
<file path=[Content_Types].xml><?xml version="1.0" encoding="utf-8"?>
<Types xmlns="http://schemas.openxmlformats.org/package/2006/content-types">
  <Override PartName="/ppt/slides/slide29.xml" ContentType="application/vnd.openxmlformats-officedocument.presentationml.slide+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Default Extension="png" ContentType="image/png"/>
  <Override PartName="/ppt/diagrams/layout20.xml" ContentType="application/vnd.openxmlformats-officedocument.drawingml.diagram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colors21.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33"/>
  </p:notesMasterIdLst>
  <p:handoutMasterIdLst>
    <p:handoutMasterId r:id="rId34"/>
  </p:handoutMasterIdLst>
  <p:sldIdLst>
    <p:sldId id="276" r:id="rId2"/>
    <p:sldId id="345" r:id="rId3"/>
    <p:sldId id="277" r:id="rId4"/>
    <p:sldId id="279" r:id="rId5"/>
    <p:sldId id="280" r:id="rId6"/>
    <p:sldId id="281" r:id="rId7"/>
    <p:sldId id="282" r:id="rId8"/>
    <p:sldId id="283" r:id="rId9"/>
    <p:sldId id="284" r:id="rId10"/>
    <p:sldId id="328" r:id="rId11"/>
    <p:sldId id="329" r:id="rId12"/>
    <p:sldId id="330" r:id="rId13"/>
    <p:sldId id="333" r:id="rId14"/>
    <p:sldId id="350" r:id="rId15"/>
    <p:sldId id="334" r:id="rId16"/>
    <p:sldId id="348" r:id="rId17"/>
    <p:sldId id="349" r:id="rId18"/>
    <p:sldId id="335" r:id="rId19"/>
    <p:sldId id="351" r:id="rId20"/>
    <p:sldId id="353" r:id="rId21"/>
    <p:sldId id="354" r:id="rId22"/>
    <p:sldId id="355" r:id="rId23"/>
    <p:sldId id="356" r:id="rId24"/>
    <p:sldId id="357" r:id="rId25"/>
    <p:sldId id="338" r:id="rId26"/>
    <p:sldId id="358" r:id="rId27"/>
    <p:sldId id="362" r:id="rId28"/>
    <p:sldId id="360" r:id="rId29"/>
    <p:sldId id="361" r:id="rId30"/>
    <p:sldId id="346" r:id="rId31"/>
    <p:sldId id="347" r:id="rId32"/>
  </p:sldIdLst>
  <p:sldSz cx="9144000" cy="6858000" type="screen4x3"/>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15.xml.rels><?xml version="1.0" encoding="UTF-8" standalone="yes"?>
<Relationships xmlns="http://schemas.openxmlformats.org/package/2006/relationships"><Relationship Id="rId1" Type="http://schemas.openxmlformats.org/officeDocument/2006/relationships/image" Target="../media/image10.png"/></Relationships>
</file>

<file path=ppt/diagrams/_rels/data16.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04B8D0-269E-4888-9F45-C841C5ACD10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454BBB3C-1631-440D-B801-9EF2AF61E7FD}">
      <dgm:prSet phldrT="[Texto]" custT="1"/>
      <dgm:spPr>
        <a:solidFill>
          <a:schemeClr val="accent1">
            <a:lumMod val="20000"/>
            <a:lumOff val="80000"/>
          </a:schemeClr>
        </a:solidFill>
        <a:ln w="28575">
          <a:solidFill>
            <a:srgbClr val="FFC000"/>
          </a:solidFill>
        </a:ln>
      </dgm:spPr>
      <dgm:t>
        <a:bodyPr/>
        <a:lstStyle/>
        <a:p>
          <a:r>
            <a:rPr lang="es-PE" sz="1800" b="1" dirty="0" smtClean="0">
              <a:solidFill>
                <a:srgbClr val="002060"/>
              </a:solidFill>
            </a:rPr>
            <a:t>EL DERECHO DEL TRABAJO</a:t>
          </a:r>
          <a:endParaRPr lang="es-PE" sz="1800" dirty="0">
            <a:solidFill>
              <a:srgbClr val="002060"/>
            </a:solidFill>
          </a:endParaRPr>
        </a:p>
      </dgm:t>
    </dgm:pt>
    <dgm:pt modelId="{0E891D93-8A04-4EFF-A263-00B520E2424D}" type="parTrans" cxnId="{1729CEE3-A04A-458A-8416-2A90B1A07757}">
      <dgm:prSet/>
      <dgm:spPr/>
      <dgm:t>
        <a:bodyPr/>
        <a:lstStyle/>
        <a:p>
          <a:endParaRPr lang="es-PE"/>
        </a:p>
      </dgm:t>
    </dgm:pt>
    <dgm:pt modelId="{E386251B-A772-4519-BA0A-2D5556E65A09}" type="sibTrans" cxnId="{1729CEE3-A04A-458A-8416-2A90B1A07757}">
      <dgm:prSet/>
      <dgm:spPr/>
      <dgm:t>
        <a:bodyPr/>
        <a:lstStyle/>
        <a:p>
          <a:endParaRPr lang="es-PE"/>
        </a:p>
      </dgm:t>
    </dgm:pt>
    <dgm:pt modelId="{8695DDC6-67A7-430E-A3AE-842CFC272BFE}" type="asst">
      <dgm:prSet phldrT="[Texto]" custT="1"/>
      <dgm:spPr>
        <a:noFill/>
        <a:ln w="28575">
          <a:solidFill>
            <a:srgbClr val="FFC000"/>
          </a:solidFill>
        </a:ln>
      </dgm:spPr>
      <dgm:t>
        <a:bodyPr/>
        <a:lstStyle/>
        <a:p>
          <a:r>
            <a:rPr lang="es-PE" sz="1600" b="0" dirty="0" smtClean="0">
              <a:solidFill>
                <a:srgbClr val="002060"/>
              </a:solidFill>
            </a:rPr>
            <a:t>Nace a mediados del Siglo XIX, recibiendo diferentes denominaciones</a:t>
          </a:r>
          <a:endParaRPr lang="es-PE" sz="1600" b="0" dirty="0">
            <a:solidFill>
              <a:srgbClr val="002060"/>
            </a:solidFill>
          </a:endParaRPr>
        </a:p>
      </dgm:t>
    </dgm:pt>
    <dgm:pt modelId="{E1572076-3971-470C-9D05-BA5F2C5BE0EA}" type="parTrans" cxnId="{A436CF35-081B-4CC3-8A9B-B7444169B0CC}">
      <dgm:prSet/>
      <dgm:spPr>
        <a:ln w="28575">
          <a:solidFill>
            <a:srgbClr val="FFC000"/>
          </a:solidFill>
        </a:ln>
      </dgm:spPr>
      <dgm:t>
        <a:bodyPr/>
        <a:lstStyle/>
        <a:p>
          <a:endParaRPr lang="es-PE"/>
        </a:p>
      </dgm:t>
    </dgm:pt>
    <dgm:pt modelId="{7EBD5311-864A-4E73-94BC-330F46C8F1F6}" type="sibTrans" cxnId="{A436CF35-081B-4CC3-8A9B-B7444169B0CC}">
      <dgm:prSet/>
      <dgm:spPr/>
      <dgm:t>
        <a:bodyPr/>
        <a:lstStyle/>
        <a:p>
          <a:endParaRPr lang="es-PE"/>
        </a:p>
      </dgm:t>
    </dgm:pt>
    <dgm:pt modelId="{1A663ADB-28F8-4047-9595-DBFC2E761FBC}">
      <dgm:prSet phldrT="[Texto]" custT="1"/>
      <dgm:spPr>
        <a:noFill/>
        <a:ln w="28575">
          <a:solidFill>
            <a:srgbClr val="FFC000"/>
          </a:solidFill>
        </a:ln>
      </dgm:spPr>
      <dgm:t>
        <a:bodyPr/>
        <a:lstStyle/>
        <a:p>
          <a:r>
            <a:rPr lang="es-PE" sz="1600" b="0" dirty="0" smtClean="0">
              <a:solidFill>
                <a:srgbClr val="002060"/>
              </a:solidFill>
            </a:rPr>
            <a:t>Legislación obrera</a:t>
          </a:r>
          <a:endParaRPr lang="es-PE" sz="1600" b="0" dirty="0">
            <a:solidFill>
              <a:srgbClr val="002060"/>
            </a:solidFill>
          </a:endParaRPr>
        </a:p>
      </dgm:t>
    </dgm:pt>
    <dgm:pt modelId="{343F58D8-A2AC-409C-BD7B-33FAC89A83A4}" type="parTrans" cxnId="{A2A0B041-D7BD-479C-B196-CEE537D4007B}">
      <dgm:prSet/>
      <dgm:spPr>
        <a:ln w="28575">
          <a:solidFill>
            <a:srgbClr val="FFC000"/>
          </a:solidFill>
        </a:ln>
      </dgm:spPr>
      <dgm:t>
        <a:bodyPr/>
        <a:lstStyle/>
        <a:p>
          <a:endParaRPr lang="es-PE"/>
        </a:p>
      </dgm:t>
    </dgm:pt>
    <dgm:pt modelId="{9F74DA6F-A746-4318-934D-4B77D2157560}" type="sibTrans" cxnId="{A2A0B041-D7BD-479C-B196-CEE537D4007B}">
      <dgm:prSet/>
      <dgm:spPr/>
      <dgm:t>
        <a:bodyPr/>
        <a:lstStyle/>
        <a:p>
          <a:endParaRPr lang="es-PE"/>
        </a:p>
      </dgm:t>
    </dgm:pt>
    <dgm:pt modelId="{5C47D79B-0EFD-4ACC-9C8A-70A70916E9D7}">
      <dgm:prSet phldrT="[Texto]" custT="1"/>
      <dgm:spPr>
        <a:noFill/>
        <a:ln w="28575">
          <a:solidFill>
            <a:srgbClr val="FFC000"/>
          </a:solidFill>
        </a:ln>
      </dgm:spPr>
      <dgm:t>
        <a:bodyPr/>
        <a:lstStyle/>
        <a:p>
          <a:r>
            <a:rPr lang="es-PE" sz="1600" b="0" dirty="0" smtClean="0">
              <a:solidFill>
                <a:srgbClr val="002060"/>
              </a:solidFill>
            </a:rPr>
            <a:t>Legislación social</a:t>
          </a:r>
          <a:endParaRPr lang="es-PE" sz="1600" b="0" dirty="0">
            <a:solidFill>
              <a:srgbClr val="002060"/>
            </a:solidFill>
          </a:endParaRPr>
        </a:p>
      </dgm:t>
    </dgm:pt>
    <dgm:pt modelId="{D1EBEAD4-8FDB-46E7-9A31-B8B58FEAA7A9}" type="parTrans" cxnId="{4DA72DBB-F817-420D-8EC4-C01ACF59FEAB}">
      <dgm:prSet/>
      <dgm:spPr>
        <a:ln w="28575">
          <a:solidFill>
            <a:srgbClr val="FFC000"/>
          </a:solidFill>
        </a:ln>
      </dgm:spPr>
      <dgm:t>
        <a:bodyPr/>
        <a:lstStyle/>
        <a:p>
          <a:endParaRPr lang="es-PE"/>
        </a:p>
      </dgm:t>
    </dgm:pt>
    <dgm:pt modelId="{9D45FAC4-50A1-4474-9C6B-C7CB508967AB}" type="sibTrans" cxnId="{4DA72DBB-F817-420D-8EC4-C01ACF59FEAB}">
      <dgm:prSet/>
      <dgm:spPr/>
      <dgm:t>
        <a:bodyPr/>
        <a:lstStyle/>
        <a:p>
          <a:endParaRPr lang="es-PE"/>
        </a:p>
      </dgm:t>
    </dgm:pt>
    <dgm:pt modelId="{D13560F2-071B-4C2B-A687-F0CD6BF34A4D}">
      <dgm:prSet phldrT="[Texto]" custT="1"/>
      <dgm:spPr>
        <a:noFill/>
        <a:ln w="28575">
          <a:solidFill>
            <a:srgbClr val="FFC000"/>
          </a:solidFill>
        </a:ln>
      </dgm:spPr>
      <dgm:t>
        <a:bodyPr/>
        <a:lstStyle/>
        <a:p>
          <a:r>
            <a:rPr lang="es-PE" sz="1600" b="0" dirty="0" smtClean="0">
              <a:solidFill>
                <a:srgbClr val="002060"/>
              </a:solidFill>
            </a:rPr>
            <a:t>Derecho laboral</a:t>
          </a:r>
          <a:endParaRPr lang="es-PE" sz="1600" b="0" dirty="0">
            <a:solidFill>
              <a:srgbClr val="002060"/>
            </a:solidFill>
          </a:endParaRPr>
        </a:p>
      </dgm:t>
    </dgm:pt>
    <dgm:pt modelId="{9F151AF4-FAD0-46A4-89D7-28AEDE253B78}" type="parTrans" cxnId="{91CD1B22-9414-4D82-9E8E-6B5AED60305F}">
      <dgm:prSet/>
      <dgm:spPr>
        <a:ln w="28575">
          <a:solidFill>
            <a:srgbClr val="FFC000"/>
          </a:solidFill>
        </a:ln>
      </dgm:spPr>
      <dgm:t>
        <a:bodyPr/>
        <a:lstStyle/>
        <a:p>
          <a:endParaRPr lang="es-PE"/>
        </a:p>
      </dgm:t>
    </dgm:pt>
    <dgm:pt modelId="{6F986F37-287B-463D-8244-8D1C7F57D9E5}" type="sibTrans" cxnId="{91CD1B22-9414-4D82-9E8E-6B5AED60305F}">
      <dgm:prSet/>
      <dgm:spPr/>
      <dgm:t>
        <a:bodyPr/>
        <a:lstStyle/>
        <a:p>
          <a:endParaRPr lang="es-PE"/>
        </a:p>
      </dgm:t>
    </dgm:pt>
    <dgm:pt modelId="{A62E1AC0-8F25-4E32-804B-EFD6E97064A9}">
      <dgm:prSet phldrT="[Texto]" custT="1"/>
      <dgm:spPr>
        <a:noFill/>
        <a:ln w="28575">
          <a:solidFill>
            <a:srgbClr val="FFC000"/>
          </a:solidFill>
        </a:ln>
      </dgm:spPr>
      <dgm:t>
        <a:bodyPr/>
        <a:lstStyle/>
        <a:p>
          <a:r>
            <a:rPr lang="es-PE" sz="1600" b="0" dirty="0" smtClean="0">
              <a:solidFill>
                <a:srgbClr val="002060"/>
              </a:solidFill>
            </a:rPr>
            <a:t>Legislación industrial y obrera</a:t>
          </a:r>
          <a:endParaRPr lang="es-PE" sz="1600" b="0" dirty="0">
            <a:solidFill>
              <a:srgbClr val="002060"/>
            </a:solidFill>
          </a:endParaRPr>
        </a:p>
      </dgm:t>
    </dgm:pt>
    <dgm:pt modelId="{E8BB3027-91CC-4982-96DD-F6310780F8BA}" type="parTrans" cxnId="{C6907BE5-4F69-48D0-BD2E-675719FEFCAF}">
      <dgm:prSet/>
      <dgm:spPr>
        <a:ln w="28575">
          <a:solidFill>
            <a:srgbClr val="FFC000"/>
          </a:solidFill>
        </a:ln>
      </dgm:spPr>
      <dgm:t>
        <a:bodyPr/>
        <a:lstStyle/>
        <a:p>
          <a:endParaRPr lang="es-PE"/>
        </a:p>
      </dgm:t>
    </dgm:pt>
    <dgm:pt modelId="{797D3EBB-504A-4248-8CE9-60783E3E901A}" type="sibTrans" cxnId="{C6907BE5-4F69-48D0-BD2E-675719FEFCAF}">
      <dgm:prSet/>
      <dgm:spPr/>
      <dgm:t>
        <a:bodyPr/>
        <a:lstStyle/>
        <a:p>
          <a:endParaRPr lang="es-PE"/>
        </a:p>
      </dgm:t>
    </dgm:pt>
    <dgm:pt modelId="{E724B1F6-03E1-44F2-B94F-05055BB8FEE0}">
      <dgm:prSet phldrT="[Texto]" custT="1"/>
      <dgm:spPr>
        <a:noFill/>
        <a:ln w="28575">
          <a:solidFill>
            <a:srgbClr val="FFC000"/>
          </a:solidFill>
        </a:ln>
      </dgm:spPr>
      <dgm:t>
        <a:bodyPr/>
        <a:lstStyle/>
        <a:p>
          <a:r>
            <a:rPr lang="es-PE" sz="1600" b="0" dirty="0" smtClean="0">
              <a:solidFill>
                <a:srgbClr val="002060"/>
              </a:solidFill>
            </a:rPr>
            <a:t>Derecho del trabajo</a:t>
          </a:r>
          <a:endParaRPr lang="es-PE" sz="1600" b="0" dirty="0">
            <a:solidFill>
              <a:srgbClr val="002060"/>
            </a:solidFill>
          </a:endParaRPr>
        </a:p>
      </dgm:t>
    </dgm:pt>
    <dgm:pt modelId="{A86BAF44-42D0-4A94-9BB0-F192C8098176}" type="parTrans" cxnId="{5FCE6DFC-38AA-4133-BF9F-0F146055926A}">
      <dgm:prSet/>
      <dgm:spPr>
        <a:ln w="28575">
          <a:solidFill>
            <a:srgbClr val="FFC000"/>
          </a:solidFill>
        </a:ln>
      </dgm:spPr>
      <dgm:t>
        <a:bodyPr/>
        <a:lstStyle/>
        <a:p>
          <a:endParaRPr lang="es-PE"/>
        </a:p>
      </dgm:t>
    </dgm:pt>
    <dgm:pt modelId="{A916C54F-41B5-4892-A473-E8E9918BF0E0}" type="sibTrans" cxnId="{5FCE6DFC-38AA-4133-BF9F-0F146055926A}">
      <dgm:prSet/>
      <dgm:spPr/>
      <dgm:t>
        <a:bodyPr/>
        <a:lstStyle/>
        <a:p>
          <a:endParaRPr lang="es-PE"/>
        </a:p>
      </dgm:t>
    </dgm:pt>
    <dgm:pt modelId="{6E8B6A11-CC85-46A4-859E-95C463FFDE99}" type="pres">
      <dgm:prSet presAssocID="{DA04B8D0-269E-4888-9F45-C841C5ACD10D}" presName="hierChild1" presStyleCnt="0">
        <dgm:presLayoutVars>
          <dgm:orgChart val="1"/>
          <dgm:chPref val="1"/>
          <dgm:dir/>
          <dgm:animOne val="branch"/>
          <dgm:animLvl val="lvl"/>
          <dgm:resizeHandles/>
        </dgm:presLayoutVars>
      </dgm:prSet>
      <dgm:spPr/>
      <dgm:t>
        <a:bodyPr/>
        <a:lstStyle/>
        <a:p>
          <a:endParaRPr lang="es-PE"/>
        </a:p>
      </dgm:t>
    </dgm:pt>
    <dgm:pt modelId="{8252F2F2-DAF9-4E99-8365-1077EAF7AC0B}" type="pres">
      <dgm:prSet presAssocID="{454BBB3C-1631-440D-B801-9EF2AF61E7FD}" presName="hierRoot1" presStyleCnt="0">
        <dgm:presLayoutVars>
          <dgm:hierBranch val="init"/>
        </dgm:presLayoutVars>
      </dgm:prSet>
      <dgm:spPr/>
    </dgm:pt>
    <dgm:pt modelId="{53B81A30-EDEC-4712-B667-36CBBDAE3EC7}" type="pres">
      <dgm:prSet presAssocID="{454BBB3C-1631-440D-B801-9EF2AF61E7FD}" presName="rootComposite1" presStyleCnt="0"/>
      <dgm:spPr/>
    </dgm:pt>
    <dgm:pt modelId="{C5595F54-4696-409E-93AF-609FFA34A239}" type="pres">
      <dgm:prSet presAssocID="{454BBB3C-1631-440D-B801-9EF2AF61E7FD}" presName="rootText1" presStyleLbl="node0" presStyleIdx="0" presStyleCnt="1" custScaleX="162581" custScaleY="141721" custLinFactY="-6176" custLinFactNeighborX="3063" custLinFactNeighborY="-100000">
        <dgm:presLayoutVars>
          <dgm:chPref val="3"/>
        </dgm:presLayoutVars>
      </dgm:prSet>
      <dgm:spPr/>
      <dgm:t>
        <a:bodyPr/>
        <a:lstStyle/>
        <a:p>
          <a:endParaRPr lang="es-PE"/>
        </a:p>
      </dgm:t>
    </dgm:pt>
    <dgm:pt modelId="{3FF1D4EC-C050-40AA-8D9D-0665D27C8AD6}" type="pres">
      <dgm:prSet presAssocID="{454BBB3C-1631-440D-B801-9EF2AF61E7FD}" presName="rootConnector1" presStyleLbl="node1" presStyleIdx="0" presStyleCnt="0"/>
      <dgm:spPr/>
      <dgm:t>
        <a:bodyPr/>
        <a:lstStyle/>
        <a:p>
          <a:endParaRPr lang="es-PE"/>
        </a:p>
      </dgm:t>
    </dgm:pt>
    <dgm:pt modelId="{D5C9C788-B36F-41E6-969A-7928319042BF}" type="pres">
      <dgm:prSet presAssocID="{454BBB3C-1631-440D-B801-9EF2AF61E7FD}" presName="hierChild2" presStyleCnt="0"/>
      <dgm:spPr/>
    </dgm:pt>
    <dgm:pt modelId="{232D1EA8-3919-4498-A045-8571AAA80EB4}" type="pres">
      <dgm:prSet presAssocID="{343F58D8-A2AC-409C-BD7B-33FAC89A83A4}" presName="Name37" presStyleLbl="parChTrans1D2" presStyleIdx="0" presStyleCnt="6"/>
      <dgm:spPr/>
      <dgm:t>
        <a:bodyPr/>
        <a:lstStyle/>
        <a:p>
          <a:endParaRPr lang="es-PE"/>
        </a:p>
      </dgm:t>
    </dgm:pt>
    <dgm:pt modelId="{5424B70A-C379-4A10-A104-AF1341F4E7B8}" type="pres">
      <dgm:prSet presAssocID="{1A663ADB-28F8-4047-9595-DBFC2E761FBC}" presName="hierRoot2" presStyleCnt="0">
        <dgm:presLayoutVars>
          <dgm:hierBranch val="init"/>
        </dgm:presLayoutVars>
      </dgm:prSet>
      <dgm:spPr/>
    </dgm:pt>
    <dgm:pt modelId="{60C4F7FD-A601-4B6D-B777-0EB59B92EC7D}" type="pres">
      <dgm:prSet presAssocID="{1A663ADB-28F8-4047-9595-DBFC2E761FBC}" presName="rootComposite" presStyleCnt="0"/>
      <dgm:spPr/>
    </dgm:pt>
    <dgm:pt modelId="{F2904C98-D438-4CD9-989B-805503060157}" type="pres">
      <dgm:prSet presAssocID="{1A663ADB-28F8-4047-9595-DBFC2E761FBC}" presName="rootText" presStyleLbl="node2" presStyleIdx="0" presStyleCnt="5" custScaleY="183443">
        <dgm:presLayoutVars>
          <dgm:chPref val="3"/>
        </dgm:presLayoutVars>
      </dgm:prSet>
      <dgm:spPr/>
      <dgm:t>
        <a:bodyPr/>
        <a:lstStyle/>
        <a:p>
          <a:endParaRPr lang="es-PE"/>
        </a:p>
      </dgm:t>
    </dgm:pt>
    <dgm:pt modelId="{4C126681-9748-4F77-BC12-5BB8FFF63371}" type="pres">
      <dgm:prSet presAssocID="{1A663ADB-28F8-4047-9595-DBFC2E761FBC}" presName="rootConnector" presStyleLbl="node2" presStyleIdx="0" presStyleCnt="5"/>
      <dgm:spPr/>
      <dgm:t>
        <a:bodyPr/>
        <a:lstStyle/>
        <a:p>
          <a:endParaRPr lang="es-PE"/>
        </a:p>
      </dgm:t>
    </dgm:pt>
    <dgm:pt modelId="{B6ECFAE3-0534-4E52-A933-E684C76E286D}" type="pres">
      <dgm:prSet presAssocID="{1A663ADB-28F8-4047-9595-DBFC2E761FBC}" presName="hierChild4" presStyleCnt="0"/>
      <dgm:spPr/>
    </dgm:pt>
    <dgm:pt modelId="{0D8EF421-E2F0-4A46-A5E0-016591954F13}" type="pres">
      <dgm:prSet presAssocID="{1A663ADB-28F8-4047-9595-DBFC2E761FBC}" presName="hierChild5" presStyleCnt="0"/>
      <dgm:spPr/>
    </dgm:pt>
    <dgm:pt modelId="{AF4FA67D-3F60-4583-9D7C-8ADC556D9EE9}" type="pres">
      <dgm:prSet presAssocID="{D1EBEAD4-8FDB-46E7-9A31-B8B58FEAA7A9}" presName="Name37" presStyleLbl="parChTrans1D2" presStyleIdx="1" presStyleCnt="6"/>
      <dgm:spPr/>
      <dgm:t>
        <a:bodyPr/>
        <a:lstStyle/>
        <a:p>
          <a:endParaRPr lang="es-PE"/>
        </a:p>
      </dgm:t>
    </dgm:pt>
    <dgm:pt modelId="{06C7B84F-AA00-4405-9630-7A0B8F8423FC}" type="pres">
      <dgm:prSet presAssocID="{5C47D79B-0EFD-4ACC-9C8A-70A70916E9D7}" presName="hierRoot2" presStyleCnt="0">
        <dgm:presLayoutVars>
          <dgm:hierBranch val="init"/>
        </dgm:presLayoutVars>
      </dgm:prSet>
      <dgm:spPr/>
    </dgm:pt>
    <dgm:pt modelId="{B1DAFDE1-12F7-44EC-83FF-C22200AEBCB4}" type="pres">
      <dgm:prSet presAssocID="{5C47D79B-0EFD-4ACC-9C8A-70A70916E9D7}" presName="rootComposite" presStyleCnt="0"/>
      <dgm:spPr/>
    </dgm:pt>
    <dgm:pt modelId="{2D0EEC86-3D13-47CE-8812-17F05867BB9C}" type="pres">
      <dgm:prSet presAssocID="{5C47D79B-0EFD-4ACC-9C8A-70A70916E9D7}" presName="rootText" presStyleLbl="node2" presStyleIdx="1" presStyleCnt="5" custScaleX="112632" custScaleY="183443">
        <dgm:presLayoutVars>
          <dgm:chPref val="3"/>
        </dgm:presLayoutVars>
      </dgm:prSet>
      <dgm:spPr/>
      <dgm:t>
        <a:bodyPr/>
        <a:lstStyle/>
        <a:p>
          <a:endParaRPr lang="es-PE"/>
        </a:p>
      </dgm:t>
    </dgm:pt>
    <dgm:pt modelId="{4794AD52-42BF-496F-9E3D-4D7EA587260D}" type="pres">
      <dgm:prSet presAssocID="{5C47D79B-0EFD-4ACC-9C8A-70A70916E9D7}" presName="rootConnector" presStyleLbl="node2" presStyleIdx="1" presStyleCnt="5"/>
      <dgm:spPr/>
      <dgm:t>
        <a:bodyPr/>
        <a:lstStyle/>
        <a:p>
          <a:endParaRPr lang="es-PE"/>
        </a:p>
      </dgm:t>
    </dgm:pt>
    <dgm:pt modelId="{A961769D-52C7-4F68-BF01-1B213A9970C7}" type="pres">
      <dgm:prSet presAssocID="{5C47D79B-0EFD-4ACC-9C8A-70A70916E9D7}" presName="hierChild4" presStyleCnt="0"/>
      <dgm:spPr/>
    </dgm:pt>
    <dgm:pt modelId="{23F1EA85-388A-4B8B-98F3-DE5643092D45}" type="pres">
      <dgm:prSet presAssocID="{5C47D79B-0EFD-4ACC-9C8A-70A70916E9D7}" presName="hierChild5" presStyleCnt="0"/>
      <dgm:spPr/>
    </dgm:pt>
    <dgm:pt modelId="{6DF5DEAB-CCCF-44F3-A038-0BC488BA6D82}" type="pres">
      <dgm:prSet presAssocID="{E8BB3027-91CC-4982-96DD-F6310780F8BA}" presName="Name37" presStyleLbl="parChTrans1D2" presStyleIdx="2" presStyleCnt="6"/>
      <dgm:spPr/>
      <dgm:t>
        <a:bodyPr/>
        <a:lstStyle/>
        <a:p>
          <a:endParaRPr lang="es-PE"/>
        </a:p>
      </dgm:t>
    </dgm:pt>
    <dgm:pt modelId="{4CA144B2-E913-483E-BF5B-3BE996ED39FF}" type="pres">
      <dgm:prSet presAssocID="{A62E1AC0-8F25-4E32-804B-EFD6E97064A9}" presName="hierRoot2" presStyleCnt="0">
        <dgm:presLayoutVars>
          <dgm:hierBranch val="init"/>
        </dgm:presLayoutVars>
      </dgm:prSet>
      <dgm:spPr/>
    </dgm:pt>
    <dgm:pt modelId="{53889C88-9E10-4026-92C0-1150393A2D33}" type="pres">
      <dgm:prSet presAssocID="{A62E1AC0-8F25-4E32-804B-EFD6E97064A9}" presName="rootComposite" presStyleCnt="0"/>
      <dgm:spPr/>
    </dgm:pt>
    <dgm:pt modelId="{0EFBE754-4D7D-4262-8397-339C5C2F6F8F}" type="pres">
      <dgm:prSet presAssocID="{A62E1AC0-8F25-4E32-804B-EFD6E97064A9}" presName="rootText" presStyleLbl="node2" presStyleIdx="2" presStyleCnt="5" custScaleY="183443" custLinFactNeighborX="1116" custLinFactNeighborY="7891">
        <dgm:presLayoutVars>
          <dgm:chPref val="3"/>
        </dgm:presLayoutVars>
      </dgm:prSet>
      <dgm:spPr/>
      <dgm:t>
        <a:bodyPr/>
        <a:lstStyle/>
        <a:p>
          <a:endParaRPr lang="es-PE"/>
        </a:p>
      </dgm:t>
    </dgm:pt>
    <dgm:pt modelId="{6A22902A-91B6-44DA-ADF8-68E5E1CC8A8D}" type="pres">
      <dgm:prSet presAssocID="{A62E1AC0-8F25-4E32-804B-EFD6E97064A9}" presName="rootConnector" presStyleLbl="node2" presStyleIdx="2" presStyleCnt="5"/>
      <dgm:spPr/>
      <dgm:t>
        <a:bodyPr/>
        <a:lstStyle/>
        <a:p>
          <a:endParaRPr lang="es-PE"/>
        </a:p>
      </dgm:t>
    </dgm:pt>
    <dgm:pt modelId="{DE22A6CC-60CA-4D86-AC34-F3EB2715CDCB}" type="pres">
      <dgm:prSet presAssocID="{A62E1AC0-8F25-4E32-804B-EFD6E97064A9}" presName="hierChild4" presStyleCnt="0"/>
      <dgm:spPr/>
    </dgm:pt>
    <dgm:pt modelId="{B4D01F90-29EC-4B8F-8FB1-8FF755DEED03}" type="pres">
      <dgm:prSet presAssocID="{A62E1AC0-8F25-4E32-804B-EFD6E97064A9}" presName="hierChild5" presStyleCnt="0"/>
      <dgm:spPr/>
    </dgm:pt>
    <dgm:pt modelId="{797CBA9D-2D0A-4104-A093-A091C7351C2B}" type="pres">
      <dgm:prSet presAssocID="{A86BAF44-42D0-4A94-9BB0-F192C8098176}" presName="Name37" presStyleLbl="parChTrans1D2" presStyleIdx="3" presStyleCnt="6"/>
      <dgm:spPr/>
      <dgm:t>
        <a:bodyPr/>
        <a:lstStyle/>
        <a:p>
          <a:endParaRPr lang="es-PE"/>
        </a:p>
      </dgm:t>
    </dgm:pt>
    <dgm:pt modelId="{D44D8463-C31F-4024-9CF4-37317E390946}" type="pres">
      <dgm:prSet presAssocID="{E724B1F6-03E1-44F2-B94F-05055BB8FEE0}" presName="hierRoot2" presStyleCnt="0">
        <dgm:presLayoutVars>
          <dgm:hierBranch val="init"/>
        </dgm:presLayoutVars>
      </dgm:prSet>
      <dgm:spPr/>
    </dgm:pt>
    <dgm:pt modelId="{B8017106-66A3-49BC-B654-0A5963F93A2B}" type="pres">
      <dgm:prSet presAssocID="{E724B1F6-03E1-44F2-B94F-05055BB8FEE0}" presName="rootComposite" presStyleCnt="0"/>
      <dgm:spPr/>
    </dgm:pt>
    <dgm:pt modelId="{086F6E7D-4AAE-488F-A934-46B341FA0F70}" type="pres">
      <dgm:prSet presAssocID="{E724B1F6-03E1-44F2-B94F-05055BB8FEE0}" presName="rootText" presStyleLbl="node2" presStyleIdx="3" presStyleCnt="5" custScaleY="187189">
        <dgm:presLayoutVars>
          <dgm:chPref val="3"/>
        </dgm:presLayoutVars>
      </dgm:prSet>
      <dgm:spPr/>
      <dgm:t>
        <a:bodyPr/>
        <a:lstStyle/>
        <a:p>
          <a:endParaRPr lang="es-PE"/>
        </a:p>
      </dgm:t>
    </dgm:pt>
    <dgm:pt modelId="{EA5E9ADC-3737-4FC1-8CAC-DE4760CFDF36}" type="pres">
      <dgm:prSet presAssocID="{E724B1F6-03E1-44F2-B94F-05055BB8FEE0}" presName="rootConnector" presStyleLbl="node2" presStyleIdx="3" presStyleCnt="5"/>
      <dgm:spPr/>
      <dgm:t>
        <a:bodyPr/>
        <a:lstStyle/>
        <a:p>
          <a:endParaRPr lang="es-PE"/>
        </a:p>
      </dgm:t>
    </dgm:pt>
    <dgm:pt modelId="{7CB095FE-401A-47D4-8936-EFD1F9A00E0B}" type="pres">
      <dgm:prSet presAssocID="{E724B1F6-03E1-44F2-B94F-05055BB8FEE0}" presName="hierChild4" presStyleCnt="0"/>
      <dgm:spPr/>
    </dgm:pt>
    <dgm:pt modelId="{459F244E-F121-4F36-8765-0A7BE7966361}" type="pres">
      <dgm:prSet presAssocID="{E724B1F6-03E1-44F2-B94F-05055BB8FEE0}" presName="hierChild5" presStyleCnt="0"/>
      <dgm:spPr/>
    </dgm:pt>
    <dgm:pt modelId="{E56E1E62-BED6-4F07-9AAC-AC349B0E453E}" type="pres">
      <dgm:prSet presAssocID="{9F151AF4-FAD0-46A4-89D7-28AEDE253B78}" presName="Name37" presStyleLbl="parChTrans1D2" presStyleIdx="4" presStyleCnt="6"/>
      <dgm:spPr/>
      <dgm:t>
        <a:bodyPr/>
        <a:lstStyle/>
        <a:p>
          <a:endParaRPr lang="es-PE"/>
        </a:p>
      </dgm:t>
    </dgm:pt>
    <dgm:pt modelId="{900E0C84-66DF-4F4E-8588-E595CD08CCBD}" type="pres">
      <dgm:prSet presAssocID="{D13560F2-071B-4C2B-A687-F0CD6BF34A4D}" presName="hierRoot2" presStyleCnt="0">
        <dgm:presLayoutVars>
          <dgm:hierBranch val="init"/>
        </dgm:presLayoutVars>
      </dgm:prSet>
      <dgm:spPr/>
    </dgm:pt>
    <dgm:pt modelId="{3E8D9BE8-D331-4BAC-98D8-00BDDA1CC8F8}" type="pres">
      <dgm:prSet presAssocID="{D13560F2-071B-4C2B-A687-F0CD6BF34A4D}" presName="rootComposite" presStyleCnt="0"/>
      <dgm:spPr/>
    </dgm:pt>
    <dgm:pt modelId="{DA6927B5-C91C-4409-BCE7-7EB9F175F416}" type="pres">
      <dgm:prSet presAssocID="{D13560F2-071B-4C2B-A687-F0CD6BF34A4D}" presName="rootText" presStyleLbl="node2" presStyleIdx="4" presStyleCnt="5" custScaleX="112932" custScaleY="190935">
        <dgm:presLayoutVars>
          <dgm:chPref val="3"/>
        </dgm:presLayoutVars>
      </dgm:prSet>
      <dgm:spPr/>
      <dgm:t>
        <a:bodyPr/>
        <a:lstStyle/>
        <a:p>
          <a:endParaRPr lang="es-PE"/>
        </a:p>
      </dgm:t>
    </dgm:pt>
    <dgm:pt modelId="{66915D3C-2052-4015-A96A-4163D4CA6DC3}" type="pres">
      <dgm:prSet presAssocID="{D13560F2-071B-4C2B-A687-F0CD6BF34A4D}" presName="rootConnector" presStyleLbl="node2" presStyleIdx="4" presStyleCnt="5"/>
      <dgm:spPr/>
      <dgm:t>
        <a:bodyPr/>
        <a:lstStyle/>
        <a:p>
          <a:endParaRPr lang="es-PE"/>
        </a:p>
      </dgm:t>
    </dgm:pt>
    <dgm:pt modelId="{FE8EE78A-5E2C-4255-8F4B-C6ABB5BA1FA8}" type="pres">
      <dgm:prSet presAssocID="{D13560F2-071B-4C2B-A687-F0CD6BF34A4D}" presName="hierChild4" presStyleCnt="0"/>
      <dgm:spPr/>
    </dgm:pt>
    <dgm:pt modelId="{A17E850A-9329-4321-AE13-FF2C1C345B43}" type="pres">
      <dgm:prSet presAssocID="{D13560F2-071B-4C2B-A687-F0CD6BF34A4D}" presName="hierChild5" presStyleCnt="0"/>
      <dgm:spPr/>
    </dgm:pt>
    <dgm:pt modelId="{473CA3DA-48FD-4EC9-8E3B-A4E4B2F98AFB}" type="pres">
      <dgm:prSet presAssocID="{454BBB3C-1631-440D-B801-9EF2AF61E7FD}" presName="hierChild3" presStyleCnt="0"/>
      <dgm:spPr/>
    </dgm:pt>
    <dgm:pt modelId="{0339E964-A41B-4D77-998D-D715232D3190}" type="pres">
      <dgm:prSet presAssocID="{E1572076-3971-470C-9D05-BA5F2C5BE0EA}" presName="Name111" presStyleLbl="parChTrans1D2" presStyleIdx="5" presStyleCnt="6"/>
      <dgm:spPr/>
      <dgm:t>
        <a:bodyPr/>
        <a:lstStyle/>
        <a:p>
          <a:endParaRPr lang="es-PE"/>
        </a:p>
      </dgm:t>
    </dgm:pt>
    <dgm:pt modelId="{8BB2B83A-D022-46DB-9396-83762FE9D7E5}" type="pres">
      <dgm:prSet presAssocID="{8695DDC6-67A7-430E-A3AE-842CFC272BFE}" presName="hierRoot3" presStyleCnt="0">
        <dgm:presLayoutVars>
          <dgm:hierBranch val="init"/>
        </dgm:presLayoutVars>
      </dgm:prSet>
      <dgm:spPr/>
    </dgm:pt>
    <dgm:pt modelId="{AF853D13-55A9-46A4-9F2D-3BF5B0A9AF3B}" type="pres">
      <dgm:prSet presAssocID="{8695DDC6-67A7-430E-A3AE-842CFC272BFE}" presName="rootComposite3" presStyleCnt="0"/>
      <dgm:spPr/>
    </dgm:pt>
    <dgm:pt modelId="{CB602B0B-D1F3-4BBE-AAC5-E51D0C7F18CC}" type="pres">
      <dgm:prSet presAssocID="{8695DDC6-67A7-430E-A3AE-842CFC272BFE}" presName="rootText3" presStyleLbl="asst1" presStyleIdx="0" presStyleCnt="1" custScaleX="162581" custScaleY="145569" custLinFactNeighborX="981" custLinFactNeighborY="-69038">
        <dgm:presLayoutVars>
          <dgm:chPref val="3"/>
        </dgm:presLayoutVars>
      </dgm:prSet>
      <dgm:spPr/>
      <dgm:t>
        <a:bodyPr/>
        <a:lstStyle/>
        <a:p>
          <a:endParaRPr lang="es-PE"/>
        </a:p>
      </dgm:t>
    </dgm:pt>
    <dgm:pt modelId="{F94407E3-F72F-4878-9089-07704FBB06DE}" type="pres">
      <dgm:prSet presAssocID="{8695DDC6-67A7-430E-A3AE-842CFC272BFE}" presName="rootConnector3" presStyleLbl="asst1" presStyleIdx="0" presStyleCnt="1"/>
      <dgm:spPr/>
      <dgm:t>
        <a:bodyPr/>
        <a:lstStyle/>
        <a:p>
          <a:endParaRPr lang="es-PE"/>
        </a:p>
      </dgm:t>
    </dgm:pt>
    <dgm:pt modelId="{06F3E81E-6FD0-425F-BB78-F89C823D2217}" type="pres">
      <dgm:prSet presAssocID="{8695DDC6-67A7-430E-A3AE-842CFC272BFE}" presName="hierChild6" presStyleCnt="0"/>
      <dgm:spPr/>
    </dgm:pt>
    <dgm:pt modelId="{4FE1BB1C-6F8A-4006-A2E5-6AB60A1503E9}" type="pres">
      <dgm:prSet presAssocID="{8695DDC6-67A7-430E-A3AE-842CFC272BFE}" presName="hierChild7" presStyleCnt="0"/>
      <dgm:spPr/>
    </dgm:pt>
  </dgm:ptLst>
  <dgm:cxnLst>
    <dgm:cxn modelId="{91CD1B22-9414-4D82-9E8E-6B5AED60305F}" srcId="{454BBB3C-1631-440D-B801-9EF2AF61E7FD}" destId="{D13560F2-071B-4C2B-A687-F0CD6BF34A4D}" srcOrd="5" destOrd="0" parTransId="{9F151AF4-FAD0-46A4-89D7-28AEDE253B78}" sibTransId="{6F986F37-287B-463D-8244-8D1C7F57D9E5}"/>
    <dgm:cxn modelId="{B5E2EC5B-21C6-4251-BA98-022C5DB456CD}" type="presOf" srcId="{1A663ADB-28F8-4047-9595-DBFC2E761FBC}" destId="{F2904C98-D438-4CD9-989B-805503060157}" srcOrd="0" destOrd="0" presId="urn:microsoft.com/office/officeart/2005/8/layout/orgChart1"/>
    <dgm:cxn modelId="{DBF0F2A6-5751-430F-BCD4-C3A0B1366355}" type="presOf" srcId="{5C47D79B-0EFD-4ACC-9C8A-70A70916E9D7}" destId="{2D0EEC86-3D13-47CE-8812-17F05867BB9C}" srcOrd="0" destOrd="0" presId="urn:microsoft.com/office/officeart/2005/8/layout/orgChart1"/>
    <dgm:cxn modelId="{A2A0B041-D7BD-479C-B196-CEE537D4007B}" srcId="{454BBB3C-1631-440D-B801-9EF2AF61E7FD}" destId="{1A663ADB-28F8-4047-9595-DBFC2E761FBC}" srcOrd="1" destOrd="0" parTransId="{343F58D8-A2AC-409C-BD7B-33FAC89A83A4}" sibTransId="{9F74DA6F-A746-4318-934D-4B77D2157560}"/>
    <dgm:cxn modelId="{C5A68F83-B95D-4374-B2E8-2D8A9EFDF908}" type="presOf" srcId="{E724B1F6-03E1-44F2-B94F-05055BB8FEE0}" destId="{086F6E7D-4AAE-488F-A934-46B341FA0F70}" srcOrd="0" destOrd="0" presId="urn:microsoft.com/office/officeart/2005/8/layout/orgChart1"/>
    <dgm:cxn modelId="{A436CF35-081B-4CC3-8A9B-B7444169B0CC}" srcId="{454BBB3C-1631-440D-B801-9EF2AF61E7FD}" destId="{8695DDC6-67A7-430E-A3AE-842CFC272BFE}" srcOrd="0" destOrd="0" parTransId="{E1572076-3971-470C-9D05-BA5F2C5BE0EA}" sibTransId="{7EBD5311-864A-4E73-94BC-330F46C8F1F6}"/>
    <dgm:cxn modelId="{297E5C37-F9E9-48F1-8D03-C5154DC416D3}" type="presOf" srcId="{D13560F2-071B-4C2B-A687-F0CD6BF34A4D}" destId="{66915D3C-2052-4015-A96A-4163D4CA6DC3}" srcOrd="1" destOrd="0" presId="urn:microsoft.com/office/officeart/2005/8/layout/orgChart1"/>
    <dgm:cxn modelId="{041D71AC-27FC-47B0-ACBF-31B2EC64826C}" type="presOf" srcId="{8695DDC6-67A7-430E-A3AE-842CFC272BFE}" destId="{F94407E3-F72F-4878-9089-07704FBB06DE}" srcOrd="1" destOrd="0" presId="urn:microsoft.com/office/officeart/2005/8/layout/orgChart1"/>
    <dgm:cxn modelId="{1C19B07B-FFA6-4C0E-BBC8-F0BEF415446C}" type="presOf" srcId="{A62E1AC0-8F25-4E32-804B-EFD6E97064A9}" destId="{6A22902A-91B6-44DA-ADF8-68E5E1CC8A8D}" srcOrd="1" destOrd="0" presId="urn:microsoft.com/office/officeart/2005/8/layout/orgChart1"/>
    <dgm:cxn modelId="{7A95DAF5-BDF0-4A50-8FAD-7511F72C7668}" type="presOf" srcId="{DA04B8D0-269E-4888-9F45-C841C5ACD10D}" destId="{6E8B6A11-CC85-46A4-859E-95C463FFDE99}" srcOrd="0" destOrd="0" presId="urn:microsoft.com/office/officeart/2005/8/layout/orgChart1"/>
    <dgm:cxn modelId="{EA6D33FC-A452-4EBE-8848-EE38AB52E3EC}" type="presOf" srcId="{E724B1F6-03E1-44F2-B94F-05055BB8FEE0}" destId="{EA5E9ADC-3737-4FC1-8CAC-DE4760CFDF36}" srcOrd="1" destOrd="0" presId="urn:microsoft.com/office/officeart/2005/8/layout/orgChart1"/>
    <dgm:cxn modelId="{D6C1FE52-7922-4F79-B8B0-739362E020F5}" type="presOf" srcId="{A86BAF44-42D0-4A94-9BB0-F192C8098176}" destId="{797CBA9D-2D0A-4104-A093-A091C7351C2B}" srcOrd="0" destOrd="0" presId="urn:microsoft.com/office/officeart/2005/8/layout/orgChart1"/>
    <dgm:cxn modelId="{BDDC3DBF-6563-486B-8D3E-1A581D935B03}" type="presOf" srcId="{454BBB3C-1631-440D-B801-9EF2AF61E7FD}" destId="{C5595F54-4696-409E-93AF-609FFA34A239}" srcOrd="0" destOrd="0" presId="urn:microsoft.com/office/officeart/2005/8/layout/orgChart1"/>
    <dgm:cxn modelId="{0D9508A3-BD3A-492A-81D7-A564068AAD9E}" type="presOf" srcId="{1A663ADB-28F8-4047-9595-DBFC2E761FBC}" destId="{4C126681-9748-4F77-BC12-5BB8FFF63371}" srcOrd="1" destOrd="0" presId="urn:microsoft.com/office/officeart/2005/8/layout/orgChart1"/>
    <dgm:cxn modelId="{A5E50C29-F7E6-406A-BB93-3EC297C64948}" type="presOf" srcId="{9F151AF4-FAD0-46A4-89D7-28AEDE253B78}" destId="{E56E1E62-BED6-4F07-9AAC-AC349B0E453E}" srcOrd="0" destOrd="0" presId="urn:microsoft.com/office/officeart/2005/8/layout/orgChart1"/>
    <dgm:cxn modelId="{47C42FB6-9F8D-40F3-94ED-C9BC3FF31F01}" type="presOf" srcId="{343F58D8-A2AC-409C-BD7B-33FAC89A83A4}" destId="{232D1EA8-3919-4498-A045-8571AAA80EB4}" srcOrd="0" destOrd="0" presId="urn:microsoft.com/office/officeart/2005/8/layout/orgChart1"/>
    <dgm:cxn modelId="{C6907BE5-4F69-48D0-BD2E-675719FEFCAF}" srcId="{454BBB3C-1631-440D-B801-9EF2AF61E7FD}" destId="{A62E1AC0-8F25-4E32-804B-EFD6E97064A9}" srcOrd="3" destOrd="0" parTransId="{E8BB3027-91CC-4982-96DD-F6310780F8BA}" sibTransId="{797D3EBB-504A-4248-8CE9-60783E3E901A}"/>
    <dgm:cxn modelId="{1729CEE3-A04A-458A-8416-2A90B1A07757}" srcId="{DA04B8D0-269E-4888-9F45-C841C5ACD10D}" destId="{454BBB3C-1631-440D-B801-9EF2AF61E7FD}" srcOrd="0" destOrd="0" parTransId="{0E891D93-8A04-4EFF-A263-00B520E2424D}" sibTransId="{E386251B-A772-4519-BA0A-2D5556E65A09}"/>
    <dgm:cxn modelId="{96B6B010-6D12-4EB9-BA31-51CBFC10AD79}" type="presOf" srcId="{D13560F2-071B-4C2B-A687-F0CD6BF34A4D}" destId="{DA6927B5-C91C-4409-BCE7-7EB9F175F416}" srcOrd="0" destOrd="0" presId="urn:microsoft.com/office/officeart/2005/8/layout/orgChart1"/>
    <dgm:cxn modelId="{D4E0D125-9B65-47A7-9F46-E5F0937B001B}" type="presOf" srcId="{8695DDC6-67A7-430E-A3AE-842CFC272BFE}" destId="{CB602B0B-D1F3-4BBE-AAC5-E51D0C7F18CC}" srcOrd="0" destOrd="0" presId="urn:microsoft.com/office/officeart/2005/8/layout/orgChart1"/>
    <dgm:cxn modelId="{96A380B7-1C3F-46FE-8F06-C61CE515A8A0}" type="presOf" srcId="{D1EBEAD4-8FDB-46E7-9A31-B8B58FEAA7A9}" destId="{AF4FA67D-3F60-4583-9D7C-8ADC556D9EE9}" srcOrd="0" destOrd="0" presId="urn:microsoft.com/office/officeart/2005/8/layout/orgChart1"/>
    <dgm:cxn modelId="{DCA31E19-2585-4AB9-925E-DFACD66EF2DD}" type="presOf" srcId="{E1572076-3971-470C-9D05-BA5F2C5BE0EA}" destId="{0339E964-A41B-4D77-998D-D715232D3190}" srcOrd="0" destOrd="0" presId="urn:microsoft.com/office/officeart/2005/8/layout/orgChart1"/>
    <dgm:cxn modelId="{5E5B3B4B-0E74-4E06-8FD8-BFDB16D842E0}" type="presOf" srcId="{5C47D79B-0EFD-4ACC-9C8A-70A70916E9D7}" destId="{4794AD52-42BF-496F-9E3D-4D7EA587260D}" srcOrd="1" destOrd="0" presId="urn:microsoft.com/office/officeart/2005/8/layout/orgChart1"/>
    <dgm:cxn modelId="{5237DD48-70C9-419D-9DF0-36526E079736}" type="presOf" srcId="{A62E1AC0-8F25-4E32-804B-EFD6E97064A9}" destId="{0EFBE754-4D7D-4262-8397-339C5C2F6F8F}" srcOrd="0" destOrd="0" presId="urn:microsoft.com/office/officeart/2005/8/layout/orgChart1"/>
    <dgm:cxn modelId="{BB62F6B6-B342-418F-ACFF-9D2BE40FB3DD}" type="presOf" srcId="{E8BB3027-91CC-4982-96DD-F6310780F8BA}" destId="{6DF5DEAB-CCCF-44F3-A038-0BC488BA6D82}" srcOrd="0" destOrd="0" presId="urn:microsoft.com/office/officeart/2005/8/layout/orgChart1"/>
    <dgm:cxn modelId="{E7E0AAA2-6AF2-46DC-851B-3EC6AAB11036}" type="presOf" srcId="{454BBB3C-1631-440D-B801-9EF2AF61E7FD}" destId="{3FF1D4EC-C050-40AA-8D9D-0665D27C8AD6}" srcOrd="1" destOrd="0" presId="urn:microsoft.com/office/officeart/2005/8/layout/orgChart1"/>
    <dgm:cxn modelId="{5FCE6DFC-38AA-4133-BF9F-0F146055926A}" srcId="{454BBB3C-1631-440D-B801-9EF2AF61E7FD}" destId="{E724B1F6-03E1-44F2-B94F-05055BB8FEE0}" srcOrd="4" destOrd="0" parTransId="{A86BAF44-42D0-4A94-9BB0-F192C8098176}" sibTransId="{A916C54F-41B5-4892-A473-E8E9918BF0E0}"/>
    <dgm:cxn modelId="{4DA72DBB-F817-420D-8EC4-C01ACF59FEAB}" srcId="{454BBB3C-1631-440D-B801-9EF2AF61E7FD}" destId="{5C47D79B-0EFD-4ACC-9C8A-70A70916E9D7}" srcOrd="2" destOrd="0" parTransId="{D1EBEAD4-8FDB-46E7-9A31-B8B58FEAA7A9}" sibTransId="{9D45FAC4-50A1-4474-9C6B-C7CB508967AB}"/>
    <dgm:cxn modelId="{CF04F634-61E7-417D-8D38-0B8570722FF6}" type="presParOf" srcId="{6E8B6A11-CC85-46A4-859E-95C463FFDE99}" destId="{8252F2F2-DAF9-4E99-8365-1077EAF7AC0B}" srcOrd="0" destOrd="0" presId="urn:microsoft.com/office/officeart/2005/8/layout/orgChart1"/>
    <dgm:cxn modelId="{7C7F32BC-2B91-4126-B923-60386C48AB6F}" type="presParOf" srcId="{8252F2F2-DAF9-4E99-8365-1077EAF7AC0B}" destId="{53B81A30-EDEC-4712-B667-36CBBDAE3EC7}" srcOrd="0" destOrd="0" presId="urn:microsoft.com/office/officeart/2005/8/layout/orgChart1"/>
    <dgm:cxn modelId="{8E58FD37-7BB0-4AA2-9C61-07858552E8A2}" type="presParOf" srcId="{53B81A30-EDEC-4712-B667-36CBBDAE3EC7}" destId="{C5595F54-4696-409E-93AF-609FFA34A239}" srcOrd="0" destOrd="0" presId="urn:microsoft.com/office/officeart/2005/8/layout/orgChart1"/>
    <dgm:cxn modelId="{4905725F-8FF8-465A-85D7-F4F60FAA564B}" type="presParOf" srcId="{53B81A30-EDEC-4712-B667-36CBBDAE3EC7}" destId="{3FF1D4EC-C050-40AA-8D9D-0665D27C8AD6}" srcOrd="1" destOrd="0" presId="urn:microsoft.com/office/officeart/2005/8/layout/orgChart1"/>
    <dgm:cxn modelId="{5ED2EFC7-97C7-4178-84F4-2A49C3F7DA86}" type="presParOf" srcId="{8252F2F2-DAF9-4E99-8365-1077EAF7AC0B}" destId="{D5C9C788-B36F-41E6-969A-7928319042BF}" srcOrd="1" destOrd="0" presId="urn:microsoft.com/office/officeart/2005/8/layout/orgChart1"/>
    <dgm:cxn modelId="{9B174EA9-7CB2-4269-B381-62BFFC4948A8}" type="presParOf" srcId="{D5C9C788-B36F-41E6-969A-7928319042BF}" destId="{232D1EA8-3919-4498-A045-8571AAA80EB4}" srcOrd="0" destOrd="0" presId="urn:microsoft.com/office/officeart/2005/8/layout/orgChart1"/>
    <dgm:cxn modelId="{876B6B20-4F44-47AF-A318-8BE74B3238C1}" type="presParOf" srcId="{D5C9C788-B36F-41E6-969A-7928319042BF}" destId="{5424B70A-C379-4A10-A104-AF1341F4E7B8}" srcOrd="1" destOrd="0" presId="urn:microsoft.com/office/officeart/2005/8/layout/orgChart1"/>
    <dgm:cxn modelId="{83142C4F-AB01-4CBD-B420-741E69C073E2}" type="presParOf" srcId="{5424B70A-C379-4A10-A104-AF1341F4E7B8}" destId="{60C4F7FD-A601-4B6D-B777-0EB59B92EC7D}" srcOrd="0" destOrd="0" presId="urn:microsoft.com/office/officeart/2005/8/layout/orgChart1"/>
    <dgm:cxn modelId="{97F3264A-17E2-4E1E-B4A2-51CDD9AA51F4}" type="presParOf" srcId="{60C4F7FD-A601-4B6D-B777-0EB59B92EC7D}" destId="{F2904C98-D438-4CD9-989B-805503060157}" srcOrd="0" destOrd="0" presId="urn:microsoft.com/office/officeart/2005/8/layout/orgChart1"/>
    <dgm:cxn modelId="{8A639224-F11B-4FBC-8932-8F82F2149631}" type="presParOf" srcId="{60C4F7FD-A601-4B6D-B777-0EB59B92EC7D}" destId="{4C126681-9748-4F77-BC12-5BB8FFF63371}" srcOrd="1" destOrd="0" presId="urn:microsoft.com/office/officeart/2005/8/layout/orgChart1"/>
    <dgm:cxn modelId="{7C2CB50A-C964-45F9-B747-1439C0E19DFF}" type="presParOf" srcId="{5424B70A-C379-4A10-A104-AF1341F4E7B8}" destId="{B6ECFAE3-0534-4E52-A933-E684C76E286D}" srcOrd="1" destOrd="0" presId="urn:microsoft.com/office/officeart/2005/8/layout/orgChart1"/>
    <dgm:cxn modelId="{D6876928-EBE7-4B64-B3EA-F64A187A5EC9}" type="presParOf" srcId="{5424B70A-C379-4A10-A104-AF1341F4E7B8}" destId="{0D8EF421-E2F0-4A46-A5E0-016591954F13}" srcOrd="2" destOrd="0" presId="urn:microsoft.com/office/officeart/2005/8/layout/orgChart1"/>
    <dgm:cxn modelId="{A310C7AD-D39B-4EDE-8917-103B302ECD02}" type="presParOf" srcId="{D5C9C788-B36F-41E6-969A-7928319042BF}" destId="{AF4FA67D-3F60-4583-9D7C-8ADC556D9EE9}" srcOrd="2" destOrd="0" presId="urn:microsoft.com/office/officeart/2005/8/layout/orgChart1"/>
    <dgm:cxn modelId="{3E4B91AF-3844-4F28-9567-BB12F4143D2D}" type="presParOf" srcId="{D5C9C788-B36F-41E6-969A-7928319042BF}" destId="{06C7B84F-AA00-4405-9630-7A0B8F8423FC}" srcOrd="3" destOrd="0" presId="urn:microsoft.com/office/officeart/2005/8/layout/orgChart1"/>
    <dgm:cxn modelId="{1946A75C-0255-4190-9434-FD2185CA57B2}" type="presParOf" srcId="{06C7B84F-AA00-4405-9630-7A0B8F8423FC}" destId="{B1DAFDE1-12F7-44EC-83FF-C22200AEBCB4}" srcOrd="0" destOrd="0" presId="urn:microsoft.com/office/officeart/2005/8/layout/orgChart1"/>
    <dgm:cxn modelId="{EC9B0388-D245-4F68-B7AB-387C51556D73}" type="presParOf" srcId="{B1DAFDE1-12F7-44EC-83FF-C22200AEBCB4}" destId="{2D0EEC86-3D13-47CE-8812-17F05867BB9C}" srcOrd="0" destOrd="0" presId="urn:microsoft.com/office/officeart/2005/8/layout/orgChart1"/>
    <dgm:cxn modelId="{B2C1D889-0BAA-4111-B8CB-8E46D65B95AF}" type="presParOf" srcId="{B1DAFDE1-12F7-44EC-83FF-C22200AEBCB4}" destId="{4794AD52-42BF-496F-9E3D-4D7EA587260D}" srcOrd="1" destOrd="0" presId="urn:microsoft.com/office/officeart/2005/8/layout/orgChart1"/>
    <dgm:cxn modelId="{0BC6B74E-5A2C-49A7-9895-DFFBD2890AC0}" type="presParOf" srcId="{06C7B84F-AA00-4405-9630-7A0B8F8423FC}" destId="{A961769D-52C7-4F68-BF01-1B213A9970C7}" srcOrd="1" destOrd="0" presId="urn:microsoft.com/office/officeart/2005/8/layout/orgChart1"/>
    <dgm:cxn modelId="{DD9D1A52-3CD0-4E70-85DD-CF215D4819BA}" type="presParOf" srcId="{06C7B84F-AA00-4405-9630-7A0B8F8423FC}" destId="{23F1EA85-388A-4B8B-98F3-DE5643092D45}" srcOrd="2" destOrd="0" presId="urn:microsoft.com/office/officeart/2005/8/layout/orgChart1"/>
    <dgm:cxn modelId="{A6EC1A6F-6942-4265-AAD9-2C4EC9191CCE}" type="presParOf" srcId="{D5C9C788-B36F-41E6-969A-7928319042BF}" destId="{6DF5DEAB-CCCF-44F3-A038-0BC488BA6D82}" srcOrd="4" destOrd="0" presId="urn:microsoft.com/office/officeart/2005/8/layout/orgChart1"/>
    <dgm:cxn modelId="{6842AB95-9131-4580-9844-DC7C32B3BE6B}" type="presParOf" srcId="{D5C9C788-B36F-41E6-969A-7928319042BF}" destId="{4CA144B2-E913-483E-BF5B-3BE996ED39FF}" srcOrd="5" destOrd="0" presId="urn:microsoft.com/office/officeart/2005/8/layout/orgChart1"/>
    <dgm:cxn modelId="{751141D2-BC5E-4B52-AC57-4DC7C1AE32F9}" type="presParOf" srcId="{4CA144B2-E913-483E-BF5B-3BE996ED39FF}" destId="{53889C88-9E10-4026-92C0-1150393A2D33}" srcOrd="0" destOrd="0" presId="urn:microsoft.com/office/officeart/2005/8/layout/orgChart1"/>
    <dgm:cxn modelId="{7412DAE3-1122-4BAD-B96B-1C896A2E5A29}" type="presParOf" srcId="{53889C88-9E10-4026-92C0-1150393A2D33}" destId="{0EFBE754-4D7D-4262-8397-339C5C2F6F8F}" srcOrd="0" destOrd="0" presId="urn:microsoft.com/office/officeart/2005/8/layout/orgChart1"/>
    <dgm:cxn modelId="{7BB38F67-2DB4-4151-9EE9-C3B9D7DDE400}" type="presParOf" srcId="{53889C88-9E10-4026-92C0-1150393A2D33}" destId="{6A22902A-91B6-44DA-ADF8-68E5E1CC8A8D}" srcOrd="1" destOrd="0" presId="urn:microsoft.com/office/officeart/2005/8/layout/orgChart1"/>
    <dgm:cxn modelId="{03570009-8CFC-4023-9BAF-6C7424974F84}" type="presParOf" srcId="{4CA144B2-E913-483E-BF5B-3BE996ED39FF}" destId="{DE22A6CC-60CA-4D86-AC34-F3EB2715CDCB}" srcOrd="1" destOrd="0" presId="urn:microsoft.com/office/officeart/2005/8/layout/orgChart1"/>
    <dgm:cxn modelId="{0A443409-78AA-4730-A9B8-CAEEBDCD8809}" type="presParOf" srcId="{4CA144B2-E913-483E-BF5B-3BE996ED39FF}" destId="{B4D01F90-29EC-4B8F-8FB1-8FF755DEED03}" srcOrd="2" destOrd="0" presId="urn:microsoft.com/office/officeart/2005/8/layout/orgChart1"/>
    <dgm:cxn modelId="{72A3B205-FB1F-44ED-82C6-5B448BB72210}" type="presParOf" srcId="{D5C9C788-B36F-41E6-969A-7928319042BF}" destId="{797CBA9D-2D0A-4104-A093-A091C7351C2B}" srcOrd="6" destOrd="0" presId="urn:microsoft.com/office/officeart/2005/8/layout/orgChart1"/>
    <dgm:cxn modelId="{622D972F-85C8-4E1B-8578-2CBE06D0DDE9}" type="presParOf" srcId="{D5C9C788-B36F-41E6-969A-7928319042BF}" destId="{D44D8463-C31F-4024-9CF4-37317E390946}" srcOrd="7" destOrd="0" presId="urn:microsoft.com/office/officeart/2005/8/layout/orgChart1"/>
    <dgm:cxn modelId="{66845C13-A6F0-4395-8C50-D49E288F1F85}" type="presParOf" srcId="{D44D8463-C31F-4024-9CF4-37317E390946}" destId="{B8017106-66A3-49BC-B654-0A5963F93A2B}" srcOrd="0" destOrd="0" presId="urn:microsoft.com/office/officeart/2005/8/layout/orgChart1"/>
    <dgm:cxn modelId="{BC84EB16-44D0-45D0-941A-529978B724F9}" type="presParOf" srcId="{B8017106-66A3-49BC-B654-0A5963F93A2B}" destId="{086F6E7D-4AAE-488F-A934-46B341FA0F70}" srcOrd="0" destOrd="0" presId="urn:microsoft.com/office/officeart/2005/8/layout/orgChart1"/>
    <dgm:cxn modelId="{4DF9C0BE-1ACA-4475-BB25-54F16934A8F5}" type="presParOf" srcId="{B8017106-66A3-49BC-B654-0A5963F93A2B}" destId="{EA5E9ADC-3737-4FC1-8CAC-DE4760CFDF36}" srcOrd="1" destOrd="0" presId="urn:microsoft.com/office/officeart/2005/8/layout/orgChart1"/>
    <dgm:cxn modelId="{A3A919DA-CD40-40D8-BAA4-B508B2346563}" type="presParOf" srcId="{D44D8463-C31F-4024-9CF4-37317E390946}" destId="{7CB095FE-401A-47D4-8936-EFD1F9A00E0B}" srcOrd="1" destOrd="0" presId="urn:microsoft.com/office/officeart/2005/8/layout/orgChart1"/>
    <dgm:cxn modelId="{34D50A3F-49BC-4B5D-A015-45C80B3732E8}" type="presParOf" srcId="{D44D8463-C31F-4024-9CF4-37317E390946}" destId="{459F244E-F121-4F36-8765-0A7BE7966361}" srcOrd="2" destOrd="0" presId="urn:microsoft.com/office/officeart/2005/8/layout/orgChart1"/>
    <dgm:cxn modelId="{61334BD6-AC91-453B-94B2-91EC0E0738DA}" type="presParOf" srcId="{D5C9C788-B36F-41E6-969A-7928319042BF}" destId="{E56E1E62-BED6-4F07-9AAC-AC349B0E453E}" srcOrd="8" destOrd="0" presId="urn:microsoft.com/office/officeart/2005/8/layout/orgChart1"/>
    <dgm:cxn modelId="{5CB7B750-F666-409C-8D72-EE3FB0A0F263}" type="presParOf" srcId="{D5C9C788-B36F-41E6-969A-7928319042BF}" destId="{900E0C84-66DF-4F4E-8588-E595CD08CCBD}" srcOrd="9" destOrd="0" presId="urn:microsoft.com/office/officeart/2005/8/layout/orgChart1"/>
    <dgm:cxn modelId="{F63B1397-B7FC-4DD8-93A5-F6CEE6888E7E}" type="presParOf" srcId="{900E0C84-66DF-4F4E-8588-E595CD08CCBD}" destId="{3E8D9BE8-D331-4BAC-98D8-00BDDA1CC8F8}" srcOrd="0" destOrd="0" presId="urn:microsoft.com/office/officeart/2005/8/layout/orgChart1"/>
    <dgm:cxn modelId="{B532E1B7-DDEB-4F11-8833-40AE48C1869C}" type="presParOf" srcId="{3E8D9BE8-D331-4BAC-98D8-00BDDA1CC8F8}" destId="{DA6927B5-C91C-4409-BCE7-7EB9F175F416}" srcOrd="0" destOrd="0" presId="urn:microsoft.com/office/officeart/2005/8/layout/orgChart1"/>
    <dgm:cxn modelId="{88ADDC2C-1D2C-4DEF-8864-6B9EEB148E29}" type="presParOf" srcId="{3E8D9BE8-D331-4BAC-98D8-00BDDA1CC8F8}" destId="{66915D3C-2052-4015-A96A-4163D4CA6DC3}" srcOrd="1" destOrd="0" presId="urn:microsoft.com/office/officeart/2005/8/layout/orgChart1"/>
    <dgm:cxn modelId="{51A0B6E5-D1C2-46AD-9B64-39247FE187A6}" type="presParOf" srcId="{900E0C84-66DF-4F4E-8588-E595CD08CCBD}" destId="{FE8EE78A-5E2C-4255-8F4B-C6ABB5BA1FA8}" srcOrd="1" destOrd="0" presId="urn:microsoft.com/office/officeart/2005/8/layout/orgChart1"/>
    <dgm:cxn modelId="{5CC69316-F38B-42C8-BCF2-3F2244C2CD69}" type="presParOf" srcId="{900E0C84-66DF-4F4E-8588-E595CD08CCBD}" destId="{A17E850A-9329-4321-AE13-FF2C1C345B43}" srcOrd="2" destOrd="0" presId="urn:microsoft.com/office/officeart/2005/8/layout/orgChart1"/>
    <dgm:cxn modelId="{FD9902F2-9002-4337-9718-8C132A7229F6}" type="presParOf" srcId="{8252F2F2-DAF9-4E99-8365-1077EAF7AC0B}" destId="{473CA3DA-48FD-4EC9-8E3B-A4E4B2F98AFB}" srcOrd="2" destOrd="0" presId="urn:microsoft.com/office/officeart/2005/8/layout/orgChart1"/>
    <dgm:cxn modelId="{C1696866-B0A7-40D0-9A45-39F4B55AF6DE}" type="presParOf" srcId="{473CA3DA-48FD-4EC9-8E3B-A4E4B2F98AFB}" destId="{0339E964-A41B-4D77-998D-D715232D3190}" srcOrd="0" destOrd="0" presId="urn:microsoft.com/office/officeart/2005/8/layout/orgChart1"/>
    <dgm:cxn modelId="{00875937-189C-4C2B-8012-F8C72EF39BED}" type="presParOf" srcId="{473CA3DA-48FD-4EC9-8E3B-A4E4B2F98AFB}" destId="{8BB2B83A-D022-46DB-9396-83762FE9D7E5}" srcOrd="1" destOrd="0" presId="urn:microsoft.com/office/officeart/2005/8/layout/orgChart1"/>
    <dgm:cxn modelId="{BC9CEB2B-2C19-4940-91E5-1F29E1DDD6A5}" type="presParOf" srcId="{8BB2B83A-D022-46DB-9396-83762FE9D7E5}" destId="{AF853D13-55A9-46A4-9F2D-3BF5B0A9AF3B}" srcOrd="0" destOrd="0" presId="urn:microsoft.com/office/officeart/2005/8/layout/orgChart1"/>
    <dgm:cxn modelId="{33872B19-C3F2-46B3-8994-477D8B79CF7F}" type="presParOf" srcId="{AF853D13-55A9-46A4-9F2D-3BF5B0A9AF3B}" destId="{CB602B0B-D1F3-4BBE-AAC5-E51D0C7F18CC}" srcOrd="0" destOrd="0" presId="urn:microsoft.com/office/officeart/2005/8/layout/orgChart1"/>
    <dgm:cxn modelId="{9B358248-9094-4ACA-8BED-3C6A550A1260}" type="presParOf" srcId="{AF853D13-55A9-46A4-9F2D-3BF5B0A9AF3B}" destId="{F94407E3-F72F-4878-9089-07704FBB06DE}" srcOrd="1" destOrd="0" presId="urn:microsoft.com/office/officeart/2005/8/layout/orgChart1"/>
    <dgm:cxn modelId="{1D7A5C0B-D5F0-4A4E-825B-DC7C60A2C717}" type="presParOf" srcId="{8BB2B83A-D022-46DB-9396-83762FE9D7E5}" destId="{06F3E81E-6FD0-425F-BB78-F89C823D2217}" srcOrd="1" destOrd="0" presId="urn:microsoft.com/office/officeart/2005/8/layout/orgChart1"/>
    <dgm:cxn modelId="{7799671F-46C6-403E-8979-CDDAA05FC55D}" type="presParOf" srcId="{8BB2B83A-D022-46DB-9396-83762FE9D7E5}" destId="{4FE1BB1C-6F8A-4006-A2E5-6AB60A1503E9}" srcOrd="2" destOrd="0" presId="urn:microsoft.com/office/officeart/2005/8/layout/orgChart1"/>
  </dgm:cxnLst>
  <dgm:bg/>
  <dgm:whole/>
</dgm:dataModel>
</file>

<file path=ppt/diagrams/data10.xml><?xml version="1.0" encoding="utf-8"?>
<dgm:dataModel xmlns:dgm="http://schemas.openxmlformats.org/drawingml/2006/diagram" xmlns:a="http://schemas.openxmlformats.org/drawingml/2006/main">
  <dgm:ptLst>
    <dgm:pt modelId="{D05C1FD6-D9C3-4846-A182-F7FAD3E7D38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PE"/>
        </a:p>
      </dgm:t>
    </dgm:pt>
    <dgm:pt modelId="{11FC049B-2292-498A-8F85-A1B3D9C64B00}">
      <dgm:prSet phldrT="[Texto]"/>
      <dgm:spPr>
        <a:noFill/>
        <a:ln w="28575">
          <a:solidFill>
            <a:srgbClr val="FFC000"/>
          </a:solidFill>
        </a:ln>
      </dgm:spPr>
      <dgm:t>
        <a:bodyPr/>
        <a:lstStyle/>
        <a:p>
          <a:pPr algn="ctr"/>
          <a:r>
            <a:rPr lang="es-PE" dirty="0" smtClean="0">
              <a:solidFill>
                <a:srgbClr val="002060"/>
              </a:solidFill>
            </a:rPr>
            <a:t>Son actos administrativos de carácter general dictados por el Poder Ejecutivo</a:t>
          </a:r>
          <a:endParaRPr lang="es-PE" dirty="0"/>
        </a:p>
      </dgm:t>
    </dgm:pt>
    <dgm:pt modelId="{731DC2A4-2E4C-43AC-B129-705997D0F8B8}" type="parTrans" cxnId="{1C85EA88-D1B7-4AD8-9EC6-CF49E023A1E0}">
      <dgm:prSet/>
      <dgm:spPr/>
      <dgm:t>
        <a:bodyPr/>
        <a:lstStyle/>
        <a:p>
          <a:endParaRPr lang="es-PE"/>
        </a:p>
      </dgm:t>
    </dgm:pt>
    <dgm:pt modelId="{11E4CE12-F592-41BF-8C89-683E9C60EA15}" type="sibTrans" cxnId="{1C85EA88-D1B7-4AD8-9EC6-CF49E023A1E0}">
      <dgm:prSet/>
      <dgm:spPr>
        <a:solidFill>
          <a:schemeClr val="accent1">
            <a:lumMod val="40000"/>
            <a:lumOff val="60000"/>
            <a:alpha val="90000"/>
          </a:schemeClr>
        </a:solidFill>
        <a:ln>
          <a:solidFill>
            <a:srgbClr val="FFC000">
              <a:alpha val="90000"/>
            </a:srgbClr>
          </a:solidFill>
        </a:ln>
      </dgm:spPr>
      <dgm:t>
        <a:bodyPr/>
        <a:lstStyle/>
        <a:p>
          <a:endParaRPr lang="es-PE"/>
        </a:p>
      </dgm:t>
    </dgm:pt>
    <dgm:pt modelId="{C8AA70DB-59B9-40AC-B026-E7B4B177ECE8}">
      <dgm:prSet phldrT="[Texto]"/>
      <dgm:spPr>
        <a:noFill/>
        <a:ln w="28575">
          <a:solidFill>
            <a:srgbClr val="FFC000"/>
          </a:solidFill>
        </a:ln>
      </dgm:spPr>
      <dgm:t>
        <a:bodyPr/>
        <a:lstStyle/>
        <a:p>
          <a:pPr algn="ctr"/>
          <a:r>
            <a:rPr lang="es-PE" dirty="0" smtClean="0">
              <a:solidFill>
                <a:srgbClr val="002060"/>
              </a:solidFill>
            </a:rPr>
            <a:t>En el Perú, los reglamentos ejecutivos son dictados por el Presidente de la República </a:t>
          </a:r>
          <a:endParaRPr lang="es-PE" dirty="0"/>
        </a:p>
      </dgm:t>
    </dgm:pt>
    <dgm:pt modelId="{EB0D554F-98A2-4EDF-8DB6-CD88EA8E5341}" type="parTrans" cxnId="{D7F5C9F7-1BD4-45AC-B274-EC72CEB481BB}">
      <dgm:prSet/>
      <dgm:spPr/>
      <dgm:t>
        <a:bodyPr/>
        <a:lstStyle/>
        <a:p>
          <a:endParaRPr lang="es-PE"/>
        </a:p>
      </dgm:t>
    </dgm:pt>
    <dgm:pt modelId="{F77E9397-CF20-4A3F-9388-DAD3B1D9D4B6}" type="sibTrans" cxnId="{D7F5C9F7-1BD4-45AC-B274-EC72CEB481BB}">
      <dgm:prSet/>
      <dgm:spPr>
        <a:solidFill>
          <a:schemeClr val="accent1">
            <a:lumMod val="40000"/>
            <a:lumOff val="60000"/>
            <a:alpha val="90000"/>
          </a:schemeClr>
        </a:solidFill>
        <a:ln>
          <a:solidFill>
            <a:srgbClr val="FFC000">
              <a:alpha val="90000"/>
            </a:srgbClr>
          </a:solidFill>
        </a:ln>
      </dgm:spPr>
      <dgm:t>
        <a:bodyPr/>
        <a:lstStyle/>
        <a:p>
          <a:endParaRPr lang="es-PE"/>
        </a:p>
      </dgm:t>
    </dgm:pt>
    <dgm:pt modelId="{DEA8B26B-D2A0-44FD-9EA9-9A75267B1868}">
      <dgm:prSet phldrT="[Texto]"/>
      <dgm:spPr>
        <a:noFill/>
        <a:ln w="28575">
          <a:solidFill>
            <a:srgbClr val="FFC000"/>
          </a:solidFill>
        </a:ln>
      </dgm:spPr>
      <dgm:t>
        <a:bodyPr/>
        <a:lstStyle/>
        <a:p>
          <a:pPr algn="ctr"/>
          <a:r>
            <a:rPr lang="es-PE" dirty="0" smtClean="0">
              <a:solidFill>
                <a:srgbClr val="002060"/>
              </a:solidFill>
            </a:rPr>
            <a:t>En materia de Derecho del Trabajo, al igual que en otras ramas del Derecho, nuestro ordenamiento legislativo privilegia a los Decretos Supremos como las normas reglamentarias por excelencia</a:t>
          </a:r>
          <a:endParaRPr lang="es-PE" dirty="0">
            <a:solidFill>
              <a:srgbClr val="002060"/>
            </a:solidFill>
          </a:endParaRPr>
        </a:p>
      </dgm:t>
    </dgm:pt>
    <dgm:pt modelId="{19C8E1C7-675B-46D2-93F6-8178B02FF6A0}" type="parTrans" cxnId="{3D2D4900-9062-4CB9-A645-F9D2A7BB9AD0}">
      <dgm:prSet/>
      <dgm:spPr/>
      <dgm:t>
        <a:bodyPr/>
        <a:lstStyle/>
        <a:p>
          <a:endParaRPr lang="es-PE"/>
        </a:p>
      </dgm:t>
    </dgm:pt>
    <dgm:pt modelId="{18BF7CF4-147D-4CEF-840D-63F9163C7B21}" type="sibTrans" cxnId="{3D2D4900-9062-4CB9-A645-F9D2A7BB9AD0}">
      <dgm:prSet/>
      <dgm:spPr/>
      <dgm:t>
        <a:bodyPr/>
        <a:lstStyle/>
        <a:p>
          <a:endParaRPr lang="es-PE"/>
        </a:p>
      </dgm:t>
    </dgm:pt>
    <dgm:pt modelId="{CBA6A1EC-79BF-4B14-855F-E6354B697CBC}" type="pres">
      <dgm:prSet presAssocID="{D05C1FD6-D9C3-4846-A182-F7FAD3E7D382}" presName="outerComposite" presStyleCnt="0">
        <dgm:presLayoutVars>
          <dgm:chMax val="5"/>
          <dgm:dir/>
          <dgm:resizeHandles val="exact"/>
        </dgm:presLayoutVars>
      </dgm:prSet>
      <dgm:spPr/>
      <dgm:t>
        <a:bodyPr/>
        <a:lstStyle/>
        <a:p>
          <a:endParaRPr lang="es-PE"/>
        </a:p>
      </dgm:t>
    </dgm:pt>
    <dgm:pt modelId="{3F83E1AD-69C1-475D-B01C-6733D86DB721}" type="pres">
      <dgm:prSet presAssocID="{D05C1FD6-D9C3-4846-A182-F7FAD3E7D382}" presName="dummyMaxCanvas" presStyleCnt="0">
        <dgm:presLayoutVars/>
      </dgm:prSet>
      <dgm:spPr/>
    </dgm:pt>
    <dgm:pt modelId="{C3599DA3-99BA-41C2-8D9F-8832DA744FE2}" type="pres">
      <dgm:prSet presAssocID="{D05C1FD6-D9C3-4846-A182-F7FAD3E7D382}" presName="ThreeNodes_1" presStyleLbl="node1" presStyleIdx="0" presStyleCnt="3">
        <dgm:presLayoutVars>
          <dgm:bulletEnabled val="1"/>
        </dgm:presLayoutVars>
      </dgm:prSet>
      <dgm:spPr/>
      <dgm:t>
        <a:bodyPr/>
        <a:lstStyle/>
        <a:p>
          <a:endParaRPr lang="es-PE"/>
        </a:p>
      </dgm:t>
    </dgm:pt>
    <dgm:pt modelId="{C23034B6-E0DB-40E5-90CB-6063671F6A41}" type="pres">
      <dgm:prSet presAssocID="{D05C1FD6-D9C3-4846-A182-F7FAD3E7D382}" presName="ThreeNodes_2" presStyleLbl="node1" presStyleIdx="1" presStyleCnt="3">
        <dgm:presLayoutVars>
          <dgm:bulletEnabled val="1"/>
        </dgm:presLayoutVars>
      </dgm:prSet>
      <dgm:spPr/>
      <dgm:t>
        <a:bodyPr/>
        <a:lstStyle/>
        <a:p>
          <a:endParaRPr lang="es-PE"/>
        </a:p>
      </dgm:t>
    </dgm:pt>
    <dgm:pt modelId="{131C2D27-9A7A-4ECE-883D-AD77E74FD415}" type="pres">
      <dgm:prSet presAssocID="{D05C1FD6-D9C3-4846-A182-F7FAD3E7D382}" presName="ThreeNodes_3" presStyleLbl="node1" presStyleIdx="2" presStyleCnt="3">
        <dgm:presLayoutVars>
          <dgm:bulletEnabled val="1"/>
        </dgm:presLayoutVars>
      </dgm:prSet>
      <dgm:spPr/>
      <dgm:t>
        <a:bodyPr/>
        <a:lstStyle/>
        <a:p>
          <a:endParaRPr lang="es-PE"/>
        </a:p>
      </dgm:t>
    </dgm:pt>
    <dgm:pt modelId="{AD2671BC-401C-479B-A7A4-6D755ACBFC09}" type="pres">
      <dgm:prSet presAssocID="{D05C1FD6-D9C3-4846-A182-F7FAD3E7D382}" presName="ThreeConn_1-2" presStyleLbl="fgAccFollowNode1" presStyleIdx="0" presStyleCnt="2">
        <dgm:presLayoutVars>
          <dgm:bulletEnabled val="1"/>
        </dgm:presLayoutVars>
      </dgm:prSet>
      <dgm:spPr/>
      <dgm:t>
        <a:bodyPr/>
        <a:lstStyle/>
        <a:p>
          <a:endParaRPr lang="es-PE"/>
        </a:p>
      </dgm:t>
    </dgm:pt>
    <dgm:pt modelId="{8541102B-8885-4153-9C16-BF271D4894B3}" type="pres">
      <dgm:prSet presAssocID="{D05C1FD6-D9C3-4846-A182-F7FAD3E7D382}" presName="ThreeConn_2-3" presStyleLbl="fgAccFollowNode1" presStyleIdx="1" presStyleCnt="2">
        <dgm:presLayoutVars>
          <dgm:bulletEnabled val="1"/>
        </dgm:presLayoutVars>
      </dgm:prSet>
      <dgm:spPr/>
      <dgm:t>
        <a:bodyPr/>
        <a:lstStyle/>
        <a:p>
          <a:endParaRPr lang="es-PE"/>
        </a:p>
      </dgm:t>
    </dgm:pt>
    <dgm:pt modelId="{28263602-4D62-45F8-BA3E-D10F57D901DF}" type="pres">
      <dgm:prSet presAssocID="{D05C1FD6-D9C3-4846-A182-F7FAD3E7D382}" presName="ThreeNodes_1_text" presStyleLbl="node1" presStyleIdx="2" presStyleCnt="3">
        <dgm:presLayoutVars>
          <dgm:bulletEnabled val="1"/>
        </dgm:presLayoutVars>
      </dgm:prSet>
      <dgm:spPr/>
      <dgm:t>
        <a:bodyPr/>
        <a:lstStyle/>
        <a:p>
          <a:endParaRPr lang="es-PE"/>
        </a:p>
      </dgm:t>
    </dgm:pt>
    <dgm:pt modelId="{2C2990BC-3119-4B37-9693-3582F687B7D9}" type="pres">
      <dgm:prSet presAssocID="{D05C1FD6-D9C3-4846-A182-F7FAD3E7D382}" presName="ThreeNodes_2_text" presStyleLbl="node1" presStyleIdx="2" presStyleCnt="3">
        <dgm:presLayoutVars>
          <dgm:bulletEnabled val="1"/>
        </dgm:presLayoutVars>
      </dgm:prSet>
      <dgm:spPr/>
      <dgm:t>
        <a:bodyPr/>
        <a:lstStyle/>
        <a:p>
          <a:endParaRPr lang="es-PE"/>
        </a:p>
      </dgm:t>
    </dgm:pt>
    <dgm:pt modelId="{52F0B657-D237-4A6A-8814-3E3DA2B920D2}" type="pres">
      <dgm:prSet presAssocID="{D05C1FD6-D9C3-4846-A182-F7FAD3E7D382}" presName="ThreeNodes_3_text" presStyleLbl="node1" presStyleIdx="2" presStyleCnt="3">
        <dgm:presLayoutVars>
          <dgm:bulletEnabled val="1"/>
        </dgm:presLayoutVars>
      </dgm:prSet>
      <dgm:spPr/>
      <dgm:t>
        <a:bodyPr/>
        <a:lstStyle/>
        <a:p>
          <a:endParaRPr lang="es-PE"/>
        </a:p>
      </dgm:t>
    </dgm:pt>
  </dgm:ptLst>
  <dgm:cxnLst>
    <dgm:cxn modelId="{91ECD46F-4498-4814-94BC-52926A5D768F}" type="presOf" srcId="{DEA8B26B-D2A0-44FD-9EA9-9A75267B1868}" destId="{131C2D27-9A7A-4ECE-883D-AD77E74FD415}" srcOrd="0" destOrd="0" presId="urn:microsoft.com/office/officeart/2005/8/layout/vProcess5"/>
    <dgm:cxn modelId="{46D4528F-362D-433A-A34A-F15E51DC3C77}" type="presOf" srcId="{11FC049B-2292-498A-8F85-A1B3D9C64B00}" destId="{C3599DA3-99BA-41C2-8D9F-8832DA744FE2}" srcOrd="0" destOrd="0" presId="urn:microsoft.com/office/officeart/2005/8/layout/vProcess5"/>
    <dgm:cxn modelId="{BD59D891-F728-4190-8E16-9DE764DE6BE4}" type="presOf" srcId="{F77E9397-CF20-4A3F-9388-DAD3B1D9D4B6}" destId="{8541102B-8885-4153-9C16-BF271D4894B3}" srcOrd="0" destOrd="0" presId="urn:microsoft.com/office/officeart/2005/8/layout/vProcess5"/>
    <dgm:cxn modelId="{D7F5C9F7-1BD4-45AC-B274-EC72CEB481BB}" srcId="{D05C1FD6-D9C3-4846-A182-F7FAD3E7D382}" destId="{C8AA70DB-59B9-40AC-B026-E7B4B177ECE8}" srcOrd="1" destOrd="0" parTransId="{EB0D554F-98A2-4EDF-8DB6-CD88EA8E5341}" sibTransId="{F77E9397-CF20-4A3F-9388-DAD3B1D9D4B6}"/>
    <dgm:cxn modelId="{07591C0E-4866-4A38-A163-F34921CC4CE0}" type="presOf" srcId="{C8AA70DB-59B9-40AC-B026-E7B4B177ECE8}" destId="{C23034B6-E0DB-40E5-90CB-6063671F6A41}" srcOrd="0" destOrd="0" presId="urn:microsoft.com/office/officeart/2005/8/layout/vProcess5"/>
    <dgm:cxn modelId="{CB2541A2-8BD4-44E7-A410-E9DEC3BE8603}" type="presOf" srcId="{C8AA70DB-59B9-40AC-B026-E7B4B177ECE8}" destId="{2C2990BC-3119-4B37-9693-3582F687B7D9}" srcOrd="1" destOrd="0" presId="urn:microsoft.com/office/officeart/2005/8/layout/vProcess5"/>
    <dgm:cxn modelId="{1C85EA88-D1B7-4AD8-9EC6-CF49E023A1E0}" srcId="{D05C1FD6-D9C3-4846-A182-F7FAD3E7D382}" destId="{11FC049B-2292-498A-8F85-A1B3D9C64B00}" srcOrd="0" destOrd="0" parTransId="{731DC2A4-2E4C-43AC-B129-705997D0F8B8}" sibTransId="{11E4CE12-F592-41BF-8C89-683E9C60EA15}"/>
    <dgm:cxn modelId="{42D480BF-0EA6-45B7-9E58-50273A88B938}" type="presOf" srcId="{D05C1FD6-D9C3-4846-A182-F7FAD3E7D382}" destId="{CBA6A1EC-79BF-4B14-855F-E6354B697CBC}" srcOrd="0" destOrd="0" presId="urn:microsoft.com/office/officeart/2005/8/layout/vProcess5"/>
    <dgm:cxn modelId="{FCF93144-9685-4800-8DBE-DAD838BF798B}" type="presOf" srcId="{11E4CE12-F592-41BF-8C89-683E9C60EA15}" destId="{AD2671BC-401C-479B-A7A4-6D755ACBFC09}" srcOrd="0" destOrd="0" presId="urn:microsoft.com/office/officeart/2005/8/layout/vProcess5"/>
    <dgm:cxn modelId="{7F664276-CA4B-4094-BAB5-F5FEC9585E27}" type="presOf" srcId="{11FC049B-2292-498A-8F85-A1B3D9C64B00}" destId="{28263602-4D62-45F8-BA3E-D10F57D901DF}" srcOrd="1" destOrd="0" presId="urn:microsoft.com/office/officeart/2005/8/layout/vProcess5"/>
    <dgm:cxn modelId="{3D2D4900-9062-4CB9-A645-F9D2A7BB9AD0}" srcId="{D05C1FD6-D9C3-4846-A182-F7FAD3E7D382}" destId="{DEA8B26B-D2A0-44FD-9EA9-9A75267B1868}" srcOrd="2" destOrd="0" parTransId="{19C8E1C7-675B-46D2-93F6-8178B02FF6A0}" sibTransId="{18BF7CF4-147D-4CEF-840D-63F9163C7B21}"/>
    <dgm:cxn modelId="{79D41CA4-E559-4A09-B0B6-EA0C4B328C1E}" type="presOf" srcId="{DEA8B26B-D2A0-44FD-9EA9-9A75267B1868}" destId="{52F0B657-D237-4A6A-8814-3E3DA2B920D2}" srcOrd="1" destOrd="0" presId="urn:microsoft.com/office/officeart/2005/8/layout/vProcess5"/>
    <dgm:cxn modelId="{C28214B2-222B-4B97-857D-F38075613AF4}" type="presParOf" srcId="{CBA6A1EC-79BF-4B14-855F-E6354B697CBC}" destId="{3F83E1AD-69C1-475D-B01C-6733D86DB721}" srcOrd="0" destOrd="0" presId="urn:microsoft.com/office/officeart/2005/8/layout/vProcess5"/>
    <dgm:cxn modelId="{042DBBD0-8CDE-4C57-A72B-CCDF0E3E804C}" type="presParOf" srcId="{CBA6A1EC-79BF-4B14-855F-E6354B697CBC}" destId="{C3599DA3-99BA-41C2-8D9F-8832DA744FE2}" srcOrd="1" destOrd="0" presId="urn:microsoft.com/office/officeart/2005/8/layout/vProcess5"/>
    <dgm:cxn modelId="{1ECD0586-27A4-4D25-A668-3EC8D9472D44}" type="presParOf" srcId="{CBA6A1EC-79BF-4B14-855F-E6354B697CBC}" destId="{C23034B6-E0DB-40E5-90CB-6063671F6A41}" srcOrd="2" destOrd="0" presId="urn:microsoft.com/office/officeart/2005/8/layout/vProcess5"/>
    <dgm:cxn modelId="{857359CA-B61D-4623-A8D6-A8D1E365B63E}" type="presParOf" srcId="{CBA6A1EC-79BF-4B14-855F-E6354B697CBC}" destId="{131C2D27-9A7A-4ECE-883D-AD77E74FD415}" srcOrd="3" destOrd="0" presId="urn:microsoft.com/office/officeart/2005/8/layout/vProcess5"/>
    <dgm:cxn modelId="{C374ABA7-9BE8-4095-8DAA-00AE58BA18FD}" type="presParOf" srcId="{CBA6A1EC-79BF-4B14-855F-E6354B697CBC}" destId="{AD2671BC-401C-479B-A7A4-6D755ACBFC09}" srcOrd="4" destOrd="0" presId="urn:microsoft.com/office/officeart/2005/8/layout/vProcess5"/>
    <dgm:cxn modelId="{F652B5D3-07EA-40EE-BBB4-A83E765FFF31}" type="presParOf" srcId="{CBA6A1EC-79BF-4B14-855F-E6354B697CBC}" destId="{8541102B-8885-4153-9C16-BF271D4894B3}" srcOrd="5" destOrd="0" presId="urn:microsoft.com/office/officeart/2005/8/layout/vProcess5"/>
    <dgm:cxn modelId="{F4D31040-4009-41AF-A1B2-43DEBB2F92C3}" type="presParOf" srcId="{CBA6A1EC-79BF-4B14-855F-E6354B697CBC}" destId="{28263602-4D62-45F8-BA3E-D10F57D901DF}" srcOrd="6" destOrd="0" presId="urn:microsoft.com/office/officeart/2005/8/layout/vProcess5"/>
    <dgm:cxn modelId="{D4D2CB58-0170-4FCD-833D-FC5B703A7453}" type="presParOf" srcId="{CBA6A1EC-79BF-4B14-855F-E6354B697CBC}" destId="{2C2990BC-3119-4B37-9693-3582F687B7D9}" srcOrd="7" destOrd="0" presId="urn:microsoft.com/office/officeart/2005/8/layout/vProcess5"/>
    <dgm:cxn modelId="{4008D957-2423-401A-93DD-94A9FF4CD66B}" type="presParOf" srcId="{CBA6A1EC-79BF-4B14-855F-E6354B697CBC}" destId="{52F0B657-D237-4A6A-8814-3E3DA2B920D2}" srcOrd="8" destOrd="0" presId="urn:microsoft.com/office/officeart/2005/8/layout/vProcess5"/>
  </dgm:cxnLst>
  <dgm:bg/>
  <dgm:whole/>
</dgm:dataModel>
</file>

<file path=ppt/diagrams/data11.xml><?xml version="1.0" encoding="utf-8"?>
<dgm:dataModel xmlns:dgm="http://schemas.openxmlformats.org/drawingml/2006/diagram" xmlns:a="http://schemas.openxmlformats.org/drawingml/2006/main">
  <dgm:ptLst>
    <dgm:pt modelId="{F4FB3F64-AA20-4585-823A-678EB1A7FD1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9DC33810-1AE3-476C-81D3-9F198073AD1A}">
      <dgm:prSet phldrT="[Texto]" custT="1"/>
      <dgm:spPr>
        <a:solidFill>
          <a:schemeClr val="accent1">
            <a:lumMod val="20000"/>
            <a:lumOff val="80000"/>
          </a:schemeClr>
        </a:solidFill>
        <a:ln w="28575">
          <a:solidFill>
            <a:srgbClr val="FFC000"/>
          </a:solidFill>
        </a:ln>
      </dgm:spPr>
      <dgm:t>
        <a:bodyPr/>
        <a:lstStyle/>
        <a:p>
          <a:r>
            <a:rPr lang="es-PE" sz="1800" b="1" dirty="0" smtClean="0">
              <a:solidFill>
                <a:srgbClr val="002060"/>
              </a:solidFill>
            </a:rPr>
            <a:t>FUENTES JURISPRUDENCIALES</a:t>
          </a:r>
          <a:endParaRPr lang="es-PE" sz="1800" b="1" dirty="0">
            <a:solidFill>
              <a:srgbClr val="002060"/>
            </a:solidFill>
          </a:endParaRPr>
        </a:p>
      </dgm:t>
    </dgm:pt>
    <dgm:pt modelId="{1C41B1CD-0C2A-4406-A22F-0C820F306677}" type="parTrans" cxnId="{906D8EE8-C0DB-4A58-8A06-83C118FEBE1F}">
      <dgm:prSet/>
      <dgm:spPr/>
      <dgm:t>
        <a:bodyPr/>
        <a:lstStyle/>
        <a:p>
          <a:endParaRPr lang="es-PE"/>
        </a:p>
      </dgm:t>
    </dgm:pt>
    <dgm:pt modelId="{2E2A20E2-7043-4A9E-90D8-0B664E307207}" type="sibTrans" cxnId="{906D8EE8-C0DB-4A58-8A06-83C118FEBE1F}">
      <dgm:prSet/>
      <dgm:spPr/>
      <dgm:t>
        <a:bodyPr/>
        <a:lstStyle/>
        <a:p>
          <a:endParaRPr lang="es-PE"/>
        </a:p>
      </dgm:t>
    </dgm:pt>
    <dgm:pt modelId="{70975171-5FEA-46D4-BCC9-3706A958B009}">
      <dgm:prSet phldrT="[Texto]" custT="1"/>
      <dgm:spPr>
        <a:noFill/>
        <a:ln w="28575">
          <a:solidFill>
            <a:srgbClr val="FFC000"/>
          </a:solidFill>
        </a:ln>
      </dgm:spPr>
      <dgm:t>
        <a:bodyPr/>
        <a:lstStyle/>
        <a:p>
          <a:r>
            <a:rPr lang="es-ES" sz="1600" dirty="0" smtClean="0">
              <a:solidFill>
                <a:srgbClr val="002060"/>
              </a:solidFill>
            </a:rPr>
            <a:t>Conjunto de fallos uniformes y reiterados, emitidos por  los tribunales de justicia en última instancia, con la finalidad de favorecer la interpretación y aplicación de las normas legales.</a:t>
          </a:r>
          <a:endParaRPr lang="es-PE" sz="1600" dirty="0">
            <a:solidFill>
              <a:srgbClr val="002060"/>
            </a:solidFill>
          </a:endParaRPr>
        </a:p>
      </dgm:t>
    </dgm:pt>
    <dgm:pt modelId="{FDF7F783-DC5A-4FE6-973E-A2A1310CD074}" type="parTrans" cxnId="{35A671E0-1884-42A1-8FFA-874979DC70F7}">
      <dgm:prSet/>
      <dgm:spPr>
        <a:ln w="28575">
          <a:solidFill>
            <a:srgbClr val="FFC000"/>
          </a:solidFill>
        </a:ln>
      </dgm:spPr>
      <dgm:t>
        <a:bodyPr/>
        <a:lstStyle/>
        <a:p>
          <a:endParaRPr lang="es-PE"/>
        </a:p>
      </dgm:t>
    </dgm:pt>
    <dgm:pt modelId="{B038A965-B733-4228-9D34-1C47C540D790}" type="sibTrans" cxnId="{35A671E0-1884-42A1-8FFA-874979DC70F7}">
      <dgm:prSet/>
      <dgm:spPr/>
      <dgm:t>
        <a:bodyPr/>
        <a:lstStyle/>
        <a:p>
          <a:endParaRPr lang="es-PE"/>
        </a:p>
      </dgm:t>
    </dgm:pt>
    <dgm:pt modelId="{7D213C68-085D-4D75-8B27-7F227E50D0EB}">
      <dgm:prSet phldrT="[Texto]" custT="1"/>
      <dgm:spPr>
        <a:noFill/>
        <a:ln w="28575">
          <a:solidFill>
            <a:srgbClr val="FFC000"/>
          </a:solidFill>
        </a:ln>
      </dgm:spPr>
      <dgm:t>
        <a:bodyPr/>
        <a:lstStyle/>
        <a:p>
          <a:r>
            <a:rPr lang="es-PE" sz="1600" dirty="0" smtClean="0">
              <a:solidFill>
                <a:srgbClr val="002060"/>
              </a:solidFill>
            </a:rPr>
            <a:t>Precedente judicial</a:t>
          </a:r>
          <a:endParaRPr lang="es-PE" sz="1600" dirty="0">
            <a:solidFill>
              <a:srgbClr val="002060"/>
            </a:solidFill>
          </a:endParaRPr>
        </a:p>
      </dgm:t>
    </dgm:pt>
    <dgm:pt modelId="{0C1DAA00-DAD2-4590-A183-85F7A77A1C09}" type="parTrans" cxnId="{BE39A570-4A13-4219-A65C-34442DFBFBED}">
      <dgm:prSet/>
      <dgm:spPr>
        <a:ln w="28575">
          <a:solidFill>
            <a:srgbClr val="FFC000"/>
          </a:solidFill>
        </a:ln>
      </dgm:spPr>
      <dgm:t>
        <a:bodyPr/>
        <a:lstStyle/>
        <a:p>
          <a:endParaRPr lang="es-PE"/>
        </a:p>
      </dgm:t>
    </dgm:pt>
    <dgm:pt modelId="{3139F53B-FBFC-488B-B433-C66C0619C3C8}" type="sibTrans" cxnId="{BE39A570-4A13-4219-A65C-34442DFBFBED}">
      <dgm:prSet/>
      <dgm:spPr/>
      <dgm:t>
        <a:bodyPr/>
        <a:lstStyle/>
        <a:p>
          <a:endParaRPr lang="es-PE"/>
        </a:p>
      </dgm:t>
    </dgm:pt>
    <dgm:pt modelId="{4EA621F0-E554-45F9-A6C7-2B3663020B01}">
      <dgm:prSet phldrT="[Texto]" custT="1"/>
      <dgm:spPr>
        <a:noFill/>
        <a:ln w="28575">
          <a:solidFill>
            <a:srgbClr val="FFC000"/>
          </a:solidFill>
        </a:ln>
      </dgm:spPr>
      <dgm:t>
        <a:bodyPr/>
        <a:lstStyle/>
        <a:p>
          <a:r>
            <a:rPr lang="es-PE" sz="1600" dirty="0" smtClean="0">
              <a:solidFill>
                <a:srgbClr val="002060"/>
              </a:solidFill>
            </a:rPr>
            <a:t>Precedente constitucional</a:t>
          </a:r>
          <a:endParaRPr lang="es-PE" sz="1600" dirty="0">
            <a:solidFill>
              <a:srgbClr val="002060"/>
            </a:solidFill>
          </a:endParaRPr>
        </a:p>
      </dgm:t>
    </dgm:pt>
    <dgm:pt modelId="{BFC1C7B2-01F2-42BA-A26D-E9F84F9BA59B}" type="parTrans" cxnId="{5C74E1CA-9515-4EDF-AFD8-0FA8072B05CC}">
      <dgm:prSet/>
      <dgm:spPr>
        <a:ln w="28575">
          <a:solidFill>
            <a:srgbClr val="FFC000"/>
          </a:solidFill>
        </a:ln>
      </dgm:spPr>
      <dgm:t>
        <a:bodyPr/>
        <a:lstStyle/>
        <a:p>
          <a:endParaRPr lang="es-PE"/>
        </a:p>
      </dgm:t>
    </dgm:pt>
    <dgm:pt modelId="{BFA66048-B053-4386-B4B5-7D58F466519E}" type="sibTrans" cxnId="{5C74E1CA-9515-4EDF-AFD8-0FA8072B05CC}">
      <dgm:prSet/>
      <dgm:spPr/>
      <dgm:t>
        <a:bodyPr/>
        <a:lstStyle/>
        <a:p>
          <a:endParaRPr lang="es-PE"/>
        </a:p>
      </dgm:t>
    </dgm:pt>
    <dgm:pt modelId="{2E0E2524-43F7-46B0-999A-302F1001D23A}" type="pres">
      <dgm:prSet presAssocID="{F4FB3F64-AA20-4585-823A-678EB1A7FD17}" presName="diagram" presStyleCnt="0">
        <dgm:presLayoutVars>
          <dgm:chPref val="1"/>
          <dgm:dir/>
          <dgm:animOne val="branch"/>
          <dgm:animLvl val="lvl"/>
          <dgm:resizeHandles val="exact"/>
        </dgm:presLayoutVars>
      </dgm:prSet>
      <dgm:spPr/>
      <dgm:t>
        <a:bodyPr/>
        <a:lstStyle/>
        <a:p>
          <a:endParaRPr lang="es-PE"/>
        </a:p>
      </dgm:t>
    </dgm:pt>
    <dgm:pt modelId="{5287197A-A5E4-4CEF-9BED-BE24F1B2295B}" type="pres">
      <dgm:prSet presAssocID="{9DC33810-1AE3-476C-81D3-9F198073AD1A}" presName="root1" presStyleCnt="0"/>
      <dgm:spPr/>
    </dgm:pt>
    <dgm:pt modelId="{C675141F-1E9C-4A65-9161-20931EDEB94A}" type="pres">
      <dgm:prSet presAssocID="{9DC33810-1AE3-476C-81D3-9F198073AD1A}" presName="LevelOneTextNode" presStyleLbl="node0" presStyleIdx="0" presStyleCnt="1">
        <dgm:presLayoutVars>
          <dgm:chPref val="3"/>
        </dgm:presLayoutVars>
      </dgm:prSet>
      <dgm:spPr/>
      <dgm:t>
        <a:bodyPr/>
        <a:lstStyle/>
        <a:p>
          <a:endParaRPr lang="es-PE"/>
        </a:p>
      </dgm:t>
    </dgm:pt>
    <dgm:pt modelId="{714F601A-4989-4394-865C-1864C2C11799}" type="pres">
      <dgm:prSet presAssocID="{9DC33810-1AE3-476C-81D3-9F198073AD1A}" presName="level2hierChild" presStyleCnt="0"/>
      <dgm:spPr/>
    </dgm:pt>
    <dgm:pt modelId="{1617D546-DB38-4F10-942C-F2E2E74F1649}" type="pres">
      <dgm:prSet presAssocID="{FDF7F783-DC5A-4FE6-973E-A2A1310CD074}" presName="conn2-1" presStyleLbl="parChTrans1D2" presStyleIdx="0" presStyleCnt="1"/>
      <dgm:spPr/>
      <dgm:t>
        <a:bodyPr/>
        <a:lstStyle/>
        <a:p>
          <a:endParaRPr lang="es-PE"/>
        </a:p>
      </dgm:t>
    </dgm:pt>
    <dgm:pt modelId="{E2A2D8DA-F1A6-48BB-B932-0D83D0ADABFE}" type="pres">
      <dgm:prSet presAssocID="{FDF7F783-DC5A-4FE6-973E-A2A1310CD074}" presName="connTx" presStyleLbl="parChTrans1D2" presStyleIdx="0" presStyleCnt="1"/>
      <dgm:spPr/>
      <dgm:t>
        <a:bodyPr/>
        <a:lstStyle/>
        <a:p>
          <a:endParaRPr lang="es-PE"/>
        </a:p>
      </dgm:t>
    </dgm:pt>
    <dgm:pt modelId="{DFAA3931-5C33-4590-9070-A988F222AD9E}" type="pres">
      <dgm:prSet presAssocID="{70975171-5FEA-46D4-BCC9-3706A958B009}" presName="root2" presStyleCnt="0"/>
      <dgm:spPr/>
    </dgm:pt>
    <dgm:pt modelId="{D329E623-3763-4FAD-973D-595C8D405B83}" type="pres">
      <dgm:prSet presAssocID="{70975171-5FEA-46D4-BCC9-3706A958B009}" presName="LevelTwoTextNode" presStyleLbl="node2" presStyleIdx="0" presStyleCnt="1" custScaleX="119669" custScaleY="159299">
        <dgm:presLayoutVars>
          <dgm:chPref val="3"/>
        </dgm:presLayoutVars>
      </dgm:prSet>
      <dgm:spPr/>
      <dgm:t>
        <a:bodyPr/>
        <a:lstStyle/>
        <a:p>
          <a:endParaRPr lang="es-PE"/>
        </a:p>
      </dgm:t>
    </dgm:pt>
    <dgm:pt modelId="{6AE26855-D8FE-4AA4-98B1-7A248BA4778C}" type="pres">
      <dgm:prSet presAssocID="{70975171-5FEA-46D4-BCC9-3706A958B009}" presName="level3hierChild" presStyleCnt="0"/>
      <dgm:spPr/>
    </dgm:pt>
    <dgm:pt modelId="{672742A9-26E3-41A1-A2D5-104C37B4FBE7}" type="pres">
      <dgm:prSet presAssocID="{0C1DAA00-DAD2-4590-A183-85F7A77A1C09}" presName="conn2-1" presStyleLbl="parChTrans1D3" presStyleIdx="0" presStyleCnt="2"/>
      <dgm:spPr/>
      <dgm:t>
        <a:bodyPr/>
        <a:lstStyle/>
        <a:p>
          <a:endParaRPr lang="es-PE"/>
        </a:p>
      </dgm:t>
    </dgm:pt>
    <dgm:pt modelId="{63418C21-823B-45DD-986C-6CA0054EB1EE}" type="pres">
      <dgm:prSet presAssocID="{0C1DAA00-DAD2-4590-A183-85F7A77A1C09}" presName="connTx" presStyleLbl="parChTrans1D3" presStyleIdx="0" presStyleCnt="2"/>
      <dgm:spPr/>
      <dgm:t>
        <a:bodyPr/>
        <a:lstStyle/>
        <a:p>
          <a:endParaRPr lang="es-PE"/>
        </a:p>
      </dgm:t>
    </dgm:pt>
    <dgm:pt modelId="{CFDA038B-5EE6-4853-9F5B-4479F20F35E8}" type="pres">
      <dgm:prSet presAssocID="{7D213C68-085D-4D75-8B27-7F227E50D0EB}" presName="root2" presStyleCnt="0"/>
      <dgm:spPr/>
    </dgm:pt>
    <dgm:pt modelId="{F67E9132-952A-4363-8158-4684334AFFC3}" type="pres">
      <dgm:prSet presAssocID="{7D213C68-085D-4D75-8B27-7F227E50D0EB}" presName="LevelTwoTextNode" presStyleLbl="node3" presStyleIdx="0" presStyleCnt="2" custScaleY="74535" custLinFactNeighborX="564" custLinFactNeighborY="-59417">
        <dgm:presLayoutVars>
          <dgm:chPref val="3"/>
        </dgm:presLayoutVars>
      </dgm:prSet>
      <dgm:spPr/>
      <dgm:t>
        <a:bodyPr/>
        <a:lstStyle/>
        <a:p>
          <a:endParaRPr lang="es-PE"/>
        </a:p>
      </dgm:t>
    </dgm:pt>
    <dgm:pt modelId="{738A05C8-B83F-44D5-8DC3-F745213F01FD}" type="pres">
      <dgm:prSet presAssocID="{7D213C68-085D-4D75-8B27-7F227E50D0EB}" presName="level3hierChild" presStyleCnt="0"/>
      <dgm:spPr/>
    </dgm:pt>
    <dgm:pt modelId="{5F44709C-1F8E-4B51-BB7F-4D15ECB0965A}" type="pres">
      <dgm:prSet presAssocID="{BFC1C7B2-01F2-42BA-A26D-E9F84F9BA59B}" presName="conn2-1" presStyleLbl="parChTrans1D3" presStyleIdx="1" presStyleCnt="2"/>
      <dgm:spPr/>
      <dgm:t>
        <a:bodyPr/>
        <a:lstStyle/>
        <a:p>
          <a:endParaRPr lang="es-PE"/>
        </a:p>
      </dgm:t>
    </dgm:pt>
    <dgm:pt modelId="{7315B1B2-37D4-4C1F-83C2-C2A27B8D9DC3}" type="pres">
      <dgm:prSet presAssocID="{BFC1C7B2-01F2-42BA-A26D-E9F84F9BA59B}" presName="connTx" presStyleLbl="parChTrans1D3" presStyleIdx="1" presStyleCnt="2"/>
      <dgm:spPr/>
      <dgm:t>
        <a:bodyPr/>
        <a:lstStyle/>
        <a:p>
          <a:endParaRPr lang="es-PE"/>
        </a:p>
      </dgm:t>
    </dgm:pt>
    <dgm:pt modelId="{F1CC307B-7595-439B-B9EB-F13F8FFC3AC0}" type="pres">
      <dgm:prSet presAssocID="{4EA621F0-E554-45F9-A6C7-2B3663020B01}" presName="root2" presStyleCnt="0"/>
      <dgm:spPr/>
    </dgm:pt>
    <dgm:pt modelId="{FAB5C0DE-F4CD-4A3D-969E-2057CE46A5F7}" type="pres">
      <dgm:prSet presAssocID="{4EA621F0-E554-45F9-A6C7-2B3663020B01}" presName="LevelTwoTextNode" presStyleLbl="node3" presStyleIdx="1" presStyleCnt="2" custScaleY="75066" custLinFactNeighborX="564" custLinFactNeighborY="44017">
        <dgm:presLayoutVars>
          <dgm:chPref val="3"/>
        </dgm:presLayoutVars>
      </dgm:prSet>
      <dgm:spPr/>
      <dgm:t>
        <a:bodyPr/>
        <a:lstStyle/>
        <a:p>
          <a:endParaRPr lang="es-PE"/>
        </a:p>
      </dgm:t>
    </dgm:pt>
    <dgm:pt modelId="{EFF6C2B4-2CCE-4E8D-9B16-63A4AD2724B3}" type="pres">
      <dgm:prSet presAssocID="{4EA621F0-E554-45F9-A6C7-2B3663020B01}" presName="level3hierChild" presStyleCnt="0"/>
      <dgm:spPr/>
    </dgm:pt>
  </dgm:ptLst>
  <dgm:cxnLst>
    <dgm:cxn modelId="{BE39A570-4A13-4219-A65C-34442DFBFBED}" srcId="{70975171-5FEA-46D4-BCC9-3706A958B009}" destId="{7D213C68-085D-4D75-8B27-7F227E50D0EB}" srcOrd="0" destOrd="0" parTransId="{0C1DAA00-DAD2-4590-A183-85F7A77A1C09}" sibTransId="{3139F53B-FBFC-488B-B433-C66C0619C3C8}"/>
    <dgm:cxn modelId="{38AA8490-4F18-4F71-A562-668F3FE89BC6}" type="presOf" srcId="{BFC1C7B2-01F2-42BA-A26D-E9F84F9BA59B}" destId="{7315B1B2-37D4-4C1F-83C2-C2A27B8D9DC3}" srcOrd="1" destOrd="0" presId="urn:microsoft.com/office/officeart/2005/8/layout/hierarchy2"/>
    <dgm:cxn modelId="{3689DBE7-87C5-4883-91F8-2C6FFE932563}" type="presOf" srcId="{FDF7F783-DC5A-4FE6-973E-A2A1310CD074}" destId="{E2A2D8DA-F1A6-48BB-B932-0D83D0ADABFE}" srcOrd="1" destOrd="0" presId="urn:microsoft.com/office/officeart/2005/8/layout/hierarchy2"/>
    <dgm:cxn modelId="{0EA8F7EE-6D45-41BC-8DD0-E2D93E2480A2}" type="presOf" srcId="{7D213C68-085D-4D75-8B27-7F227E50D0EB}" destId="{F67E9132-952A-4363-8158-4684334AFFC3}" srcOrd="0" destOrd="0" presId="urn:microsoft.com/office/officeart/2005/8/layout/hierarchy2"/>
    <dgm:cxn modelId="{906D8EE8-C0DB-4A58-8A06-83C118FEBE1F}" srcId="{F4FB3F64-AA20-4585-823A-678EB1A7FD17}" destId="{9DC33810-1AE3-476C-81D3-9F198073AD1A}" srcOrd="0" destOrd="0" parTransId="{1C41B1CD-0C2A-4406-A22F-0C820F306677}" sibTransId="{2E2A20E2-7043-4A9E-90D8-0B664E307207}"/>
    <dgm:cxn modelId="{16CE4499-2D6B-40A2-A978-D15530F0F76F}" type="presOf" srcId="{0C1DAA00-DAD2-4590-A183-85F7A77A1C09}" destId="{672742A9-26E3-41A1-A2D5-104C37B4FBE7}" srcOrd="0" destOrd="0" presId="urn:microsoft.com/office/officeart/2005/8/layout/hierarchy2"/>
    <dgm:cxn modelId="{D4C28EC8-1080-454F-B284-B42D4A5590C5}" type="presOf" srcId="{BFC1C7B2-01F2-42BA-A26D-E9F84F9BA59B}" destId="{5F44709C-1F8E-4B51-BB7F-4D15ECB0965A}" srcOrd="0" destOrd="0" presId="urn:microsoft.com/office/officeart/2005/8/layout/hierarchy2"/>
    <dgm:cxn modelId="{7AB9A283-6513-4398-9CE4-24224A3DAB53}" type="presOf" srcId="{F4FB3F64-AA20-4585-823A-678EB1A7FD17}" destId="{2E0E2524-43F7-46B0-999A-302F1001D23A}" srcOrd="0" destOrd="0" presId="urn:microsoft.com/office/officeart/2005/8/layout/hierarchy2"/>
    <dgm:cxn modelId="{35A671E0-1884-42A1-8FFA-874979DC70F7}" srcId="{9DC33810-1AE3-476C-81D3-9F198073AD1A}" destId="{70975171-5FEA-46D4-BCC9-3706A958B009}" srcOrd="0" destOrd="0" parTransId="{FDF7F783-DC5A-4FE6-973E-A2A1310CD074}" sibTransId="{B038A965-B733-4228-9D34-1C47C540D790}"/>
    <dgm:cxn modelId="{70A7C7A7-D748-45BF-888E-FCB68199C4F7}" type="presOf" srcId="{70975171-5FEA-46D4-BCC9-3706A958B009}" destId="{D329E623-3763-4FAD-973D-595C8D405B83}" srcOrd="0" destOrd="0" presId="urn:microsoft.com/office/officeart/2005/8/layout/hierarchy2"/>
    <dgm:cxn modelId="{5C74E1CA-9515-4EDF-AFD8-0FA8072B05CC}" srcId="{70975171-5FEA-46D4-BCC9-3706A958B009}" destId="{4EA621F0-E554-45F9-A6C7-2B3663020B01}" srcOrd="1" destOrd="0" parTransId="{BFC1C7B2-01F2-42BA-A26D-E9F84F9BA59B}" sibTransId="{BFA66048-B053-4386-B4B5-7D58F466519E}"/>
    <dgm:cxn modelId="{D339F1B8-43F2-4A0B-A741-AC1022EF1EA8}" type="presOf" srcId="{FDF7F783-DC5A-4FE6-973E-A2A1310CD074}" destId="{1617D546-DB38-4F10-942C-F2E2E74F1649}" srcOrd="0" destOrd="0" presId="urn:microsoft.com/office/officeart/2005/8/layout/hierarchy2"/>
    <dgm:cxn modelId="{DD2B9E7B-82E6-4697-B194-C533BCBB0A89}" type="presOf" srcId="{0C1DAA00-DAD2-4590-A183-85F7A77A1C09}" destId="{63418C21-823B-45DD-986C-6CA0054EB1EE}" srcOrd="1" destOrd="0" presId="urn:microsoft.com/office/officeart/2005/8/layout/hierarchy2"/>
    <dgm:cxn modelId="{A431E22F-7B40-4379-B106-A973928F86CD}" type="presOf" srcId="{9DC33810-1AE3-476C-81D3-9F198073AD1A}" destId="{C675141F-1E9C-4A65-9161-20931EDEB94A}" srcOrd="0" destOrd="0" presId="urn:microsoft.com/office/officeart/2005/8/layout/hierarchy2"/>
    <dgm:cxn modelId="{BFEFB939-8C97-4441-BCE3-C5D469C39BB7}" type="presOf" srcId="{4EA621F0-E554-45F9-A6C7-2B3663020B01}" destId="{FAB5C0DE-F4CD-4A3D-969E-2057CE46A5F7}" srcOrd="0" destOrd="0" presId="urn:microsoft.com/office/officeart/2005/8/layout/hierarchy2"/>
    <dgm:cxn modelId="{61F778AF-2B06-49D7-80E1-C92F2F407997}" type="presParOf" srcId="{2E0E2524-43F7-46B0-999A-302F1001D23A}" destId="{5287197A-A5E4-4CEF-9BED-BE24F1B2295B}" srcOrd="0" destOrd="0" presId="urn:microsoft.com/office/officeart/2005/8/layout/hierarchy2"/>
    <dgm:cxn modelId="{6EAD137B-67DC-4667-95C1-175D25A04371}" type="presParOf" srcId="{5287197A-A5E4-4CEF-9BED-BE24F1B2295B}" destId="{C675141F-1E9C-4A65-9161-20931EDEB94A}" srcOrd="0" destOrd="0" presId="urn:microsoft.com/office/officeart/2005/8/layout/hierarchy2"/>
    <dgm:cxn modelId="{29C5C422-48FB-4F38-9EEF-98778126F7F8}" type="presParOf" srcId="{5287197A-A5E4-4CEF-9BED-BE24F1B2295B}" destId="{714F601A-4989-4394-865C-1864C2C11799}" srcOrd="1" destOrd="0" presId="urn:microsoft.com/office/officeart/2005/8/layout/hierarchy2"/>
    <dgm:cxn modelId="{6DE9F034-CFC2-4881-AD21-9B1107F30013}" type="presParOf" srcId="{714F601A-4989-4394-865C-1864C2C11799}" destId="{1617D546-DB38-4F10-942C-F2E2E74F1649}" srcOrd="0" destOrd="0" presId="urn:microsoft.com/office/officeart/2005/8/layout/hierarchy2"/>
    <dgm:cxn modelId="{A14CB089-A835-4C18-AAF3-72D8D97E7301}" type="presParOf" srcId="{1617D546-DB38-4F10-942C-F2E2E74F1649}" destId="{E2A2D8DA-F1A6-48BB-B932-0D83D0ADABFE}" srcOrd="0" destOrd="0" presId="urn:microsoft.com/office/officeart/2005/8/layout/hierarchy2"/>
    <dgm:cxn modelId="{2B3001E1-9B78-4305-AE45-587E231C5D1E}" type="presParOf" srcId="{714F601A-4989-4394-865C-1864C2C11799}" destId="{DFAA3931-5C33-4590-9070-A988F222AD9E}" srcOrd="1" destOrd="0" presId="urn:microsoft.com/office/officeart/2005/8/layout/hierarchy2"/>
    <dgm:cxn modelId="{92CC710D-729A-4466-8606-CEB09D249038}" type="presParOf" srcId="{DFAA3931-5C33-4590-9070-A988F222AD9E}" destId="{D329E623-3763-4FAD-973D-595C8D405B83}" srcOrd="0" destOrd="0" presId="urn:microsoft.com/office/officeart/2005/8/layout/hierarchy2"/>
    <dgm:cxn modelId="{FE8A586D-B2CA-4169-AE68-C8CBE2D00E27}" type="presParOf" srcId="{DFAA3931-5C33-4590-9070-A988F222AD9E}" destId="{6AE26855-D8FE-4AA4-98B1-7A248BA4778C}" srcOrd="1" destOrd="0" presId="urn:microsoft.com/office/officeart/2005/8/layout/hierarchy2"/>
    <dgm:cxn modelId="{15BFB0B2-DCF5-48C4-937E-8BF1C1A79EFC}" type="presParOf" srcId="{6AE26855-D8FE-4AA4-98B1-7A248BA4778C}" destId="{672742A9-26E3-41A1-A2D5-104C37B4FBE7}" srcOrd="0" destOrd="0" presId="urn:microsoft.com/office/officeart/2005/8/layout/hierarchy2"/>
    <dgm:cxn modelId="{555330B0-F79A-4A7A-BF47-286241002E8A}" type="presParOf" srcId="{672742A9-26E3-41A1-A2D5-104C37B4FBE7}" destId="{63418C21-823B-45DD-986C-6CA0054EB1EE}" srcOrd="0" destOrd="0" presId="urn:microsoft.com/office/officeart/2005/8/layout/hierarchy2"/>
    <dgm:cxn modelId="{9CD8CE49-B772-463A-8D1C-3AA44D888804}" type="presParOf" srcId="{6AE26855-D8FE-4AA4-98B1-7A248BA4778C}" destId="{CFDA038B-5EE6-4853-9F5B-4479F20F35E8}" srcOrd="1" destOrd="0" presId="urn:microsoft.com/office/officeart/2005/8/layout/hierarchy2"/>
    <dgm:cxn modelId="{C7DF8761-B8AA-4565-A346-F3C1E23C6630}" type="presParOf" srcId="{CFDA038B-5EE6-4853-9F5B-4479F20F35E8}" destId="{F67E9132-952A-4363-8158-4684334AFFC3}" srcOrd="0" destOrd="0" presId="urn:microsoft.com/office/officeart/2005/8/layout/hierarchy2"/>
    <dgm:cxn modelId="{4B06C3FD-B4B9-4A9E-8AE5-0B3C70984281}" type="presParOf" srcId="{CFDA038B-5EE6-4853-9F5B-4479F20F35E8}" destId="{738A05C8-B83F-44D5-8DC3-F745213F01FD}" srcOrd="1" destOrd="0" presId="urn:microsoft.com/office/officeart/2005/8/layout/hierarchy2"/>
    <dgm:cxn modelId="{F75042FF-DB07-4607-9C0D-89E0303E375A}" type="presParOf" srcId="{6AE26855-D8FE-4AA4-98B1-7A248BA4778C}" destId="{5F44709C-1F8E-4B51-BB7F-4D15ECB0965A}" srcOrd="2" destOrd="0" presId="urn:microsoft.com/office/officeart/2005/8/layout/hierarchy2"/>
    <dgm:cxn modelId="{570BEA49-295C-4DBB-AE1E-CDFB35BBCE1A}" type="presParOf" srcId="{5F44709C-1F8E-4B51-BB7F-4D15ECB0965A}" destId="{7315B1B2-37D4-4C1F-83C2-C2A27B8D9DC3}" srcOrd="0" destOrd="0" presId="urn:microsoft.com/office/officeart/2005/8/layout/hierarchy2"/>
    <dgm:cxn modelId="{3BC15A95-479A-488B-8CFB-490311921102}" type="presParOf" srcId="{6AE26855-D8FE-4AA4-98B1-7A248BA4778C}" destId="{F1CC307B-7595-439B-B9EB-F13F8FFC3AC0}" srcOrd="3" destOrd="0" presId="urn:microsoft.com/office/officeart/2005/8/layout/hierarchy2"/>
    <dgm:cxn modelId="{EAA80F1E-D9E0-4421-A846-6071D600BCEB}" type="presParOf" srcId="{F1CC307B-7595-439B-B9EB-F13F8FFC3AC0}" destId="{FAB5C0DE-F4CD-4A3D-969E-2057CE46A5F7}" srcOrd="0" destOrd="0" presId="urn:microsoft.com/office/officeart/2005/8/layout/hierarchy2"/>
    <dgm:cxn modelId="{5580B176-00FA-4A2C-BF9C-A087CCA3EC43}" type="presParOf" srcId="{F1CC307B-7595-439B-B9EB-F13F8FFC3AC0}" destId="{EFF6C2B4-2CCE-4E8D-9B16-63A4AD2724B3}" srcOrd="1" destOrd="0" presId="urn:microsoft.com/office/officeart/2005/8/layout/hierarchy2"/>
  </dgm:cxnLst>
  <dgm:bg>
    <a:noFill/>
  </dgm:bg>
  <dgm:whole>
    <a:ln>
      <a:noFill/>
    </a:ln>
  </dgm:whole>
</dgm:dataModel>
</file>

<file path=ppt/diagrams/data12.xml><?xml version="1.0" encoding="utf-8"?>
<dgm:dataModel xmlns:dgm="http://schemas.openxmlformats.org/drawingml/2006/diagram" xmlns:a="http://schemas.openxmlformats.org/drawingml/2006/main">
  <dgm:ptLst>
    <dgm:pt modelId="{5961002E-85D7-4BEE-97FF-AB21175E4688}" type="doc">
      <dgm:prSet loTypeId="urn:microsoft.com/office/officeart/2005/8/layout/hierarchy4" loCatId="hierarchy" qsTypeId="urn:microsoft.com/office/officeart/2005/8/quickstyle/simple1" qsCatId="simple" csTypeId="urn:microsoft.com/office/officeart/2005/8/colors/accent1_2" csCatId="accent1" phldr="1"/>
      <dgm:spPr/>
    </dgm:pt>
    <dgm:pt modelId="{23FDC6B7-FB9E-4EB0-8207-B152EC7088D2}">
      <dgm:prSet custT="1"/>
      <dgm:spPr>
        <a:solidFill>
          <a:schemeClr val="accent1">
            <a:lumMod val="20000"/>
            <a:lumOff val="80000"/>
          </a:schemeClr>
        </a:solidFill>
        <a:ln w="28575">
          <a:solidFill>
            <a:srgbClr val="FFC00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1800" b="1" i="0" u="none" strike="noStrike" cap="none" normalizeH="0" baseline="0" dirty="0" smtClean="0">
              <a:ln>
                <a:noFill/>
              </a:ln>
              <a:solidFill>
                <a:srgbClr val="002060"/>
              </a:solidFill>
              <a:effectLst/>
              <a:latin typeface="+mj-lt"/>
              <a:cs typeface="Arial" charset="0"/>
            </a:rPr>
            <a:t>FUENTES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800" b="1" i="0" u="none" strike="noStrike" cap="none" normalizeH="0" baseline="0" dirty="0" smtClean="0">
              <a:ln>
                <a:noFill/>
              </a:ln>
              <a:solidFill>
                <a:srgbClr val="002060"/>
              </a:solidFill>
              <a:effectLst/>
              <a:latin typeface="+mj-lt"/>
              <a:cs typeface="Arial" charset="0"/>
            </a:rPr>
            <a:t>PARTICULARES</a:t>
          </a:r>
          <a:endParaRPr kumimoji="0" lang="es-ES" sz="1800" b="1" i="0" u="none" strike="noStrike" cap="none" normalizeH="0" baseline="0" dirty="0" smtClean="0">
            <a:ln>
              <a:noFill/>
            </a:ln>
            <a:solidFill>
              <a:srgbClr val="002060"/>
            </a:solidFill>
            <a:effectLst/>
            <a:latin typeface="+mj-lt"/>
            <a:cs typeface="Arial" charset="0"/>
          </a:endParaRPr>
        </a:p>
      </dgm:t>
    </dgm:pt>
    <dgm:pt modelId="{5A564D03-8753-4D30-A6FF-0565642486BC}" type="parTrans" cxnId="{CD5DD82C-E504-4D55-9FDF-440F168FC666}">
      <dgm:prSet/>
      <dgm:spPr/>
      <dgm:t>
        <a:bodyPr/>
        <a:lstStyle/>
        <a:p>
          <a:endParaRPr lang="es-PE"/>
        </a:p>
      </dgm:t>
    </dgm:pt>
    <dgm:pt modelId="{24DE1D25-4F82-499A-89FB-08DD39671A7D}" type="sibTrans" cxnId="{CD5DD82C-E504-4D55-9FDF-440F168FC666}">
      <dgm:prSet/>
      <dgm:spPr/>
      <dgm:t>
        <a:bodyPr/>
        <a:lstStyle/>
        <a:p>
          <a:endParaRPr lang="es-PE"/>
        </a:p>
      </dgm:t>
    </dgm:pt>
    <dgm:pt modelId="{3EE539F5-6F14-47B6-9F60-DD9F248C40B2}">
      <dgm:prSet custT="1"/>
      <dgm:spPr>
        <a:noFill/>
        <a:ln w="28575">
          <a:solidFill>
            <a:srgbClr val="FFC00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b="0" i="0" u="none" strike="noStrike" cap="none" normalizeH="0" baseline="0" dirty="0" smtClean="0">
              <a:ln>
                <a:noFill/>
              </a:ln>
              <a:solidFill>
                <a:srgbClr val="002060"/>
              </a:solidFill>
              <a:effectLst/>
              <a:latin typeface="+mj-lt"/>
              <a:cs typeface="Arial" charset="0"/>
            </a:rPr>
            <a:t>El convenio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b="0" i="0" u="none" strike="noStrike" cap="none" normalizeH="0" baseline="0" dirty="0" smtClean="0">
              <a:ln>
                <a:noFill/>
              </a:ln>
              <a:solidFill>
                <a:srgbClr val="002060"/>
              </a:solidFill>
              <a:effectLst/>
              <a:latin typeface="+mj-lt"/>
              <a:cs typeface="Arial" charset="0"/>
            </a:rPr>
            <a:t>colectivo</a:t>
          </a:r>
          <a:endParaRPr kumimoji="0" lang="es-ES" sz="1600" b="0" i="0" u="none" strike="noStrike" cap="none" normalizeH="0" baseline="0" dirty="0" smtClean="0">
            <a:ln>
              <a:noFill/>
            </a:ln>
            <a:solidFill>
              <a:srgbClr val="002060"/>
            </a:solidFill>
            <a:effectLst/>
            <a:latin typeface="+mj-lt"/>
            <a:cs typeface="Arial" charset="0"/>
          </a:endParaRPr>
        </a:p>
      </dgm:t>
    </dgm:pt>
    <dgm:pt modelId="{430A8FDD-47CE-4598-ADBE-4E23A4C11236}" type="parTrans" cxnId="{FE433C42-59C3-469C-8EA9-9541A8FFC449}">
      <dgm:prSet/>
      <dgm:spPr/>
      <dgm:t>
        <a:bodyPr/>
        <a:lstStyle/>
        <a:p>
          <a:endParaRPr lang="es-PE"/>
        </a:p>
      </dgm:t>
    </dgm:pt>
    <dgm:pt modelId="{FC0ECAA2-D67F-4DF2-A259-5EC0F08B3B58}" type="sibTrans" cxnId="{FE433C42-59C3-469C-8EA9-9541A8FFC449}">
      <dgm:prSet/>
      <dgm:spPr/>
      <dgm:t>
        <a:bodyPr/>
        <a:lstStyle/>
        <a:p>
          <a:endParaRPr lang="es-PE"/>
        </a:p>
      </dgm:t>
    </dgm:pt>
    <dgm:pt modelId="{8B92C2CD-3AA4-4996-86AB-3B0BDCCCAA77}">
      <dgm:prSet custT="1"/>
      <dgm:spPr>
        <a:noFill/>
        <a:ln w="28575">
          <a:solidFill>
            <a:srgbClr val="FFC00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b="0" i="0" u="none" strike="noStrike" cap="none" normalizeH="0" baseline="0" dirty="0" smtClean="0">
              <a:ln>
                <a:noFill/>
              </a:ln>
              <a:solidFill>
                <a:srgbClr val="002060"/>
              </a:solidFill>
              <a:effectLst/>
              <a:latin typeface="+mj-lt"/>
              <a:cs typeface="Arial" charset="0"/>
            </a:rPr>
            <a:t>El reglamento interno de trabajo</a:t>
          </a:r>
          <a:endParaRPr kumimoji="0" lang="es-ES" sz="1600" b="0" i="0" u="none" strike="noStrike" cap="none" normalizeH="0" baseline="0" dirty="0" smtClean="0">
            <a:ln>
              <a:noFill/>
            </a:ln>
            <a:solidFill>
              <a:srgbClr val="002060"/>
            </a:solidFill>
            <a:effectLst/>
            <a:latin typeface="+mj-lt"/>
            <a:cs typeface="Arial" charset="0"/>
          </a:endParaRPr>
        </a:p>
      </dgm:t>
    </dgm:pt>
    <dgm:pt modelId="{D5F88B02-6290-4059-89C5-170077B9A060}" type="parTrans" cxnId="{CF402F98-6E49-444B-AAF6-B4488FD3D541}">
      <dgm:prSet/>
      <dgm:spPr/>
      <dgm:t>
        <a:bodyPr/>
        <a:lstStyle/>
        <a:p>
          <a:endParaRPr lang="es-PE"/>
        </a:p>
      </dgm:t>
    </dgm:pt>
    <dgm:pt modelId="{8A0B8D8A-2002-4C5B-A469-F9505B44706B}" type="sibTrans" cxnId="{CF402F98-6E49-444B-AAF6-B4488FD3D541}">
      <dgm:prSet/>
      <dgm:spPr/>
      <dgm:t>
        <a:bodyPr/>
        <a:lstStyle/>
        <a:p>
          <a:endParaRPr lang="es-PE"/>
        </a:p>
      </dgm:t>
    </dgm:pt>
    <dgm:pt modelId="{4CCA997F-A436-43F8-8FFD-74A82EE6722C}">
      <dgm:prSet custT="1"/>
      <dgm:spPr>
        <a:noFill/>
        <a:ln w="28575">
          <a:solidFill>
            <a:srgbClr val="FFC00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b="0" i="0" u="none" strike="noStrike" cap="none" normalizeH="0" baseline="0" dirty="0" smtClean="0">
              <a:ln>
                <a:noFill/>
              </a:ln>
              <a:solidFill>
                <a:srgbClr val="002060"/>
              </a:solidFill>
              <a:effectLst/>
              <a:latin typeface="+mj-lt"/>
              <a:cs typeface="Arial" charset="0"/>
            </a:rPr>
            <a:t>El contrato individual de trabajo</a:t>
          </a:r>
          <a:endParaRPr kumimoji="0" lang="es-ES" sz="1600" b="0" i="0" u="none" strike="noStrike" cap="none" normalizeH="0" baseline="0" dirty="0" smtClean="0">
            <a:ln>
              <a:noFill/>
            </a:ln>
            <a:solidFill>
              <a:srgbClr val="002060"/>
            </a:solidFill>
            <a:effectLst/>
            <a:latin typeface="+mj-lt"/>
            <a:cs typeface="Arial" charset="0"/>
          </a:endParaRPr>
        </a:p>
      </dgm:t>
    </dgm:pt>
    <dgm:pt modelId="{EA5E2C78-4128-4B17-86E1-4AE0815C4C74}" type="parTrans" cxnId="{02B89978-7EDA-4EF4-9A16-6AC257B3F653}">
      <dgm:prSet/>
      <dgm:spPr/>
      <dgm:t>
        <a:bodyPr/>
        <a:lstStyle/>
        <a:p>
          <a:endParaRPr lang="es-PE"/>
        </a:p>
      </dgm:t>
    </dgm:pt>
    <dgm:pt modelId="{4337B9A5-D6FB-4231-8446-932F32C0A6B0}" type="sibTrans" cxnId="{02B89978-7EDA-4EF4-9A16-6AC257B3F653}">
      <dgm:prSet/>
      <dgm:spPr/>
      <dgm:t>
        <a:bodyPr/>
        <a:lstStyle/>
        <a:p>
          <a:endParaRPr lang="es-PE"/>
        </a:p>
      </dgm:t>
    </dgm:pt>
    <dgm:pt modelId="{DD71A893-B6A7-478B-97BF-02762A14CF7C}">
      <dgm:prSet custT="1"/>
      <dgm:spPr>
        <a:noFill/>
        <a:ln w="28575">
          <a:solidFill>
            <a:srgbClr val="FFC00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002060"/>
              </a:solidFill>
              <a:effectLst/>
              <a:latin typeface="+mj-lt"/>
              <a:cs typeface="Arial" charset="0"/>
            </a:rPr>
            <a:t>Los laudos arbitrales</a:t>
          </a:r>
        </a:p>
      </dgm:t>
    </dgm:pt>
    <dgm:pt modelId="{84EFAEB7-0938-4377-9D89-6D3D3044BAB6}" type="parTrans" cxnId="{290981C0-C562-4551-B87F-3079CCF9A089}">
      <dgm:prSet/>
      <dgm:spPr/>
      <dgm:t>
        <a:bodyPr/>
        <a:lstStyle/>
        <a:p>
          <a:endParaRPr lang="es-PE"/>
        </a:p>
      </dgm:t>
    </dgm:pt>
    <dgm:pt modelId="{14B68D2D-4071-4412-A206-F5DBE0263D02}" type="sibTrans" cxnId="{290981C0-C562-4551-B87F-3079CCF9A089}">
      <dgm:prSet/>
      <dgm:spPr/>
      <dgm:t>
        <a:bodyPr/>
        <a:lstStyle/>
        <a:p>
          <a:endParaRPr lang="es-PE"/>
        </a:p>
      </dgm:t>
    </dgm:pt>
    <dgm:pt modelId="{DDF0F20D-3B0F-473E-9F76-E682C5A954D5}">
      <dgm:prSet custT="1"/>
      <dgm:spPr>
        <a:noFill/>
        <a:ln w="28575">
          <a:solidFill>
            <a:srgbClr val="FFC000"/>
          </a:solidFill>
        </a:ln>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002060"/>
              </a:solidFill>
              <a:effectLst/>
              <a:latin typeface="+mj-lt"/>
              <a:cs typeface="Arial" charset="0"/>
            </a:rPr>
            <a:t>La costumbre laboral</a:t>
          </a:r>
        </a:p>
      </dgm:t>
    </dgm:pt>
    <dgm:pt modelId="{DF03CABE-5427-4D6B-8EC2-AE47F3E1C1B4}" type="parTrans" cxnId="{7889409F-2D62-4FAE-B3BE-8EB926909601}">
      <dgm:prSet/>
      <dgm:spPr/>
      <dgm:t>
        <a:bodyPr/>
        <a:lstStyle/>
        <a:p>
          <a:endParaRPr lang="es-PE"/>
        </a:p>
      </dgm:t>
    </dgm:pt>
    <dgm:pt modelId="{537D8707-3422-4E1A-BD13-967F63A485E1}" type="sibTrans" cxnId="{7889409F-2D62-4FAE-B3BE-8EB926909601}">
      <dgm:prSet/>
      <dgm:spPr/>
      <dgm:t>
        <a:bodyPr/>
        <a:lstStyle/>
        <a:p>
          <a:endParaRPr lang="es-PE"/>
        </a:p>
      </dgm:t>
    </dgm:pt>
    <dgm:pt modelId="{32790214-C38E-444F-BE92-5095DF900435}" type="pres">
      <dgm:prSet presAssocID="{5961002E-85D7-4BEE-97FF-AB21175E4688}" presName="Name0" presStyleCnt="0">
        <dgm:presLayoutVars>
          <dgm:chPref val="1"/>
          <dgm:dir/>
          <dgm:animOne val="branch"/>
          <dgm:animLvl val="lvl"/>
          <dgm:resizeHandles/>
        </dgm:presLayoutVars>
      </dgm:prSet>
      <dgm:spPr/>
    </dgm:pt>
    <dgm:pt modelId="{27CED4F1-E4D9-4379-854A-81272FDA1994}" type="pres">
      <dgm:prSet presAssocID="{23FDC6B7-FB9E-4EB0-8207-B152EC7088D2}" presName="vertOne" presStyleCnt="0"/>
      <dgm:spPr/>
    </dgm:pt>
    <dgm:pt modelId="{B7E8BC24-2A78-452B-9B7A-ACE3C20EE92F}" type="pres">
      <dgm:prSet presAssocID="{23FDC6B7-FB9E-4EB0-8207-B152EC7088D2}" presName="txOne" presStyleLbl="node0" presStyleIdx="0" presStyleCnt="1" custScaleY="53524">
        <dgm:presLayoutVars>
          <dgm:chPref val="3"/>
        </dgm:presLayoutVars>
      </dgm:prSet>
      <dgm:spPr/>
      <dgm:t>
        <a:bodyPr/>
        <a:lstStyle/>
        <a:p>
          <a:endParaRPr lang="es-PE"/>
        </a:p>
      </dgm:t>
    </dgm:pt>
    <dgm:pt modelId="{C2BBED17-EA6E-433F-A684-B68F7D152EC4}" type="pres">
      <dgm:prSet presAssocID="{23FDC6B7-FB9E-4EB0-8207-B152EC7088D2}" presName="parTransOne" presStyleCnt="0"/>
      <dgm:spPr/>
    </dgm:pt>
    <dgm:pt modelId="{C89AAF5A-E235-437A-8369-FE7078F8584A}" type="pres">
      <dgm:prSet presAssocID="{23FDC6B7-FB9E-4EB0-8207-B152EC7088D2}" presName="horzOne" presStyleCnt="0"/>
      <dgm:spPr/>
    </dgm:pt>
    <dgm:pt modelId="{B48CA083-7BC6-4650-8ED3-6C8F302F2E10}" type="pres">
      <dgm:prSet presAssocID="{3EE539F5-6F14-47B6-9F60-DD9F248C40B2}" presName="vertTwo" presStyleCnt="0"/>
      <dgm:spPr/>
    </dgm:pt>
    <dgm:pt modelId="{B971B8B6-6E7A-4649-845B-E2027535AB44}" type="pres">
      <dgm:prSet presAssocID="{3EE539F5-6F14-47B6-9F60-DD9F248C40B2}" presName="txTwo" presStyleLbl="node2" presStyleIdx="0" presStyleCnt="5">
        <dgm:presLayoutVars>
          <dgm:chPref val="3"/>
        </dgm:presLayoutVars>
      </dgm:prSet>
      <dgm:spPr/>
      <dgm:t>
        <a:bodyPr/>
        <a:lstStyle/>
        <a:p>
          <a:endParaRPr lang="es-PE"/>
        </a:p>
      </dgm:t>
    </dgm:pt>
    <dgm:pt modelId="{B943946A-A6A5-4068-A6AF-E75D366EE941}" type="pres">
      <dgm:prSet presAssocID="{3EE539F5-6F14-47B6-9F60-DD9F248C40B2}" presName="horzTwo" presStyleCnt="0"/>
      <dgm:spPr/>
    </dgm:pt>
    <dgm:pt modelId="{488F0F9C-CBB4-4A80-827F-1081F7D12039}" type="pres">
      <dgm:prSet presAssocID="{FC0ECAA2-D67F-4DF2-A259-5EC0F08B3B58}" presName="sibSpaceTwo" presStyleCnt="0"/>
      <dgm:spPr/>
    </dgm:pt>
    <dgm:pt modelId="{1BA23B1A-2B9B-4BA4-BD05-3289ED81F4DE}" type="pres">
      <dgm:prSet presAssocID="{8B92C2CD-3AA4-4996-86AB-3B0BDCCCAA77}" presName="vertTwo" presStyleCnt="0"/>
      <dgm:spPr/>
    </dgm:pt>
    <dgm:pt modelId="{4301F3AE-F404-4A13-9D22-7F876643C0A6}" type="pres">
      <dgm:prSet presAssocID="{8B92C2CD-3AA4-4996-86AB-3B0BDCCCAA77}" presName="txTwo" presStyleLbl="node2" presStyleIdx="1" presStyleCnt="5">
        <dgm:presLayoutVars>
          <dgm:chPref val="3"/>
        </dgm:presLayoutVars>
      </dgm:prSet>
      <dgm:spPr/>
      <dgm:t>
        <a:bodyPr/>
        <a:lstStyle/>
        <a:p>
          <a:endParaRPr lang="es-PE"/>
        </a:p>
      </dgm:t>
    </dgm:pt>
    <dgm:pt modelId="{462622CD-E3BB-4EE5-A48D-B20F432045CA}" type="pres">
      <dgm:prSet presAssocID="{8B92C2CD-3AA4-4996-86AB-3B0BDCCCAA77}" presName="horzTwo" presStyleCnt="0"/>
      <dgm:spPr/>
    </dgm:pt>
    <dgm:pt modelId="{0E0A16F2-DB8A-43F2-ABDE-3530249B2330}" type="pres">
      <dgm:prSet presAssocID="{8A0B8D8A-2002-4C5B-A469-F9505B44706B}" presName="sibSpaceTwo" presStyleCnt="0"/>
      <dgm:spPr/>
    </dgm:pt>
    <dgm:pt modelId="{42D6B796-8EC1-46D7-90D7-C321C5422793}" type="pres">
      <dgm:prSet presAssocID="{4CCA997F-A436-43F8-8FFD-74A82EE6722C}" presName="vertTwo" presStyleCnt="0"/>
      <dgm:spPr/>
    </dgm:pt>
    <dgm:pt modelId="{F2EAB205-1589-434A-AC9D-1CDD5A04F7B1}" type="pres">
      <dgm:prSet presAssocID="{4CCA997F-A436-43F8-8FFD-74A82EE6722C}" presName="txTwo" presStyleLbl="node2" presStyleIdx="2" presStyleCnt="5">
        <dgm:presLayoutVars>
          <dgm:chPref val="3"/>
        </dgm:presLayoutVars>
      </dgm:prSet>
      <dgm:spPr/>
      <dgm:t>
        <a:bodyPr/>
        <a:lstStyle/>
        <a:p>
          <a:endParaRPr lang="es-PE"/>
        </a:p>
      </dgm:t>
    </dgm:pt>
    <dgm:pt modelId="{A7D87A3C-19E3-4385-9A37-45477234D4F7}" type="pres">
      <dgm:prSet presAssocID="{4CCA997F-A436-43F8-8FFD-74A82EE6722C}" presName="horzTwo" presStyleCnt="0"/>
      <dgm:spPr/>
    </dgm:pt>
    <dgm:pt modelId="{07E157AC-9140-452B-A802-377E991EFAE2}" type="pres">
      <dgm:prSet presAssocID="{4337B9A5-D6FB-4231-8446-932F32C0A6B0}" presName="sibSpaceTwo" presStyleCnt="0"/>
      <dgm:spPr/>
    </dgm:pt>
    <dgm:pt modelId="{9CC1C1E0-5FC7-4B9D-9ECD-3F783DEE7A63}" type="pres">
      <dgm:prSet presAssocID="{DD71A893-B6A7-478B-97BF-02762A14CF7C}" presName="vertTwo" presStyleCnt="0"/>
      <dgm:spPr/>
    </dgm:pt>
    <dgm:pt modelId="{E89A106C-961F-4560-8A06-D0A6211DD007}" type="pres">
      <dgm:prSet presAssocID="{DD71A893-B6A7-478B-97BF-02762A14CF7C}" presName="txTwo" presStyleLbl="node2" presStyleIdx="3" presStyleCnt="5">
        <dgm:presLayoutVars>
          <dgm:chPref val="3"/>
        </dgm:presLayoutVars>
      </dgm:prSet>
      <dgm:spPr/>
      <dgm:t>
        <a:bodyPr/>
        <a:lstStyle/>
        <a:p>
          <a:endParaRPr lang="es-PE"/>
        </a:p>
      </dgm:t>
    </dgm:pt>
    <dgm:pt modelId="{B05922D5-A834-4856-831C-045B06A64FA5}" type="pres">
      <dgm:prSet presAssocID="{DD71A893-B6A7-478B-97BF-02762A14CF7C}" presName="horzTwo" presStyleCnt="0"/>
      <dgm:spPr/>
    </dgm:pt>
    <dgm:pt modelId="{2F591B27-B33F-4670-8188-75D02E39576C}" type="pres">
      <dgm:prSet presAssocID="{14B68D2D-4071-4412-A206-F5DBE0263D02}" presName="sibSpaceTwo" presStyleCnt="0"/>
      <dgm:spPr/>
    </dgm:pt>
    <dgm:pt modelId="{97E2D813-2EEA-47D1-9C91-7FBAC756A9B2}" type="pres">
      <dgm:prSet presAssocID="{DDF0F20D-3B0F-473E-9F76-E682C5A954D5}" presName="vertTwo" presStyleCnt="0"/>
      <dgm:spPr/>
    </dgm:pt>
    <dgm:pt modelId="{F9E780E4-C207-4D6B-B3CE-BD309B6A600F}" type="pres">
      <dgm:prSet presAssocID="{DDF0F20D-3B0F-473E-9F76-E682C5A954D5}" presName="txTwo" presStyleLbl="node2" presStyleIdx="4" presStyleCnt="5">
        <dgm:presLayoutVars>
          <dgm:chPref val="3"/>
        </dgm:presLayoutVars>
      </dgm:prSet>
      <dgm:spPr/>
      <dgm:t>
        <a:bodyPr/>
        <a:lstStyle/>
        <a:p>
          <a:endParaRPr lang="es-PE"/>
        </a:p>
      </dgm:t>
    </dgm:pt>
    <dgm:pt modelId="{F16BBFD4-5206-45CC-944D-C5C23C8B526D}" type="pres">
      <dgm:prSet presAssocID="{DDF0F20D-3B0F-473E-9F76-E682C5A954D5}" presName="horzTwo" presStyleCnt="0"/>
      <dgm:spPr/>
    </dgm:pt>
  </dgm:ptLst>
  <dgm:cxnLst>
    <dgm:cxn modelId="{CF402F98-6E49-444B-AAF6-B4488FD3D541}" srcId="{23FDC6B7-FB9E-4EB0-8207-B152EC7088D2}" destId="{8B92C2CD-3AA4-4996-86AB-3B0BDCCCAA77}" srcOrd="1" destOrd="0" parTransId="{D5F88B02-6290-4059-89C5-170077B9A060}" sibTransId="{8A0B8D8A-2002-4C5B-A469-F9505B44706B}"/>
    <dgm:cxn modelId="{290981C0-C562-4551-B87F-3079CCF9A089}" srcId="{23FDC6B7-FB9E-4EB0-8207-B152EC7088D2}" destId="{DD71A893-B6A7-478B-97BF-02762A14CF7C}" srcOrd="3" destOrd="0" parTransId="{84EFAEB7-0938-4377-9D89-6D3D3044BAB6}" sibTransId="{14B68D2D-4071-4412-A206-F5DBE0263D02}"/>
    <dgm:cxn modelId="{0C3129F5-564F-489B-912B-4C7E75DE085A}" type="presOf" srcId="{3EE539F5-6F14-47B6-9F60-DD9F248C40B2}" destId="{B971B8B6-6E7A-4649-845B-E2027535AB44}" srcOrd="0" destOrd="0" presId="urn:microsoft.com/office/officeart/2005/8/layout/hierarchy4"/>
    <dgm:cxn modelId="{8BE38AE7-33F2-4FCD-AD9B-8F2FD698BA90}" type="presOf" srcId="{23FDC6B7-FB9E-4EB0-8207-B152EC7088D2}" destId="{B7E8BC24-2A78-452B-9B7A-ACE3C20EE92F}" srcOrd="0" destOrd="0" presId="urn:microsoft.com/office/officeart/2005/8/layout/hierarchy4"/>
    <dgm:cxn modelId="{A1C82024-6EC7-42A7-A3AA-397A892DADD5}" type="presOf" srcId="{5961002E-85D7-4BEE-97FF-AB21175E4688}" destId="{32790214-C38E-444F-BE92-5095DF900435}" srcOrd="0" destOrd="0" presId="urn:microsoft.com/office/officeart/2005/8/layout/hierarchy4"/>
    <dgm:cxn modelId="{DBED6A27-4D73-41F6-A924-064C48884D9D}" type="presOf" srcId="{4CCA997F-A436-43F8-8FFD-74A82EE6722C}" destId="{F2EAB205-1589-434A-AC9D-1CDD5A04F7B1}" srcOrd="0" destOrd="0" presId="urn:microsoft.com/office/officeart/2005/8/layout/hierarchy4"/>
    <dgm:cxn modelId="{7889409F-2D62-4FAE-B3BE-8EB926909601}" srcId="{23FDC6B7-FB9E-4EB0-8207-B152EC7088D2}" destId="{DDF0F20D-3B0F-473E-9F76-E682C5A954D5}" srcOrd="4" destOrd="0" parTransId="{DF03CABE-5427-4D6B-8EC2-AE47F3E1C1B4}" sibTransId="{537D8707-3422-4E1A-BD13-967F63A485E1}"/>
    <dgm:cxn modelId="{CD5DD82C-E504-4D55-9FDF-440F168FC666}" srcId="{5961002E-85D7-4BEE-97FF-AB21175E4688}" destId="{23FDC6B7-FB9E-4EB0-8207-B152EC7088D2}" srcOrd="0" destOrd="0" parTransId="{5A564D03-8753-4D30-A6FF-0565642486BC}" sibTransId="{24DE1D25-4F82-499A-89FB-08DD39671A7D}"/>
    <dgm:cxn modelId="{DD6C98CE-C88C-4EE2-8FFD-8C860CCCD00E}" type="presOf" srcId="{DDF0F20D-3B0F-473E-9F76-E682C5A954D5}" destId="{F9E780E4-C207-4D6B-B3CE-BD309B6A600F}" srcOrd="0" destOrd="0" presId="urn:microsoft.com/office/officeart/2005/8/layout/hierarchy4"/>
    <dgm:cxn modelId="{FE433C42-59C3-469C-8EA9-9541A8FFC449}" srcId="{23FDC6B7-FB9E-4EB0-8207-B152EC7088D2}" destId="{3EE539F5-6F14-47B6-9F60-DD9F248C40B2}" srcOrd="0" destOrd="0" parTransId="{430A8FDD-47CE-4598-ADBE-4E23A4C11236}" sibTransId="{FC0ECAA2-D67F-4DF2-A259-5EC0F08B3B58}"/>
    <dgm:cxn modelId="{02B89978-7EDA-4EF4-9A16-6AC257B3F653}" srcId="{23FDC6B7-FB9E-4EB0-8207-B152EC7088D2}" destId="{4CCA997F-A436-43F8-8FFD-74A82EE6722C}" srcOrd="2" destOrd="0" parTransId="{EA5E2C78-4128-4B17-86E1-4AE0815C4C74}" sibTransId="{4337B9A5-D6FB-4231-8446-932F32C0A6B0}"/>
    <dgm:cxn modelId="{53B42F7B-D50B-4A84-B86C-4C76EFE67BE3}" type="presOf" srcId="{8B92C2CD-3AA4-4996-86AB-3B0BDCCCAA77}" destId="{4301F3AE-F404-4A13-9D22-7F876643C0A6}" srcOrd="0" destOrd="0" presId="urn:microsoft.com/office/officeart/2005/8/layout/hierarchy4"/>
    <dgm:cxn modelId="{FBC6D69F-2A6A-4AD0-97C8-FD44535E61A9}" type="presOf" srcId="{DD71A893-B6A7-478B-97BF-02762A14CF7C}" destId="{E89A106C-961F-4560-8A06-D0A6211DD007}" srcOrd="0" destOrd="0" presId="urn:microsoft.com/office/officeart/2005/8/layout/hierarchy4"/>
    <dgm:cxn modelId="{3C875DFE-42C1-49DF-9384-6C7B72E99F9F}" type="presParOf" srcId="{32790214-C38E-444F-BE92-5095DF900435}" destId="{27CED4F1-E4D9-4379-854A-81272FDA1994}" srcOrd="0" destOrd="0" presId="urn:microsoft.com/office/officeart/2005/8/layout/hierarchy4"/>
    <dgm:cxn modelId="{43730384-D7BD-436B-8AF6-838BFF1EA291}" type="presParOf" srcId="{27CED4F1-E4D9-4379-854A-81272FDA1994}" destId="{B7E8BC24-2A78-452B-9B7A-ACE3C20EE92F}" srcOrd="0" destOrd="0" presId="urn:microsoft.com/office/officeart/2005/8/layout/hierarchy4"/>
    <dgm:cxn modelId="{C2AD64E0-F240-45FF-8779-9DD170C17F6B}" type="presParOf" srcId="{27CED4F1-E4D9-4379-854A-81272FDA1994}" destId="{C2BBED17-EA6E-433F-A684-B68F7D152EC4}" srcOrd="1" destOrd="0" presId="urn:microsoft.com/office/officeart/2005/8/layout/hierarchy4"/>
    <dgm:cxn modelId="{CABB3663-92CF-48BC-86E8-C20353D08E47}" type="presParOf" srcId="{27CED4F1-E4D9-4379-854A-81272FDA1994}" destId="{C89AAF5A-E235-437A-8369-FE7078F8584A}" srcOrd="2" destOrd="0" presId="urn:microsoft.com/office/officeart/2005/8/layout/hierarchy4"/>
    <dgm:cxn modelId="{6F833880-C716-4EE3-AB41-7C625C4D39F2}" type="presParOf" srcId="{C89AAF5A-E235-437A-8369-FE7078F8584A}" destId="{B48CA083-7BC6-4650-8ED3-6C8F302F2E10}" srcOrd="0" destOrd="0" presId="urn:microsoft.com/office/officeart/2005/8/layout/hierarchy4"/>
    <dgm:cxn modelId="{89B93AC1-FA2F-4A76-B711-9C987D6124D3}" type="presParOf" srcId="{B48CA083-7BC6-4650-8ED3-6C8F302F2E10}" destId="{B971B8B6-6E7A-4649-845B-E2027535AB44}" srcOrd="0" destOrd="0" presId="urn:microsoft.com/office/officeart/2005/8/layout/hierarchy4"/>
    <dgm:cxn modelId="{2C06794C-1AE9-4AE0-A6CB-11A126A2826C}" type="presParOf" srcId="{B48CA083-7BC6-4650-8ED3-6C8F302F2E10}" destId="{B943946A-A6A5-4068-A6AF-E75D366EE941}" srcOrd="1" destOrd="0" presId="urn:microsoft.com/office/officeart/2005/8/layout/hierarchy4"/>
    <dgm:cxn modelId="{B435680C-CD66-44BF-A89C-1FE7B93A97C9}" type="presParOf" srcId="{C89AAF5A-E235-437A-8369-FE7078F8584A}" destId="{488F0F9C-CBB4-4A80-827F-1081F7D12039}" srcOrd="1" destOrd="0" presId="urn:microsoft.com/office/officeart/2005/8/layout/hierarchy4"/>
    <dgm:cxn modelId="{65C4914D-7E03-4F8F-A1EC-5BFD6EFCFCEE}" type="presParOf" srcId="{C89AAF5A-E235-437A-8369-FE7078F8584A}" destId="{1BA23B1A-2B9B-4BA4-BD05-3289ED81F4DE}" srcOrd="2" destOrd="0" presId="urn:microsoft.com/office/officeart/2005/8/layout/hierarchy4"/>
    <dgm:cxn modelId="{3B1EB918-733A-46B4-AC05-4F67CA6993C7}" type="presParOf" srcId="{1BA23B1A-2B9B-4BA4-BD05-3289ED81F4DE}" destId="{4301F3AE-F404-4A13-9D22-7F876643C0A6}" srcOrd="0" destOrd="0" presId="urn:microsoft.com/office/officeart/2005/8/layout/hierarchy4"/>
    <dgm:cxn modelId="{2CA8790E-B38D-407C-946E-085B21EEBC8D}" type="presParOf" srcId="{1BA23B1A-2B9B-4BA4-BD05-3289ED81F4DE}" destId="{462622CD-E3BB-4EE5-A48D-B20F432045CA}" srcOrd="1" destOrd="0" presId="urn:microsoft.com/office/officeart/2005/8/layout/hierarchy4"/>
    <dgm:cxn modelId="{3E9BBECE-AAF6-4A14-AE44-AEE3AC8CE10A}" type="presParOf" srcId="{C89AAF5A-E235-437A-8369-FE7078F8584A}" destId="{0E0A16F2-DB8A-43F2-ABDE-3530249B2330}" srcOrd="3" destOrd="0" presId="urn:microsoft.com/office/officeart/2005/8/layout/hierarchy4"/>
    <dgm:cxn modelId="{9565C48C-AABC-4574-AB68-64B792F70CD9}" type="presParOf" srcId="{C89AAF5A-E235-437A-8369-FE7078F8584A}" destId="{42D6B796-8EC1-46D7-90D7-C321C5422793}" srcOrd="4" destOrd="0" presId="urn:microsoft.com/office/officeart/2005/8/layout/hierarchy4"/>
    <dgm:cxn modelId="{A2F7A692-5ED7-4012-BD46-B9D9C83874AE}" type="presParOf" srcId="{42D6B796-8EC1-46D7-90D7-C321C5422793}" destId="{F2EAB205-1589-434A-AC9D-1CDD5A04F7B1}" srcOrd="0" destOrd="0" presId="urn:microsoft.com/office/officeart/2005/8/layout/hierarchy4"/>
    <dgm:cxn modelId="{D54CCCA3-9E01-4A69-8039-CFE28D91DFC0}" type="presParOf" srcId="{42D6B796-8EC1-46D7-90D7-C321C5422793}" destId="{A7D87A3C-19E3-4385-9A37-45477234D4F7}" srcOrd="1" destOrd="0" presId="urn:microsoft.com/office/officeart/2005/8/layout/hierarchy4"/>
    <dgm:cxn modelId="{959B814A-18EC-4C5E-8781-8ACD46CBA0A2}" type="presParOf" srcId="{C89AAF5A-E235-437A-8369-FE7078F8584A}" destId="{07E157AC-9140-452B-A802-377E991EFAE2}" srcOrd="5" destOrd="0" presId="urn:microsoft.com/office/officeart/2005/8/layout/hierarchy4"/>
    <dgm:cxn modelId="{7EF35F36-4420-46AF-8D15-574015C2912A}" type="presParOf" srcId="{C89AAF5A-E235-437A-8369-FE7078F8584A}" destId="{9CC1C1E0-5FC7-4B9D-9ECD-3F783DEE7A63}" srcOrd="6" destOrd="0" presId="urn:microsoft.com/office/officeart/2005/8/layout/hierarchy4"/>
    <dgm:cxn modelId="{6CFA8CF0-ED0F-4A20-93D3-682BB83028B1}" type="presParOf" srcId="{9CC1C1E0-5FC7-4B9D-9ECD-3F783DEE7A63}" destId="{E89A106C-961F-4560-8A06-D0A6211DD007}" srcOrd="0" destOrd="0" presId="urn:microsoft.com/office/officeart/2005/8/layout/hierarchy4"/>
    <dgm:cxn modelId="{A063DA3A-D234-4643-9C0C-AAA16D26459A}" type="presParOf" srcId="{9CC1C1E0-5FC7-4B9D-9ECD-3F783DEE7A63}" destId="{B05922D5-A834-4856-831C-045B06A64FA5}" srcOrd="1" destOrd="0" presId="urn:microsoft.com/office/officeart/2005/8/layout/hierarchy4"/>
    <dgm:cxn modelId="{08EB1744-C873-4815-8F0B-5DDA1D954890}" type="presParOf" srcId="{C89AAF5A-E235-437A-8369-FE7078F8584A}" destId="{2F591B27-B33F-4670-8188-75D02E39576C}" srcOrd="7" destOrd="0" presId="urn:microsoft.com/office/officeart/2005/8/layout/hierarchy4"/>
    <dgm:cxn modelId="{0F933975-9F6D-4F40-AD8F-A1AB514727CC}" type="presParOf" srcId="{C89AAF5A-E235-437A-8369-FE7078F8584A}" destId="{97E2D813-2EEA-47D1-9C91-7FBAC756A9B2}" srcOrd="8" destOrd="0" presId="urn:microsoft.com/office/officeart/2005/8/layout/hierarchy4"/>
    <dgm:cxn modelId="{D4749E57-12E7-4645-923D-24D9068CA3D9}" type="presParOf" srcId="{97E2D813-2EEA-47D1-9C91-7FBAC756A9B2}" destId="{F9E780E4-C207-4D6B-B3CE-BD309B6A600F}" srcOrd="0" destOrd="0" presId="urn:microsoft.com/office/officeart/2005/8/layout/hierarchy4"/>
    <dgm:cxn modelId="{8BA6ACBD-273D-44B3-9F07-27478FB67F1D}" type="presParOf" srcId="{97E2D813-2EEA-47D1-9C91-7FBAC756A9B2}" destId="{F16BBFD4-5206-45CC-944D-C5C23C8B526D}" srcOrd="1" destOrd="0" presId="urn:microsoft.com/office/officeart/2005/8/layout/hierarchy4"/>
  </dgm:cxnLst>
  <dgm:bg/>
  <dgm:whole/>
</dgm:dataModel>
</file>

<file path=ppt/diagrams/data13.xml><?xml version="1.0" encoding="utf-8"?>
<dgm:dataModel xmlns:dgm="http://schemas.openxmlformats.org/drawingml/2006/diagram" xmlns:a="http://schemas.openxmlformats.org/drawingml/2006/main">
  <dgm:ptLst>
    <dgm:pt modelId="{92CD572A-D80A-4955-9432-BF8BD2EA53FA}" type="doc">
      <dgm:prSet loTypeId="urn:microsoft.com/office/officeart/2005/8/layout/process2" loCatId="process" qsTypeId="urn:microsoft.com/office/officeart/2005/8/quickstyle/simple1" qsCatId="simple" csTypeId="urn:microsoft.com/office/officeart/2005/8/colors/accent1_2" csCatId="accent1" phldr="1"/>
      <dgm:spPr/>
    </dgm:pt>
    <dgm:pt modelId="{B9BD9D1A-C0A1-43CE-AAF1-5BBA18B56EEC}">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CONVENIO COLECTIVO</a:t>
          </a:r>
          <a:endParaRPr lang="es-PE" sz="2000" b="1" dirty="0">
            <a:solidFill>
              <a:srgbClr val="002060"/>
            </a:solidFill>
          </a:endParaRPr>
        </a:p>
      </dgm:t>
    </dgm:pt>
    <dgm:pt modelId="{5F482B73-1757-4EBD-A99B-F4A996B05A28}" type="parTrans" cxnId="{E94F8A56-2326-4E9D-9828-CE3F6B92F7E2}">
      <dgm:prSet/>
      <dgm:spPr/>
      <dgm:t>
        <a:bodyPr/>
        <a:lstStyle/>
        <a:p>
          <a:endParaRPr lang="es-PE"/>
        </a:p>
      </dgm:t>
    </dgm:pt>
    <dgm:pt modelId="{9AC34402-BBED-42A6-B7FF-AC3CC1C23BC4}" type="sibTrans" cxnId="{E94F8A56-2326-4E9D-9828-CE3F6B92F7E2}">
      <dgm:prSet/>
      <dgm:spPr>
        <a:solidFill>
          <a:schemeClr val="accent1">
            <a:lumMod val="20000"/>
            <a:lumOff val="80000"/>
          </a:schemeClr>
        </a:solidFill>
        <a:ln>
          <a:solidFill>
            <a:srgbClr val="FFC000"/>
          </a:solidFill>
        </a:ln>
      </dgm:spPr>
      <dgm:t>
        <a:bodyPr/>
        <a:lstStyle/>
        <a:p>
          <a:endParaRPr lang="es-PE"/>
        </a:p>
      </dgm:t>
    </dgm:pt>
    <dgm:pt modelId="{CBC4EE82-9B1B-47A3-B745-400404B633F5}">
      <dgm:prSet phldrT="[Texto]" custT="1"/>
      <dgm:spPr>
        <a:noFill/>
        <a:ln w="28575">
          <a:solidFill>
            <a:srgbClr val="FFC000"/>
          </a:solidFill>
        </a:ln>
      </dgm:spPr>
      <dgm:t>
        <a:bodyPr/>
        <a:lstStyle/>
        <a:p>
          <a:r>
            <a:rPr lang="es-PE" sz="1600" dirty="0" smtClean="0">
              <a:solidFill>
                <a:srgbClr val="002060"/>
              </a:solidFill>
            </a:rPr>
            <a:t>Para el Tribunal Constitucional</a:t>
          </a:r>
          <a:endParaRPr lang="es-PE" sz="1600" dirty="0">
            <a:solidFill>
              <a:srgbClr val="002060"/>
            </a:solidFill>
          </a:endParaRPr>
        </a:p>
      </dgm:t>
    </dgm:pt>
    <dgm:pt modelId="{267C591C-9DBF-4607-B2AE-8F9AB5EFC17A}" type="parTrans" cxnId="{AD9B22EA-2F8E-40A6-AC64-3CF5BB084232}">
      <dgm:prSet/>
      <dgm:spPr/>
      <dgm:t>
        <a:bodyPr/>
        <a:lstStyle/>
        <a:p>
          <a:endParaRPr lang="es-PE"/>
        </a:p>
      </dgm:t>
    </dgm:pt>
    <dgm:pt modelId="{9E8DEB75-69FA-4193-B282-485798347346}" type="sibTrans" cxnId="{AD9B22EA-2F8E-40A6-AC64-3CF5BB084232}">
      <dgm:prSet/>
      <dgm:spPr>
        <a:solidFill>
          <a:schemeClr val="accent1">
            <a:lumMod val="20000"/>
            <a:lumOff val="80000"/>
          </a:schemeClr>
        </a:solidFill>
        <a:ln>
          <a:solidFill>
            <a:srgbClr val="FFC000"/>
          </a:solidFill>
        </a:ln>
      </dgm:spPr>
      <dgm:t>
        <a:bodyPr/>
        <a:lstStyle/>
        <a:p>
          <a:endParaRPr lang="es-PE"/>
        </a:p>
      </dgm:t>
    </dgm:pt>
    <dgm:pt modelId="{362EEAB2-B831-4490-8AD3-D18E92BB4E5F}">
      <dgm:prSet phldrT="[Texto]" custT="1"/>
      <dgm:spPr>
        <a:noFill/>
        <a:ln w="28575">
          <a:solidFill>
            <a:srgbClr val="FFC000"/>
          </a:solidFill>
        </a:ln>
      </dgm:spPr>
      <dgm:t>
        <a:bodyPr/>
        <a:lstStyle/>
        <a:p>
          <a:r>
            <a:rPr lang="es-ES" sz="1600" i="1" dirty="0" smtClean="0">
              <a:solidFill>
                <a:srgbClr val="002060"/>
              </a:solidFill>
            </a:rPr>
            <a:t>«(…) acuerdo que permite crear, modificar o extinguir derechos obligaciones referidas a remuneraciones, condiciones de trabajo, productividad y demás aspectos concernientes a las relaciones laborales.»</a:t>
          </a:r>
          <a:endParaRPr lang="es-PE" sz="1600" dirty="0">
            <a:solidFill>
              <a:srgbClr val="002060"/>
            </a:solidFill>
          </a:endParaRPr>
        </a:p>
      </dgm:t>
    </dgm:pt>
    <dgm:pt modelId="{D91EA4FF-CE09-48A1-8B3D-1D9BDB10D01B}" type="parTrans" cxnId="{8DC51761-5D1F-4E32-A08A-CAE2ED22AD4C}">
      <dgm:prSet/>
      <dgm:spPr/>
      <dgm:t>
        <a:bodyPr/>
        <a:lstStyle/>
        <a:p>
          <a:endParaRPr lang="es-PE"/>
        </a:p>
      </dgm:t>
    </dgm:pt>
    <dgm:pt modelId="{74CFCFD1-C064-4AC5-B5B0-F4A2D9D64BBF}" type="sibTrans" cxnId="{8DC51761-5D1F-4E32-A08A-CAE2ED22AD4C}">
      <dgm:prSet/>
      <dgm:spPr/>
      <dgm:t>
        <a:bodyPr/>
        <a:lstStyle/>
        <a:p>
          <a:endParaRPr lang="es-PE"/>
        </a:p>
      </dgm:t>
    </dgm:pt>
    <dgm:pt modelId="{53BD2C5C-8953-4539-A1E2-61A6323BA260}" type="pres">
      <dgm:prSet presAssocID="{92CD572A-D80A-4955-9432-BF8BD2EA53FA}" presName="linearFlow" presStyleCnt="0">
        <dgm:presLayoutVars>
          <dgm:resizeHandles val="exact"/>
        </dgm:presLayoutVars>
      </dgm:prSet>
      <dgm:spPr/>
    </dgm:pt>
    <dgm:pt modelId="{40828FD5-DD5A-4514-9E84-8E535796E456}" type="pres">
      <dgm:prSet presAssocID="{B9BD9D1A-C0A1-43CE-AAF1-5BBA18B56EEC}" presName="node" presStyleLbl="node1" presStyleIdx="0" presStyleCnt="3" custScaleX="83162">
        <dgm:presLayoutVars>
          <dgm:bulletEnabled val="1"/>
        </dgm:presLayoutVars>
      </dgm:prSet>
      <dgm:spPr/>
      <dgm:t>
        <a:bodyPr/>
        <a:lstStyle/>
        <a:p>
          <a:endParaRPr lang="es-PE"/>
        </a:p>
      </dgm:t>
    </dgm:pt>
    <dgm:pt modelId="{C8CD1403-D288-4737-B82D-31D385F098F8}" type="pres">
      <dgm:prSet presAssocID="{9AC34402-BBED-42A6-B7FF-AC3CC1C23BC4}" presName="sibTrans" presStyleLbl="sibTrans2D1" presStyleIdx="0" presStyleCnt="2"/>
      <dgm:spPr/>
      <dgm:t>
        <a:bodyPr/>
        <a:lstStyle/>
        <a:p>
          <a:endParaRPr lang="es-PE"/>
        </a:p>
      </dgm:t>
    </dgm:pt>
    <dgm:pt modelId="{7C4F05EC-48E3-4644-ABD1-B828870E88D1}" type="pres">
      <dgm:prSet presAssocID="{9AC34402-BBED-42A6-B7FF-AC3CC1C23BC4}" presName="connectorText" presStyleLbl="sibTrans2D1" presStyleIdx="0" presStyleCnt="2"/>
      <dgm:spPr/>
      <dgm:t>
        <a:bodyPr/>
        <a:lstStyle/>
        <a:p>
          <a:endParaRPr lang="es-PE"/>
        </a:p>
      </dgm:t>
    </dgm:pt>
    <dgm:pt modelId="{006C7C14-4942-4730-8794-92D112520232}" type="pres">
      <dgm:prSet presAssocID="{CBC4EE82-9B1B-47A3-B745-400404B633F5}" presName="node" presStyleLbl="node1" presStyleIdx="1" presStyleCnt="3" custScaleX="84731">
        <dgm:presLayoutVars>
          <dgm:bulletEnabled val="1"/>
        </dgm:presLayoutVars>
      </dgm:prSet>
      <dgm:spPr/>
      <dgm:t>
        <a:bodyPr/>
        <a:lstStyle/>
        <a:p>
          <a:endParaRPr lang="es-PE"/>
        </a:p>
      </dgm:t>
    </dgm:pt>
    <dgm:pt modelId="{73C60119-B773-443D-8586-1F6C9E4F6976}" type="pres">
      <dgm:prSet presAssocID="{9E8DEB75-69FA-4193-B282-485798347346}" presName="sibTrans" presStyleLbl="sibTrans2D1" presStyleIdx="1" presStyleCnt="2"/>
      <dgm:spPr/>
      <dgm:t>
        <a:bodyPr/>
        <a:lstStyle/>
        <a:p>
          <a:endParaRPr lang="es-PE"/>
        </a:p>
      </dgm:t>
    </dgm:pt>
    <dgm:pt modelId="{57DC7C9C-DC10-4BA0-A50B-6AB4714083F5}" type="pres">
      <dgm:prSet presAssocID="{9E8DEB75-69FA-4193-B282-485798347346}" presName="connectorText" presStyleLbl="sibTrans2D1" presStyleIdx="1" presStyleCnt="2"/>
      <dgm:spPr/>
      <dgm:t>
        <a:bodyPr/>
        <a:lstStyle/>
        <a:p>
          <a:endParaRPr lang="es-PE"/>
        </a:p>
      </dgm:t>
    </dgm:pt>
    <dgm:pt modelId="{4CB202D8-6A6E-48E3-B7E5-873E8C621FB9}" type="pres">
      <dgm:prSet presAssocID="{362EEAB2-B831-4490-8AD3-D18E92BB4E5F}" presName="node" presStyleLbl="node1" presStyleIdx="2" presStyleCnt="3" custScaleX="94690" custScaleY="117120">
        <dgm:presLayoutVars>
          <dgm:bulletEnabled val="1"/>
        </dgm:presLayoutVars>
      </dgm:prSet>
      <dgm:spPr/>
      <dgm:t>
        <a:bodyPr/>
        <a:lstStyle/>
        <a:p>
          <a:endParaRPr lang="es-PE"/>
        </a:p>
      </dgm:t>
    </dgm:pt>
  </dgm:ptLst>
  <dgm:cxnLst>
    <dgm:cxn modelId="{A6C07067-F093-4606-9F2E-2DED5EC9E729}" type="presOf" srcId="{9E8DEB75-69FA-4193-B282-485798347346}" destId="{57DC7C9C-DC10-4BA0-A50B-6AB4714083F5}" srcOrd="1" destOrd="0" presId="urn:microsoft.com/office/officeart/2005/8/layout/process2"/>
    <dgm:cxn modelId="{C0959FF6-D2E0-4BAF-AC5E-7A09A923D524}" type="presOf" srcId="{B9BD9D1A-C0A1-43CE-AAF1-5BBA18B56EEC}" destId="{40828FD5-DD5A-4514-9E84-8E535796E456}" srcOrd="0" destOrd="0" presId="urn:microsoft.com/office/officeart/2005/8/layout/process2"/>
    <dgm:cxn modelId="{59107A67-3193-447A-955A-1E0BB1673D9A}" type="presOf" srcId="{9E8DEB75-69FA-4193-B282-485798347346}" destId="{73C60119-B773-443D-8586-1F6C9E4F6976}" srcOrd="0" destOrd="0" presId="urn:microsoft.com/office/officeart/2005/8/layout/process2"/>
    <dgm:cxn modelId="{E94F8A56-2326-4E9D-9828-CE3F6B92F7E2}" srcId="{92CD572A-D80A-4955-9432-BF8BD2EA53FA}" destId="{B9BD9D1A-C0A1-43CE-AAF1-5BBA18B56EEC}" srcOrd="0" destOrd="0" parTransId="{5F482B73-1757-4EBD-A99B-F4A996B05A28}" sibTransId="{9AC34402-BBED-42A6-B7FF-AC3CC1C23BC4}"/>
    <dgm:cxn modelId="{A2404B1B-9931-4BD6-8BBC-5CF823CA7EB4}" type="presOf" srcId="{362EEAB2-B831-4490-8AD3-D18E92BB4E5F}" destId="{4CB202D8-6A6E-48E3-B7E5-873E8C621FB9}" srcOrd="0" destOrd="0" presId="urn:microsoft.com/office/officeart/2005/8/layout/process2"/>
    <dgm:cxn modelId="{4C495BDC-2096-4A93-9F88-C56C7BD90EEC}" type="presOf" srcId="{9AC34402-BBED-42A6-B7FF-AC3CC1C23BC4}" destId="{C8CD1403-D288-4737-B82D-31D385F098F8}" srcOrd="0" destOrd="0" presId="urn:microsoft.com/office/officeart/2005/8/layout/process2"/>
    <dgm:cxn modelId="{AD9B22EA-2F8E-40A6-AC64-3CF5BB084232}" srcId="{92CD572A-D80A-4955-9432-BF8BD2EA53FA}" destId="{CBC4EE82-9B1B-47A3-B745-400404B633F5}" srcOrd="1" destOrd="0" parTransId="{267C591C-9DBF-4607-B2AE-8F9AB5EFC17A}" sibTransId="{9E8DEB75-69FA-4193-B282-485798347346}"/>
    <dgm:cxn modelId="{C6C84AB9-5CAA-438A-8E44-9C06C1FDD9E8}" type="presOf" srcId="{92CD572A-D80A-4955-9432-BF8BD2EA53FA}" destId="{53BD2C5C-8953-4539-A1E2-61A6323BA260}" srcOrd="0" destOrd="0" presId="urn:microsoft.com/office/officeart/2005/8/layout/process2"/>
    <dgm:cxn modelId="{D2234590-499A-4EE8-8A7B-DC86D429D5D4}" type="presOf" srcId="{9AC34402-BBED-42A6-B7FF-AC3CC1C23BC4}" destId="{7C4F05EC-48E3-4644-ABD1-B828870E88D1}" srcOrd="1" destOrd="0" presId="urn:microsoft.com/office/officeart/2005/8/layout/process2"/>
    <dgm:cxn modelId="{8DC51761-5D1F-4E32-A08A-CAE2ED22AD4C}" srcId="{92CD572A-D80A-4955-9432-BF8BD2EA53FA}" destId="{362EEAB2-B831-4490-8AD3-D18E92BB4E5F}" srcOrd="2" destOrd="0" parTransId="{D91EA4FF-CE09-48A1-8B3D-1D9BDB10D01B}" sibTransId="{74CFCFD1-C064-4AC5-B5B0-F4A2D9D64BBF}"/>
    <dgm:cxn modelId="{B9842601-0B91-4234-93CF-0A3AB4A1D836}" type="presOf" srcId="{CBC4EE82-9B1B-47A3-B745-400404B633F5}" destId="{006C7C14-4942-4730-8794-92D112520232}" srcOrd="0" destOrd="0" presId="urn:microsoft.com/office/officeart/2005/8/layout/process2"/>
    <dgm:cxn modelId="{97B5C346-0961-4AAF-8246-EFF99D62C42E}" type="presParOf" srcId="{53BD2C5C-8953-4539-A1E2-61A6323BA260}" destId="{40828FD5-DD5A-4514-9E84-8E535796E456}" srcOrd="0" destOrd="0" presId="urn:microsoft.com/office/officeart/2005/8/layout/process2"/>
    <dgm:cxn modelId="{1D9B3244-4EB3-4DF4-A904-93646780FFE2}" type="presParOf" srcId="{53BD2C5C-8953-4539-A1E2-61A6323BA260}" destId="{C8CD1403-D288-4737-B82D-31D385F098F8}" srcOrd="1" destOrd="0" presId="urn:microsoft.com/office/officeart/2005/8/layout/process2"/>
    <dgm:cxn modelId="{49D18F8C-FC47-4903-B0DC-EBAABB375A98}" type="presParOf" srcId="{C8CD1403-D288-4737-B82D-31D385F098F8}" destId="{7C4F05EC-48E3-4644-ABD1-B828870E88D1}" srcOrd="0" destOrd="0" presId="urn:microsoft.com/office/officeart/2005/8/layout/process2"/>
    <dgm:cxn modelId="{9E156F3B-8EE7-4CE7-8954-8CF848146B7E}" type="presParOf" srcId="{53BD2C5C-8953-4539-A1E2-61A6323BA260}" destId="{006C7C14-4942-4730-8794-92D112520232}" srcOrd="2" destOrd="0" presId="urn:microsoft.com/office/officeart/2005/8/layout/process2"/>
    <dgm:cxn modelId="{F1EE8BF3-5ABF-4FA2-BA7A-7610BCF4904E}" type="presParOf" srcId="{53BD2C5C-8953-4539-A1E2-61A6323BA260}" destId="{73C60119-B773-443D-8586-1F6C9E4F6976}" srcOrd="3" destOrd="0" presId="urn:microsoft.com/office/officeart/2005/8/layout/process2"/>
    <dgm:cxn modelId="{0F227C59-30AC-4DCB-A340-3111686706F5}" type="presParOf" srcId="{73C60119-B773-443D-8586-1F6C9E4F6976}" destId="{57DC7C9C-DC10-4BA0-A50B-6AB4714083F5}" srcOrd="0" destOrd="0" presId="urn:microsoft.com/office/officeart/2005/8/layout/process2"/>
    <dgm:cxn modelId="{8D59F964-3523-4C5C-991C-F58E5521A09B}" type="presParOf" srcId="{53BD2C5C-8953-4539-A1E2-61A6323BA260}" destId="{4CB202D8-6A6E-48E3-B7E5-873E8C621FB9}" srcOrd="4" destOrd="0" presId="urn:microsoft.com/office/officeart/2005/8/layout/process2"/>
  </dgm:cxnLst>
  <dgm:bg/>
  <dgm:whole/>
</dgm:dataModel>
</file>

<file path=ppt/diagrams/data14.xml><?xml version="1.0" encoding="utf-8"?>
<dgm:dataModel xmlns:dgm="http://schemas.openxmlformats.org/drawingml/2006/diagram" xmlns:a="http://schemas.openxmlformats.org/drawingml/2006/main">
  <dgm:ptLst>
    <dgm:pt modelId="{4D6E2ABE-7345-4CE8-BBD1-E06E6510213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s-PE"/>
        </a:p>
      </dgm:t>
    </dgm:pt>
    <dgm:pt modelId="{5BF46185-58B5-4699-9860-07762EF5FDDD}">
      <dgm:prSet phldrT="[Texto]" custT="1"/>
      <dgm:spPr>
        <a:solidFill>
          <a:schemeClr val="accent1">
            <a:lumMod val="20000"/>
            <a:lumOff val="80000"/>
          </a:schemeClr>
        </a:solidFill>
        <a:ln w="28575">
          <a:solidFill>
            <a:srgbClr val="FFC000"/>
          </a:solidFill>
        </a:ln>
      </dgm:spPr>
      <dgm:t>
        <a:bodyPr/>
        <a:lstStyle/>
        <a:p>
          <a:r>
            <a:rPr lang="es-PE" sz="1800" b="1" u="none" dirty="0" smtClean="0">
              <a:solidFill>
                <a:srgbClr val="002060"/>
              </a:solidFill>
            </a:rPr>
            <a:t>EL REGLAMENTO INTERNO DE TRABAJO</a:t>
          </a:r>
          <a:endParaRPr lang="es-PE" sz="1800" u="none" dirty="0"/>
        </a:p>
      </dgm:t>
    </dgm:pt>
    <dgm:pt modelId="{FD17D906-F525-4CC0-A9B3-300490702194}" type="parTrans" cxnId="{E4E78828-6184-4DF2-A949-AAA43EA2AD7F}">
      <dgm:prSet/>
      <dgm:spPr/>
      <dgm:t>
        <a:bodyPr/>
        <a:lstStyle/>
        <a:p>
          <a:endParaRPr lang="es-PE"/>
        </a:p>
      </dgm:t>
    </dgm:pt>
    <dgm:pt modelId="{4E1C31F7-D2F4-40F3-846D-7CF985517FC8}" type="sibTrans" cxnId="{E4E78828-6184-4DF2-A949-AAA43EA2AD7F}">
      <dgm:prSet/>
      <dgm:spPr/>
      <dgm:t>
        <a:bodyPr/>
        <a:lstStyle/>
        <a:p>
          <a:endParaRPr lang="es-PE"/>
        </a:p>
      </dgm:t>
    </dgm:pt>
    <dgm:pt modelId="{60DDC253-802C-461B-95AD-FAB200542DB2}">
      <dgm:prSet phldrT="[Texto]" custT="1"/>
      <dgm:spPr>
        <a:noFill/>
        <a:ln w="28575">
          <a:solidFill>
            <a:srgbClr val="FFC000">
              <a:alpha val="90000"/>
            </a:srgbClr>
          </a:solidFill>
        </a:ln>
      </dgm:spPr>
      <dgm:t>
        <a:bodyPr/>
        <a:lstStyle/>
        <a:p>
          <a:pPr algn="ctr"/>
          <a:r>
            <a:rPr lang="es-ES" sz="1600" dirty="0" smtClean="0">
              <a:solidFill>
                <a:srgbClr val="002060"/>
              </a:solidFill>
            </a:rPr>
            <a:t>Constituye una fuente del Derecho Laboral emanada de la voluntad unilateral del empleador, quien en uso del poder de dirección establece un conjunto de normas destinadas a regular las obligaciones y derechos de los trabajadores al interior de la empresa</a:t>
          </a:r>
          <a:endParaRPr lang="es-PE" sz="1600" dirty="0">
            <a:solidFill>
              <a:srgbClr val="002060"/>
            </a:solidFill>
          </a:endParaRPr>
        </a:p>
      </dgm:t>
    </dgm:pt>
    <dgm:pt modelId="{289FC442-7992-4C2F-B841-16E6E965341A}" type="parTrans" cxnId="{6DD4BBED-611B-4757-94EC-2EE3EA23B747}">
      <dgm:prSet/>
      <dgm:spPr/>
      <dgm:t>
        <a:bodyPr/>
        <a:lstStyle/>
        <a:p>
          <a:endParaRPr lang="es-PE"/>
        </a:p>
      </dgm:t>
    </dgm:pt>
    <dgm:pt modelId="{E7918542-8D69-40F5-9413-87CDE1ED5295}" type="sibTrans" cxnId="{6DD4BBED-611B-4757-94EC-2EE3EA23B747}">
      <dgm:prSet/>
      <dgm:spPr/>
      <dgm:t>
        <a:bodyPr/>
        <a:lstStyle/>
        <a:p>
          <a:endParaRPr lang="es-PE"/>
        </a:p>
      </dgm:t>
    </dgm:pt>
    <dgm:pt modelId="{6E77AA3C-AC75-4344-9DBA-BFDD69249BB3}">
      <dgm:prSet phldrT="[Texto]" custT="1"/>
      <dgm:spPr>
        <a:noFill/>
        <a:ln w="28575">
          <a:solidFill>
            <a:srgbClr val="FFC000">
              <a:alpha val="90000"/>
            </a:srgbClr>
          </a:solidFill>
        </a:ln>
      </dgm:spPr>
      <dgm:t>
        <a:bodyPr/>
        <a:lstStyle/>
        <a:p>
          <a:pPr algn="ctr"/>
          <a:endParaRPr lang="es-PE" sz="1600" dirty="0">
            <a:solidFill>
              <a:srgbClr val="002060"/>
            </a:solidFill>
          </a:endParaRPr>
        </a:p>
      </dgm:t>
    </dgm:pt>
    <dgm:pt modelId="{D2309796-1656-4C3B-B81A-4161E15EF69E}" type="parTrans" cxnId="{664DA345-7C39-43BB-98A8-6E25B09661AF}">
      <dgm:prSet/>
      <dgm:spPr/>
      <dgm:t>
        <a:bodyPr/>
        <a:lstStyle/>
        <a:p>
          <a:endParaRPr lang="es-PE"/>
        </a:p>
      </dgm:t>
    </dgm:pt>
    <dgm:pt modelId="{DAB0C9CD-13D0-497D-9C1C-0B45E7FD254D}" type="sibTrans" cxnId="{664DA345-7C39-43BB-98A8-6E25B09661AF}">
      <dgm:prSet/>
      <dgm:spPr/>
      <dgm:t>
        <a:bodyPr/>
        <a:lstStyle/>
        <a:p>
          <a:endParaRPr lang="es-PE"/>
        </a:p>
      </dgm:t>
    </dgm:pt>
    <dgm:pt modelId="{56F994B9-669C-4DA3-9723-75A97E27C569}" type="pres">
      <dgm:prSet presAssocID="{4D6E2ABE-7345-4CE8-BBD1-E06E65102133}" presName="Name0" presStyleCnt="0">
        <dgm:presLayoutVars>
          <dgm:dir/>
          <dgm:animLvl val="lvl"/>
          <dgm:resizeHandles/>
        </dgm:presLayoutVars>
      </dgm:prSet>
      <dgm:spPr/>
      <dgm:t>
        <a:bodyPr/>
        <a:lstStyle/>
        <a:p>
          <a:endParaRPr lang="es-PE"/>
        </a:p>
      </dgm:t>
    </dgm:pt>
    <dgm:pt modelId="{16E2AE11-1EC1-465D-89DE-1AE524DE4A63}" type="pres">
      <dgm:prSet presAssocID="{5BF46185-58B5-4699-9860-07762EF5FDDD}" presName="linNode" presStyleCnt="0"/>
      <dgm:spPr/>
    </dgm:pt>
    <dgm:pt modelId="{0DB5F6D5-0C71-4197-B477-7C1D12D0E9E7}" type="pres">
      <dgm:prSet presAssocID="{5BF46185-58B5-4699-9860-07762EF5FDDD}" presName="parentShp" presStyleLbl="node1" presStyleIdx="0" presStyleCnt="1" custScaleX="83168">
        <dgm:presLayoutVars>
          <dgm:bulletEnabled val="1"/>
        </dgm:presLayoutVars>
      </dgm:prSet>
      <dgm:spPr/>
      <dgm:t>
        <a:bodyPr/>
        <a:lstStyle/>
        <a:p>
          <a:endParaRPr lang="es-PE"/>
        </a:p>
      </dgm:t>
    </dgm:pt>
    <dgm:pt modelId="{F355FFE0-1543-4533-AC24-7D63C3EBF35F}" type="pres">
      <dgm:prSet presAssocID="{5BF46185-58B5-4699-9860-07762EF5FDDD}" presName="childShp" presStyleLbl="bgAccFollowNode1" presStyleIdx="0" presStyleCnt="1">
        <dgm:presLayoutVars>
          <dgm:bulletEnabled val="1"/>
        </dgm:presLayoutVars>
      </dgm:prSet>
      <dgm:spPr/>
      <dgm:t>
        <a:bodyPr/>
        <a:lstStyle/>
        <a:p>
          <a:endParaRPr lang="es-PE"/>
        </a:p>
      </dgm:t>
    </dgm:pt>
  </dgm:ptLst>
  <dgm:cxnLst>
    <dgm:cxn modelId="{0A9F26A3-0A12-4048-9206-7702A7186FEF}" type="presOf" srcId="{6E77AA3C-AC75-4344-9DBA-BFDD69249BB3}" destId="{F355FFE0-1543-4533-AC24-7D63C3EBF35F}" srcOrd="0" destOrd="0" presId="urn:microsoft.com/office/officeart/2005/8/layout/vList6"/>
    <dgm:cxn modelId="{4EDDF7CB-3641-4C4B-A7CE-5BEFEFB0DEAC}" type="presOf" srcId="{4D6E2ABE-7345-4CE8-BBD1-E06E65102133}" destId="{56F994B9-669C-4DA3-9723-75A97E27C569}" srcOrd="0" destOrd="0" presId="urn:microsoft.com/office/officeart/2005/8/layout/vList6"/>
    <dgm:cxn modelId="{664DA345-7C39-43BB-98A8-6E25B09661AF}" srcId="{5BF46185-58B5-4699-9860-07762EF5FDDD}" destId="{6E77AA3C-AC75-4344-9DBA-BFDD69249BB3}" srcOrd="0" destOrd="0" parTransId="{D2309796-1656-4C3B-B81A-4161E15EF69E}" sibTransId="{DAB0C9CD-13D0-497D-9C1C-0B45E7FD254D}"/>
    <dgm:cxn modelId="{3D24AAED-7FEE-43D7-BD5A-173C2A455588}" type="presOf" srcId="{60DDC253-802C-461B-95AD-FAB200542DB2}" destId="{F355FFE0-1543-4533-AC24-7D63C3EBF35F}" srcOrd="0" destOrd="1" presId="urn:microsoft.com/office/officeart/2005/8/layout/vList6"/>
    <dgm:cxn modelId="{E4E78828-6184-4DF2-A949-AAA43EA2AD7F}" srcId="{4D6E2ABE-7345-4CE8-BBD1-E06E65102133}" destId="{5BF46185-58B5-4699-9860-07762EF5FDDD}" srcOrd="0" destOrd="0" parTransId="{FD17D906-F525-4CC0-A9B3-300490702194}" sibTransId="{4E1C31F7-D2F4-40F3-846D-7CF985517FC8}"/>
    <dgm:cxn modelId="{6DD4BBED-611B-4757-94EC-2EE3EA23B747}" srcId="{5BF46185-58B5-4699-9860-07762EF5FDDD}" destId="{60DDC253-802C-461B-95AD-FAB200542DB2}" srcOrd="1" destOrd="0" parTransId="{289FC442-7992-4C2F-B841-16E6E965341A}" sibTransId="{E7918542-8D69-40F5-9413-87CDE1ED5295}"/>
    <dgm:cxn modelId="{CE65361E-FA25-4FD9-BACB-23E2B454000B}" type="presOf" srcId="{5BF46185-58B5-4699-9860-07762EF5FDDD}" destId="{0DB5F6D5-0C71-4197-B477-7C1D12D0E9E7}" srcOrd="0" destOrd="0" presId="urn:microsoft.com/office/officeart/2005/8/layout/vList6"/>
    <dgm:cxn modelId="{8831BC35-3A6D-4B3C-80BB-26F01356AD7B}" type="presParOf" srcId="{56F994B9-669C-4DA3-9723-75A97E27C569}" destId="{16E2AE11-1EC1-465D-89DE-1AE524DE4A63}" srcOrd="0" destOrd="0" presId="urn:microsoft.com/office/officeart/2005/8/layout/vList6"/>
    <dgm:cxn modelId="{702F08A8-348A-48A4-83ED-F31F5D04F702}" type="presParOf" srcId="{16E2AE11-1EC1-465D-89DE-1AE524DE4A63}" destId="{0DB5F6D5-0C71-4197-B477-7C1D12D0E9E7}" srcOrd="0" destOrd="0" presId="urn:microsoft.com/office/officeart/2005/8/layout/vList6"/>
    <dgm:cxn modelId="{572251FB-AB49-4ECC-983D-C3D493776D3A}" type="presParOf" srcId="{16E2AE11-1EC1-465D-89DE-1AE524DE4A63}" destId="{F355FFE0-1543-4533-AC24-7D63C3EBF35F}" srcOrd="1" destOrd="0" presId="urn:microsoft.com/office/officeart/2005/8/layout/vList6"/>
  </dgm:cxnLst>
  <dgm:bg/>
  <dgm:whole/>
</dgm:dataModel>
</file>

<file path=ppt/diagrams/data15.xml><?xml version="1.0" encoding="utf-8"?>
<dgm:dataModel xmlns:dgm="http://schemas.openxmlformats.org/drawingml/2006/diagram" xmlns:a="http://schemas.openxmlformats.org/drawingml/2006/main">
  <dgm:ptLst>
    <dgm:pt modelId="{8AD69AE6-D8E5-4FE0-BF3C-652AC83F7432}" type="doc">
      <dgm:prSet loTypeId="urn:microsoft.com/office/officeart/2005/8/layout/bList2" loCatId="list" qsTypeId="urn:microsoft.com/office/officeart/2005/8/quickstyle/simple1" qsCatId="simple" csTypeId="urn:microsoft.com/office/officeart/2005/8/colors/accent1_2" csCatId="accent1" phldr="1"/>
      <dgm:spPr/>
    </dgm:pt>
    <dgm:pt modelId="{6213715C-CFAD-49CF-AB1B-CE113522DEBF}">
      <dgm:prSet phldrT="[Texto]" custT="1"/>
      <dgm:spPr>
        <a:solidFill>
          <a:schemeClr val="accent1">
            <a:lumMod val="20000"/>
            <a:lumOff val="80000"/>
          </a:schemeClr>
        </a:solidFill>
        <a:ln w="28575">
          <a:solidFill>
            <a:srgbClr val="FFC000"/>
          </a:solidFill>
        </a:ln>
      </dgm:spPr>
      <dgm:t>
        <a:bodyPr/>
        <a:lstStyle/>
        <a:p>
          <a:pPr algn="ctr"/>
          <a:r>
            <a:rPr lang="es-PE" sz="2000" b="1" dirty="0" smtClean="0">
              <a:solidFill>
                <a:srgbClr val="002060"/>
              </a:solidFill>
            </a:rPr>
            <a:t>EL CONTRATO INDIVIDUAL DE TRABAJO</a:t>
          </a:r>
          <a:endParaRPr lang="es-PE" sz="2000" b="1" dirty="0">
            <a:solidFill>
              <a:srgbClr val="002060"/>
            </a:solidFill>
          </a:endParaRPr>
        </a:p>
      </dgm:t>
    </dgm:pt>
    <dgm:pt modelId="{EA3608E8-6602-4600-A1B7-A5CCD00BEA9B}" type="parTrans" cxnId="{3D3AA9D6-5ABD-4185-A893-8872580B07D1}">
      <dgm:prSet/>
      <dgm:spPr/>
      <dgm:t>
        <a:bodyPr/>
        <a:lstStyle/>
        <a:p>
          <a:endParaRPr lang="es-PE"/>
        </a:p>
      </dgm:t>
    </dgm:pt>
    <dgm:pt modelId="{3186C7D0-5638-4708-9875-F82138D5A881}" type="sibTrans" cxnId="{3D3AA9D6-5ABD-4185-A893-8872580B07D1}">
      <dgm:prSet/>
      <dgm:spPr/>
      <dgm:t>
        <a:bodyPr/>
        <a:lstStyle/>
        <a:p>
          <a:endParaRPr lang="es-PE"/>
        </a:p>
      </dgm:t>
    </dgm:pt>
    <dgm:pt modelId="{72A4DF45-4FBA-46B7-BD7A-9951CFA2FDE3}">
      <dgm:prSet phldrT="[Texto]" custT="1"/>
      <dgm:spPr>
        <a:noFill/>
        <a:ln w="28575">
          <a:solidFill>
            <a:srgbClr val="FFC000"/>
          </a:solidFill>
        </a:ln>
      </dgm:spPr>
      <dgm:t>
        <a:bodyPr/>
        <a:lstStyle/>
        <a:p>
          <a:pPr algn="ctr"/>
          <a:r>
            <a:rPr lang="es-ES" sz="1700" dirty="0" smtClean="0">
              <a:solidFill>
                <a:srgbClr val="002060"/>
              </a:solidFill>
            </a:rPr>
            <a:t>Acuerdo entre el trabajador y el empleador, mediante el cual el primero se obliga a prestar sus servicios personales en relación de subordinación, mientras que el segundo se compromete al pago de una remuneración. </a:t>
          </a:r>
          <a:endParaRPr lang="es-PE" sz="1700" b="1" dirty="0">
            <a:solidFill>
              <a:srgbClr val="002060"/>
            </a:solidFill>
          </a:endParaRPr>
        </a:p>
      </dgm:t>
    </dgm:pt>
    <dgm:pt modelId="{C4856EC8-70B6-4724-8E38-BE7DDA178739}" type="parTrans" cxnId="{121B68F6-2B72-4E6B-9C3D-ADDB50B31B0A}">
      <dgm:prSet/>
      <dgm:spPr/>
      <dgm:t>
        <a:bodyPr/>
        <a:lstStyle/>
        <a:p>
          <a:endParaRPr lang="es-PE"/>
        </a:p>
      </dgm:t>
    </dgm:pt>
    <dgm:pt modelId="{6D05EEBE-DCA1-4DCF-B812-90FF2188A4ED}" type="sibTrans" cxnId="{121B68F6-2B72-4E6B-9C3D-ADDB50B31B0A}">
      <dgm:prSet/>
      <dgm:spPr/>
      <dgm:t>
        <a:bodyPr/>
        <a:lstStyle/>
        <a:p>
          <a:endParaRPr lang="es-PE"/>
        </a:p>
      </dgm:t>
    </dgm:pt>
    <dgm:pt modelId="{8FE2C341-7943-4C63-9CA7-53B1AA1E15F7}">
      <dgm:prSet phldrT="[Texto]" custT="1"/>
      <dgm:spPr>
        <a:noFill/>
        <a:ln w="28575">
          <a:solidFill>
            <a:srgbClr val="FFC000"/>
          </a:solidFill>
        </a:ln>
      </dgm:spPr>
      <dgm:t>
        <a:bodyPr/>
        <a:lstStyle/>
        <a:p>
          <a:pPr algn="ctr"/>
          <a:endParaRPr lang="es-PE" sz="1700" b="1" dirty="0">
            <a:solidFill>
              <a:srgbClr val="002060"/>
            </a:solidFill>
          </a:endParaRPr>
        </a:p>
      </dgm:t>
    </dgm:pt>
    <dgm:pt modelId="{32379B87-43B7-41D7-9042-790B5D9DBCBE}" type="parTrans" cxnId="{E9D9B77F-AAD2-468A-B227-CC9EAB1C73D1}">
      <dgm:prSet/>
      <dgm:spPr/>
      <dgm:t>
        <a:bodyPr/>
        <a:lstStyle/>
        <a:p>
          <a:endParaRPr lang="es-PE"/>
        </a:p>
      </dgm:t>
    </dgm:pt>
    <dgm:pt modelId="{BAFBE56E-B39F-4B74-8161-FC3E57FBE581}" type="sibTrans" cxnId="{E9D9B77F-AAD2-468A-B227-CC9EAB1C73D1}">
      <dgm:prSet/>
      <dgm:spPr/>
      <dgm:t>
        <a:bodyPr/>
        <a:lstStyle/>
        <a:p>
          <a:endParaRPr lang="es-PE"/>
        </a:p>
      </dgm:t>
    </dgm:pt>
    <dgm:pt modelId="{AE129235-49DB-4549-BA66-A49D4DD3893F}">
      <dgm:prSet phldrT="[Texto]" custT="1"/>
      <dgm:spPr>
        <a:noFill/>
        <a:ln w="28575">
          <a:solidFill>
            <a:srgbClr val="FFC000"/>
          </a:solidFill>
        </a:ln>
      </dgm:spPr>
      <dgm:t>
        <a:bodyPr/>
        <a:lstStyle/>
        <a:p>
          <a:pPr algn="ctr"/>
          <a:endParaRPr lang="es-PE" sz="1700" b="1" dirty="0">
            <a:solidFill>
              <a:srgbClr val="002060"/>
            </a:solidFill>
          </a:endParaRPr>
        </a:p>
      </dgm:t>
    </dgm:pt>
    <dgm:pt modelId="{6D8CB4C2-752E-4B9A-A17F-FBEC7CD7251A}" type="parTrans" cxnId="{A136EE43-58FF-443E-AE18-E77A1223E906}">
      <dgm:prSet/>
      <dgm:spPr/>
      <dgm:t>
        <a:bodyPr/>
        <a:lstStyle/>
        <a:p>
          <a:endParaRPr lang="es-PE"/>
        </a:p>
      </dgm:t>
    </dgm:pt>
    <dgm:pt modelId="{8A90E69A-A176-41F0-9227-8BE2869DD4CB}" type="sibTrans" cxnId="{A136EE43-58FF-443E-AE18-E77A1223E906}">
      <dgm:prSet/>
      <dgm:spPr/>
      <dgm:t>
        <a:bodyPr/>
        <a:lstStyle/>
        <a:p>
          <a:endParaRPr lang="es-PE"/>
        </a:p>
      </dgm:t>
    </dgm:pt>
    <dgm:pt modelId="{BA1872A4-CC37-4105-BF37-5AC87C3C59E7}" type="pres">
      <dgm:prSet presAssocID="{8AD69AE6-D8E5-4FE0-BF3C-652AC83F7432}" presName="diagram" presStyleCnt="0">
        <dgm:presLayoutVars>
          <dgm:dir/>
          <dgm:animLvl val="lvl"/>
          <dgm:resizeHandles val="exact"/>
        </dgm:presLayoutVars>
      </dgm:prSet>
      <dgm:spPr/>
    </dgm:pt>
    <dgm:pt modelId="{DE5A3223-B688-473D-9CB6-3CF351E74B46}" type="pres">
      <dgm:prSet presAssocID="{6213715C-CFAD-49CF-AB1B-CE113522DEBF}" presName="compNode" presStyleCnt="0"/>
      <dgm:spPr/>
    </dgm:pt>
    <dgm:pt modelId="{C3EC4FD9-A3FC-46E9-9753-7970586E71A5}" type="pres">
      <dgm:prSet presAssocID="{6213715C-CFAD-49CF-AB1B-CE113522DEBF}" presName="childRect" presStyleLbl="bgAcc1" presStyleIdx="0" presStyleCnt="1">
        <dgm:presLayoutVars>
          <dgm:bulletEnabled val="1"/>
        </dgm:presLayoutVars>
      </dgm:prSet>
      <dgm:spPr/>
      <dgm:t>
        <a:bodyPr/>
        <a:lstStyle/>
        <a:p>
          <a:endParaRPr lang="es-PE"/>
        </a:p>
      </dgm:t>
    </dgm:pt>
    <dgm:pt modelId="{9E236CE4-4341-40BC-B978-E2E08C2EC53B}" type="pres">
      <dgm:prSet presAssocID="{6213715C-CFAD-49CF-AB1B-CE113522DEBF}" presName="parentText" presStyleLbl="node1" presStyleIdx="0" presStyleCnt="0">
        <dgm:presLayoutVars>
          <dgm:chMax val="0"/>
          <dgm:bulletEnabled val="1"/>
        </dgm:presLayoutVars>
      </dgm:prSet>
      <dgm:spPr/>
      <dgm:t>
        <a:bodyPr/>
        <a:lstStyle/>
        <a:p>
          <a:endParaRPr lang="es-PE"/>
        </a:p>
      </dgm:t>
    </dgm:pt>
    <dgm:pt modelId="{CA482B0E-3A88-45BC-8A12-8E8BC964AEB0}" type="pres">
      <dgm:prSet presAssocID="{6213715C-CFAD-49CF-AB1B-CE113522DEBF}" presName="parentRect" presStyleLbl="alignNode1" presStyleIdx="0" presStyleCnt="1"/>
      <dgm:spPr/>
      <dgm:t>
        <a:bodyPr/>
        <a:lstStyle/>
        <a:p>
          <a:endParaRPr lang="es-PE"/>
        </a:p>
      </dgm:t>
    </dgm:pt>
    <dgm:pt modelId="{23D56765-45DC-424B-A2D7-5EF6F438D7A7}" type="pres">
      <dgm:prSet presAssocID="{6213715C-CFAD-49CF-AB1B-CE113522DEBF}" presName="adorn" presStyleLbl="fgAccFollowNode1" presStyleIdx="0" presStyleCnt="1" custScaleX="246059" custScaleY="229128" custLinFactNeighborX="64300" custLinFactNeighborY="7004"/>
      <dgm:spPr>
        <a:blipFill rotWithShape="0">
          <a:blip xmlns:r="http://schemas.openxmlformats.org/officeDocument/2006/relationships" r:embed="rId1"/>
          <a:stretch>
            <a:fillRect/>
          </a:stretch>
        </a:blipFill>
        <a:ln>
          <a:solidFill>
            <a:schemeClr val="tx2">
              <a:lumMod val="75000"/>
              <a:alpha val="90000"/>
            </a:schemeClr>
          </a:solidFill>
        </a:ln>
      </dgm:spPr>
    </dgm:pt>
  </dgm:ptLst>
  <dgm:cxnLst>
    <dgm:cxn modelId="{0CFBABAB-51C7-4A11-B7C8-1FC06EEFCB76}" type="presOf" srcId="{72A4DF45-4FBA-46B7-BD7A-9951CFA2FDE3}" destId="{C3EC4FD9-A3FC-46E9-9753-7970586E71A5}" srcOrd="0" destOrd="2" presId="urn:microsoft.com/office/officeart/2005/8/layout/bList2"/>
    <dgm:cxn modelId="{A136EE43-58FF-443E-AE18-E77A1223E906}" srcId="{6213715C-CFAD-49CF-AB1B-CE113522DEBF}" destId="{AE129235-49DB-4549-BA66-A49D4DD3893F}" srcOrd="1" destOrd="0" parTransId="{6D8CB4C2-752E-4B9A-A17F-FBEC7CD7251A}" sibTransId="{8A90E69A-A176-41F0-9227-8BE2869DD4CB}"/>
    <dgm:cxn modelId="{D978FF1B-219D-4660-8705-04680548675A}" type="presOf" srcId="{6213715C-CFAD-49CF-AB1B-CE113522DEBF}" destId="{CA482B0E-3A88-45BC-8A12-8E8BC964AEB0}" srcOrd="1" destOrd="0" presId="urn:microsoft.com/office/officeart/2005/8/layout/bList2"/>
    <dgm:cxn modelId="{17FD350B-9CE5-406A-AE45-09FD8EBF07DA}" type="presOf" srcId="{AE129235-49DB-4549-BA66-A49D4DD3893F}" destId="{C3EC4FD9-A3FC-46E9-9753-7970586E71A5}" srcOrd="0" destOrd="1" presId="urn:microsoft.com/office/officeart/2005/8/layout/bList2"/>
    <dgm:cxn modelId="{1A2BDDD6-A54F-49E2-B9BA-9D2876D9C808}" type="presOf" srcId="{8AD69AE6-D8E5-4FE0-BF3C-652AC83F7432}" destId="{BA1872A4-CC37-4105-BF37-5AC87C3C59E7}" srcOrd="0" destOrd="0" presId="urn:microsoft.com/office/officeart/2005/8/layout/bList2"/>
    <dgm:cxn modelId="{CDABE199-6817-4631-AD55-9F5F505BE5FE}" type="presOf" srcId="{8FE2C341-7943-4C63-9CA7-53B1AA1E15F7}" destId="{C3EC4FD9-A3FC-46E9-9753-7970586E71A5}" srcOrd="0" destOrd="0" presId="urn:microsoft.com/office/officeart/2005/8/layout/bList2"/>
    <dgm:cxn modelId="{02AFF9BF-90F5-4636-9A14-7BA99DA4931A}" type="presOf" srcId="{6213715C-CFAD-49CF-AB1B-CE113522DEBF}" destId="{9E236CE4-4341-40BC-B978-E2E08C2EC53B}" srcOrd="0" destOrd="0" presId="urn:microsoft.com/office/officeart/2005/8/layout/bList2"/>
    <dgm:cxn modelId="{3D3AA9D6-5ABD-4185-A893-8872580B07D1}" srcId="{8AD69AE6-D8E5-4FE0-BF3C-652AC83F7432}" destId="{6213715C-CFAD-49CF-AB1B-CE113522DEBF}" srcOrd="0" destOrd="0" parTransId="{EA3608E8-6602-4600-A1B7-A5CCD00BEA9B}" sibTransId="{3186C7D0-5638-4708-9875-F82138D5A881}"/>
    <dgm:cxn modelId="{E9D9B77F-AAD2-468A-B227-CC9EAB1C73D1}" srcId="{6213715C-CFAD-49CF-AB1B-CE113522DEBF}" destId="{8FE2C341-7943-4C63-9CA7-53B1AA1E15F7}" srcOrd="0" destOrd="0" parTransId="{32379B87-43B7-41D7-9042-790B5D9DBCBE}" sibTransId="{BAFBE56E-B39F-4B74-8161-FC3E57FBE581}"/>
    <dgm:cxn modelId="{121B68F6-2B72-4E6B-9C3D-ADDB50B31B0A}" srcId="{6213715C-CFAD-49CF-AB1B-CE113522DEBF}" destId="{72A4DF45-4FBA-46B7-BD7A-9951CFA2FDE3}" srcOrd="2" destOrd="0" parTransId="{C4856EC8-70B6-4724-8E38-BE7DDA178739}" sibTransId="{6D05EEBE-DCA1-4DCF-B812-90FF2188A4ED}"/>
    <dgm:cxn modelId="{25D3EF32-D58A-4A1F-AF03-216B711E7938}" type="presParOf" srcId="{BA1872A4-CC37-4105-BF37-5AC87C3C59E7}" destId="{DE5A3223-B688-473D-9CB6-3CF351E74B46}" srcOrd="0" destOrd="0" presId="urn:microsoft.com/office/officeart/2005/8/layout/bList2"/>
    <dgm:cxn modelId="{B23A3CE8-799A-42CA-9F7C-9FCB0ADDFC9D}" type="presParOf" srcId="{DE5A3223-B688-473D-9CB6-3CF351E74B46}" destId="{C3EC4FD9-A3FC-46E9-9753-7970586E71A5}" srcOrd="0" destOrd="0" presId="urn:microsoft.com/office/officeart/2005/8/layout/bList2"/>
    <dgm:cxn modelId="{BD2C0416-9FC6-43C3-99B3-518550D013C7}" type="presParOf" srcId="{DE5A3223-B688-473D-9CB6-3CF351E74B46}" destId="{9E236CE4-4341-40BC-B978-E2E08C2EC53B}" srcOrd="1" destOrd="0" presId="urn:microsoft.com/office/officeart/2005/8/layout/bList2"/>
    <dgm:cxn modelId="{EF027D30-7B72-40E7-9C9D-9ECDA7EEB713}" type="presParOf" srcId="{DE5A3223-B688-473D-9CB6-3CF351E74B46}" destId="{CA482B0E-3A88-45BC-8A12-8E8BC964AEB0}" srcOrd="2" destOrd="0" presId="urn:microsoft.com/office/officeart/2005/8/layout/bList2"/>
    <dgm:cxn modelId="{3F993950-98D6-4DFA-A3DB-5ADCFB3CC12C}" type="presParOf" srcId="{DE5A3223-B688-473D-9CB6-3CF351E74B46}" destId="{23D56765-45DC-424B-A2D7-5EF6F438D7A7}" srcOrd="3" destOrd="0" presId="urn:microsoft.com/office/officeart/2005/8/layout/bList2"/>
  </dgm:cxnLst>
  <dgm:bg/>
  <dgm:whole/>
</dgm:dataModel>
</file>

<file path=ppt/diagrams/data16.xml><?xml version="1.0" encoding="utf-8"?>
<dgm:dataModel xmlns:dgm="http://schemas.openxmlformats.org/drawingml/2006/diagram" xmlns:a="http://schemas.openxmlformats.org/drawingml/2006/main">
  <dgm:ptLst>
    <dgm:pt modelId="{009ACF65-00FC-45EB-AEAB-0DF03012F2D5}"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s-PE"/>
        </a:p>
      </dgm:t>
    </dgm:pt>
    <dgm:pt modelId="{A6262C8D-1541-4D6D-93F6-1A6E0DA6EDAF}">
      <dgm:prSet phldrT="[Texto]" custT="1"/>
      <dgm:spPr>
        <a:noFill/>
        <a:ln w="28575">
          <a:solidFill>
            <a:srgbClr val="FFC000"/>
          </a:solidFill>
        </a:ln>
      </dgm:spPr>
      <dgm:t>
        <a:bodyPr/>
        <a:lstStyle/>
        <a:p>
          <a:pPr algn="ctr"/>
          <a:r>
            <a:rPr lang="es-ES" sz="1800" dirty="0" smtClean="0">
              <a:solidFill>
                <a:srgbClr val="002060"/>
              </a:solidFill>
            </a:rPr>
            <a:t>Resolución que emiten los árbitros dentro de un procedimiento arbitral poniendo fin a la controversia</a:t>
          </a:r>
          <a:endParaRPr lang="es-PE" sz="1800" dirty="0">
            <a:solidFill>
              <a:srgbClr val="002060"/>
            </a:solidFill>
          </a:endParaRPr>
        </a:p>
      </dgm:t>
    </dgm:pt>
    <dgm:pt modelId="{C8F252BE-126C-47F7-B74B-7F5A7AC784CD}" type="parTrans" cxnId="{A061E6C9-BEE3-4416-A53A-94CC8344CB8B}">
      <dgm:prSet/>
      <dgm:spPr/>
      <dgm:t>
        <a:bodyPr/>
        <a:lstStyle/>
        <a:p>
          <a:endParaRPr lang="es-PE"/>
        </a:p>
      </dgm:t>
    </dgm:pt>
    <dgm:pt modelId="{D24B65A7-BA31-42EC-BC9F-8C3DA7CA8097}" type="sibTrans" cxnId="{A061E6C9-BEE3-4416-A53A-94CC8344CB8B}">
      <dgm:prSet/>
      <dgm:spPr/>
      <dgm:t>
        <a:bodyPr/>
        <a:lstStyle/>
        <a:p>
          <a:endParaRPr lang="es-PE"/>
        </a:p>
      </dgm:t>
    </dgm:pt>
    <dgm:pt modelId="{0DA850EF-15B0-4A88-9D26-1B3370F00EE2}">
      <dgm:prSet phldrT="[Texto]" custT="1"/>
      <dgm:spPr/>
      <dgm:t>
        <a:bodyPr/>
        <a:lstStyle/>
        <a:p>
          <a:pPr algn="ctr"/>
          <a:r>
            <a:rPr lang="es-PE" sz="2000" b="1" dirty="0" smtClean="0">
              <a:solidFill>
                <a:srgbClr val="002060"/>
              </a:solidFill>
            </a:rPr>
            <a:t>LOS LAUDOS ARBITRALES</a:t>
          </a:r>
          <a:endParaRPr lang="es-PE" sz="2000" b="1" dirty="0">
            <a:solidFill>
              <a:srgbClr val="002060"/>
            </a:solidFill>
          </a:endParaRPr>
        </a:p>
      </dgm:t>
    </dgm:pt>
    <dgm:pt modelId="{341FA1CA-7460-41EA-AFB7-A559463A211D}" type="sibTrans" cxnId="{02796742-550A-4B8D-A6EF-C241CA69B8EF}">
      <dgm:prSet/>
      <dgm:spPr/>
      <dgm:t>
        <a:bodyPr/>
        <a:lstStyle/>
        <a:p>
          <a:endParaRPr lang="es-PE"/>
        </a:p>
      </dgm:t>
    </dgm:pt>
    <dgm:pt modelId="{5BCAA7A0-AACF-488B-80CB-3E5E2A2E3D64}" type="parTrans" cxnId="{02796742-550A-4B8D-A6EF-C241CA69B8EF}">
      <dgm:prSet/>
      <dgm:spPr/>
      <dgm:t>
        <a:bodyPr/>
        <a:lstStyle/>
        <a:p>
          <a:endParaRPr lang="es-PE"/>
        </a:p>
      </dgm:t>
    </dgm:pt>
    <dgm:pt modelId="{29A805E1-9789-4907-AA66-435F1CCDC2E9}" type="pres">
      <dgm:prSet presAssocID="{009ACF65-00FC-45EB-AEAB-0DF03012F2D5}" presName="linearFlow" presStyleCnt="0">
        <dgm:presLayoutVars>
          <dgm:dir/>
          <dgm:animLvl val="lvl"/>
          <dgm:resizeHandles/>
        </dgm:presLayoutVars>
      </dgm:prSet>
      <dgm:spPr/>
      <dgm:t>
        <a:bodyPr/>
        <a:lstStyle/>
        <a:p>
          <a:endParaRPr lang="es-PE"/>
        </a:p>
      </dgm:t>
    </dgm:pt>
    <dgm:pt modelId="{4DF198E5-B669-4241-BC8E-8907A83384ED}" type="pres">
      <dgm:prSet presAssocID="{0DA850EF-15B0-4A88-9D26-1B3370F00EE2}" presName="compositeNode" presStyleCnt="0">
        <dgm:presLayoutVars>
          <dgm:bulletEnabled val="1"/>
        </dgm:presLayoutVars>
      </dgm:prSet>
      <dgm:spPr/>
    </dgm:pt>
    <dgm:pt modelId="{035DFCEA-4DC6-4761-9BAD-EF0DAC1A1E29}" type="pres">
      <dgm:prSet presAssocID="{0DA850EF-15B0-4A88-9D26-1B3370F00EE2}" presName="image" presStyleLbl="fgImgPlace1" presStyleIdx="0" presStyleCnt="1" custScaleX="237575" custScaleY="144143"/>
      <dgm:spPr>
        <a:blipFill rotWithShape="0">
          <a:blip xmlns:r="http://schemas.openxmlformats.org/officeDocument/2006/relationships" r:embed="rId1"/>
          <a:stretch>
            <a:fillRect/>
          </a:stretch>
        </a:blipFill>
        <a:ln w="28575">
          <a:solidFill>
            <a:schemeClr val="bg2">
              <a:lumMod val="50000"/>
            </a:schemeClr>
          </a:solidFill>
        </a:ln>
      </dgm:spPr>
    </dgm:pt>
    <dgm:pt modelId="{37CB3836-3433-42EA-B7BF-C35525257D6E}" type="pres">
      <dgm:prSet presAssocID="{0DA850EF-15B0-4A88-9D26-1B3370F00EE2}" presName="childNode" presStyleLbl="node1" presStyleIdx="0" presStyleCnt="1" custScaleX="78245" custScaleY="58300">
        <dgm:presLayoutVars>
          <dgm:bulletEnabled val="1"/>
        </dgm:presLayoutVars>
      </dgm:prSet>
      <dgm:spPr/>
      <dgm:t>
        <a:bodyPr/>
        <a:lstStyle/>
        <a:p>
          <a:endParaRPr lang="es-PE"/>
        </a:p>
      </dgm:t>
    </dgm:pt>
    <dgm:pt modelId="{D15DD7F5-C855-486E-A3BF-94AB0B4C38D1}" type="pres">
      <dgm:prSet presAssocID="{0DA850EF-15B0-4A88-9D26-1B3370F00EE2}" presName="parentNode" presStyleLbl="revTx" presStyleIdx="0" presStyleCnt="1" custAng="5400000" custLinFactNeighborX="56988" custLinFactNeighborY="-7015">
        <dgm:presLayoutVars>
          <dgm:chMax val="0"/>
          <dgm:bulletEnabled val="1"/>
        </dgm:presLayoutVars>
      </dgm:prSet>
      <dgm:spPr/>
      <dgm:t>
        <a:bodyPr/>
        <a:lstStyle/>
        <a:p>
          <a:endParaRPr lang="es-PE"/>
        </a:p>
      </dgm:t>
    </dgm:pt>
  </dgm:ptLst>
  <dgm:cxnLst>
    <dgm:cxn modelId="{02796742-550A-4B8D-A6EF-C241CA69B8EF}" srcId="{009ACF65-00FC-45EB-AEAB-0DF03012F2D5}" destId="{0DA850EF-15B0-4A88-9D26-1B3370F00EE2}" srcOrd="0" destOrd="0" parTransId="{5BCAA7A0-AACF-488B-80CB-3E5E2A2E3D64}" sibTransId="{341FA1CA-7460-41EA-AFB7-A559463A211D}"/>
    <dgm:cxn modelId="{17552D45-4CD8-43EC-8330-9B28682D0A1D}" type="presOf" srcId="{009ACF65-00FC-45EB-AEAB-0DF03012F2D5}" destId="{29A805E1-9789-4907-AA66-435F1CCDC2E9}" srcOrd="0" destOrd="0" presId="urn:microsoft.com/office/officeart/2005/8/layout/hList2"/>
    <dgm:cxn modelId="{5E354A40-0208-485E-B9A7-C1882600B7D3}" type="presOf" srcId="{A6262C8D-1541-4D6D-93F6-1A6E0DA6EDAF}" destId="{37CB3836-3433-42EA-B7BF-C35525257D6E}" srcOrd="0" destOrd="0" presId="urn:microsoft.com/office/officeart/2005/8/layout/hList2"/>
    <dgm:cxn modelId="{A061E6C9-BEE3-4416-A53A-94CC8344CB8B}" srcId="{0DA850EF-15B0-4A88-9D26-1B3370F00EE2}" destId="{A6262C8D-1541-4D6D-93F6-1A6E0DA6EDAF}" srcOrd="0" destOrd="0" parTransId="{C8F252BE-126C-47F7-B74B-7F5A7AC784CD}" sibTransId="{D24B65A7-BA31-42EC-BC9F-8C3DA7CA8097}"/>
    <dgm:cxn modelId="{1C280BB3-1860-4514-81A5-7ACFB4CFF019}" type="presOf" srcId="{0DA850EF-15B0-4A88-9D26-1B3370F00EE2}" destId="{D15DD7F5-C855-486E-A3BF-94AB0B4C38D1}" srcOrd="0" destOrd="0" presId="urn:microsoft.com/office/officeart/2005/8/layout/hList2"/>
    <dgm:cxn modelId="{9F281059-086C-441D-995A-4F45EFA9785F}" type="presParOf" srcId="{29A805E1-9789-4907-AA66-435F1CCDC2E9}" destId="{4DF198E5-B669-4241-BC8E-8907A83384ED}" srcOrd="0" destOrd="0" presId="urn:microsoft.com/office/officeart/2005/8/layout/hList2"/>
    <dgm:cxn modelId="{A3182732-9FDC-493C-B9AF-EF2C1181645D}" type="presParOf" srcId="{4DF198E5-B669-4241-BC8E-8907A83384ED}" destId="{035DFCEA-4DC6-4761-9BAD-EF0DAC1A1E29}" srcOrd="0" destOrd="0" presId="urn:microsoft.com/office/officeart/2005/8/layout/hList2"/>
    <dgm:cxn modelId="{D270751B-C74D-48AD-871D-4BDA581CAF4B}" type="presParOf" srcId="{4DF198E5-B669-4241-BC8E-8907A83384ED}" destId="{37CB3836-3433-42EA-B7BF-C35525257D6E}" srcOrd="1" destOrd="0" presId="urn:microsoft.com/office/officeart/2005/8/layout/hList2"/>
    <dgm:cxn modelId="{BE063B64-C8A7-443D-8E8E-A70FA451EB2E}" type="presParOf" srcId="{4DF198E5-B669-4241-BC8E-8907A83384ED}" destId="{D15DD7F5-C855-486E-A3BF-94AB0B4C38D1}" srcOrd="2" destOrd="0" presId="urn:microsoft.com/office/officeart/2005/8/layout/hList2"/>
  </dgm:cxnLst>
  <dgm:bg/>
  <dgm:whole/>
</dgm:dataModel>
</file>

<file path=ppt/diagrams/data17.xml><?xml version="1.0" encoding="utf-8"?>
<dgm:dataModel xmlns:dgm="http://schemas.openxmlformats.org/drawingml/2006/diagram" xmlns:a="http://schemas.openxmlformats.org/drawingml/2006/main">
  <dgm:ptLst>
    <dgm:pt modelId="{F16DBC45-B8F9-4890-A699-ABDCE1037946}"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PE"/>
        </a:p>
      </dgm:t>
    </dgm:pt>
    <dgm:pt modelId="{00B898B6-23AD-4E0D-A40B-4D8517E9B291}">
      <dgm:prSet phldrT="[Texto]" custT="1"/>
      <dgm:spPr>
        <a:noFill/>
        <a:ln w="28575">
          <a:solidFill>
            <a:srgbClr val="FFC000"/>
          </a:solidFill>
        </a:ln>
      </dgm:spPr>
      <dgm:t>
        <a:bodyPr/>
        <a:lstStyle/>
        <a:p>
          <a:pPr algn="ctr"/>
          <a:r>
            <a:rPr lang="es-ES" sz="1600" dirty="0" smtClean="0">
              <a:solidFill>
                <a:srgbClr val="002060"/>
              </a:solidFill>
            </a:rPr>
            <a:t>Modo de comportamiento practicado a través del tiempo de una manera uniforme por determinado grupo social, el cual considera su acatamiento como obligatorio y que su incumplimiento debe ser sancionado. </a:t>
          </a:r>
          <a:endParaRPr lang="es-PE" sz="1600" dirty="0">
            <a:solidFill>
              <a:srgbClr val="002060"/>
            </a:solidFill>
          </a:endParaRPr>
        </a:p>
      </dgm:t>
    </dgm:pt>
    <dgm:pt modelId="{C65157E4-FE4B-40C4-9C8D-B5E3FC4D218B}" type="parTrans" cxnId="{3A2102A2-E8FD-4ECF-9B3D-D015819E9853}">
      <dgm:prSet/>
      <dgm:spPr/>
      <dgm:t>
        <a:bodyPr/>
        <a:lstStyle/>
        <a:p>
          <a:endParaRPr lang="es-PE"/>
        </a:p>
      </dgm:t>
    </dgm:pt>
    <dgm:pt modelId="{B48F2DD1-0952-47A4-B635-1BC07D93284C}" type="sibTrans" cxnId="{3A2102A2-E8FD-4ECF-9B3D-D015819E9853}">
      <dgm:prSet/>
      <dgm:spPr/>
      <dgm:t>
        <a:bodyPr/>
        <a:lstStyle/>
        <a:p>
          <a:endParaRPr lang="es-PE"/>
        </a:p>
      </dgm:t>
    </dgm:pt>
    <dgm:pt modelId="{C9E471FA-96E1-4671-B5C8-1E59885AB917}">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LA COSTUMBRE LABORAL</a:t>
          </a:r>
          <a:endParaRPr lang="es-PE" sz="2000" b="1" dirty="0">
            <a:solidFill>
              <a:srgbClr val="002060"/>
            </a:solidFill>
          </a:endParaRPr>
        </a:p>
      </dgm:t>
    </dgm:pt>
    <dgm:pt modelId="{B4CF010D-C9AD-482F-B41C-6A46810F98C9}" type="parTrans" cxnId="{01ACA0A5-1194-42DB-8200-414CE09B200A}">
      <dgm:prSet/>
      <dgm:spPr/>
      <dgm:t>
        <a:bodyPr/>
        <a:lstStyle/>
        <a:p>
          <a:endParaRPr lang="es-PE"/>
        </a:p>
      </dgm:t>
    </dgm:pt>
    <dgm:pt modelId="{5EDA9682-1390-4F79-BD0B-EE59DBED341F}" type="sibTrans" cxnId="{01ACA0A5-1194-42DB-8200-414CE09B200A}">
      <dgm:prSet/>
      <dgm:spPr/>
      <dgm:t>
        <a:bodyPr/>
        <a:lstStyle/>
        <a:p>
          <a:endParaRPr lang="es-PE"/>
        </a:p>
      </dgm:t>
    </dgm:pt>
    <dgm:pt modelId="{1CF055C7-5ED0-4AB5-B59B-F6119C9BA529}">
      <dgm:prSet phldrT="[Texto]" custT="1"/>
      <dgm:spPr>
        <a:noFill/>
        <a:ln w="28575">
          <a:solidFill>
            <a:srgbClr val="FFC000"/>
          </a:solidFill>
        </a:ln>
      </dgm:spPr>
      <dgm:t>
        <a:bodyPr/>
        <a:lstStyle/>
        <a:p>
          <a:pPr algn="ctr"/>
          <a:endParaRPr lang="es-PE" sz="1600" dirty="0">
            <a:solidFill>
              <a:srgbClr val="002060"/>
            </a:solidFill>
          </a:endParaRPr>
        </a:p>
      </dgm:t>
    </dgm:pt>
    <dgm:pt modelId="{15BE7364-A126-4340-9C84-EC6E0F77AEBC}" type="parTrans" cxnId="{B852E831-E204-4311-BDD3-3632FE816F85}">
      <dgm:prSet/>
      <dgm:spPr/>
    </dgm:pt>
    <dgm:pt modelId="{E991CE9B-0605-4BC7-A786-4FDAF830F6F4}" type="sibTrans" cxnId="{B852E831-E204-4311-BDD3-3632FE816F85}">
      <dgm:prSet/>
      <dgm:spPr/>
    </dgm:pt>
    <dgm:pt modelId="{504F4D64-9686-4EDC-B002-56197ED40EEF}" type="pres">
      <dgm:prSet presAssocID="{F16DBC45-B8F9-4890-A699-ABDCE1037946}" presName="Name0" presStyleCnt="0">
        <dgm:presLayoutVars>
          <dgm:dir/>
          <dgm:animLvl val="lvl"/>
          <dgm:resizeHandles val="exact"/>
        </dgm:presLayoutVars>
      </dgm:prSet>
      <dgm:spPr/>
      <dgm:t>
        <a:bodyPr/>
        <a:lstStyle/>
        <a:p>
          <a:endParaRPr lang="es-PE"/>
        </a:p>
      </dgm:t>
    </dgm:pt>
    <dgm:pt modelId="{B734E95C-176E-4058-9CB9-859C2A8D94DA}" type="pres">
      <dgm:prSet presAssocID="{F16DBC45-B8F9-4890-A699-ABDCE1037946}" presName="tSp" presStyleCnt="0"/>
      <dgm:spPr/>
    </dgm:pt>
    <dgm:pt modelId="{E6C7613E-B086-4480-B66E-84239F4C5ED3}" type="pres">
      <dgm:prSet presAssocID="{F16DBC45-B8F9-4890-A699-ABDCE1037946}" presName="bSp" presStyleCnt="0"/>
      <dgm:spPr/>
    </dgm:pt>
    <dgm:pt modelId="{5C1E4624-F61C-4328-94FE-5488FEBDDF9E}" type="pres">
      <dgm:prSet presAssocID="{F16DBC45-B8F9-4890-A699-ABDCE1037946}" presName="process" presStyleCnt="0"/>
      <dgm:spPr/>
    </dgm:pt>
    <dgm:pt modelId="{2570B34C-9E11-4712-B63D-5C9474B724FA}" type="pres">
      <dgm:prSet presAssocID="{C9E471FA-96E1-4671-B5C8-1E59885AB917}" presName="composite1" presStyleCnt="0"/>
      <dgm:spPr/>
    </dgm:pt>
    <dgm:pt modelId="{E993333A-E003-4655-8FD8-CDD57F9944EB}" type="pres">
      <dgm:prSet presAssocID="{C9E471FA-96E1-4671-B5C8-1E59885AB917}" presName="dummyNode1" presStyleLbl="node1" presStyleIdx="0" presStyleCnt="1"/>
      <dgm:spPr/>
    </dgm:pt>
    <dgm:pt modelId="{D967A807-DD22-40F6-998A-09BC32FE5FD4}" type="pres">
      <dgm:prSet presAssocID="{C9E471FA-96E1-4671-B5C8-1E59885AB917}" presName="childNode1" presStyleLbl="bgAcc1" presStyleIdx="0" presStyleCnt="1" custScaleX="180590" custScaleY="115646">
        <dgm:presLayoutVars>
          <dgm:bulletEnabled val="1"/>
        </dgm:presLayoutVars>
      </dgm:prSet>
      <dgm:spPr/>
      <dgm:t>
        <a:bodyPr/>
        <a:lstStyle/>
        <a:p>
          <a:endParaRPr lang="es-PE"/>
        </a:p>
      </dgm:t>
    </dgm:pt>
    <dgm:pt modelId="{E9E24BA1-DF49-4CCA-A310-D02681B10BBD}" type="pres">
      <dgm:prSet presAssocID="{C9E471FA-96E1-4671-B5C8-1E59885AB917}" presName="childNode1tx" presStyleLbl="bgAcc1" presStyleIdx="0" presStyleCnt="1">
        <dgm:presLayoutVars>
          <dgm:bulletEnabled val="1"/>
        </dgm:presLayoutVars>
      </dgm:prSet>
      <dgm:spPr/>
      <dgm:t>
        <a:bodyPr/>
        <a:lstStyle/>
        <a:p>
          <a:endParaRPr lang="es-PE"/>
        </a:p>
      </dgm:t>
    </dgm:pt>
    <dgm:pt modelId="{07B90804-1210-44DF-B6D5-8AC0072C5855}" type="pres">
      <dgm:prSet presAssocID="{C9E471FA-96E1-4671-B5C8-1E59885AB917}" presName="parentNode1" presStyleLbl="node1" presStyleIdx="0" presStyleCnt="1" custScaleX="125249" custScaleY="115873" custLinFactNeighborX="59130" custLinFactNeighborY="28441">
        <dgm:presLayoutVars>
          <dgm:chMax val="1"/>
          <dgm:bulletEnabled val="1"/>
        </dgm:presLayoutVars>
      </dgm:prSet>
      <dgm:spPr/>
      <dgm:t>
        <a:bodyPr/>
        <a:lstStyle/>
        <a:p>
          <a:endParaRPr lang="es-PE"/>
        </a:p>
      </dgm:t>
    </dgm:pt>
    <dgm:pt modelId="{218A6877-A957-441B-8736-E5611C712356}" type="pres">
      <dgm:prSet presAssocID="{C9E471FA-96E1-4671-B5C8-1E59885AB917}" presName="connSite1" presStyleCnt="0"/>
      <dgm:spPr/>
    </dgm:pt>
  </dgm:ptLst>
  <dgm:cxnLst>
    <dgm:cxn modelId="{F7AE67AE-DF70-4E49-9243-E4919E6D1BD0}" type="presOf" srcId="{1CF055C7-5ED0-4AB5-B59B-F6119C9BA529}" destId="{D967A807-DD22-40F6-998A-09BC32FE5FD4}" srcOrd="0" destOrd="0" presId="urn:microsoft.com/office/officeart/2005/8/layout/hProcess4"/>
    <dgm:cxn modelId="{AD1C2F44-F205-4AC8-ADA6-1C987D8661D7}" type="presOf" srcId="{C9E471FA-96E1-4671-B5C8-1E59885AB917}" destId="{07B90804-1210-44DF-B6D5-8AC0072C5855}" srcOrd="0" destOrd="0" presId="urn:microsoft.com/office/officeart/2005/8/layout/hProcess4"/>
    <dgm:cxn modelId="{CE2E143F-1563-40ED-BEC2-1A2A2783E181}" type="presOf" srcId="{F16DBC45-B8F9-4890-A699-ABDCE1037946}" destId="{504F4D64-9686-4EDC-B002-56197ED40EEF}" srcOrd="0" destOrd="0" presId="urn:microsoft.com/office/officeart/2005/8/layout/hProcess4"/>
    <dgm:cxn modelId="{3A2102A2-E8FD-4ECF-9B3D-D015819E9853}" srcId="{C9E471FA-96E1-4671-B5C8-1E59885AB917}" destId="{00B898B6-23AD-4E0D-A40B-4D8517E9B291}" srcOrd="1" destOrd="0" parTransId="{C65157E4-FE4B-40C4-9C8D-B5E3FC4D218B}" sibTransId="{B48F2DD1-0952-47A4-B635-1BC07D93284C}"/>
    <dgm:cxn modelId="{94CAD512-9E6B-4207-8BEC-ECFEAF02ECF9}" type="presOf" srcId="{1CF055C7-5ED0-4AB5-B59B-F6119C9BA529}" destId="{E9E24BA1-DF49-4CCA-A310-D02681B10BBD}" srcOrd="1" destOrd="0" presId="urn:microsoft.com/office/officeart/2005/8/layout/hProcess4"/>
    <dgm:cxn modelId="{AAD355E9-8BDF-470B-B875-D8C07821D9E5}" type="presOf" srcId="{00B898B6-23AD-4E0D-A40B-4D8517E9B291}" destId="{E9E24BA1-DF49-4CCA-A310-D02681B10BBD}" srcOrd="1" destOrd="1" presId="urn:microsoft.com/office/officeart/2005/8/layout/hProcess4"/>
    <dgm:cxn modelId="{B852E831-E204-4311-BDD3-3632FE816F85}" srcId="{C9E471FA-96E1-4671-B5C8-1E59885AB917}" destId="{1CF055C7-5ED0-4AB5-B59B-F6119C9BA529}" srcOrd="0" destOrd="0" parTransId="{15BE7364-A126-4340-9C84-EC6E0F77AEBC}" sibTransId="{E991CE9B-0605-4BC7-A786-4FDAF830F6F4}"/>
    <dgm:cxn modelId="{01ACA0A5-1194-42DB-8200-414CE09B200A}" srcId="{F16DBC45-B8F9-4890-A699-ABDCE1037946}" destId="{C9E471FA-96E1-4671-B5C8-1E59885AB917}" srcOrd="0" destOrd="0" parTransId="{B4CF010D-C9AD-482F-B41C-6A46810F98C9}" sibTransId="{5EDA9682-1390-4F79-BD0B-EE59DBED341F}"/>
    <dgm:cxn modelId="{A4105DB1-8262-4804-866B-90B59CE52E79}" type="presOf" srcId="{00B898B6-23AD-4E0D-A40B-4D8517E9B291}" destId="{D967A807-DD22-40F6-998A-09BC32FE5FD4}" srcOrd="0" destOrd="1" presId="urn:microsoft.com/office/officeart/2005/8/layout/hProcess4"/>
    <dgm:cxn modelId="{539A0167-F479-4904-BF67-F567498F4656}" type="presParOf" srcId="{504F4D64-9686-4EDC-B002-56197ED40EEF}" destId="{B734E95C-176E-4058-9CB9-859C2A8D94DA}" srcOrd="0" destOrd="0" presId="urn:microsoft.com/office/officeart/2005/8/layout/hProcess4"/>
    <dgm:cxn modelId="{51AF74FE-C4FC-4125-ACAE-56C296C92B2C}" type="presParOf" srcId="{504F4D64-9686-4EDC-B002-56197ED40EEF}" destId="{E6C7613E-B086-4480-B66E-84239F4C5ED3}" srcOrd="1" destOrd="0" presId="urn:microsoft.com/office/officeart/2005/8/layout/hProcess4"/>
    <dgm:cxn modelId="{CE0BD0AC-358F-44E7-B64F-04E2B2604270}" type="presParOf" srcId="{504F4D64-9686-4EDC-B002-56197ED40EEF}" destId="{5C1E4624-F61C-4328-94FE-5488FEBDDF9E}" srcOrd="2" destOrd="0" presId="urn:microsoft.com/office/officeart/2005/8/layout/hProcess4"/>
    <dgm:cxn modelId="{333B1E9E-898D-4B36-B9B1-8491E8D28869}" type="presParOf" srcId="{5C1E4624-F61C-4328-94FE-5488FEBDDF9E}" destId="{2570B34C-9E11-4712-B63D-5C9474B724FA}" srcOrd="0" destOrd="0" presId="urn:microsoft.com/office/officeart/2005/8/layout/hProcess4"/>
    <dgm:cxn modelId="{1815F37C-A9F1-495E-ABF1-69EFAB237E81}" type="presParOf" srcId="{2570B34C-9E11-4712-B63D-5C9474B724FA}" destId="{E993333A-E003-4655-8FD8-CDD57F9944EB}" srcOrd="0" destOrd="0" presId="urn:microsoft.com/office/officeart/2005/8/layout/hProcess4"/>
    <dgm:cxn modelId="{7D27A144-97AE-4A90-BCD5-ED2A3D43EA2E}" type="presParOf" srcId="{2570B34C-9E11-4712-B63D-5C9474B724FA}" destId="{D967A807-DD22-40F6-998A-09BC32FE5FD4}" srcOrd="1" destOrd="0" presId="urn:microsoft.com/office/officeart/2005/8/layout/hProcess4"/>
    <dgm:cxn modelId="{5B0437F8-E621-47E5-A34B-BFC14ED72822}" type="presParOf" srcId="{2570B34C-9E11-4712-B63D-5C9474B724FA}" destId="{E9E24BA1-DF49-4CCA-A310-D02681B10BBD}" srcOrd="2" destOrd="0" presId="urn:microsoft.com/office/officeart/2005/8/layout/hProcess4"/>
    <dgm:cxn modelId="{EA6880B9-5E57-449C-A659-BC91347BDC36}" type="presParOf" srcId="{2570B34C-9E11-4712-B63D-5C9474B724FA}" destId="{07B90804-1210-44DF-B6D5-8AC0072C5855}" srcOrd="3" destOrd="0" presId="urn:microsoft.com/office/officeart/2005/8/layout/hProcess4"/>
    <dgm:cxn modelId="{A5A32EE7-EC63-4847-8D12-08345B9351AA}" type="presParOf" srcId="{2570B34C-9E11-4712-B63D-5C9474B724FA}" destId="{218A6877-A957-441B-8736-E5611C712356}" srcOrd="4" destOrd="0" presId="urn:microsoft.com/office/officeart/2005/8/layout/hProcess4"/>
  </dgm:cxnLst>
  <dgm:bg/>
  <dgm:whole/>
</dgm:dataModel>
</file>

<file path=ppt/diagrams/data18.xml><?xml version="1.0" encoding="utf-8"?>
<dgm:dataModel xmlns:dgm="http://schemas.openxmlformats.org/drawingml/2006/diagram" xmlns:a="http://schemas.openxmlformats.org/drawingml/2006/main">
  <dgm:ptLst>
    <dgm:pt modelId="{B955286F-8F51-4B3D-9CF3-6A5E1A6BDBD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PE"/>
        </a:p>
      </dgm:t>
    </dgm:pt>
    <dgm:pt modelId="{46B8B88A-A610-4A33-8AD4-398A9DADB98A}">
      <dgm:prSet phldrT="[Texto]"/>
      <dgm:spPr>
        <a:ln w="28575">
          <a:solidFill>
            <a:srgbClr val="FFC000"/>
          </a:solidFill>
        </a:ln>
      </dgm:spPr>
      <dgm:t>
        <a:bodyPr/>
        <a:lstStyle/>
        <a:p>
          <a:r>
            <a:rPr lang="es-PE" b="1" dirty="0" smtClean="0">
              <a:solidFill>
                <a:srgbClr val="002060"/>
              </a:solidFill>
            </a:rPr>
            <a:t>LAS FUENTES INTERNACIONALES</a:t>
          </a:r>
          <a:endParaRPr lang="es-PE" b="1" dirty="0">
            <a:solidFill>
              <a:srgbClr val="002060"/>
            </a:solidFill>
          </a:endParaRPr>
        </a:p>
      </dgm:t>
    </dgm:pt>
    <dgm:pt modelId="{B6023CCD-82BB-43C1-989F-2203D5F51CDA}" type="parTrans" cxnId="{2B513707-445C-49EC-82F7-1043B8923601}">
      <dgm:prSet/>
      <dgm:spPr/>
      <dgm:t>
        <a:bodyPr/>
        <a:lstStyle/>
        <a:p>
          <a:endParaRPr lang="es-PE"/>
        </a:p>
      </dgm:t>
    </dgm:pt>
    <dgm:pt modelId="{A91F43EB-8E01-4571-A7F0-0131614F0E9F}" type="sibTrans" cxnId="{2B513707-445C-49EC-82F7-1043B8923601}">
      <dgm:prSet/>
      <dgm:spPr/>
      <dgm:t>
        <a:bodyPr/>
        <a:lstStyle/>
        <a:p>
          <a:endParaRPr lang="es-PE"/>
        </a:p>
      </dgm:t>
    </dgm:pt>
    <dgm:pt modelId="{64B51EA4-07D1-4EF9-B09F-097814D68B02}">
      <dgm:prSet phldrT="[Texto]" custT="1"/>
      <dgm:spPr>
        <a:ln w="28575">
          <a:solidFill>
            <a:srgbClr val="FFC000"/>
          </a:solidFill>
        </a:ln>
      </dgm:spPr>
      <dgm:t>
        <a:bodyPr/>
        <a:lstStyle/>
        <a:p>
          <a:r>
            <a:rPr lang="es-PE" sz="1600" dirty="0" smtClean="0">
              <a:solidFill>
                <a:srgbClr val="002060"/>
              </a:solidFill>
            </a:rPr>
            <a:t>Los Tratados Internacionales sobre Derechos Humanos</a:t>
          </a:r>
          <a:endParaRPr lang="es-PE" sz="1600" dirty="0">
            <a:solidFill>
              <a:srgbClr val="002060"/>
            </a:solidFill>
          </a:endParaRPr>
        </a:p>
      </dgm:t>
    </dgm:pt>
    <dgm:pt modelId="{BF95F3A5-DE0D-444A-A50C-C622F6AB4704}" type="parTrans" cxnId="{E387143F-E6BC-4F12-AAEE-67916E5E0FEA}">
      <dgm:prSet/>
      <dgm:spPr>
        <a:ln w="28575">
          <a:solidFill>
            <a:srgbClr val="FFC000"/>
          </a:solidFill>
        </a:ln>
      </dgm:spPr>
      <dgm:t>
        <a:bodyPr/>
        <a:lstStyle/>
        <a:p>
          <a:endParaRPr lang="es-PE"/>
        </a:p>
      </dgm:t>
    </dgm:pt>
    <dgm:pt modelId="{CDC01CED-20E9-4317-A32F-D112E0A6D31C}" type="sibTrans" cxnId="{E387143F-E6BC-4F12-AAEE-67916E5E0FEA}">
      <dgm:prSet/>
      <dgm:spPr/>
      <dgm:t>
        <a:bodyPr/>
        <a:lstStyle/>
        <a:p>
          <a:endParaRPr lang="es-PE"/>
        </a:p>
      </dgm:t>
    </dgm:pt>
    <dgm:pt modelId="{3BD2D79E-527C-43D6-8F2F-28C8798C665D}">
      <dgm:prSet phldrT="[Texto]" custT="1"/>
      <dgm:spPr>
        <a:ln w="28575">
          <a:solidFill>
            <a:srgbClr val="FFC000"/>
          </a:solidFill>
        </a:ln>
      </dgm:spPr>
      <dgm:t>
        <a:bodyPr/>
        <a:lstStyle/>
        <a:p>
          <a:r>
            <a:rPr lang="es-PE" sz="1600" dirty="0" smtClean="0">
              <a:solidFill>
                <a:srgbClr val="002060"/>
              </a:solidFill>
            </a:rPr>
            <a:t>Las Normas de la Organización Internacional del Trabajo (OIT)</a:t>
          </a:r>
          <a:endParaRPr lang="es-PE" sz="1600" dirty="0">
            <a:solidFill>
              <a:srgbClr val="002060"/>
            </a:solidFill>
          </a:endParaRPr>
        </a:p>
      </dgm:t>
    </dgm:pt>
    <dgm:pt modelId="{B7E6361A-7A62-43A6-A085-8C0C0C7164F5}" type="parTrans" cxnId="{06511386-2947-4986-AB99-2B073779F147}">
      <dgm:prSet/>
      <dgm:spPr>
        <a:ln w="28575">
          <a:solidFill>
            <a:srgbClr val="FFC000"/>
          </a:solidFill>
        </a:ln>
      </dgm:spPr>
      <dgm:t>
        <a:bodyPr/>
        <a:lstStyle/>
        <a:p>
          <a:endParaRPr lang="es-PE"/>
        </a:p>
      </dgm:t>
    </dgm:pt>
    <dgm:pt modelId="{4B5ACA75-6EE7-47EB-BE00-776A801BACEE}" type="sibTrans" cxnId="{06511386-2947-4986-AB99-2B073779F147}">
      <dgm:prSet/>
      <dgm:spPr/>
      <dgm:t>
        <a:bodyPr/>
        <a:lstStyle/>
        <a:p>
          <a:endParaRPr lang="es-PE"/>
        </a:p>
      </dgm:t>
    </dgm:pt>
    <dgm:pt modelId="{117FABF8-DAE3-4302-8116-F8047716E03F}">
      <dgm:prSet phldrT="[Texto]" custT="1"/>
      <dgm:spPr>
        <a:ln w="28575">
          <a:solidFill>
            <a:srgbClr val="FFC000"/>
          </a:solidFill>
        </a:ln>
      </dgm:spPr>
      <dgm:t>
        <a:bodyPr/>
        <a:lstStyle/>
        <a:p>
          <a:r>
            <a:rPr lang="es-ES" sz="1600" dirty="0" smtClean="0">
              <a:solidFill>
                <a:srgbClr val="002060"/>
              </a:solidFill>
            </a:rPr>
            <a:t>Acuerdos entre los Estados que tienen por finalidad la protección de los derechos fundamentales de las personas.</a:t>
          </a:r>
          <a:endParaRPr lang="es-PE" sz="1600" dirty="0">
            <a:solidFill>
              <a:srgbClr val="002060"/>
            </a:solidFill>
          </a:endParaRPr>
        </a:p>
      </dgm:t>
    </dgm:pt>
    <dgm:pt modelId="{79974B24-0137-4CC6-BE99-D42D43A4373F}" type="parTrans" cxnId="{D5D384B7-FDDB-4E7C-BBB4-2CDF565E21CC}">
      <dgm:prSet/>
      <dgm:spPr>
        <a:ln>
          <a:solidFill>
            <a:srgbClr val="FFC000"/>
          </a:solidFill>
        </a:ln>
      </dgm:spPr>
      <dgm:t>
        <a:bodyPr/>
        <a:lstStyle/>
        <a:p>
          <a:endParaRPr lang="es-PE"/>
        </a:p>
      </dgm:t>
    </dgm:pt>
    <dgm:pt modelId="{55C8A86F-3642-4FE6-82FB-CD5BC06A219C}" type="sibTrans" cxnId="{D5D384B7-FDDB-4E7C-BBB4-2CDF565E21CC}">
      <dgm:prSet/>
      <dgm:spPr/>
      <dgm:t>
        <a:bodyPr/>
        <a:lstStyle/>
        <a:p>
          <a:endParaRPr lang="es-PE"/>
        </a:p>
      </dgm:t>
    </dgm:pt>
    <dgm:pt modelId="{07D5C28E-90C1-4A16-84D0-B98D11597709}">
      <dgm:prSet phldrT="[Texto]" custT="1"/>
      <dgm:spPr>
        <a:ln w="28575">
          <a:solidFill>
            <a:srgbClr val="FFC000"/>
          </a:solidFill>
        </a:ln>
      </dgm:spPr>
      <dgm:t>
        <a:bodyPr/>
        <a:lstStyle/>
        <a:p>
          <a:r>
            <a:rPr lang="es-PE" sz="1600" dirty="0" smtClean="0">
              <a:solidFill>
                <a:srgbClr val="002060"/>
              </a:solidFill>
            </a:rPr>
            <a:t>Convenios de la OIT</a:t>
          </a:r>
          <a:endParaRPr lang="es-PE" sz="1600" dirty="0">
            <a:solidFill>
              <a:srgbClr val="002060"/>
            </a:solidFill>
          </a:endParaRPr>
        </a:p>
      </dgm:t>
    </dgm:pt>
    <dgm:pt modelId="{79B213CA-D46A-4FCC-A5AF-33853243E614}" type="parTrans" cxnId="{F001350C-FC85-4497-929A-9EECA8B243DD}">
      <dgm:prSet/>
      <dgm:spPr>
        <a:ln w="28575">
          <a:solidFill>
            <a:srgbClr val="FFC000"/>
          </a:solidFill>
        </a:ln>
      </dgm:spPr>
      <dgm:t>
        <a:bodyPr/>
        <a:lstStyle/>
        <a:p>
          <a:endParaRPr lang="es-PE"/>
        </a:p>
      </dgm:t>
    </dgm:pt>
    <dgm:pt modelId="{FB2E3F6D-82AF-444F-812A-1ED9F3610A76}" type="sibTrans" cxnId="{F001350C-FC85-4497-929A-9EECA8B243DD}">
      <dgm:prSet/>
      <dgm:spPr/>
      <dgm:t>
        <a:bodyPr/>
        <a:lstStyle/>
        <a:p>
          <a:endParaRPr lang="es-PE"/>
        </a:p>
      </dgm:t>
    </dgm:pt>
    <dgm:pt modelId="{CA240C9A-4EFA-4595-BDE1-8F3EA369D75D}">
      <dgm:prSet phldrT="[Texto]" custT="1"/>
      <dgm:spPr>
        <a:ln w="28575">
          <a:solidFill>
            <a:srgbClr val="FFC000"/>
          </a:solidFill>
        </a:ln>
      </dgm:spPr>
      <dgm:t>
        <a:bodyPr/>
        <a:lstStyle/>
        <a:p>
          <a:r>
            <a:rPr lang="es-PE" sz="1600" dirty="0" smtClean="0">
              <a:solidFill>
                <a:srgbClr val="002060"/>
              </a:solidFill>
            </a:rPr>
            <a:t>Recomendaciones de la OIT</a:t>
          </a:r>
          <a:endParaRPr lang="es-PE" sz="1600" dirty="0">
            <a:solidFill>
              <a:srgbClr val="002060"/>
            </a:solidFill>
          </a:endParaRPr>
        </a:p>
      </dgm:t>
    </dgm:pt>
    <dgm:pt modelId="{52CF79BA-0492-4A21-A7E6-BD92392D9ACC}" type="parTrans" cxnId="{89AE0F14-448E-4D07-8D32-B3B6BE098E52}">
      <dgm:prSet/>
      <dgm:spPr>
        <a:ln w="28575">
          <a:solidFill>
            <a:srgbClr val="FFC000"/>
          </a:solidFill>
        </a:ln>
      </dgm:spPr>
      <dgm:t>
        <a:bodyPr/>
        <a:lstStyle/>
        <a:p>
          <a:endParaRPr lang="es-PE"/>
        </a:p>
      </dgm:t>
    </dgm:pt>
    <dgm:pt modelId="{E7F62EA8-E470-407D-A4A3-95F204C81A84}" type="sibTrans" cxnId="{89AE0F14-448E-4D07-8D32-B3B6BE098E52}">
      <dgm:prSet/>
      <dgm:spPr/>
      <dgm:t>
        <a:bodyPr/>
        <a:lstStyle/>
        <a:p>
          <a:endParaRPr lang="es-PE"/>
        </a:p>
      </dgm:t>
    </dgm:pt>
    <dgm:pt modelId="{24AC43A5-06FD-4F13-B004-998C9880B3A1}" type="pres">
      <dgm:prSet presAssocID="{B955286F-8F51-4B3D-9CF3-6A5E1A6BDBDD}" presName="hierChild1" presStyleCnt="0">
        <dgm:presLayoutVars>
          <dgm:chPref val="1"/>
          <dgm:dir/>
          <dgm:animOne val="branch"/>
          <dgm:animLvl val="lvl"/>
          <dgm:resizeHandles/>
        </dgm:presLayoutVars>
      </dgm:prSet>
      <dgm:spPr/>
      <dgm:t>
        <a:bodyPr/>
        <a:lstStyle/>
        <a:p>
          <a:endParaRPr lang="es-PE"/>
        </a:p>
      </dgm:t>
    </dgm:pt>
    <dgm:pt modelId="{C137B0C9-E422-45F7-9627-8526494C7B26}" type="pres">
      <dgm:prSet presAssocID="{46B8B88A-A610-4A33-8AD4-398A9DADB98A}" presName="hierRoot1" presStyleCnt="0"/>
      <dgm:spPr/>
    </dgm:pt>
    <dgm:pt modelId="{EB72F1A1-6A3E-4277-B82B-4FEFF3D197F7}" type="pres">
      <dgm:prSet presAssocID="{46B8B88A-A610-4A33-8AD4-398A9DADB98A}" presName="composite" presStyleCnt="0"/>
      <dgm:spPr/>
    </dgm:pt>
    <dgm:pt modelId="{4B3A89FD-B0B6-46BA-9337-BA227D9DF7F3}" type="pres">
      <dgm:prSet presAssocID="{46B8B88A-A610-4A33-8AD4-398A9DADB98A}" presName="background" presStyleLbl="node0" presStyleIdx="0" presStyleCnt="1"/>
      <dgm:spPr>
        <a:solidFill>
          <a:schemeClr val="accent1">
            <a:lumMod val="20000"/>
            <a:lumOff val="80000"/>
          </a:schemeClr>
        </a:solidFill>
        <a:ln w="28575">
          <a:solidFill>
            <a:srgbClr val="FFC000"/>
          </a:solidFill>
        </a:ln>
      </dgm:spPr>
    </dgm:pt>
    <dgm:pt modelId="{4A5DE209-8363-485A-866B-030739E8EE13}" type="pres">
      <dgm:prSet presAssocID="{46B8B88A-A610-4A33-8AD4-398A9DADB98A}" presName="text" presStyleLbl="fgAcc0" presStyleIdx="0" presStyleCnt="1" custScaleY="67569">
        <dgm:presLayoutVars>
          <dgm:chPref val="3"/>
        </dgm:presLayoutVars>
      </dgm:prSet>
      <dgm:spPr/>
      <dgm:t>
        <a:bodyPr/>
        <a:lstStyle/>
        <a:p>
          <a:endParaRPr lang="es-PE"/>
        </a:p>
      </dgm:t>
    </dgm:pt>
    <dgm:pt modelId="{90CE37AE-3A49-4C4A-B5DE-5B93EC50CA0C}" type="pres">
      <dgm:prSet presAssocID="{46B8B88A-A610-4A33-8AD4-398A9DADB98A}" presName="hierChild2" presStyleCnt="0"/>
      <dgm:spPr/>
    </dgm:pt>
    <dgm:pt modelId="{AF45645B-FE6A-442F-AC3E-4CCDAD798A34}" type="pres">
      <dgm:prSet presAssocID="{BF95F3A5-DE0D-444A-A50C-C622F6AB4704}" presName="Name10" presStyleLbl="parChTrans1D2" presStyleIdx="0" presStyleCnt="2"/>
      <dgm:spPr/>
      <dgm:t>
        <a:bodyPr/>
        <a:lstStyle/>
        <a:p>
          <a:endParaRPr lang="es-PE"/>
        </a:p>
      </dgm:t>
    </dgm:pt>
    <dgm:pt modelId="{020CD6F0-7C23-4357-914F-21C6F6B3503B}" type="pres">
      <dgm:prSet presAssocID="{64B51EA4-07D1-4EF9-B09F-097814D68B02}" presName="hierRoot2" presStyleCnt="0"/>
      <dgm:spPr/>
    </dgm:pt>
    <dgm:pt modelId="{965B52F8-2160-4926-9BA5-834E0D448B79}" type="pres">
      <dgm:prSet presAssocID="{64B51EA4-07D1-4EF9-B09F-097814D68B02}" presName="composite2" presStyleCnt="0"/>
      <dgm:spPr/>
    </dgm:pt>
    <dgm:pt modelId="{CC477306-DE43-4561-9D89-DCE185F51271}" type="pres">
      <dgm:prSet presAssocID="{64B51EA4-07D1-4EF9-B09F-097814D68B02}" presName="background2" presStyleLbl="node2" presStyleIdx="0" presStyleCnt="2"/>
      <dgm:spPr>
        <a:solidFill>
          <a:schemeClr val="accent1">
            <a:lumMod val="20000"/>
            <a:lumOff val="80000"/>
          </a:schemeClr>
        </a:solidFill>
        <a:ln w="28575">
          <a:solidFill>
            <a:srgbClr val="FFC000"/>
          </a:solidFill>
        </a:ln>
      </dgm:spPr>
    </dgm:pt>
    <dgm:pt modelId="{165BF290-2E25-458C-9C09-00C95A128E58}" type="pres">
      <dgm:prSet presAssocID="{64B51EA4-07D1-4EF9-B09F-097814D68B02}" presName="text2" presStyleLbl="fgAcc2" presStyleIdx="0" presStyleCnt="2" custScaleX="111581" custScaleY="63363">
        <dgm:presLayoutVars>
          <dgm:chPref val="3"/>
        </dgm:presLayoutVars>
      </dgm:prSet>
      <dgm:spPr/>
      <dgm:t>
        <a:bodyPr/>
        <a:lstStyle/>
        <a:p>
          <a:endParaRPr lang="es-PE"/>
        </a:p>
      </dgm:t>
    </dgm:pt>
    <dgm:pt modelId="{9AC1A8BA-6E30-4E2C-AF68-6F183E9A85D5}" type="pres">
      <dgm:prSet presAssocID="{64B51EA4-07D1-4EF9-B09F-097814D68B02}" presName="hierChild3" presStyleCnt="0"/>
      <dgm:spPr/>
    </dgm:pt>
    <dgm:pt modelId="{180704AB-25E1-432E-AF86-367704430215}" type="pres">
      <dgm:prSet presAssocID="{79974B24-0137-4CC6-BE99-D42D43A4373F}" presName="Name17" presStyleLbl="parChTrans1D3" presStyleIdx="0" presStyleCnt="3"/>
      <dgm:spPr/>
      <dgm:t>
        <a:bodyPr/>
        <a:lstStyle/>
        <a:p>
          <a:endParaRPr lang="es-PE"/>
        </a:p>
      </dgm:t>
    </dgm:pt>
    <dgm:pt modelId="{8ACDAE53-1ED2-423E-8EEF-D722C44A677D}" type="pres">
      <dgm:prSet presAssocID="{117FABF8-DAE3-4302-8116-F8047716E03F}" presName="hierRoot3" presStyleCnt="0"/>
      <dgm:spPr/>
    </dgm:pt>
    <dgm:pt modelId="{940FEE37-89B5-4A8E-8C09-5E1FD472E4CD}" type="pres">
      <dgm:prSet presAssocID="{117FABF8-DAE3-4302-8116-F8047716E03F}" presName="composite3" presStyleCnt="0"/>
      <dgm:spPr/>
    </dgm:pt>
    <dgm:pt modelId="{D905FD1A-2DCD-4D44-AB5A-A538699BB919}" type="pres">
      <dgm:prSet presAssocID="{117FABF8-DAE3-4302-8116-F8047716E03F}" presName="background3" presStyleLbl="node3" presStyleIdx="0" presStyleCnt="3"/>
      <dgm:spPr>
        <a:solidFill>
          <a:schemeClr val="accent1">
            <a:lumMod val="20000"/>
            <a:lumOff val="80000"/>
          </a:schemeClr>
        </a:solidFill>
        <a:ln w="28575">
          <a:solidFill>
            <a:srgbClr val="FFC000"/>
          </a:solidFill>
        </a:ln>
      </dgm:spPr>
    </dgm:pt>
    <dgm:pt modelId="{EC94E3C9-980F-444A-AAAB-E1EC701D3FB9}" type="pres">
      <dgm:prSet presAssocID="{117FABF8-DAE3-4302-8116-F8047716E03F}" presName="text3" presStyleLbl="fgAcc3" presStyleIdx="0" presStyleCnt="3" custScaleX="170223" custScaleY="98780">
        <dgm:presLayoutVars>
          <dgm:chPref val="3"/>
        </dgm:presLayoutVars>
      </dgm:prSet>
      <dgm:spPr/>
      <dgm:t>
        <a:bodyPr/>
        <a:lstStyle/>
        <a:p>
          <a:endParaRPr lang="es-PE"/>
        </a:p>
      </dgm:t>
    </dgm:pt>
    <dgm:pt modelId="{2C891DFD-50B8-4AAA-B93F-EF6E0428E984}" type="pres">
      <dgm:prSet presAssocID="{117FABF8-DAE3-4302-8116-F8047716E03F}" presName="hierChild4" presStyleCnt="0"/>
      <dgm:spPr/>
    </dgm:pt>
    <dgm:pt modelId="{893318C2-805D-45EB-8F74-4E92932454C1}" type="pres">
      <dgm:prSet presAssocID="{B7E6361A-7A62-43A6-A085-8C0C0C7164F5}" presName="Name10" presStyleLbl="parChTrans1D2" presStyleIdx="1" presStyleCnt="2"/>
      <dgm:spPr/>
      <dgm:t>
        <a:bodyPr/>
        <a:lstStyle/>
        <a:p>
          <a:endParaRPr lang="es-PE"/>
        </a:p>
      </dgm:t>
    </dgm:pt>
    <dgm:pt modelId="{BC2736D9-EBD2-4CF4-A45C-2C65EFBE7173}" type="pres">
      <dgm:prSet presAssocID="{3BD2D79E-527C-43D6-8F2F-28C8798C665D}" presName="hierRoot2" presStyleCnt="0"/>
      <dgm:spPr/>
    </dgm:pt>
    <dgm:pt modelId="{86C6C892-95A3-49FD-9144-E2B95569F504}" type="pres">
      <dgm:prSet presAssocID="{3BD2D79E-527C-43D6-8F2F-28C8798C665D}" presName="composite2" presStyleCnt="0"/>
      <dgm:spPr/>
    </dgm:pt>
    <dgm:pt modelId="{CF656E6F-7EDF-4921-806B-894CF564F1E3}" type="pres">
      <dgm:prSet presAssocID="{3BD2D79E-527C-43D6-8F2F-28C8798C665D}" presName="background2" presStyleLbl="node2" presStyleIdx="1" presStyleCnt="2"/>
      <dgm:spPr>
        <a:solidFill>
          <a:schemeClr val="accent1">
            <a:lumMod val="20000"/>
            <a:lumOff val="80000"/>
          </a:schemeClr>
        </a:solidFill>
        <a:ln w="28575">
          <a:solidFill>
            <a:srgbClr val="FFC000"/>
          </a:solidFill>
        </a:ln>
      </dgm:spPr>
    </dgm:pt>
    <dgm:pt modelId="{CB30ABF3-099F-4D12-8E5A-F62CAAA23B49}" type="pres">
      <dgm:prSet presAssocID="{3BD2D79E-527C-43D6-8F2F-28C8798C665D}" presName="text2" presStyleLbl="fgAcc2" presStyleIdx="1" presStyleCnt="2" custScaleX="119851" custScaleY="54888">
        <dgm:presLayoutVars>
          <dgm:chPref val="3"/>
        </dgm:presLayoutVars>
      </dgm:prSet>
      <dgm:spPr/>
      <dgm:t>
        <a:bodyPr/>
        <a:lstStyle/>
        <a:p>
          <a:endParaRPr lang="es-PE"/>
        </a:p>
      </dgm:t>
    </dgm:pt>
    <dgm:pt modelId="{08094CDA-9FD7-4EA0-AC13-6122D10AADF3}" type="pres">
      <dgm:prSet presAssocID="{3BD2D79E-527C-43D6-8F2F-28C8798C665D}" presName="hierChild3" presStyleCnt="0"/>
      <dgm:spPr/>
    </dgm:pt>
    <dgm:pt modelId="{0EA293F8-1897-4287-BCBB-93C3DC724933}" type="pres">
      <dgm:prSet presAssocID="{79B213CA-D46A-4FCC-A5AF-33853243E614}" presName="Name17" presStyleLbl="parChTrans1D3" presStyleIdx="1" presStyleCnt="3"/>
      <dgm:spPr/>
      <dgm:t>
        <a:bodyPr/>
        <a:lstStyle/>
        <a:p>
          <a:endParaRPr lang="es-PE"/>
        </a:p>
      </dgm:t>
    </dgm:pt>
    <dgm:pt modelId="{AFEA62FC-46C7-4371-874A-9857CE7EC835}" type="pres">
      <dgm:prSet presAssocID="{07D5C28E-90C1-4A16-84D0-B98D11597709}" presName="hierRoot3" presStyleCnt="0"/>
      <dgm:spPr/>
    </dgm:pt>
    <dgm:pt modelId="{CF9D59CE-DECC-4926-A734-2F099F961EBD}" type="pres">
      <dgm:prSet presAssocID="{07D5C28E-90C1-4A16-84D0-B98D11597709}" presName="composite3" presStyleCnt="0"/>
      <dgm:spPr/>
    </dgm:pt>
    <dgm:pt modelId="{D0E78408-6302-43B5-8BB2-2E882B59A081}" type="pres">
      <dgm:prSet presAssocID="{07D5C28E-90C1-4A16-84D0-B98D11597709}" presName="background3" presStyleLbl="node3" presStyleIdx="1" presStyleCnt="3"/>
      <dgm:spPr>
        <a:solidFill>
          <a:schemeClr val="accent1">
            <a:lumMod val="20000"/>
            <a:lumOff val="80000"/>
          </a:schemeClr>
        </a:solidFill>
        <a:ln w="28575">
          <a:solidFill>
            <a:srgbClr val="FFC000"/>
          </a:solidFill>
        </a:ln>
      </dgm:spPr>
    </dgm:pt>
    <dgm:pt modelId="{78E3267E-6AA1-4254-B4C3-0AAC29B13093}" type="pres">
      <dgm:prSet presAssocID="{07D5C28E-90C1-4A16-84D0-B98D11597709}" presName="text3" presStyleLbl="fgAcc3" presStyleIdx="1" presStyleCnt="3" custLinFactNeighborX="1723" custLinFactNeighborY="17989">
        <dgm:presLayoutVars>
          <dgm:chPref val="3"/>
        </dgm:presLayoutVars>
      </dgm:prSet>
      <dgm:spPr/>
      <dgm:t>
        <a:bodyPr/>
        <a:lstStyle/>
        <a:p>
          <a:endParaRPr lang="es-PE"/>
        </a:p>
      </dgm:t>
    </dgm:pt>
    <dgm:pt modelId="{3D18332E-DAD8-4AEA-8983-80FA64B95845}" type="pres">
      <dgm:prSet presAssocID="{07D5C28E-90C1-4A16-84D0-B98D11597709}" presName="hierChild4" presStyleCnt="0"/>
      <dgm:spPr/>
    </dgm:pt>
    <dgm:pt modelId="{8DB86B50-4B7A-465E-993C-F5F46649BAAA}" type="pres">
      <dgm:prSet presAssocID="{52CF79BA-0492-4A21-A7E6-BD92392D9ACC}" presName="Name17" presStyleLbl="parChTrans1D3" presStyleIdx="2" presStyleCnt="3"/>
      <dgm:spPr/>
      <dgm:t>
        <a:bodyPr/>
        <a:lstStyle/>
        <a:p>
          <a:endParaRPr lang="es-PE"/>
        </a:p>
      </dgm:t>
    </dgm:pt>
    <dgm:pt modelId="{753ECED8-D5F8-4249-B60E-8880825A6573}" type="pres">
      <dgm:prSet presAssocID="{CA240C9A-4EFA-4595-BDE1-8F3EA369D75D}" presName="hierRoot3" presStyleCnt="0"/>
      <dgm:spPr/>
    </dgm:pt>
    <dgm:pt modelId="{BD3672CA-E9E5-4863-8389-025442D33041}" type="pres">
      <dgm:prSet presAssocID="{CA240C9A-4EFA-4595-BDE1-8F3EA369D75D}" presName="composite3" presStyleCnt="0"/>
      <dgm:spPr/>
    </dgm:pt>
    <dgm:pt modelId="{12632FD0-8629-4A8D-B076-DC2BFEF71E4C}" type="pres">
      <dgm:prSet presAssocID="{CA240C9A-4EFA-4595-BDE1-8F3EA369D75D}" presName="background3" presStyleLbl="node3" presStyleIdx="2" presStyleCnt="3"/>
      <dgm:spPr>
        <a:solidFill>
          <a:schemeClr val="accent1">
            <a:lumMod val="20000"/>
            <a:lumOff val="80000"/>
          </a:schemeClr>
        </a:solidFill>
        <a:ln w="28575">
          <a:solidFill>
            <a:srgbClr val="FFC000"/>
          </a:solidFill>
        </a:ln>
      </dgm:spPr>
    </dgm:pt>
    <dgm:pt modelId="{2B624D4C-D2B0-492A-AC58-93448B298991}" type="pres">
      <dgm:prSet presAssocID="{CA240C9A-4EFA-4595-BDE1-8F3EA369D75D}" presName="text3" presStyleLbl="fgAcc3" presStyleIdx="2" presStyleCnt="3" custLinFactNeighborX="-2551" custLinFactNeighborY="17989">
        <dgm:presLayoutVars>
          <dgm:chPref val="3"/>
        </dgm:presLayoutVars>
      </dgm:prSet>
      <dgm:spPr/>
      <dgm:t>
        <a:bodyPr/>
        <a:lstStyle/>
        <a:p>
          <a:endParaRPr lang="es-PE"/>
        </a:p>
      </dgm:t>
    </dgm:pt>
    <dgm:pt modelId="{485CE88B-42D7-46B8-918B-7F3885A96F3B}" type="pres">
      <dgm:prSet presAssocID="{CA240C9A-4EFA-4595-BDE1-8F3EA369D75D}" presName="hierChild4" presStyleCnt="0"/>
      <dgm:spPr/>
    </dgm:pt>
  </dgm:ptLst>
  <dgm:cxnLst>
    <dgm:cxn modelId="{C18E2303-4AE2-4F07-AB34-843E60A11033}" type="presOf" srcId="{3BD2D79E-527C-43D6-8F2F-28C8798C665D}" destId="{CB30ABF3-099F-4D12-8E5A-F62CAAA23B49}" srcOrd="0" destOrd="0" presId="urn:microsoft.com/office/officeart/2005/8/layout/hierarchy1"/>
    <dgm:cxn modelId="{9D742C27-2CA2-48C7-9C18-A14F485AE814}" type="presOf" srcId="{CA240C9A-4EFA-4595-BDE1-8F3EA369D75D}" destId="{2B624D4C-D2B0-492A-AC58-93448B298991}" srcOrd="0" destOrd="0" presId="urn:microsoft.com/office/officeart/2005/8/layout/hierarchy1"/>
    <dgm:cxn modelId="{D75F78E4-F53D-4E9E-908F-9F264E2AFDA4}" type="presOf" srcId="{79974B24-0137-4CC6-BE99-D42D43A4373F}" destId="{180704AB-25E1-432E-AF86-367704430215}" srcOrd="0" destOrd="0" presId="urn:microsoft.com/office/officeart/2005/8/layout/hierarchy1"/>
    <dgm:cxn modelId="{6A2DB40E-EE07-43D8-B9E4-7912CE90C98E}" type="presOf" srcId="{BF95F3A5-DE0D-444A-A50C-C622F6AB4704}" destId="{AF45645B-FE6A-442F-AC3E-4CCDAD798A34}" srcOrd="0" destOrd="0" presId="urn:microsoft.com/office/officeart/2005/8/layout/hierarchy1"/>
    <dgm:cxn modelId="{F001350C-FC85-4497-929A-9EECA8B243DD}" srcId="{3BD2D79E-527C-43D6-8F2F-28C8798C665D}" destId="{07D5C28E-90C1-4A16-84D0-B98D11597709}" srcOrd="0" destOrd="0" parTransId="{79B213CA-D46A-4FCC-A5AF-33853243E614}" sibTransId="{FB2E3F6D-82AF-444F-812A-1ED9F3610A76}"/>
    <dgm:cxn modelId="{39981DBC-8BD4-472C-BB7B-99C71DEE6CF1}" type="presOf" srcId="{64B51EA4-07D1-4EF9-B09F-097814D68B02}" destId="{165BF290-2E25-458C-9C09-00C95A128E58}" srcOrd="0" destOrd="0" presId="urn:microsoft.com/office/officeart/2005/8/layout/hierarchy1"/>
    <dgm:cxn modelId="{89AE0F14-448E-4D07-8D32-B3B6BE098E52}" srcId="{3BD2D79E-527C-43D6-8F2F-28C8798C665D}" destId="{CA240C9A-4EFA-4595-BDE1-8F3EA369D75D}" srcOrd="1" destOrd="0" parTransId="{52CF79BA-0492-4A21-A7E6-BD92392D9ACC}" sibTransId="{E7F62EA8-E470-407D-A4A3-95F204C81A84}"/>
    <dgm:cxn modelId="{EDEC0FA1-CBAF-4A4D-A95D-414D84832569}" type="presOf" srcId="{52CF79BA-0492-4A21-A7E6-BD92392D9ACC}" destId="{8DB86B50-4B7A-465E-993C-F5F46649BAAA}" srcOrd="0" destOrd="0" presId="urn:microsoft.com/office/officeart/2005/8/layout/hierarchy1"/>
    <dgm:cxn modelId="{06511386-2947-4986-AB99-2B073779F147}" srcId="{46B8B88A-A610-4A33-8AD4-398A9DADB98A}" destId="{3BD2D79E-527C-43D6-8F2F-28C8798C665D}" srcOrd="1" destOrd="0" parTransId="{B7E6361A-7A62-43A6-A085-8C0C0C7164F5}" sibTransId="{4B5ACA75-6EE7-47EB-BE00-776A801BACEE}"/>
    <dgm:cxn modelId="{2B513707-445C-49EC-82F7-1043B8923601}" srcId="{B955286F-8F51-4B3D-9CF3-6A5E1A6BDBDD}" destId="{46B8B88A-A610-4A33-8AD4-398A9DADB98A}" srcOrd="0" destOrd="0" parTransId="{B6023CCD-82BB-43C1-989F-2203D5F51CDA}" sibTransId="{A91F43EB-8E01-4571-A7F0-0131614F0E9F}"/>
    <dgm:cxn modelId="{689240BD-A670-48E1-B96D-7B1CF1F7F345}" type="presOf" srcId="{B955286F-8F51-4B3D-9CF3-6A5E1A6BDBDD}" destId="{24AC43A5-06FD-4F13-B004-998C9880B3A1}" srcOrd="0" destOrd="0" presId="urn:microsoft.com/office/officeart/2005/8/layout/hierarchy1"/>
    <dgm:cxn modelId="{D838FB9D-F2CE-443A-AD87-6AFAA2638C5D}" type="presOf" srcId="{B7E6361A-7A62-43A6-A085-8C0C0C7164F5}" destId="{893318C2-805D-45EB-8F74-4E92932454C1}" srcOrd="0" destOrd="0" presId="urn:microsoft.com/office/officeart/2005/8/layout/hierarchy1"/>
    <dgm:cxn modelId="{8C84398A-9A42-42C6-927B-F6768EDAC9DB}" type="presOf" srcId="{117FABF8-DAE3-4302-8116-F8047716E03F}" destId="{EC94E3C9-980F-444A-AAAB-E1EC701D3FB9}" srcOrd="0" destOrd="0" presId="urn:microsoft.com/office/officeart/2005/8/layout/hierarchy1"/>
    <dgm:cxn modelId="{D5D384B7-FDDB-4E7C-BBB4-2CDF565E21CC}" srcId="{64B51EA4-07D1-4EF9-B09F-097814D68B02}" destId="{117FABF8-DAE3-4302-8116-F8047716E03F}" srcOrd="0" destOrd="0" parTransId="{79974B24-0137-4CC6-BE99-D42D43A4373F}" sibTransId="{55C8A86F-3642-4FE6-82FB-CD5BC06A219C}"/>
    <dgm:cxn modelId="{E387143F-E6BC-4F12-AAEE-67916E5E0FEA}" srcId="{46B8B88A-A610-4A33-8AD4-398A9DADB98A}" destId="{64B51EA4-07D1-4EF9-B09F-097814D68B02}" srcOrd="0" destOrd="0" parTransId="{BF95F3A5-DE0D-444A-A50C-C622F6AB4704}" sibTransId="{CDC01CED-20E9-4317-A32F-D112E0A6D31C}"/>
    <dgm:cxn modelId="{B8DF0DCB-479F-4A10-94D8-74F1DB100BA4}" type="presOf" srcId="{79B213CA-D46A-4FCC-A5AF-33853243E614}" destId="{0EA293F8-1897-4287-BCBB-93C3DC724933}" srcOrd="0" destOrd="0" presId="urn:microsoft.com/office/officeart/2005/8/layout/hierarchy1"/>
    <dgm:cxn modelId="{595D1DE1-3276-4F3D-A2C2-924D5D77D6E0}" type="presOf" srcId="{07D5C28E-90C1-4A16-84D0-B98D11597709}" destId="{78E3267E-6AA1-4254-B4C3-0AAC29B13093}" srcOrd="0" destOrd="0" presId="urn:microsoft.com/office/officeart/2005/8/layout/hierarchy1"/>
    <dgm:cxn modelId="{7975A99E-D05D-40EC-853A-0B570BE86C65}" type="presOf" srcId="{46B8B88A-A610-4A33-8AD4-398A9DADB98A}" destId="{4A5DE209-8363-485A-866B-030739E8EE13}" srcOrd="0" destOrd="0" presId="urn:microsoft.com/office/officeart/2005/8/layout/hierarchy1"/>
    <dgm:cxn modelId="{961D0E66-7E7F-4A23-9453-1699D3487731}" type="presParOf" srcId="{24AC43A5-06FD-4F13-B004-998C9880B3A1}" destId="{C137B0C9-E422-45F7-9627-8526494C7B26}" srcOrd="0" destOrd="0" presId="urn:microsoft.com/office/officeart/2005/8/layout/hierarchy1"/>
    <dgm:cxn modelId="{55CA17CC-8393-4717-B35D-0BACC1AF5C4A}" type="presParOf" srcId="{C137B0C9-E422-45F7-9627-8526494C7B26}" destId="{EB72F1A1-6A3E-4277-B82B-4FEFF3D197F7}" srcOrd="0" destOrd="0" presId="urn:microsoft.com/office/officeart/2005/8/layout/hierarchy1"/>
    <dgm:cxn modelId="{6F0B13CD-9D6B-448C-8F96-622970205F60}" type="presParOf" srcId="{EB72F1A1-6A3E-4277-B82B-4FEFF3D197F7}" destId="{4B3A89FD-B0B6-46BA-9337-BA227D9DF7F3}" srcOrd="0" destOrd="0" presId="urn:microsoft.com/office/officeart/2005/8/layout/hierarchy1"/>
    <dgm:cxn modelId="{41CCEF70-8082-4941-8050-13D50D935D0F}" type="presParOf" srcId="{EB72F1A1-6A3E-4277-B82B-4FEFF3D197F7}" destId="{4A5DE209-8363-485A-866B-030739E8EE13}" srcOrd="1" destOrd="0" presId="urn:microsoft.com/office/officeart/2005/8/layout/hierarchy1"/>
    <dgm:cxn modelId="{19B4110D-717E-43E8-8453-FA2A75D737FB}" type="presParOf" srcId="{C137B0C9-E422-45F7-9627-8526494C7B26}" destId="{90CE37AE-3A49-4C4A-B5DE-5B93EC50CA0C}" srcOrd="1" destOrd="0" presId="urn:microsoft.com/office/officeart/2005/8/layout/hierarchy1"/>
    <dgm:cxn modelId="{37CEBF0C-CC9D-453C-8B7E-5B017B7E3A9D}" type="presParOf" srcId="{90CE37AE-3A49-4C4A-B5DE-5B93EC50CA0C}" destId="{AF45645B-FE6A-442F-AC3E-4CCDAD798A34}" srcOrd="0" destOrd="0" presId="urn:microsoft.com/office/officeart/2005/8/layout/hierarchy1"/>
    <dgm:cxn modelId="{B04BA8AE-8FE9-46F1-AFDC-D339F2203987}" type="presParOf" srcId="{90CE37AE-3A49-4C4A-B5DE-5B93EC50CA0C}" destId="{020CD6F0-7C23-4357-914F-21C6F6B3503B}" srcOrd="1" destOrd="0" presId="urn:microsoft.com/office/officeart/2005/8/layout/hierarchy1"/>
    <dgm:cxn modelId="{80AF2A96-43BD-4A09-A139-8793A278DE26}" type="presParOf" srcId="{020CD6F0-7C23-4357-914F-21C6F6B3503B}" destId="{965B52F8-2160-4926-9BA5-834E0D448B79}" srcOrd="0" destOrd="0" presId="urn:microsoft.com/office/officeart/2005/8/layout/hierarchy1"/>
    <dgm:cxn modelId="{9BABC5FC-C152-4F08-8BBB-9EA528FC83CD}" type="presParOf" srcId="{965B52F8-2160-4926-9BA5-834E0D448B79}" destId="{CC477306-DE43-4561-9D89-DCE185F51271}" srcOrd="0" destOrd="0" presId="urn:microsoft.com/office/officeart/2005/8/layout/hierarchy1"/>
    <dgm:cxn modelId="{12EE6790-6457-4974-AC5C-7761532A27C8}" type="presParOf" srcId="{965B52F8-2160-4926-9BA5-834E0D448B79}" destId="{165BF290-2E25-458C-9C09-00C95A128E58}" srcOrd="1" destOrd="0" presId="urn:microsoft.com/office/officeart/2005/8/layout/hierarchy1"/>
    <dgm:cxn modelId="{A10A4F35-C56F-41E2-B2D1-013AA9F662E5}" type="presParOf" srcId="{020CD6F0-7C23-4357-914F-21C6F6B3503B}" destId="{9AC1A8BA-6E30-4E2C-AF68-6F183E9A85D5}" srcOrd="1" destOrd="0" presId="urn:microsoft.com/office/officeart/2005/8/layout/hierarchy1"/>
    <dgm:cxn modelId="{2556FA54-FF71-480C-9DA6-B8D55B75A6CB}" type="presParOf" srcId="{9AC1A8BA-6E30-4E2C-AF68-6F183E9A85D5}" destId="{180704AB-25E1-432E-AF86-367704430215}" srcOrd="0" destOrd="0" presId="urn:microsoft.com/office/officeart/2005/8/layout/hierarchy1"/>
    <dgm:cxn modelId="{8338C18A-5ED6-4B1B-9485-1CA2035B9D31}" type="presParOf" srcId="{9AC1A8BA-6E30-4E2C-AF68-6F183E9A85D5}" destId="{8ACDAE53-1ED2-423E-8EEF-D722C44A677D}" srcOrd="1" destOrd="0" presId="urn:microsoft.com/office/officeart/2005/8/layout/hierarchy1"/>
    <dgm:cxn modelId="{F11FB8C7-684F-4F73-8A3B-288876F1A90D}" type="presParOf" srcId="{8ACDAE53-1ED2-423E-8EEF-D722C44A677D}" destId="{940FEE37-89B5-4A8E-8C09-5E1FD472E4CD}" srcOrd="0" destOrd="0" presId="urn:microsoft.com/office/officeart/2005/8/layout/hierarchy1"/>
    <dgm:cxn modelId="{1E756B90-34F2-4FE9-ADF4-A36BA7BF0690}" type="presParOf" srcId="{940FEE37-89B5-4A8E-8C09-5E1FD472E4CD}" destId="{D905FD1A-2DCD-4D44-AB5A-A538699BB919}" srcOrd="0" destOrd="0" presId="urn:microsoft.com/office/officeart/2005/8/layout/hierarchy1"/>
    <dgm:cxn modelId="{2D61A467-CFBE-4AEF-924C-8230FEF27319}" type="presParOf" srcId="{940FEE37-89B5-4A8E-8C09-5E1FD472E4CD}" destId="{EC94E3C9-980F-444A-AAAB-E1EC701D3FB9}" srcOrd="1" destOrd="0" presId="urn:microsoft.com/office/officeart/2005/8/layout/hierarchy1"/>
    <dgm:cxn modelId="{6BCB7700-1351-4C99-B973-C54615439B9B}" type="presParOf" srcId="{8ACDAE53-1ED2-423E-8EEF-D722C44A677D}" destId="{2C891DFD-50B8-4AAA-B93F-EF6E0428E984}" srcOrd="1" destOrd="0" presId="urn:microsoft.com/office/officeart/2005/8/layout/hierarchy1"/>
    <dgm:cxn modelId="{9888683F-C322-40BB-85E4-16CD3AF8A431}" type="presParOf" srcId="{90CE37AE-3A49-4C4A-B5DE-5B93EC50CA0C}" destId="{893318C2-805D-45EB-8F74-4E92932454C1}" srcOrd="2" destOrd="0" presId="urn:microsoft.com/office/officeart/2005/8/layout/hierarchy1"/>
    <dgm:cxn modelId="{058BD69C-CDAB-4416-86D5-12DD31D68B49}" type="presParOf" srcId="{90CE37AE-3A49-4C4A-B5DE-5B93EC50CA0C}" destId="{BC2736D9-EBD2-4CF4-A45C-2C65EFBE7173}" srcOrd="3" destOrd="0" presId="urn:microsoft.com/office/officeart/2005/8/layout/hierarchy1"/>
    <dgm:cxn modelId="{4B41E614-8BE5-4E0E-A62E-CDE9B4FFA7EB}" type="presParOf" srcId="{BC2736D9-EBD2-4CF4-A45C-2C65EFBE7173}" destId="{86C6C892-95A3-49FD-9144-E2B95569F504}" srcOrd="0" destOrd="0" presId="urn:microsoft.com/office/officeart/2005/8/layout/hierarchy1"/>
    <dgm:cxn modelId="{42E02A26-78E1-45FE-A8CB-F4AEA334A0C8}" type="presParOf" srcId="{86C6C892-95A3-49FD-9144-E2B95569F504}" destId="{CF656E6F-7EDF-4921-806B-894CF564F1E3}" srcOrd="0" destOrd="0" presId="urn:microsoft.com/office/officeart/2005/8/layout/hierarchy1"/>
    <dgm:cxn modelId="{0D17742F-E6BB-4D7C-96AE-6E7EF086F8A9}" type="presParOf" srcId="{86C6C892-95A3-49FD-9144-E2B95569F504}" destId="{CB30ABF3-099F-4D12-8E5A-F62CAAA23B49}" srcOrd="1" destOrd="0" presId="urn:microsoft.com/office/officeart/2005/8/layout/hierarchy1"/>
    <dgm:cxn modelId="{57D22F2C-426C-4DB0-B01F-2DE56DC3CD75}" type="presParOf" srcId="{BC2736D9-EBD2-4CF4-A45C-2C65EFBE7173}" destId="{08094CDA-9FD7-4EA0-AC13-6122D10AADF3}" srcOrd="1" destOrd="0" presId="urn:microsoft.com/office/officeart/2005/8/layout/hierarchy1"/>
    <dgm:cxn modelId="{C5BAAE92-5C22-4A57-9E74-41229271426A}" type="presParOf" srcId="{08094CDA-9FD7-4EA0-AC13-6122D10AADF3}" destId="{0EA293F8-1897-4287-BCBB-93C3DC724933}" srcOrd="0" destOrd="0" presId="urn:microsoft.com/office/officeart/2005/8/layout/hierarchy1"/>
    <dgm:cxn modelId="{A983943F-F08A-4DDA-B1FA-90F42474A8FF}" type="presParOf" srcId="{08094CDA-9FD7-4EA0-AC13-6122D10AADF3}" destId="{AFEA62FC-46C7-4371-874A-9857CE7EC835}" srcOrd="1" destOrd="0" presId="urn:microsoft.com/office/officeart/2005/8/layout/hierarchy1"/>
    <dgm:cxn modelId="{6EFE1958-2563-4957-BD01-C897C49DDC03}" type="presParOf" srcId="{AFEA62FC-46C7-4371-874A-9857CE7EC835}" destId="{CF9D59CE-DECC-4926-A734-2F099F961EBD}" srcOrd="0" destOrd="0" presId="urn:microsoft.com/office/officeart/2005/8/layout/hierarchy1"/>
    <dgm:cxn modelId="{314B5CE1-F476-4BE3-B044-AB186DE4E0BD}" type="presParOf" srcId="{CF9D59CE-DECC-4926-A734-2F099F961EBD}" destId="{D0E78408-6302-43B5-8BB2-2E882B59A081}" srcOrd="0" destOrd="0" presId="urn:microsoft.com/office/officeart/2005/8/layout/hierarchy1"/>
    <dgm:cxn modelId="{045692C6-092C-493A-B870-292405DC4399}" type="presParOf" srcId="{CF9D59CE-DECC-4926-A734-2F099F961EBD}" destId="{78E3267E-6AA1-4254-B4C3-0AAC29B13093}" srcOrd="1" destOrd="0" presId="urn:microsoft.com/office/officeart/2005/8/layout/hierarchy1"/>
    <dgm:cxn modelId="{B3CA42AA-6D74-499D-A1EE-DA928801F048}" type="presParOf" srcId="{AFEA62FC-46C7-4371-874A-9857CE7EC835}" destId="{3D18332E-DAD8-4AEA-8983-80FA64B95845}" srcOrd="1" destOrd="0" presId="urn:microsoft.com/office/officeart/2005/8/layout/hierarchy1"/>
    <dgm:cxn modelId="{355FECDF-88A4-43E8-B304-825D11D5522F}" type="presParOf" srcId="{08094CDA-9FD7-4EA0-AC13-6122D10AADF3}" destId="{8DB86B50-4B7A-465E-993C-F5F46649BAAA}" srcOrd="2" destOrd="0" presId="urn:microsoft.com/office/officeart/2005/8/layout/hierarchy1"/>
    <dgm:cxn modelId="{9013DF1C-7BA5-447D-AD83-898BFA67D195}" type="presParOf" srcId="{08094CDA-9FD7-4EA0-AC13-6122D10AADF3}" destId="{753ECED8-D5F8-4249-B60E-8880825A6573}" srcOrd="3" destOrd="0" presId="urn:microsoft.com/office/officeart/2005/8/layout/hierarchy1"/>
    <dgm:cxn modelId="{2C350433-4967-4EB1-99E5-DA4CB99C1D0B}" type="presParOf" srcId="{753ECED8-D5F8-4249-B60E-8880825A6573}" destId="{BD3672CA-E9E5-4863-8389-025442D33041}" srcOrd="0" destOrd="0" presId="urn:microsoft.com/office/officeart/2005/8/layout/hierarchy1"/>
    <dgm:cxn modelId="{741AAB59-8DE0-45A6-99F0-46BEA83A1B1E}" type="presParOf" srcId="{BD3672CA-E9E5-4863-8389-025442D33041}" destId="{12632FD0-8629-4A8D-B076-DC2BFEF71E4C}" srcOrd="0" destOrd="0" presId="urn:microsoft.com/office/officeart/2005/8/layout/hierarchy1"/>
    <dgm:cxn modelId="{6485CB7D-2727-449F-871E-0E19040E4943}" type="presParOf" srcId="{BD3672CA-E9E5-4863-8389-025442D33041}" destId="{2B624D4C-D2B0-492A-AC58-93448B298991}" srcOrd="1" destOrd="0" presId="urn:microsoft.com/office/officeart/2005/8/layout/hierarchy1"/>
    <dgm:cxn modelId="{786231F4-910A-4E5D-BAC8-E616C6ADA5DD}" type="presParOf" srcId="{753ECED8-D5F8-4249-B60E-8880825A6573}" destId="{485CE88B-42D7-46B8-918B-7F3885A96F3B}" srcOrd="1" destOrd="0" presId="urn:microsoft.com/office/officeart/2005/8/layout/hierarchy1"/>
  </dgm:cxnLst>
  <dgm:bg/>
  <dgm:whole/>
</dgm:dataModel>
</file>

<file path=ppt/diagrams/data19.xml><?xml version="1.0" encoding="utf-8"?>
<dgm:dataModel xmlns:dgm="http://schemas.openxmlformats.org/drawingml/2006/diagram" xmlns:a="http://schemas.openxmlformats.org/drawingml/2006/main">
  <dgm:ptLst>
    <dgm:pt modelId="{616DF737-29D6-40D5-88CC-BA4D72ACC5E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PE"/>
        </a:p>
      </dgm:t>
    </dgm:pt>
    <dgm:pt modelId="{803B7DA5-E327-4570-9102-6812B819D6A9}">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LAS FUENTES ACADÉMICAS</a:t>
          </a:r>
          <a:endParaRPr lang="es-PE" sz="2000" b="1" dirty="0">
            <a:solidFill>
              <a:srgbClr val="002060"/>
            </a:solidFill>
          </a:endParaRPr>
        </a:p>
      </dgm:t>
    </dgm:pt>
    <dgm:pt modelId="{508F8540-2FC6-4AD2-B28B-41FD2F863C47}" type="parTrans" cxnId="{3E5810AF-ED2F-4DA0-9397-51161298D19D}">
      <dgm:prSet/>
      <dgm:spPr/>
      <dgm:t>
        <a:bodyPr/>
        <a:lstStyle/>
        <a:p>
          <a:endParaRPr lang="es-PE"/>
        </a:p>
      </dgm:t>
    </dgm:pt>
    <dgm:pt modelId="{8BDAC6EA-FDDF-4F1A-B227-B7BA5D3AECC7}" type="sibTrans" cxnId="{3E5810AF-ED2F-4DA0-9397-51161298D19D}">
      <dgm:prSet/>
      <dgm:spPr/>
      <dgm:t>
        <a:bodyPr/>
        <a:lstStyle/>
        <a:p>
          <a:endParaRPr lang="es-PE"/>
        </a:p>
      </dgm:t>
    </dgm:pt>
    <dgm:pt modelId="{D1BE3178-3468-4C34-A001-7F6BE294B813}">
      <dgm:prSet phldrT="[Texto]" custT="1"/>
      <dgm:spPr>
        <a:ln w="28575">
          <a:solidFill>
            <a:srgbClr val="FFC000"/>
          </a:solidFill>
        </a:ln>
      </dgm:spPr>
      <dgm:t>
        <a:bodyPr/>
        <a:lstStyle/>
        <a:p>
          <a:r>
            <a:rPr lang="es-PE" sz="1800" dirty="0" smtClean="0">
              <a:solidFill>
                <a:srgbClr val="002060"/>
              </a:solidFill>
            </a:rPr>
            <a:t>La doctrina</a:t>
          </a:r>
          <a:endParaRPr lang="es-PE" sz="1800" dirty="0">
            <a:solidFill>
              <a:srgbClr val="002060"/>
            </a:solidFill>
          </a:endParaRPr>
        </a:p>
      </dgm:t>
    </dgm:pt>
    <dgm:pt modelId="{6BECD91E-72A2-4CB6-B0CE-32E93644962A}" type="parTrans" cxnId="{69B311EB-E572-47D7-AEE1-B62DA42DA384}">
      <dgm:prSet/>
      <dgm:spPr>
        <a:ln w="28575">
          <a:solidFill>
            <a:srgbClr val="FFC000"/>
          </a:solidFill>
        </a:ln>
      </dgm:spPr>
      <dgm:t>
        <a:bodyPr/>
        <a:lstStyle/>
        <a:p>
          <a:endParaRPr lang="es-PE"/>
        </a:p>
      </dgm:t>
    </dgm:pt>
    <dgm:pt modelId="{6DF08518-A704-4561-BED8-CA39CC62099A}" type="sibTrans" cxnId="{69B311EB-E572-47D7-AEE1-B62DA42DA384}">
      <dgm:prSet/>
      <dgm:spPr/>
      <dgm:t>
        <a:bodyPr/>
        <a:lstStyle/>
        <a:p>
          <a:endParaRPr lang="es-PE"/>
        </a:p>
      </dgm:t>
    </dgm:pt>
    <dgm:pt modelId="{58586465-6C82-48BB-8718-20CFDC1DAC3A}">
      <dgm:prSet phldrT="[Texto]" custT="1"/>
      <dgm:spPr>
        <a:ln w="28575">
          <a:solidFill>
            <a:srgbClr val="FFC000"/>
          </a:solidFill>
        </a:ln>
      </dgm:spPr>
      <dgm:t>
        <a:bodyPr/>
        <a:lstStyle/>
        <a:p>
          <a:r>
            <a:rPr lang="es-PE" sz="1800" dirty="0" smtClean="0">
              <a:solidFill>
                <a:srgbClr val="002060"/>
              </a:solidFill>
            </a:rPr>
            <a:t>Los principios del Derecho </a:t>
          </a:r>
          <a:r>
            <a:rPr lang="es-PE" sz="1800" smtClean="0">
              <a:solidFill>
                <a:srgbClr val="002060"/>
              </a:solidFill>
            </a:rPr>
            <a:t>del Trabajo</a:t>
          </a:r>
          <a:endParaRPr lang="es-PE" sz="1800" dirty="0">
            <a:solidFill>
              <a:srgbClr val="002060"/>
            </a:solidFill>
          </a:endParaRPr>
        </a:p>
      </dgm:t>
    </dgm:pt>
    <dgm:pt modelId="{3FEE0C0C-EA7D-4795-87CB-4AF5348393E1}" type="parTrans" cxnId="{8F7250CA-C572-4733-BD66-7A13E385923B}">
      <dgm:prSet/>
      <dgm:spPr>
        <a:ln w="28575">
          <a:solidFill>
            <a:srgbClr val="FFC000"/>
          </a:solidFill>
        </a:ln>
      </dgm:spPr>
      <dgm:t>
        <a:bodyPr/>
        <a:lstStyle/>
        <a:p>
          <a:endParaRPr lang="es-PE"/>
        </a:p>
      </dgm:t>
    </dgm:pt>
    <dgm:pt modelId="{DF4299A7-9B43-4CA4-8353-A11FF230B375}" type="sibTrans" cxnId="{8F7250CA-C572-4733-BD66-7A13E385923B}">
      <dgm:prSet/>
      <dgm:spPr/>
      <dgm:t>
        <a:bodyPr/>
        <a:lstStyle/>
        <a:p>
          <a:endParaRPr lang="es-PE"/>
        </a:p>
      </dgm:t>
    </dgm:pt>
    <dgm:pt modelId="{8217F811-ADF3-42A3-A744-36068E474E80}" type="pres">
      <dgm:prSet presAssocID="{616DF737-29D6-40D5-88CC-BA4D72ACC5E3}" presName="diagram" presStyleCnt="0">
        <dgm:presLayoutVars>
          <dgm:chPref val="1"/>
          <dgm:dir/>
          <dgm:animOne val="branch"/>
          <dgm:animLvl val="lvl"/>
          <dgm:resizeHandles/>
        </dgm:presLayoutVars>
      </dgm:prSet>
      <dgm:spPr/>
      <dgm:t>
        <a:bodyPr/>
        <a:lstStyle/>
        <a:p>
          <a:endParaRPr lang="es-PE"/>
        </a:p>
      </dgm:t>
    </dgm:pt>
    <dgm:pt modelId="{D3978598-A80A-4712-B0A3-98D08FE7FB7F}" type="pres">
      <dgm:prSet presAssocID="{803B7DA5-E327-4570-9102-6812B819D6A9}" presName="root" presStyleCnt="0"/>
      <dgm:spPr/>
    </dgm:pt>
    <dgm:pt modelId="{50722624-0198-4B4C-B5F8-698506FC7CF8}" type="pres">
      <dgm:prSet presAssocID="{803B7DA5-E327-4570-9102-6812B819D6A9}" presName="rootComposite" presStyleCnt="0"/>
      <dgm:spPr/>
    </dgm:pt>
    <dgm:pt modelId="{BC0BA182-47C3-40AB-87B7-9FC4B208270A}" type="pres">
      <dgm:prSet presAssocID="{803B7DA5-E327-4570-9102-6812B819D6A9}" presName="rootText" presStyleLbl="node1" presStyleIdx="0" presStyleCnt="1" custScaleY="79108"/>
      <dgm:spPr/>
      <dgm:t>
        <a:bodyPr/>
        <a:lstStyle/>
        <a:p>
          <a:endParaRPr lang="es-PE"/>
        </a:p>
      </dgm:t>
    </dgm:pt>
    <dgm:pt modelId="{6F91B205-6F39-4955-A211-1138B051C862}" type="pres">
      <dgm:prSet presAssocID="{803B7DA5-E327-4570-9102-6812B819D6A9}" presName="rootConnector" presStyleLbl="node1" presStyleIdx="0" presStyleCnt="1"/>
      <dgm:spPr/>
      <dgm:t>
        <a:bodyPr/>
        <a:lstStyle/>
        <a:p>
          <a:endParaRPr lang="es-PE"/>
        </a:p>
      </dgm:t>
    </dgm:pt>
    <dgm:pt modelId="{BB364B56-335F-487F-B60E-71F9F1564706}" type="pres">
      <dgm:prSet presAssocID="{803B7DA5-E327-4570-9102-6812B819D6A9}" presName="childShape" presStyleCnt="0"/>
      <dgm:spPr/>
    </dgm:pt>
    <dgm:pt modelId="{174B2141-B547-479F-8175-1755A8A3DEE6}" type="pres">
      <dgm:prSet presAssocID="{6BECD91E-72A2-4CB6-B0CE-32E93644962A}" presName="Name13" presStyleLbl="parChTrans1D2" presStyleIdx="0" presStyleCnt="2"/>
      <dgm:spPr/>
      <dgm:t>
        <a:bodyPr/>
        <a:lstStyle/>
        <a:p>
          <a:endParaRPr lang="es-PE"/>
        </a:p>
      </dgm:t>
    </dgm:pt>
    <dgm:pt modelId="{6C06D238-6375-492D-BF6F-CCB50509ECE8}" type="pres">
      <dgm:prSet presAssocID="{D1BE3178-3468-4C34-A001-7F6BE294B813}" presName="childText" presStyleLbl="bgAcc1" presStyleIdx="0" presStyleCnt="2" custScaleX="107283" custScaleY="83834">
        <dgm:presLayoutVars>
          <dgm:bulletEnabled val="1"/>
        </dgm:presLayoutVars>
      </dgm:prSet>
      <dgm:spPr/>
      <dgm:t>
        <a:bodyPr/>
        <a:lstStyle/>
        <a:p>
          <a:endParaRPr lang="es-PE"/>
        </a:p>
      </dgm:t>
    </dgm:pt>
    <dgm:pt modelId="{BB06D6B4-6F0C-4287-8505-C2CBE522600C}" type="pres">
      <dgm:prSet presAssocID="{3FEE0C0C-EA7D-4795-87CB-4AF5348393E1}" presName="Name13" presStyleLbl="parChTrans1D2" presStyleIdx="1" presStyleCnt="2"/>
      <dgm:spPr/>
      <dgm:t>
        <a:bodyPr/>
        <a:lstStyle/>
        <a:p>
          <a:endParaRPr lang="es-PE"/>
        </a:p>
      </dgm:t>
    </dgm:pt>
    <dgm:pt modelId="{146CBA8A-85BE-4A6D-AF5B-CDB3C4FC6D1B}" type="pres">
      <dgm:prSet presAssocID="{58586465-6C82-48BB-8718-20CFDC1DAC3A}" presName="childText" presStyleLbl="bgAcc1" presStyleIdx="1" presStyleCnt="2" custScaleX="106482" custScaleY="79520">
        <dgm:presLayoutVars>
          <dgm:bulletEnabled val="1"/>
        </dgm:presLayoutVars>
      </dgm:prSet>
      <dgm:spPr/>
      <dgm:t>
        <a:bodyPr/>
        <a:lstStyle/>
        <a:p>
          <a:endParaRPr lang="es-PE"/>
        </a:p>
      </dgm:t>
    </dgm:pt>
  </dgm:ptLst>
  <dgm:cxnLst>
    <dgm:cxn modelId="{79171675-66F9-47A7-B7E2-27996253296D}" type="presOf" srcId="{616DF737-29D6-40D5-88CC-BA4D72ACC5E3}" destId="{8217F811-ADF3-42A3-A744-36068E474E80}" srcOrd="0" destOrd="0" presId="urn:microsoft.com/office/officeart/2005/8/layout/hierarchy3"/>
    <dgm:cxn modelId="{E949E7F8-E499-4B28-9ADC-BE4A296024D2}" type="presOf" srcId="{D1BE3178-3468-4C34-A001-7F6BE294B813}" destId="{6C06D238-6375-492D-BF6F-CCB50509ECE8}" srcOrd="0" destOrd="0" presId="urn:microsoft.com/office/officeart/2005/8/layout/hierarchy3"/>
    <dgm:cxn modelId="{484EA0A7-32BC-45B7-B3B0-9C858B089EE1}" type="presOf" srcId="{6BECD91E-72A2-4CB6-B0CE-32E93644962A}" destId="{174B2141-B547-479F-8175-1755A8A3DEE6}" srcOrd="0" destOrd="0" presId="urn:microsoft.com/office/officeart/2005/8/layout/hierarchy3"/>
    <dgm:cxn modelId="{C190D01C-4A5E-4475-97A8-1953D2A2AFD2}" type="presOf" srcId="{803B7DA5-E327-4570-9102-6812B819D6A9}" destId="{BC0BA182-47C3-40AB-87B7-9FC4B208270A}" srcOrd="0" destOrd="0" presId="urn:microsoft.com/office/officeart/2005/8/layout/hierarchy3"/>
    <dgm:cxn modelId="{900B4824-BBA5-403F-8752-1C7D66C5BDF2}" type="presOf" srcId="{3FEE0C0C-EA7D-4795-87CB-4AF5348393E1}" destId="{BB06D6B4-6F0C-4287-8505-C2CBE522600C}" srcOrd="0" destOrd="0" presId="urn:microsoft.com/office/officeart/2005/8/layout/hierarchy3"/>
    <dgm:cxn modelId="{1EAE6E3F-6A81-4C57-B6DB-1641B7B9C358}" type="presOf" srcId="{58586465-6C82-48BB-8718-20CFDC1DAC3A}" destId="{146CBA8A-85BE-4A6D-AF5B-CDB3C4FC6D1B}" srcOrd="0" destOrd="0" presId="urn:microsoft.com/office/officeart/2005/8/layout/hierarchy3"/>
    <dgm:cxn modelId="{8F7250CA-C572-4733-BD66-7A13E385923B}" srcId="{803B7DA5-E327-4570-9102-6812B819D6A9}" destId="{58586465-6C82-48BB-8718-20CFDC1DAC3A}" srcOrd="1" destOrd="0" parTransId="{3FEE0C0C-EA7D-4795-87CB-4AF5348393E1}" sibTransId="{DF4299A7-9B43-4CA4-8353-A11FF230B375}"/>
    <dgm:cxn modelId="{59DFBEBD-1EAF-4A6A-BAFB-B6B884CC077D}" type="presOf" srcId="{803B7DA5-E327-4570-9102-6812B819D6A9}" destId="{6F91B205-6F39-4955-A211-1138B051C862}" srcOrd="1" destOrd="0" presId="urn:microsoft.com/office/officeart/2005/8/layout/hierarchy3"/>
    <dgm:cxn modelId="{69B311EB-E572-47D7-AEE1-B62DA42DA384}" srcId="{803B7DA5-E327-4570-9102-6812B819D6A9}" destId="{D1BE3178-3468-4C34-A001-7F6BE294B813}" srcOrd="0" destOrd="0" parTransId="{6BECD91E-72A2-4CB6-B0CE-32E93644962A}" sibTransId="{6DF08518-A704-4561-BED8-CA39CC62099A}"/>
    <dgm:cxn modelId="{3E5810AF-ED2F-4DA0-9397-51161298D19D}" srcId="{616DF737-29D6-40D5-88CC-BA4D72ACC5E3}" destId="{803B7DA5-E327-4570-9102-6812B819D6A9}" srcOrd="0" destOrd="0" parTransId="{508F8540-2FC6-4AD2-B28B-41FD2F863C47}" sibTransId="{8BDAC6EA-FDDF-4F1A-B227-B7BA5D3AECC7}"/>
    <dgm:cxn modelId="{CFDE1475-73D4-42EE-8374-4B19DCE60C74}" type="presParOf" srcId="{8217F811-ADF3-42A3-A744-36068E474E80}" destId="{D3978598-A80A-4712-B0A3-98D08FE7FB7F}" srcOrd="0" destOrd="0" presId="urn:microsoft.com/office/officeart/2005/8/layout/hierarchy3"/>
    <dgm:cxn modelId="{46E8F311-4CE1-44C6-942F-DE392537E5F3}" type="presParOf" srcId="{D3978598-A80A-4712-B0A3-98D08FE7FB7F}" destId="{50722624-0198-4B4C-B5F8-698506FC7CF8}" srcOrd="0" destOrd="0" presId="urn:microsoft.com/office/officeart/2005/8/layout/hierarchy3"/>
    <dgm:cxn modelId="{E75EACD6-6C42-42F5-9752-570657FD94AB}" type="presParOf" srcId="{50722624-0198-4B4C-B5F8-698506FC7CF8}" destId="{BC0BA182-47C3-40AB-87B7-9FC4B208270A}" srcOrd="0" destOrd="0" presId="urn:microsoft.com/office/officeart/2005/8/layout/hierarchy3"/>
    <dgm:cxn modelId="{7F2A0A37-07DD-46DF-8678-2D3BDC195C72}" type="presParOf" srcId="{50722624-0198-4B4C-B5F8-698506FC7CF8}" destId="{6F91B205-6F39-4955-A211-1138B051C862}" srcOrd="1" destOrd="0" presId="urn:microsoft.com/office/officeart/2005/8/layout/hierarchy3"/>
    <dgm:cxn modelId="{A36EAFA9-E130-472B-B79E-79438E09AE7D}" type="presParOf" srcId="{D3978598-A80A-4712-B0A3-98D08FE7FB7F}" destId="{BB364B56-335F-487F-B60E-71F9F1564706}" srcOrd="1" destOrd="0" presId="urn:microsoft.com/office/officeart/2005/8/layout/hierarchy3"/>
    <dgm:cxn modelId="{3AD2C005-5D84-4CA2-9571-243C8CB8DF94}" type="presParOf" srcId="{BB364B56-335F-487F-B60E-71F9F1564706}" destId="{174B2141-B547-479F-8175-1755A8A3DEE6}" srcOrd="0" destOrd="0" presId="urn:microsoft.com/office/officeart/2005/8/layout/hierarchy3"/>
    <dgm:cxn modelId="{9B8DA702-EB00-474A-B650-304A375DD34B}" type="presParOf" srcId="{BB364B56-335F-487F-B60E-71F9F1564706}" destId="{6C06D238-6375-492D-BF6F-CCB50509ECE8}" srcOrd="1" destOrd="0" presId="urn:microsoft.com/office/officeart/2005/8/layout/hierarchy3"/>
    <dgm:cxn modelId="{330AAE7F-B673-4BEF-B781-5532A238D2FF}" type="presParOf" srcId="{BB364B56-335F-487F-B60E-71F9F1564706}" destId="{BB06D6B4-6F0C-4287-8505-C2CBE522600C}" srcOrd="2" destOrd="0" presId="urn:microsoft.com/office/officeart/2005/8/layout/hierarchy3"/>
    <dgm:cxn modelId="{47456E82-8379-4338-BF02-7C08F3FE3217}" type="presParOf" srcId="{BB364B56-335F-487F-B60E-71F9F1564706}" destId="{146CBA8A-85BE-4A6D-AF5B-CDB3C4FC6D1B}"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29F327B4-39E1-4F1A-8EE7-3A9F1DFEC45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BFE179C2-E8B2-4094-A819-2858157D7A9F}">
      <dgm:prSet phldrT="[Texto]" custT="1"/>
      <dgm:spPr>
        <a:solidFill>
          <a:schemeClr val="accent1">
            <a:lumMod val="20000"/>
            <a:lumOff val="80000"/>
          </a:schemeClr>
        </a:solidFill>
        <a:ln w="28575">
          <a:solidFill>
            <a:srgbClr val="FFC000"/>
          </a:solidFill>
        </a:ln>
      </dgm:spPr>
      <dgm:t>
        <a:bodyPr/>
        <a:lstStyle/>
        <a:p>
          <a:r>
            <a:rPr lang="es-PE" sz="1800" b="1" dirty="0" smtClean="0">
              <a:solidFill>
                <a:srgbClr val="002060"/>
              </a:solidFill>
            </a:rPr>
            <a:t>NATURALEZA JURÍDICA DEL DERECHO DEL TRABAJO</a:t>
          </a:r>
          <a:endParaRPr lang="es-PE" sz="1800" b="1" dirty="0">
            <a:solidFill>
              <a:srgbClr val="002060"/>
            </a:solidFill>
          </a:endParaRPr>
        </a:p>
      </dgm:t>
    </dgm:pt>
    <dgm:pt modelId="{EA460B56-4C86-4D5F-B524-B67E2B022AA8}" type="parTrans" cxnId="{9B4457B3-3C2F-4BE2-A55D-64254368215C}">
      <dgm:prSet/>
      <dgm:spPr/>
      <dgm:t>
        <a:bodyPr/>
        <a:lstStyle/>
        <a:p>
          <a:endParaRPr lang="es-PE"/>
        </a:p>
      </dgm:t>
    </dgm:pt>
    <dgm:pt modelId="{59A60A79-9A1A-4969-BF57-929F4634B240}" type="sibTrans" cxnId="{9B4457B3-3C2F-4BE2-A55D-64254368215C}">
      <dgm:prSet/>
      <dgm:spPr/>
      <dgm:t>
        <a:bodyPr/>
        <a:lstStyle/>
        <a:p>
          <a:endParaRPr lang="es-PE"/>
        </a:p>
      </dgm:t>
    </dgm:pt>
    <dgm:pt modelId="{1D1A8658-3A60-4404-8977-34C1D2B61580}">
      <dgm:prSet phldrT="[Texto]" custT="1"/>
      <dgm:spPr>
        <a:noFill/>
        <a:ln w="28575">
          <a:solidFill>
            <a:srgbClr val="FFC000"/>
          </a:solidFill>
        </a:ln>
      </dgm:spPr>
      <dgm:t>
        <a:bodyPr/>
        <a:lstStyle/>
        <a:p>
          <a:r>
            <a:rPr lang="es-PE" sz="1600" b="0" dirty="0" smtClean="0">
              <a:solidFill>
                <a:srgbClr val="002060"/>
              </a:solidFill>
            </a:rPr>
            <a:t>Derecho mixto</a:t>
          </a:r>
          <a:endParaRPr lang="es-PE" sz="1600" b="0" dirty="0">
            <a:solidFill>
              <a:srgbClr val="002060"/>
            </a:solidFill>
          </a:endParaRPr>
        </a:p>
      </dgm:t>
    </dgm:pt>
    <dgm:pt modelId="{C3786B93-ABA2-444D-AD0D-BEBB9DE955F9}" type="parTrans" cxnId="{2B156FC5-5946-4C62-8EE4-8CFB929D5131}">
      <dgm:prSet/>
      <dgm:spPr>
        <a:ln w="28575">
          <a:solidFill>
            <a:srgbClr val="FFC000"/>
          </a:solidFill>
        </a:ln>
      </dgm:spPr>
      <dgm:t>
        <a:bodyPr/>
        <a:lstStyle/>
        <a:p>
          <a:endParaRPr lang="es-PE"/>
        </a:p>
      </dgm:t>
    </dgm:pt>
    <dgm:pt modelId="{5E8B9858-3F03-41B6-8C74-813979329928}" type="sibTrans" cxnId="{2B156FC5-5946-4C62-8EE4-8CFB929D5131}">
      <dgm:prSet/>
      <dgm:spPr/>
      <dgm:t>
        <a:bodyPr/>
        <a:lstStyle/>
        <a:p>
          <a:endParaRPr lang="es-PE"/>
        </a:p>
      </dgm:t>
    </dgm:pt>
    <dgm:pt modelId="{806131A8-94CF-452E-9760-69067ED198C0}">
      <dgm:prSet phldrT="[Texto]" custT="1"/>
      <dgm:spPr>
        <a:noFill/>
        <a:ln w="28575">
          <a:solidFill>
            <a:srgbClr val="FFC000"/>
          </a:solidFill>
        </a:ln>
      </dgm:spPr>
      <dgm:t>
        <a:bodyPr/>
        <a:lstStyle/>
        <a:p>
          <a:r>
            <a:rPr lang="es-PE" sz="1600" b="0" dirty="0" smtClean="0">
              <a:solidFill>
                <a:srgbClr val="002060"/>
              </a:solidFill>
            </a:rPr>
            <a:t>Derecho público</a:t>
          </a:r>
          <a:endParaRPr lang="es-PE" sz="1600" b="0" dirty="0">
            <a:solidFill>
              <a:srgbClr val="002060"/>
            </a:solidFill>
          </a:endParaRPr>
        </a:p>
      </dgm:t>
    </dgm:pt>
    <dgm:pt modelId="{5B5A0887-9D70-452D-B465-53C48144C705}" type="parTrans" cxnId="{078CC7D5-6AA3-4171-842F-170490FB3592}">
      <dgm:prSet/>
      <dgm:spPr>
        <a:ln w="28575">
          <a:solidFill>
            <a:srgbClr val="FFC000"/>
          </a:solidFill>
        </a:ln>
      </dgm:spPr>
      <dgm:t>
        <a:bodyPr/>
        <a:lstStyle/>
        <a:p>
          <a:endParaRPr lang="es-PE"/>
        </a:p>
      </dgm:t>
    </dgm:pt>
    <dgm:pt modelId="{FD903A2C-4DA0-4BA9-BE43-AE5D29B3C7C9}" type="sibTrans" cxnId="{078CC7D5-6AA3-4171-842F-170490FB3592}">
      <dgm:prSet/>
      <dgm:spPr/>
      <dgm:t>
        <a:bodyPr/>
        <a:lstStyle/>
        <a:p>
          <a:endParaRPr lang="es-PE"/>
        </a:p>
      </dgm:t>
    </dgm:pt>
    <dgm:pt modelId="{60363774-4315-4F83-9FE9-CECD2E292325}">
      <dgm:prSet phldrT="[Texto]" custT="1"/>
      <dgm:spPr>
        <a:noFill/>
        <a:ln w="28575">
          <a:solidFill>
            <a:srgbClr val="FFC000"/>
          </a:solidFill>
        </a:ln>
      </dgm:spPr>
      <dgm:t>
        <a:bodyPr/>
        <a:lstStyle/>
        <a:p>
          <a:r>
            <a:rPr lang="es-PE" sz="1600" b="0" dirty="0" smtClean="0">
              <a:solidFill>
                <a:srgbClr val="002060"/>
              </a:solidFill>
            </a:rPr>
            <a:t>Derecho privado</a:t>
          </a:r>
          <a:endParaRPr lang="es-PE" sz="1600" b="0" dirty="0">
            <a:solidFill>
              <a:srgbClr val="002060"/>
            </a:solidFill>
          </a:endParaRPr>
        </a:p>
      </dgm:t>
    </dgm:pt>
    <dgm:pt modelId="{53D30895-233E-4946-9944-6CE9BD9C227C}" type="parTrans" cxnId="{689F228E-FC37-4A02-9C60-35F4F54429E7}">
      <dgm:prSet/>
      <dgm:spPr>
        <a:ln w="28575">
          <a:solidFill>
            <a:srgbClr val="FFC000"/>
          </a:solidFill>
        </a:ln>
      </dgm:spPr>
      <dgm:t>
        <a:bodyPr/>
        <a:lstStyle/>
        <a:p>
          <a:endParaRPr lang="es-PE"/>
        </a:p>
      </dgm:t>
    </dgm:pt>
    <dgm:pt modelId="{DC3D13EF-2064-4472-A1D3-AC2BCF607551}" type="sibTrans" cxnId="{689F228E-FC37-4A02-9C60-35F4F54429E7}">
      <dgm:prSet/>
      <dgm:spPr/>
      <dgm:t>
        <a:bodyPr/>
        <a:lstStyle/>
        <a:p>
          <a:endParaRPr lang="es-PE"/>
        </a:p>
      </dgm:t>
    </dgm:pt>
    <dgm:pt modelId="{DDFB581B-A476-44E8-A761-A49CC3F67225}">
      <dgm:prSet phldrT="[Texto]" custT="1"/>
      <dgm:spPr>
        <a:noFill/>
        <a:ln w="28575">
          <a:solidFill>
            <a:srgbClr val="FFC000"/>
          </a:solidFill>
        </a:ln>
      </dgm:spPr>
      <dgm:t>
        <a:bodyPr/>
        <a:lstStyle/>
        <a:p>
          <a:r>
            <a:rPr lang="es-PE" sz="1600" dirty="0" smtClean="0">
              <a:solidFill>
                <a:srgbClr val="002060"/>
              </a:solidFill>
            </a:rPr>
            <a:t>En forma previa a la intervención del Estado</a:t>
          </a:r>
          <a:endParaRPr lang="es-PE" sz="1600" dirty="0">
            <a:solidFill>
              <a:srgbClr val="002060"/>
            </a:solidFill>
          </a:endParaRPr>
        </a:p>
      </dgm:t>
    </dgm:pt>
    <dgm:pt modelId="{6529DE70-4922-4FF8-8988-981714E1D4FF}" type="parTrans" cxnId="{AB1879B6-4F66-4E8D-87AE-A802A9ADAFAE}">
      <dgm:prSet/>
      <dgm:spPr>
        <a:ln w="28575">
          <a:solidFill>
            <a:srgbClr val="FFC000"/>
          </a:solidFill>
        </a:ln>
      </dgm:spPr>
      <dgm:t>
        <a:bodyPr/>
        <a:lstStyle/>
        <a:p>
          <a:endParaRPr lang="es-PE"/>
        </a:p>
      </dgm:t>
    </dgm:pt>
    <dgm:pt modelId="{3627B0BA-302F-4EB1-BE1B-BB528E84FAF3}" type="sibTrans" cxnId="{AB1879B6-4F66-4E8D-87AE-A802A9ADAFAE}">
      <dgm:prSet/>
      <dgm:spPr/>
      <dgm:t>
        <a:bodyPr/>
        <a:lstStyle/>
        <a:p>
          <a:endParaRPr lang="es-PE"/>
        </a:p>
      </dgm:t>
    </dgm:pt>
    <dgm:pt modelId="{6BD59171-1D12-4322-8B25-6AA7B7A40636}">
      <dgm:prSet phldrT="[Texto]" custT="1"/>
      <dgm:spPr>
        <a:noFill/>
        <a:ln w="28575">
          <a:solidFill>
            <a:srgbClr val="FFC000"/>
          </a:solidFill>
        </a:ln>
      </dgm:spPr>
      <dgm:t>
        <a:bodyPr/>
        <a:lstStyle/>
        <a:p>
          <a:r>
            <a:rPr lang="es-PE" sz="1600" dirty="0" smtClean="0">
              <a:solidFill>
                <a:srgbClr val="002060"/>
              </a:solidFill>
            </a:rPr>
            <a:t>A través del intervencionismo del Estado</a:t>
          </a:r>
          <a:endParaRPr lang="es-PE" sz="1600" dirty="0">
            <a:solidFill>
              <a:srgbClr val="002060"/>
            </a:solidFill>
          </a:endParaRPr>
        </a:p>
      </dgm:t>
    </dgm:pt>
    <dgm:pt modelId="{99A579D9-E466-4ADA-840D-293972395F40}" type="parTrans" cxnId="{B2161603-C640-4DE4-8FD0-BAFD78A2BA6C}">
      <dgm:prSet/>
      <dgm:spPr>
        <a:ln w="28575">
          <a:solidFill>
            <a:srgbClr val="FFC000"/>
          </a:solidFill>
        </a:ln>
      </dgm:spPr>
      <dgm:t>
        <a:bodyPr/>
        <a:lstStyle/>
        <a:p>
          <a:endParaRPr lang="es-PE"/>
        </a:p>
      </dgm:t>
    </dgm:pt>
    <dgm:pt modelId="{7DD39485-146A-4A98-AECC-D24377B7A77D}" type="sibTrans" cxnId="{B2161603-C640-4DE4-8FD0-BAFD78A2BA6C}">
      <dgm:prSet/>
      <dgm:spPr/>
      <dgm:t>
        <a:bodyPr/>
        <a:lstStyle/>
        <a:p>
          <a:endParaRPr lang="es-PE"/>
        </a:p>
      </dgm:t>
    </dgm:pt>
    <dgm:pt modelId="{224BB162-F35A-46F3-BA66-F6EED426826F}" type="pres">
      <dgm:prSet presAssocID="{29F327B4-39E1-4F1A-8EE7-3A9F1DFEC458}" presName="diagram" presStyleCnt="0">
        <dgm:presLayoutVars>
          <dgm:chPref val="1"/>
          <dgm:dir/>
          <dgm:animOne val="branch"/>
          <dgm:animLvl val="lvl"/>
          <dgm:resizeHandles val="exact"/>
        </dgm:presLayoutVars>
      </dgm:prSet>
      <dgm:spPr/>
      <dgm:t>
        <a:bodyPr/>
        <a:lstStyle/>
        <a:p>
          <a:endParaRPr lang="es-PE"/>
        </a:p>
      </dgm:t>
    </dgm:pt>
    <dgm:pt modelId="{0052273B-EF49-4DD3-8720-42FD9FE22A71}" type="pres">
      <dgm:prSet presAssocID="{BFE179C2-E8B2-4094-A819-2858157D7A9F}" presName="root1" presStyleCnt="0"/>
      <dgm:spPr/>
    </dgm:pt>
    <dgm:pt modelId="{CE6D7D78-7EEC-4022-BD51-8E3821B527DE}" type="pres">
      <dgm:prSet presAssocID="{BFE179C2-E8B2-4094-A819-2858157D7A9F}" presName="LevelOneTextNode" presStyleLbl="node0" presStyleIdx="0" presStyleCnt="1" custScaleY="191636">
        <dgm:presLayoutVars>
          <dgm:chPref val="3"/>
        </dgm:presLayoutVars>
      </dgm:prSet>
      <dgm:spPr/>
      <dgm:t>
        <a:bodyPr/>
        <a:lstStyle/>
        <a:p>
          <a:endParaRPr lang="es-PE"/>
        </a:p>
      </dgm:t>
    </dgm:pt>
    <dgm:pt modelId="{D05F1036-851D-4C61-8F19-E3E022842E2B}" type="pres">
      <dgm:prSet presAssocID="{BFE179C2-E8B2-4094-A819-2858157D7A9F}" presName="level2hierChild" presStyleCnt="0"/>
      <dgm:spPr/>
    </dgm:pt>
    <dgm:pt modelId="{E2DB224A-9DCC-4269-9581-EDCA23DA074D}" type="pres">
      <dgm:prSet presAssocID="{C3786B93-ABA2-444D-AD0D-BEBB9DE955F9}" presName="conn2-1" presStyleLbl="parChTrans1D2" presStyleIdx="0" presStyleCnt="1"/>
      <dgm:spPr/>
      <dgm:t>
        <a:bodyPr/>
        <a:lstStyle/>
        <a:p>
          <a:endParaRPr lang="es-PE"/>
        </a:p>
      </dgm:t>
    </dgm:pt>
    <dgm:pt modelId="{624185DD-DD28-465E-9759-31193F004401}" type="pres">
      <dgm:prSet presAssocID="{C3786B93-ABA2-444D-AD0D-BEBB9DE955F9}" presName="connTx" presStyleLbl="parChTrans1D2" presStyleIdx="0" presStyleCnt="1"/>
      <dgm:spPr/>
      <dgm:t>
        <a:bodyPr/>
        <a:lstStyle/>
        <a:p>
          <a:endParaRPr lang="es-PE"/>
        </a:p>
      </dgm:t>
    </dgm:pt>
    <dgm:pt modelId="{D9D19E97-7232-45D5-B05E-50708222DDB9}" type="pres">
      <dgm:prSet presAssocID="{1D1A8658-3A60-4404-8977-34C1D2B61580}" presName="root2" presStyleCnt="0"/>
      <dgm:spPr/>
    </dgm:pt>
    <dgm:pt modelId="{69AADC0D-5465-49D5-9F9D-FFA58C8A45E7}" type="pres">
      <dgm:prSet presAssocID="{1D1A8658-3A60-4404-8977-34C1D2B61580}" presName="LevelTwoTextNode" presStyleLbl="node2" presStyleIdx="0" presStyleCnt="1" custScaleX="108332">
        <dgm:presLayoutVars>
          <dgm:chPref val="3"/>
        </dgm:presLayoutVars>
      </dgm:prSet>
      <dgm:spPr/>
      <dgm:t>
        <a:bodyPr/>
        <a:lstStyle/>
        <a:p>
          <a:endParaRPr lang="es-PE"/>
        </a:p>
      </dgm:t>
    </dgm:pt>
    <dgm:pt modelId="{58386E72-343A-4676-9E16-40F0CACDBFF8}" type="pres">
      <dgm:prSet presAssocID="{1D1A8658-3A60-4404-8977-34C1D2B61580}" presName="level3hierChild" presStyleCnt="0"/>
      <dgm:spPr/>
    </dgm:pt>
    <dgm:pt modelId="{FB2781F1-EEE9-4D8D-A0D3-71F81BDA0F64}" type="pres">
      <dgm:prSet presAssocID="{5B5A0887-9D70-452D-B465-53C48144C705}" presName="conn2-1" presStyleLbl="parChTrans1D3" presStyleIdx="0" presStyleCnt="2"/>
      <dgm:spPr/>
      <dgm:t>
        <a:bodyPr/>
        <a:lstStyle/>
        <a:p>
          <a:endParaRPr lang="es-PE"/>
        </a:p>
      </dgm:t>
    </dgm:pt>
    <dgm:pt modelId="{0D3CCFAD-0279-4B1E-A43D-1C54886F445F}" type="pres">
      <dgm:prSet presAssocID="{5B5A0887-9D70-452D-B465-53C48144C705}" presName="connTx" presStyleLbl="parChTrans1D3" presStyleIdx="0" presStyleCnt="2"/>
      <dgm:spPr/>
      <dgm:t>
        <a:bodyPr/>
        <a:lstStyle/>
        <a:p>
          <a:endParaRPr lang="es-PE"/>
        </a:p>
      </dgm:t>
    </dgm:pt>
    <dgm:pt modelId="{A424346C-62BF-4D8D-BD8F-58C3CBA61069}" type="pres">
      <dgm:prSet presAssocID="{806131A8-94CF-452E-9760-69067ED198C0}" presName="root2" presStyleCnt="0"/>
      <dgm:spPr/>
    </dgm:pt>
    <dgm:pt modelId="{82914EFB-A89A-4910-A414-3F96BF455E55}" type="pres">
      <dgm:prSet presAssocID="{806131A8-94CF-452E-9760-69067ED198C0}" presName="LevelTwoTextNode" presStyleLbl="node3" presStyleIdx="0" presStyleCnt="2" custLinFactY="-6950" custLinFactNeighborX="-1749" custLinFactNeighborY="-100000">
        <dgm:presLayoutVars>
          <dgm:chPref val="3"/>
        </dgm:presLayoutVars>
      </dgm:prSet>
      <dgm:spPr/>
      <dgm:t>
        <a:bodyPr/>
        <a:lstStyle/>
        <a:p>
          <a:endParaRPr lang="es-PE"/>
        </a:p>
      </dgm:t>
    </dgm:pt>
    <dgm:pt modelId="{3FECF085-EB15-4F4A-A052-629D2590E560}" type="pres">
      <dgm:prSet presAssocID="{806131A8-94CF-452E-9760-69067ED198C0}" presName="level3hierChild" presStyleCnt="0"/>
      <dgm:spPr/>
    </dgm:pt>
    <dgm:pt modelId="{D9DADC85-F0D1-4CB5-81DA-04CE0ADFD798}" type="pres">
      <dgm:prSet presAssocID="{99A579D9-E466-4ADA-840D-293972395F40}" presName="conn2-1" presStyleLbl="parChTrans1D4" presStyleIdx="0" presStyleCnt="2"/>
      <dgm:spPr/>
      <dgm:t>
        <a:bodyPr/>
        <a:lstStyle/>
        <a:p>
          <a:endParaRPr lang="es-PE"/>
        </a:p>
      </dgm:t>
    </dgm:pt>
    <dgm:pt modelId="{1D719320-B0A8-4C5D-9C66-F94F9595DC52}" type="pres">
      <dgm:prSet presAssocID="{99A579D9-E466-4ADA-840D-293972395F40}" presName="connTx" presStyleLbl="parChTrans1D4" presStyleIdx="0" presStyleCnt="2"/>
      <dgm:spPr/>
      <dgm:t>
        <a:bodyPr/>
        <a:lstStyle/>
        <a:p>
          <a:endParaRPr lang="es-PE"/>
        </a:p>
      </dgm:t>
    </dgm:pt>
    <dgm:pt modelId="{5F826226-FA11-4463-B697-62EA28B872B6}" type="pres">
      <dgm:prSet presAssocID="{6BD59171-1D12-4322-8B25-6AA7B7A40636}" presName="root2" presStyleCnt="0"/>
      <dgm:spPr/>
    </dgm:pt>
    <dgm:pt modelId="{42A4F28D-3CB4-497C-B616-2BB204E76631}" type="pres">
      <dgm:prSet presAssocID="{6BD59171-1D12-4322-8B25-6AA7B7A40636}" presName="LevelTwoTextNode" presStyleLbl="node4" presStyleIdx="0" presStyleCnt="2" custLinFactY="-6950" custLinFactNeighborX="-4866" custLinFactNeighborY="-100000">
        <dgm:presLayoutVars>
          <dgm:chPref val="3"/>
        </dgm:presLayoutVars>
      </dgm:prSet>
      <dgm:spPr/>
      <dgm:t>
        <a:bodyPr/>
        <a:lstStyle/>
        <a:p>
          <a:endParaRPr lang="es-PE"/>
        </a:p>
      </dgm:t>
    </dgm:pt>
    <dgm:pt modelId="{C83836A5-8E27-4609-A8AE-D5CECC3DA8A1}" type="pres">
      <dgm:prSet presAssocID="{6BD59171-1D12-4322-8B25-6AA7B7A40636}" presName="level3hierChild" presStyleCnt="0"/>
      <dgm:spPr/>
    </dgm:pt>
    <dgm:pt modelId="{4428B894-3D50-4546-B3F0-706B36E60546}" type="pres">
      <dgm:prSet presAssocID="{53D30895-233E-4946-9944-6CE9BD9C227C}" presName="conn2-1" presStyleLbl="parChTrans1D3" presStyleIdx="1" presStyleCnt="2"/>
      <dgm:spPr/>
      <dgm:t>
        <a:bodyPr/>
        <a:lstStyle/>
        <a:p>
          <a:endParaRPr lang="es-PE"/>
        </a:p>
      </dgm:t>
    </dgm:pt>
    <dgm:pt modelId="{524A79B3-AFBA-499D-A3D8-0F2CED6640ED}" type="pres">
      <dgm:prSet presAssocID="{53D30895-233E-4946-9944-6CE9BD9C227C}" presName="connTx" presStyleLbl="parChTrans1D3" presStyleIdx="1" presStyleCnt="2"/>
      <dgm:spPr/>
      <dgm:t>
        <a:bodyPr/>
        <a:lstStyle/>
        <a:p>
          <a:endParaRPr lang="es-PE"/>
        </a:p>
      </dgm:t>
    </dgm:pt>
    <dgm:pt modelId="{B3FE2E0B-7455-45AA-B34F-59AE343A28D9}" type="pres">
      <dgm:prSet presAssocID="{60363774-4315-4F83-9FE9-CECD2E292325}" presName="root2" presStyleCnt="0"/>
      <dgm:spPr/>
    </dgm:pt>
    <dgm:pt modelId="{556DA696-BC21-4EED-B9B2-B678E02C16C5}" type="pres">
      <dgm:prSet presAssocID="{60363774-4315-4F83-9FE9-CECD2E292325}" presName="LevelTwoTextNode" presStyleLbl="node3" presStyleIdx="1" presStyleCnt="2" custLinFactY="6569" custLinFactNeighborX="-1749" custLinFactNeighborY="100000">
        <dgm:presLayoutVars>
          <dgm:chPref val="3"/>
        </dgm:presLayoutVars>
      </dgm:prSet>
      <dgm:spPr/>
      <dgm:t>
        <a:bodyPr/>
        <a:lstStyle/>
        <a:p>
          <a:endParaRPr lang="es-PE"/>
        </a:p>
      </dgm:t>
    </dgm:pt>
    <dgm:pt modelId="{BE9344F0-0652-403C-A6BF-386580FD7031}" type="pres">
      <dgm:prSet presAssocID="{60363774-4315-4F83-9FE9-CECD2E292325}" presName="level3hierChild" presStyleCnt="0"/>
      <dgm:spPr/>
    </dgm:pt>
    <dgm:pt modelId="{C701F2BF-41F9-479E-9D2E-68E561806553}" type="pres">
      <dgm:prSet presAssocID="{6529DE70-4922-4FF8-8988-981714E1D4FF}" presName="conn2-1" presStyleLbl="parChTrans1D4" presStyleIdx="1" presStyleCnt="2"/>
      <dgm:spPr/>
      <dgm:t>
        <a:bodyPr/>
        <a:lstStyle/>
        <a:p>
          <a:endParaRPr lang="es-PE"/>
        </a:p>
      </dgm:t>
    </dgm:pt>
    <dgm:pt modelId="{48DD065E-40B6-4A49-8A44-0B78E55EA28B}" type="pres">
      <dgm:prSet presAssocID="{6529DE70-4922-4FF8-8988-981714E1D4FF}" presName="connTx" presStyleLbl="parChTrans1D4" presStyleIdx="1" presStyleCnt="2"/>
      <dgm:spPr/>
      <dgm:t>
        <a:bodyPr/>
        <a:lstStyle/>
        <a:p>
          <a:endParaRPr lang="es-PE"/>
        </a:p>
      </dgm:t>
    </dgm:pt>
    <dgm:pt modelId="{13CDC94F-8055-475D-B93C-0E8920B5752B}" type="pres">
      <dgm:prSet presAssocID="{DDFB581B-A476-44E8-A761-A49CC3F67225}" presName="root2" presStyleCnt="0"/>
      <dgm:spPr/>
    </dgm:pt>
    <dgm:pt modelId="{81F3AFEA-80E1-4A23-915F-FD236D0C6B99}" type="pres">
      <dgm:prSet presAssocID="{DDFB581B-A476-44E8-A761-A49CC3F67225}" presName="LevelTwoTextNode" presStyleLbl="node4" presStyleIdx="1" presStyleCnt="2" custLinFactY="6569" custLinFactNeighborX="-303" custLinFactNeighborY="100000">
        <dgm:presLayoutVars>
          <dgm:chPref val="3"/>
        </dgm:presLayoutVars>
      </dgm:prSet>
      <dgm:spPr/>
      <dgm:t>
        <a:bodyPr/>
        <a:lstStyle/>
        <a:p>
          <a:endParaRPr lang="es-PE"/>
        </a:p>
      </dgm:t>
    </dgm:pt>
    <dgm:pt modelId="{45C3A591-A5EA-4A21-9669-2290F294EC99}" type="pres">
      <dgm:prSet presAssocID="{DDFB581B-A476-44E8-A761-A49CC3F67225}" presName="level3hierChild" presStyleCnt="0"/>
      <dgm:spPr/>
    </dgm:pt>
  </dgm:ptLst>
  <dgm:cxnLst>
    <dgm:cxn modelId="{5F0D1893-F3E6-45AF-A2AE-05EF0F47383C}" type="presOf" srcId="{1D1A8658-3A60-4404-8977-34C1D2B61580}" destId="{69AADC0D-5465-49D5-9F9D-FFA58C8A45E7}" srcOrd="0" destOrd="0" presId="urn:microsoft.com/office/officeart/2005/8/layout/hierarchy2"/>
    <dgm:cxn modelId="{7DC6732B-1C3A-4BC2-9779-B2A5845CAC45}" type="presOf" srcId="{99A579D9-E466-4ADA-840D-293972395F40}" destId="{D9DADC85-F0D1-4CB5-81DA-04CE0ADFD798}" srcOrd="0" destOrd="0" presId="urn:microsoft.com/office/officeart/2005/8/layout/hierarchy2"/>
    <dgm:cxn modelId="{AB1879B6-4F66-4E8D-87AE-A802A9ADAFAE}" srcId="{60363774-4315-4F83-9FE9-CECD2E292325}" destId="{DDFB581B-A476-44E8-A761-A49CC3F67225}" srcOrd="0" destOrd="0" parTransId="{6529DE70-4922-4FF8-8988-981714E1D4FF}" sibTransId="{3627B0BA-302F-4EB1-BE1B-BB528E84FAF3}"/>
    <dgm:cxn modelId="{B2161603-C640-4DE4-8FD0-BAFD78A2BA6C}" srcId="{806131A8-94CF-452E-9760-69067ED198C0}" destId="{6BD59171-1D12-4322-8B25-6AA7B7A40636}" srcOrd="0" destOrd="0" parTransId="{99A579D9-E466-4ADA-840D-293972395F40}" sibTransId="{7DD39485-146A-4A98-AECC-D24377B7A77D}"/>
    <dgm:cxn modelId="{739D6818-728F-4557-8542-A00256105322}" type="presOf" srcId="{BFE179C2-E8B2-4094-A819-2858157D7A9F}" destId="{CE6D7D78-7EEC-4022-BD51-8E3821B527DE}" srcOrd="0" destOrd="0" presId="urn:microsoft.com/office/officeart/2005/8/layout/hierarchy2"/>
    <dgm:cxn modelId="{078CC7D5-6AA3-4171-842F-170490FB3592}" srcId="{1D1A8658-3A60-4404-8977-34C1D2B61580}" destId="{806131A8-94CF-452E-9760-69067ED198C0}" srcOrd="0" destOrd="0" parTransId="{5B5A0887-9D70-452D-B465-53C48144C705}" sibTransId="{FD903A2C-4DA0-4BA9-BE43-AE5D29B3C7C9}"/>
    <dgm:cxn modelId="{28F4F58B-9890-4B7E-B8D2-7609DD9BE75B}" type="presOf" srcId="{53D30895-233E-4946-9944-6CE9BD9C227C}" destId="{524A79B3-AFBA-499D-A3D8-0F2CED6640ED}" srcOrd="1" destOrd="0" presId="urn:microsoft.com/office/officeart/2005/8/layout/hierarchy2"/>
    <dgm:cxn modelId="{9B4457B3-3C2F-4BE2-A55D-64254368215C}" srcId="{29F327B4-39E1-4F1A-8EE7-3A9F1DFEC458}" destId="{BFE179C2-E8B2-4094-A819-2858157D7A9F}" srcOrd="0" destOrd="0" parTransId="{EA460B56-4C86-4D5F-B524-B67E2B022AA8}" sibTransId="{59A60A79-9A1A-4969-BF57-929F4634B240}"/>
    <dgm:cxn modelId="{2F147F3A-1EA1-4016-9D34-4D07B23300C1}" type="presOf" srcId="{60363774-4315-4F83-9FE9-CECD2E292325}" destId="{556DA696-BC21-4EED-B9B2-B678E02C16C5}" srcOrd="0" destOrd="0" presId="urn:microsoft.com/office/officeart/2005/8/layout/hierarchy2"/>
    <dgm:cxn modelId="{84C56678-173D-4D92-B1A6-D3E247E00DB3}" type="presOf" srcId="{5B5A0887-9D70-452D-B465-53C48144C705}" destId="{0D3CCFAD-0279-4B1E-A43D-1C54886F445F}" srcOrd="1" destOrd="0" presId="urn:microsoft.com/office/officeart/2005/8/layout/hierarchy2"/>
    <dgm:cxn modelId="{99D80FC3-0144-4B04-BC6D-3F20F05011FC}" type="presOf" srcId="{C3786B93-ABA2-444D-AD0D-BEBB9DE955F9}" destId="{E2DB224A-9DCC-4269-9581-EDCA23DA074D}" srcOrd="0" destOrd="0" presId="urn:microsoft.com/office/officeart/2005/8/layout/hierarchy2"/>
    <dgm:cxn modelId="{56D17DBF-7610-436B-AFC9-2B0BE1BB0EBE}" type="presOf" srcId="{6529DE70-4922-4FF8-8988-981714E1D4FF}" destId="{C701F2BF-41F9-479E-9D2E-68E561806553}" srcOrd="0" destOrd="0" presId="urn:microsoft.com/office/officeart/2005/8/layout/hierarchy2"/>
    <dgm:cxn modelId="{689F228E-FC37-4A02-9C60-35F4F54429E7}" srcId="{1D1A8658-3A60-4404-8977-34C1D2B61580}" destId="{60363774-4315-4F83-9FE9-CECD2E292325}" srcOrd="1" destOrd="0" parTransId="{53D30895-233E-4946-9944-6CE9BD9C227C}" sibTransId="{DC3D13EF-2064-4472-A1D3-AC2BCF607551}"/>
    <dgm:cxn modelId="{6594C559-33B6-49A8-AD13-DF58752D31A0}" type="presOf" srcId="{6529DE70-4922-4FF8-8988-981714E1D4FF}" destId="{48DD065E-40B6-4A49-8A44-0B78E55EA28B}" srcOrd="1" destOrd="0" presId="urn:microsoft.com/office/officeart/2005/8/layout/hierarchy2"/>
    <dgm:cxn modelId="{45FE27D1-8318-43DE-BB01-E4D079C6A42F}" type="presOf" srcId="{806131A8-94CF-452E-9760-69067ED198C0}" destId="{82914EFB-A89A-4910-A414-3F96BF455E55}" srcOrd="0" destOrd="0" presId="urn:microsoft.com/office/officeart/2005/8/layout/hierarchy2"/>
    <dgm:cxn modelId="{8F027913-8C7F-41A3-AA1E-9B6817B456D1}" type="presOf" srcId="{5B5A0887-9D70-452D-B465-53C48144C705}" destId="{FB2781F1-EEE9-4D8D-A0D3-71F81BDA0F64}" srcOrd="0" destOrd="0" presId="urn:microsoft.com/office/officeart/2005/8/layout/hierarchy2"/>
    <dgm:cxn modelId="{07E30B6F-ABEA-416A-B3FA-6D204433A76F}" type="presOf" srcId="{29F327B4-39E1-4F1A-8EE7-3A9F1DFEC458}" destId="{224BB162-F35A-46F3-BA66-F6EED426826F}" srcOrd="0" destOrd="0" presId="urn:microsoft.com/office/officeart/2005/8/layout/hierarchy2"/>
    <dgm:cxn modelId="{7B296E24-8873-41C0-9546-637E58AE4DFD}" type="presOf" srcId="{DDFB581B-A476-44E8-A761-A49CC3F67225}" destId="{81F3AFEA-80E1-4A23-915F-FD236D0C6B99}" srcOrd="0" destOrd="0" presId="urn:microsoft.com/office/officeart/2005/8/layout/hierarchy2"/>
    <dgm:cxn modelId="{2B156FC5-5946-4C62-8EE4-8CFB929D5131}" srcId="{BFE179C2-E8B2-4094-A819-2858157D7A9F}" destId="{1D1A8658-3A60-4404-8977-34C1D2B61580}" srcOrd="0" destOrd="0" parTransId="{C3786B93-ABA2-444D-AD0D-BEBB9DE955F9}" sibTransId="{5E8B9858-3F03-41B6-8C74-813979329928}"/>
    <dgm:cxn modelId="{175778DC-E85C-4051-BE90-293A411D04F5}" type="presOf" srcId="{99A579D9-E466-4ADA-840D-293972395F40}" destId="{1D719320-B0A8-4C5D-9C66-F94F9595DC52}" srcOrd="1" destOrd="0" presId="urn:microsoft.com/office/officeart/2005/8/layout/hierarchy2"/>
    <dgm:cxn modelId="{63735105-3C22-4B12-9BF0-11F189872725}" type="presOf" srcId="{C3786B93-ABA2-444D-AD0D-BEBB9DE955F9}" destId="{624185DD-DD28-465E-9759-31193F004401}" srcOrd="1" destOrd="0" presId="urn:microsoft.com/office/officeart/2005/8/layout/hierarchy2"/>
    <dgm:cxn modelId="{27E4DBE2-7A9B-4DC5-B32B-87210253145B}" type="presOf" srcId="{53D30895-233E-4946-9944-6CE9BD9C227C}" destId="{4428B894-3D50-4546-B3F0-706B36E60546}" srcOrd="0" destOrd="0" presId="urn:microsoft.com/office/officeart/2005/8/layout/hierarchy2"/>
    <dgm:cxn modelId="{9DC2B583-5EA2-473F-BE2A-48BE87F0DFD4}" type="presOf" srcId="{6BD59171-1D12-4322-8B25-6AA7B7A40636}" destId="{42A4F28D-3CB4-497C-B616-2BB204E76631}" srcOrd="0" destOrd="0" presId="urn:microsoft.com/office/officeart/2005/8/layout/hierarchy2"/>
    <dgm:cxn modelId="{7D125E09-3320-4599-9839-A788C8E6A0A0}" type="presParOf" srcId="{224BB162-F35A-46F3-BA66-F6EED426826F}" destId="{0052273B-EF49-4DD3-8720-42FD9FE22A71}" srcOrd="0" destOrd="0" presId="urn:microsoft.com/office/officeart/2005/8/layout/hierarchy2"/>
    <dgm:cxn modelId="{11E76E75-F5BE-4A86-AD72-1E9DD248A091}" type="presParOf" srcId="{0052273B-EF49-4DD3-8720-42FD9FE22A71}" destId="{CE6D7D78-7EEC-4022-BD51-8E3821B527DE}" srcOrd="0" destOrd="0" presId="urn:microsoft.com/office/officeart/2005/8/layout/hierarchy2"/>
    <dgm:cxn modelId="{E1C64BD6-690C-4AD8-817A-8AE92616B928}" type="presParOf" srcId="{0052273B-EF49-4DD3-8720-42FD9FE22A71}" destId="{D05F1036-851D-4C61-8F19-E3E022842E2B}" srcOrd="1" destOrd="0" presId="urn:microsoft.com/office/officeart/2005/8/layout/hierarchy2"/>
    <dgm:cxn modelId="{DECC6C22-E489-4068-AC09-05DFFD9726A2}" type="presParOf" srcId="{D05F1036-851D-4C61-8F19-E3E022842E2B}" destId="{E2DB224A-9DCC-4269-9581-EDCA23DA074D}" srcOrd="0" destOrd="0" presId="urn:microsoft.com/office/officeart/2005/8/layout/hierarchy2"/>
    <dgm:cxn modelId="{8B37F8F6-6F8C-47A9-8281-6989E99A457F}" type="presParOf" srcId="{E2DB224A-9DCC-4269-9581-EDCA23DA074D}" destId="{624185DD-DD28-465E-9759-31193F004401}" srcOrd="0" destOrd="0" presId="urn:microsoft.com/office/officeart/2005/8/layout/hierarchy2"/>
    <dgm:cxn modelId="{2788062B-E063-4C8B-B92F-FABBFA158B73}" type="presParOf" srcId="{D05F1036-851D-4C61-8F19-E3E022842E2B}" destId="{D9D19E97-7232-45D5-B05E-50708222DDB9}" srcOrd="1" destOrd="0" presId="urn:microsoft.com/office/officeart/2005/8/layout/hierarchy2"/>
    <dgm:cxn modelId="{8DCA00B7-1F4D-4F4F-B130-8F696EE4CB8A}" type="presParOf" srcId="{D9D19E97-7232-45D5-B05E-50708222DDB9}" destId="{69AADC0D-5465-49D5-9F9D-FFA58C8A45E7}" srcOrd="0" destOrd="0" presId="urn:microsoft.com/office/officeart/2005/8/layout/hierarchy2"/>
    <dgm:cxn modelId="{6EEB93EC-1589-48C8-8B68-C6FDEFD84FBA}" type="presParOf" srcId="{D9D19E97-7232-45D5-B05E-50708222DDB9}" destId="{58386E72-343A-4676-9E16-40F0CACDBFF8}" srcOrd="1" destOrd="0" presId="urn:microsoft.com/office/officeart/2005/8/layout/hierarchy2"/>
    <dgm:cxn modelId="{C599346D-3C4F-4834-93D5-D8BAAA19DCCC}" type="presParOf" srcId="{58386E72-343A-4676-9E16-40F0CACDBFF8}" destId="{FB2781F1-EEE9-4D8D-A0D3-71F81BDA0F64}" srcOrd="0" destOrd="0" presId="urn:microsoft.com/office/officeart/2005/8/layout/hierarchy2"/>
    <dgm:cxn modelId="{28EACC69-1796-4050-8B4C-3FA67E7EB3E7}" type="presParOf" srcId="{FB2781F1-EEE9-4D8D-A0D3-71F81BDA0F64}" destId="{0D3CCFAD-0279-4B1E-A43D-1C54886F445F}" srcOrd="0" destOrd="0" presId="urn:microsoft.com/office/officeart/2005/8/layout/hierarchy2"/>
    <dgm:cxn modelId="{900B40C2-9A39-4409-8215-691C13792888}" type="presParOf" srcId="{58386E72-343A-4676-9E16-40F0CACDBFF8}" destId="{A424346C-62BF-4D8D-BD8F-58C3CBA61069}" srcOrd="1" destOrd="0" presId="urn:microsoft.com/office/officeart/2005/8/layout/hierarchy2"/>
    <dgm:cxn modelId="{8E884421-58F9-4559-8515-C9E2A76A4543}" type="presParOf" srcId="{A424346C-62BF-4D8D-BD8F-58C3CBA61069}" destId="{82914EFB-A89A-4910-A414-3F96BF455E55}" srcOrd="0" destOrd="0" presId="urn:microsoft.com/office/officeart/2005/8/layout/hierarchy2"/>
    <dgm:cxn modelId="{70536C20-5E32-4A6A-BF69-4A088228778F}" type="presParOf" srcId="{A424346C-62BF-4D8D-BD8F-58C3CBA61069}" destId="{3FECF085-EB15-4F4A-A052-629D2590E560}" srcOrd="1" destOrd="0" presId="urn:microsoft.com/office/officeart/2005/8/layout/hierarchy2"/>
    <dgm:cxn modelId="{8C2E9923-2E46-4AAA-89CC-EDB7ACCF1E38}" type="presParOf" srcId="{3FECF085-EB15-4F4A-A052-629D2590E560}" destId="{D9DADC85-F0D1-4CB5-81DA-04CE0ADFD798}" srcOrd="0" destOrd="0" presId="urn:microsoft.com/office/officeart/2005/8/layout/hierarchy2"/>
    <dgm:cxn modelId="{2F0CAE88-7ADC-4AF8-B226-5FE5AB785E9F}" type="presParOf" srcId="{D9DADC85-F0D1-4CB5-81DA-04CE0ADFD798}" destId="{1D719320-B0A8-4C5D-9C66-F94F9595DC52}" srcOrd="0" destOrd="0" presId="urn:microsoft.com/office/officeart/2005/8/layout/hierarchy2"/>
    <dgm:cxn modelId="{D2CB0F3F-ABD3-431E-8E8A-5F2AF580075F}" type="presParOf" srcId="{3FECF085-EB15-4F4A-A052-629D2590E560}" destId="{5F826226-FA11-4463-B697-62EA28B872B6}" srcOrd="1" destOrd="0" presId="urn:microsoft.com/office/officeart/2005/8/layout/hierarchy2"/>
    <dgm:cxn modelId="{125C758F-218F-49FF-9F05-F362F46B9CCF}" type="presParOf" srcId="{5F826226-FA11-4463-B697-62EA28B872B6}" destId="{42A4F28D-3CB4-497C-B616-2BB204E76631}" srcOrd="0" destOrd="0" presId="urn:microsoft.com/office/officeart/2005/8/layout/hierarchy2"/>
    <dgm:cxn modelId="{D39D8630-4FDA-49AF-8A54-088FF5A2FB60}" type="presParOf" srcId="{5F826226-FA11-4463-B697-62EA28B872B6}" destId="{C83836A5-8E27-4609-A8AE-D5CECC3DA8A1}" srcOrd="1" destOrd="0" presId="urn:microsoft.com/office/officeart/2005/8/layout/hierarchy2"/>
    <dgm:cxn modelId="{75231EB7-3E40-4388-97F2-90D97F79FD7D}" type="presParOf" srcId="{58386E72-343A-4676-9E16-40F0CACDBFF8}" destId="{4428B894-3D50-4546-B3F0-706B36E60546}" srcOrd="2" destOrd="0" presId="urn:microsoft.com/office/officeart/2005/8/layout/hierarchy2"/>
    <dgm:cxn modelId="{1A81385B-1A0E-4677-AE99-FCC82AE8988E}" type="presParOf" srcId="{4428B894-3D50-4546-B3F0-706B36E60546}" destId="{524A79B3-AFBA-499D-A3D8-0F2CED6640ED}" srcOrd="0" destOrd="0" presId="urn:microsoft.com/office/officeart/2005/8/layout/hierarchy2"/>
    <dgm:cxn modelId="{E4710DE2-BE5C-4623-8A33-D21847620457}" type="presParOf" srcId="{58386E72-343A-4676-9E16-40F0CACDBFF8}" destId="{B3FE2E0B-7455-45AA-B34F-59AE343A28D9}" srcOrd="3" destOrd="0" presId="urn:microsoft.com/office/officeart/2005/8/layout/hierarchy2"/>
    <dgm:cxn modelId="{E112E731-01A3-4BDB-8AF2-6BAA30152215}" type="presParOf" srcId="{B3FE2E0B-7455-45AA-B34F-59AE343A28D9}" destId="{556DA696-BC21-4EED-B9B2-B678E02C16C5}" srcOrd="0" destOrd="0" presId="urn:microsoft.com/office/officeart/2005/8/layout/hierarchy2"/>
    <dgm:cxn modelId="{4158F00C-764C-48DD-ABF8-D1853E9CF64C}" type="presParOf" srcId="{B3FE2E0B-7455-45AA-B34F-59AE343A28D9}" destId="{BE9344F0-0652-403C-A6BF-386580FD7031}" srcOrd="1" destOrd="0" presId="urn:microsoft.com/office/officeart/2005/8/layout/hierarchy2"/>
    <dgm:cxn modelId="{5042248E-D7D7-4FFE-80AC-9B4F7F3AF895}" type="presParOf" srcId="{BE9344F0-0652-403C-A6BF-386580FD7031}" destId="{C701F2BF-41F9-479E-9D2E-68E561806553}" srcOrd="0" destOrd="0" presId="urn:microsoft.com/office/officeart/2005/8/layout/hierarchy2"/>
    <dgm:cxn modelId="{D13F4223-E16B-455B-B1C3-771ED7C646E2}" type="presParOf" srcId="{C701F2BF-41F9-479E-9D2E-68E561806553}" destId="{48DD065E-40B6-4A49-8A44-0B78E55EA28B}" srcOrd="0" destOrd="0" presId="urn:microsoft.com/office/officeart/2005/8/layout/hierarchy2"/>
    <dgm:cxn modelId="{D3414A9D-171D-43E2-869C-C8FA258C51B6}" type="presParOf" srcId="{BE9344F0-0652-403C-A6BF-386580FD7031}" destId="{13CDC94F-8055-475D-B93C-0E8920B5752B}" srcOrd="1" destOrd="0" presId="urn:microsoft.com/office/officeart/2005/8/layout/hierarchy2"/>
    <dgm:cxn modelId="{6D4E2C54-BFEB-46EA-B67C-B87F423F5BC6}" type="presParOf" srcId="{13CDC94F-8055-475D-B93C-0E8920B5752B}" destId="{81F3AFEA-80E1-4A23-915F-FD236D0C6B99}" srcOrd="0" destOrd="0" presId="urn:microsoft.com/office/officeart/2005/8/layout/hierarchy2"/>
    <dgm:cxn modelId="{64248FA4-CE3E-456A-B4F9-AED18C998DD3}" type="presParOf" srcId="{13CDC94F-8055-475D-B93C-0E8920B5752B}" destId="{45C3A591-A5EA-4A21-9669-2290F294EC99}" srcOrd="1" destOrd="0" presId="urn:microsoft.com/office/officeart/2005/8/layout/hierarchy2"/>
  </dgm:cxnLst>
  <dgm:bg/>
  <dgm:whole/>
</dgm:dataModel>
</file>

<file path=ppt/diagrams/data20.xml><?xml version="1.0" encoding="utf-8"?>
<dgm:dataModel xmlns:dgm="http://schemas.openxmlformats.org/drawingml/2006/diagram" xmlns:a="http://schemas.openxmlformats.org/drawingml/2006/main">
  <dgm:ptLst>
    <dgm:pt modelId="{270FA1C3-827B-49C0-9E22-6C85A30BC86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37763EA0-009C-4C31-8381-2D8504158EAD}">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PRINCIPIOS </a:t>
          </a:r>
        </a:p>
        <a:p>
          <a:r>
            <a:rPr lang="es-PE" sz="2000" b="0" dirty="0" smtClean="0">
              <a:solidFill>
                <a:srgbClr val="002060"/>
              </a:solidFill>
            </a:rPr>
            <a:t>(inspiran y orientan)</a:t>
          </a:r>
          <a:endParaRPr lang="es-PE" sz="2000" b="0" dirty="0">
            <a:solidFill>
              <a:srgbClr val="002060"/>
            </a:solidFill>
          </a:endParaRPr>
        </a:p>
      </dgm:t>
    </dgm:pt>
    <dgm:pt modelId="{7B686B8E-BFDB-4101-A6B7-AD7477105AFC}" type="parTrans" cxnId="{347B31F7-3BF8-4F8B-AFB6-F7B97363F92A}">
      <dgm:prSet/>
      <dgm:spPr/>
      <dgm:t>
        <a:bodyPr/>
        <a:lstStyle/>
        <a:p>
          <a:endParaRPr lang="es-PE"/>
        </a:p>
      </dgm:t>
    </dgm:pt>
    <dgm:pt modelId="{8991EE33-9710-45CB-B1BB-4BB79E44C491}" type="sibTrans" cxnId="{347B31F7-3BF8-4F8B-AFB6-F7B97363F92A}">
      <dgm:prSet/>
      <dgm:spPr/>
      <dgm:t>
        <a:bodyPr/>
        <a:lstStyle/>
        <a:p>
          <a:endParaRPr lang="es-PE"/>
        </a:p>
      </dgm:t>
    </dgm:pt>
    <dgm:pt modelId="{DC08BD19-B959-4DDE-AB23-1502928ED9A1}">
      <dgm:prSet phldrT="[Texto]" custT="1"/>
      <dgm:spPr>
        <a:noFill/>
        <a:ln w="28575">
          <a:solidFill>
            <a:srgbClr val="FFC000"/>
          </a:solidFill>
        </a:ln>
      </dgm:spPr>
      <dgm:t>
        <a:bodyPr/>
        <a:lstStyle/>
        <a:p>
          <a:r>
            <a:rPr lang="es-PE" sz="1800" b="0" dirty="0" smtClean="0">
              <a:solidFill>
                <a:srgbClr val="002060"/>
              </a:solidFill>
            </a:rPr>
            <a:t>Creación</a:t>
          </a:r>
          <a:endParaRPr lang="es-PE" sz="1800" b="0" dirty="0">
            <a:solidFill>
              <a:srgbClr val="002060"/>
            </a:solidFill>
          </a:endParaRPr>
        </a:p>
      </dgm:t>
    </dgm:pt>
    <dgm:pt modelId="{5E8B7229-A638-4CB6-A380-A6BC7EFDC0DA}" type="parTrans" cxnId="{140CBDE3-B3DB-45CE-A1A0-5515F6922C49}">
      <dgm:prSet/>
      <dgm:spPr>
        <a:ln w="28575">
          <a:solidFill>
            <a:srgbClr val="FFC000"/>
          </a:solidFill>
        </a:ln>
      </dgm:spPr>
      <dgm:t>
        <a:bodyPr/>
        <a:lstStyle/>
        <a:p>
          <a:endParaRPr lang="es-PE"/>
        </a:p>
      </dgm:t>
    </dgm:pt>
    <dgm:pt modelId="{A2060FAE-3FAB-48B7-B6A5-F280D22D788C}" type="sibTrans" cxnId="{140CBDE3-B3DB-45CE-A1A0-5515F6922C49}">
      <dgm:prSet/>
      <dgm:spPr/>
      <dgm:t>
        <a:bodyPr/>
        <a:lstStyle/>
        <a:p>
          <a:endParaRPr lang="es-PE"/>
        </a:p>
      </dgm:t>
    </dgm:pt>
    <dgm:pt modelId="{1ADC4D49-EF4E-4FAD-9399-C4AC092E04B1}">
      <dgm:prSet phldrT="[Texto]" custT="1"/>
      <dgm:spPr>
        <a:noFill/>
        <a:ln w="28575">
          <a:solidFill>
            <a:srgbClr val="FFC000"/>
          </a:solidFill>
        </a:ln>
      </dgm:spPr>
      <dgm:t>
        <a:bodyPr/>
        <a:lstStyle/>
        <a:p>
          <a:r>
            <a:rPr lang="es-PE" sz="1800" b="0" dirty="0" smtClean="0">
              <a:solidFill>
                <a:srgbClr val="002060"/>
              </a:solidFill>
            </a:rPr>
            <a:t>Aplicación</a:t>
          </a:r>
          <a:endParaRPr lang="es-PE" sz="1800" b="0" dirty="0">
            <a:solidFill>
              <a:srgbClr val="002060"/>
            </a:solidFill>
          </a:endParaRPr>
        </a:p>
      </dgm:t>
    </dgm:pt>
    <dgm:pt modelId="{F6246F0D-7BFC-44D9-BA70-65DA0CFAFBFA}" type="parTrans" cxnId="{D2FF7621-E659-46B2-ABDB-1C639DFD173A}">
      <dgm:prSet/>
      <dgm:spPr>
        <a:ln w="28575">
          <a:solidFill>
            <a:srgbClr val="FFC000"/>
          </a:solidFill>
        </a:ln>
      </dgm:spPr>
      <dgm:t>
        <a:bodyPr/>
        <a:lstStyle/>
        <a:p>
          <a:endParaRPr lang="es-PE"/>
        </a:p>
      </dgm:t>
    </dgm:pt>
    <dgm:pt modelId="{3B626D0A-06B2-4393-B563-723E19D1264E}" type="sibTrans" cxnId="{D2FF7621-E659-46B2-ABDB-1C639DFD173A}">
      <dgm:prSet/>
      <dgm:spPr/>
      <dgm:t>
        <a:bodyPr/>
        <a:lstStyle/>
        <a:p>
          <a:endParaRPr lang="es-PE"/>
        </a:p>
      </dgm:t>
    </dgm:pt>
    <dgm:pt modelId="{753A3825-0174-4A7A-9F15-DEFB22C3A5E7}">
      <dgm:prSet phldrT="[Texto]" custT="1"/>
      <dgm:spPr>
        <a:noFill/>
        <a:ln w="28575">
          <a:solidFill>
            <a:srgbClr val="FFC000"/>
          </a:solidFill>
        </a:ln>
      </dgm:spPr>
      <dgm:t>
        <a:bodyPr/>
        <a:lstStyle/>
        <a:p>
          <a:r>
            <a:rPr lang="es-PE" sz="1800" b="0" dirty="0" smtClean="0">
              <a:solidFill>
                <a:srgbClr val="002060"/>
              </a:solidFill>
            </a:rPr>
            <a:t>Interpretación</a:t>
          </a:r>
          <a:endParaRPr lang="es-PE" sz="1800" b="0" dirty="0">
            <a:solidFill>
              <a:srgbClr val="002060"/>
            </a:solidFill>
          </a:endParaRPr>
        </a:p>
      </dgm:t>
    </dgm:pt>
    <dgm:pt modelId="{35026E4F-E036-491F-8973-8171535BA8B8}" type="parTrans" cxnId="{425F2C0D-F887-4F8E-A337-7B43FEE36A9F}">
      <dgm:prSet/>
      <dgm:spPr>
        <a:ln w="28575">
          <a:solidFill>
            <a:srgbClr val="FFC000"/>
          </a:solidFill>
        </a:ln>
      </dgm:spPr>
      <dgm:t>
        <a:bodyPr/>
        <a:lstStyle/>
        <a:p>
          <a:endParaRPr lang="es-PE"/>
        </a:p>
      </dgm:t>
    </dgm:pt>
    <dgm:pt modelId="{892DE2BA-CEC7-434D-B9CF-5EE981904A26}" type="sibTrans" cxnId="{425F2C0D-F887-4F8E-A337-7B43FEE36A9F}">
      <dgm:prSet/>
      <dgm:spPr/>
      <dgm:t>
        <a:bodyPr/>
        <a:lstStyle/>
        <a:p>
          <a:endParaRPr lang="es-PE"/>
        </a:p>
      </dgm:t>
    </dgm:pt>
    <dgm:pt modelId="{1FF3298D-2544-4F51-921F-845B30F67BC0}" type="pres">
      <dgm:prSet presAssocID="{270FA1C3-827B-49C0-9E22-6C85A30BC866}" presName="diagram" presStyleCnt="0">
        <dgm:presLayoutVars>
          <dgm:chPref val="1"/>
          <dgm:dir/>
          <dgm:animOne val="branch"/>
          <dgm:animLvl val="lvl"/>
          <dgm:resizeHandles val="exact"/>
        </dgm:presLayoutVars>
      </dgm:prSet>
      <dgm:spPr/>
      <dgm:t>
        <a:bodyPr/>
        <a:lstStyle/>
        <a:p>
          <a:endParaRPr lang="es-PE"/>
        </a:p>
      </dgm:t>
    </dgm:pt>
    <dgm:pt modelId="{9F5F276D-8BF4-4B47-B612-A62CF661CE76}" type="pres">
      <dgm:prSet presAssocID="{37763EA0-009C-4C31-8381-2D8504158EAD}" presName="root1" presStyleCnt="0"/>
      <dgm:spPr/>
    </dgm:pt>
    <dgm:pt modelId="{242E0D83-68AB-4E2E-8D51-C1C6ADBEFD48}" type="pres">
      <dgm:prSet presAssocID="{37763EA0-009C-4C31-8381-2D8504158EAD}" presName="LevelOneTextNode" presStyleLbl="node0" presStyleIdx="0" presStyleCnt="1" custLinFactNeighborX="-39153" custLinFactNeighborY="-3909">
        <dgm:presLayoutVars>
          <dgm:chPref val="3"/>
        </dgm:presLayoutVars>
      </dgm:prSet>
      <dgm:spPr/>
      <dgm:t>
        <a:bodyPr/>
        <a:lstStyle/>
        <a:p>
          <a:endParaRPr lang="es-PE"/>
        </a:p>
      </dgm:t>
    </dgm:pt>
    <dgm:pt modelId="{5E6C83E6-0378-46D2-8E56-5DED4D8574AC}" type="pres">
      <dgm:prSet presAssocID="{37763EA0-009C-4C31-8381-2D8504158EAD}" presName="level2hierChild" presStyleCnt="0"/>
      <dgm:spPr/>
    </dgm:pt>
    <dgm:pt modelId="{959EDECB-882A-444C-95FC-76AA205336AC}" type="pres">
      <dgm:prSet presAssocID="{5E8B7229-A638-4CB6-A380-A6BC7EFDC0DA}" presName="conn2-1" presStyleLbl="parChTrans1D2" presStyleIdx="0" presStyleCnt="3"/>
      <dgm:spPr/>
      <dgm:t>
        <a:bodyPr/>
        <a:lstStyle/>
        <a:p>
          <a:endParaRPr lang="es-PE"/>
        </a:p>
      </dgm:t>
    </dgm:pt>
    <dgm:pt modelId="{51A617C8-9816-4A99-A4E7-E6A24D272901}" type="pres">
      <dgm:prSet presAssocID="{5E8B7229-A638-4CB6-A380-A6BC7EFDC0DA}" presName="connTx" presStyleLbl="parChTrans1D2" presStyleIdx="0" presStyleCnt="3"/>
      <dgm:spPr/>
      <dgm:t>
        <a:bodyPr/>
        <a:lstStyle/>
        <a:p>
          <a:endParaRPr lang="es-PE"/>
        </a:p>
      </dgm:t>
    </dgm:pt>
    <dgm:pt modelId="{6B64CC79-7BBD-4BE8-896A-F7218341198B}" type="pres">
      <dgm:prSet presAssocID="{DC08BD19-B959-4DDE-AB23-1502928ED9A1}" presName="root2" presStyleCnt="0"/>
      <dgm:spPr/>
    </dgm:pt>
    <dgm:pt modelId="{FABA2330-9614-42B7-A3B1-A3D90AF25F0C}" type="pres">
      <dgm:prSet presAssocID="{DC08BD19-B959-4DDE-AB23-1502928ED9A1}" presName="LevelTwoTextNode" presStyleLbl="node2" presStyleIdx="0" presStyleCnt="3" custScaleY="57573" custLinFactNeighborX="2144" custLinFactNeighborY="-21678">
        <dgm:presLayoutVars>
          <dgm:chPref val="3"/>
        </dgm:presLayoutVars>
      </dgm:prSet>
      <dgm:spPr/>
      <dgm:t>
        <a:bodyPr/>
        <a:lstStyle/>
        <a:p>
          <a:endParaRPr lang="es-PE"/>
        </a:p>
      </dgm:t>
    </dgm:pt>
    <dgm:pt modelId="{46816CC4-4ED3-44BB-8813-C6B5C25F41ED}" type="pres">
      <dgm:prSet presAssocID="{DC08BD19-B959-4DDE-AB23-1502928ED9A1}" presName="level3hierChild" presStyleCnt="0"/>
      <dgm:spPr/>
    </dgm:pt>
    <dgm:pt modelId="{0BE3F86F-2B35-4B0C-98E0-D393752BFE21}" type="pres">
      <dgm:prSet presAssocID="{35026E4F-E036-491F-8973-8171535BA8B8}" presName="conn2-1" presStyleLbl="parChTrans1D2" presStyleIdx="1" presStyleCnt="3"/>
      <dgm:spPr/>
      <dgm:t>
        <a:bodyPr/>
        <a:lstStyle/>
        <a:p>
          <a:endParaRPr lang="es-PE"/>
        </a:p>
      </dgm:t>
    </dgm:pt>
    <dgm:pt modelId="{FF4EFB41-3A35-4C27-A2C8-FD67D8AC1EE8}" type="pres">
      <dgm:prSet presAssocID="{35026E4F-E036-491F-8973-8171535BA8B8}" presName="connTx" presStyleLbl="parChTrans1D2" presStyleIdx="1" presStyleCnt="3"/>
      <dgm:spPr/>
      <dgm:t>
        <a:bodyPr/>
        <a:lstStyle/>
        <a:p>
          <a:endParaRPr lang="es-PE"/>
        </a:p>
      </dgm:t>
    </dgm:pt>
    <dgm:pt modelId="{5B9F7A41-8E96-4305-B931-6AAA50ABDF9E}" type="pres">
      <dgm:prSet presAssocID="{753A3825-0174-4A7A-9F15-DEFB22C3A5E7}" presName="root2" presStyleCnt="0"/>
      <dgm:spPr/>
    </dgm:pt>
    <dgm:pt modelId="{2B25FBB7-4DF5-48EC-88D3-8A7A8088B84C}" type="pres">
      <dgm:prSet presAssocID="{753A3825-0174-4A7A-9F15-DEFB22C3A5E7}" presName="LevelTwoTextNode" presStyleLbl="node2" presStyleIdx="1" presStyleCnt="3" custScaleY="54718" custLinFactNeighborX="-187" custLinFactNeighborY="-5676">
        <dgm:presLayoutVars>
          <dgm:chPref val="3"/>
        </dgm:presLayoutVars>
      </dgm:prSet>
      <dgm:spPr/>
      <dgm:t>
        <a:bodyPr/>
        <a:lstStyle/>
        <a:p>
          <a:endParaRPr lang="es-PE"/>
        </a:p>
      </dgm:t>
    </dgm:pt>
    <dgm:pt modelId="{9E9DBF3B-2848-48EF-B9B3-4F46AFEF54D2}" type="pres">
      <dgm:prSet presAssocID="{753A3825-0174-4A7A-9F15-DEFB22C3A5E7}" presName="level3hierChild" presStyleCnt="0"/>
      <dgm:spPr/>
    </dgm:pt>
    <dgm:pt modelId="{5F416548-19AD-475A-A091-9AA31FC93FBE}" type="pres">
      <dgm:prSet presAssocID="{F6246F0D-7BFC-44D9-BA70-65DA0CFAFBFA}" presName="conn2-1" presStyleLbl="parChTrans1D2" presStyleIdx="2" presStyleCnt="3"/>
      <dgm:spPr/>
      <dgm:t>
        <a:bodyPr/>
        <a:lstStyle/>
        <a:p>
          <a:endParaRPr lang="es-PE"/>
        </a:p>
      </dgm:t>
    </dgm:pt>
    <dgm:pt modelId="{CB5FAD86-CD32-49C5-B0E8-14E364334F9F}" type="pres">
      <dgm:prSet presAssocID="{F6246F0D-7BFC-44D9-BA70-65DA0CFAFBFA}" presName="connTx" presStyleLbl="parChTrans1D2" presStyleIdx="2" presStyleCnt="3"/>
      <dgm:spPr/>
      <dgm:t>
        <a:bodyPr/>
        <a:lstStyle/>
        <a:p>
          <a:endParaRPr lang="es-PE"/>
        </a:p>
      </dgm:t>
    </dgm:pt>
    <dgm:pt modelId="{76B8CB28-9278-4DF7-9648-2D59876E6F34}" type="pres">
      <dgm:prSet presAssocID="{1ADC4D49-EF4E-4FAD-9399-C4AC092E04B1}" presName="root2" presStyleCnt="0"/>
      <dgm:spPr/>
    </dgm:pt>
    <dgm:pt modelId="{386B7A9C-DE54-4228-B0D2-4126555455D0}" type="pres">
      <dgm:prSet presAssocID="{1ADC4D49-EF4E-4FAD-9399-C4AC092E04B1}" presName="LevelTwoTextNode" presStyleLbl="node2" presStyleIdx="2" presStyleCnt="3" custScaleY="54177" custLinFactNeighborX="-187" custLinFactNeighborY="22504">
        <dgm:presLayoutVars>
          <dgm:chPref val="3"/>
        </dgm:presLayoutVars>
      </dgm:prSet>
      <dgm:spPr/>
      <dgm:t>
        <a:bodyPr/>
        <a:lstStyle/>
        <a:p>
          <a:endParaRPr lang="es-PE"/>
        </a:p>
      </dgm:t>
    </dgm:pt>
    <dgm:pt modelId="{02D52DE0-45DB-4266-86C1-C0320878326D}" type="pres">
      <dgm:prSet presAssocID="{1ADC4D49-EF4E-4FAD-9399-C4AC092E04B1}" presName="level3hierChild" presStyleCnt="0"/>
      <dgm:spPr/>
    </dgm:pt>
  </dgm:ptLst>
  <dgm:cxnLst>
    <dgm:cxn modelId="{BA67F684-AF0F-458D-8E7F-9C56D28DC2C2}" type="presOf" srcId="{5E8B7229-A638-4CB6-A380-A6BC7EFDC0DA}" destId="{51A617C8-9816-4A99-A4E7-E6A24D272901}" srcOrd="1" destOrd="0" presId="urn:microsoft.com/office/officeart/2005/8/layout/hierarchy2"/>
    <dgm:cxn modelId="{F52AEFC5-B4B8-4AA2-9288-4A9E01A6F053}" type="presOf" srcId="{5E8B7229-A638-4CB6-A380-A6BC7EFDC0DA}" destId="{959EDECB-882A-444C-95FC-76AA205336AC}" srcOrd="0" destOrd="0" presId="urn:microsoft.com/office/officeart/2005/8/layout/hierarchy2"/>
    <dgm:cxn modelId="{550004A5-6D35-4A01-BF03-88E0508E4C73}" type="presOf" srcId="{1ADC4D49-EF4E-4FAD-9399-C4AC092E04B1}" destId="{386B7A9C-DE54-4228-B0D2-4126555455D0}" srcOrd="0" destOrd="0" presId="urn:microsoft.com/office/officeart/2005/8/layout/hierarchy2"/>
    <dgm:cxn modelId="{347B31F7-3BF8-4F8B-AFB6-F7B97363F92A}" srcId="{270FA1C3-827B-49C0-9E22-6C85A30BC866}" destId="{37763EA0-009C-4C31-8381-2D8504158EAD}" srcOrd="0" destOrd="0" parTransId="{7B686B8E-BFDB-4101-A6B7-AD7477105AFC}" sibTransId="{8991EE33-9710-45CB-B1BB-4BB79E44C491}"/>
    <dgm:cxn modelId="{4F8DFABD-359A-4201-9890-58C78581D247}" type="presOf" srcId="{753A3825-0174-4A7A-9F15-DEFB22C3A5E7}" destId="{2B25FBB7-4DF5-48EC-88D3-8A7A8088B84C}" srcOrd="0" destOrd="0" presId="urn:microsoft.com/office/officeart/2005/8/layout/hierarchy2"/>
    <dgm:cxn modelId="{460A6299-980C-476E-AA93-27FCC2E2494C}" type="presOf" srcId="{37763EA0-009C-4C31-8381-2D8504158EAD}" destId="{242E0D83-68AB-4E2E-8D51-C1C6ADBEFD48}" srcOrd="0" destOrd="0" presId="urn:microsoft.com/office/officeart/2005/8/layout/hierarchy2"/>
    <dgm:cxn modelId="{1CBD69F2-4178-4C0D-AC35-FB831E5174F9}" type="presOf" srcId="{270FA1C3-827B-49C0-9E22-6C85A30BC866}" destId="{1FF3298D-2544-4F51-921F-845B30F67BC0}" srcOrd="0" destOrd="0" presId="urn:microsoft.com/office/officeart/2005/8/layout/hierarchy2"/>
    <dgm:cxn modelId="{9B37A13F-C3A2-4672-B17D-D4A7CB239514}" type="presOf" srcId="{35026E4F-E036-491F-8973-8171535BA8B8}" destId="{0BE3F86F-2B35-4B0C-98E0-D393752BFE21}" srcOrd="0" destOrd="0" presId="urn:microsoft.com/office/officeart/2005/8/layout/hierarchy2"/>
    <dgm:cxn modelId="{D2FF7621-E659-46B2-ABDB-1C639DFD173A}" srcId="{37763EA0-009C-4C31-8381-2D8504158EAD}" destId="{1ADC4D49-EF4E-4FAD-9399-C4AC092E04B1}" srcOrd="2" destOrd="0" parTransId="{F6246F0D-7BFC-44D9-BA70-65DA0CFAFBFA}" sibTransId="{3B626D0A-06B2-4393-B563-723E19D1264E}"/>
    <dgm:cxn modelId="{425F2C0D-F887-4F8E-A337-7B43FEE36A9F}" srcId="{37763EA0-009C-4C31-8381-2D8504158EAD}" destId="{753A3825-0174-4A7A-9F15-DEFB22C3A5E7}" srcOrd="1" destOrd="0" parTransId="{35026E4F-E036-491F-8973-8171535BA8B8}" sibTransId="{892DE2BA-CEC7-434D-B9CF-5EE981904A26}"/>
    <dgm:cxn modelId="{38EE8A17-7BE8-4D1C-9BDE-B37EDB620C46}" type="presOf" srcId="{F6246F0D-7BFC-44D9-BA70-65DA0CFAFBFA}" destId="{5F416548-19AD-475A-A091-9AA31FC93FBE}" srcOrd="0" destOrd="0" presId="urn:microsoft.com/office/officeart/2005/8/layout/hierarchy2"/>
    <dgm:cxn modelId="{0AA8DB18-9440-49AF-A5FB-C67343DFEA2C}" type="presOf" srcId="{35026E4F-E036-491F-8973-8171535BA8B8}" destId="{FF4EFB41-3A35-4C27-A2C8-FD67D8AC1EE8}" srcOrd="1" destOrd="0" presId="urn:microsoft.com/office/officeart/2005/8/layout/hierarchy2"/>
    <dgm:cxn modelId="{140CBDE3-B3DB-45CE-A1A0-5515F6922C49}" srcId="{37763EA0-009C-4C31-8381-2D8504158EAD}" destId="{DC08BD19-B959-4DDE-AB23-1502928ED9A1}" srcOrd="0" destOrd="0" parTransId="{5E8B7229-A638-4CB6-A380-A6BC7EFDC0DA}" sibTransId="{A2060FAE-3FAB-48B7-B6A5-F280D22D788C}"/>
    <dgm:cxn modelId="{A1BF618E-9310-4466-8066-F183C9F8F47E}" type="presOf" srcId="{DC08BD19-B959-4DDE-AB23-1502928ED9A1}" destId="{FABA2330-9614-42B7-A3B1-A3D90AF25F0C}" srcOrd="0" destOrd="0" presId="urn:microsoft.com/office/officeart/2005/8/layout/hierarchy2"/>
    <dgm:cxn modelId="{A3BE8A86-F979-4856-A7C8-148C2C2C5277}" type="presOf" srcId="{F6246F0D-7BFC-44D9-BA70-65DA0CFAFBFA}" destId="{CB5FAD86-CD32-49C5-B0E8-14E364334F9F}" srcOrd="1" destOrd="0" presId="urn:microsoft.com/office/officeart/2005/8/layout/hierarchy2"/>
    <dgm:cxn modelId="{1E721F4D-9F9E-43D9-8514-9AC19A32A896}" type="presParOf" srcId="{1FF3298D-2544-4F51-921F-845B30F67BC0}" destId="{9F5F276D-8BF4-4B47-B612-A62CF661CE76}" srcOrd="0" destOrd="0" presId="urn:microsoft.com/office/officeart/2005/8/layout/hierarchy2"/>
    <dgm:cxn modelId="{EB060FBF-D134-4EE3-AAA9-4D38B6EF0216}" type="presParOf" srcId="{9F5F276D-8BF4-4B47-B612-A62CF661CE76}" destId="{242E0D83-68AB-4E2E-8D51-C1C6ADBEFD48}" srcOrd="0" destOrd="0" presId="urn:microsoft.com/office/officeart/2005/8/layout/hierarchy2"/>
    <dgm:cxn modelId="{1B72636D-3462-4D3E-8389-B79F087771FE}" type="presParOf" srcId="{9F5F276D-8BF4-4B47-B612-A62CF661CE76}" destId="{5E6C83E6-0378-46D2-8E56-5DED4D8574AC}" srcOrd="1" destOrd="0" presId="urn:microsoft.com/office/officeart/2005/8/layout/hierarchy2"/>
    <dgm:cxn modelId="{FCE1BCE1-9F8D-493D-A805-04B87ADED053}" type="presParOf" srcId="{5E6C83E6-0378-46D2-8E56-5DED4D8574AC}" destId="{959EDECB-882A-444C-95FC-76AA205336AC}" srcOrd="0" destOrd="0" presId="urn:microsoft.com/office/officeart/2005/8/layout/hierarchy2"/>
    <dgm:cxn modelId="{2095E5AA-D494-4800-AEDE-90A41032C0BA}" type="presParOf" srcId="{959EDECB-882A-444C-95FC-76AA205336AC}" destId="{51A617C8-9816-4A99-A4E7-E6A24D272901}" srcOrd="0" destOrd="0" presId="urn:microsoft.com/office/officeart/2005/8/layout/hierarchy2"/>
    <dgm:cxn modelId="{5665F2A5-F1F4-455F-BDCB-80631FE98202}" type="presParOf" srcId="{5E6C83E6-0378-46D2-8E56-5DED4D8574AC}" destId="{6B64CC79-7BBD-4BE8-896A-F7218341198B}" srcOrd="1" destOrd="0" presId="urn:microsoft.com/office/officeart/2005/8/layout/hierarchy2"/>
    <dgm:cxn modelId="{02A3AB2A-039A-4A28-A7CB-889EC24BADED}" type="presParOf" srcId="{6B64CC79-7BBD-4BE8-896A-F7218341198B}" destId="{FABA2330-9614-42B7-A3B1-A3D90AF25F0C}" srcOrd="0" destOrd="0" presId="urn:microsoft.com/office/officeart/2005/8/layout/hierarchy2"/>
    <dgm:cxn modelId="{655CDA06-1A6B-48EF-B444-5DB359DA2B4D}" type="presParOf" srcId="{6B64CC79-7BBD-4BE8-896A-F7218341198B}" destId="{46816CC4-4ED3-44BB-8813-C6B5C25F41ED}" srcOrd="1" destOrd="0" presId="urn:microsoft.com/office/officeart/2005/8/layout/hierarchy2"/>
    <dgm:cxn modelId="{5056F882-6B78-4111-8250-24C3CE45052F}" type="presParOf" srcId="{5E6C83E6-0378-46D2-8E56-5DED4D8574AC}" destId="{0BE3F86F-2B35-4B0C-98E0-D393752BFE21}" srcOrd="2" destOrd="0" presId="urn:microsoft.com/office/officeart/2005/8/layout/hierarchy2"/>
    <dgm:cxn modelId="{B012271D-CC0A-4ACB-A7CB-13D80BED9159}" type="presParOf" srcId="{0BE3F86F-2B35-4B0C-98E0-D393752BFE21}" destId="{FF4EFB41-3A35-4C27-A2C8-FD67D8AC1EE8}" srcOrd="0" destOrd="0" presId="urn:microsoft.com/office/officeart/2005/8/layout/hierarchy2"/>
    <dgm:cxn modelId="{20921CD1-6F81-4AB0-B173-9E58B9A87EBB}" type="presParOf" srcId="{5E6C83E6-0378-46D2-8E56-5DED4D8574AC}" destId="{5B9F7A41-8E96-4305-B931-6AAA50ABDF9E}" srcOrd="3" destOrd="0" presId="urn:microsoft.com/office/officeart/2005/8/layout/hierarchy2"/>
    <dgm:cxn modelId="{8E418576-4642-47E9-B5A5-3111258DF7D7}" type="presParOf" srcId="{5B9F7A41-8E96-4305-B931-6AAA50ABDF9E}" destId="{2B25FBB7-4DF5-48EC-88D3-8A7A8088B84C}" srcOrd="0" destOrd="0" presId="urn:microsoft.com/office/officeart/2005/8/layout/hierarchy2"/>
    <dgm:cxn modelId="{9D85A6AB-A575-4AF4-96A6-E014A636E48C}" type="presParOf" srcId="{5B9F7A41-8E96-4305-B931-6AAA50ABDF9E}" destId="{9E9DBF3B-2848-48EF-B9B3-4F46AFEF54D2}" srcOrd="1" destOrd="0" presId="urn:microsoft.com/office/officeart/2005/8/layout/hierarchy2"/>
    <dgm:cxn modelId="{3BA12C9B-4464-4E6A-B3E0-CCDE0079B3E1}" type="presParOf" srcId="{5E6C83E6-0378-46D2-8E56-5DED4D8574AC}" destId="{5F416548-19AD-475A-A091-9AA31FC93FBE}" srcOrd="4" destOrd="0" presId="urn:microsoft.com/office/officeart/2005/8/layout/hierarchy2"/>
    <dgm:cxn modelId="{111F6B9D-E17E-4F41-B5DC-6131EDA543DA}" type="presParOf" srcId="{5F416548-19AD-475A-A091-9AA31FC93FBE}" destId="{CB5FAD86-CD32-49C5-B0E8-14E364334F9F}" srcOrd="0" destOrd="0" presId="urn:microsoft.com/office/officeart/2005/8/layout/hierarchy2"/>
    <dgm:cxn modelId="{DFBE6BA9-B6CF-4CA3-83D4-D43DFDBE3476}" type="presParOf" srcId="{5E6C83E6-0378-46D2-8E56-5DED4D8574AC}" destId="{76B8CB28-9278-4DF7-9648-2D59876E6F34}" srcOrd="5" destOrd="0" presId="urn:microsoft.com/office/officeart/2005/8/layout/hierarchy2"/>
    <dgm:cxn modelId="{8DE821E4-43F2-4AA3-94C3-02DA959BEF89}" type="presParOf" srcId="{76B8CB28-9278-4DF7-9648-2D59876E6F34}" destId="{386B7A9C-DE54-4228-B0D2-4126555455D0}" srcOrd="0" destOrd="0" presId="urn:microsoft.com/office/officeart/2005/8/layout/hierarchy2"/>
    <dgm:cxn modelId="{760D1661-D802-48EE-AA50-C3E4369243DE}" type="presParOf" srcId="{76B8CB28-9278-4DF7-9648-2D59876E6F34}" destId="{02D52DE0-45DB-4266-86C1-C0320878326D}" srcOrd="1" destOrd="0" presId="urn:microsoft.com/office/officeart/2005/8/layout/hierarchy2"/>
  </dgm:cxnLst>
  <dgm:bg/>
  <dgm:whole/>
</dgm:dataModel>
</file>

<file path=ppt/diagrams/data21.xml><?xml version="1.0" encoding="utf-8"?>
<dgm:dataModel xmlns:dgm="http://schemas.openxmlformats.org/drawingml/2006/diagram" xmlns:a="http://schemas.openxmlformats.org/drawingml/2006/main">
  <dgm:ptLst>
    <dgm:pt modelId="{95BA7233-2FD7-4BE5-A3AF-74232C50AD4F}" type="doc">
      <dgm:prSet loTypeId="urn:microsoft.com/office/officeart/2005/8/layout/hierarchy3" loCatId="list" qsTypeId="urn:microsoft.com/office/officeart/2005/8/quickstyle/simple1" qsCatId="simple" csTypeId="urn:microsoft.com/office/officeart/2005/8/colors/accent1_2" csCatId="accent1" phldr="1"/>
      <dgm:spPr/>
    </dgm:pt>
    <dgm:pt modelId="{C8C2E736-F2B7-4EA1-83EC-888F91135DB5}">
      <dgm:prSet phldrT="[Texto]" custT="1"/>
      <dgm:spPr>
        <a:solidFill>
          <a:schemeClr val="accent1">
            <a:lumMod val="20000"/>
            <a:lumOff val="80000"/>
          </a:schemeClr>
        </a:solidFill>
        <a:ln w="28575">
          <a:solidFill>
            <a:srgbClr val="FFC000"/>
          </a:solidFill>
        </a:ln>
      </dgm:spPr>
      <dgm:t>
        <a:bodyPr/>
        <a:lstStyle/>
        <a:p>
          <a:pPr algn="ctr"/>
          <a:r>
            <a:rPr lang="es-MX" sz="1600" b="1" dirty="0" smtClean="0">
              <a:solidFill>
                <a:srgbClr val="002060"/>
              </a:solidFill>
              <a:latin typeface="+mj-lt"/>
              <a:cs typeface="Times New Roman" pitchFamily="18" charset="0"/>
            </a:rPr>
            <a:t>DERECHO DEL TRABAJO INDIVIDUAL</a:t>
          </a:r>
          <a:endParaRPr lang="es-PE" sz="1600" dirty="0">
            <a:solidFill>
              <a:srgbClr val="002060"/>
            </a:solidFill>
            <a:latin typeface="+mj-lt"/>
          </a:endParaRPr>
        </a:p>
      </dgm:t>
    </dgm:pt>
    <dgm:pt modelId="{05D6A692-B7EA-42B4-9390-9C133BC2C62F}" type="parTrans" cxnId="{B3EECB23-F54B-445E-90DA-6D7B6A302AC5}">
      <dgm:prSet/>
      <dgm:spPr/>
      <dgm:t>
        <a:bodyPr/>
        <a:lstStyle/>
        <a:p>
          <a:endParaRPr lang="es-PE"/>
        </a:p>
      </dgm:t>
    </dgm:pt>
    <dgm:pt modelId="{24ABC05A-AFE4-4E72-94B0-5AB5BEAF9288}" type="sibTrans" cxnId="{B3EECB23-F54B-445E-90DA-6D7B6A302AC5}">
      <dgm:prSet/>
      <dgm:spPr/>
      <dgm:t>
        <a:bodyPr/>
        <a:lstStyle/>
        <a:p>
          <a:endParaRPr lang="es-PE"/>
        </a:p>
      </dgm:t>
    </dgm:pt>
    <dgm:pt modelId="{8462195F-0A25-4A75-80DA-82E02D6A40CC}">
      <dgm:prSet phldrT="[Texto]" custT="1"/>
      <dgm:spPr>
        <a:solidFill>
          <a:schemeClr val="accent1">
            <a:lumMod val="20000"/>
            <a:lumOff val="80000"/>
          </a:schemeClr>
        </a:solidFill>
        <a:ln w="28575">
          <a:solidFill>
            <a:srgbClr val="FFC000"/>
          </a:solidFill>
        </a:ln>
      </dgm:spPr>
      <dgm:t>
        <a:bodyPr/>
        <a:lstStyle/>
        <a:p>
          <a:pPr algn="ctr"/>
          <a:r>
            <a:rPr lang="es-MX" sz="1600" b="1" dirty="0" smtClean="0">
              <a:solidFill>
                <a:srgbClr val="002060"/>
              </a:solidFill>
              <a:latin typeface="+mj-lt"/>
              <a:cs typeface="Times New Roman" pitchFamily="18" charset="0"/>
            </a:rPr>
            <a:t>DERECHO DEL TRABAJO COLECTIVO</a:t>
          </a:r>
          <a:endParaRPr lang="es-PE" sz="1600" dirty="0">
            <a:solidFill>
              <a:srgbClr val="002060"/>
            </a:solidFill>
            <a:latin typeface="+mj-lt"/>
          </a:endParaRPr>
        </a:p>
      </dgm:t>
    </dgm:pt>
    <dgm:pt modelId="{68380C07-1230-41F1-BF35-607E1A16D1F3}" type="parTrans" cxnId="{4EE1C9D2-A2C4-453D-B365-504A7DFB0117}">
      <dgm:prSet/>
      <dgm:spPr/>
      <dgm:t>
        <a:bodyPr/>
        <a:lstStyle/>
        <a:p>
          <a:endParaRPr lang="es-PE"/>
        </a:p>
      </dgm:t>
    </dgm:pt>
    <dgm:pt modelId="{CF0C2E39-95A1-4E02-B860-20FD5CA41012}" type="sibTrans" cxnId="{4EE1C9D2-A2C4-453D-B365-504A7DFB0117}">
      <dgm:prSet/>
      <dgm:spPr/>
      <dgm:t>
        <a:bodyPr/>
        <a:lstStyle/>
        <a:p>
          <a:endParaRPr lang="es-PE"/>
        </a:p>
      </dgm:t>
    </dgm:pt>
    <dgm:pt modelId="{A0F9EA14-D42E-40D4-9ACD-9F16A712A351}">
      <dgm:prSet phldrT="[Texto]" custT="1"/>
      <dgm:spPr>
        <a:solidFill>
          <a:schemeClr val="accent1">
            <a:lumMod val="20000"/>
            <a:lumOff val="80000"/>
          </a:schemeClr>
        </a:solidFill>
        <a:ln w="28575">
          <a:solidFill>
            <a:srgbClr val="FFC000"/>
          </a:solidFill>
        </a:ln>
      </dgm:spPr>
      <dgm:t>
        <a:bodyPr/>
        <a:lstStyle/>
        <a:p>
          <a:pPr algn="ctr"/>
          <a:r>
            <a:rPr lang="es-MX" sz="1600" b="1" dirty="0" smtClean="0">
              <a:solidFill>
                <a:srgbClr val="002060"/>
              </a:solidFill>
              <a:latin typeface="+mj-lt"/>
              <a:cs typeface="Times New Roman" pitchFamily="18" charset="0"/>
            </a:rPr>
            <a:t>DERECHO PROCESAL DEL TRABAJO</a:t>
          </a:r>
          <a:endParaRPr lang="es-PE" sz="1600" dirty="0">
            <a:solidFill>
              <a:srgbClr val="002060"/>
            </a:solidFill>
            <a:latin typeface="+mj-lt"/>
          </a:endParaRPr>
        </a:p>
      </dgm:t>
    </dgm:pt>
    <dgm:pt modelId="{49A63953-D303-4ADD-A9DC-A0C5F6454E11}" type="parTrans" cxnId="{8F1B9327-BB36-42FE-AC75-07E0C3467F0D}">
      <dgm:prSet/>
      <dgm:spPr/>
      <dgm:t>
        <a:bodyPr/>
        <a:lstStyle/>
        <a:p>
          <a:endParaRPr lang="es-PE"/>
        </a:p>
      </dgm:t>
    </dgm:pt>
    <dgm:pt modelId="{3888B7D3-EAB7-4E5A-A16A-B98DFF1825FC}" type="sibTrans" cxnId="{8F1B9327-BB36-42FE-AC75-07E0C3467F0D}">
      <dgm:prSet/>
      <dgm:spPr/>
      <dgm:t>
        <a:bodyPr/>
        <a:lstStyle/>
        <a:p>
          <a:endParaRPr lang="es-PE"/>
        </a:p>
      </dgm:t>
    </dgm:pt>
    <dgm:pt modelId="{0EE71317-7E8A-4325-BBF6-4C69EEBE8AFB}">
      <dgm:prSet phldrT="[Texto]" custT="1"/>
      <dgm:spPr>
        <a:noFill/>
        <a:ln w="28575">
          <a:solidFill>
            <a:srgbClr val="FFC000"/>
          </a:solidFill>
        </a:ln>
      </dgm:spPr>
      <dgm:t>
        <a:bodyPr/>
        <a:lstStyle/>
        <a:p>
          <a:pPr algn="ctr"/>
          <a:r>
            <a:rPr lang="es-MX" sz="1600" dirty="0" smtClean="0">
              <a:solidFill>
                <a:srgbClr val="002060"/>
              </a:solidFill>
              <a:latin typeface="+mj-lt"/>
              <a:cs typeface="Times New Roman" pitchFamily="18" charset="0"/>
            </a:rPr>
            <a:t>Es el conjunto de normas jurídicas que regulan las relaciones laborales derivadas del contrato individual de trabajo.</a:t>
          </a:r>
          <a:r>
            <a:rPr lang="es-ES" sz="1600" dirty="0" smtClean="0">
              <a:solidFill>
                <a:srgbClr val="002060"/>
              </a:solidFill>
              <a:latin typeface="+mj-lt"/>
            </a:rPr>
            <a:t> </a:t>
          </a:r>
          <a:endParaRPr lang="es-PE" sz="1600" dirty="0">
            <a:solidFill>
              <a:srgbClr val="002060"/>
            </a:solidFill>
            <a:latin typeface="+mj-lt"/>
          </a:endParaRPr>
        </a:p>
      </dgm:t>
    </dgm:pt>
    <dgm:pt modelId="{18E1F0C0-47BF-4DCB-8BDF-795F0498C5D2}" type="parTrans" cxnId="{D3C07B95-7EFA-4D45-A776-C58B725669A3}">
      <dgm:prSet/>
      <dgm:spPr>
        <a:ln w="28575">
          <a:solidFill>
            <a:srgbClr val="FFC000"/>
          </a:solidFill>
        </a:ln>
      </dgm:spPr>
      <dgm:t>
        <a:bodyPr/>
        <a:lstStyle/>
        <a:p>
          <a:endParaRPr lang="es-PE"/>
        </a:p>
      </dgm:t>
    </dgm:pt>
    <dgm:pt modelId="{B0AF0A40-922F-4597-BEDF-FCBBA98B574A}" type="sibTrans" cxnId="{D3C07B95-7EFA-4D45-A776-C58B725669A3}">
      <dgm:prSet/>
      <dgm:spPr/>
      <dgm:t>
        <a:bodyPr/>
        <a:lstStyle/>
        <a:p>
          <a:endParaRPr lang="es-PE"/>
        </a:p>
      </dgm:t>
    </dgm:pt>
    <dgm:pt modelId="{7A76844A-696A-4CC1-B7B0-216C1CFA43DE}">
      <dgm:prSet phldrT="[Texto]" custT="1"/>
      <dgm:spPr>
        <a:noFill/>
        <a:ln w="28575">
          <a:solidFill>
            <a:srgbClr val="FFC000"/>
          </a:solidFill>
        </a:ln>
      </dgm:spPr>
      <dgm:t>
        <a:bodyPr/>
        <a:lstStyle/>
        <a:p>
          <a:pPr algn="ctr"/>
          <a:r>
            <a:rPr lang="es-MX" sz="1600" dirty="0" smtClean="0">
              <a:solidFill>
                <a:srgbClr val="002060"/>
              </a:solidFill>
              <a:latin typeface="+mj-lt"/>
              <a:cs typeface="Times New Roman" pitchFamily="18" charset="0"/>
            </a:rPr>
            <a:t>Está conformado por las normas jurídicas que regulan el funcionamiento de las organizaciones sindicales, el desarrollo de la negociación colectiva y el ejercicio del derecho de huelga.</a:t>
          </a:r>
          <a:endParaRPr lang="es-PE" sz="1600" dirty="0">
            <a:solidFill>
              <a:srgbClr val="002060"/>
            </a:solidFill>
            <a:latin typeface="+mj-lt"/>
          </a:endParaRPr>
        </a:p>
      </dgm:t>
    </dgm:pt>
    <dgm:pt modelId="{BDA957D5-7996-418B-BEFC-4B60AFD029E0}" type="parTrans" cxnId="{C4748702-ECB1-4624-B2C7-B39CF9AEDF2B}">
      <dgm:prSet/>
      <dgm:spPr>
        <a:ln w="28575">
          <a:solidFill>
            <a:srgbClr val="FFC000"/>
          </a:solidFill>
        </a:ln>
      </dgm:spPr>
      <dgm:t>
        <a:bodyPr/>
        <a:lstStyle/>
        <a:p>
          <a:endParaRPr lang="es-PE"/>
        </a:p>
      </dgm:t>
    </dgm:pt>
    <dgm:pt modelId="{E12F8A92-35BF-4682-B35C-A7748498BE65}" type="sibTrans" cxnId="{C4748702-ECB1-4624-B2C7-B39CF9AEDF2B}">
      <dgm:prSet/>
      <dgm:spPr/>
      <dgm:t>
        <a:bodyPr/>
        <a:lstStyle/>
        <a:p>
          <a:endParaRPr lang="es-PE"/>
        </a:p>
      </dgm:t>
    </dgm:pt>
    <dgm:pt modelId="{AADE6289-408A-4821-8D8E-81ED0BA05C86}">
      <dgm:prSet phldrT="[Texto]" custT="1"/>
      <dgm:spPr>
        <a:noFill/>
        <a:ln w="28575">
          <a:solidFill>
            <a:srgbClr val="FFC000"/>
          </a:solidFill>
        </a:ln>
      </dgm:spPr>
      <dgm:t>
        <a:bodyPr/>
        <a:lstStyle/>
        <a:p>
          <a:pPr algn="ctr"/>
          <a:r>
            <a:rPr lang="es-MX" sz="1600" dirty="0" smtClean="0">
              <a:solidFill>
                <a:srgbClr val="002060"/>
              </a:solidFill>
              <a:latin typeface="+mj-lt"/>
              <a:cs typeface="Times New Roman" pitchFamily="18" charset="0"/>
            </a:rPr>
            <a:t>Puede definirse como el conjunto de principios y normas destinadas a regular la organización de justicia laboral así como los procedimientos destinados a solucionar los conflictos individuales o colectivos de trabajo.</a:t>
          </a:r>
          <a:endParaRPr lang="es-PE" sz="1600" dirty="0">
            <a:solidFill>
              <a:srgbClr val="002060"/>
            </a:solidFill>
            <a:latin typeface="+mj-lt"/>
          </a:endParaRPr>
        </a:p>
      </dgm:t>
    </dgm:pt>
    <dgm:pt modelId="{239CE5B0-A9C5-4050-B646-72958FCF738C}" type="parTrans" cxnId="{8E561EC4-7AD9-466C-A9D7-B0C38CF0D4E3}">
      <dgm:prSet/>
      <dgm:spPr>
        <a:ln w="28575">
          <a:solidFill>
            <a:srgbClr val="FFC000"/>
          </a:solidFill>
        </a:ln>
      </dgm:spPr>
      <dgm:t>
        <a:bodyPr/>
        <a:lstStyle/>
        <a:p>
          <a:endParaRPr lang="es-PE"/>
        </a:p>
      </dgm:t>
    </dgm:pt>
    <dgm:pt modelId="{F3E9FB1A-A5D5-42EE-8C0B-6275FF6CD193}" type="sibTrans" cxnId="{8E561EC4-7AD9-466C-A9D7-B0C38CF0D4E3}">
      <dgm:prSet/>
      <dgm:spPr/>
      <dgm:t>
        <a:bodyPr/>
        <a:lstStyle/>
        <a:p>
          <a:endParaRPr lang="es-PE"/>
        </a:p>
      </dgm:t>
    </dgm:pt>
    <dgm:pt modelId="{D0602EC5-6D7E-4D93-92C7-B2015009919B}" type="pres">
      <dgm:prSet presAssocID="{95BA7233-2FD7-4BE5-A3AF-74232C50AD4F}" presName="diagram" presStyleCnt="0">
        <dgm:presLayoutVars>
          <dgm:chPref val="1"/>
          <dgm:dir/>
          <dgm:animOne val="branch"/>
          <dgm:animLvl val="lvl"/>
          <dgm:resizeHandles/>
        </dgm:presLayoutVars>
      </dgm:prSet>
      <dgm:spPr/>
    </dgm:pt>
    <dgm:pt modelId="{1B71108C-F012-4B64-A669-BC711C6CAA52}" type="pres">
      <dgm:prSet presAssocID="{C8C2E736-F2B7-4EA1-83EC-888F91135DB5}" presName="root" presStyleCnt="0"/>
      <dgm:spPr/>
    </dgm:pt>
    <dgm:pt modelId="{8FCCB452-3858-47FA-957A-0D989433B458}" type="pres">
      <dgm:prSet presAssocID="{C8C2E736-F2B7-4EA1-83EC-888F91135DB5}" presName="rootComposite" presStyleCnt="0"/>
      <dgm:spPr/>
    </dgm:pt>
    <dgm:pt modelId="{CFBE5C35-7EBE-4387-B5CF-84D64351FC4C}" type="pres">
      <dgm:prSet presAssocID="{C8C2E736-F2B7-4EA1-83EC-888F91135DB5}" presName="rootText" presStyleLbl="node1" presStyleIdx="0" presStyleCnt="3"/>
      <dgm:spPr/>
      <dgm:t>
        <a:bodyPr/>
        <a:lstStyle/>
        <a:p>
          <a:endParaRPr lang="es-PE"/>
        </a:p>
      </dgm:t>
    </dgm:pt>
    <dgm:pt modelId="{BF43CBCA-C591-48B8-A6D4-806F22F97BB4}" type="pres">
      <dgm:prSet presAssocID="{C8C2E736-F2B7-4EA1-83EC-888F91135DB5}" presName="rootConnector" presStyleLbl="node1" presStyleIdx="0" presStyleCnt="3"/>
      <dgm:spPr/>
      <dgm:t>
        <a:bodyPr/>
        <a:lstStyle/>
        <a:p>
          <a:endParaRPr lang="es-PE"/>
        </a:p>
      </dgm:t>
    </dgm:pt>
    <dgm:pt modelId="{DC4991A6-E91D-4C7B-BC84-ECFB5BB74A39}" type="pres">
      <dgm:prSet presAssocID="{C8C2E736-F2B7-4EA1-83EC-888F91135DB5}" presName="childShape" presStyleCnt="0"/>
      <dgm:spPr/>
    </dgm:pt>
    <dgm:pt modelId="{50C37F51-DC27-4BF7-A210-5B52818E2F75}" type="pres">
      <dgm:prSet presAssocID="{18E1F0C0-47BF-4DCB-8BDF-795F0498C5D2}" presName="Name13" presStyleLbl="parChTrans1D2" presStyleIdx="0" presStyleCnt="3"/>
      <dgm:spPr/>
      <dgm:t>
        <a:bodyPr/>
        <a:lstStyle/>
        <a:p>
          <a:endParaRPr lang="es-PE"/>
        </a:p>
      </dgm:t>
    </dgm:pt>
    <dgm:pt modelId="{6AB351E9-AED8-40C5-8FB5-BB5EA86003FF}" type="pres">
      <dgm:prSet presAssocID="{0EE71317-7E8A-4325-BBF6-4C69EEBE8AFB}" presName="childText" presStyleLbl="bgAcc1" presStyleIdx="0" presStyleCnt="3" custScaleY="255462">
        <dgm:presLayoutVars>
          <dgm:bulletEnabled val="1"/>
        </dgm:presLayoutVars>
      </dgm:prSet>
      <dgm:spPr/>
      <dgm:t>
        <a:bodyPr/>
        <a:lstStyle/>
        <a:p>
          <a:endParaRPr lang="es-PE"/>
        </a:p>
      </dgm:t>
    </dgm:pt>
    <dgm:pt modelId="{82BBBB36-8FF6-4282-9AAF-344F6CAA7D2A}" type="pres">
      <dgm:prSet presAssocID="{8462195F-0A25-4A75-80DA-82E02D6A40CC}" presName="root" presStyleCnt="0"/>
      <dgm:spPr/>
    </dgm:pt>
    <dgm:pt modelId="{5A9FC860-1DD3-43DA-BFA3-608624714AB6}" type="pres">
      <dgm:prSet presAssocID="{8462195F-0A25-4A75-80DA-82E02D6A40CC}" presName="rootComposite" presStyleCnt="0"/>
      <dgm:spPr/>
    </dgm:pt>
    <dgm:pt modelId="{AA2B36C2-86BC-4FC8-B7D3-53C7789F2987}" type="pres">
      <dgm:prSet presAssocID="{8462195F-0A25-4A75-80DA-82E02D6A40CC}" presName="rootText" presStyleLbl="node1" presStyleIdx="1" presStyleCnt="3"/>
      <dgm:spPr/>
      <dgm:t>
        <a:bodyPr/>
        <a:lstStyle/>
        <a:p>
          <a:endParaRPr lang="es-PE"/>
        </a:p>
      </dgm:t>
    </dgm:pt>
    <dgm:pt modelId="{57ECA94A-2072-4397-93E4-D7452195DF14}" type="pres">
      <dgm:prSet presAssocID="{8462195F-0A25-4A75-80DA-82E02D6A40CC}" presName="rootConnector" presStyleLbl="node1" presStyleIdx="1" presStyleCnt="3"/>
      <dgm:spPr/>
      <dgm:t>
        <a:bodyPr/>
        <a:lstStyle/>
        <a:p>
          <a:endParaRPr lang="es-PE"/>
        </a:p>
      </dgm:t>
    </dgm:pt>
    <dgm:pt modelId="{A252BE2C-92C1-45B9-AAC5-54405071BA6B}" type="pres">
      <dgm:prSet presAssocID="{8462195F-0A25-4A75-80DA-82E02D6A40CC}" presName="childShape" presStyleCnt="0"/>
      <dgm:spPr/>
    </dgm:pt>
    <dgm:pt modelId="{B2DD1905-C88D-482B-8DD3-1EC09B4AE479}" type="pres">
      <dgm:prSet presAssocID="{BDA957D5-7996-418B-BEFC-4B60AFD029E0}" presName="Name13" presStyleLbl="parChTrans1D2" presStyleIdx="1" presStyleCnt="3"/>
      <dgm:spPr/>
      <dgm:t>
        <a:bodyPr/>
        <a:lstStyle/>
        <a:p>
          <a:endParaRPr lang="es-PE"/>
        </a:p>
      </dgm:t>
    </dgm:pt>
    <dgm:pt modelId="{26A05AA0-6C51-4C0A-A863-13A0A91FD5F0}" type="pres">
      <dgm:prSet presAssocID="{7A76844A-696A-4CC1-B7B0-216C1CFA43DE}" presName="childText" presStyleLbl="bgAcc1" presStyleIdx="1" presStyleCnt="3" custScaleY="249653">
        <dgm:presLayoutVars>
          <dgm:bulletEnabled val="1"/>
        </dgm:presLayoutVars>
      </dgm:prSet>
      <dgm:spPr/>
      <dgm:t>
        <a:bodyPr/>
        <a:lstStyle/>
        <a:p>
          <a:endParaRPr lang="es-PE"/>
        </a:p>
      </dgm:t>
    </dgm:pt>
    <dgm:pt modelId="{088660F9-D9FA-4200-A037-8A2AD8388900}" type="pres">
      <dgm:prSet presAssocID="{A0F9EA14-D42E-40D4-9ACD-9F16A712A351}" presName="root" presStyleCnt="0"/>
      <dgm:spPr/>
    </dgm:pt>
    <dgm:pt modelId="{D66EDCAA-41C7-46BB-BCE3-8F7E1D3E895E}" type="pres">
      <dgm:prSet presAssocID="{A0F9EA14-D42E-40D4-9ACD-9F16A712A351}" presName="rootComposite" presStyleCnt="0"/>
      <dgm:spPr/>
    </dgm:pt>
    <dgm:pt modelId="{C55056E9-2EC1-46C5-A7BB-02AB72516729}" type="pres">
      <dgm:prSet presAssocID="{A0F9EA14-D42E-40D4-9ACD-9F16A712A351}" presName="rootText" presStyleLbl="node1" presStyleIdx="2" presStyleCnt="3"/>
      <dgm:spPr/>
      <dgm:t>
        <a:bodyPr/>
        <a:lstStyle/>
        <a:p>
          <a:endParaRPr lang="es-PE"/>
        </a:p>
      </dgm:t>
    </dgm:pt>
    <dgm:pt modelId="{884FE975-FF71-4F9D-90CA-454749249F72}" type="pres">
      <dgm:prSet presAssocID="{A0F9EA14-D42E-40D4-9ACD-9F16A712A351}" presName="rootConnector" presStyleLbl="node1" presStyleIdx="2" presStyleCnt="3"/>
      <dgm:spPr/>
      <dgm:t>
        <a:bodyPr/>
        <a:lstStyle/>
        <a:p>
          <a:endParaRPr lang="es-PE"/>
        </a:p>
      </dgm:t>
    </dgm:pt>
    <dgm:pt modelId="{E8AE5A5C-1CD8-455B-BA84-D7B90608EEF9}" type="pres">
      <dgm:prSet presAssocID="{A0F9EA14-D42E-40D4-9ACD-9F16A712A351}" presName="childShape" presStyleCnt="0"/>
      <dgm:spPr/>
    </dgm:pt>
    <dgm:pt modelId="{1D36F9B5-56A5-4004-920E-BE0E95E57E23}" type="pres">
      <dgm:prSet presAssocID="{239CE5B0-A9C5-4050-B646-72958FCF738C}" presName="Name13" presStyleLbl="parChTrans1D2" presStyleIdx="2" presStyleCnt="3"/>
      <dgm:spPr/>
      <dgm:t>
        <a:bodyPr/>
        <a:lstStyle/>
        <a:p>
          <a:endParaRPr lang="es-PE"/>
        </a:p>
      </dgm:t>
    </dgm:pt>
    <dgm:pt modelId="{54345E28-BEA1-465C-9C72-E10D29FBCF99}" type="pres">
      <dgm:prSet presAssocID="{AADE6289-408A-4821-8D8E-81ED0BA05C86}" presName="childText" presStyleLbl="bgAcc1" presStyleIdx="2" presStyleCnt="3" custScaleY="288753">
        <dgm:presLayoutVars>
          <dgm:bulletEnabled val="1"/>
        </dgm:presLayoutVars>
      </dgm:prSet>
      <dgm:spPr/>
      <dgm:t>
        <a:bodyPr/>
        <a:lstStyle/>
        <a:p>
          <a:endParaRPr lang="es-PE"/>
        </a:p>
      </dgm:t>
    </dgm:pt>
  </dgm:ptLst>
  <dgm:cxnLst>
    <dgm:cxn modelId="{E744B1EF-8DB2-4DBF-B505-347407B9D425}" type="presOf" srcId="{C8C2E736-F2B7-4EA1-83EC-888F91135DB5}" destId="{BF43CBCA-C591-48B8-A6D4-806F22F97BB4}" srcOrd="1" destOrd="0" presId="urn:microsoft.com/office/officeart/2005/8/layout/hierarchy3"/>
    <dgm:cxn modelId="{37B86C63-D213-43A7-83D8-F9A59C180712}" type="presOf" srcId="{18E1F0C0-47BF-4DCB-8BDF-795F0498C5D2}" destId="{50C37F51-DC27-4BF7-A210-5B52818E2F75}" srcOrd="0" destOrd="0" presId="urn:microsoft.com/office/officeart/2005/8/layout/hierarchy3"/>
    <dgm:cxn modelId="{D9BC36BF-CC99-4F14-B89C-CD56E4E0E644}" type="presOf" srcId="{0EE71317-7E8A-4325-BBF6-4C69EEBE8AFB}" destId="{6AB351E9-AED8-40C5-8FB5-BB5EA86003FF}" srcOrd="0" destOrd="0" presId="urn:microsoft.com/office/officeart/2005/8/layout/hierarchy3"/>
    <dgm:cxn modelId="{CC62E1E3-DD02-4293-AA64-B2265E2371B8}" type="presOf" srcId="{7A76844A-696A-4CC1-B7B0-216C1CFA43DE}" destId="{26A05AA0-6C51-4C0A-A863-13A0A91FD5F0}" srcOrd="0" destOrd="0" presId="urn:microsoft.com/office/officeart/2005/8/layout/hierarchy3"/>
    <dgm:cxn modelId="{FFCCC61F-66F4-45AA-8CA0-7531C7ED6E8E}" type="presOf" srcId="{8462195F-0A25-4A75-80DA-82E02D6A40CC}" destId="{AA2B36C2-86BC-4FC8-B7D3-53C7789F2987}" srcOrd="0" destOrd="0" presId="urn:microsoft.com/office/officeart/2005/8/layout/hierarchy3"/>
    <dgm:cxn modelId="{11818E84-6274-4D96-BA59-E12A4E2DAD90}" type="presOf" srcId="{A0F9EA14-D42E-40D4-9ACD-9F16A712A351}" destId="{C55056E9-2EC1-46C5-A7BB-02AB72516729}" srcOrd="0" destOrd="0" presId="urn:microsoft.com/office/officeart/2005/8/layout/hierarchy3"/>
    <dgm:cxn modelId="{6E53C335-FAFD-40BB-9D4C-0A645DCDDFAB}" type="presOf" srcId="{8462195F-0A25-4A75-80DA-82E02D6A40CC}" destId="{57ECA94A-2072-4397-93E4-D7452195DF14}" srcOrd="1" destOrd="0" presId="urn:microsoft.com/office/officeart/2005/8/layout/hierarchy3"/>
    <dgm:cxn modelId="{D3C07B95-7EFA-4D45-A776-C58B725669A3}" srcId="{C8C2E736-F2B7-4EA1-83EC-888F91135DB5}" destId="{0EE71317-7E8A-4325-BBF6-4C69EEBE8AFB}" srcOrd="0" destOrd="0" parTransId="{18E1F0C0-47BF-4DCB-8BDF-795F0498C5D2}" sibTransId="{B0AF0A40-922F-4597-BEDF-FCBBA98B574A}"/>
    <dgm:cxn modelId="{8E561EC4-7AD9-466C-A9D7-B0C38CF0D4E3}" srcId="{A0F9EA14-D42E-40D4-9ACD-9F16A712A351}" destId="{AADE6289-408A-4821-8D8E-81ED0BA05C86}" srcOrd="0" destOrd="0" parTransId="{239CE5B0-A9C5-4050-B646-72958FCF738C}" sibTransId="{F3E9FB1A-A5D5-42EE-8C0B-6275FF6CD193}"/>
    <dgm:cxn modelId="{A1BA9C9A-3463-4670-B519-ED9EC87A01FD}" type="presOf" srcId="{AADE6289-408A-4821-8D8E-81ED0BA05C86}" destId="{54345E28-BEA1-465C-9C72-E10D29FBCF99}" srcOrd="0" destOrd="0" presId="urn:microsoft.com/office/officeart/2005/8/layout/hierarchy3"/>
    <dgm:cxn modelId="{140274B1-819B-4D75-98CC-2B3CD15D9481}" type="presOf" srcId="{95BA7233-2FD7-4BE5-A3AF-74232C50AD4F}" destId="{D0602EC5-6D7E-4D93-92C7-B2015009919B}" srcOrd="0" destOrd="0" presId="urn:microsoft.com/office/officeart/2005/8/layout/hierarchy3"/>
    <dgm:cxn modelId="{4EE1C9D2-A2C4-453D-B365-504A7DFB0117}" srcId="{95BA7233-2FD7-4BE5-A3AF-74232C50AD4F}" destId="{8462195F-0A25-4A75-80DA-82E02D6A40CC}" srcOrd="1" destOrd="0" parTransId="{68380C07-1230-41F1-BF35-607E1A16D1F3}" sibTransId="{CF0C2E39-95A1-4E02-B860-20FD5CA41012}"/>
    <dgm:cxn modelId="{C4748702-ECB1-4624-B2C7-B39CF9AEDF2B}" srcId="{8462195F-0A25-4A75-80DA-82E02D6A40CC}" destId="{7A76844A-696A-4CC1-B7B0-216C1CFA43DE}" srcOrd="0" destOrd="0" parTransId="{BDA957D5-7996-418B-BEFC-4B60AFD029E0}" sibTransId="{E12F8A92-35BF-4682-B35C-A7748498BE65}"/>
    <dgm:cxn modelId="{8F1B9327-BB36-42FE-AC75-07E0C3467F0D}" srcId="{95BA7233-2FD7-4BE5-A3AF-74232C50AD4F}" destId="{A0F9EA14-D42E-40D4-9ACD-9F16A712A351}" srcOrd="2" destOrd="0" parTransId="{49A63953-D303-4ADD-A9DC-A0C5F6454E11}" sibTransId="{3888B7D3-EAB7-4E5A-A16A-B98DFF1825FC}"/>
    <dgm:cxn modelId="{B3EECB23-F54B-445E-90DA-6D7B6A302AC5}" srcId="{95BA7233-2FD7-4BE5-A3AF-74232C50AD4F}" destId="{C8C2E736-F2B7-4EA1-83EC-888F91135DB5}" srcOrd="0" destOrd="0" parTransId="{05D6A692-B7EA-42B4-9390-9C133BC2C62F}" sibTransId="{24ABC05A-AFE4-4E72-94B0-5AB5BEAF9288}"/>
    <dgm:cxn modelId="{E488FE7F-5A6F-4AB9-BC51-EEA43CBA1682}" type="presOf" srcId="{239CE5B0-A9C5-4050-B646-72958FCF738C}" destId="{1D36F9B5-56A5-4004-920E-BE0E95E57E23}" srcOrd="0" destOrd="0" presId="urn:microsoft.com/office/officeart/2005/8/layout/hierarchy3"/>
    <dgm:cxn modelId="{7165B159-5B62-4EFB-91F3-79AC85C6CF8A}" type="presOf" srcId="{A0F9EA14-D42E-40D4-9ACD-9F16A712A351}" destId="{884FE975-FF71-4F9D-90CA-454749249F72}" srcOrd="1" destOrd="0" presId="urn:microsoft.com/office/officeart/2005/8/layout/hierarchy3"/>
    <dgm:cxn modelId="{945DFD3E-5CD3-4A7B-927C-E6B58D783A30}" type="presOf" srcId="{C8C2E736-F2B7-4EA1-83EC-888F91135DB5}" destId="{CFBE5C35-7EBE-4387-B5CF-84D64351FC4C}" srcOrd="0" destOrd="0" presId="urn:microsoft.com/office/officeart/2005/8/layout/hierarchy3"/>
    <dgm:cxn modelId="{9BEEB6B7-3BFB-4F2E-ABE7-FC2AE50F3A57}" type="presOf" srcId="{BDA957D5-7996-418B-BEFC-4B60AFD029E0}" destId="{B2DD1905-C88D-482B-8DD3-1EC09B4AE479}" srcOrd="0" destOrd="0" presId="urn:microsoft.com/office/officeart/2005/8/layout/hierarchy3"/>
    <dgm:cxn modelId="{9593A642-290E-4F18-A7B9-36F97B5D88B7}" type="presParOf" srcId="{D0602EC5-6D7E-4D93-92C7-B2015009919B}" destId="{1B71108C-F012-4B64-A669-BC711C6CAA52}" srcOrd="0" destOrd="0" presId="urn:microsoft.com/office/officeart/2005/8/layout/hierarchy3"/>
    <dgm:cxn modelId="{E75A048C-8EE0-49B4-B30E-EB30DC62ACDC}" type="presParOf" srcId="{1B71108C-F012-4B64-A669-BC711C6CAA52}" destId="{8FCCB452-3858-47FA-957A-0D989433B458}" srcOrd="0" destOrd="0" presId="urn:microsoft.com/office/officeart/2005/8/layout/hierarchy3"/>
    <dgm:cxn modelId="{FB8F4DBD-19A0-415F-A770-909EB473645E}" type="presParOf" srcId="{8FCCB452-3858-47FA-957A-0D989433B458}" destId="{CFBE5C35-7EBE-4387-B5CF-84D64351FC4C}" srcOrd="0" destOrd="0" presId="urn:microsoft.com/office/officeart/2005/8/layout/hierarchy3"/>
    <dgm:cxn modelId="{AEA7AA38-DD70-48BA-8FE2-32BE713AE41A}" type="presParOf" srcId="{8FCCB452-3858-47FA-957A-0D989433B458}" destId="{BF43CBCA-C591-48B8-A6D4-806F22F97BB4}" srcOrd="1" destOrd="0" presId="urn:microsoft.com/office/officeart/2005/8/layout/hierarchy3"/>
    <dgm:cxn modelId="{56722942-93FA-4B07-A066-D6925A9967D2}" type="presParOf" srcId="{1B71108C-F012-4B64-A669-BC711C6CAA52}" destId="{DC4991A6-E91D-4C7B-BC84-ECFB5BB74A39}" srcOrd="1" destOrd="0" presId="urn:microsoft.com/office/officeart/2005/8/layout/hierarchy3"/>
    <dgm:cxn modelId="{8879B642-AA9C-474F-8DFE-9D506EC706C1}" type="presParOf" srcId="{DC4991A6-E91D-4C7B-BC84-ECFB5BB74A39}" destId="{50C37F51-DC27-4BF7-A210-5B52818E2F75}" srcOrd="0" destOrd="0" presId="urn:microsoft.com/office/officeart/2005/8/layout/hierarchy3"/>
    <dgm:cxn modelId="{D55A6460-22A6-4E0B-AEF3-9533F2C73928}" type="presParOf" srcId="{DC4991A6-E91D-4C7B-BC84-ECFB5BB74A39}" destId="{6AB351E9-AED8-40C5-8FB5-BB5EA86003FF}" srcOrd="1" destOrd="0" presId="urn:microsoft.com/office/officeart/2005/8/layout/hierarchy3"/>
    <dgm:cxn modelId="{55AC354C-047A-4AE8-A440-023D9C9A440D}" type="presParOf" srcId="{D0602EC5-6D7E-4D93-92C7-B2015009919B}" destId="{82BBBB36-8FF6-4282-9AAF-344F6CAA7D2A}" srcOrd="1" destOrd="0" presId="urn:microsoft.com/office/officeart/2005/8/layout/hierarchy3"/>
    <dgm:cxn modelId="{08D76677-474F-4CE8-BBE3-3F27EBB1B161}" type="presParOf" srcId="{82BBBB36-8FF6-4282-9AAF-344F6CAA7D2A}" destId="{5A9FC860-1DD3-43DA-BFA3-608624714AB6}" srcOrd="0" destOrd="0" presId="urn:microsoft.com/office/officeart/2005/8/layout/hierarchy3"/>
    <dgm:cxn modelId="{73B3847B-CA04-4CAA-8031-E2950FAD8CAB}" type="presParOf" srcId="{5A9FC860-1DD3-43DA-BFA3-608624714AB6}" destId="{AA2B36C2-86BC-4FC8-B7D3-53C7789F2987}" srcOrd="0" destOrd="0" presId="urn:microsoft.com/office/officeart/2005/8/layout/hierarchy3"/>
    <dgm:cxn modelId="{5CE717EB-5508-49AA-AA33-071B48D4C740}" type="presParOf" srcId="{5A9FC860-1DD3-43DA-BFA3-608624714AB6}" destId="{57ECA94A-2072-4397-93E4-D7452195DF14}" srcOrd="1" destOrd="0" presId="urn:microsoft.com/office/officeart/2005/8/layout/hierarchy3"/>
    <dgm:cxn modelId="{223880C5-FE80-40EB-88A4-A2E266EDE446}" type="presParOf" srcId="{82BBBB36-8FF6-4282-9AAF-344F6CAA7D2A}" destId="{A252BE2C-92C1-45B9-AAC5-54405071BA6B}" srcOrd="1" destOrd="0" presId="urn:microsoft.com/office/officeart/2005/8/layout/hierarchy3"/>
    <dgm:cxn modelId="{A342B4C5-FEE3-498D-86AD-47060323A31C}" type="presParOf" srcId="{A252BE2C-92C1-45B9-AAC5-54405071BA6B}" destId="{B2DD1905-C88D-482B-8DD3-1EC09B4AE479}" srcOrd="0" destOrd="0" presId="urn:microsoft.com/office/officeart/2005/8/layout/hierarchy3"/>
    <dgm:cxn modelId="{657402D0-49ED-4D8D-AED2-74493F27B0F3}" type="presParOf" srcId="{A252BE2C-92C1-45B9-AAC5-54405071BA6B}" destId="{26A05AA0-6C51-4C0A-A863-13A0A91FD5F0}" srcOrd="1" destOrd="0" presId="urn:microsoft.com/office/officeart/2005/8/layout/hierarchy3"/>
    <dgm:cxn modelId="{56AC14B0-2969-4872-A844-DDFE929735D2}" type="presParOf" srcId="{D0602EC5-6D7E-4D93-92C7-B2015009919B}" destId="{088660F9-D9FA-4200-A037-8A2AD8388900}" srcOrd="2" destOrd="0" presId="urn:microsoft.com/office/officeart/2005/8/layout/hierarchy3"/>
    <dgm:cxn modelId="{AD154C74-2DB7-48BC-9CA4-DE18E22DAC77}" type="presParOf" srcId="{088660F9-D9FA-4200-A037-8A2AD8388900}" destId="{D66EDCAA-41C7-46BB-BCE3-8F7E1D3E895E}" srcOrd="0" destOrd="0" presId="urn:microsoft.com/office/officeart/2005/8/layout/hierarchy3"/>
    <dgm:cxn modelId="{0BC9D31A-E29B-471F-89D5-A54FAA6C89CB}" type="presParOf" srcId="{D66EDCAA-41C7-46BB-BCE3-8F7E1D3E895E}" destId="{C55056E9-2EC1-46C5-A7BB-02AB72516729}" srcOrd="0" destOrd="0" presId="urn:microsoft.com/office/officeart/2005/8/layout/hierarchy3"/>
    <dgm:cxn modelId="{FCE2373C-2D31-4F13-8B71-31D149A2A286}" type="presParOf" srcId="{D66EDCAA-41C7-46BB-BCE3-8F7E1D3E895E}" destId="{884FE975-FF71-4F9D-90CA-454749249F72}" srcOrd="1" destOrd="0" presId="urn:microsoft.com/office/officeart/2005/8/layout/hierarchy3"/>
    <dgm:cxn modelId="{DE063C38-0005-4954-B83E-4C380B9F6D3E}" type="presParOf" srcId="{088660F9-D9FA-4200-A037-8A2AD8388900}" destId="{E8AE5A5C-1CD8-455B-BA84-D7B90608EEF9}" srcOrd="1" destOrd="0" presId="urn:microsoft.com/office/officeart/2005/8/layout/hierarchy3"/>
    <dgm:cxn modelId="{764B5A11-C1C2-4C58-AB48-1E3D411CA83B}" type="presParOf" srcId="{E8AE5A5C-1CD8-455B-BA84-D7B90608EEF9}" destId="{1D36F9B5-56A5-4004-920E-BE0E95E57E23}" srcOrd="0" destOrd="0" presId="urn:microsoft.com/office/officeart/2005/8/layout/hierarchy3"/>
    <dgm:cxn modelId="{1AE4C559-37FA-470E-BAEF-350E408EDEE4}" type="presParOf" srcId="{E8AE5A5C-1CD8-455B-BA84-D7B90608EEF9}" destId="{54345E28-BEA1-465C-9C72-E10D29FBCF99}" srcOrd="1" destOrd="0" presId="urn:microsoft.com/office/officeart/2005/8/layout/hierarchy3"/>
  </dgm:cxnLst>
  <dgm:bg/>
  <dgm:whole/>
</dgm:dataModel>
</file>

<file path=ppt/diagrams/data22.xml><?xml version="1.0" encoding="utf-8"?>
<dgm:dataModel xmlns:dgm="http://schemas.openxmlformats.org/drawingml/2006/diagram" xmlns:a="http://schemas.openxmlformats.org/drawingml/2006/main">
  <dgm:ptLst>
    <dgm:pt modelId="{5A613FA5-1D43-43F5-A438-E188BD477009}"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s-PE"/>
        </a:p>
      </dgm:t>
    </dgm:pt>
    <dgm:pt modelId="{D52E50CF-99DC-4B98-AEE8-B9E6C853C3F7}">
      <dgm:prSet phldrT="[Texto]" custT="1"/>
      <dgm:spPr>
        <a:solidFill>
          <a:schemeClr val="accent1">
            <a:lumMod val="20000"/>
            <a:lumOff val="80000"/>
          </a:schemeClr>
        </a:solidFill>
        <a:ln w="28575">
          <a:solidFill>
            <a:srgbClr val="FFC000"/>
          </a:solidFill>
        </a:ln>
      </dgm:spPr>
      <dgm:t>
        <a:bodyPr/>
        <a:lstStyle/>
        <a:p>
          <a:r>
            <a:rPr lang="es-PE" sz="1800" b="1" dirty="0" smtClean="0">
              <a:solidFill>
                <a:srgbClr val="002060"/>
              </a:solidFill>
              <a:latin typeface="+mj-lt"/>
            </a:rPr>
            <a:t>DERECHO DEL TRABAJO</a:t>
          </a:r>
          <a:endParaRPr lang="es-PE" sz="1800" b="1" dirty="0">
            <a:solidFill>
              <a:srgbClr val="002060"/>
            </a:solidFill>
            <a:latin typeface="+mj-lt"/>
          </a:endParaRPr>
        </a:p>
      </dgm:t>
    </dgm:pt>
    <dgm:pt modelId="{656C6013-EAC7-4BA5-84AC-F12FAC63FAC0}" type="parTrans" cxnId="{34E28BC3-9407-4069-A721-8CD79BA68B49}">
      <dgm:prSet/>
      <dgm:spPr/>
      <dgm:t>
        <a:bodyPr/>
        <a:lstStyle/>
        <a:p>
          <a:endParaRPr lang="es-PE"/>
        </a:p>
      </dgm:t>
    </dgm:pt>
    <dgm:pt modelId="{B46A52B9-6770-44FD-9CE4-146C18A77A1C}" type="sibTrans" cxnId="{34E28BC3-9407-4069-A721-8CD79BA68B49}">
      <dgm:prSet/>
      <dgm:spPr>
        <a:solidFill>
          <a:schemeClr val="accent1">
            <a:lumMod val="60000"/>
            <a:lumOff val="40000"/>
          </a:schemeClr>
        </a:solidFill>
        <a:ln>
          <a:solidFill>
            <a:srgbClr val="FFC000"/>
          </a:solidFill>
        </a:ln>
      </dgm:spPr>
      <dgm:t>
        <a:bodyPr/>
        <a:lstStyle/>
        <a:p>
          <a:endParaRPr lang="es-PE"/>
        </a:p>
      </dgm:t>
    </dgm:pt>
    <dgm:pt modelId="{7D5ACB82-4840-4F19-B205-55B75FE49C23}">
      <dgm:prSet phldrT="[Texto]" custT="1"/>
      <dgm:spPr>
        <a:solidFill>
          <a:schemeClr val="bg1"/>
        </a:solidFill>
        <a:ln w="28575">
          <a:solidFill>
            <a:srgbClr val="FFC000"/>
          </a:solidFill>
        </a:ln>
      </dgm:spPr>
      <dgm:t>
        <a:bodyPr/>
        <a:lstStyle/>
        <a:p>
          <a:r>
            <a:rPr lang="es-PE" sz="1600" dirty="0" smtClean="0">
              <a:solidFill>
                <a:srgbClr val="002060"/>
              </a:solidFill>
            </a:rPr>
            <a:t>Con el Derecho Constitucional</a:t>
          </a:r>
          <a:endParaRPr lang="es-PE" sz="1600" dirty="0">
            <a:solidFill>
              <a:srgbClr val="002060"/>
            </a:solidFill>
          </a:endParaRPr>
        </a:p>
      </dgm:t>
    </dgm:pt>
    <dgm:pt modelId="{A830E126-9A72-42A9-BB3C-030C17A666B9}" type="parTrans" cxnId="{77337D99-FBE6-44C0-868A-178D30698234}">
      <dgm:prSet/>
      <dgm:spPr/>
      <dgm:t>
        <a:bodyPr/>
        <a:lstStyle/>
        <a:p>
          <a:endParaRPr lang="es-PE"/>
        </a:p>
      </dgm:t>
    </dgm:pt>
    <dgm:pt modelId="{3B2C5DC6-AE3E-4DC1-9678-0C63DB4249F0}" type="sibTrans" cxnId="{77337D99-FBE6-44C0-868A-178D30698234}">
      <dgm:prSet/>
      <dgm:spPr>
        <a:solidFill>
          <a:schemeClr val="accent1">
            <a:lumMod val="60000"/>
            <a:lumOff val="40000"/>
          </a:schemeClr>
        </a:solidFill>
        <a:ln>
          <a:solidFill>
            <a:srgbClr val="FFC000"/>
          </a:solidFill>
        </a:ln>
      </dgm:spPr>
      <dgm:t>
        <a:bodyPr/>
        <a:lstStyle/>
        <a:p>
          <a:endParaRPr lang="es-PE"/>
        </a:p>
      </dgm:t>
    </dgm:pt>
    <dgm:pt modelId="{6DDE0DD1-DB55-41B5-9714-624E5D0B1CED}">
      <dgm:prSet phldrT="[Texto]" custT="1"/>
      <dgm:spPr>
        <a:solidFill>
          <a:schemeClr val="bg1"/>
        </a:solidFill>
        <a:ln w="28575">
          <a:solidFill>
            <a:srgbClr val="FFC000"/>
          </a:solidFill>
        </a:ln>
      </dgm:spPr>
      <dgm:t>
        <a:bodyPr/>
        <a:lstStyle/>
        <a:p>
          <a:r>
            <a:rPr lang="es-PE" sz="1600" dirty="0" smtClean="0">
              <a:solidFill>
                <a:srgbClr val="002060"/>
              </a:solidFill>
            </a:rPr>
            <a:t>Con el Derecho Civil</a:t>
          </a:r>
          <a:endParaRPr lang="es-PE" sz="1600" dirty="0">
            <a:solidFill>
              <a:srgbClr val="002060"/>
            </a:solidFill>
          </a:endParaRPr>
        </a:p>
      </dgm:t>
    </dgm:pt>
    <dgm:pt modelId="{0C821ACC-1B64-4C67-8D4F-A07C7A1B45A7}" type="parTrans" cxnId="{E6B6EBDB-D033-4DEA-96E6-D19B29A508AE}">
      <dgm:prSet/>
      <dgm:spPr/>
      <dgm:t>
        <a:bodyPr/>
        <a:lstStyle/>
        <a:p>
          <a:endParaRPr lang="es-PE"/>
        </a:p>
      </dgm:t>
    </dgm:pt>
    <dgm:pt modelId="{CAE914F5-FCB3-48D1-8C5B-BB018E8FC1CE}" type="sibTrans" cxnId="{E6B6EBDB-D033-4DEA-96E6-D19B29A508AE}">
      <dgm:prSet/>
      <dgm:spPr>
        <a:solidFill>
          <a:schemeClr val="accent1">
            <a:lumMod val="60000"/>
            <a:lumOff val="40000"/>
          </a:schemeClr>
        </a:solidFill>
        <a:ln>
          <a:solidFill>
            <a:srgbClr val="FFC000"/>
          </a:solidFill>
        </a:ln>
      </dgm:spPr>
      <dgm:t>
        <a:bodyPr/>
        <a:lstStyle/>
        <a:p>
          <a:endParaRPr lang="es-PE"/>
        </a:p>
      </dgm:t>
    </dgm:pt>
    <dgm:pt modelId="{85181EEB-17DE-4047-844C-BDBB559B904B}">
      <dgm:prSet phldrT="[Texto]" custT="1"/>
      <dgm:spPr>
        <a:solidFill>
          <a:schemeClr val="bg1"/>
        </a:solidFill>
        <a:ln w="28575">
          <a:solidFill>
            <a:srgbClr val="FFC000"/>
          </a:solidFill>
        </a:ln>
      </dgm:spPr>
      <dgm:t>
        <a:bodyPr/>
        <a:lstStyle/>
        <a:p>
          <a:r>
            <a:rPr lang="es-PE" sz="1600" dirty="0" smtClean="0">
              <a:solidFill>
                <a:srgbClr val="002060"/>
              </a:solidFill>
            </a:rPr>
            <a:t>Con el Derecho procesal</a:t>
          </a:r>
          <a:endParaRPr lang="es-PE" sz="1600" dirty="0">
            <a:solidFill>
              <a:srgbClr val="002060"/>
            </a:solidFill>
          </a:endParaRPr>
        </a:p>
      </dgm:t>
    </dgm:pt>
    <dgm:pt modelId="{3101294E-2FA1-40AC-BEA8-87E47E231AB4}" type="parTrans" cxnId="{0F76CB3A-CF0A-4F0A-8684-2FD166498460}">
      <dgm:prSet/>
      <dgm:spPr/>
      <dgm:t>
        <a:bodyPr/>
        <a:lstStyle/>
        <a:p>
          <a:endParaRPr lang="es-PE"/>
        </a:p>
      </dgm:t>
    </dgm:pt>
    <dgm:pt modelId="{F39B7CE5-E18A-4499-A816-7B2B22C3D758}" type="sibTrans" cxnId="{0F76CB3A-CF0A-4F0A-8684-2FD166498460}">
      <dgm:prSet/>
      <dgm:spPr>
        <a:solidFill>
          <a:schemeClr val="accent1">
            <a:lumMod val="60000"/>
            <a:lumOff val="40000"/>
          </a:schemeClr>
        </a:solidFill>
        <a:ln>
          <a:solidFill>
            <a:srgbClr val="FFC000"/>
          </a:solidFill>
        </a:ln>
      </dgm:spPr>
      <dgm:t>
        <a:bodyPr/>
        <a:lstStyle/>
        <a:p>
          <a:endParaRPr lang="es-PE"/>
        </a:p>
      </dgm:t>
    </dgm:pt>
    <dgm:pt modelId="{4160CF6F-13CD-4766-8EB0-671FBCE4A689}">
      <dgm:prSet phldrT="[Texto]" custT="1"/>
      <dgm:spPr>
        <a:solidFill>
          <a:schemeClr val="bg1"/>
        </a:solidFill>
        <a:ln w="28575">
          <a:solidFill>
            <a:srgbClr val="FFC000"/>
          </a:solidFill>
        </a:ln>
      </dgm:spPr>
      <dgm:t>
        <a:bodyPr/>
        <a:lstStyle/>
        <a:p>
          <a:r>
            <a:rPr lang="es-PE" sz="1600" dirty="0" smtClean="0">
              <a:solidFill>
                <a:srgbClr val="002060"/>
              </a:solidFill>
            </a:rPr>
            <a:t>Con el Derecho Internacional Privado</a:t>
          </a:r>
          <a:endParaRPr lang="es-PE" sz="1600" dirty="0">
            <a:solidFill>
              <a:srgbClr val="002060"/>
            </a:solidFill>
          </a:endParaRPr>
        </a:p>
      </dgm:t>
    </dgm:pt>
    <dgm:pt modelId="{FAE24B3E-59F2-4D29-B819-753725E2B028}" type="parTrans" cxnId="{977672DC-6D5A-4D17-A73E-8AE83B2DF71A}">
      <dgm:prSet/>
      <dgm:spPr/>
      <dgm:t>
        <a:bodyPr/>
        <a:lstStyle/>
        <a:p>
          <a:endParaRPr lang="es-PE"/>
        </a:p>
      </dgm:t>
    </dgm:pt>
    <dgm:pt modelId="{3E161F7E-8B0E-42C0-B718-B12D06540747}" type="sibTrans" cxnId="{977672DC-6D5A-4D17-A73E-8AE83B2DF71A}">
      <dgm:prSet/>
      <dgm:spPr>
        <a:solidFill>
          <a:schemeClr val="accent1">
            <a:lumMod val="60000"/>
            <a:lumOff val="40000"/>
          </a:schemeClr>
        </a:solidFill>
        <a:ln>
          <a:solidFill>
            <a:srgbClr val="FFC000"/>
          </a:solidFill>
        </a:ln>
      </dgm:spPr>
      <dgm:t>
        <a:bodyPr/>
        <a:lstStyle/>
        <a:p>
          <a:endParaRPr lang="es-PE"/>
        </a:p>
      </dgm:t>
    </dgm:pt>
    <dgm:pt modelId="{8B61B667-AF20-4964-BCEB-C3976EFC96A9}">
      <dgm:prSet phldrT="[Texto]" custT="1"/>
      <dgm:spPr>
        <a:solidFill>
          <a:schemeClr val="bg1"/>
        </a:solidFill>
        <a:ln w="28575">
          <a:solidFill>
            <a:srgbClr val="FFC000"/>
          </a:solidFill>
        </a:ln>
      </dgm:spPr>
      <dgm:t>
        <a:bodyPr/>
        <a:lstStyle/>
        <a:p>
          <a:r>
            <a:rPr lang="es-PE" sz="1600" dirty="0" smtClean="0">
              <a:solidFill>
                <a:srgbClr val="002060"/>
              </a:solidFill>
            </a:rPr>
            <a:t>Con el Derecho Administrativo</a:t>
          </a:r>
          <a:endParaRPr lang="es-PE" sz="1600" dirty="0">
            <a:solidFill>
              <a:srgbClr val="002060"/>
            </a:solidFill>
          </a:endParaRPr>
        </a:p>
      </dgm:t>
    </dgm:pt>
    <dgm:pt modelId="{086E75AC-5D4D-40D0-BABB-C64364611838}" type="parTrans" cxnId="{22C4FCDB-CFE2-42FC-A906-2688A4623337}">
      <dgm:prSet/>
      <dgm:spPr/>
      <dgm:t>
        <a:bodyPr/>
        <a:lstStyle/>
        <a:p>
          <a:endParaRPr lang="es-PE"/>
        </a:p>
      </dgm:t>
    </dgm:pt>
    <dgm:pt modelId="{B7F720BA-E03C-4E6D-A0AF-923F5DA4BFA8}" type="sibTrans" cxnId="{22C4FCDB-CFE2-42FC-A906-2688A4623337}">
      <dgm:prSet/>
      <dgm:spPr>
        <a:solidFill>
          <a:schemeClr val="accent1">
            <a:lumMod val="60000"/>
            <a:lumOff val="40000"/>
          </a:schemeClr>
        </a:solidFill>
        <a:ln>
          <a:solidFill>
            <a:srgbClr val="FFC000"/>
          </a:solidFill>
        </a:ln>
      </dgm:spPr>
      <dgm:t>
        <a:bodyPr/>
        <a:lstStyle/>
        <a:p>
          <a:endParaRPr lang="es-PE"/>
        </a:p>
      </dgm:t>
    </dgm:pt>
    <dgm:pt modelId="{2CC359B4-57EB-41A3-9784-1C5E143AC706}">
      <dgm:prSet phldrT="[Texto]" custT="1"/>
      <dgm:spPr>
        <a:solidFill>
          <a:schemeClr val="bg1"/>
        </a:solidFill>
        <a:ln w="28575">
          <a:solidFill>
            <a:srgbClr val="FFC000"/>
          </a:solidFill>
        </a:ln>
      </dgm:spPr>
      <dgm:t>
        <a:bodyPr/>
        <a:lstStyle/>
        <a:p>
          <a:r>
            <a:rPr lang="es-PE" sz="1600" dirty="0" smtClean="0">
              <a:solidFill>
                <a:srgbClr val="002060"/>
              </a:solidFill>
            </a:rPr>
            <a:t>Con el Derecho Penal</a:t>
          </a:r>
          <a:endParaRPr lang="es-PE" sz="1600" dirty="0">
            <a:solidFill>
              <a:srgbClr val="002060"/>
            </a:solidFill>
          </a:endParaRPr>
        </a:p>
      </dgm:t>
    </dgm:pt>
    <dgm:pt modelId="{6B66D089-5D34-44F8-8903-01920CAE9B31}" type="parTrans" cxnId="{288580F8-500E-4734-A897-FB13F8FDE518}">
      <dgm:prSet/>
      <dgm:spPr/>
      <dgm:t>
        <a:bodyPr/>
        <a:lstStyle/>
        <a:p>
          <a:endParaRPr lang="es-PE"/>
        </a:p>
      </dgm:t>
    </dgm:pt>
    <dgm:pt modelId="{8CF8DCD2-8851-455B-A0F7-28C67A11D08D}" type="sibTrans" cxnId="{288580F8-500E-4734-A897-FB13F8FDE518}">
      <dgm:prSet/>
      <dgm:spPr>
        <a:solidFill>
          <a:schemeClr val="accent1">
            <a:lumMod val="60000"/>
            <a:lumOff val="40000"/>
          </a:schemeClr>
        </a:solidFill>
        <a:ln>
          <a:solidFill>
            <a:srgbClr val="FFC000"/>
          </a:solidFill>
        </a:ln>
      </dgm:spPr>
      <dgm:t>
        <a:bodyPr/>
        <a:lstStyle/>
        <a:p>
          <a:endParaRPr lang="es-PE"/>
        </a:p>
      </dgm:t>
    </dgm:pt>
    <dgm:pt modelId="{1AF6A5C0-0DE5-4826-8CC4-F5CC5145C4AF}">
      <dgm:prSet phldrT="[Texto]" custT="1"/>
      <dgm:spPr>
        <a:solidFill>
          <a:schemeClr val="bg1"/>
        </a:solidFill>
        <a:ln w="28575">
          <a:solidFill>
            <a:srgbClr val="FFC000"/>
          </a:solidFill>
        </a:ln>
      </dgm:spPr>
      <dgm:t>
        <a:bodyPr/>
        <a:lstStyle/>
        <a:p>
          <a:r>
            <a:rPr lang="es-PE" sz="1600" dirty="0" smtClean="0">
              <a:solidFill>
                <a:srgbClr val="002060"/>
              </a:solidFill>
            </a:rPr>
            <a:t>Con el Derecho Comercial</a:t>
          </a:r>
          <a:endParaRPr lang="es-PE" sz="1600" dirty="0">
            <a:solidFill>
              <a:srgbClr val="002060"/>
            </a:solidFill>
          </a:endParaRPr>
        </a:p>
      </dgm:t>
    </dgm:pt>
    <dgm:pt modelId="{0812F7BB-3DC5-4A4A-8636-C5A4BC23B4EA}" type="parTrans" cxnId="{97CE55FF-54F8-459A-909B-AC7EA4A5C53F}">
      <dgm:prSet/>
      <dgm:spPr/>
      <dgm:t>
        <a:bodyPr/>
        <a:lstStyle/>
        <a:p>
          <a:endParaRPr lang="es-PE"/>
        </a:p>
      </dgm:t>
    </dgm:pt>
    <dgm:pt modelId="{43777B2A-FE57-4B02-867E-BD20E6771509}" type="sibTrans" cxnId="{97CE55FF-54F8-459A-909B-AC7EA4A5C53F}">
      <dgm:prSet/>
      <dgm:spPr>
        <a:solidFill>
          <a:schemeClr val="accent1">
            <a:lumMod val="60000"/>
            <a:lumOff val="40000"/>
          </a:schemeClr>
        </a:solidFill>
        <a:ln>
          <a:solidFill>
            <a:srgbClr val="FFC000"/>
          </a:solidFill>
        </a:ln>
      </dgm:spPr>
      <dgm:t>
        <a:bodyPr/>
        <a:lstStyle/>
        <a:p>
          <a:endParaRPr lang="es-PE"/>
        </a:p>
      </dgm:t>
    </dgm:pt>
    <dgm:pt modelId="{4FDB4B90-233B-4F2F-A06F-C34FC73B8BF4}">
      <dgm:prSet phldrT="[Texto]" custT="1"/>
      <dgm:spPr>
        <a:solidFill>
          <a:schemeClr val="bg1"/>
        </a:solidFill>
        <a:ln w="28575">
          <a:solidFill>
            <a:srgbClr val="FFC000"/>
          </a:solidFill>
        </a:ln>
      </dgm:spPr>
      <dgm:t>
        <a:bodyPr/>
        <a:lstStyle/>
        <a:p>
          <a:r>
            <a:rPr lang="es-PE" sz="1600" dirty="0" smtClean="0">
              <a:solidFill>
                <a:srgbClr val="002060"/>
              </a:solidFill>
            </a:rPr>
            <a:t>Con el Derecho Internacional Público</a:t>
          </a:r>
          <a:endParaRPr lang="es-PE" sz="1600" dirty="0">
            <a:solidFill>
              <a:srgbClr val="002060"/>
            </a:solidFill>
          </a:endParaRPr>
        </a:p>
      </dgm:t>
    </dgm:pt>
    <dgm:pt modelId="{172FD536-C97A-4A85-8E6D-2273F03D243F}" type="parTrans" cxnId="{205A477E-6A16-44AD-AD06-46DED037C900}">
      <dgm:prSet/>
      <dgm:spPr/>
      <dgm:t>
        <a:bodyPr/>
        <a:lstStyle/>
        <a:p>
          <a:endParaRPr lang="es-PE"/>
        </a:p>
      </dgm:t>
    </dgm:pt>
    <dgm:pt modelId="{C1A76CA3-5061-427C-8E14-E6FFAAAD6077}" type="sibTrans" cxnId="{205A477E-6A16-44AD-AD06-46DED037C900}">
      <dgm:prSet/>
      <dgm:spPr/>
      <dgm:t>
        <a:bodyPr/>
        <a:lstStyle/>
        <a:p>
          <a:endParaRPr lang="es-PE"/>
        </a:p>
      </dgm:t>
    </dgm:pt>
    <dgm:pt modelId="{847B469E-9A8C-4BCE-B1DF-82B88D41D220}" type="pres">
      <dgm:prSet presAssocID="{5A613FA5-1D43-43F5-A438-E188BD477009}" presName="Name0" presStyleCnt="0">
        <dgm:presLayoutVars>
          <dgm:dir/>
          <dgm:resizeHandles/>
        </dgm:presLayoutVars>
      </dgm:prSet>
      <dgm:spPr/>
      <dgm:t>
        <a:bodyPr/>
        <a:lstStyle/>
        <a:p>
          <a:endParaRPr lang="es-PE"/>
        </a:p>
      </dgm:t>
    </dgm:pt>
    <dgm:pt modelId="{4E631986-843B-4CEE-A3FE-69BBF3AD50AF}" type="pres">
      <dgm:prSet presAssocID="{D52E50CF-99DC-4B98-AEE8-B9E6C853C3F7}" presName="compNode" presStyleCnt="0"/>
      <dgm:spPr/>
    </dgm:pt>
    <dgm:pt modelId="{A39CEE5D-1B52-4FC1-B795-1DDF8DB76E0B}" type="pres">
      <dgm:prSet presAssocID="{D52E50CF-99DC-4B98-AEE8-B9E6C853C3F7}" presName="dummyConnPt" presStyleCnt="0"/>
      <dgm:spPr/>
    </dgm:pt>
    <dgm:pt modelId="{37B648A6-4B39-43C2-A6BB-7441F4DB0D8C}" type="pres">
      <dgm:prSet presAssocID="{D52E50CF-99DC-4B98-AEE8-B9E6C853C3F7}" presName="node" presStyleLbl="node1" presStyleIdx="0" presStyleCnt="9">
        <dgm:presLayoutVars>
          <dgm:bulletEnabled val="1"/>
        </dgm:presLayoutVars>
      </dgm:prSet>
      <dgm:spPr/>
      <dgm:t>
        <a:bodyPr/>
        <a:lstStyle/>
        <a:p>
          <a:endParaRPr lang="es-PE"/>
        </a:p>
      </dgm:t>
    </dgm:pt>
    <dgm:pt modelId="{17158C87-6105-49B9-B9A1-0081BDF75750}" type="pres">
      <dgm:prSet presAssocID="{B46A52B9-6770-44FD-9CE4-146C18A77A1C}" presName="sibTrans" presStyleLbl="bgSibTrans2D1" presStyleIdx="0" presStyleCnt="8" custLinFactNeighborX="2382" custLinFactNeighborY="-14723"/>
      <dgm:spPr/>
      <dgm:t>
        <a:bodyPr/>
        <a:lstStyle/>
        <a:p>
          <a:endParaRPr lang="es-PE"/>
        </a:p>
      </dgm:t>
    </dgm:pt>
    <dgm:pt modelId="{EAC7C7F7-1A7D-482F-AFFE-1CA919B83684}" type="pres">
      <dgm:prSet presAssocID="{7D5ACB82-4840-4F19-B205-55B75FE49C23}" presName="compNode" presStyleCnt="0"/>
      <dgm:spPr/>
    </dgm:pt>
    <dgm:pt modelId="{88929D70-F8EF-41E6-89DC-55FA592F6F7C}" type="pres">
      <dgm:prSet presAssocID="{7D5ACB82-4840-4F19-B205-55B75FE49C23}" presName="dummyConnPt" presStyleCnt="0"/>
      <dgm:spPr/>
    </dgm:pt>
    <dgm:pt modelId="{EDDFCB3F-74BF-498E-A146-205F5A890FF9}" type="pres">
      <dgm:prSet presAssocID="{7D5ACB82-4840-4F19-B205-55B75FE49C23}" presName="node" presStyleLbl="node1" presStyleIdx="1" presStyleCnt="9">
        <dgm:presLayoutVars>
          <dgm:bulletEnabled val="1"/>
        </dgm:presLayoutVars>
      </dgm:prSet>
      <dgm:spPr/>
      <dgm:t>
        <a:bodyPr/>
        <a:lstStyle/>
        <a:p>
          <a:endParaRPr lang="es-PE"/>
        </a:p>
      </dgm:t>
    </dgm:pt>
    <dgm:pt modelId="{2ADB4DB5-7199-4F11-91C6-8AEA5FA91088}" type="pres">
      <dgm:prSet presAssocID="{3B2C5DC6-AE3E-4DC1-9678-0C63DB4249F0}" presName="sibTrans" presStyleLbl="bgSibTrans2D1" presStyleIdx="1" presStyleCnt="8"/>
      <dgm:spPr/>
      <dgm:t>
        <a:bodyPr/>
        <a:lstStyle/>
        <a:p>
          <a:endParaRPr lang="es-PE"/>
        </a:p>
      </dgm:t>
    </dgm:pt>
    <dgm:pt modelId="{1B7D318D-359C-4427-BEC6-A1F8CDB05003}" type="pres">
      <dgm:prSet presAssocID="{6DDE0DD1-DB55-41B5-9714-624E5D0B1CED}" presName="compNode" presStyleCnt="0"/>
      <dgm:spPr/>
    </dgm:pt>
    <dgm:pt modelId="{C29FD080-0224-4DF7-803C-976F9056D36B}" type="pres">
      <dgm:prSet presAssocID="{6DDE0DD1-DB55-41B5-9714-624E5D0B1CED}" presName="dummyConnPt" presStyleCnt="0"/>
      <dgm:spPr/>
    </dgm:pt>
    <dgm:pt modelId="{BAF1428B-B07E-486C-B4E2-4A4AA154F056}" type="pres">
      <dgm:prSet presAssocID="{6DDE0DD1-DB55-41B5-9714-624E5D0B1CED}" presName="node" presStyleLbl="node1" presStyleIdx="2" presStyleCnt="9">
        <dgm:presLayoutVars>
          <dgm:bulletEnabled val="1"/>
        </dgm:presLayoutVars>
      </dgm:prSet>
      <dgm:spPr/>
      <dgm:t>
        <a:bodyPr/>
        <a:lstStyle/>
        <a:p>
          <a:endParaRPr lang="es-PE"/>
        </a:p>
      </dgm:t>
    </dgm:pt>
    <dgm:pt modelId="{D56D0A34-094D-4456-A716-15BA3AFAA396}" type="pres">
      <dgm:prSet presAssocID="{CAE914F5-FCB3-48D1-8C5B-BB018E8FC1CE}" presName="sibTrans" presStyleLbl="bgSibTrans2D1" presStyleIdx="2" presStyleCnt="8" custLinFactY="71679" custLinFactNeighborX="373" custLinFactNeighborY="100000"/>
      <dgm:spPr/>
      <dgm:t>
        <a:bodyPr/>
        <a:lstStyle/>
        <a:p>
          <a:endParaRPr lang="es-PE"/>
        </a:p>
      </dgm:t>
    </dgm:pt>
    <dgm:pt modelId="{74F3B7E5-18A6-403F-8468-0A23E486CBEF}" type="pres">
      <dgm:prSet presAssocID="{85181EEB-17DE-4047-844C-BDBB559B904B}" presName="compNode" presStyleCnt="0"/>
      <dgm:spPr/>
    </dgm:pt>
    <dgm:pt modelId="{A4F21D23-23A5-4599-9424-D7F28CE67836}" type="pres">
      <dgm:prSet presAssocID="{85181EEB-17DE-4047-844C-BDBB559B904B}" presName="dummyConnPt" presStyleCnt="0"/>
      <dgm:spPr/>
    </dgm:pt>
    <dgm:pt modelId="{31ACE1D4-8710-4A4A-8953-691474527054}" type="pres">
      <dgm:prSet presAssocID="{85181EEB-17DE-4047-844C-BDBB559B904B}" presName="node" presStyleLbl="node1" presStyleIdx="3" presStyleCnt="9">
        <dgm:presLayoutVars>
          <dgm:bulletEnabled val="1"/>
        </dgm:presLayoutVars>
      </dgm:prSet>
      <dgm:spPr/>
      <dgm:t>
        <a:bodyPr/>
        <a:lstStyle/>
        <a:p>
          <a:endParaRPr lang="es-PE"/>
        </a:p>
      </dgm:t>
    </dgm:pt>
    <dgm:pt modelId="{38FE612F-5F18-4D2E-9590-89CB38A9CAB4}" type="pres">
      <dgm:prSet presAssocID="{F39B7CE5-E18A-4499-A816-7B2B22C3D758}" presName="sibTrans" presStyleLbl="bgSibTrans2D1" presStyleIdx="3" presStyleCnt="8"/>
      <dgm:spPr/>
      <dgm:t>
        <a:bodyPr/>
        <a:lstStyle/>
        <a:p>
          <a:endParaRPr lang="es-PE"/>
        </a:p>
      </dgm:t>
    </dgm:pt>
    <dgm:pt modelId="{9CE7AE54-C808-41DD-A7B6-BF21B3159901}" type="pres">
      <dgm:prSet presAssocID="{4160CF6F-13CD-4766-8EB0-671FBCE4A689}" presName="compNode" presStyleCnt="0"/>
      <dgm:spPr/>
    </dgm:pt>
    <dgm:pt modelId="{0C716171-DA89-45B7-9B90-C925D6E5132C}" type="pres">
      <dgm:prSet presAssocID="{4160CF6F-13CD-4766-8EB0-671FBCE4A689}" presName="dummyConnPt" presStyleCnt="0"/>
      <dgm:spPr/>
    </dgm:pt>
    <dgm:pt modelId="{29AB3991-758C-4CC8-9C11-321CA826A665}" type="pres">
      <dgm:prSet presAssocID="{4160CF6F-13CD-4766-8EB0-671FBCE4A689}" presName="node" presStyleLbl="node1" presStyleIdx="4" presStyleCnt="9">
        <dgm:presLayoutVars>
          <dgm:bulletEnabled val="1"/>
        </dgm:presLayoutVars>
      </dgm:prSet>
      <dgm:spPr/>
      <dgm:t>
        <a:bodyPr/>
        <a:lstStyle/>
        <a:p>
          <a:endParaRPr lang="es-PE"/>
        </a:p>
      </dgm:t>
    </dgm:pt>
    <dgm:pt modelId="{B96E7A1A-5A65-4B44-B490-7C9BD8F20B7A}" type="pres">
      <dgm:prSet presAssocID="{3E161F7E-8B0E-42C0-B718-B12D06540747}" presName="sibTrans" presStyleLbl="bgSibTrans2D1" presStyleIdx="4" presStyleCnt="8"/>
      <dgm:spPr/>
      <dgm:t>
        <a:bodyPr/>
        <a:lstStyle/>
        <a:p>
          <a:endParaRPr lang="es-PE"/>
        </a:p>
      </dgm:t>
    </dgm:pt>
    <dgm:pt modelId="{8530F38A-E71B-40D9-9B17-1D3CFF8DE41B}" type="pres">
      <dgm:prSet presAssocID="{8B61B667-AF20-4964-BCEB-C3976EFC96A9}" presName="compNode" presStyleCnt="0"/>
      <dgm:spPr/>
    </dgm:pt>
    <dgm:pt modelId="{BB7630A9-5F0A-495D-A93C-E7858F478C41}" type="pres">
      <dgm:prSet presAssocID="{8B61B667-AF20-4964-BCEB-C3976EFC96A9}" presName="dummyConnPt" presStyleCnt="0"/>
      <dgm:spPr/>
    </dgm:pt>
    <dgm:pt modelId="{56EDE06A-0120-415D-93F2-141B76696C6D}" type="pres">
      <dgm:prSet presAssocID="{8B61B667-AF20-4964-BCEB-C3976EFC96A9}" presName="node" presStyleLbl="node1" presStyleIdx="5" presStyleCnt="9">
        <dgm:presLayoutVars>
          <dgm:bulletEnabled val="1"/>
        </dgm:presLayoutVars>
      </dgm:prSet>
      <dgm:spPr/>
      <dgm:t>
        <a:bodyPr/>
        <a:lstStyle/>
        <a:p>
          <a:endParaRPr lang="es-PE"/>
        </a:p>
      </dgm:t>
    </dgm:pt>
    <dgm:pt modelId="{05AEDB55-A52C-4594-A89B-2BDB5D9025CB}" type="pres">
      <dgm:prSet presAssocID="{B7F720BA-E03C-4E6D-A0AF-923F5DA4BFA8}" presName="sibTrans" presStyleLbl="bgSibTrans2D1" presStyleIdx="5" presStyleCnt="8" custLinFactY="52749" custLinFactNeighborX="-1123" custLinFactNeighborY="100000"/>
      <dgm:spPr/>
      <dgm:t>
        <a:bodyPr/>
        <a:lstStyle/>
        <a:p>
          <a:endParaRPr lang="es-PE"/>
        </a:p>
      </dgm:t>
    </dgm:pt>
    <dgm:pt modelId="{E087093B-A444-4929-8043-B6FF5FEC7496}" type="pres">
      <dgm:prSet presAssocID="{2CC359B4-57EB-41A3-9784-1C5E143AC706}" presName="compNode" presStyleCnt="0"/>
      <dgm:spPr/>
    </dgm:pt>
    <dgm:pt modelId="{AB475380-FB49-4ECE-B4BC-6E8F75D49B65}" type="pres">
      <dgm:prSet presAssocID="{2CC359B4-57EB-41A3-9784-1C5E143AC706}" presName="dummyConnPt" presStyleCnt="0"/>
      <dgm:spPr/>
    </dgm:pt>
    <dgm:pt modelId="{2F1548A0-5162-40A9-873E-62027B4D2EC4}" type="pres">
      <dgm:prSet presAssocID="{2CC359B4-57EB-41A3-9784-1C5E143AC706}" presName="node" presStyleLbl="node1" presStyleIdx="6" presStyleCnt="9">
        <dgm:presLayoutVars>
          <dgm:bulletEnabled val="1"/>
        </dgm:presLayoutVars>
      </dgm:prSet>
      <dgm:spPr/>
      <dgm:t>
        <a:bodyPr/>
        <a:lstStyle/>
        <a:p>
          <a:endParaRPr lang="es-PE"/>
        </a:p>
      </dgm:t>
    </dgm:pt>
    <dgm:pt modelId="{9006395B-E734-4534-BACC-A727D844B21C}" type="pres">
      <dgm:prSet presAssocID="{8CF8DCD2-8851-455B-A0F7-28C67A11D08D}" presName="sibTrans" presStyleLbl="bgSibTrans2D1" presStyleIdx="6" presStyleCnt="8"/>
      <dgm:spPr/>
      <dgm:t>
        <a:bodyPr/>
        <a:lstStyle/>
        <a:p>
          <a:endParaRPr lang="es-PE"/>
        </a:p>
      </dgm:t>
    </dgm:pt>
    <dgm:pt modelId="{9DD02CEB-C346-49CC-A088-BDDA8A33D1FA}" type="pres">
      <dgm:prSet presAssocID="{1AF6A5C0-0DE5-4826-8CC4-F5CC5145C4AF}" presName="compNode" presStyleCnt="0"/>
      <dgm:spPr/>
    </dgm:pt>
    <dgm:pt modelId="{7CABFC16-9524-43A8-A232-3D50ABFEC2F7}" type="pres">
      <dgm:prSet presAssocID="{1AF6A5C0-0DE5-4826-8CC4-F5CC5145C4AF}" presName="dummyConnPt" presStyleCnt="0"/>
      <dgm:spPr/>
    </dgm:pt>
    <dgm:pt modelId="{38E9C1DD-1EB5-4B80-9F20-ECF0F405C32F}" type="pres">
      <dgm:prSet presAssocID="{1AF6A5C0-0DE5-4826-8CC4-F5CC5145C4AF}" presName="node" presStyleLbl="node1" presStyleIdx="7" presStyleCnt="9">
        <dgm:presLayoutVars>
          <dgm:bulletEnabled val="1"/>
        </dgm:presLayoutVars>
      </dgm:prSet>
      <dgm:spPr/>
      <dgm:t>
        <a:bodyPr/>
        <a:lstStyle/>
        <a:p>
          <a:endParaRPr lang="es-PE"/>
        </a:p>
      </dgm:t>
    </dgm:pt>
    <dgm:pt modelId="{81196CB2-A9D0-4D82-A94C-7D41797317D0}" type="pres">
      <dgm:prSet presAssocID="{43777B2A-FE57-4B02-867E-BD20E6771509}" presName="sibTrans" presStyleLbl="bgSibTrans2D1" presStyleIdx="7" presStyleCnt="8"/>
      <dgm:spPr/>
      <dgm:t>
        <a:bodyPr/>
        <a:lstStyle/>
        <a:p>
          <a:endParaRPr lang="es-PE"/>
        </a:p>
      </dgm:t>
    </dgm:pt>
    <dgm:pt modelId="{9B615FD9-A26B-49D7-9E50-C66F45AED823}" type="pres">
      <dgm:prSet presAssocID="{4FDB4B90-233B-4F2F-A06F-C34FC73B8BF4}" presName="compNode" presStyleCnt="0"/>
      <dgm:spPr/>
    </dgm:pt>
    <dgm:pt modelId="{F7738C8A-441F-4598-9F64-8AE15ACA06AB}" type="pres">
      <dgm:prSet presAssocID="{4FDB4B90-233B-4F2F-A06F-C34FC73B8BF4}" presName="dummyConnPt" presStyleCnt="0"/>
      <dgm:spPr/>
    </dgm:pt>
    <dgm:pt modelId="{E34C65ED-762C-41E0-8F97-69F8A37B2EF4}" type="pres">
      <dgm:prSet presAssocID="{4FDB4B90-233B-4F2F-A06F-C34FC73B8BF4}" presName="node" presStyleLbl="node1" presStyleIdx="8" presStyleCnt="9">
        <dgm:presLayoutVars>
          <dgm:bulletEnabled val="1"/>
        </dgm:presLayoutVars>
      </dgm:prSet>
      <dgm:spPr/>
      <dgm:t>
        <a:bodyPr/>
        <a:lstStyle/>
        <a:p>
          <a:endParaRPr lang="es-PE"/>
        </a:p>
      </dgm:t>
    </dgm:pt>
  </dgm:ptLst>
  <dgm:cxnLst>
    <dgm:cxn modelId="{288580F8-500E-4734-A897-FB13F8FDE518}" srcId="{5A613FA5-1D43-43F5-A438-E188BD477009}" destId="{2CC359B4-57EB-41A3-9784-1C5E143AC706}" srcOrd="6" destOrd="0" parTransId="{6B66D089-5D34-44F8-8903-01920CAE9B31}" sibTransId="{8CF8DCD2-8851-455B-A0F7-28C67A11D08D}"/>
    <dgm:cxn modelId="{591E9726-67DD-41AB-9FCD-12C5F5BAF23A}" type="presOf" srcId="{7D5ACB82-4840-4F19-B205-55B75FE49C23}" destId="{EDDFCB3F-74BF-498E-A146-205F5A890FF9}" srcOrd="0" destOrd="0" presId="urn:microsoft.com/office/officeart/2005/8/layout/bProcess4"/>
    <dgm:cxn modelId="{BF3F59CC-1CC7-4029-A619-E304CEF3BDBD}" type="presOf" srcId="{2CC359B4-57EB-41A3-9784-1C5E143AC706}" destId="{2F1548A0-5162-40A9-873E-62027B4D2EC4}" srcOrd="0" destOrd="0" presId="urn:microsoft.com/office/officeart/2005/8/layout/bProcess4"/>
    <dgm:cxn modelId="{22C4FCDB-CFE2-42FC-A906-2688A4623337}" srcId="{5A613FA5-1D43-43F5-A438-E188BD477009}" destId="{8B61B667-AF20-4964-BCEB-C3976EFC96A9}" srcOrd="5" destOrd="0" parTransId="{086E75AC-5D4D-40D0-BABB-C64364611838}" sibTransId="{B7F720BA-E03C-4E6D-A0AF-923F5DA4BFA8}"/>
    <dgm:cxn modelId="{B4406D1E-73BD-4C6E-9555-485F674588D0}" type="presOf" srcId="{F39B7CE5-E18A-4499-A816-7B2B22C3D758}" destId="{38FE612F-5F18-4D2E-9590-89CB38A9CAB4}" srcOrd="0" destOrd="0" presId="urn:microsoft.com/office/officeart/2005/8/layout/bProcess4"/>
    <dgm:cxn modelId="{77337D99-FBE6-44C0-868A-178D30698234}" srcId="{5A613FA5-1D43-43F5-A438-E188BD477009}" destId="{7D5ACB82-4840-4F19-B205-55B75FE49C23}" srcOrd="1" destOrd="0" parTransId="{A830E126-9A72-42A9-BB3C-030C17A666B9}" sibTransId="{3B2C5DC6-AE3E-4DC1-9678-0C63DB4249F0}"/>
    <dgm:cxn modelId="{A6F055E7-76DB-43F3-8866-E96940225930}" type="presOf" srcId="{6DDE0DD1-DB55-41B5-9714-624E5D0B1CED}" destId="{BAF1428B-B07E-486C-B4E2-4A4AA154F056}" srcOrd="0" destOrd="0" presId="urn:microsoft.com/office/officeart/2005/8/layout/bProcess4"/>
    <dgm:cxn modelId="{97CE55FF-54F8-459A-909B-AC7EA4A5C53F}" srcId="{5A613FA5-1D43-43F5-A438-E188BD477009}" destId="{1AF6A5C0-0DE5-4826-8CC4-F5CC5145C4AF}" srcOrd="7" destOrd="0" parTransId="{0812F7BB-3DC5-4A4A-8636-C5A4BC23B4EA}" sibTransId="{43777B2A-FE57-4B02-867E-BD20E6771509}"/>
    <dgm:cxn modelId="{205A477E-6A16-44AD-AD06-46DED037C900}" srcId="{5A613FA5-1D43-43F5-A438-E188BD477009}" destId="{4FDB4B90-233B-4F2F-A06F-C34FC73B8BF4}" srcOrd="8" destOrd="0" parTransId="{172FD536-C97A-4A85-8E6D-2273F03D243F}" sibTransId="{C1A76CA3-5061-427C-8E14-E6FFAAAD6077}"/>
    <dgm:cxn modelId="{0ABE02D6-1E6A-4028-9BCB-7AE709BD85D3}" type="presOf" srcId="{1AF6A5C0-0DE5-4826-8CC4-F5CC5145C4AF}" destId="{38E9C1DD-1EB5-4B80-9F20-ECF0F405C32F}" srcOrd="0" destOrd="0" presId="urn:microsoft.com/office/officeart/2005/8/layout/bProcess4"/>
    <dgm:cxn modelId="{D59719A9-B759-4512-9647-D739426E2B8A}" type="presOf" srcId="{3B2C5DC6-AE3E-4DC1-9678-0C63DB4249F0}" destId="{2ADB4DB5-7199-4F11-91C6-8AEA5FA91088}" srcOrd="0" destOrd="0" presId="urn:microsoft.com/office/officeart/2005/8/layout/bProcess4"/>
    <dgm:cxn modelId="{4328B807-00B1-404F-95A2-B0A467A4CF1C}" type="presOf" srcId="{CAE914F5-FCB3-48D1-8C5B-BB018E8FC1CE}" destId="{D56D0A34-094D-4456-A716-15BA3AFAA396}" srcOrd="0" destOrd="0" presId="urn:microsoft.com/office/officeart/2005/8/layout/bProcess4"/>
    <dgm:cxn modelId="{B7DB6FCE-A631-479A-8F4D-DF520D182A17}" type="presOf" srcId="{43777B2A-FE57-4B02-867E-BD20E6771509}" destId="{81196CB2-A9D0-4D82-A94C-7D41797317D0}" srcOrd="0" destOrd="0" presId="urn:microsoft.com/office/officeart/2005/8/layout/bProcess4"/>
    <dgm:cxn modelId="{EF96DB93-2100-4C3A-839F-C8A61F58FEE9}" type="presOf" srcId="{B7F720BA-E03C-4E6D-A0AF-923F5DA4BFA8}" destId="{05AEDB55-A52C-4594-A89B-2BDB5D9025CB}" srcOrd="0" destOrd="0" presId="urn:microsoft.com/office/officeart/2005/8/layout/bProcess4"/>
    <dgm:cxn modelId="{34E28BC3-9407-4069-A721-8CD79BA68B49}" srcId="{5A613FA5-1D43-43F5-A438-E188BD477009}" destId="{D52E50CF-99DC-4B98-AEE8-B9E6C853C3F7}" srcOrd="0" destOrd="0" parTransId="{656C6013-EAC7-4BA5-84AC-F12FAC63FAC0}" sibTransId="{B46A52B9-6770-44FD-9CE4-146C18A77A1C}"/>
    <dgm:cxn modelId="{91FEFF79-43CE-43C9-9870-0799AD8B81B1}" type="presOf" srcId="{85181EEB-17DE-4047-844C-BDBB559B904B}" destId="{31ACE1D4-8710-4A4A-8953-691474527054}" srcOrd="0" destOrd="0" presId="urn:microsoft.com/office/officeart/2005/8/layout/bProcess4"/>
    <dgm:cxn modelId="{E74724B1-24F6-43E5-A082-E3228A6FC4DE}" type="presOf" srcId="{4160CF6F-13CD-4766-8EB0-671FBCE4A689}" destId="{29AB3991-758C-4CC8-9C11-321CA826A665}" srcOrd="0" destOrd="0" presId="urn:microsoft.com/office/officeart/2005/8/layout/bProcess4"/>
    <dgm:cxn modelId="{C9263A40-D9CA-4616-87FA-49F58B3C4F4A}" type="presOf" srcId="{4FDB4B90-233B-4F2F-A06F-C34FC73B8BF4}" destId="{E34C65ED-762C-41E0-8F97-69F8A37B2EF4}" srcOrd="0" destOrd="0" presId="urn:microsoft.com/office/officeart/2005/8/layout/bProcess4"/>
    <dgm:cxn modelId="{07A18C1D-EB64-4974-835C-4CC9CEF0AB5F}" type="presOf" srcId="{3E161F7E-8B0E-42C0-B718-B12D06540747}" destId="{B96E7A1A-5A65-4B44-B490-7C9BD8F20B7A}" srcOrd="0" destOrd="0" presId="urn:microsoft.com/office/officeart/2005/8/layout/bProcess4"/>
    <dgm:cxn modelId="{511A05D8-0875-4A17-8D08-3B9FBE44F717}" type="presOf" srcId="{B46A52B9-6770-44FD-9CE4-146C18A77A1C}" destId="{17158C87-6105-49B9-B9A1-0081BDF75750}" srcOrd="0" destOrd="0" presId="urn:microsoft.com/office/officeart/2005/8/layout/bProcess4"/>
    <dgm:cxn modelId="{0F76CB3A-CF0A-4F0A-8684-2FD166498460}" srcId="{5A613FA5-1D43-43F5-A438-E188BD477009}" destId="{85181EEB-17DE-4047-844C-BDBB559B904B}" srcOrd="3" destOrd="0" parTransId="{3101294E-2FA1-40AC-BEA8-87E47E231AB4}" sibTransId="{F39B7CE5-E18A-4499-A816-7B2B22C3D758}"/>
    <dgm:cxn modelId="{E6B6EBDB-D033-4DEA-96E6-D19B29A508AE}" srcId="{5A613FA5-1D43-43F5-A438-E188BD477009}" destId="{6DDE0DD1-DB55-41B5-9714-624E5D0B1CED}" srcOrd="2" destOrd="0" parTransId="{0C821ACC-1B64-4C67-8D4F-A07C7A1B45A7}" sibTransId="{CAE914F5-FCB3-48D1-8C5B-BB018E8FC1CE}"/>
    <dgm:cxn modelId="{EDC2B912-7CC7-40BF-BDA4-582B2DC7977F}" type="presOf" srcId="{D52E50CF-99DC-4B98-AEE8-B9E6C853C3F7}" destId="{37B648A6-4B39-43C2-A6BB-7441F4DB0D8C}" srcOrd="0" destOrd="0" presId="urn:microsoft.com/office/officeart/2005/8/layout/bProcess4"/>
    <dgm:cxn modelId="{449D259D-1BBE-48C5-8AA8-9A8AFFDDB437}" type="presOf" srcId="{8CF8DCD2-8851-455B-A0F7-28C67A11D08D}" destId="{9006395B-E734-4534-BACC-A727D844B21C}" srcOrd="0" destOrd="0" presId="urn:microsoft.com/office/officeart/2005/8/layout/bProcess4"/>
    <dgm:cxn modelId="{977672DC-6D5A-4D17-A73E-8AE83B2DF71A}" srcId="{5A613FA5-1D43-43F5-A438-E188BD477009}" destId="{4160CF6F-13CD-4766-8EB0-671FBCE4A689}" srcOrd="4" destOrd="0" parTransId="{FAE24B3E-59F2-4D29-B819-753725E2B028}" sibTransId="{3E161F7E-8B0E-42C0-B718-B12D06540747}"/>
    <dgm:cxn modelId="{A71D3462-2D78-4F61-84F5-1CC01347AFDC}" type="presOf" srcId="{5A613FA5-1D43-43F5-A438-E188BD477009}" destId="{847B469E-9A8C-4BCE-B1DF-82B88D41D220}" srcOrd="0" destOrd="0" presId="urn:microsoft.com/office/officeart/2005/8/layout/bProcess4"/>
    <dgm:cxn modelId="{27A5C07D-2212-4EFB-989B-87A66AAD77D8}" type="presOf" srcId="{8B61B667-AF20-4964-BCEB-C3976EFC96A9}" destId="{56EDE06A-0120-415D-93F2-141B76696C6D}" srcOrd="0" destOrd="0" presId="urn:microsoft.com/office/officeart/2005/8/layout/bProcess4"/>
    <dgm:cxn modelId="{EBE7E2E0-C798-4B7A-92E3-002E521DB60D}" type="presParOf" srcId="{847B469E-9A8C-4BCE-B1DF-82B88D41D220}" destId="{4E631986-843B-4CEE-A3FE-69BBF3AD50AF}" srcOrd="0" destOrd="0" presId="urn:microsoft.com/office/officeart/2005/8/layout/bProcess4"/>
    <dgm:cxn modelId="{AE9AB95D-27CD-4B0B-B440-B31904DAE443}" type="presParOf" srcId="{4E631986-843B-4CEE-A3FE-69BBF3AD50AF}" destId="{A39CEE5D-1B52-4FC1-B795-1DDF8DB76E0B}" srcOrd="0" destOrd="0" presId="urn:microsoft.com/office/officeart/2005/8/layout/bProcess4"/>
    <dgm:cxn modelId="{74170824-EF6A-4A49-A2C8-30B770E15235}" type="presParOf" srcId="{4E631986-843B-4CEE-A3FE-69BBF3AD50AF}" destId="{37B648A6-4B39-43C2-A6BB-7441F4DB0D8C}" srcOrd="1" destOrd="0" presId="urn:microsoft.com/office/officeart/2005/8/layout/bProcess4"/>
    <dgm:cxn modelId="{4D423ACA-3266-47BE-B528-26A7FF48DA0E}" type="presParOf" srcId="{847B469E-9A8C-4BCE-B1DF-82B88D41D220}" destId="{17158C87-6105-49B9-B9A1-0081BDF75750}" srcOrd="1" destOrd="0" presId="urn:microsoft.com/office/officeart/2005/8/layout/bProcess4"/>
    <dgm:cxn modelId="{500DE810-022C-4A9B-8DF6-79E4CB46D660}" type="presParOf" srcId="{847B469E-9A8C-4BCE-B1DF-82B88D41D220}" destId="{EAC7C7F7-1A7D-482F-AFFE-1CA919B83684}" srcOrd="2" destOrd="0" presId="urn:microsoft.com/office/officeart/2005/8/layout/bProcess4"/>
    <dgm:cxn modelId="{C74BCB01-8AA0-46CF-B5BD-C1EFA07076AC}" type="presParOf" srcId="{EAC7C7F7-1A7D-482F-AFFE-1CA919B83684}" destId="{88929D70-F8EF-41E6-89DC-55FA592F6F7C}" srcOrd="0" destOrd="0" presId="urn:microsoft.com/office/officeart/2005/8/layout/bProcess4"/>
    <dgm:cxn modelId="{14319F49-D2E3-4B4E-A785-A078F00A96D2}" type="presParOf" srcId="{EAC7C7F7-1A7D-482F-AFFE-1CA919B83684}" destId="{EDDFCB3F-74BF-498E-A146-205F5A890FF9}" srcOrd="1" destOrd="0" presId="urn:microsoft.com/office/officeart/2005/8/layout/bProcess4"/>
    <dgm:cxn modelId="{1834A442-9D9B-4431-AAF6-B1D155C860CC}" type="presParOf" srcId="{847B469E-9A8C-4BCE-B1DF-82B88D41D220}" destId="{2ADB4DB5-7199-4F11-91C6-8AEA5FA91088}" srcOrd="3" destOrd="0" presId="urn:microsoft.com/office/officeart/2005/8/layout/bProcess4"/>
    <dgm:cxn modelId="{4100B744-7CA7-4380-8921-86B1FA7180F9}" type="presParOf" srcId="{847B469E-9A8C-4BCE-B1DF-82B88D41D220}" destId="{1B7D318D-359C-4427-BEC6-A1F8CDB05003}" srcOrd="4" destOrd="0" presId="urn:microsoft.com/office/officeart/2005/8/layout/bProcess4"/>
    <dgm:cxn modelId="{B1851966-9E32-494E-8D61-8B4A6A4D402A}" type="presParOf" srcId="{1B7D318D-359C-4427-BEC6-A1F8CDB05003}" destId="{C29FD080-0224-4DF7-803C-976F9056D36B}" srcOrd="0" destOrd="0" presId="urn:microsoft.com/office/officeart/2005/8/layout/bProcess4"/>
    <dgm:cxn modelId="{FDA38CE1-3D93-46AC-8532-7F680DD75588}" type="presParOf" srcId="{1B7D318D-359C-4427-BEC6-A1F8CDB05003}" destId="{BAF1428B-B07E-486C-B4E2-4A4AA154F056}" srcOrd="1" destOrd="0" presId="urn:microsoft.com/office/officeart/2005/8/layout/bProcess4"/>
    <dgm:cxn modelId="{9B7246F2-020A-4364-A20F-5EF850EBEEB0}" type="presParOf" srcId="{847B469E-9A8C-4BCE-B1DF-82B88D41D220}" destId="{D56D0A34-094D-4456-A716-15BA3AFAA396}" srcOrd="5" destOrd="0" presId="urn:microsoft.com/office/officeart/2005/8/layout/bProcess4"/>
    <dgm:cxn modelId="{CC2285E7-E445-4096-AEC4-A9CE8B30317A}" type="presParOf" srcId="{847B469E-9A8C-4BCE-B1DF-82B88D41D220}" destId="{74F3B7E5-18A6-403F-8468-0A23E486CBEF}" srcOrd="6" destOrd="0" presId="urn:microsoft.com/office/officeart/2005/8/layout/bProcess4"/>
    <dgm:cxn modelId="{F851E4BF-4E1C-467D-818D-91B4B6764923}" type="presParOf" srcId="{74F3B7E5-18A6-403F-8468-0A23E486CBEF}" destId="{A4F21D23-23A5-4599-9424-D7F28CE67836}" srcOrd="0" destOrd="0" presId="urn:microsoft.com/office/officeart/2005/8/layout/bProcess4"/>
    <dgm:cxn modelId="{0F68D2D6-AE4D-47E4-B7F2-E5EBAC223BBA}" type="presParOf" srcId="{74F3B7E5-18A6-403F-8468-0A23E486CBEF}" destId="{31ACE1D4-8710-4A4A-8953-691474527054}" srcOrd="1" destOrd="0" presId="urn:microsoft.com/office/officeart/2005/8/layout/bProcess4"/>
    <dgm:cxn modelId="{D54C6778-37F6-4C4F-B021-659A48D6F0B2}" type="presParOf" srcId="{847B469E-9A8C-4BCE-B1DF-82B88D41D220}" destId="{38FE612F-5F18-4D2E-9590-89CB38A9CAB4}" srcOrd="7" destOrd="0" presId="urn:microsoft.com/office/officeart/2005/8/layout/bProcess4"/>
    <dgm:cxn modelId="{843A79E9-A7F1-48A4-A2D6-E25874931A80}" type="presParOf" srcId="{847B469E-9A8C-4BCE-B1DF-82B88D41D220}" destId="{9CE7AE54-C808-41DD-A7B6-BF21B3159901}" srcOrd="8" destOrd="0" presId="urn:microsoft.com/office/officeart/2005/8/layout/bProcess4"/>
    <dgm:cxn modelId="{58041947-468D-4F09-953D-4F036CCAEA62}" type="presParOf" srcId="{9CE7AE54-C808-41DD-A7B6-BF21B3159901}" destId="{0C716171-DA89-45B7-9B90-C925D6E5132C}" srcOrd="0" destOrd="0" presId="urn:microsoft.com/office/officeart/2005/8/layout/bProcess4"/>
    <dgm:cxn modelId="{7B48E1A9-B8D8-4F54-9949-CE46FD7B77EB}" type="presParOf" srcId="{9CE7AE54-C808-41DD-A7B6-BF21B3159901}" destId="{29AB3991-758C-4CC8-9C11-321CA826A665}" srcOrd="1" destOrd="0" presId="urn:microsoft.com/office/officeart/2005/8/layout/bProcess4"/>
    <dgm:cxn modelId="{AFBE6389-0A62-45E5-95C0-C0F1542A8BB3}" type="presParOf" srcId="{847B469E-9A8C-4BCE-B1DF-82B88D41D220}" destId="{B96E7A1A-5A65-4B44-B490-7C9BD8F20B7A}" srcOrd="9" destOrd="0" presId="urn:microsoft.com/office/officeart/2005/8/layout/bProcess4"/>
    <dgm:cxn modelId="{DA45EC54-3192-4291-9C8F-B00BB6C12A32}" type="presParOf" srcId="{847B469E-9A8C-4BCE-B1DF-82B88D41D220}" destId="{8530F38A-E71B-40D9-9B17-1D3CFF8DE41B}" srcOrd="10" destOrd="0" presId="urn:microsoft.com/office/officeart/2005/8/layout/bProcess4"/>
    <dgm:cxn modelId="{F491AD5A-D068-4932-A274-8D5E5F27D179}" type="presParOf" srcId="{8530F38A-E71B-40D9-9B17-1D3CFF8DE41B}" destId="{BB7630A9-5F0A-495D-A93C-E7858F478C41}" srcOrd="0" destOrd="0" presId="urn:microsoft.com/office/officeart/2005/8/layout/bProcess4"/>
    <dgm:cxn modelId="{E18A3EFB-71E7-4EC5-913D-2A78438F644C}" type="presParOf" srcId="{8530F38A-E71B-40D9-9B17-1D3CFF8DE41B}" destId="{56EDE06A-0120-415D-93F2-141B76696C6D}" srcOrd="1" destOrd="0" presId="urn:microsoft.com/office/officeart/2005/8/layout/bProcess4"/>
    <dgm:cxn modelId="{D93A0883-FF09-4A45-969C-70DB6708EA61}" type="presParOf" srcId="{847B469E-9A8C-4BCE-B1DF-82B88D41D220}" destId="{05AEDB55-A52C-4594-A89B-2BDB5D9025CB}" srcOrd="11" destOrd="0" presId="urn:microsoft.com/office/officeart/2005/8/layout/bProcess4"/>
    <dgm:cxn modelId="{8E743089-7FDE-42AF-9EFE-B7B171D2B3A8}" type="presParOf" srcId="{847B469E-9A8C-4BCE-B1DF-82B88D41D220}" destId="{E087093B-A444-4929-8043-B6FF5FEC7496}" srcOrd="12" destOrd="0" presId="urn:microsoft.com/office/officeart/2005/8/layout/bProcess4"/>
    <dgm:cxn modelId="{989C0D4F-BEEC-4D7F-9FE0-0CE9E8BD136E}" type="presParOf" srcId="{E087093B-A444-4929-8043-B6FF5FEC7496}" destId="{AB475380-FB49-4ECE-B4BC-6E8F75D49B65}" srcOrd="0" destOrd="0" presId="urn:microsoft.com/office/officeart/2005/8/layout/bProcess4"/>
    <dgm:cxn modelId="{96B5FB71-69F5-4526-B65F-EB76E4F9F885}" type="presParOf" srcId="{E087093B-A444-4929-8043-B6FF5FEC7496}" destId="{2F1548A0-5162-40A9-873E-62027B4D2EC4}" srcOrd="1" destOrd="0" presId="urn:microsoft.com/office/officeart/2005/8/layout/bProcess4"/>
    <dgm:cxn modelId="{CB3F33C0-72DA-4E0E-B263-4AD1DC04FA47}" type="presParOf" srcId="{847B469E-9A8C-4BCE-B1DF-82B88D41D220}" destId="{9006395B-E734-4534-BACC-A727D844B21C}" srcOrd="13" destOrd="0" presId="urn:microsoft.com/office/officeart/2005/8/layout/bProcess4"/>
    <dgm:cxn modelId="{BF49B7B7-1F16-44A8-8DD5-38CB00F7E342}" type="presParOf" srcId="{847B469E-9A8C-4BCE-B1DF-82B88D41D220}" destId="{9DD02CEB-C346-49CC-A088-BDDA8A33D1FA}" srcOrd="14" destOrd="0" presId="urn:microsoft.com/office/officeart/2005/8/layout/bProcess4"/>
    <dgm:cxn modelId="{50FDE3EB-BBD0-4B6B-9F82-840932E017BA}" type="presParOf" srcId="{9DD02CEB-C346-49CC-A088-BDDA8A33D1FA}" destId="{7CABFC16-9524-43A8-A232-3D50ABFEC2F7}" srcOrd="0" destOrd="0" presId="urn:microsoft.com/office/officeart/2005/8/layout/bProcess4"/>
    <dgm:cxn modelId="{42723F4D-2380-4FC0-B64A-17306E0C9AF7}" type="presParOf" srcId="{9DD02CEB-C346-49CC-A088-BDDA8A33D1FA}" destId="{38E9C1DD-1EB5-4B80-9F20-ECF0F405C32F}" srcOrd="1" destOrd="0" presId="urn:microsoft.com/office/officeart/2005/8/layout/bProcess4"/>
    <dgm:cxn modelId="{A4541086-0F56-44A1-862C-07DE41157EF4}" type="presParOf" srcId="{847B469E-9A8C-4BCE-B1DF-82B88D41D220}" destId="{81196CB2-A9D0-4D82-A94C-7D41797317D0}" srcOrd="15" destOrd="0" presId="urn:microsoft.com/office/officeart/2005/8/layout/bProcess4"/>
    <dgm:cxn modelId="{90DCD35D-2F83-4FEE-B310-8166F06B92D5}" type="presParOf" srcId="{847B469E-9A8C-4BCE-B1DF-82B88D41D220}" destId="{9B615FD9-A26B-49D7-9E50-C66F45AED823}" srcOrd="16" destOrd="0" presId="urn:microsoft.com/office/officeart/2005/8/layout/bProcess4"/>
    <dgm:cxn modelId="{761560E3-87C0-49B8-8C4B-761D5A7EC019}" type="presParOf" srcId="{9B615FD9-A26B-49D7-9E50-C66F45AED823}" destId="{F7738C8A-441F-4598-9F64-8AE15ACA06AB}" srcOrd="0" destOrd="0" presId="urn:microsoft.com/office/officeart/2005/8/layout/bProcess4"/>
    <dgm:cxn modelId="{6A3C401D-3A12-4D01-B78E-9BBD6DCEE526}" type="presParOf" srcId="{9B615FD9-A26B-49D7-9E50-C66F45AED823}" destId="{E34C65ED-762C-41E0-8F97-69F8A37B2EF4}" srcOrd="1" destOrd="0" presId="urn:microsoft.com/office/officeart/2005/8/layout/bProcess4"/>
  </dgm:cxnLst>
  <dgm:bg/>
  <dgm:whole/>
</dgm:dataModel>
</file>

<file path=ppt/diagrams/data3.xml><?xml version="1.0" encoding="utf-8"?>
<dgm:dataModel xmlns:dgm="http://schemas.openxmlformats.org/drawingml/2006/diagram" xmlns:a="http://schemas.openxmlformats.org/drawingml/2006/main">
  <dgm:ptLst>
    <dgm:pt modelId="{5E13AA89-BF87-4571-9A31-9C99FB0FD8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PE"/>
        </a:p>
      </dgm:t>
    </dgm:pt>
    <dgm:pt modelId="{AD881404-BA2E-4C3A-ABF9-8AFBBC24180F}">
      <dgm:prSet phldrT="[Texto]" custT="1"/>
      <dgm:spPr>
        <a:ln w="28575">
          <a:solidFill>
            <a:srgbClr val="FFC000"/>
          </a:solidFill>
        </a:ln>
      </dgm:spPr>
      <dgm:t>
        <a:bodyPr/>
        <a:lstStyle/>
        <a:p>
          <a:r>
            <a:rPr lang="es-ES" sz="1800" b="1" dirty="0" smtClean="0">
              <a:solidFill>
                <a:srgbClr val="002060"/>
              </a:solidFill>
            </a:rPr>
            <a:t>FUENTES DEL DERECHO DEL TRABAJO </a:t>
          </a:r>
          <a:endParaRPr lang="es-PE" sz="1800" b="1" dirty="0">
            <a:solidFill>
              <a:srgbClr val="002060"/>
            </a:solidFill>
          </a:endParaRPr>
        </a:p>
      </dgm:t>
    </dgm:pt>
    <dgm:pt modelId="{4CF6195A-93D9-4E2F-83BA-C17FC3EFEE2C}" type="parTrans" cxnId="{5B92B525-EBB9-43B3-A1FE-8E1DAC721779}">
      <dgm:prSet/>
      <dgm:spPr/>
      <dgm:t>
        <a:bodyPr/>
        <a:lstStyle/>
        <a:p>
          <a:endParaRPr lang="es-PE"/>
        </a:p>
      </dgm:t>
    </dgm:pt>
    <dgm:pt modelId="{D670BD55-3498-4C18-BB62-FB97ABD0371A}" type="sibTrans" cxnId="{5B92B525-EBB9-43B3-A1FE-8E1DAC721779}">
      <dgm:prSet/>
      <dgm:spPr/>
      <dgm:t>
        <a:bodyPr/>
        <a:lstStyle/>
        <a:p>
          <a:endParaRPr lang="es-PE"/>
        </a:p>
      </dgm:t>
    </dgm:pt>
    <dgm:pt modelId="{C1A870A4-B76A-4034-B59C-02542D6F927B}">
      <dgm:prSet phldrT="[Texto]"/>
      <dgm:spPr>
        <a:ln w="28575">
          <a:solidFill>
            <a:srgbClr val="FFC000"/>
          </a:solidFill>
        </a:ln>
      </dgm:spPr>
      <dgm:t>
        <a:bodyPr/>
        <a:lstStyle/>
        <a:p>
          <a:r>
            <a:rPr lang="es-ES" dirty="0" smtClean="0">
              <a:solidFill>
                <a:srgbClr val="002060"/>
              </a:solidFill>
            </a:rPr>
            <a:t>Acontecimientos jurídicos que originan el surgimiento, modificación o extinción de las normas laborales</a:t>
          </a:r>
          <a:endParaRPr lang="es-PE" dirty="0">
            <a:solidFill>
              <a:srgbClr val="002060"/>
            </a:solidFill>
          </a:endParaRPr>
        </a:p>
      </dgm:t>
    </dgm:pt>
    <dgm:pt modelId="{533D1034-9ABE-497D-AC22-FD5E1B9B644B}" type="parTrans" cxnId="{16862591-A1ED-409A-A4EE-53291BDB49B0}">
      <dgm:prSet/>
      <dgm:spPr/>
      <dgm:t>
        <a:bodyPr/>
        <a:lstStyle/>
        <a:p>
          <a:endParaRPr lang="es-PE"/>
        </a:p>
      </dgm:t>
    </dgm:pt>
    <dgm:pt modelId="{128E4BB5-A0C3-45B5-A277-831C06EDA2A0}" type="sibTrans" cxnId="{16862591-A1ED-409A-A4EE-53291BDB49B0}">
      <dgm:prSet/>
      <dgm:spPr/>
      <dgm:t>
        <a:bodyPr/>
        <a:lstStyle/>
        <a:p>
          <a:endParaRPr lang="es-PE"/>
        </a:p>
      </dgm:t>
    </dgm:pt>
    <dgm:pt modelId="{03B58608-6C2A-47B7-8419-098D66598AAA}" type="pres">
      <dgm:prSet presAssocID="{5E13AA89-BF87-4571-9A31-9C99FB0FD8FF}" presName="hierChild1" presStyleCnt="0">
        <dgm:presLayoutVars>
          <dgm:chPref val="1"/>
          <dgm:dir/>
          <dgm:animOne val="branch"/>
          <dgm:animLvl val="lvl"/>
          <dgm:resizeHandles/>
        </dgm:presLayoutVars>
      </dgm:prSet>
      <dgm:spPr/>
      <dgm:t>
        <a:bodyPr/>
        <a:lstStyle/>
        <a:p>
          <a:endParaRPr lang="es-PE"/>
        </a:p>
      </dgm:t>
    </dgm:pt>
    <dgm:pt modelId="{0CFB4974-F512-4DB0-86E1-78053444D023}" type="pres">
      <dgm:prSet presAssocID="{AD881404-BA2E-4C3A-ABF9-8AFBBC24180F}" presName="hierRoot1" presStyleCnt="0"/>
      <dgm:spPr/>
    </dgm:pt>
    <dgm:pt modelId="{B1E57ABC-BFD6-41E5-87B0-525778DFC4B5}" type="pres">
      <dgm:prSet presAssocID="{AD881404-BA2E-4C3A-ABF9-8AFBBC24180F}" presName="composite" presStyleCnt="0"/>
      <dgm:spPr/>
    </dgm:pt>
    <dgm:pt modelId="{21539717-5650-4761-8E55-D3F90C1FE56A}" type="pres">
      <dgm:prSet presAssocID="{AD881404-BA2E-4C3A-ABF9-8AFBBC24180F}" presName="background" presStyleLbl="node0" presStyleIdx="0" presStyleCnt="1"/>
      <dgm:spPr>
        <a:solidFill>
          <a:schemeClr val="accent1">
            <a:lumMod val="40000"/>
            <a:lumOff val="60000"/>
          </a:schemeClr>
        </a:solidFill>
        <a:ln w="28575">
          <a:solidFill>
            <a:srgbClr val="FFC000"/>
          </a:solidFill>
        </a:ln>
      </dgm:spPr>
    </dgm:pt>
    <dgm:pt modelId="{68540F3D-9124-452D-BF23-DFCAE28DBBBB}" type="pres">
      <dgm:prSet presAssocID="{AD881404-BA2E-4C3A-ABF9-8AFBBC24180F}" presName="text" presStyleLbl="fgAcc0" presStyleIdx="0" presStyleCnt="1">
        <dgm:presLayoutVars>
          <dgm:chPref val="3"/>
        </dgm:presLayoutVars>
      </dgm:prSet>
      <dgm:spPr/>
      <dgm:t>
        <a:bodyPr/>
        <a:lstStyle/>
        <a:p>
          <a:endParaRPr lang="es-PE"/>
        </a:p>
      </dgm:t>
    </dgm:pt>
    <dgm:pt modelId="{ACD0F327-5725-4898-AEBE-A219D7D0F880}" type="pres">
      <dgm:prSet presAssocID="{AD881404-BA2E-4C3A-ABF9-8AFBBC24180F}" presName="hierChild2" presStyleCnt="0"/>
      <dgm:spPr/>
    </dgm:pt>
    <dgm:pt modelId="{D67E61EE-94F4-4D10-9612-B419A3EED0A5}" type="pres">
      <dgm:prSet presAssocID="{533D1034-9ABE-497D-AC22-FD5E1B9B644B}" presName="Name10" presStyleLbl="parChTrans1D2" presStyleIdx="0" presStyleCnt="1"/>
      <dgm:spPr/>
      <dgm:t>
        <a:bodyPr/>
        <a:lstStyle/>
        <a:p>
          <a:endParaRPr lang="es-PE"/>
        </a:p>
      </dgm:t>
    </dgm:pt>
    <dgm:pt modelId="{A9536B6D-2C41-4733-AC4C-7464104444E3}" type="pres">
      <dgm:prSet presAssocID="{C1A870A4-B76A-4034-B59C-02542D6F927B}" presName="hierRoot2" presStyleCnt="0"/>
      <dgm:spPr/>
    </dgm:pt>
    <dgm:pt modelId="{A778931B-CBB0-4B47-938F-C833BA1DA8C5}" type="pres">
      <dgm:prSet presAssocID="{C1A870A4-B76A-4034-B59C-02542D6F927B}" presName="composite2" presStyleCnt="0"/>
      <dgm:spPr/>
    </dgm:pt>
    <dgm:pt modelId="{F90D1DED-AF8C-4F57-B829-6DE14A367174}" type="pres">
      <dgm:prSet presAssocID="{C1A870A4-B76A-4034-B59C-02542D6F927B}" presName="background2" presStyleLbl="node2" presStyleIdx="0" presStyleCnt="1"/>
      <dgm:spPr>
        <a:solidFill>
          <a:schemeClr val="accent1">
            <a:lumMod val="40000"/>
            <a:lumOff val="60000"/>
          </a:schemeClr>
        </a:solidFill>
        <a:ln w="28575">
          <a:solidFill>
            <a:srgbClr val="FFC000"/>
          </a:solidFill>
        </a:ln>
      </dgm:spPr>
    </dgm:pt>
    <dgm:pt modelId="{1747AA2C-867D-4FAC-AD56-973376AB393B}" type="pres">
      <dgm:prSet presAssocID="{C1A870A4-B76A-4034-B59C-02542D6F927B}" presName="text2" presStyleLbl="fgAcc2" presStyleIdx="0" presStyleCnt="1" custScaleX="125961">
        <dgm:presLayoutVars>
          <dgm:chPref val="3"/>
        </dgm:presLayoutVars>
      </dgm:prSet>
      <dgm:spPr/>
      <dgm:t>
        <a:bodyPr/>
        <a:lstStyle/>
        <a:p>
          <a:endParaRPr lang="es-PE"/>
        </a:p>
      </dgm:t>
    </dgm:pt>
    <dgm:pt modelId="{4C59BF96-5CEF-467B-8059-656C98F0055D}" type="pres">
      <dgm:prSet presAssocID="{C1A870A4-B76A-4034-B59C-02542D6F927B}" presName="hierChild3" presStyleCnt="0"/>
      <dgm:spPr/>
    </dgm:pt>
  </dgm:ptLst>
  <dgm:cxnLst>
    <dgm:cxn modelId="{A6556DF7-C99A-4C19-BDCE-30A8532A6305}" type="presOf" srcId="{C1A870A4-B76A-4034-B59C-02542D6F927B}" destId="{1747AA2C-867D-4FAC-AD56-973376AB393B}" srcOrd="0" destOrd="0" presId="urn:microsoft.com/office/officeart/2005/8/layout/hierarchy1"/>
    <dgm:cxn modelId="{4D3BD627-88C0-460E-83A4-B830ABD82E7E}" type="presOf" srcId="{5E13AA89-BF87-4571-9A31-9C99FB0FD8FF}" destId="{03B58608-6C2A-47B7-8419-098D66598AAA}" srcOrd="0" destOrd="0" presId="urn:microsoft.com/office/officeart/2005/8/layout/hierarchy1"/>
    <dgm:cxn modelId="{5B92B525-EBB9-43B3-A1FE-8E1DAC721779}" srcId="{5E13AA89-BF87-4571-9A31-9C99FB0FD8FF}" destId="{AD881404-BA2E-4C3A-ABF9-8AFBBC24180F}" srcOrd="0" destOrd="0" parTransId="{4CF6195A-93D9-4E2F-83BA-C17FC3EFEE2C}" sibTransId="{D670BD55-3498-4C18-BB62-FB97ABD0371A}"/>
    <dgm:cxn modelId="{91ADAAA7-0412-4E9E-9F30-65CF1BB1A188}" type="presOf" srcId="{AD881404-BA2E-4C3A-ABF9-8AFBBC24180F}" destId="{68540F3D-9124-452D-BF23-DFCAE28DBBBB}" srcOrd="0" destOrd="0" presId="urn:microsoft.com/office/officeart/2005/8/layout/hierarchy1"/>
    <dgm:cxn modelId="{16862591-A1ED-409A-A4EE-53291BDB49B0}" srcId="{AD881404-BA2E-4C3A-ABF9-8AFBBC24180F}" destId="{C1A870A4-B76A-4034-B59C-02542D6F927B}" srcOrd="0" destOrd="0" parTransId="{533D1034-9ABE-497D-AC22-FD5E1B9B644B}" sibTransId="{128E4BB5-A0C3-45B5-A277-831C06EDA2A0}"/>
    <dgm:cxn modelId="{112B3824-0717-48AB-AC96-811D59C7C5F5}" type="presOf" srcId="{533D1034-9ABE-497D-AC22-FD5E1B9B644B}" destId="{D67E61EE-94F4-4D10-9612-B419A3EED0A5}" srcOrd="0" destOrd="0" presId="urn:microsoft.com/office/officeart/2005/8/layout/hierarchy1"/>
    <dgm:cxn modelId="{F010A4C1-4A87-42A2-8555-E54DB248A848}" type="presParOf" srcId="{03B58608-6C2A-47B7-8419-098D66598AAA}" destId="{0CFB4974-F512-4DB0-86E1-78053444D023}" srcOrd="0" destOrd="0" presId="urn:microsoft.com/office/officeart/2005/8/layout/hierarchy1"/>
    <dgm:cxn modelId="{8E6279D1-B7A2-4BBF-805F-09FECBD2B2E5}" type="presParOf" srcId="{0CFB4974-F512-4DB0-86E1-78053444D023}" destId="{B1E57ABC-BFD6-41E5-87B0-525778DFC4B5}" srcOrd="0" destOrd="0" presId="urn:microsoft.com/office/officeart/2005/8/layout/hierarchy1"/>
    <dgm:cxn modelId="{3EBBF381-DE88-4384-B277-4D83E937E6CD}" type="presParOf" srcId="{B1E57ABC-BFD6-41E5-87B0-525778DFC4B5}" destId="{21539717-5650-4761-8E55-D3F90C1FE56A}" srcOrd="0" destOrd="0" presId="urn:microsoft.com/office/officeart/2005/8/layout/hierarchy1"/>
    <dgm:cxn modelId="{E4930147-3F54-4AAB-8084-2FE0D001524E}" type="presParOf" srcId="{B1E57ABC-BFD6-41E5-87B0-525778DFC4B5}" destId="{68540F3D-9124-452D-BF23-DFCAE28DBBBB}" srcOrd="1" destOrd="0" presId="urn:microsoft.com/office/officeart/2005/8/layout/hierarchy1"/>
    <dgm:cxn modelId="{D15B1C45-B076-4C03-9A64-102139181CEE}" type="presParOf" srcId="{0CFB4974-F512-4DB0-86E1-78053444D023}" destId="{ACD0F327-5725-4898-AEBE-A219D7D0F880}" srcOrd="1" destOrd="0" presId="urn:microsoft.com/office/officeart/2005/8/layout/hierarchy1"/>
    <dgm:cxn modelId="{F9368B07-7C73-45BB-AF48-FCF980F20F09}" type="presParOf" srcId="{ACD0F327-5725-4898-AEBE-A219D7D0F880}" destId="{D67E61EE-94F4-4D10-9612-B419A3EED0A5}" srcOrd="0" destOrd="0" presId="urn:microsoft.com/office/officeart/2005/8/layout/hierarchy1"/>
    <dgm:cxn modelId="{B3FE60AE-3E3C-4905-902B-A759AADA8FCB}" type="presParOf" srcId="{ACD0F327-5725-4898-AEBE-A219D7D0F880}" destId="{A9536B6D-2C41-4733-AC4C-7464104444E3}" srcOrd="1" destOrd="0" presId="urn:microsoft.com/office/officeart/2005/8/layout/hierarchy1"/>
    <dgm:cxn modelId="{CCA4AE79-91ED-410B-9681-F88021B7697E}" type="presParOf" srcId="{A9536B6D-2C41-4733-AC4C-7464104444E3}" destId="{A778931B-CBB0-4B47-938F-C833BA1DA8C5}" srcOrd="0" destOrd="0" presId="urn:microsoft.com/office/officeart/2005/8/layout/hierarchy1"/>
    <dgm:cxn modelId="{9A76FC50-D775-464A-B02B-D000C89F60AC}" type="presParOf" srcId="{A778931B-CBB0-4B47-938F-C833BA1DA8C5}" destId="{F90D1DED-AF8C-4F57-B829-6DE14A367174}" srcOrd="0" destOrd="0" presId="urn:microsoft.com/office/officeart/2005/8/layout/hierarchy1"/>
    <dgm:cxn modelId="{B7E46828-2FA2-4CB3-B52E-16D3486114F3}" type="presParOf" srcId="{A778931B-CBB0-4B47-938F-C833BA1DA8C5}" destId="{1747AA2C-867D-4FAC-AD56-973376AB393B}" srcOrd="1" destOrd="0" presId="urn:microsoft.com/office/officeart/2005/8/layout/hierarchy1"/>
    <dgm:cxn modelId="{A918A2CA-EC3F-4A9A-A9BA-8F3802C2F6D7}" type="presParOf" srcId="{A9536B6D-2C41-4733-AC4C-7464104444E3}" destId="{4C59BF96-5CEF-467B-8059-656C98F0055D}" srcOrd="1" destOrd="0" presId="urn:microsoft.com/office/officeart/2005/8/layout/hierarchy1"/>
  </dgm:cxnLst>
  <dgm:bg/>
  <dgm:whole/>
</dgm:dataModel>
</file>

<file path=ppt/diagrams/data4.xml><?xml version="1.0" encoding="utf-8"?>
<dgm:dataModel xmlns:dgm="http://schemas.openxmlformats.org/drawingml/2006/diagram" xmlns:a="http://schemas.openxmlformats.org/drawingml/2006/main">
  <dgm:ptLst>
    <dgm:pt modelId="{F9F4B3BD-AD59-4901-9519-6500CA4C6E1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0681ED4F-4D38-4961-8A0F-BAE7E889A995}">
      <dgm:prSet phldrT="[Texto]" custT="1"/>
      <dgm:spPr>
        <a:solidFill>
          <a:schemeClr val="accent1">
            <a:lumMod val="20000"/>
            <a:lumOff val="80000"/>
          </a:schemeClr>
        </a:solidFill>
        <a:ln w="28575">
          <a:solidFill>
            <a:srgbClr val="FFC000"/>
          </a:solidFill>
        </a:ln>
      </dgm:spPr>
      <dgm:t>
        <a:bodyPr/>
        <a:lstStyle/>
        <a:p>
          <a:r>
            <a:rPr lang="es-PE" sz="1800" b="1" dirty="0" smtClean="0">
              <a:solidFill>
                <a:srgbClr val="002060"/>
              </a:solidFill>
            </a:rPr>
            <a:t>FUENTES DEL  DERECHO DEL TRABAJO</a:t>
          </a:r>
          <a:endParaRPr lang="es-PE" sz="1800" dirty="0">
            <a:solidFill>
              <a:srgbClr val="002060"/>
            </a:solidFill>
          </a:endParaRPr>
        </a:p>
      </dgm:t>
    </dgm:pt>
    <dgm:pt modelId="{32210975-603C-45BD-9B1E-AB184B2AF26F}" type="parTrans" cxnId="{BA2171D1-08B8-4090-B87B-2C3C2C82C4FF}">
      <dgm:prSet/>
      <dgm:spPr/>
      <dgm:t>
        <a:bodyPr/>
        <a:lstStyle/>
        <a:p>
          <a:endParaRPr lang="es-PE"/>
        </a:p>
      </dgm:t>
    </dgm:pt>
    <dgm:pt modelId="{6C077B90-FC11-4A4B-A9BB-CE3A5853A331}" type="sibTrans" cxnId="{BA2171D1-08B8-4090-B87B-2C3C2C82C4FF}">
      <dgm:prSet/>
      <dgm:spPr/>
      <dgm:t>
        <a:bodyPr/>
        <a:lstStyle/>
        <a:p>
          <a:endParaRPr lang="es-PE"/>
        </a:p>
      </dgm:t>
    </dgm:pt>
    <dgm:pt modelId="{7A5E8A7A-BE43-4174-9352-8CA736442060}">
      <dgm:prSet phldrT="[Texto]" custT="1"/>
      <dgm:spPr>
        <a:noFill/>
        <a:ln w="28575">
          <a:solidFill>
            <a:srgbClr val="FFC000"/>
          </a:solidFill>
        </a:ln>
      </dgm:spPr>
      <dgm:t>
        <a:bodyPr/>
        <a:lstStyle/>
        <a:p>
          <a:r>
            <a:rPr lang="es-PE" sz="1600" b="0" dirty="0" smtClean="0">
              <a:solidFill>
                <a:srgbClr val="002060"/>
              </a:solidFill>
            </a:rPr>
            <a:t>Fuentes legisladas</a:t>
          </a:r>
          <a:endParaRPr lang="es-PE" sz="1600" b="0" dirty="0">
            <a:solidFill>
              <a:srgbClr val="002060"/>
            </a:solidFill>
          </a:endParaRPr>
        </a:p>
      </dgm:t>
    </dgm:pt>
    <dgm:pt modelId="{F0FF86E8-7DDF-4A6F-A03C-FB8E14AAC812}" type="parTrans" cxnId="{35E08126-083E-433A-9CC1-2F2E6E7B3672}">
      <dgm:prSet/>
      <dgm:spPr>
        <a:ln w="28575">
          <a:solidFill>
            <a:srgbClr val="FFC000"/>
          </a:solidFill>
        </a:ln>
      </dgm:spPr>
      <dgm:t>
        <a:bodyPr/>
        <a:lstStyle/>
        <a:p>
          <a:endParaRPr lang="es-PE"/>
        </a:p>
      </dgm:t>
    </dgm:pt>
    <dgm:pt modelId="{9CEC5F8C-7C88-4349-B915-26AC64FFE657}" type="sibTrans" cxnId="{35E08126-083E-433A-9CC1-2F2E6E7B3672}">
      <dgm:prSet/>
      <dgm:spPr/>
      <dgm:t>
        <a:bodyPr/>
        <a:lstStyle/>
        <a:p>
          <a:endParaRPr lang="es-PE"/>
        </a:p>
      </dgm:t>
    </dgm:pt>
    <dgm:pt modelId="{9BCE6F3C-899B-4D6C-A9FC-089DEB4C9ABE}">
      <dgm:prSet phldrT="[Texto]" custT="1"/>
      <dgm:spPr>
        <a:noFill/>
        <a:ln w="28575">
          <a:solidFill>
            <a:srgbClr val="FFC000"/>
          </a:solidFill>
        </a:ln>
      </dgm:spPr>
      <dgm:t>
        <a:bodyPr/>
        <a:lstStyle/>
        <a:p>
          <a:r>
            <a:rPr lang="es-PE" sz="1600" b="0" dirty="0" smtClean="0">
              <a:solidFill>
                <a:srgbClr val="002060"/>
              </a:solidFill>
            </a:rPr>
            <a:t>Fuentes jurisprudenciales</a:t>
          </a:r>
          <a:endParaRPr lang="es-PE" sz="1600" b="0" dirty="0">
            <a:solidFill>
              <a:srgbClr val="002060"/>
            </a:solidFill>
          </a:endParaRPr>
        </a:p>
      </dgm:t>
    </dgm:pt>
    <dgm:pt modelId="{6B948E26-591C-4169-961E-4B1A4DBC0ED7}" type="parTrans" cxnId="{0E1DD1C9-F254-40A5-AD1A-D3F9EBFC33A9}">
      <dgm:prSet/>
      <dgm:spPr>
        <a:ln w="28575">
          <a:solidFill>
            <a:srgbClr val="FFC000"/>
          </a:solidFill>
        </a:ln>
      </dgm:spPr>
      <dgm:t>
        <a:bodyPr/>
        <a:lstStyle/>
        <a:p>
          <a:endParaRPr lang="es-PE"/>
        </a:p>
      </dgm:t>
    </dgm:pt>
    <dgm:pt modelId="{872C74B1-1383-4FB5-8B1A-03D449EB8F2B}" type="sibTrans" cxnId="{0E1DD1C9-F254-40A5-AD1A-D3F9EBFC33A9}">
      <dgm:prSet/>
      <dgm:spPr/>
      <dgm:t>
        <a:bodyPr/>
        <a:lstStyle/>
        <a:p>
          <a:endParaRPr lang="es-PE"/>
        </a:p>
      </dgm:t>
    </dgm:pt>
    <dgm:pt modelId="{52B1744E-1903-4073-B9A1-12996742C4A6}">
      <dgm:prSet phldrT="[Texto]" custT="1"/>
      <dgm:spPr>
        <a:noFill/>
        <a:ln w="28575">
          <a:solidFill>
            <a:srgbClr val="FFC000"/>
          </a:solidFill>
        </a:ln>
      </dgm:spPr>
      <dgm:t>
        <a:bodyPr/>
        <a:lstStyle/>
        <a:p>
          <a:r>
            <a:rPr lang="es-PE" sz="1600" b="0" dirty="0" smtClean="0">
              <a:solidFill>
                <a:srgbClr val="002060"/>
              </a:solidFill>
            </a:rPr>
            <a:t>Fuentes particulares</a:t>
          </a:r>
          <a:endParaRPr lang="es-PE" sz="1600" b="0" dirty="0">
            <a:solidFill>
              <a:srgbClr val="002060"/>
            </a:solidFill>
          </a:endParaRPr>
        </a:p>
      </dgm:t>
    </dgm:pt>
    <dgm:pt modelId="{E81F514D-DB5F-419C-A775-DABDC2DA989B}" type="parTrans" cxnId="{03991863-5093-4277-A0D7-F166A73CACDE}">
      <dgm:prSet/>
      <dgm:spPr>
        <a:ln w="28575">
          <a:solidFill>
            <a:srgbClr val="FFC000"/>
          </a:solidFill>
        </a:ln>
      </dgm:spPr>
      <dgm:t>
        <a:bodyPr/>
        <a:lstStyle/>
        <a:p>
          <a:endParaRPr lang="es-PE"/>
        </a:p>
      </dgm:t>
    </dgm:pt>
    <dgm:pt modelId="{890A6503-145F-407D-945F-86C974D05334}" type="sibTrans" cxnId="{03991863-5093-4277-A0D7-F166A73CACDE}">
      <dgm:prSet/>
      <dgm:spPr/>
      <dgm:t>
        <a:bodyPr/>
        <a:lstStyle/>
        <a:p>
          <a:endParaRPr lang="es-PE"/>
        </a:p>
      </dgm:t>
    </dgm:pt>
    <dgm:pt modelId="{8E431C20-C41E-4342-BA21-0732BF8238AD}">
      <dgm:prSet phldrT="[Texto]" custT="1"/>
      <dgm:spPr>
        <a:noFill/>
        <a:ln w="28575">
          <a:solidFill>
            <a:srgbClr val="FFC000"/>
          </a:solidFill>
        </a:ln>
      </dgm:spPr>
      <dgm:t>
        <a:bodyPr/>
        <a:lstStyle/>
        <a:p>
          <a:r>
            <a:rPr lang="es-PE" sz="1600" b="0" dirty="0" smtClean="0">
              <a:solidFill>
                <a:srgbClr val="002060"/>
              </a:solidFill>
            </a:rPr>
            <a:t>Fuentes internacionales</a:t>
          </a:r>
          <a:endParaRPr lang="es-PE" sz="1600" b="0" dirty="0">
            <a:solidFill>
              <a:srgbClr val="002060"/>
            </a:solidFill>
          </a:endParaRPr>
        </a:p>
      </dgm:t>
    </dgm:pt>
    <dgm:pt modelId="{19BB2E36-9E24-49A0-855A-ED62AA6024CB}" type="parTrans" cxnId="{A9F2FED0-16FA-4760-88B4-CDD89DCE1079}">
      <dgm:prSet/>
      <dgm:spPr>
        <a:ln w="28575">
          <a:solidFill>
            <a:schemeClr val="accent1">
              <a:lumMod val="60000"/>
              <a:lumOff val="40000"/>
            </a:schemeClr>
          </a:solidFill>
        </a:ln>
      </dgm:spPr>
      <dgm:t>
        <a:bodyPr/>
        <a:lstStyle/>
        <a:p>
          <a:endParaRPr lang="es-PE"/>
        </a:p>
      </dgm:t>
    </dgm:pt>
    <dgm:pt modelId="{4A104CB4-35B0-4891-9862-6CEB105B09CE}" type="sibTrans" cxnId="{A9F2FED0-16FA-4760-88B4-CDD89DCE1079}">
      <dgm:prSet/>
      <dgm:spPr/>
      <dgm:t>
        <a:bodyPr/>
        <a:lstStyle/>
        <a:p>
          <a:endParaRPr lang="es-PE"/>
        </a:p>
      </dgm:t>
    </dgm:pt>
    <dgm:pt modelId="{D4F4AAA6-C4FE-4FAE-AD65-580679748116}">
      <dgm:prSet phldrT="[Texto]" custT="1"/>
      <dgm:spPr>
        <a:noFill/>
        <a:ln w="28575">
          <a:solidFill>
            <a:srgbClr val="FFC000"/>
          </a:solidFill>
        </a:ln>
      </dgm:spPr>
      <dgm:t>
        <a:bodyPr/>
        <a:lstStyle/>
        <a:p>
          <a:r>
            <a:rPr lang="es-PE" sz="1600" b="0" dirty="0" smtClean="0">
              <a:solidFill>
                <a:srgbClr val="002060"/>
              </a:solidFill>
            </a:rPr>
            <a:t>Fuentes académicas</a:t>
          </a:r>
          <a:endParaRPr lang="es-PE" sz="1600" b="0" dirty="0">
            <a:solidFill>
              <a:srgbClr val="002060"/>
            </a:solidFill>
          </a:endParaRPr>
        </a:p>
      </dgm:t>
    </dgm:pt>
    <dgm:pt modelId="{80292670-C4CB-4734-8B08-E53D7737D9A2}" type="parTrans" cxnId="{A4932BE5-8445-43E1-9BFC-B0879BA164C6}">
      <dgm:prSet/>
      <dgm:spPr>
        <a:ln w="28575">
          <a:solidFill>
            <a:schemeClr val="accent1">
              <a:lumMod val="60000"/>
              <a:lumOff val="40000"/>
            </a:schemeClr>
          </a:solidFill>
        </a:ln>
      </dgm:spPr>
      <dgm:t>
        <a:bodyPr/>
        <a:lstStyle/>
        <a:p>
          <a:endParaRPr lang="es-PE"/>
        </a:p>
      </dgm:t>
    </dgm:pt>
    <dgm:pt modelId="{099D3D56-C46B-4046-89C6-9DFA42D129DE}" type="sibTrans" cxnId="{A4932BE5-8445-43E1-9BFC-B0879BA164C6}">
      <dgm:prSet/>
      <dgm:spPr/>
      <dgm:t>
        <a:bodyPr/>
        <a:lstStyle/>
        <a:p>
          <a:endParaRPr lang="es-PE"/>
        </a:p>
      </dgm:t>
    </dgm:pt>
    <dgm:pt modelId="{50E985B7-7B35-4CA9-B670-AA6CE9A5E9AD}" type="pres">
      <dgm:prSet presAssocID="{F9F4B3BD-AD59-4901-9519-6500CA4C6E17}" presName="diagram" presStyleCnt="0">
        <dgm:presLayoutVars>
          <dgm:chPref val="1"/>
          <dgm:dir/>
          <dgm:animOne val="branch"/>
          <dgm:animLvl val="lvl"/>
          <dgm:resizeHandles val="exact"/>
        </dgm:presLayoutVars>
      </dgm:prSet>
      <dgm:spPr/>
      <dgm:t>
        <a:bodyPr/>
        <a:lstStyle/>
        <a:p>
          <a:endParaRPr lang="es-PE"/>
        </a:p>
      </dgm:t>
    </dgm:pt>
    <dgm:pt modelId="{E7AA73C7-F65B-46A4-AE30-E44CB5514DC1}" type="pres">
      <dgm:prSet presAssocID="{0681ED4F-4D38-4961-8A0F-BAE7E889A995}" presName="root1" presStyleCnt="0"/>
      <dgm:spPr/>
    </dgm:pt>
    <dgm:pt modelId="{839C8A2D-5980-444A-A14A-5A0C9C026720}" type="pres">
      <dgm:prSet presAssocID="{0681ED4F-4D38-4961-8A0F-BAE7E889A995}" presName="LevelOneTextNode" presStyleLbl="node0" presStyleIdx="0" presStyleCnt="1" custLinFactNeighborX="-26142" custLinFactNeighborY="-1050">
        <dgm:presLayoutVars>
          <dgm:chPref val="3"/>
        </dgm:presLayoutVars>
      </dgm:prSet>
      <dgm:spPr/>
      <dgm:t>
        <a:bodyPr/>
        <a:lstStyle/>
        <a:p>
          <a:endParaRPr lang="es-PE"/>
        </a:p>
      </dgm:t>
    </dgm:pt>
    <dgm:pt modelId="{42C833DA-5225-4147-9742-BC2157F16C66}" type="pres">
      <dgm:prSet presAssocID="{0681ED4F-4D38-4961-8A0F-BAE7E889A995}" presName="level2hierChild" presStyleCnt="0"/>
      <dgm:spPr/>
    </dgm:pt>
    <dgm:pt modelId="{E6906342-14BC-47B4-8BAA-90EF79946F7D}" type="pres">
      <dgm:prSet presAssocID="{F0FF86E8-7DDF-4A6F-A03C-FB8E14AAC812}" presName="conn2-1" presStyleLbl="parChTrans1D2" presStyleIdx="0" presStyleCnt="5"/>
      <dgm:spPr/>
      <dgm:t>
        <a:bodyPr/>
        <a:lstStyle/>
        <a:p>
          <a:endParaRPr lang="es-PE"/>
        </a:p>
      </dgm:t>
    </dgm:pt>
    <dgm:pt modelId="{1E60F1F0-52F3-4B86-8292-5371F96B7DCB}" type="pres">
      <dgm:prSet presAssocID="{F0FF86E8-7DDF-4A6F-A03C-FB8E14AAC812}" presName="connTx" presStyleLbl="parChTrans1D2" presStyleIdx="0" presStyleCnt="5"/>
      <dgm:spPr/>
      <dgm:t>
        <a:bodyPr/>
        <a:lstStyle/>
        <a:p>
          <a:endParaRPr lang="es-PE"/>
        </a:p>
      </dgm:t>
    </dgm:pt>
    <dgm:pt modelId="{1050B9F6-38DA-48BE-B79C-C9DBD6DDB242}" type="pres">
      <dgm:prSet presAssocID="{7A5E8A7A-BE43-4174-9352-8CA736442060}" presName="root2" presStyleCnt="0"/>
      <dgm:spPr/>
    </dgm:pt>
    <dgm:pt modelId="{0821CAE6-40B0-4653-844F-5F4A74D02F85}" type="pres">
      <dgm:prSet presAssocID="{7A5E8A7A-BE43-4174-9352-8CA736442060}" presName="LevelTwoTextNode" presStyleLbl="node2" presStyleIdx="0" presStyleCnt="5" custScaleY="59493">
        <dgm:presLayoutVars>
          <dgm:chPref val="3"/>
        </dgm:presLayoutVars>
      </dgm:prSet>
      <dgm:spPr/>
      <dgm:t>
        <a:bodyPr/>
        <a:lstStyle/>
        <a:p>
          <a:endParaRPr lang="es-PE"/>
        </a:p>
      </dgm:t>
    </dgm:pt>
    <dgm:pt modelId="{92E0EEA0-5FB6-4F76-B111-1ECC46A6D729}" type="pres">
      <dgm:prSet presAssocID="{7A5E8A7A-BE43-4174-9352-8CA736442060}" presName="level3hierChild" presStyleCnt="0"/>
      <dgm:spPr/>
    </dgm:pt>
    <dgm:pt modelId="{5D98FB51-77E1-4F79-BB30-816BECFC0EF0}" type="pres">
      <dgm:prSet presAssocID="{6B948E26-591C-4169-961E-4B1A4DBC0ED7}" presName="conn2-1" presStyleLbl="parChTrans1D2" presStyleIdx="1" presStyleCnt="5"/>
      <dgm:spPr/>
      <dgm:t>
        <a:bodyPr/>
        <a:lstStyle/>
        <a:p>
          <a:endParaRPr lang="es-PE"/>
        </a:p>
      </dgm:t>
    </dgm:pt>
    <dgm:pt modelId="{B75D62CE-71C7-4380-98EF-CA545950CD74}" type="pres">
      <dgm:prSet presAssocID="{6B948E26-591C-4169-961E-4B1A4DBC0ED7}" presName="connTx" presStyleLbl="parChTrans1D2" presStyleIdx="1" presStyleCnt="5"/>
      <dgm:spPr/>
      <dgm:t>
        <a:bodyPr/>
        <a:lstStyle/>
        <a:p>
          <a:endParaRPr lang="es-PE"/>
        </a:p>
      </dgm:t>
    </dgm:pt>
    <dgm:pt modelId="{AFCF1DF0-501E-4D59-8B26-7CF7EAE9720A}" type="pres">
      <dgm:prSet presAssocID="{9BCE6F3C-899B-4D6C-A9FC-089DEB4C9ABE}" presName="root2" presStyleCnt="0"/>
      <dgm:spPr/>
    </dgm:pt>
    <dgm:pt modelId="{5AA26B91-D1CE-41A2-BD9C-7B75B7237741}" type="pres">
      <dgm:prSet presAssocID="{9BCE6F3C-899B-4D6C-A9FC-089DEB4C9ABE}" presName="LevelTwoTextNode" presStyleLbl="node2" presStyleIdx="1" presStyleCnt="5" custScaleY="63947">
        <dgm:presLayoutVars>
          <dgm:chPref val="3"/>
        </dgm:presLayoutVars>
      </dgm:prSet>
      <dgm:spPr/>
      <dgm:t>
        <a:bodyPr/>
        <a:lstStyle/>
        <a:p>
          <a:endParaRPr lang="es-PE"/>
        </a:p>
      </dgm:t>
    </dgm:pt>
    <dgm:pt modelId="{5A8031D7-5A65-4242-8053-F644F2E35B54}" type="pres">
      <dgm:prSet presAssocID="{9BCE6F3C-899B-4D6C-A9FC-089DEB4C9ABE}" presName="level3hierChild" presStyleCnt="0"/>
      <dgm:spPr/>
    </dgm:pt>
    <dgm:pt modelId="{8ADA2A67-930D-4E90-90BD-D4455B4AED74}" type="pres">
      <dgm:prSet presAssocID="{E81F514D-DB5F-419C-A775-DABDC2DA989B}" presName="conn2-1" presStyleLbl="parChTrans1D2" presStyleIdx="2" presStyleCnt="5"/>
      <dgm:spPr/>
      <dgm:t>
        <a:bodyPr/>
        <a:lstStyle/>
        <a:p>
          <a:endParaRPr lang="es-PE"/>
        </a:p>
      </dgm:t>
    </dgm:pt>
    <dgm:pt modelId="{FB59C689-F25B-4FC6-931D-6B9E33B7E99F}" type="pres">
      <dgm:prSet presAssocID="{E81F514D-DB5F-419C-A775-DABDC2DA989B}" presName="connTx" presStyleLbl="parChTrans1D2" presStyleIdx="2" presStyleCnt="5"/>
      <dgm:spPr/>
      <dgm:t>
        <a:bodyPr/>
        <a:lstStyle/>
        <a:p>
          <a:endParaRPr lang="es-PE"/>
        </a:p>
      </dgm:t>
    </dgm:pt>
    <dgm:pt modelId="{7A14F525-E41A-457B-9B91-54A4E0239B6E}" type="pres">
      <dgm:prSet presAssocID="{52B1744E-1903-4073-B9A1-12996742C4A6}" presName="root2" presStyleCnt="0"/>
      <dgm:spPr/>
    </dgm:pt>
    <dgm:pt modelId="{C7024B1B-BF2E-4507-B750-DFCE1223C74B}" type="pres">
      <dgm:prSet presAssocID="{52B1744E-1903-4073-B9A1-12996742C4A6}" presName="LevelTwoTextNode" presStyleLbl="node2" presStyleIdx="2" presStyleCnt="5" custScaleY="67781">
        <dgm:presLayoutVars>
          <dgm:chPref val="3"/>
        </dgm:presLayoutVars>
      </dgm:prSet>
      <dgm:spPr/>
      <dgm:t>
        <a:bodyPr/>
        <a:lstStyle/>
        <a:p>
          <a:endParaRPr lang="es-PE"/>
        </a:p>
      </dgm:t>
    </dgm:pt>
    <dgm:pt modelId="{ED2A5553-DE47-4965-B293-D0002AD3E7C2}" type="pres">
      <dgm:prSet presAssocID="{52B1744E-1903-4073-B9A1-12996742C4A6}" presName="level3hierChild" presStyleCnt="0"/>
      <dgm:spPr/>
    </dgm:pt>
    <dgm:pt modelId="{AA6CFED2-2A4D-47DA-AF9F-3E0FE8A94186}" type="pres">
      <dgm:prSet presAssocID="{19BB2E36-9E24-49A0-855A-ED62AA6024CB}" presName="conn2-1" presStyleLbl="parChTrans1D2" presStyleIdx="3" presStyleCnt="5"/>
      <dgm:spPr/>
      <dgm:t>
        <a:bodyPr/>
        <a:lstStyle/>
        <a:p>
          <a:endParaRPr lang="es-PE"/>
        </a:p>
      </dgm:t>
    </dgm:pt>
    <dgm:pt modelId="{8FA50C92-DF5E-4575-B31A-9BC52B1F5D9B}" type="pres">
      <dgm:prSet presAssocID="{19BB2E36-9E24-49A0-855A-ED62AA6024CB}" presName="connTx" presStyleLbl="parChTrans1D2" presStyleIdx="3" presStyleCnt="5"/>
      <dgm:spPr/>
      <dgm:t>
        <a:bodyPr/>
        <a:lstStyle/>
        <a:p>
          <a:endParaRPr lang="es-PE"/>
        </a:p>
      </dgm:t>
    </dgm:pt>
    <dgm:pt modelId="{5FE04173-5530-4E17-B013-CB5C9092CDB0}" type="pres">
      <dgm:prSet presAssocID="{8E431C20-C41E-4342-BA21-0732BF8238AD}" presName="root2" presStyleCnt="0"/>
      <dgm:spPr/>
    </dgm:pt>
    <dgm:pt modelId="{B58EA46E-8489-4398-8400-60FB4B0BB8F7}" type="pres">
      <dgm:prSet presAssocID="{8E431C20-C41E-4342-BA21-0732BF8238AD}" presName="LevelTwoTextNode" presStyleLbl="node2" presStyleIdx="3" presStyleCnt="5" custScaleY="72160">
        <dgm:presLayoutVars>
          <dgm:chPref val="3"/>
        </dgm:presLayoutVars>
      </dgm:prSet>
      <dgm:spPr/>
      <dgm:t>
        <a:bodyPr/>
        <a:lstStyle/>
        <a:p>
          <a:endParaRPr lang="es-PE"/>
        </a:p>
      </dgm:t>
    </dgm:pt>
    <dgm:pt modelId="{42D96CBD-7BB2-4CA8-9769-CC0B221FA044}" type="pres">
      <dgm:prSet presAssocID="{8E431C20-C41E-4342-BA21-0732BF8238AD}" presName="level3hierChild" presStyleCnt="0"/>
      <dgm:spPr/>
    </dgm:pt>
    <dgm:pt modelId="{7D5DD7F7-E842-4923-9818-CFE0A5C464BF}" type="pres">
      <dgm:prSet presAssocID="{80292670-C4CB-4734-8B08-E53D7737D9A2}" presName="conn2-1" presStyleLbl="parChTrans1D2" presStyleIdx="4" presStyleCnt="5"/>
      <dgm:spPr/>
      <dgm:t>
        <a:bodyPr/>
        <a:lstStyle/>
        <a:p>
          <a:endParaRPr lang="es-PE"/>
        </a:p>
      </dgm:t>
    </dgm:pt>
    <dgm:pt modelId="{34421FCA-8973-4FD4-BC34-18E8C716DF7E}" type="pres">
      <dgm:prSet presAssocID="{80292670-C4CB-4734-8B08-E53D7737D9A2}" presName="connTx" presStyleLbl="parChTrans1D2" presStyleIdx="4" presStyleCnt="5"/>
      <dgm:spPr/>
      <dgm:t>
        <a:bodyPr/>
        <a:lstStyle/>
        <a:p>
          <a:endParaRPr lang="es-PE"/>
        </a:p>
      </dgm:t>
    </dgm:pt>
    <dgm:pt modelId="{3BEE03A2-917E-4F5C-BF7F-63EDD65AC4A7}" type="pres">
      <dgm:prSet presAssocID="{D4F4AAA6-C4FE-4FAE-AD65-580679748116}" presName="root2" presStyleCnt="0"/>
      <dgm:spPr/>
    </dgm:pt>
    <dgm:pt modelId="{D0791822-BAB8-44C1-BBA3-AB7F81978D0E}" type="pres">
      <dgm:prSet presAssocID="{D4F4AAA6-C4FE-4FAE-AD65-580679748116}" presName="LevelTwoTextNode" presStyleLbl="node2" presStyleIdx="4" presStyleCnt="5" custScaleY="66199">
        <dgm:presLayoutVars>
          <dgm:chPref val="3"/>
        </dgm:presLayoutVars>
      </dgm:prSet>
      <dgm:spPr/>
      <dgm:t>
        <a:bodyPr/>
        <a:lstStyle/>
        <a:p>
          <a:endParaRPr lang="es-PE"/>
        </a:p>
      </dgm:t>
    </dgm:pt>
    <dgm:pt modelId="{A971DEC0-54FB-4240-AD9E-ACBAB1F31532}" type="pres">
      <dgm:prSet presAssocID="{D4F4AAA6-C4FE-4FAE-AD65-580679748116}" presName="level3hierChild" presStyleCnt="0"/>
      <dgm:spPr/>
    </dgm:pt>
  </dgm:ptLst>
  <dgm:cxnLst>
    <dgm:cxn modelId="{F1A2980D-8EDA-4B49-8181-C9EAEAD46A7A}" type="presOf" srcId="{E81F514D-DB5F-419C-A775-DABDC2DA989B}" destId="{FB59C689-F25B-4FC6-931D-6B9E33B7E99F}" srcOrd="1" destOrd="0" presId="urn:microsoft.com/office/officeart/2005/8/layout/hierarchy2"/>
    <dgm:cxn modelId="{3D89D5AC-0144-4279-9FA3-5D54C5FDEA1E}" type="presOf" srcId="{19BB2E36-9E24-49A0-855A-ED62AA6024CB}" destId="{AA6CFED2-2A4D-47DA-AF9F-3E0FE8A94186}" srcOrd="0" destOrd="0" presId="urn:microsoft.com/office/officeart/2005/8/layout/hierarchy2"/>
    <dgm:cxn modelId="{0E1DD1C9-F254-40A5-AD1A-D3F9EBFC33A9}" srcId="{0681ED4F-4D38-4961-8A0F-BAE7E889A995}" destId="{9BCE6F3C-899B-4D6C-A9FC-089DEB4C9ABE}" srcOrd="1" destOrd="0" parTransId="{6B948E26-591C-4169-961E-4B1A4DBC0ED7}" sibTransId="{872C74B1-1383-4FB5-8B1A-03D449EB8F2B}"/>
    <dgm:cxn modelId="{F0F108BE-5BEB-43E0-A1D8-4D1E93E961C7}" type="presOf" srcId="{6B948E26-591C-4169-961E-4B1A4DBC0ED7}" destId="{5D98FB51-77E1-4F79-BB30-816BECFC0EF0}" srcOrd="0" destOrd="0" presId="urn:microsoft.com/office/officeart/2005/8/layout/hierarchy2"/>
    <dgm:cxn modelId="{195F0E22-E14C-4F2D-B877-59FAD594322F}" type="presOf" srcId="{80292670-C4CB-4734-8B08-E53D7737D9A2}" destId="{7D5DD7F7-E842-4923-9818-CFE0A5C464BF}" srcOrd="0" destOrd="0" presId="urn:microsoft.com/office/officeart/2005/8/layout/hierarchy2"/>
    <dgm:cxn modelId="{D2734C11-B7FB-468A-BE2C-85D260EB34EF}" type="presOf" srcId="{19BB2E36-9E24-49A0-855A-ED62AA6024CB}" destId="{8FA50C92-DF5E-4575-B31A-9BC52B1F5D9B}" srcOrd="1" destOrd="0" presId="urn:microsoft.com/office/officeart/2005/8/layout/hierarchy2"/>
    <dgm:cxn modelId="{646F671E-E7D2-4636-978D-146C92E20B7C}" type="presOf" srcId="{F9F4B3BD-AD59-4901-9519-6500CA4C6E17}" destId="{50E985B7-7B35-4CA9-B670-AA6CE9A5E9AD}" srcOrd="0" destOrd="0" presId="urn:microsoft.com/office/officeart/2005/8/layout/hierarchy2"/>
    <dgm:cxn modelId="{A4932BE5-8445-43E1-9BFC-B0879BA164C6}" srcId="{0681ED4F-4D38-4961-8A0F-BAE7E889A995}" destId="{D4F4AAA6-C4FE-4FAE-AD65-580679748116}" srcOrd="4" destOrd="0" parTransId="{80292670-C4CB-4734-8B08-E53D7737D9A2}" sibTransId="{099D3D56-C46B-4046-89C6-9DFA42D129DE}"/>
    <dgm:cxn modelId="{4CB0E9B6-AB04-4AEE-BA0B-D4F6E04577E0}" type="presOf" srcId="{E81F514D-DB5F-419C-A775-DABDC2DA989B}" destId="{8ADA2A67-930D-4E90-90BD-D4455B4AED74}" srcOrd="0" destOrd="0" presId="urn:microsoft.com/office/officeart/2005/8/layout/hierarchy2"/>
    <dgm:cxn modelId="{83BB395F-84C6-47CA-8584-424E1561C8FC}" type="presOf" srcId="{9BCE6F3C-899B-4D6C-A9FC-089DEB4C9ABE}" destId="{5AA26B91-D1CE-41A2-BD9C-7B75B7237741}" srcOrd="0" destOrd="0" presId="urn:microsoft.com/office/officeart/2005/8/layout/hierarchy2"/>
    <dgm:cxn modelId="{35E08126-083E-433A-9CC1-2F2E6E7B3672}" srcId="{0681ED4F-4D38-4961-8A0F-BAE7E889A995}" destId="{7A5E8A7A-BE43-4174-9352-8CA736442060}" srcOrd="0" destOrd="0" parTransId="{F0FF86E8-7DDF-4A6F-A03C-FB8E14AAC812}" sibTransId="{9CEC5F8C-7C88-4349-B915-26AC64FFE657}"/>
    <dgm:cxn modelId="{33E6D29F-2E97-4352-8B86-89E5755370C9}" type="presOf" srcId="{0681ED4F-4D38-4961-8A0F-BAE7E889A995}" destId="{839C8A2D-5980-444A-A14A-5A0C9C026720}" srcOrd="0" destOrd="0" presId="urn:microsoft.com/office/officeart/2005/8/layout/hierarchy2"/>
    <dgm:cxn modelId="{0EE9DF74-389B-41C6-93DE-96555CEF2AF5}" type="presOf" srcId="{6B948E26-591C-4169-961E-4B1A4DBC0ED7}" destId="{B75D62CE-71C7-4380-98EF-CA545950CD74}" srcOrd="1" destOrd="0" presId="urn:microsoft.com/office/officeart/2005/8/layout/hierarchy2"/>
    <dgm:cxn modelId="{A9F2FED0-16FA-4760-88B4-CDD89DCE1079}" srcId="{0681ED4F-4D38-4961-8A0F-BAE7E889A995}" destId="{8E431C20-C41E-4342-BA21-0732BF8238AD}" srcOrd="3" destOrd="0" parTransId="{19BB2E36-9E24-49A0-855A-ED62AA6024CB}" sibTransId="{4A104CB4-35B0-4891-9862-6CEB105B09CE}"/>
    <dgm:cxn modelId="{7807A150-52F0-4ABD-AFF0-E6E1ED396AE3}" type="presOf" srcId="{D4F4AAA6-C4FE-4FAE-AD65-580679748116}" destId="{D0791822-BAB8-44C1-BBA3-AB7F81978D0E}" srcOrd="0" destOrd="0" presId="urn:microsoft.com/office/officeart/2005/8/layout/hierarchy2"/>
    <dgm:cxn modelId="{627355B3-97F0-44B1-B080-F9C4DE290478}" type="presOf" srcId="{F0FF86E8-7DDF-4A6F-A03C-FB8E14AAC812}" destId="{E6906342-14BC-47B4-8BAA-90EF79946F7D}" srcOrd="0" destOrd="0" presId="urn:microsoft.com/office/officeart/2005/8/layout/hierarchy2"/>
    <dgm:cxn modelId="{5756997F-BA69-4C4F-BDB7-50CC4631D583}" type="presOf" srcId="{52B1744E-1903-4073-B9A1-12996742C4A6}" destId="{C7024B1B-BF2E-4507-B750-DFCE1223C74B}" srcOrd="0" destOrd="0" presId="urn:microsoft.com/office/officeart/2005/8/layout/hierarchy2"/>
    <dgm:cxn modelId="{F9260F17-171C-4D64-8D00-8B7D5F10E6A2}" type="presOf" srcId="{8E431C20-C41E-4342-BA21-0732BF8238AD}" destId="{B58EA46E-8489-4398-8400-60FB4B0BB8F7}" srcOrd="0" destOrd="0" presId="urn:microsoft.com/office/officeart/2005/8/layout/hierarchy2"/>
    <dgm:cxn modelId="{A1D8A4C7-03EE-41F0-8829-AA1F5E83A46F}" type="presOf" srcId="{80292670-C4CB-4734-8B08-E53D7737D9A2}" destId="{34421FCA-8973-4FD4-BC34-18E8C716DF7E}" srcOrd="1" destOrd="0" presId="urn:microsoft.com/office/officeart/2005/8/layout/hierarchy2"/>
    <dgm:cxn modelId="{03991863-5093-4277-A0D7-F166A73CACDE}" srcId="{0681ED4F-4D38-4961-8A0F-BAE7E889A995}" destId="{52B1744E-1903-4073-B9A1-12996742C4A6}" srcOrd="2" destOrd="0" parTransId="{E81F514D-DB5F-419C-A775-DABDC2DA989B}" sibTransId="{890A6503-145F-407D-945F-86C974D05334}"/>
    <dgm:cxn modelId="{6EEAC5CA-1A91-4CEB-B0B7-D6EF3E9FF164}" type="presOf" srcId="{7A5E8A7A-BE43-4174-9352-8CA736442060}" destId="{0821CAE6-40B0-4653-844F-5F4A74D02F85}" srcOrd="0" destOrd="0" presId="urn:microsoft.com/office/officeart/2005/8/layout/hierarchy2"/>
    <dgm:cxn modelId="{BA2171D1-08B8-4090-B87B-2C3C2C82C4FF}" srcId="{F9F4B3BD-AD59-4901-9519-6500CA4C6E17}" destId="{0681ED4F-4D38-4961-8A0F-BAE7E889A995}" srcOrd="0" destOrd="0" parTransId="{32210975-603C-45BD-9B1E-AB184B2AF26F}" sibTransId="{6C077B90-FC11-4A4B-A9BB-CE3A5853A331}"/>
    <dgm:cxn modelId="{FE431B36-EC7E-47F8-B7A4-6E41BD1A2521}" type="presOf" srcId="{F0FF86E8-7DDF-4A6F-A03C-FB8E14AAC812}" destId="{1E60F1F0-52F3-4B86-8292-5371F96B7DCB}" srcOrd="1" destOrd="0" presId="urn:microsoft.com/office/officeart/2005/8/layout/hierarchy2"/>
    <dgm:cxn modelId="{E63A71DE-4680-4C86-A504-8ADD59BAA806}" type="presParOf" srcId="{50E985B7-7B35-4CA9-B670-AA6CE9A5E9AD}" destId="{E7AA73C7-F65B-46A4-AE30-E44CB5514DC1}" srcOrd="0" destOrd="0" presId="urn:microsoft.com/office/officeart/2005/8/layout/hierarchy2"/>
    <dgm:cxn modelId="{4EBED660-BE72-45D9-B48C-06EB898C5897}" type="presParOf" srcId="{E7AA73C7-F65B-46A4-AE30-E44CB5514DC1}" destId="{839C8A2D-5980-444A-A14A-5A0C9C026720}" srcOrd="0" destOrd="0" presId="urn:microsoft.com/office/officeart/2005/8/layout/hierarchy2"/>
    <dgm:cxn modelId="{5719869A-95F9-42FF-80D3-91924BDEF040}" type="presParOf" srcId="{E7AA73C7-F65B-46A4-AE30-E44CB5514DC1}" destId="{42C833DA-5225-4147-9742-BC2157F16C66}" srcOrd="1" destOrd="0" presId="urn:microsoft.com/office/officeart/2005/8/layout/hierarchy2"/>
    <dgm:cxn modelId="{571D0A4C-1ACA-4B68-846B-CDB23AF6DFF6}" type="presParOf" srcId="{42C833DA-5225-4147-9742-BC2157F16C66}" destId="{E6906342-14BC-47B4-8BAA-90EF79946F7D}" srcOrd="0" destOrd="0" presId="urn:microsoft.com/office/officeart/2005/8/layout/hierarchy2"/>
    <dgm:cxn modelId="{49E8D2A0-6535-474E-B4A0-5E89BD0CED24}" type="presParOf" srcId="{E6906342-14BC-47B4-8BAA-90EF79946F7D}" destId="{1E60F1F0-52F3-4B86-8292-5371F96B7DCB}" srcOrd="0" destOrd="0" presId="urn:microsoft.com/office/officeart/2005/8/layout/hierarchy2"/>
    <dgm:cxn modelId="{F887E390-D978-413F-A1C2-728C41E602AA}" type="presParOf" srcId="{42C833DA-5225-4147-9742-BC2157F16C66}" destId="{1050B9F6-38DA-48BE-B79C-C9DBD6DDB242}" srcOrd="1" destOrd="0" presId="urn:microsoft.com/office/officeart/2005/8/layout/hierarchy2"/>
    <dgm:cxn modelId="{1277C32B-B0AD-4E6C-8DD3-83DCF55D0D33}" type="presParOf" srcId="{1050B9F6-38DA-48BE-B79C-C9DBD6DDB242}" destId="{0821CAE6-40B0-4653-844F-5F4A74D02F85}" srcOrd="0" destOrd="0" presId="urn:microsoft.com/office/officeart/2005/8/layout/hierarchy2"/>
    <dgm:cxn modelId="{08BC7B72-951C-4FCB-BD79-76D9D924E388}" type="presParOf" srcId="{1050B9F6-38DA-48BE-B79C-C9DBD6DDB242}" destId="{92E0EEA0-5FB6-4F76-B111-1ECC46A6D729}" srcOrd="1" destOrd="0" presId="urn:microsoft.com/office/officeart/2005/8/layout/hierarchy2"/>
    <dgm:cxn modelId="{0ADBC91D-6E16-42B8-8D34-E2A263ED54B4}" type="presParOf" srcId="{42C833DA-5225-4147-9742-BC2157F16C66}" destId="{5D98FB51-77E1-4F79-BB30-816BECFC0EF0}" srcOrd="2" destOrd="0" presId="urn:microsoft.com/office/officeart/2005/8/layout/hierarchy2"/>
    <dgm:cxn modelId="{31EDEFBE-3860-467F-8404-6607A898437B}" type="presParOf" srcId="{5D98FB51-77E1-4F79-BB30-816BECFC0EF0}" destId="{B75D62CE-71C7-4380-98EF-CA545950CD74}" srcOrd="0" destOrd="0" presId="urn:microsoft.com/office/officeart/2005/8/layout/hierarchy2"/>
    <dgm:cxn modelId="{AB80C881-C263-4142-AE61-6CEBF4D39A7F}" type="presParOf" srcId="{42C833DA-5225-4147-9742-BC2157F16C66}" destId="{AFCF1DF0-501E-4D59-8B26-7CF7EAE9720A}" srcOrd="3" destOrd="0" presId="urn:microsoft.com/office/officeart/2005/8/layout/hierarchy2"/>
    <dgm:cxn modelId="{A0465CB6-E6F8-475B-BFBA-00AFCD2579C0}" type="presParOf" srcId="{AFCF1DF0-501E-4D59-8B26-7CF7EAE9720A}" destId="{5AA26B91-D1CE-41A2-BD9C-7B75B7237741}" srcOrd="0" destOrd="0" presId="urn:microsoft.com/office/officeart/2005/8/layout/hierarchy2"/>
    <dgm:cxn modelId="{8DDCA773-C831-4153-BD11-29FB4F5A9126}" type="presParOf" srcId="{AFCF1DF0-501E-4D59-8B26-7CF7EAE9720A}" destId="{5A8031D7-5A65-4242-8053-F644F2E35B54}" srcOrd="1" destOrd="0" presId="urn:microsoft.com/office/officeart/2005/8/layout/hierarchy2"/>
    <dgm:cxn modelId="{7E593C80-3D07-4692-BD72-4A0536832931}" type="presParOf" srcId="{42C833DA-5225-4147-9742-BC2157F16C66}" destId="{8ADA2A67-930D-4E90-90BD-D4455B4AED74}" srcOrd="4" destOrd="0" presId="urn:microsoft.com/office/officeart/2005/8/layout/hierarchy2"/>
    <dgm:cxn modelId="{8EEA3ED7-A568-440D-BD67-0BC156F3536C}" type="presParOf" srcId="{8ADA2A67-930D-4E90-90BD-D4455B4AED74}" destId="{FB59C689-F25B-4FC6-931D-6B9E33B7E99F}" srcOrd="0" destOrd="0" presId="urn:microsoft.com/office/officeart/2005/8/layout/hierarchy2"/>
    <dgm:cxn modelId="{586DF6ED-D85D-4357-93DB-905E59840235}" type="presParOf" srcId="{42C833DA-5225-4147-9742-BC2157F16C66}" destId="{7A14F525-E41A-457B-9B91-54A4E0239B6E}" srcOrd="5" destOrd="0" presId="urn:microsoft.com/office/officeart/2005/8/layout/hierarchy2"/>
    <dgm:cxn modelId="{4BDAB5EC-B756-46E4-9226-7557423AF6EC}" type="presParOf" srcId="{7A14F525-E41A-457B-9B91-54A4E0239B6E}" destId="{C7024B1B-BF2E-4507-B750-DFCE1223C74B}" srcOrd="0" destOrd="0" presId="urn:microsoft.com/office/officeart/2005/8/layout/hierarchy2"/>
    <dgm:cxn modelId="{2FB7A8B4-191D-4128-BBB0-CB9F3DC4F5AA}" type="presParOf" srcId="{7A14F525-E41A-457B-9B91-54A4E0239B6E}" destId="{ED2A5553-DE47-4965-B293-D0002AD3E7C2}" srcOrd="1" destOrd="0" presId="urn:microsoft.com/office/officeart/2005/8/layout/hierarchy2"/>
    <dgm:cxn modelId="{AE96D06A-F85E-4D76-9206-A4050685DB0E}" type="presParOf" srcId="{42C833DA-5225-4147-9742-BC2157F16C66}" destId="{AA6CFED2-2A4D-47DA-AF9F-3E0FE8A94186}" srcOrd="6" destOrd="0" presId="urn:microsoft.com/office/officeart/2005/8/layout/hierarchy2"/>
    <dgm:cxn modelId="{3C948745-17B0-4C1F-ADA7-D2BE5DFDF5AF}" type="presParOf" srcId="{AA6CFED2-2A4D-47DA-AF9F-3E0FE8A94186}" destId="{8FA50C92-DF5E-4575-B31A-9BC52B1F5D9B}" srcOrd="0" destOrd="0" presId="urn:microsoft.com/office/officeart/2005/8/layout/hierarchy2"/>
    <dgm:cxn modelId="{901519A9-A503-4ECC-B73C-6F24FEBCFCEB}" type="presParOf" srcId="{42C833DA-5225-4147-9742-BC2157F16C66}" destId="{5FE04173-5530-4E17-B013-CB5C9092CDB0}" srcOrd="7" destOrd="0" presId="urn:microsoft.com/office/officeart/2005/8/layout/hierarchy2"/>
    <dgm:cxn modelId="{11DD7784-4810-4781-9C59-11E94176D08A}" type="presParOf" srcId="{5FE04173-5530-4E17-B013-CB5C9092CDB0}" destId="{B58EA46E-8489-4398-8400-60FB4B0BB8F7}" srcOrd="0" destOrd="0" presId="urn:microsoft.com/office/officeart/2005/8/layout/hierarchy2"/>
    <dgm:cxn modelId="{8C6A53EA-B08C-4955-817B-46BBD9B8DC6E}" type="presParOf" srcId="{5FE04173-5530-4E17-B013-CB5C9092CDB0}" destId="{42D96CBD-7BB2-4CA8-9769-CC0B221FA044}" srcOrd="1" destOrd="0" presId="urn:microsoft.com/office/officeart/2005/8/layout/hierarchy2"/>
    <dgm:cxn modelId="{C4D59C6C-EC46-476D-B7AA-45B1E441506E}" type="presParOf" srcId="{42C833DA-5225-4147-9742-BC2157F16C66}" destId="{7D5DD7F7-E842-4923-9818-CFE0A5C464BF}" srcOrd="8" destOrd="0" presId="urn:microsoft.com/office/officeart/2005/8/layout/hierarchy2"/>
    <dgm:cxn modelId="{81520EED-B1C9-47F2-AC1A-165D6238B97F}" type="presParOf" srcId="{7D5DD7F7-E842-4923-9818-CFE0A5C464BF}" destId="{34421FCA-8973-4FD4-BC34-18E8C716DF7E}" srcOrd="0" destOrd="0" presId="urn:microsoft.com/office/officeart/2005/8/layout/hierarchy2"/>
    <dgm:cxn modelId="{81A46289-CF8D-4442-9E5A-310DAFEC48C9}" type="presParOf" srcId="{42C833DA-5225-4147-9742-BC2157F16C66}" destId="{3BEE03A2-917E-4F5C-BF7F-63EDD65AC4A7}" srcOrd="9" destOrd="0" presId="urn:microsoft.com/office/officeart/2005/8/layout/hierarchy2"/>
    <dgm:cxn modelId="{15EC7CCF-664A-44C7-9758-E7A30707AEFD}" type="presParOf" srcId="{3BEE03A2-917E-4F5C-BF7F-63EDD65AC4A7}" destId="{D0791822-BAB8-44C1-BBA3-AB7F81978D0E}" srcOrd="0" destOrd="0" presId="urn:microsoft.com/office/officeart/2005/8/layout/hierarchy2"/>
    <dgm:cxn modelId="{75D786B9-8D69-46F7-BC76-CE8A8B4073EB}" type="presParOf" srcId="{3BEE03A2-917E-4F5C-BF7F-63EDD65AC4A7}" destId="{A971DEC0-54FB-4240-AD9E-ACBAB1F31532}" srcOrd="1" destOrd="0" presId="urn:microsoft.com/office/officeart/2005/8/layout/hierarchy2"/>
  </dgm:cxnLst>
  <dgm:bg/>
  <dgm:whole/>
</dgm:dataModel>
</file>

<file path=ppt/diagrams/data5.xml><?xml version="1.0" encoding="utf-8"?>
<dgm:dataModel xmlns:dgm="http://schemas.openxmlformats.org/drawingml/2006/diagram" xmlns:a="http://schemas.openxmlformats.org/drawingml/2006/main">
  <dgm:ptLst>
    <dgm:pt modelId="{41DFEC19-81FC-4CBF-B7B0-32AFEE116D39}" type="doc">
      <dgm:prSet loTypeId="urn:microsoft.com/office/officeart/2005/8/layout/default" loCatId="list" qsTypeId="urn:microsoft.com/office/officeart/2005/8/quickstyle/simple1" qsCatId="simple" csTypeId="urn:microsoft.com/office/officeart/2005/8/colors/accent1_2" csCatId="accent1" phldr="1"/>
      <dgm:spPr/>
    </dgm:pt>
    <dgm:pt modelId="{298D9935-CAC7-4D61-98E1-A4CEE4CE8B10}">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FUENTES LEGISLADAS</a:t>
          </a:r>
          <a:endParaRPr lang="es-PE" sz="2000" dirty="0">
            <a:solidFill>
              <a:srgbClr val="002060"/>
            </a:solidFill>
          </a:endParaRPr>
        </a:p>
      </dgm:t>
    </dgm:pt>
    <dgm:pt modelId="{5573C1EA-5519-47D0-8EFA-474AF7722AD5}" type="parTrans" cxnId="{5D2DD890-7E03-48E1-93FC-5B5541B811CB}">
      <dgm:prSet/>
      <dgm:spPr/>
      <dgm:t>
        <a:bodyPr/>
        <a:lstStyle/>
        <a:p>
          <a:endParaRPr lang="es-PE"/>
        </a:p>
      </dgm:t>
    </dgm:pt>
    <dgm:pt modelId="{93765D31-242F-4E36-9006-764D23BB1172}" type="sibTrans" cxnId="{5D2DD890-7E03-48E1-93FC-5B5541B811CB}">
      <dgm:prSet/>
      <dgm:spPr/>
      <dgm:t>
        <a:bodyPr/>
        <a:lstStyle/>
        <a:p>
          <a:endParaRPr lang="es-PE"/>
        </a:p>
      </dgm:t>
    </dgm:pt>
    <dgm:pt modelId="{581DC714-95A2-4E79-88E4-CF22B0DCF6C4}">
      <dgm:prSet phldrT="[Texto]" custT="1"/>
      <dgm:spPr>
        <a:noFill/>
        <a:ln w="28575">
          <a:solidFill>
            <a:srgbClr val="FFC000"/>
          </a:solidFill>
        </a:ln>
      </dgm:spPr>
      <dgm:t>
        <a:bodyPr/>
        <a:lstStyle/>
        <a:p>
          <a:r>
            <a:rPr lang="es-PE" sz="1600" b="0" dirty="0" smtClean="0">
              <a:solidFill>
                <a:srgbClr val="002060"/>
              </a:solidFill>
            </a:rPr>
            <a:t>La Constitución Política del Perú</a:t>
          </a:r>
          <a:endParaRPr lang="es-PE" sz="1600" b="0" dirty="0">
            <a:solidFill>
              <a:srgbClr val="002060"/>
            </a:solidFill>
          </a:endParaRPr>
        </a:p>
      </dgm:t>
    </dgm:pt>
    <dgm:pt modelId="{78966953-5AAD-41D0-ACCA-B562A15352DA}" type="parTrans" cxnId="{2182364A-A170-4977-A107-232AC1E473B8}">
      <dgm:prSet/>
      <dgm:spPr/>
      <dgm:t>
        <a:bodyPr/>
        <a:lstStyle/>
        <a:p>
          <a:endParaRPr lang="es-PE"/>
        </a:p>
      </dgm:t>
    </dgm:pt>
    <dgm:pt modelId="{986B96A3-0A90-4729-A2D9-FFDAA1775F71}" type="sibTrans" cxnId="{2182364A-A170-4977-A107-232AC1E473B8}">
      <dgm:prSet/>
      <dgm:spPr/>
      <dgm:t>
        <a:bodyPr/>
        <a:lstStyle/>
        <a:p>
          <a:endParaRPr lang="es-PE"/>
        </a:p>
      </dgm:t>
    </dgm:pt>
    <dgm:pt modelId="{DE516BE0-1D13-426E-8B1B-DCED35A6B9FE}">
      <dgm:prSet phldrT="[Texto]" custT="1"/>
      <dgm:spPr>
        <a:noFill/>
        <a:ln w="28575">
          <a:solidFill>
            <a:srgbClr val="FFC000"/>
          </a:solidFill>
        </a:ln>
      </dgm:spPr>
      <dgm:t>
        <a:bodyPr/>
        <a:lstStyle/>
        <a:p>
          <a:r>
            <a:rPr lang="es-PE" sz="1600" b="0" dirty="0" smtClean="0">
              <a:solidFill>
                <a:srgbClr val="002060"/>
              </a:solidFill>
            </a:rPr>
            <a:t>La Ley</a:t>
          </a:r>
          <a:endParaRPr lang="es-PE" sz="1600" b="0" dirty="0">
            <a:solidFill>
              <a:srgbClr val="002060"/>
            </a:solidFill>
          </a:endParaRPr>
        </a:p>
      </dgm:t>
    </dgm:pt>
    <dgm:pt modelId="{437F512A-2C13-4924-BF8B-EC3DC8267B53}" type="parTrans" cxnId="{26295237-E2D7-4D6B-A331-9C7D5FDE6C0D}">
      <dgm:prSet/>
      <dgm:spPr/>
      <dgm:t>
        <a:bodyPr/>
        <a:lstStyle/>
        <a:p>
          <a:endParaRPr lang="es-PE"/>
        </a:p>
      </dgm:t>
    </dgm:pt>
    <dgm:pt modelId="{CB8E0071-698C-4F23-83A6-0A5F46ADB605}" type="sibTrans" cxnId="{26295237-E2D7-4D6B-A331-9C7D5FDE6C0D}">
      <dgm:prSet/>
      <dgm:spPr/>
      <dgm:t>
        <a:bodyPr/>
        <a:lstStyle/>
        <a:p>
          <a:endParaRPr lang="es-PE"/>
        </a:p>
      </dgm:t>
    </dgm:pt>
    <dgm:pt modelId="{B3FD8E3F-440D-4AF8-9BED-83B739B7DCA1}">
      <dgm:prSet phldrT="[Texto]" custT="1"/>
      <dgm:spPr>
        <a:noFill/>
        <a:ln w="28575">
          <a:solidFill>
            <a:srgbClr val="FFC000"/>
          </a:solidFill>
        </a:ln>
      </dgm:spPr>
      <dgm:t>
        <a:bodyPr/>
        <a:lstStyle/>
        <a:p>
          <a:r>
            <a:rPr lang="es-PE" sz="1600" b="0" dirty="0" smtClean="0">
              <a:solidFill>
                <a:srgbClr val="002060"/>
              </a:solidFill>
            </a:rPr>
            <a:t>El Decreto de Urgencia</a:t>
          </a:r>
          <a:endParaRPr lang="es-PE" sz="1600" b="0" dirty="0">
            <a:solidFill>
              <a:srgbClr val="002060"/>
            </a:solidFill>
          </a:endParaRPr>
        </a:p>
      </dgm:t>
    </dgm:pt>
    <dgm:pt modelId="{ED42B5A2-163D-4F29-BCD5-062D7DD47C98}" type="parTrans" cxnId="{6BDE1FDA-3DBF-49F5-B14A-FFF1D0F1752A}">
      <dgm:prSet/>
      <dgm:spPr/>
      <dgm:t>
        <a:bodyPr/>
        <a:lstStyle/>
        <a:p>
          <a:endParaRPr lang="es-PE"/>
        </a:p>
      </dgm:t>
    </dgm:pt>
    <dgm:pt modelId="{F22E4091-46E5-42A8-AA07-FF6095C87025}" type="sibTrans" cxnId="{6BDE1FDA-3DBF-49F5-B14A-FFF1D0F1752A}">
      <dgm:prSet/>
      <dgm:spPr/>
      <dgm:t>
        <a:bodyPr/>
        <a:lstStyle/>
        <a:p>
          <a:endParaRPr lang="es-PE"/>
        </a:p>
      </dgm:t>
    </dgm:pt>
    <dgm:pt modelId="{FDDA2341-BC6F-42FB-A241-738B4B95470D}">
      <dgm:prSet phldrT="[Texto]" custT="1"/>
      <dgm:spPr>
        <a:noFill/>
        <a:ln w="28575">
          <a:solidFill>
            <a:srgbClr val="FFC000"/>
          </a:solidFill>
        </a:ln>
      </dgm:spPr>
      <dgm:t>
        <a:bodyPr/>
        <a:lstStyle/>
        <a:p>
          <a:r>
            <a:rPr lang="es-PE" sz="1600" b="0" dirty="0" smtClean="0">
              <a:solidFill>
                <a:srgbClr val="002060"/>
              </a:solidFill>
            </a:rPr>
            <a:t>La Resolución Legislativa</a:t>
          </a:r>
          <a:endParaRPr lang="es-PE" sz="1600" b="0" dirty="0">
            <a:solidFill>
              <a:srgbClr val="002060"/>
            </a:solidFill>
          </a:endParaRPr>
        </a:p>
      </dgm:t>
    </dgm:pt>
    <dgm:pt modelId="{18809656-B302-4063-B468-C4AF6DED5760}" type="parTrans" cxnId="{473EA364-CC2C-4B68-83B4-66B9324F3A75}">
      <dgm:prSet/>
      <dgm:spPr/>
      <dgm:t>
        <a:bodyPr/>
        <a:lstStyle/>
        <a:p>
          <a:endParaRPr lang="es-PE"/>
        </a:p>
      </dgm:t>
    </dgm:pt>
    <dgm:pt modelId="{48165AA1-138B-42B8-8CFE-8DC3E856B107}" type="sibTrans" cxnId="{473EA364-CC2C-4B68-83B4-66B9324F3A75}">
      <dgm:prSet/>
      <dgm:spPr/>
      <dgm:t>
        <a:bodyPr/>
        <a:lstStyle/>
        <a:p>
          <a:endParaRPr lang="es-PE"/>
        </a:p>
      </dgm:t>
    </dgm:pt>
    <dgm:pt modelId="{1671AC48-1BA4-40A3-8053-ACF3ACEC81C3}">
      <dgm:prSet phldrT="[Texto]" custT="1"/>
      <dgm:spPr>
        <a:noFill/>
        <a:ln w="28575">
          <a:solidFill>
            <a:srgbClr val="FFC000"/>
          </a:solidFill>
        </a:ln>
      </dgm:spPr>
      <dgm:t>
        <a:bodyPr/>
        <a:lstStyle/>
        <a:p>
          <a:r>
            <a:rPr lang="es-PE" sz="1600" b="0" dirty="0" smtClean="0">
              <a:solidFill>
                <a:srgbClr val="002060"/>
              </a:solidFill>
            </a:rPr>
            <a:t>El Decreto Legislativo</a:t>
          </a:r>
          <a:endParaRPr lang="es-PE" sz="1600" b="0" dirty="0">
            <a:solidFill>
              <a:srgbClr val="002060"/>
            </a:solidFill>
          </a:endParaRPr>
        </a:p>
      </dgm:t>
    </dgm:pt>
    <dgm:pt modelId="{0F3D2876-7DBE-4FB5-8065-AD77F1F21D01}" type="parTrans" cxnId="{E3851CAA-9A7C-4908-A389-BF06F9855D9B}">
      <dgm:prSet/>
      <dgm:spPr/>
      <dgm:t>
        <a:bodyPr/>
        <a:lstStyle/>
        <a:p>
          <a:endParaRPr lang="es-PE"/>
        </a:p>
      </dgm:t>
    </dgm:pt>
    <dgm:pt modelId="{B08CCC97-76D0-44E1-BC64-7622C120B8B2}" type="sibTrans" cxnId="{E3851CAA-9A7C-4908-A389-BF06F9855D9B}">
      <dgm:prSet/>
      <dgm:spPr/>
      <dgm:t>
        <a:bodyPr/>
        <a:lstStyle/>
        <a:p>
          <a:endParaRPr lang="es-PE"/>
        </a:p>
      </dgm:t>
    </dgm:pt>
    <dgm:pt modelId="{BD2A0B26-5060-44B6-9E0E-D8BB35A39FFF}">
      <dgm:prSet phldrT="[Texto]" custT="1"/>
      <dgm:spPr>
        <a:noFill/>
        <a:ln w="28575">
          <a:solidFill>
            <a:srgbClr val="FFC000"/>
          </a:solidFill>
        </a:ln>
      </dgm:spPr>
      <dgm:t>
        <a:bodyPr/>
        <a:lstStyle/>
        <a:p>
          <a:r>
            <a:rPr lang="es-PE" sz="1600" b="0" dirty="0" smtClean="0">
              <a:solidFill>
                <a:srgbClr val="002060"/>
              </a:solidFill>
            </a:rPr>
            <a:t>Los Reglamentos dictados por el Poder Ejecutivo</a:t>
          </a:r>
          <a:endParaRPr lang="es-PE" sz="1600" b="0" dirty="0">
            <a:solidFill>
              <a:srgbClr val="002060"/>
            </a:solidFill>
          </a:endParaRPr>
        </a:p>
      </dgm:t>
    </dgm:pt>
    <dgm:pt modelId="{B2F020A4-BA63-4FB5-A4AE-F8EDFDBF6AA6}" type="parTrans" cxnId="{18211EBF-7DF1-4737-B8B4-8A8C78FEFBAF}">
      <dgm:prSet/>
      <dgm:spPr/>
    </dgm:pt>
    <dgm:pt modelId="{D7B0E5EE-F8B8-4195-99AC-ACDC164DAA2B}" type="sibTrans" cxnId="{18211EBF-7DF1-4737-B8B4-8A8C78FEFBAF}">
      <dgm:prSet/>
      <dgm:spPr/>
    </dgm:pt>
    <dgm:pt modelId="{DB7164D5-D0BD-4D4D-951D-81A1093ADE28}" type="pres">
      <dgm:prSet presAssocID="{41DFEC19-81FC-4CBF-B7B0-32AFEE116D39}" presName="diagram" presStyleCnt="0">
        <dgm:presLayoutVars>
          <dgm:dir/>
          <dgm:resizeHandles val="exact"/>
        </dgm:presLayoutVars>
      </dgm:prSet>
      <dgm:spPr/>
    </dgm:pt>
    <dgm:pt modelId="{D78A2A83-0142-4CAF-8DAD-CA057B757997}" type="pres">
      <dgm:prSet presAssocID="{298D9935-CAC7-4D61-98E1-A4CEE4CE8B10}" presName="node" presStyleLbl="node1" presStyleIdx="0" presStyleCnt="7">
        <dgm:presLayoutVars>
          <dgm:bulletEnabled val="1"/>
        </dgm:presLayoutVars>
      </dgm:prSet>
      <dgm:spPr/>
      <dgm:t>
        <a:bodyPr/>
        <a:lstStyle/>
        <a:p>
          <a:endParaRPr lang="es-PE"/>
        </a:p>
      </dgm:t>
    </dgm:pt>
    <dgm:pt modelId="{78E862A7-BDE4-4C84-ABC9-2B22E1CA7A55}" type="pres">
      <dgm:prSet presAssocID="{93765D31-242F-4E36-9006-764D23BB1172}" presName="sibTrans" presStyleCnt="0"/>
      <dgm:spPr/>
    </dgm:pt>
    <dgm:pt modelId="{C95774D8-CC6E-40D4-8F3E-F7F20B7814F3}" type="pres">
      <dgm:prSet presAssocID="{581DC714-95A2-4E79-88E4-CF22B0DCF6C4}" presName="node" presStyleLbl="node1" presStyleIdx="1" presStyleCnt="7">
        <dgm:presLayoutVars>
          <dgm:bulletEnabled val="1"/>
        </dgm:presLayoutVars>
      </dgm:prSet>
      <dgm:spPr/>
      <dgm:t>
        <a:bodyPr/>
        <a:lstStyle/>
        <a:p>
          <a:endParaRPr lang="es-PE"/>
        </a:p>
      </dgm:t>
    </dgm:pt>
    <dgm:pt modelId="{192E51C3-0956-4108-92C6-F0ADBC4E32CF}" type="pres">
      <dgm:prSet presAssocID="{986B96A3-0A90-4729-A2D9-FFDAA1775F71}" presName="sibTrans" presStyleCnt="0"/>
      <dgm:spPr/>
    </dgm:pt>
    <dgm:pt modelId="{816DDF85-66E3-4E77-B261-2B0F0D7D2D4F}" type="pres">
      <dgm:prSet presAssocID="{DE516BE0-1D13-426E-8B1B-DCED35A6B9FE}" presName="node" presStyleLbl="node1" presStyleIdx="2" presStyleCnt="7">
        <dgm:presLayoutVars>
          <dgm:bulletEnabled val="1"/>
        </dgm:presLayoutVars>
      </dgm:prSet>
      <dgm:spPr/>
      <dgm:t>
        <a:bodyPr/>
        <a:lstStyle/>
        <a:p>
          <a:endParaRPr lang="es-PE"/>
        </a:p>
      </dgm:t>
    </dgm:pt>
    <dgm:pt modelId="{663A0D71-2F77-4B58-9A21-4E7AC71452FD}" type="pres">
      <dgm:prSet presAssocID="{CB8E0071-698C-4F23-83A6-0A5F46ADB605}" presName="sibTrans" presStyleCnt="0"/>
      <dgm:spPr/>
    </dgm:pt>
    <dgm:pt modelId="{EE1A4A31-1399-4DF9-9FC6-4E8393C1F2D0}" type="pres">
      <dgm:prSet presAssocID="{FDDA2341-BC6F-42FB-A241-738B4B95470D}" presName="node" presStyleLbl="node1" presStyleIdx="3" presStyleCnt="7">
        <dgm:presLayoutVars>
          <dgm:bulletEnabled val="1"/>
        </dgm:presLayoutVars>
      </dgm:prSet>
      <dgm:spPr/>
      <dgm:t>
        <a:bodyPr/>
        <a:lstStyle/>
        <a:p>
          <a:endParaRPr lang="es-PE"/>
        </a:p>
      </dgm:t>
    </dgm:pt>
    <dgm:pt modelId="{B806848E-3713-4301-A0E8-EAC95712E881}" type="pres">
      <dgm:prSet presAssocID="{48165AA1-138B-42B8-8CFE-8DC3E856B107}" presName="sibTrans" presStyleCnt="0"/>
      <dgm:spPr/>
    </dgm:pt>
    <dgm:pt modelId="{47605401-C863-4226-9231-5F1DF7B4A01B}" type="pres">
      <dgm:prSet presAssocID="{1671AC48-1BA4-40A3-8053-ACF3ACEC81C3}" presName="node" presStyleLbl="node1" presStyleIdx="4" presStyleCnt="7">
        <dgm:presLayoutVars>
          <dgm:bulletEnabled val="1"/>
        </dgm:presLayoutVars>
      </dgm:prSet>
      <dgm:spPr/>
      <dgm:t>
        <a:bodyPr/>
        <a:lstStyle/>
        <a:p>
          <a:endParaRPr lang="es-PE"/>
        </a:p>
      </dgm:t>
    </dgm:pt>
    <dgm:pt modelId="{05D88040-FCB8-43D6-8D07-C7EDA278E809}" type="pres">
      <dgm:prSet presAssocID="{B08CCC97-76D0-44E1-BC64-7622C120B8B2}" presName="sibTrans" presStyleCnt="0"/>
      <dgm:spPr/>
    </dgm:pt>
    <dgm:pt modelId="{1CB9DD53-DEB2-4807-ADF8-1D03341F6018}" type="pres">
      <dgm:prSet presAssocID="{B3FD8E3F-440D-4AF8-9BED-83B739B7DCA1}" presName="node" presStyleLbl="node1" presStyleIdx="5" presStyleCnt="7">
        <dgm:presLayoutVars>
          <dgm:bulletEnabled val="1"/>
        </dgm:presLayoutVars>
      </dgm:prSet>
      <dgm:spPr/>
      <dgm:t>
        <a:bodyPr/>
        <a:lstStyle/>
        <a:p>
          <a:endParaRPr lang="es-PE"/>
        </a:p>
      </dgm:t>
    </dgm:pt>
    <dgm:pt modelId="{6D1A9294-DE8F-49F0-9FD4-68988A7424B7}" type="pres">
      <dgm:prSet presAssocID="{F22E4091-46E5-42A8-AA07-FF6095C87025}" presName="sibTrans" presStyleCnt="0"/>
      <dgm:spPr/>
    </dgm:pt>
    <dgm:pt modelId="{1EAD88E9-BE7B-47F2-A242-BC0BA00AC502}" type="pres">
      <dgm:prSet presAssocID="{BD2A0B26-5060-44B6-9E0E-D8BB35A39FFF}" presName="node" presStyleLbl="node1" presStyleIdx="6" presStyleCnt="7">
        <dgm:presLayoutVars>
          <dgm:bulletEnabled val="1"/>
        </dgm:presLayoutVars>
      </dgm:prSet>
      <dgm:spPr/>
      <dgm:t>
        <a:bodyPr/>
        <a:lstStyle/>
        <a:p>
          <a:endParaRPr lang="es-PE"/>
        </a:p>
      </dgm:t>
    </dgm:pt>
  </dgm:ptLst>
  <dgm:cxnLst>
    <dgm:cxn modelId="{855B0244-5D11-4A27-9309-420C03459B2E}" type="presOf" srcId="{DE516BE0-1D13-426E-8B1B-DCED35A6B9FE}" destId="{816DDF85-66E3-4E77-B261-2B0F0D7D2D4F}" srcOrd="0" destOrd="0" presId="urn:microsoft.com/office/officeart/2005/8/layout/default"/>
    <dgm:cxn modelId="{2BC20CAB-59CE-4A2A-9044-AE1901F082A6}" type="presOf" srcId="{BD2A0B26-5060-44B6-9E0E-D8BB35A39FFF}" destId="{1EAD88E9-BE7B-47F2-A242-BC0BA00AC502}" srcOrd="0" destOrd="0" presId="urn:microsoft.com/office/officeart/2005/8/layout/default"/>
    <dgm:cxn modelId="{6BDE1FDA-3DBF-49F5-B14A-FFF1D0F1752A}" srcId="{41DFEC19-81FC-4CBF-B7B0-32AFEE116D39}" destId="{B3FD8E3F-440D-4AF8-9BED-83B739B7DCA1}" srcOrd="5" destOrd="0" parTransId="{ED42B5A2-163D-4F29-BCD5-062D7DD47C98}" sibTransId="{F22E4091-46E5-42A8-AA07-FF6095C87025}"/>
    <dgm:cxn modelId="{473EA364-CC2C-4B68-83B4-66B9324F3A75}" srcId="{41DFEC19-81FC-4CBF-B7B0-32AFEE116D39}" destId="{FDDA2341-BC6F-42FB-A241-738B4B95470D}" srcOrd="3" destOrd="0" parTransId="{18809656-B302-4063-B468-C4AF6DED5760}" sibTransId="{48165AA1-138B-42B8-8CFE-8DC3E856B107}"/>
    <dgm:cxn modelId="{F95F5BA6-64F2-4346-A96F-3AA94BE1C956}" type="presOf" srcId="{B3FD8E3F-440D-4AF8-9BED-83B739B7DCA1}" destId="{1CB9DD53-DEB2-4807-ADF8-1D03341F6018}" srcOrd="0" destOrd="0" presId="urn:microsoft.com/office/officeart/2005/8/layout/default"/>
    <dgm:cxn modelId="{8B93D41A-34EF-4CE2-AF0B-01414E477BF1}" type="presOf" srcId="{298D9935-CAC7-4D61-98E1-A4CEE4CE8B10}" destId="{D78A2A83-0142-4CAF-8DAD-CA057B757997}" srcOrd="0" destOrd="0" presId="urn:microsoft.com/office/officeart/2005/8/layout/default"/>
    <dgm:cxn modelId="{26295237-E2D7-4D6B-A331-9C7D5FDE6C0D}" srcId="{41DFEC19-81FC-4CBF-B7B0-32AFEE116D39}" destId="{DE516BE0-1D13-426E-8B1B-DCED35A6B9FE}" srcOrd="2" destOrd="0" parTransId="{437F512A-2C13-4924-BF8B-EC3DC8267B53}" sibTransId="{CB8E0071-698C-4F23-83A6-0A5F46ADB605}"/>
    <dgm:cxn modelId="{5D2DD890-7E03-48E1-93FC-5B5541B811CB}" srcId="{41DFEC19-81FC-4CBF-B7B0-32AFEE116D39}" destId="{298D9935-CAC7-4D61-98E1-A4CEE4CE8B10}" srcOrd="0" destOrd="0" parTransId="{5573C1EA-5519-47D0-8EFA-474AF7722AD5}" sibTransId="{93765D31-242F-4E36-9006-764D23BB1172}"/>
    <dgm:cxn modelId="{B35ADC86-A563-4D36-9C07-5E715949FF94}" type="presOf" srcId="{41DFEC19-81FC-4CBF-B7B0-32AFEE116D39}" destId="{DB7164D5-D0BD-4D4D-951D-81A1093ADE28}" srcOrd="0" destOrd="0" presId="urn:microsoft.com/office/officeart/2005/8/layout/default"/>
    <dgm:cxn modelId="{C3665620-D6EC-4E47-B9D3-9F2E0A131E26}" type="presOf" srcId="{581DC714-95A2-4E79-88E4-CF22B0DCF6C4}" destId="{C95774D8-CC6E-40D4-8F3E-F7F20B7814F3}" srcOrd="0" destOrd="0" presId="urn:microsoft.com/office/officeart/2005/8/layout/default"/>
    <dgm:cxn modelId="{57006D05-65CA-41F1-98B5-41562F33BEE5}" type="presOf" srcId="{1671AC48-1BA4-40A3-8053-ACF3ACEC81C3}" destId="{47605401-C863-4226-9231-5F1DF7B4A01B}" srcOrd="0" destOrd="0" presId="urn:microsoft.com/office/officeart/2005/8/layout/default"/>
    <dgm:cxn modelId="{D8769252-0EFF-429F-983B-06B1E9EC5143}" type="presOf" srcId="{FDDA2341-BC6F-42FB-A241-738B4B95470D}" destId="{EE1A4A31-1399-4DF9-9FC6-4E8393C1F2D0}" srcOrd="0" destOrd="0" presId="urn:microsoft.com/office/officeart/2005/8/layout/default"/>
    <dgm:cxn modelId="{18211EBF-7DF1-4737-B8B4-8A8C78FEFBAF}" srcId="{41DFEC19-81FC-4CBF-B7B0-32AFEE116D39}" destId="{BD2A0B26-5060-44B6-9E0E-D8BB35A39FFF}" srcOrd="6" destOrd="0" parTransId="{B2F020A4-BA63-4FB5-A4AE-F8EDFDBF6AA6}" sibTransId="{D7B0E5EE-F8B8-4195-99AC-ACDC164DAA2B}"/>
    <dgm:cxn modelId="{2182364A-A170-4977-A107-232AC1E473B8}" srcId="{41DFEC19-81FC-4CBF-B7B0-32AFEE116D39}" destId="{581DC714-95A2-4E79-88E4-CF22B0DCF6C4}" srcOrd="1" destOrd="0" parTransId="{78966953-5AAD-41D0-ACCA-B562A15352DA}" sibTransId="{986B96A3-0A90-4729-A2D9-FFDAA1775F71}"/>
    <dgm:cxn modelId="{E3851CAA-9A7C-4908-A389-BF06F9855D9B}" srcId="{41DFEC19-81FC-4CBF-B7B0-32AFEE116D39}" destId="{1671AC48-1BA4-40A3-8053-ACF3ACEC81C3}" srcOrd="4" destOrd="0" parTransId="{0F3D2876-7DBE-4FB5-8065-AD77F1F21D01}" sibTransId="{B08CCC97-76D0-44E1-BC64-7622C120B8B2}"/>
    <dgm:cxn modelId="{455DC607-8A58-4C92-9350-D5BBCA4AE983}" type="presParOf" srcId="{DB7164D5-D0BD-4D4D-951D-81A1093ADE28}" destId="{D78A2A83-0142-4CAF-8DAD-CA057B757997}" srcOrd="0" destOrd="0" presId="urn:microsoft.com/office/officeart/2005/8/layout/default"/>
    <dgm:cxn modelId="{DE7F206F-CE9D-4376-858B-B409352E21DB}" type="presParOf" srcId="{DB7164D5-D0BD-4D4D-951D-81A1093ADE28}" destId="{78E862A7-BDE4-4C84-ABC9-2B22E1CA7A55}" srcOrd="1" destOrd="0" presId="urn:microsoft.com/office/officeart/2005/8/layout/default"/>
    <dgm:cxn modelId="{74605383-CF35-4FAB-9B97-26FF79EA284E}" type="presParOf" srcId="{DB7164D5-D0BD-4D4D-951D-81A1093ADE28}" destId="{C95774D8-CC6E-40D4-8F3E-F7F20B7814F3}" srcOrd="2" destOrd="0" presId="urn:microsoft.com/office/officeart/2005/8/layout/default"/>
    <dgm:cxn modelId="{BBE0CB75-A5F7-48D9-9680-7BB7FCC06F58}" type="presParOf" srcId="{DB7164D5-D0BD-4D4D-951D-81A1093ADE28}" destId="{192E51C3-0956-4108-92C6-F0ADBC4E32CF}" srcOrd="3" destOrd="0" presId="urn:microsoft.com/office/officeart/2005/8/layout/default"/>
    <dgm:cxn modelId="{C0E1BE5B-AFC1-4140-B118-413E81A82748}" type="presParOf" srcId="{DB7164D5-D0BD-4D4D-951D-81A1093ADE28}" destId="{816DDF85-66E3-4E77-B261-2B0F0D7D2D4F}" srcOrd="4" destOrd="0" presId="urn:microsoft.com/office/officeart/2005/8/layout/default"/>
    <dgm:cxn modelId="{6F72D982-887A-48E0-BCB9-34CD65C265D5}" type="presParOf" srcId="{DB7164D5-D0BD-4D4D-951D-81A1093ADE28}" destId="{663A0D71-2F77-4B58-9A21-4E7AC71452FD}" srcOrd="5" destOrd="0" presId="urn:microsoft.com/office/officeart/2005/8/layout/default"/>
    <dgm:cxn modelId="{8C4E1657-503F-4184-B98B-E3D9AE4ECAC0}" type="presParOf" srcId="{DB7164D5-D0BD-4D4D-951D-81A1093ADE28}" destId="{EE1A4A31-1399-4DF9-9FC6-4E8393C1F2D0}" srcOrd="6" destOrd="0" presId="urn:microsoft.com/office/officeart/2005/8/layout/default"/>
    <dgm:cxn modelId="{03585A32-AF37-4106-AF60-69C76D22F830}" type="presParOf" srcId="{DB7164D5-D0BD-4D4D-951D-81A1093ADE28}" destId="{B806848E-3713-4301-A0E8-EAC95712E881}" srcOrd="7" destOrd="0" presId="urn:microsoft.com/office/officeart/2005/8/layout/default"/>
    <dgm:cxn modelId="{3421E4F8-2B37-4119-9A0D-2B821DC7D7BD}" type="presParOf" srcId="{DB7164D5-D0BD-4D4D-951D-81A1093ADE28}" destId="{47605401-C863-4226-9231-5F1DF7B4A01B}" srcOrd="8" destOrd="0" presId="urn:microsoft.com/office/officeart/2005/8/layout/default"/>
    <dgm:cxn modelId="{7FAA0220-562F-424B-8210-3E2C0F42224C}" type="presParOf" srcId="{DB7164D5-D0BD-4D4D-951D-81A1093ADE28}" destId="{05D88040-FCB8-43D6-8D07-C7EDA278E809}" srcOrd="9" destOrd="0" presId="urn:microsoft.com/office/officeart/2005/8/layout/default"/>
    <dgm:cxn modelId="{C15AC608-9274-470E-A23B-C311CFE61AE0}" type="presParOf" srcId="{DB7164D5-D0BD-4D4D-951D-81A1093ADE28}" destId="{1CB9DD53-DEB2-4807-ADF8-1D03341F6018}" srcOrd="10" destOrd="0" presId="urn:microsoft.com/office/officeart/2005/8/layout/default"/>
    <dgm:cxn modelId="{550E5D72-3AA2-49C7-BDF0-94EA2C5B5038}" type="presParOf" srcId="{DB7164D5-D0BD-4D4D-951D-81A1093ADE28}" destId="{6D1A9294-DE8F-49F0-9FD4-68988A7424B7}" srcOrd="11" destOrd="0" presId="urn:microsoft.com/office/officeart/2005/8/layout/default"/>
    <dgm:cxn modelId="{F22AA764-F88A-43B1-866A-F067286A8BA1}" type="presParOf" srcId="{DB7164D5-D0BD-4D4D-951D-81A1093ADE28}" destId="{1EAD88E9-BE7B-47F2-A242-BC0BA00AC502}" srcOrd="12" destOrd="0" presId="urn:microsoft.com/office/officeart/2005/8/layout/default"/>
  </dgm:cxnLst>
  <dgm:bg/>
  <dgm:whole/>
</dgm:dataModel>
</file>

<file path=ppt/diagrams/data6.xml><?xml version="1.0" encoding="utf-8"?>
<dgm:dataModel xmlns:dgm="http://schemas.openxmlformats.org/drawingml/2006/diagram" xmlns:a="http://schemas.openxmlformats.org/drawingml/2006/main">
  <dgm:ptLst>
    <dgm:pt modelId="{A2D3F425-9CC8-4427-86F9-12C96DD2301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382EA0D0-BA28-44EF-AC88-CB4865B6F65B}">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LA LEY</a:t>
          </a:r>
          <a:endParaRPr lang="es-PE" sz="2000" dirty="0">
            <a:solidFill>
              <a:srgbClr val="002060"/>
            </a:solidFill>
          </a:endParaRPr>
        </a:p>
      </dgm:t>
    </dgm:pt>
    <dgm:pt modelId="{66BAC2F9-3EE9-4709-83A6-610D9DCED8B5}" type="parTrans" cxnId="{97B6608F-61B4-463C-AEBD-D69C61BD328B}">
      <dgm:prSet/>
      <dgm:spPr/>
      <dgm:t>
        <a:bodyPr/>
        <a:lstStyle/>
        <a:p>
          <a:endParaRPr lang="es-PE"/>
        </a:p>
      </dgm:t>
    </dgm:pt>
    <dgm:pt modelId="{F9361F3F-43CD-4E58-A110-7E3076729F20}" type="sibTrans" cxnId="{97B6608F-61B4-463C-AEBD-D69C61BD328B}">
      <dgm:prSet/>
      <dgm:spPr/>
      <dgm:t>
        <a:bodyPr/>
        <a:lstStyle/>
        <a:p>
          <a:endParaRPr lang="es-PE"/>
        </a:p>
      </dgm:t>
    </dgm:pt>
    <dgm:pt modelId="{F2F9B26C-8003-431B-9C9A-BBB1A46185B0}" type="asst">
      <dgm:prSet phldrT="[Texto]" custT="1"/>
      <dgm:spPr>
        <a:noFill/>
        <a:ln w="28575">
          <a:solidFill>
            <a:srgbClr val="FFC000"/>
          </a:solidFill>
        </a:ln>
      </dgm:spPr>
      <dgm:t>
        <a:bodyPr/>
        <a:lstStyle/>
        <a:p>
          <a:r>
            <a:rPr lang="es-PE" sz="1600" dirty="0" smtClean="0">
              <a:solidFill>
                <a:srgbClr val="002060"/>
              </a:solidFill>
            </a:rPr>
            <a:t>Constituye una de las más importantes fuentes del Derecho en general, y del Derecho del trabajo en especial.</a:t>
          </a:r>
          <a:endParaRPr lang="es-PE" sz="1600" dirty="0">
            <a:solidFill>
              <a:srgbClr val="002060"/>
            </a:solidFill>
          </a:endParaRPr>
        </a:p>
      </dgm:t>
    </dgm:pt>
    <dgm:pt modelId="{A4751398-4F21-40DD-AAA2-5F62048BF4E4}" type="parTrans" cxnId="{2A361321-2FD1-4861-9D1F-D81511FB6665}">
      <dgm:prSet/>
      <dgm:spPr>
        <a:ln w="28575">
          <a:solidFill>
            <a:srgbClr val="FFC000"/>
          </a:solidFill>
        </a:ln>
      </dgm:spPr>
      <dgm:t>
        <a:bodyPr/>
        <a:lstStyle/>
        <a:p>
          <a:endParaRPr lang="es-PE"/>
        </a:p>
      </dgm:t>
    </dgm:pt>
    <dgm:pt modelId="{F32942E0-6417-4897-9B52-DA315D0C3268}" type="sibTrans" cxnId="{2A361321-2FD1-4861-9D1F-D81511FB6665}">
      <dgm:prSet/>
      <dgm:spPr/>
      <dgm:t>
        <a:bodyPr/>
        <a:lstStyle/>
        <a:p>
          <a:endParaRPr lang="es-PE"/>
        </a:p>
      </dgm:t>
    </dgm:pt>
    <dgm:pt modelId="{F56E2915-7363-4637-BDE8-DE5A0D0CF7CC}" type="pres">
      <dgm:prSet presAssocID="{A2D3F425-9CC8-4427-86F9-12C96DD2301A}" presName="hierChild1" presStyleCnt="0">
        <dgm:presLayoutVars>
          <dgm:orgChart val="1"/>
          <dgm:chPref val="1"/>
          <dgm:dir/>
          <dgm:animOne val="branch"/>
          <dgm:animLvl val="lvl"/>
          <dgm:resizeHandles/>
        </dgm:presLayoutVars>
      </dgm:prSet>
      <dgm:spPr/>
      <dgm:t>
        <a:bodyPr/>
        <a:lstStyle/>
        <a:p>
          <a:endParaRPr lang="es-PE"/>
        </a:p>
      </dgm:t>
    </dgm:pt>
    <dgm:pt modelId="{69F8F1B2-A5AE-42A7-A235-7B616AF87E9C}" type="pres">
      <dgm:prSet presAssocID="{382EA0D0-BA28-44EF-AC88-CB4865B6F65B}" presName="hierRoot1" presStyleCnt="0">
        <dgm:presLayoutVars>
          <dgm:hierBranch val="init"/>
        </dgm:presLayoutVars>
      </dgm:prSet>
      <dgm:spPr/>
    </dgm:pt>
    <dgm:pt modelId="{7B419146-C148-4213-AA06-98C34BD899C6}" type="pres">
      <dgm:prSet presAssocID="{382EA0D0-BA28-44EF-AC88-CB4865B6F65B}" presName="rootComposite1" presStyleCnt="0"/>
      <dgm:spPr/>
    </dgm:pt>
    <dgm:pt modelId="{F1A5A471-B32C-4C21-8B4C-0F67425F8C8E}" type="pres">
      <dgm:prSet presAssocID="{382EA0D0-BA28-44EF-AC88-CB4865B6F65B}" presName="rootText1" presStyleLbl="node0" presStyleIdx="0" presStyleCnt="1" custScaleY="68904" custLinFactNeighborX="-3186" custLinFactNeighborY="-49025">
        <dgm:presLayoutVars>
          <dgm:chPref val="3"/>
        </dgm:presLayoutVars>
      </dgm:prSet>
      <dgm:spPr/>
      <dgm:t>
        <a:bodyPr/>
        <a:lstStyle/>
        <a:p>
          <a:endParaRPr lang="es-PE"/>
        </a:p>
      </dgm:t>
    </dgm:pt>
    <dgm:pt modelId="{30667D9A-710F-4853-B658-3B9826B4F338}" type="pres">
      <dgm:prSet presAssocID="{382EA0D0-BA28-44EF-AC88-CB4865B6F65B}" presName="rootConnector1" presStyleLbl="node1" presStyleIdx="0" presStyleCnt="0"/>
      <dgm:spPr/>
      <dgm:t>
        <a:bodyPr/>
        <a:lstStyle/>
        <a:p>
          <a:endParaRPr lang="es-PE"/>
        </a:p>
      </dgm:t>
    </dgm:pt>
    <dgm:pt modelId="{870AD0A3-3F8F-4D86-AE4F-145D607FE4C5}" type="pres">
      <dgm:prSet presAssocID="{382EA0D0-BA28-44EF-AC88-CB4865B6F65B}" presName="hierChild2" presStyleCnt="0"/>
      <dgm:spPr/>
    </dgm:pt>
    <dgm:pt modelId="{70104B89-BF7D-48EE-A9AA-62EC7CC6A0E1}" type="pres">
      <dgm:prSet presAssocID="{382EA0D0-BA28-44EF-AC88-CB4865B6F65B}" presName="hierChild3" presStyleCnt="0"/>
      <dgm:spPr/>
    </dgm:pt>
    <dgm:pt modelId="{8E017CC2-D41E-4A1B-9B0D-B7E5F83063A8}" type="pres">
      <dgm:prSet presAssocID="{A4751398-4F21-40DD-AAA2-5F62048BF4E4}" presName="Name111" presStyleLbl="parChTrans1D2" presStyleIdx="0" presStyleCnt="1"/>
      <dgm:spPr/>
      <dgm:t>
        <a:bodyPr/>
        <a:lstStyle/>
        <a:p>
          <a:endParaRPr lang="es-PE"/>
        </a:p>
      </dgm:t>
    </dgm:pt>
    <dgm:pt modelId="{E7E258D7-8915-4518-BBF7-9D4349A3EFC8}" type="pres">
      <dgm:prSet presAssocID="{F2F9B26C-8003-431B-9C9A-BBB1A46185B0}" presName="hierRoot3" presStyleCnt="0">
        <dgm:presLayoutVars>
          <dgm:hierBranch val="init"/>
        </dgm:presLayoutVars>
      </dgm:prSet>
      <dgm:spPr/>
    </dgm:pt>
    <dgm:pt modelId="{6F459825-CE1B-463E-9636-9E51C9B9C5A0}" type="pres">
      <dgm:prSet presAssocID="{F2F9B26C-8003-431B-9C9A-BBB1A46185B0}" presName="rootComposite3" presStyleCnt="0"/>
      <dgm:spPr/>
    </dgm:pt>
    <dgm:pt modelId="{48578F9D-128A-4564-A831-14F2D94264D8}" type="pres">
      <dgm:prSet presAssocID="{F2F9B26C-8003-431B-9C9A-BBB1A46185B0}" presName="rootText3" presStyleLbl="asst1" presStyleIdx="0" presStyleCnt="1" custScaleX="175980" custLinFactNeighborX="328" custLinFactNeighborY="-39065">
        <dgm:presLayoutVars>
          <dgm:chPref val="3"/>
        </dgm:presLayoutVars>
      </dgm:prSet>
      <dgm:spPr/>
      <dgm:t>
        <a:bodyPr/>
        <a:lstStyle/>
        <a:p>
          <a:endParaRPr lang="es-PE"/>
        </a:p>
      </dgm:t>
    </dgm:pt>
    <dgm:pt modelId="{9FCC6E0D-4205-4EF6-9FA4-FF555D804EE5}" type="pres">
      <dgm:prSet presAssocID="{F2F9B26C-8003-431B-9C9A-BBB1A46185B0}" presName="rootConnector3" presStyleLbl="asst1" presStyleIdx="0" presStyleCnt="1"/>
      <dgm:spPr/>
      <dgm:t>
        <a:bodyPr/>
        <a:lstStyle/>
        <a:p>
          <a:endParaRPr lang="es-PE"/>
        </a:p>
      </dgm:t>
    </dgm:pt>
    <dgm:pt modelId="{B9032D31-CBA1-4F19-8519-B2F01A623FB4}" type="pres">
      <dgm:prSet presAssocID="{F2F9B26C-8003-431B-9C9A-BBB1A46185B0}" presName="hierChild6" presStyleCnt="0"/>
      <dgm:spPr/>
    </dgm:pt>
    <dgm:pt modelId="{C2B2F280-8781-4706-B24C-C3132C644622}" type="pres">
      <dgm:prSet presAssocID="{F2F9B26C-8003-431B-9C9A-BBB1A46185B0}" presName="hierChild7" presStyleCnt="0"/>
      <dgm:spPr/>
    </dgm:pt>
  </dgm:ptLst>
  <dgm:cxnLst>
    <dgm:cxn modelId="{3FE577D1-9374-42FA-A7F1-A52BD321562E}" type="presOf" srcId="{A2D3F425-9CC8-4427-86F9-12C96DD2301A}" destId="{F56E2915-7363-4637-BDE8-DE5A0D0CF7CC}" srcOrd="0" destOrd="0" presId="urn:microsoft.com/office/officeart/2005/8/layout/orgChart1"/>
    <dgm:cxn modelId="{97B6608F-61B4-463C-AEBD-D69C61BD328B}" srcId="{A2D3F425-9CC8-4427-86F9-12C96DD2301A}" destId="{382EA0D0-BA28-44EF-AC88-CB4865B6F65B}" srcOrd="0" destOrd="0" parTransId="{66BAC2F9-3EE9-4709-83A6-610D9DCED8B5}" sibTransId="{F9361F3F-43CD-4E58-A110-7E3076729F20}"/>
    <dgm:cxn modelId="{72D71273-26CD-4160-B1B4-FDB49DC6E762}" type="presOf" srcId="{A4751398-4F21-40DD-AAA2-5F62048BF4E4}" destId="{8E017CC2-D41E-4A1B-9B0D-B7E5F83063A8}" srcOrd="0" destOrd="0" presId="urn:microsoft.com/office/officeart/2005/8/layout/orgChart1"/>
    <dgm:cxn modelId="{2A361321-2FD1-4861-9D1F-D81511FB6665}" srcId="{382EA0D0-BA28-44EF-AC88-CB4865B6F65B}" destId="{F2F9B26C-8003-431B-9C9A-BBB1A46185B0}" srcOrd="0" destOrd="0" parTransId="{A4751398-4F21-40DD-AAA2-5F62048BF4E4}" sibTransId="{F32942E0-6417-4897-9B52-DA315D0C3268}"/>
    <dgm:cxn modelId="{EAD30CDD-A505-4B11-8B5D-2F6104BD69DB}" type="presOf" srcId="{F2F9B26C-8003-431B-9C9A-BBB1A46185B0}" destId="{9FCC6E0D-4205-4EF6-9FA4-FF555D804EE5}" srcOrd="1" destOrd="0" presId="urn:microsoft.com/office/officeart/2005/8/layout/orgChart1"/>
    <dgm:cxn modelId="{246B4DC0-681C-4AB4-BF3D-23B49D7898CC}" type="presOf" srcId="{382EA0D0-BA28-44EF-AC88-CB4865B6F65B}" destId="{F1A5A471-B32C-4C21-8B4C-0F67425F8C8E}" srcOrd="0" destOrd="0" presId="urn:microsoft.com/office/officeart/2005/8/layout/orgChart1"/>
    <dgm:cxn modelId="{86130F59-B069-44B4-9725-F95B077C60A7}" type="presOf" srcId="{F2F9B26C-8003-431B-9C9A-BBB1A46185B0}" destId="{48578F9D-128A-4564-A831-14F2D94264D8}" srcOrd="0" destOrd="0" presId="urn:microsoft.com/office/officeart/2005/8/layout/orgChart1"/>
    <dgm:cxn modelId="{6D7C0696-69FE-4DD6-91BE-9489C8983962}" type="presOf" srcId="{382EA0D0-BA28-44EF-AC88-CB4865B6F65B}" destId="{30667D9A-710F-4853-B658-3B9826B4F338}" srcOrd="1" destOrd="0" presId="urn:microsoft.com/office/officeart/2005/8/layout/orgChart1"/>
    <dgm:cxn modelId="{AF1BEFC1-DFDC-4D59-AE60-F38B33AE1610}" type="presParOf" srcId="{F56E2915-7363-4637-BDE8-DE5A0D0CF7CC}" destId="{69F8F1B2-A5AE-42A7-A235-7B616AF87E9C}" srcOrd="0" destOrd="0" presId="urn:microsoft.com/office/officeart/2005/8/layout/orgChart1"/>
    <dgm:cxn modelId="{FB092D94-ACD6-48D6-9223-66B6E143991E}" type="presParOf" srcId="{69F8F1B2-A5AE-42A7-A235-7B616AF87E9C}" destId="{7B419146-C148-4213-AA06-98C34BD899C6}" srcOrd="0" destOrd="0" presId="urn:microsoft.com/office/officeart/2005/8/layout/orgChart1"/>
    <dgm:cxn modelId="{BA201259-325D-40B7-ADD1-73A1F74EC458}" type="presParOf" srcId="{7B419146-C148-4213-AA06-98C34BD899C6}" destId="{F1A5A471-B32C-4C21-8B4C-0F67425F8C8E}" srcOrd="0" destOrd="0" presId="urn:microsoft.com/office/officeart/2005/8/layout/orgChart1"/>
    <dgm:cxn modelId="{1A845DE7-1313-4B74-AA94-27308195DED9}" type="presParOf" srcId="{7B419146-C148-4213-AA06-98C34BD899C6}" destId="{30667D9A-710F-4853-B658-3B9826B4F338}" srcOrd="1" destOrd="0" presId="urn:microsoft.com/office/officeart/2005/8/layout/orgChart1"/>
    <dgm:cxn modelId="{A958B207-7BF3-4D1F-B599-E70CF09809AB}" type="presParOf" srcId="{69F8F1B2-A5AE-42A7-A235-7B616AF87E9C}" destId="{870AD0A3-3F8F-4D86-AE4F-145D607FE4C5}" srcOrd="1" destOrd="0" presId="urn:microsoft.com/office/officeart/2005/8/layout/orgChart1"/>
    <dgm:cxn modelId="{907A75BD-8A7F-49B1-BF24-E61C836DE761}" type="presParOf" srcId="{69F8F1B2-A5AE-42A7-A235-7B616AF87E9C}" destId="{70104B89-BF7D-48EE-A9AA-62EC7CC6A0E1}" srcOrd="2" destOrd="0" presId="urn:microsoft.com/office/officeart/2005/8/layout/orgChart1"/>
    <dgm:cxn modelId="{177E8AC8-FE51-4900-B115-DBA2027DD258}" type="presParOf" srcId="{70104B89-BF7D-48EE-A9AA-62EC7CC6A0E1}" destId="{8E017CC2-D41E-4A1B-9B0D-B7E5F83063A8}" srcOrd="0" destOrd="0" presId="urn:microsoft.com/office/officeart/2005/8/layout/orgChart1"/>
    <dgm:cxn modelId="{EB0F8B62-F871-407E-845F-7C557542199C}" type="presParOf" srcId="{70104B89-BF7D-48EE-A9AA-62EC7CC6A0E1}" destId="{E7E258D7-8915-4518-BBF7-9D4349A3EFC8}" srcOrd="1" destOrd="0" presId="urn:microsoft.com/office/officeart/2005/8/layout/orgChart1"/>
    <dgm:cxn modelId="{D43EAE0E-6D1D-492D-B70F-E28CE092E40C}" type="presParOf" srcId="{E7E258D7-8915-4518-BBF7-9D4349A3EFC8}" destId="{6F459825-CE1B-463E-9636-9E51C9B9C5A0}" srcOrd="0" destOrd="0" presId="urn:microsoft.com/office/officeart/2005/8/layout/orgChart1"/>
    <dgm:cxn modelId="{C4A37DE1-853E-4C62-B6AB-A688A94FCA84}" type="presParOf" srcId="{6F459825-CE1B-463E-9636-9E51C9B9C5A0}" destId="{48578F9D-128A-4564-A831-14F2D94264D8}" srcOrd="0" destOrd="0" presId="urn:microsoft.com/office/officeart/2005/8/layout/orgChart1"/>
    <dgm:cxn modelId="{887C84E0-7B80-43BE-A169-F9F07CD5E032}" type="presParOf" srcId="{6F459825-CE1B-463E-9636-9E51C9B9C5A0}" destId="{9FCC6E0D-4205-4EF6-9FA4-FF555D804EE5}" srcOrd="1" destOrd="0" presId="urn:microsoft.com/office/officeart/2005/8/layout/orgChart1"/>
    <dgm:cxn modelId="{24545447-924D-4FEE-88FB-9CA65409ACC4}" type="presParOf" srcId="{E7E258D7-8915-4518-BBF7-9D4349A3EFC8}" destId="{B9032D31-CBA1-4F19-8519-B2F01A623FB4}" srcOrd="1" destOrd="0" presId="urn:microsoft.com/office/officeart/2005/8/layout/orgChart1"/>
    <dgm:cxn modelId="{EDCAED08-DDD4-4955-9816-B8294A8C9E0D}" type="presParOf" srcId="{E7E258D7-8915-4518-BBF7-9D4349A3EFC8}" destId="{C2B2F280-8781-4706-B24C-C3132C644622}" srcOrd="2" destOrd="0" presId="urn:microsoft.com/office/officeart/2005/8/layout/orgChart1"/>
  </dgm:cxnLst>
  <dgm:bg/>
  <dgm:whole/>
</dgm:dataModel>
</file>

<file path=ppt/diagrams/data7.xml><?xml version="1.0" encoding="utf-8"?>
<dgm:dataModel xmlns:dgm="http://schemas.openxmlformats.org/drawingml/2006/diagram" xmlns:a="http://schemas.openxmlformats.org/drawingml/2006/main">
  <dgm:ptLst>
    <dgm:pt modelId="{A2D3F425-9CC8-4427-86F9-12C96DD2301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382EA0D0-BA28-44EF-AC88-CB4865B6F65B}">
      <dgm:prSet phldrT="[Texto]" custT="1"/>
      <dgm:spPr>
        <a:solidFill>
          <a:schemeClr val="accent1">
            <a:lumMod val="20000"/>
            <a:lumOff val="80000"/>
          </a:schemeClr>
        </a:solidFill>
        <a:ln w="28575">
          <a:solidFill>
            <a:srgbClr val="FFC000"/>
          </a:solidFill>
        </a:ln>
      </dgm:spPr>
      <dgm:t>
        <a:bodyPr/>
        <a:lstStyle/>
        <a:p>
          <a:r>
            <a:rPr lang="es-PE" sz="2000" b="1" dirty="0" smtClean="0">
              <a:solidFill>
                <a:srgbClr val="002060"/>
              </a:solidFill>
            </a:rPr>
            <a:t>LA RESOLUCIÓN LEGISLATIVA</a:t>
          </a:r>
          <a:endParaRPr lang="es-PE" sz="2000" dirty="0">
            <a:solidFill>
              <a:srgbClr val="002060"/>
            </a:solidFill>
          </a:endParaRPr>
        </a:p>
      </dgm:t>
    </dgm:pt>
    <dgm:pt modelId="{66BAC2F9-3EE9-4709-83A6-610D9DCED8B5}" type="parTrans" cxnId="{97B6608F-61B4-463C-AEBD-D69C61BD328B}">
      <dgm:prSet/>
      <dgm:spPr/>
      <dgm:t>
        <a:bodyPr/>
        <a:lstStyle/>
        <a:p>
          <a:endParaRPr lang="es-PE"/>
        </a:p>
      </dgm:t>
    </dgm:pt>
    <dgm:pt modelId="{F9361F3F-43CD-4E58-A110-7E3076729F20}" type="sibTrans" cxnId="{97B6608F-61B4-463C-AEBD-D69C61BD328B}">
      <dgm:prSet/>
      <dgm:spPr/>
      <dgm:t>
        <a:bodyPr/>
        <a:lstStyle/>
        <a:p>
          <a:endParaRPr lang="es-PE"/>
        </a:p>
      </dgm:t>
    </dgm:pt>
    <dgm:pt modelId="{06DF7EDD-94C1-4AAA-9C59-B7A86472BB64}">
      <dgm:prSet phldrT="[Texto]" custT="1"/>
      <dgm:spPr>
        <a:noFill/>
        <a:ln w="28575">
          <a:solidFill>
            <a:srgbClr val="FFC000"/>
          </a:solidFill>
        </a:ln>
      </dgm:spPr>
      <dgm:t>
        <a:bodyPr/>
        <a:lstStyle/>
        <a:p>
          <a:r>
            <a:rPr lang="es-PE" sz="1600" dirty="0" smtClean="0">
              <a:solidFill>
                <a:srgbClr val="002060"/>
              </a:solidFill>
            </a:rPr>
            <a:t> Leyes formales</a:t>
          </a:r>
          <a:endParaRPr lang="es-PE" sz="1600" dirty="0">
            <a:solidFill>
              <a:srgbClr val="002060"/>
            </a:solidFill>
          </a:endParaRPr>
        </a:p>
      </dgm:t>
    </dgm:pt>
    <dgm:pt modelId="{1A114D0F-3F49-4836-B671-EA7DC6484CC8}" type="parTrans" cxnId="{703DC802-2E72-42F2-8F27-2F802132F2DE}">
      <dgm:prSet/>
      <dgm:spPr>
        <a:ln w="28575">
          <a:solidFill>
            <a:srgbClr val="FFC000"/>
          </a:solidFill>
        </a:ln>
      </dgm:spPr>
      <dgm:t>
        <a:bodyPr/>
        <a:lstStyle/>
        <a:p>
          <a:endParaRPr lang="es-PE"/>
        </a:p>
      </dgm:t>
    </dgm:pt>
    <dgm:pt modelId="{8C63034D-E35C-4AA3-AD18-26593ADE55DC}" type="sibTrans" cxnId="{703DC802-2E72-42F2-8F27-2F802132F2DE}">
      <dgm:prSet/>
      <dgm:spPr/>
      <dgm:t>
        <a:bodyPr/>
        <a:lstStyle/>
        <a:p>
          <a:endParaRPr lang="es-PE"/>
        </a:p>
      </dgm:t>
    </dgm:pt>
    <dgm:pt modelId="{3632127E-1465-492F-819B-A50BFA1B03EF}">
      <dgm:prSet phldrT="[Texto]" custT="1"/>
      <dgm:spPr>
        <a:noFill/>
        <a:ln w="28575">
          <a:solidFill>
            <a:srgbClr val="FFC000"/>
          </a:solidFill>
        </a:ln>
      </dgm:spPr>
      <dgm:t>
        <a:bodyPr/>
        <a:lstStyle/>
        <a:p>
          <a:r>
            <a:rPr lang="es-PE" sz="1600" dirty="0" smtClean="0">
              <a:solidFill>
                <a:srgbClr val="002060"/>
              </a:solidFill>
            </a:rPr>
            <a:t>Aprueban los Tratados Internacionales</a:t>
          </a:r>
          <a:endParaRPr lang="es-PE" sz="1600" dirty="0">
            <a:solidFill>
              <a:srgbClr val="002060"/>
            </a:solidFill>
          </a:endParaRPr>
        </a:p>
      </dgm:t>
    </dgm:pt>
    <dgm:pt modelId="{9D6F48B2-C3A8-46E4-A1AC-4F54367651EC}" type="parTrans" cxnId="{83EE85AF-7D23-4EFF-AA59-890655A74536}">
      <dgm:prSet/>
      <dgm:spPr>
        <a:ln w="28575">
          <a:solidFill>
            <a:srgbClr val="FFC000"/>
          </a:solidFill>
        </a:ln>
      </dgm:spPr>
      <dgm:t>
        <a:bodyPr/>
        <a:lstStyle/>
        <a:p>
          <a:endParaRPr lang="es-PE"/>
        </a:p>
      </dgm:t>
    </dgm:pt>
    <dgm:pt modelId="{D5B573DE-8096-4ADC-BD6E-B4678D7B353E}" type="sibTrans" cxnId="{83EE85AF-7D23-4EFF-AA59-890655A74536}">
      <dgm:prSet/>
      <dgm:spPr/>
      <dgm:t>
        <a:bodyPr/>
        <a:lstStyle/>
        <a:p>
          <a:endParaRPr lang="es-PE"/>
        </a:p>
      </dgm:t>
    </dgm:pt>
    <dgm:pt modelId="{08400D60-4003-4B17-BF85-97B7C81130BB}" type="pres">
      <dgm:prSet presAssocID="{A2D3F425-9CC8-4427-86F9-12C96DD2301A}" presName="diagram" presStyleCnt="0">
        <dgm:presLayoutVars>
          <dgm:chPref val="1"/>
          <dgm:dir/>
          <dgm:animOne val="branch"/>
          <dgm:animLvl val="lvl"/>
          <dgm:resizeHandles val="exact"/>
        </dgm:presLayoutVars>
      </dgm:prSet>
      <dgm:spPr/>
      <dgm:t>
        <a:bodyPr/>
        <a:lstStyle/>
        <a:p>
          <a:endParaRPr lang="es-PE"/>
        </a:p>
      </dgm:t>
    </dgm:pt>
    <dgm:pt modelId="{2C785FEF-5D16-431C-8A11-777880501417}" type="pres">
      <dgm:prSet presAssocID="{382EA0D0-BA28-44EF-AC88-CB4865B6F65B}" presName="root1" presStyleCnt="0"/>
      <dgm:spPr/>
    </dgm:pt>
    <dgm:pt modelId="{95002A9B-AAE5-4516-85B3-183631BFE70A}" type="pres">
      <dgm:prSet presAssocID="{382EA0D0-BA28-44EF-AC88-CB4865B6F65B}" presName="LevelOneTextNode" presStyleLbl="node0" presStyleIdx="0" presStyleCnt="1" custScaleY="69210">
        <dgm:presLayoutVars>
          <dgm:chPref val="3"/>
        </dgm:presLayoutVars>
      </dgm:prSet>
      <dgm:spPr/>
      <dgm:t>
        <a:bodyPr/>
        <a:lstStyle/>
        <a:p>
          <a:endParaRPr lang="es-PE"/>
        </a:p>
      </dgm:t>
    </dgm:pt>
    <dgm:pt modelId="{F1241102-4A57-49DB-B749-B79795466B3C}" type="pres">
      <dgm:prSet presAssocID="{382EA0D0-BA28-44EF-AC88-CB4865B6F65B}" presName="level2hierChild" presStyleCnt="0"/>
      <dgm:spPr/>
    </dgm:pt>
    <dgm:pt modelId="{E67D6BBC-BFE6-4DC4-AC19-B89607297E81}" type="pres">
      <dgm:prSet presAssocID="{1A114D0F-3F49-4836-B671-EA7DC6484CC8}" presName="conn2-1" presStyleLbl="parChTrans1D2" presStyleIdx="0" presStyleCnt="2"/>
      <dgm:spPr/>
      <dgm:t>
        <a:bodyPr/>
        <a:lstStyle/>
        <a:p>
          <a:endParaRPr lang="es-PE"/>
        </a:p>
      </dgm:t>
    </dgm:pt>
    <dgm:pt modelId="{976F94E1-04CD-4584-8AF3-D1D97A316510}" type="pres">
      <dgm:prSet presAssocID="{1A114D0F-3F49-4836-B671-EA7DC6484CC8}" presName="connTx" presStyleLbl="parChTrans1D2" presStyleIdx="0" presStyleCnt="2"/>
      <dgm:spPr/>
      <dgm:t>
        <a:bodyPr/>
        <a:lstStyle/>
        <a:p>
          <a:endParaRPr lang="es-PE"/>
        </a:p>
      </dgm:t>
    </dgm:pt>
    <dgm:pt modelId="{EA56C7D3-7F86-46A3-BF7B-F3B652E50D30}" type="pres">
      <dgm:prSet presAssocID="{06DF7EDD-94C1-4AAA-9C59-B7A86472BB64}" presName="root2" presStyleCnt="0"/>
      <dgm:spPr/>
    </dgm:pt>
    <dgm:pt modelId="{3B1352A1-2808-4915-B40A-58AF16249A3D}" type="pres">
      <dgm:prSet presAssocID="{06DF7EDD-94C1-4AAA-9C59-B7A86472BB64}" presName="LevelTwoTextNode" presStyleLbl="node2" presStyleIdx="0" presStyleCnt="2" custScaleY="63155">
        <dgm:presLayoutVars>
          <dgm:chPref val="3"/>
        </dgm:presLayoutVars>
      </dgm:prSet>
      <dgm:spPr/>
      <dgm:t>
        <a:bodyPr/>
        <a:lstStyle/>
        <a:p>
          <a:endParaRPr lang="es-PE"/>
        </a:p>
      </dgm:t>
    </dgm:pt>
    <dgm:pt modelId="{FC2A3695-BEC6-4A20-AC7C-B984C1C19BAC}" type="pres">
      <dgm:prSet presAssocID="{06DF7EDD-94C1-4AAA-9C59-B7A86472BB64}" presName="level3hierChild" presStyleCnt="0"/>
      <dgm:spPr/>
    </dgm:pt>
    <dgm:pt modelId="{481BAD45-793A-4A89-AABA-D7D7A6DCD752}" type="pres">
      <dgm:prSet presAssocID="{9D6F48B2-C3A8-46E4-A1AC-4F54367651EC}" presName="conn2-1" presStyleLbl="parChTrans1D2" presStyleIdx="1" presStyleCnt="2"/>
      <dgm:spPr/>
      <dgm:t>
        <a:bodyPr/>
        <a:lstStyle/>
        <a:p>
          <a:endParaRPr lang="es-PE"/>
        </a:p>
      </dgm:t>
    </dgm:pt>
    <dgm:pt modelId="{DF506558-5DAD-4835-B327-4C0B78431A66}" type="pres">
      <dgm:prSet presAssocID="{9D6F48B2-C3A8-46E4-A1AC-4F54367651EC}" presName="connTx" presStyleLbl="parChTrans1D2" presStyleIdx="1" presStyleCnt="2"/>
      <dgm:spPr/>
      <dgm:t>
        <a:bodyPr/>
        <a:lstStyle/>
        <a:p>
          <a:endParaRPr lang="es-PE"/>
        </a:p>
      </dgm:t>
    </dgm:pt>
    <dgm:pt modelId="{CA212AA3-B900-4C69-8608-23CBFF473B7B}" type="pres">
      <dgm:prSet presAssocID="{3632127E-1465-492F-819B-A50BFA1B03EF}" presName="root2" presStyleCnt="0"/>
      <dgm:spPr/>
    </dgm:pt>
    <dgm:pt modelId="{9F09DB80-084C-49B7-9EBC-C43B5135A5B9}" type="pres">
      <dgm:prSet presAssocID="{3632127E-1465-492F-819B-A50BFA1B03EF}" presName="LevelTwoTextNode" presStyleLbl="node2" presStyleIdx="1" presStyleCnt="2" custScaleY="68015">
        <dgm:presLayoutVars>
          <dgm:chPref val="3"/>
        </dgm:presLayoutVars>
      </dgm:prSet>
      <dgm:spPr/>
      <dgm:t>
        <a:bodyPr/>
        <a:lstStyle/>
        <a:p>
          <a:endParaRPr lang="es-PE"/>
        </a:p>
      </dgm:t>
    </dgm:pt>
    <dgm:pt modelId="{9A18CE88-1A7C-47C6-958F-4002AFB64D3D}" type="pres">
      <dgm:prSet presAssocID="{3632127E-1465-492F-819B-A50BFA1B03EF}" presName="level3hierChild" presStyleCnt="0"/>
      <dgm:spPr/>
    </dgm:pt>
  </dgm:ptLst>
  <dgm:cxnLst>
    <dgm:cxn modelId="{BE45EDE8-EC1B-4131-A4E0-42774C1AEC74}" type="presOf" srcId="{9D6F48B2-C3A8-46E4-A1AC-4F54367651EC}" destId="{DF506558-5DAD-4835-B327-4C0B78431A66}" srcOrd="1" destOrd="0" presId="urn:microsoft.com/office/officeart/2005/8/layout/hierarchy2"/>
    <dgm:cxn modelId="{7CCF2C40-59EB-47D5-AA1C-E13B54C8180B}" type="presOf" srcId="{9D6F48B2-C3A8-46E4-A1AC-4F54367651EC}" destId="{481BAD45-793A-4A89-AABA-D7D7A6DCD752}" srcOrd="0" destOrd="0" presId="urn:microsoft.com/office/officeart/2005/8/layout/hierarchy2"/>
    <dgm:cxn modelId="{80D4C888-54BE-48DE-B9FC-DBCF2CED63B0}" type="presOf" srcId="{1A114D0F-3F49-4836-B671-EA7DC6484CC8}" destId="{976F94E1-04CD-4584-8AF3-D1D97A316510}" srcOrd="1" destOrd="0" presId="urn:microsoft.com/office/officeart/2005/8/layout/hierarchy2"/>
    <dgm:cxn modelId="{97B6608F-61B4-463C-AEBD-D69C61BD328B}" srcId="{A2D3F425-9CC8-4427-86F9-12C96DD2301A}" destId="{382EA0D0-BA28-44EF-AC88-CB4865B6F65B}" srcOrd="0" destOrd="0" parTransId="{66BAC2F9-3EE9-4709-83A6-610D9DCED8B5}" sibTransId="{F9361F3F-43CD-4E58-A110-7E3076729F20}"/>
    <dgm:cxn modelId="{4F911C30-D7AC-40EF-9050-BFE439F5AD3E}" type="presOf" srcId="{382EA0D0-BA28-44EF-AC88-CB4865B6F65B}" destId="{95002A9B-AAE5-4516-85B3-183631BFE70A}" srcOrd="0" destOrd="0" presId="urn:microsoft.com/office/officeart/2005/8/layout/hierarchy2"/>
    <dgm:cxn modelId="{88751E48-E91D-44B8-875D-B87B4FD4D55B}" type="presOf" srcId="{3632127E-1465-492F-819B-A50BFA1B03EF}" destId="{9F09DB80-084C-49B7-9EBC-C43B5135A5B9}" srcOrd="0" destOrd="0" presId="urn:microsoft.com/office/officeart/2005/8/layout/hierarchy2"/>
    <dgm:cxn modelId="{703DC802-2E72-42F2-8F27-2F802132F2DE}" srcId="{382EA0D0-BA28-44EF-AC88-CB4865B6F65B}" destId="{06DF7EDD-94C1-4AAA-9C59-B7A86472BB64}" srcOrd="0" destOrd="0" parTransId="{1A114D0F-3F49-4836-B671-EA7DC6484CC8}" sibTransId="{8C63034D-E35C-4AA3-AD18-26593ADE55DC}"/>
    <dgm:cxn modelId="{179D057E-145B-4E13-B0A4-CEE2453CFF29}" type="presOf" srcId="{06DF7EDD-94C1-4AAA-9C59-B7A86472BB64}" destId="{3B1352A1-2808-4915-B40A-58AF16249A3D}" srcOrd="0" destOrd="0" presId="urn:microsoft.com/office/officeart/2005/8/layout/hierarchy2"/>
    <dgm:cxn modelId="{0B3CBDC6-B6B3-475D-83B5-5CD819A4DD8D}" type="presOf" srcId="{A2D3F425-9CC8-4427-86F9-12C96DD2301A}" destId="{08400D60-4003-4B17-BF85-97B7C81130BB}" srcOrd="0" destOrd="0" presId="urn:microsoft.com/office/officeart/2005/8/layout/hierarchy2"/>
    <dgm:cxn modelId="{83EE85AF-7D23-4EFF-AA59-890655A74536}" srcId="{382EA0D0-BA28-44EF-AC88-CB4865B6F65B}" destId="{3632127E-1465-492F-819B-A50BFA1B03EF}" srcOrd="1" destOrd="0" parTransId="{9D6F48B2-C3A8-46E4-A1AC-4F54367651EC}" sibTransId="{D5B573DE-8096-4ADC-BD6E-B4678D7B353E}"/>
    <dgm:cxn modelId="{9B9E6F83-0CAF-47D8-9A70-9643B894F91E}" type="presOf" srcId="{1A114D0F-3F49-4836-B671-EA7DC6484CC8}" destId="{E67D6BBC-BFE6-4DC4-AC19-B89607297E81}" srcOrd="0" destOrd="0" presId="urn:microsoft.com/office/officeart/2005/8/layout/hierarchy2"/>
    <dgm:cxn modelId="{DD720EA8-DEB1-4EA9-A098-F195CB835D76}" type="presParOf" srcId="{08400D60-4003-4B17-BF85-97B7C81130BB}" destId="{2C785FEF-5D16-431C-8A11-777880501417}" srcOrd="0" destOrd="0" presId="urn:microsoft.com/office/officeart/2005/8/layout/hierarchy2"/>
    <dgm:cxn modelId="{46F4413E-6386-44EC-84A5-ACFA50E666FF}" type="presParOf" srcId="{2C785FEF-5D16-431C-8A11-777880501417}" destId="{95002A9B-AAE5-4516-85B3-183631BFE70A}" srcOrd="0" destOrd="0" presId="urn:microsoft.com/office/officeart/2005/8/layout/hierarchy2"/>
    <dgm:cxn modelId="{1AAA3DE4-F9BA-410A-9A39-F580342DD106}" type="presParOf" srcId="{2C785FEF-5D16-431C-8A11-777880501417}" destId="{F1241102-4A57-49DB-B749-B79795466B3C}" srcOrd="1" destOrd="0" presId="urn:microsoft.com/office/officeart/2005/8/layout/hierarchy2"/>
    <dgm:cxn modelId="{C17B63AE-FECC-418F-9571-0D06EC5AFCFE}" type="presParOf" srcId="{F1241102-4A57-49DB-B749-B79795466B3C}" destId="{E67D6BBC-BFE6-4DC4-AC19-B89607297E81}" srcOrd="0" destOrd="0" presId="urn:microsoft.com/office/officeart/2005/8/layout/hierarchy2"/>
    <dgm:cxn modelId="{90DAE167-D611-466D-B92E-7A306138954F}" type="presParOf" srcId="{E67D6BBC-BFE6-4DC4-AC19-B89607297E81}" destId="{976F94E1-04CD-4584-8AF3-D1D97A316510}" srcOrd="0" destOrd="0" presId="urn:microsoft.com/office/officeart/2005/8/layout/hierarchy2"/>
    <dgm:cxn modelId="{E27C5164-D2E3-43C4-B459-257326E424F0}" type="presParOf" srcId="{F1241102-4A57-49DB-B749-B79795466B3C}" destId="{EA56C7D3-7F86-46A3-BF7B-F3B652E50D30}" srcOrd="1" destOrd="0" presId="urn:microsoft.com/office/officeart/2005/8/layout/hierarchy2"/>
    <dgm:cxn modelId="{750E986B-9097-449D-9248-439727B46659}" type="presParOf" srcId="{EA56C7D3-7F86-46A3-BF7B-F3B652E50D30}" destId="{3B1352A1-2808-4915-B40A-58AF16249A3D}" srcOrd="0" destOrd="0" presId="urn:microsoft.com/office/officeart/2005/8/layout/hierarchy2"/>
    <dgm:cxn modelId="{ADA118AA-03AB-4A98-B28C-6AE5A3F4A310}" type="presParOf" srcId="{EA56C7D3-7F86-46A3-BF7B-F3B652E50D30}" destId="{FC2A3695-BEC6-4A20-AC7C-B984C1C19BAC}" srcOrd="1" destOrd="0" presId="urn:microsoft.com/office/officeart/2005/8/layout/hierarchy2"/>
    <dgm:cxn modelId="{983EC089-1628-496E-87C5-0CE83EAC63F9}" type="presParOf" srcId="{F1241102-4A57-49DB-B749-B79795466B3C}" destId="{481BAD45-793A-4A89-AABA-D7D7A6DCD752}" srcOrd="2" destOrd="0" presId="urn:microsoft.com/office/officeart/2005/8/layout/hierarchy2"/>
    <dgm:cxn modelId="{471B92DC-2D95-41B1-8884-0AA8A306FCF7}" type="presParOf" srcId="{481BAD45-793A-4A89-AABA-D7D7A6DCD752}" destId="{DF506558-5DAD-4835-B327-4C0B78431A66}" srcOrd="0" destOrd="0" presId="urn:microsoft.com/office/officeart/2005/8/layout/hierarchy2"/>
    <dgm:cxn modelId="{C2EFC9F5-93AB-4EA1-ACBF-7A1070AECE6E}" type="presParOf" srcId="{F1241102-4A57-49DB-B749-B79795466B3C}" destId="{CA212AA3-B900-4C69-8608-23CBFF473B7B}" srcOrd="3" destOrd="0" presId="urn:microsoft.com/office/officeart/2005/8/layout/hierarchy2"/>
    <dgm:cxn modelId="{6714DACB-5C61-4024-AE22-658C6746A828}" type="presParOf" srcId="{CA212AA3-B900-4C69-8608-23CBFF473B7B}" destId="{9F09DB80-084C-49B7-9EBC-C43B5135A5B9}" srcOrd="0" destOrd="0" presId="urn:microsoft.com/office/officeart/2005/8/layout/hierarchy2"/>
    <dgm:cxn modelId="{631C33B1-398F-49A9-8900-5EE474B601A3}" type="presParOf" srcId="{CA212AA3-B900-4C69-8608-23CBFF473B7B}" destId="{9A18CE88-1A7C-47C6-958F-4002AFB64D3D}" srcOrd="1" destOrd="0" presId="urn:microsoft.com/office/officeart/2005/8/layout/hierarchy2"/>
  </dgm:cxnLst>
  <dgm:bg/>
  <dgm:whole/>
</dgm:dataModel>
</file>

<file path=ppt/diagrams/data8.xml><?xml version="1.0" encoding="utf-8"?>
<dgm:dataModel xmlns:dgm="http://schemas.openxmlformats.org/drawingml/2006/diagram" xmlns:a="http://schemas.openxmlformats.org/drawingml/2006/main">
  <dgm:ptLst>
    <dgm:pt modelId="{A2D3F425-9CC8-4427-86F9-12C96DD2301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04021DFE-AF6A-4AC8-ADDD-E16EC43AD015}">
      <dgm:prSet phldrT="[Texto]" custT="1"/>
      <dgm:spPr>
        <a:solidFill>
          <a:schemeClr val="accent1">
            <a:lumMod val="20000"/>
            <a:lumOff val="80000"/>
          </a:schemeClr>
        </a:solidFill>
        <a:ln w="28575">
          <a:solidFill>
            <a:srgbClr val="FFC000"/>
          </a:solidFill>
        </a:ln>
      </dgm:spPr>
      <dgm:t>
        <a:bodyPr/>
        <a:lstStyle/>
        <a:p>
          <a:r>
            <a:rPr lang="es-PE" sz="1600" b="1" dirty="0" smtClean="0">
              <a:solidFill>
                <a:srgbClr val="002060"/>
              </a:solidFill>
            </a:rPr>
            <a:t>EL DECRETO LEGISLATIVO</a:t>
          </a:r>
          <a:endParaRPr lang="es-PE" sz="1600" b="1" dirty="0">
            <a:solidFill>
              <a:srgbClr val="002060"/>
            </a:solidFill>
          </a:endParaRPr>
        </a:p>
      </dgm:t>
    </dgm:pt>
    <dgm:pt modelId="{DC6690AD-8D70-4096-BB40-E7222D700628}" type="parTrans" cxnId="{B7708269-F5B1-4879-87B6-51E26C1B09C6}">
      <dgm:prSet/>
      <dgm:spPr>
        <a:ln w="28575">
          <a:solidFill>
            <a:srgbClr val="FFC000"/>
          </a:solidFill>
        </a:ln>
      </dgm:spPr>
      <dgm:t>
        <a:bodyPr/>
        <a:lstStyle/>
        <a:p>
          <a:endParaRPr lang="es-PE"/>
        </a:p>
      </dgm:t>
    </dgm:pt>
    <dgm:pt modelId="{7A4E1CE6-65A8-4090-AEA9-CD843CD7B4A0}" type="sibTrans" cxnId="{B7708269-F5B1-4879-87B6-51E26C1B09C6}">
      <dgm:prSet/>
      <dgm:spPr/>
      <dgm:t>
        <a:bodyPr/>
        <a:lstStyle/>
        <a:p>
          <a:endParaRPr lang="es-PE"/>
        </a:p>
      </dgm:t>
    </dgm:pt>
    <dgm:pt modelId="{2CDF9E09-A890-406E-9BAB-FA68CD17EEAA}">
      <dgm:prSet phldrT="[Texto]" custT="1"/>
      <dgm:spPr>
        <a:noFill/>
        <a:ln w="28575">
          <a:solidFill>
            <a:srgbClr val="FFC000"/>
          </a:solidFill>
        </a:ln>
      </dgm:spPr>
      <dgm:t>
        <a:bodyPr/>
        <a:lstStyle/>
        <a:p>
          <a:r>
            <a:rPr lang="es-PE" sz="1600" b="0" dirty="0" smtClean="0">
              <a:solidFill>
                <a:srgbClr val="002060"/>
              </a:solidFill>
            </a:rPr>
            <a:t>Emitido por el Poder Ejecutivo previa autorización del Congreso</a:t>
          </a:r>
          <a:endParaRPr lang="es-PE" sz="1600" b="0" dirty="0">
            <a:solidFill>
              <a:srgbClr val="002060"/>
            </a:solidFill>
          </a:endParaRPr>
        </a:p>
      </dgm:t>
    </dgm:pt>
    <dgm:pt modelId="{85A75918-509B-4207-BCFA-5950EEE2B807}" type="parTrans" cxnId="{87D955C7-17F8-453D-814A-1D25935BA628}">
      <dgm:prSet/>
      <dgm:spPr>
        <a:ln>
          <a:solidFill>
            <a:srgbClr val="FFC000"/>
          </a:solidFill>
        </a:ln>
      </dgm:spPr>
      <dgm:t>
        <a:bodyPr/>
        <a:lstStyle/>
        <a:p>
          <a:endParaRPr lang="es-PE"/>
        </a:p>
      </dgm:t>
    </dgm:pt>
    <dgm:pt modelId="{DF7C78F9-F646-4DF2-8912-6543449D6BE9}" type="sibTrans" cxnId="{87D955C7-17F8-453D-814A-1D25935BA628}">
      <dgm:prSet/>
      <dgm:spPr/>
      <dgm:t>
        <a:bodyPr/>
        <a:lstStyle/>
        <a:p>
          <a:endParaRPr lang="es-PE"/>
        </a:p>
      </dgm:t>
    </dgm:pt>
    <dgm:pt modelId="{F56E2915-7363-4637-BDE8-DE5A0D0CF7CC}" type="pres">
      <dgm:prSet presAssocID="{A2D3F425-9CC8-4427-86F9-12C96DD2301A}" presName="hierChild1" presStyleCnt="0">
        <dgm:presLayoutVars>
          <dgm:orgChart val="1"/>
          <dgm:chPref val="1"/>
          <dgm:dir/>
          <dgm:animOne val="branch"/>
          <dgm:animLvl val="lvl"/>
          <dgm:resizeHandles/>
        </dgm:presLayoutVars>
      </dgm:prSet>
      <dgm:spPr/>
      <dgm:t>
        <a:bodyPr/>
        <a:lstStyle/>
        <a:p>
          <a:endParaRPr lang="es-PE"/>
        </a:p>
      </dgm:t>
    </dgm:pt>
    <dgm:pt modelId="{A3B3E5D2-7B46-4236-811A-55E9B8E85F24}" type="pres">
      <dgm:prSet presAssocID="{04021DFE-AF6A-4AC8-ADDD-E16EC43AD015}" presName="hierRoot1" presStyleCnt="0">
        <dgm:presLayoutVars>
          <dgm:hierBranch val="init"/>
        </dgm:presLayoutVars>
      </dgm:prSet>
      <dgm:spPr/>
    </dgm:pt>
    <dgm:pt modelId="{E2DA1D52-1B54-4BAD-91F5-96F7427B7669}" type="pres">
      <dgm:prSet presAssocID="{04021DFE-AF6A-4AC8-ADDD-E16EC43AD015}" presName="rootComposite1" presStyleCnt="0"/>
      <dgm:spPr/>
    </dgm:pt>
    <dgm:pt modelId="{DCD1851E-D177-49FD-8249-70130A41D13D}" type="pres">
      <dgm:prSet presAssocID="{04021DFE-AF6A-4AC8-ADDD-E16EC43AD015}" presName="rootText1" presStyleLbl="node0" presStyleIdx="0" presStyleCnt="1">
        <dgm:presLayoutVars>
          <dgm:chPref val="3"/>
        </dgm:presLayoutVars>
      </dgm:prSet>
      <dgm:spPr/>
      <dgm:t>
        <a:bodyPr/>
        <a:lstStyle/>
        <a:p>
          <a:endParaRPr lang="es-PE"/>
        </a:p>
      </dgm:t>
    </dgm:pt>
    <dgm:pt modelId="{38726D35-BE67-4662-BED0-D5B37F7E2CFC}" type="pres">
      <dgm:prSet presAssocID="{04021DFE-AF6A-4AC8-ADDD-E16EC43AD015}" presName="rootConnector1" presStyleLbl="node1" presStyleIdx="0" presStyleCnt="0"/>
      <dgm:spPr/>
      <dgm:t>
        <a:bodyPr/>
        <a:lstStyle/>
        <a:p>
          <a:endParaRPr lang="es-PE"/>
        </a:p>
      </dgm:t>
    </dgm:pt>
    <dgm:pt modelId="{71AF66FC-7125-439B-9A59-A322DFBBFAD9}" type="pres">
      <dgm:prSet presAssocID="{04021DFE-AF6A-4AC8-ADDD-E16EC43AD015}" presName="hierChild2" presStyleCnt="0"/>
      <dgm:spPr/>
    </dgm:pt>
    <dgm:pt modelId="{38B3FCB4-3FE1-44A8-AB7D-EA2396B3405B}" type="pres">
      <dgm:prSet presAssocID="{85A75918-509B-4207-BCFA-5950EEE2B807}" presName="Name37" presStyleLbl="parChTrans1D2" presStyleIdx="0" presStyleCnt="1"/>
      <dgm:spPr/>
      <dgm:t>
        <a:bodyPr/>
        <a:lstStyle/>
        <a:p>
          <a:endParaRPr lang="es-PE"/>
        </a:p>
      </dgm:t>
    </dgm:pt>
    <dgm:pt modelId="{39E17B69-C26A-4591-B2AC-4A75230C9077}" type="pres">
      <dgm:prSet presAssocID="{2CDF9E09-A890-406E-9BAB-FA68CD17EEAA}" presName="hierRoot2" presStyleCnt="0">
        <dgm:presLayoutVars>
          <dgm:hierBranch val="init"/>
        </dgm:presLayoutVars>
      </dgm:prSet>
      <dgm:spPr/>
    </dgm:pt>
    <dgm:pt modelId="{9F8C2F68-03C1-4E3B-A82A-CF7EB09B679B}" type="pres">
      <dgm:prSet presAssocID="{2CDF9E09-A890-406E-9BAB-FA68CD17EEAA}" presName="rootComposite" presStyleCnt="0"/>
      <dgm:spPr/>
    </dgm:pt>
    <dgm:pt modelId="{F21F3AF1-9FBD-42DC-A940-FC9E8E59120E}" type="pres">
      <dgm:prSet presAssocID="{2CDF9E09-A890-406E-9BAB-FA68CD17EEAA}" presName="rootText" presStyleLbl="node2" presStyleIdx="0" presStyleCnt="1">
        <dgm:presLayoutVars>
          <dgm:chPref val="3"/>
        </dgm:presLayoutVars>
      </dgm:prSet>
      <dgm:spPr/>
      <dgm:t>
        <a:bodyPr/>
        <a:lstStyle/>
        <a:p>
          <a:endParaRPr lang="es-PE"/>
        </a:p>
      </dgm:t>
    </dgm:pt>
    <dgm:pt modelId="{67BA2DB7-D4A1-41A3-B21E-228DF94E66DA}" type="pres">
      <dgm:prSet presAssocID="{2CDF9E09-A890-406E-9BAB-FA68CD17EEAA}" presName="rootConnector" presStyleLbl="node2" presStyleIdx="0" presStyleCnt="1"/>
      <dgm:spPr/>
      <dgm:t>
        <a:bodyPr/>
        <a:lstStyle/>
        <a:p>
          <a:endParaRPr lang="es-PE"/>
        </a:p>
      </dgm:t>
    </dgm:pt>
    <dgm:pt modelId="{3DAD4336-4183-44CA-819E-A53970485CB8}" type="pres">
      <dgm:prSet presAssocID="{2CDF9E09-A890-406E-9BAB-FA68CD17EEAA}" presName="hierChild4" presStyleCnt="0"/>
      <dgm:spPr/>
    </dgm:pt>
    <dgm:pt modelId="{31F64DCA-12F2-4E15-967A-566A78D7DB13}" type="pres">
      <dgm:prSet presAssocID="{2CDF9E09-A890-406E-9BAB-FA68CD17EEAA}" presName="hierChild5" presStyleCnt="0"/>
      <dgm:spPr/>
    </dgm:pt>
    <dgm:pt modelId="{EEAEC535-0182-473E-8699-CE350D394597}" type="pres">
      <dgm:prSet presAssocID="{04021DFE-AF6A-4AC8-ADDD-E16EC43AD015}" presName="hierChild3" presStyleCnt="0"/>
      <dgm:spPr/>
    </dgm:pt>
  </dgm:ptLst>
  <dgm:cxnLst>
    <dgm:cxn modelId="{1D9E7376-8EDE-49D3-8A67-E985E870DC7F}" type="presOf" srcId="{A2D3F425-9CC8-4427-86F9-12C96DD2301A}" destId="{F56E2915-7363-4637-BDE8-DE5A0D0CF7CC}" srcOrd="0" destOrd="0" presId="urn:microsoft.com/office/officeart/2005/8/layout/orgChart1"/>
    <dgm:cxn modelId="{87D955C7-17F8-453D-814A-1D25935BA628}" srcId="{04021DFE-AF6A-4AC8-ADDD-E16EC43AD015}" destId="{2CDF9E09-A890-406E-9BAB-FA68CD17EEAA}" srcOrd="0" destOrd="0" parTransId="{85A75918-509B-4207-BCFA-5950EEE2B807}" sibTransId="{DF7C78F9-F646-4DF2-8912-6543449D6BE9}"/>
    <dgm:cxn modelId="{B7708269-F5B1-4879-87B6-51E26C1B09C6}" srcId="{A2D3F425-9CC8-4427-86F9-12C96DD2301A}" destId="{04021DFE-AF6A-4AC8-ADDD-E16EC43AD015}" srcOrd="0" destOrd="0" parTransId="{DC6690AD-8D70-4096-BB40-E7222D700628}" sibTransId="{7A4E1CE6-65A8-4090-AEA9-CD843CD7B4A0}"/>
    <dgm:cxn modelId="{28C21793-210A-4EF4-853A-DA80FF844E45}" type="presOf" srcId="{04021DFE-AF6A-4AC8-ADDD-E16EC43AD015}" destId="{DCD1851E-D177-49FD-8249-70130A41D13D}" srcOrd="0" destOrd="0" presId="urn:microsoft.com/office/officeart/2005/8/layout/orgChart1"/>
    <dgm:cxn modelId="{C567A8D0-AA2B-44E6-9DC8-6CEFBF66F1AB}" type="presOf" srcId="{2CDF9E09-A890-406E-9BAB-FA68CD17EEAA}" destId="{F21F3AF1-9FBD-42DC-A940-FC9E8E59120E}" srcOrd="0" destOrd="0" presId="urn:microsoft.com/office/officeart/2005/8/layout/orgChart1"/>
    <dgm:cxn modelId="{21CA59D5-20F0-4DD0-B32C-9DC61930F182}" type="presOf" srcId="{04021DFE-AF6A-4AC8-ADDD-E16EC43AD015}" destId="{38726D35-BE67-4662-BED0-D5B37F7E2CFC}" srcOrd="1" destOrd="0" presId="urn:microsoft.com/office/officeart/2005/8/layout/orgChart1"/>
    <dgm:cxn modelId="{F6AA1B03-1872-40CB-BE7D-F3648DB6DBF0}" type="presOf" srcId="{85A75918-509B-4207-BCFA-5950EEE2B807}" destId="{38B3FCB4-3FE1-44A8-AB7D-EA2396B3405B}" srcOrd="0" destOrd="0" presId="urn:microsoft.com/office/officeart/2005/8/layout/orgChart1"/>
    <dgm:cxn modelId="{1EE20A5C-975F-434E-A2F3-4DBE3877B920}" type="presOf" srcId="{2CDF9E09-A890-406E-9BAB-FA68CD17EEAA}" destId="{67BA2DB7-D4A1-41A3-B21E-228DF94E66DA}" srcOrd="1" destOrd="0" presId="urn:microsoft.com/office/officeart/2005/8/layout/orgChart1"/>
    <dgm:cxn modelId="{F6E394B4-9ADE-4D87-B247-69D5367A1D8F}" type="presParOf" srcId="{F56E2915-7363-4637-BDE8-DE5A0D0CF7CC}" destId="{A3B3E5D2-7B46-4236-811A-55E9B8E85F24}" srcOrd="0" destOrd="0" presId="urn:microsoft.com/office/officeart/2005/8/layout/orgChart1"/>
    <dgm:cxn modelId="{5073A39B-D61E-413C-B4C0-87FDA9056680}" type="presParOf" srcId="{A3B3E5D2-7B46-4236-811A-55E9B8E85F24}" destId="{E2DA1D52-1B54-4BAD-91F5-96F7427B7669}" srcOrd="0" destOrd="0" presId="urn:microsoft.com/office/officeart/2005/8/layout/orgChart1"/>
    <dgm:cxn modelId="{71BE09E1-4242-4B6A-8D5B-C06A8847F65E}" type="presParOf" srcId="{E2DA1D52-1B54-4BAD-91F5-96F7427B7669}" destId="{DCD1851E-D177-49FD-8249-70130A41D13D}" srcOrd="0" destOrd="0" presId="urn:microsoft.com/office/officeart/2005/8/layout/orgChart1"/>
    <dgm:cxn modelId="{D30B31E6-1D4B-44F7-8DC1-4D8EB3B68200}" type="presParOf" srcId="{E2DA1D52-1B54-4BAD-91F5-96F7427B7669}" destId="{38726D35-BE67-4662-BED0-D5B37F7E2CFC}" srcOrd="1" destOrd="0" presId="urn:microsoft.com/office/officeart/2005/8/layout/orgChart1"/>
    <dgm:cxn modelId="{9EDE6D6A-88A8-4F79-9F40-09C9FB258442}" type="presParOf" srcId="{A3B3E5D2-7B46-4236-811A-55E9B8E85F24}" destId="{71AF66FC-7125-439B-9A59-A322DFBBFAD9}" srcOrd="1" destOrd="0" presId="urn:microsoft.com/office/officeart/2005/8/layout/orgChart1"/>
    <dgm:cxn modelId="{E4C5835C-A4D9-4261-9611-80DBC643B635}" type="presParOf" srcId="{71AF66FC-7125-439B-9A59-A322DFBBFAD9}" destId="{38B3FCB4-3FE1-44A8-AB7D-EA2396B3405B}" srcOrd="0" destOrd="0" presId="urn:microsoft.com/office/officeart/2005/8/layout/orgChart1"/>
    <dgm:cxn modelId="{8879604F-07CA-4FDC-B228-DE8419042634}" type="presParOf" srcId="{71AF66FC-7125-439B-9A59-A322DFBBFAD9}" destId="{39E17B69-C26A-4591-B2AC-4A75230C9077}" srcOrd="1" destOrd="0" presId="urn:microsoft.com/office/officeart/2005/8/layout/orgChart1"/>
    <dgm:cxn modelId="{95B6D970-3B10-4924-8DD6-EB3026E8F7C9}" type="presParOf" srcId="{39E17B69-C26A-4591-B2AC-4A75230C9077}" destId="{9F8C2F68-03C1-4E3B-A82A-CF7EB09B679B}" srcOrd="0" destOrd="0" presId="urn:microsoft.com/office/officeart/2005/8/layout/orgChart1"/>
    <dgm:cxn modelId="{9D2058DC-4443-4CAF-9FA4-D90D8BBB0AEE}" type="presParOf" srcId="{9F8C2F68-03C1-4E3B-A82A-CF7EB09B679B}" destId="{F21F3AF1-9FBD-42DC-A940-FC9E8E59120E}" srcOrd="0" destOrd="0" presId="urn:microsoft.com/office/officeart/2005/8/layout/orgChart1"/>
    <dgm:cxn modelId="{92D1955F-3FE9-411B-B73D-5975AF1AB996}" type="presParOf" srcId="{9F8C2F68-03C1-4E3B-A82A-CF7EB09B679B}" destId="{67BA2DB7-D4A1-41A3-B21E-228DF94E66DA}" srcOrd="1" destOrd="0" presId="urn:microsoft.com/office/officeart/2005/8/layout/orgChart1"/>
    <dgm:cxn modelId="{D6AAF68E-A9DB-41C9-9E1A-A12989DCEAA9}" type="presParOf" srcId="{39E17B69-C26A-4591-B2AC-4A75230C9077}" destId="{3DAD4336-4183-44CA-819E-A53970485CB8}" srcOrd="1" destOrd="0" presId="urn:microsoft.com/office/officeart/2005/8/layout/orgChart1"/>
    <dgm:cxn modelId="{8BF68BE8-331D-4AE7-BA76-825CC8FB1D8D}" type="presParOf" srcId="{39E17B69-C26A-4591-B2AC-4A75230C9077}" destId="{31F64DCA-12F2-4E15-967A-566A78D7DB13}" srcOrd="2" destOrd="0" presId="urn:microsoft.com/office/officeart/2005/8/layout/orgChart1"/>
    <dgm:cxn modelId="{670C5E63-B046-4FC3-8AAF-42827FB78614}" type="presParOf" srcId="{A3B3E5D2-7B46-4236-811A-55E9B8E85F24}" destId="{EEAEC535-0182-473E-8699-CE350D394597}" srcOrd="2" destOrd="0" presId="urn:microsoft.com/office/officeart/2005/8/layout/orgChart1"/>
  </dgm:cxnLst>
  <dgm:bg/>
  <dgm:whole/>
</dgm:dataModel>
</file>

<file path=ppt/diagrams/data9.xml><?xml version="1.0" encoding="utf-8"?>
<dgm:dataModel xmlns:dgm="http://schemas.openxmlformats.org/drawingml/2006/diagram" xmlns:a="http://schemas.openxmlformats.org/drawingml/2006/main">
  <dgm:ptLst>
    <dgm:pt modelId="{A2D3F425-9CC8-4427-86F9-12C96DD2301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CA030036-DB61-4AFB-9BEB-D1FC1D35BA72}">
      <dgm:prSet phldrT="[Texto]" custT="1"/>
      <dgm:spPr>
        <a:solidFill>
          <a:schemeClr val="accent1">
            <a:lumMod val="20000"/>
            <a:lumOff val="80000"/>
          </a:schemeClr>
        </a:solidFill>
        <a:ln w="28575">
          <a:solidFill>
            <a:srgbClr val="FFC000"/>
          </a:solidFill>
        </a:ln>
      </dgm:spPr>
      <dgm:t>
        <a:bodyPr/>
        <a:lstStyle/>
        <a:p>
          <a:r>
            <a:rPr lang="es-PE" sz="1600" b="1" dirty="0" smtClean="0">
              <a:solidFill>
                <a:srgbClr val="002060"/>
              </a:solidFill>
            </a:rPr>
            <a:t>EL DECRETO DE URGENCIA</a:t>
          </a:r>
          <a:endParaRPr lang="es-PE" sz="1600" b="1" dirty="0">
            <a:solidFill>
              <a:srgbClr val="002060"/>
            </a:solidFill>
          </a:endParaRPr>
        </a:p>
      </dgm:t>
    </dgm:pt>
    <dgm:pt modelId="{27A41344-DF43-4BA8-9B8A-7B64D7C4C85E}" type="parTrans" cxnId="{2A0B84E1-451D-41E9-9A97-F6275D2D4C5F}">
      <dgm:prSet/>
      <dgm:spPr>
        <a:ln w="28575">
          <a:solidFill>
            <a:srgbClr val="FFC000"/>
          </a:solidFill>
        </a:ln>
      </dgm:spPr>
      <dgm:t>
        <a:bodyPr/>
        <a:lstStyle/>
        <a:p>
          <a:endParaRPr lang="es-PE"/>
        </a:p>
      </dgm:t>
    </dgm:pt>
    <dgm:pt modelId="{18A68B54-44E3-40F1-9900-A3039FA8458C}" type="sibTrans" cxnId="{2A0B84E1-451D-41E9-9A97-F6275D2D4C5F}">
      <dgm:prSet/>
      <dgm:spPr/>
      <dgm:t>
        <a:bodyPr/>
        <a:lstStyle/>
        <a:p>
          <a:endParaRPr lang="es-PE"/>
        </a:p>
      </dgm:t>
    </dgm:pt>
    <dgm:pt modelId="{257A3236-82E1-469D-B5D0-7620C7E12599}">
      <dgm:prSet phldrT="[Texto]" custT="1"/>
      <dgm:spPr>
        <a:noFill/>
        <a:ln w="28575">
          <a:solidFill>
            <a:srgbClr val="FFC000"/>
          </a:solidFill>
        </a:ln>
      </dgm:spPr>
      <dgm:t>
        <a:bodyPr/>
        <a:lstStyle/>
        <a:p>
          <a:r>
            <a:rPr lang="es-PE" sz="1600" b="0" dirty="0" smtClean="0">
              <a:solidFill>
                <a:srgbClr val="002060"/>
              </a:solidFill>
            </a:rPr>
            <a:t>Presidente de la República</a:t>
          </a:r>
          <a:endParaRPr lang="es-PE" sz="1600" b="0" dirty="0">
            <a:solidFill>
              <a:srgbClr val="002060"/>
            </a:solidFill>
          </a:endParaRPr>
        </a:p>
      </dgm:t>
    </dgm:pt>
    <dgm:pt modelId="{A992FFCD-E19A-4E34-87E8-FD6E997E404E}" type="parTrans" cxnId="{B1362FDE-A741-49AA-AC8D-81AC560DD702}">
      <dgm:prSet/>
      <dgm:spPr/>
      <dgm:t>
        <a:bodyPr/>
        <a:lstStyle/>
        <a:p>
          <a:endParaRPr lang="es-PE"/>
        </a:p>
      </dgm:t>
    </dgm:pt>
    <dgm:pt modelId="{3C7A3F30-5026-47FE-B114-C830C5FB061F}" type="sibTrans" cxnId="{B1362FDE-A741-49AA-AC8D-81AC560DD702}">
      <dgm:prSet/>
      <dgm:spPr/>
      <dgm:t>
        <a:bodyPr/>
        <a:lstStyle/>
        <a:p>
          <a:endParaRPr lang="es-PE"/>
        </a:p>
      </dgm:t>
    </dgm:pt>
    <dgm:pt modelId="{530388BB-9689-4DEC-9BB6-2169713C6949}">
      <dgm:prSet phldrT="[Texto]" custT="1"/>
      <dgm:spPr>
        <a:noFill/>
        <a:ln w="28575">
          <a:solidFill>
            <a:srgbClr val="FFC000"/>
          </a:solidFill>
        </a:ln>
      </dgm:spPr>
      <dgm:t>
        <a:bodyPr/>
        <a:lstStyle/>
        <a:p>
          <a:r>
            <a:rPr lang="es-PE" sz="1600" b="0" dirty="0" smtClean="0">
              <a:solidFill>
                <a:srgbClr val="002060"/>
              </a:solidFill>
            </a:rPr>
            <a:t>Condicionada a la existencia de situaciones extraordinarias</a:t>
          </a:r>
          <a:endParaRPr lang="es-PE" sz="1600" b="0" dirty="0">
            <a:solidFill>
              <a:srgbClr val="002060"/>
            </a:solidFill>
          </a:endParaRPr>
        </a:p>
      </dgm:t>
    </dgm:pt>
    <dgm:pt modelId="{4C1468B1-92F5-473D-97BE-DF1A05F53A63}" type="parTrans" cxnId="{271BB9EA-E949-44E7-A047-38360D600C53}">
      <dgm:prSet/>
      <dgm:spPr>
        <a:ln w="28575">
          <a:solidFill>
            <a:srgbClr val="FFC000"/>
          </a:solidFill>
        </a:ln>
      </dgm:spPr>
      <dgm:t>
        <a:bodyPr/>
        <a:lstStyle/>
        <a:p>
          <a:endParaRPr lang="es-PE"/>
        </a:p>
      </dgm:t>
    </dgm:pt>
    <dgm:pt modelId="{3A494FA0-FD3A-4A0F-9047-3124CD999199}" type="sibTrans" cxnId="{271BB9EA-E949-44E7-A047-38360D600C53}">
      <dgm:prSet/>
      <dgm:spPr/>
      <dgm:t>
        <a:bodyPr/>
        <a:lstStyle/>
        <a:p>
          <a:endParaRPr lang="es-PE"/>
        </a:p>
      </dgm:t>
    </dgm:pt>
    <dgm:pt modelId="{F56E2915-7363-4637-BDE8-DE5A0D0CF7CC}" type="pres">
      <dgm:prSet presAssocID="{A2D3F425-9CC8-4427-86F9-12C96DD2301A}" presName="hierChild1" presStyleCnt="0">
        <dgm:presLayoutVars>
          <dgm:orgChart val="1"/>
          <dgm:chPref val="1"/>
          <dgm:dir/>
          <dgm:animOne val="branch"/>
          <dgm:animLvl val="lvl"/>
          <dgm:resizeHandles/>
        </dgm:presLayoutVars>
      </dgm:prSet>
      <dgm:spPr/>
      <dgm:t>
        <a:bodyPr/>
        <a:lstStyle/>
        <a:p>
          <a:endParaRPr lang="es-PE"/>
        </a:p>
      </dgm:t>
    </dgm:pt>
    <dgm:pt modelId="{92ED1119-D16E-4C55-961B-7A0B0735355A}" type="pres">
      <dgm:prSet presAssocID="{CA030036-DB61-4AFB-9BEB-D1FC1D35BA72}" presName="hierRoot1" presStyleCnt="0">
        <dgm:presLayoutVars>
          <dgm:hierBranch val="init"/>
        </dgm:presLayoutVars>
      </dgm:prSet>
      <dgm:spPr/>
    </dgm:pt>
    <dgm:pt modelId="{C3013C87-6A29-4FD9-80AE-83AD4BECD624}" type="pres">
      <dgm:prSet presAssocID="{CA030036-DB61-4AFB-9BEB-D1FC1D35BA72}" presName="rootComposite1" presStyleCnt="0"/>
      <dgm:spPr/>
    </dgm:pt>
    <dgm:pt modelId="{6C768477-44C0-42C3-B1A3-249CB675F744}" type="pres">
      <dgm:prSet presAssocID="{CA030036-DB61-4AFB-9BEB-D1FC1D35BA72}" presName="rootText1" presStyleLbl="node0" presStyleIdx="0" presStyleCnt="1" custScaleX="123430" custScaleY="81382">
        <dgm:presLayoutVars>
          <dgm:chPref val="3"/>
        </dgm:presLayoutVars>
      </dgm:prSet>
      <dgm:spPr/>
      <dgm:t>
        <a:bodyPr/>
        <a:lstStyle/>
        <a:p>
          <a:endParaRPr lang="es-PE"/>
        </a:p>
      </dgm:t>
    </dgm:pt>
    <dgm:pt modelId="{1CE95234-647E-481F-9CF1-77B5D8E9F396}" type="pres">
      <dgm:prSet presAssocID="{CA030036-DB61-4AFB-9BEB-D1FC1D35BA72}" presName="rootConnector1" presStyleLbl="node1" presStyleIdx="0" presStyleCnt="0"/>
      <dgm:spPr/>
      <dgm:t>
        <a:bodyPr/>
        <a:lstStyle/>
        <a:p>
          <a:endParaRPr lang="es-PE"/>
        </a:p>
      </dgm:t>
    </dgm:pt>
    <dgm:pt modelId="{3CC85DC6-4BD9-4835-A4F4-FD1529FF8C27}" type="pres">
      <dgm:prSet presAssocID="{CA030036-DB61-4AFB-9BEB-D1FC1D35BA72}" presName="hierChild2" presStyleCnt="0"/>
      <dgm:spPr/>
    </dgm:pt>
    <dgm:pt modelId="{0B479C73-E193-4086-B37D-4D3919CD26B2}" type="pres">
      <dgm:prSet presAssocID="{A992FFCD-E19A-4E34-87E8-FD6E997E404E}" presName="Name37" presStyleLbl="parChTrans1D2" presStyleIdx="0" presStyleCnt="1"/>
      <dgm:spPr/>
      <dgm:t>
        <a:bodyPr/>
        <a:lstStyle/>
        <a:p>
          <a:endParaRPr lang="es-PE"/>
        </a:p>
      </dgm:t>
    </dgm:pt>
    <dgm:pt modelId="{0F62C287-834F-4ABD-A4D4-8F2B2AB79905}" type="pres">
      <dgm:prSet presAssocID="{257A3236-82E1-469D-B5D0-7620C7E12599}" presName="hierRoot2" presStyleCnt="0">
        <dgm:presLayoutVars>
          <dgm:hierBranch val="init"/>
        </dgm:presLayoutVars>
      </dgm:prSet>
      <dgm:spPr/>
    </dgm:pt>
    <dgm:pt modelId="{58877520-37D5-48CB-ADAA-0927AAC559A9}" type="pres">
      <dgm:prSet presAssocID="{257A3236-82E1-469D-B5D0-7620C7E12599}" presName="rootComposite" presStyleCnt="0"/>
      <dgm:spPr/>
    </dgm:pt>
    <dgm:pt modelId="{6D638777-AEC0-4942-BE8D-C3430B4CF8F0}" type="pres">
      <dgm:prSet presAssocID="{257A3236-82E1-469D-B5D0-7620C7E12599}" presName="rootText" presStyleLbl="node2" presStyleIdx="0" presStyleCnt="1" custScaleY="81894">
        <dgm:presLayoutVars>
          <dgm:chPref val="3"/>
        </dgm:presLayoutVars>
      </dgm:prSet>
      <dgm:spPr/>
      <dgm:t>
        <a:bodyPr/>
        <a:lstStyle/>
        <a:p>
          <a:endParaRPr lang="es-PE"/>
        </a:p>
      </dgm:t>
    </dgm:pt>
    <dgm:pt modelId="{E64D8407-3871-48B4-AE1D-490C1699A7F2}" type="pres">
      <dgm:prSet presAssocID="{257A3236-82E1-469D-B5D0-7620C7E12599}" presName="rootConnector" presStyleLbl="node2" presStyleIdx="0" presStyleCnt="1"/>
      <dgm:spPr/>
      <dgm:t>
        <a:bodyPr/>
        <a:lstStyle/>
        <a:p>
          <a:endParaRPr lang="es-PE"/>
        </a:p>
      </dgm:t>
    </dgm:pt>
    <dgm:pt modelId="{E7457DD6-D3F7-4CD6-9228-03B4225D1C48}" type="pres">
      <dgm:prSet presAssocID="{257A3236-82E1-469D-B5D0-7620C7E12599}" presName="hierChild4" presStyleCnt="0"/>
      <dgm:spPr/>
    </dgm:pt>
    <dgm:pt modelId="{9A719B01-5E7A-4EE7-8ADE-358AEAD06FF7}" type="pres">
      <dgm:prSet presAssocID="{4C1468B1-92F5-473D-97BE-DF1A05F53A63}" presName="Name37" presStyleLbl="parChTrans1D3" presStyleIdx="0" presStyleCnt="1"/>
      <dgm:spPr/>
      <dgm:t>
        <a:bodyPr/>
        <a:lstStyle/>
        <a:p>
          <a:endParaRPr lang="es-PE"/>
        </a:p>
      </dgm:t>
    </dgm:pt>
    <dgm:pt modelId="{EAD736BB-5325-4D24-A7C8-28F64D3D6A50}" type="pres">
      <dgm:prSet presAssocID="{530388BB-9689-4DEC-9BB6-2169713C6949}" presName="hierRoot2" presStyleCnt="0">
        <dgm:presLayoutVars>
          <dgm:hierBranch val="init"/>
        </dgm:presLayoutVars>
      </dgm:prSet>
      <dgm:spPr/>
    </dgm:pt>
    <dgm:pt modelId="{6DF88294-BB73-4E86-89DE-2CE70124BA36}" type="pres">
      <dgm:prSet presAssocID="{530388BB-9689-4DEC-9BB6-2169713C6949}" presName="rootComposite" presStyleCnt="0"/>
      <dgm:spPr/>
    </dgm:pt>
    <dgm:pt modelId="{8CD1890F-AADD-43A5-A186-0C1FD9D667BC}" type="pres">
      <dgm:prSet presAssocID="{530388BB-9689-4DEC-9BB6-2169713C6949}" presName="rootText" presStyleLbl="node3" presStyleIdx="0" presStyleCnt="1" custScaleY="90892">
        <dgm:presLayoutVars>
          <dgm:chPref val="3"/>
        </dgm:presLayoutVars>
      </dgm:prSet>
      <dgm:spPr/>
      <dgm:t>
        <a:bodyPr/>
        <a:lstStyle/>
        <a:p>
          <a:endParaRPr lang="es-PE"/>
        </a:p>
      </dgm:t>
    </dgm:pt>
    <dgm:pt modelId="{EBD70D17-501A-41D0-8C7E-2D6D8D50FB94}" type="pres">
      <dgm:prSet presAssocID="{530388BB-9689-4DEC-9BB6-2169713C6949}" presName="rootConnector" presStyleLbl="node3" presStyleIdx="0" presStyleCnt="1"/>
      <dgm:spPr/>
      <dgm:t>
        <a:bodyPr/>
        <a:lstStyle/>
        <a:p>
          <a:endParaRPr lang="es-PE"/>
        </a:p>
      </dgm:t>
    </dgm:pt>
    <dgm:pt modelId="{6EA4EF56-903E-4DBE-8E45-20D64E11CE60}" type="pres">
      <dgm:prSet presAssocID="{530388BB-9689-4DEC-9BB6-2169713C6949}" presName="hierChild4" presStyleCnt="0"/>
      <dgm:spPr/>
    </dgm:pt>
    <dgm:pt modelId="{871A5E26-8559-47D1-A7F7-C4EA6926D398}" type="pres">
      <dgm:prSet presAssocID="{530388BB-9689-4DEC-9BB6-2169713C6949}" presName="hierChild5" presStyleCnt="0"/>
      <dgm:spPr/>
    </dgm:pt>
    <dgm:pt modelId="{77F74B89-5D9A-465D-99FC-03AB72919662}" type="pres">
      <dgm:prSet presAssocID="{257A3236-82E1-469D-B5D0-7620C7E12599}" presName="hierChild5" presStyleCnt="0"/>
      <dgm:spPr/>
    </dgm:pt>
    <dgm:pt modelId="{211408C8-8D38-4676-A6B3-F17CC9925692}" type="pres">
      <dgm:prSet presAssocID="{CA030036-DB61-4AFB-9BEB-D1FC1D35BA72}" presName="hierChild3" presStyleCnt="0"/>
      <dgm:spPr/>
    </dgm:pt>
  </dgm:ptLst>
  <dgm:cxnLst>
    <dgm:cxn modelId="{9D08D498-D6DD-4034-8DF1-D19025E2F917}" type="presOf" srcId="{CA030036-DB61-4AFB-9BEB-D1FC1D35BA72}" destId="{6C768477-44C0-42C3-B1A3-249CB675F744}" srcOrd="0" destOrd="0" presId="urn:microsoft.com/office/officeart/2005/8/layout/orgChart1"/>
    <dgm:cxn modelId="{BC4E20C6-E9C2-4601-B71C-16314AB1531D}" type="presOf" srcId="{530388BB-9689-4DEC-9BB6-2169713C6949}" destId="{8CD1890F-AADD-43A5-A186-0C1FD9D667BC}" srcOrd="0" destOrd="0" presId="urn:microsoft.com/office/officeart/2005/8/layout/orgChart1"/>
    <dgm:cxn modelId="{E81B0453-9575-4720-85A9-5EA7568D5025}" type="presOf" srcId="{CA030036-DB61-4AFB-9BEB-D1FC1D35BA72}" destId="{1CE95234-647E-481F-9CF1-77B5D8E9F396}" srcOrd="1" destOrd="0" presId="urn:microsoft.com/office/officeart/2005/8/layout/orgChart1"/>
    <dgm:cxn modelId="{F2360315-9A9B-4E7B-A674-02BC8BFCEE22}" type="presOf" srcId="{530388BB-9689-4DEC-9BB6-2169713C6949}" destId="{EBD70D17-501A-41D0-8C7E-2D6D8D50FB94}" srcOrd="1" destOrd="0" presId="urn:microsoft.com/office/officeart/2005/8/layout/orgChart1"/>
    <dgm:cxn modelId="{EA12B8DD-FBDB-485A-8049-694E2F6224C1}" type="presOf" srcId="{A992FFCD-E19A-4E34-87E8-FD6E997E404E}" destId="{0B479C73-E193-4086-B37D-4D3919CD26B2}" srcOrd="0" destOrd="0" presId="urn:microsoft.com/office/officeart/2005/8/layout/orgChart1"/>
    <dgm:cxn modelId="{725C475F-8501-40EC-A88E-15140786BCC8}" type="presOf" srcId="{257A3236-82E1-469D-B5D0-7620C7E12599}" destId="{6D638777-AEC0-4942-BE8D-C3430B4CF8F0}" srcOrd="0" destOrd="0" presId="urn:microsoft.com/office/officeart/2005/8/layout/orgChart1"/>
    <dgm:cxn modelId="{B1362FDE-A741-49AA-AC8D-81AC560DD702}" srcId="{CA030036-DB61-4AFB-9BEB-D1FC1D35BA72}" destId="{257A3236-82E1-469D-B5D0-7620C7E12599}" srcOrd="0" destOrd="0" parTransId="{A992FFCD-E19A-4E34-87E8-FD6E997E404E}" sibTransId="{3C7A3F30-5026-47FE-B114-C830C5FB061F}"/>
    <dgm:cxn modelId="{4DE67C67-9BE5-465C-A7D8-9DD75DDB9D08}" type="presOf" srcId="{257A3236-82E1-469D-B5D0-7620C7E12599}" destId="{E64D8407-3871-48B4-AE1D-490C1699A7F2}" srcOrd="1" destOrd="0" presId="urn:microsoft.com/office/officeart/2005/8/layout/orgChart1"/>
    <dgm:cxn modelId="{1C814CED-C90B-48EC-969D-2B63C4A4D004}" type="presOf" srcId="{A2D3F425-9CC8-4427-86F9-12C96DD2301A}" destId="{F56E2915-7363-4637-BDE8-DE5A0D0CF7CC}" srcOrd="0" destOrd="0" presId="urn:microsoft.com/office/officeart/2005/8/layout/orgChart1"/>
    <dgm:cxn modelId="{2A0B84E1-451D-41E9-9A97-F6275D2D4C5F}" srcId="{A2D3F425-9CC8-4427-86F9-12C96DD2301A}" destId="{CA030036-DB61-4AFB-9BEB-D1FC1D35BA72}" srcOrd="0" destOrd="0" parTransId="{27A41344-DF43-4BA8-9B8A-7B64D7C4C85E}" sibTransId="{18A68B54-44E3-40F1-9900-A3039FA8458C}"/>
    <dgm:cxn modelId="{271BB9EA-E949-44E7-A047-38360D600C53}" srcId="{257A3236-82E1-469D-B5D0-7620C7E12599}" destId="{530388BB-9689-4DEC-9BB6-2169713C6949}" srcOrd="0" destOrd="0" parTransId="{4C1468B1-92F5-473D-97BE-DF1A05F53A63}" sibTransId="{3A494FA0-FD3A-4A0F-9047-3124CD999199}"/>
    <dgm:cxn modelId="{BA5903E3-AE09-465B-850B-4019B8F83398}" type="presOf" srcId="{4C1468B1-92F5-473D-97BE-DF1A05F53A63}" destId="{9A719B01-5E7A-4EE7-8ADE-358AEAD06FF7}" srcOrd="0" destOrd="0" presId="urn:microsoft.com/office/officeart/2005/8/layout/orgChart1"/>
    <dgm:cxn modelId="{E44FE053-74EF-4376-ACE1-CFC7BE2FFE85}" type="presParOf" srcId="{F56E2915-7363-4637-BDE8-DE5A0D0CF7CC}" destId="{92ED1119-D16E-4C55-961B-7A0B0735355A}" srcOrd="0" destOrd="0" presId="urn:microsoft.com/office/officeart/2005/8/layout/orgChart1"/>
    <dgm:cxn modelId="{F02667FF-D916-48E7-B2BD-0A8049750218}" type="presParOf" srcId="{92ED1119-D16E-4C55-961B-7A0B0735355A}" destId="{C3013C87-6A29-4FD9-80AE-83AD4BECD624}" srcOrd="0" destOrd="0" presId="urn:microsoft.com/office/officeart/2005/8/layout/orgChart1"/>
    <dgm:cxn modelId="{247D90F2-45FC-423F-B15F-4B383FCE2722}" type="presParOf" srcId="{C3013C87-6A29-4FD9-80AE-83AD4BECD624}" destId="{6C768477-44C0-42C3-B1A3-249CB675F744}" srcOrd="0" destOrd="0" presId="urn:microsoft.com/office/officeart/2005/8/layout/orgChart1"/>
    <dgm:cxn modelId="{4C65A7A4-B7DA-455B-A4EC-F91A8A03478F}" type="presParOf" srcId="{C3013C87-6A29-4FD9-80AE-83AD4BECD624}" destId="{1CE95234-647E-481F-9CF1-77B5D8E9F396}" srcOrd="1" destOrd="0" presId="urn:microsoft.com/office/officeart/2005/8/layout/orgChart1"/>
    <dgm:cxn modelId="{16C7637D-B6C9-4BEC-A289-B59B79CC04A9}" type="presParOf" srcId="{92ED1119-D16E-4C55-961B-7A0B0735355A}" destId="{3CC85DC6-4BD9-4835-A4F4-FD1529FF8C27}" srcOrd="1" destOrd="0" presId="urn:microsoft.com/office/officeart/2005/8/layout/orgChart1"/>
    <dgm:cxn modelId="{98847385-63FE-4237-9BE0-2BDAE67355D2}" type="presParOf" srcId="{3CC85DC6-4BD9-4835-A4F4-FD1529FF8C27}" destId="{0B479C73-E193-4086-B37D-4D3919CD26B2}" srcOrd="0" destOrd="0" presId="urn:microsoft.com/office/officeart/2005/8/layout/orgChart1"/>
    <dgm:cxn modelId="{C09585CE-3D2D-419B-A149-D6082C392155}" type="presParOf" srcId="{3CC85DC6-4BD9-4835-A4F4-FD1529FF8C27}" destId="{0F62C287-834F-4ABD-A4D4-8F2B2AB79905}" srcOrd="1" destOrd="0" presId="urn:microsoft.com/office/officeart/2005/8/layout/orgChart1"/>
    <dgm:cxn modelId="{47B0F87B-8052-4E8D-ADC3-C4B8287A1C4E}" type="presParOf" srcId="{0F62C287-834F-4ABD-A4D4-8F2B2AB79905}" destId="{58877520-37D5-48CB-ADAA-0927AAC559A9}" srcOrd="0" destOrd="0" presId="urn:microsoft.com/office/officeart/2005/8/layout/orgChart1"/>
    <dgm:cxn modelId="{8562FBC8-7715-4F17-B2E1-F15D2779AA45}" type="presParOf" srcId="{58877520-37D5-48CB-ADAA-0927AAC559A9}" destId="{6D638777-AEC0-4942-BE8D-C3430B4CF8F0}" srcOrd="0" destOrd="0" presId="urn:microsoft.com/office/officeart/2005/8/layout/orgChart1"/>
    <dgm:cxn modelId="{AE37EDA3-A9D5-445B-8E5B-1A01F5FAC3A0}" type="presParOf" srcId="{58877520-37D5-48CB-ADAA-0927AAC559A9}" destId="{E64D8407-3871-48B4-AE1D-490C1699A7F2}" srcOrd="1" destOrd="0" presId="urn:microsoft.com/office/officeart/2005/8/layout/orgChart1"/>
    <dgm:cxn modelId="{CD5247E9-9200-4BB4-899A-F0E09DA5FF7F}" type="presParOf" srcId="{0F62C287-834F-4ABD-A4D4-8F2B2AB79905}" destId="{E7457DD6-D3F7-4CD6-9228-03B4225D1C48}" srcOrd="1" destOrd="0" presId="urn:microsoft.com/office/officeart/2005/8/layout/orgChart1"/>
    <dgm:cxn modelId="{E691356D-93A8-4D9E-80A6-6683EB9AE168}" type="presParOf" srcId="{E7457DD6-D3F7-4CD6-9228-03B4225D1C48}" destId="{9A719B01-5E7A-4EE7-8ADE-358AEAD06FF7}" srcOrd="0" destOrd="0" presId="urn:microsoft.com/office/officeart/2005/8/layout/orgChart1"/>
    <dgm:cxn modelId="{CB96A2AF-B3BC-49FE-B144-7F04C8506DFF}" type="presParOf" srcId="{E7457DD6-D3F7-4CD6-9228-03B4225D1C48}" destId="{EAD736BB-5325-4D24-A7C8-28F64D3D6A50}" srcOrd="1" destOrd="0" presId="urn:microsoft.com/office/officeart/2005/8/layout/orgChart1"/>
    <dgm:cxn modelId="{CB27F1A5-FBDD-470E-9C19-B2081FDA15EB}" type="presParOf" srcId="{EAD736BB-5325-4D24-A7C8-28F64D3D6A50}" destId="{6DF88294-BB73-4E86-89DE-2CE70124BA36}" srcOrd="0" destOrd="0" presId="urn:microsoft.com/office/officeart/2005/8/layout/orgChart1"/>
    <dgm:cxn modelId="{0B66C6E5-DBCA-4A53-81E4-4AB143EEABB1}" type="presParOf" srcId="{6DF88294-BB73-4E86-89DE-2CE70124BA36}" destId="{8CD1890F-AADD-43A5-A186-0C1FD9D667BC}" srcOrd="0" destOrd="0" presId="urn:microsoft.com/office/officeart/2005/8/layout/orgChart1"/>
    <dgm:cxn modelId="{8DB1C9C6-8280-45B5-A2A0-8E9DCC2D8A34}" type="presParOf" srcId="{6DF88294-BB73-4E86-89DE-2CE70124BA36}" destId="{EBD70D17-501A-41D0-8C7E-2D6D8D50FB94}" srcOrd="1" destOrd="0" presId="urn:microsoft.com/office/officeart/2005/8/layout/orgChart1"/>
    <dgm:cxn modelId="{E9A0DAF4-EA09-4B93-A8F5-9395D41E62A6}" type="presParOf" srcId="{EAD736BB-5325-4D24-A7C8-28F64D3D6A50}" destId="{6EA4EF56-903E-4DBE-8E45-20D64E11CE60}" srcOrd="1" destOrd="0" presId="urn:microsoft.com/office/officeart/2005/8/layout/orgChart1"/>
    <dgm:cxn modelId="{6EC82B66-3DB4-41BD-8C00-DDD9C3F4360D}" type="presParOf" srcId="{EAD736BB-5325-4D24-A7C8-28F64D3D6A50}" destId="{871A5E26-8559-47D1-A7F7-C4EA6926D398}" srcOrd="2" destOrd="0" presId="urn:microsoft.com/office/officeart/2005/8/layout/orgChart1"/>
    <dgm:cxn modelId="{D35F4532-1F58-4175-8E2B-839D8494E778}" type="presParOf" srcId="{0F62C287-834F-4ABD-A4D4-8F2B2AB79905}" destId="{77F74B89-5D9A-465D-99FC-03AB72919662}" srcOrd="2" destOrd="0" presId="urn:microsoft.com/office/officeart/2005/8/layout/orgChart1"/>
    <dgm:cxn modelId="{D7C71A23-E863-4B63-A466-DBBC8A8339EE}" type="presParOf" srcId="{92ED1119-D16E-4C55-961B-7A0B0735355A}" destId="{211408C8-8D38-4676-A6B3-F17CC9925692}"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1ED8B84-06E3-4F87-A0ED-BFB59C7D6F16}" type="datetimeFigureOut">
              <a:rPr lang="es-PE" smtClean="0"/>
              <a:pPr/>
              <a:t>07/04/2015</a:t>
            </a:fld>
            <a:endParaRPr lang="es-PE"/>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A724C17-F603-4AD8-ACEE-F4CF5F86C7A7}" type="slidenum">
              <a:rPr lang="es-PE" smtClean="0"/>
              <a:pPr/>
              <a:t>‹Nº›</a:t>
            </a:fld>
            <a:endParaRPr lang="es-P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E52DC27-5FCF-43DB-BCAF-C40AB0D5407F}" type="datetimeFigureOut">
              <a:rPr lang="es-PE" smtClean="0"/>
              <a:pPr/>
              <a:t>07/04/2015</a:t>
            </a:fld>
            <a:endParaRPr lang="es-PE"/>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D7C9122-EFFD-4A2A-AD50-963633B4D6E5}" type="slidenum">
              <a:rPr lang="es-PE" smtClean="0"/>
              <a:pPr/>
              <a:t>‹Nº›</a:t>
            </a:fld>
            <a:endParaRPr lang="es-P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64CF2E0-CCC4-4E1E-9902-C3C36AB3FDA4}" type="datetimeFigureOut">
              <a:rPr lang="en-US" smtClean="0"/>
              <a:pPr/>
              <a:t>4/7/2015</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6F42FDE4-A7DD-41A7-A0A6-9B649FB43336}" type="slidenum">
              <a:rPr kumimoji="0" lang="en-US" smtClean="0"/>
              <a:pPr/>
              <a:t>‹Nº›</a:t>
            </a:fld>
            <a:endParaRPr kumimoji="0" lang="en-US" sz="1400" dirty="0">
              <a:solidFill>
                <a:srgbClr val="FFFFFF"/>
              </a:solidFill>
            </a:endParaRPr>
          </a:p>
        </p:txBody>
      </p:sp>
    </p:spTree>
  </p:cSld>
  <p:clrMapOvr>
    <a:masterClrMapping/>
  </p:clrMapOvr>
  <p:transition spd="slow">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4CF2E0-CCC4-4E1E-9902-C3C36AB3FDA4}" type="datetimeFigureOut">
              <a:rPr lang="en-US" smtClean="0"/>
              <a:pPr/>
              <a:t>4/7/2015</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6F42FDE4-A7DD-41A7-A0A6-9B649FB43336}" type="slidenum">
              <a:rPr kumimoji="0" lang="en-US" smtClean="0"/>
              <a:pPr/>
              <a:t>‹Nº›</a:t>
            </a:fld>
            <a:endParaRPr kumimoji="0" lang="en-US"/>
          </a:p>
        </p:txBody>
      </p:sp>
    </p:spTree>
  </p:cSld>
  <p:clrMapOvr>
    <a:masterClrMapping/>
  </p:clrMapOvr>
  <p:transition spd="slow">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564CF2E0-CCC4-4E1E-9902-C3C36AB3FDA4}" type="datetimeFigureOut">
              <a:rPr lang="en-US" smtClean="0"/>
              <a:pPr/>
              <a:t>4/7/2015</a:t>
            </a:fld>
            <a:endParaRPr lang="en-US"/>
          </a:p>
        </p:txBody>
      </p:sp>
      <p:sp>
        <p:nvSpPr>
          <p:cNvPr id="5" name="4 Marcador de pie de página"/>
          <p:cNvSpPr>
            <a:spLocks noGrp="1"/>
          </p:cNvSpPr>
          <p:nvPr>
            <p:ph type="ftr" sz="quarter" idx="11"/>
          </p:nvPr>
        </p:nvSpPr>
        <p:spPr>
          <a:xfrm>
            <a:off x="457201" y="6248207"/>
            <a:ext cx="5573483" cy="365125"/>
          </a:xfrm>
        </p:spPr>
        <p:txBody>
          <a:bodyPr/>
          <a:lstStyle/>
          <a:p>
            <a:endParaRPr kumimoji="0" lang="en-U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6F42FDE4-A7DD-41A7-A0A6-9B649FB43336}" type="slidenum">
              <a:rPr kumimoji="0" lang="en-US" smtClean="0"/>
              <a:pPr/>
              <a:t>‹Nº›</a:t>
            </a:fld>
            <a:endParaRPr kumimoji="0" lang="en-US"/>
          </a:p>
        </p:txBody>
      </p:sp>
    </p:spTree>
  </p:cSld>
  <p:clrMapOvr>
    <a:masterClrMapping/>
  </p:clrMapOvr>
  <p:transition spd="slow">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931863" y="96838"/>
            <a:ext cx="7158037" cy="1412875"/>
          </a:xfrm>
          <a:prstGeom prst="rect">
            <a:avLst/>
          </a:prstGeom>
        </p:spPr>
        <p:txBody>
          <a:bodyPr/>
          <a:lstStyle/>
          <a:p>
            <a:r>
              <a:rPr lang="es-ES" smtClean="0"/>
              <a:t>Haga clic para modificar el estilo de título del patrón</a:t>
            </a:r>
            <a:endParaRPr lang="es-PE"/>
          </a:p>
        </p:txBody>
      </p:sp>
      <p:sp>
        <p:nvSpPr>
          <p:cNvPr id="3" name="2 Marcador de SmartArt"/>
          <p:cNvSpPr>
            <a:spLocks noGrp="1"/>
          </p:cNvSpPr>
          <p:nvPr>
            <p:ph type="dgm" idx="1"/>
          </p:nvPr>
        </p:nvSpPr>
        <p:spPr>
          <a:xfrm>
            <a:off x="949325" y="1981200"/>
            <a:ext cx="7661275" cy="4114800"/>
          </a:xfrm>
          <a:prstGeom prst="rect">
            <a:avLst/>
          </a:prstGeom>
        </p:spPr>
        <p:txBody>
          <a:bodyPr/>
          <a:lstStyle/>
          <a:p>
            <a:pPr lvl="0"/>
            <a:endParaRPr lang="es-PE" noProof="0" smtClean="0"/>
          </a:p>
        </p:txBody>
      </p:sp>
      <p:sp>
        <p:nvSpPr>
          <p:cNvPr id="4" name="Rectangle 6"/>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s-ES"/>
          </a:p>
        </p:txBody>
      </p:sp>
      <p:sp>
        <p:nvSpPr>
          <p:cNvPr id="5" name="Rectangle 7"/>
          <p:cNvSpPr>
            <a:spLocks noGrp="1" noChangeArrowheads="1"/>
          </p:cNvSpPr>
          <p:nvPr>
            <p:ph type="ftr" sz="quarter" idx="11"/>
          </p:nvPr>
        </p:nvSpPr>
        <p:spPr>
          <a:xfrm>
            <a:off x="3124200" y="6356350"/>
            <a:ext cx="2895600" cy="365125"/>
          </a:xfrm>
          <a:prstGeom prst="rect">
            <a:avLst/>
          </a:prstGeom>
          <a:ln/>
        </p:spPr>
        <p:txBody>
          <a:bodyPr/>
          <a:lstStyle>
            <a:lvl1pPr>
              <a:defRPr/>
            </a:lvl1pPr>
          </a:lstStyle>
          <a:p>
            <a:pPr>
              <a:defRPr/>
            </a:pPr>
            <a:endParaRPr lang="es-ES"/>
          </a:p>
        </p:txBody>
      </p:sp>
      <p:sp>
        <p:nvSpPr>
          <p:cNvPr id="6" name="Rectangle 8"/>
          <p:cNvSpPr>
            <a:spLocks noGrp="1" noChangeArrowheads="1"/>
          </p:cNvSpPr>
          <p:nvPr>
            <p:ph type="sldNum" sz="quarter" idx="12"/>
          </p:nvPr>
        </p:nvSpPr>
        <p:spPr>
          <a:xfrm>
            <a:off x="6553200" y="6356350"/>
            <a:ext cx="2133600" cy="365125"/>
          </a:xfrm>
          <a:prstGeom prst="rect">
            <a:avLst/>
          </a:prstGeom>
          <a:ln/>
        </p:spPr>
        <p:txBody>
          <a:bodyPr/>
          <a:lstStyle>
            <a:lvl1pPr>
              <a:defRPr/>
            </a:lvl1pPr>
          </a:lstStyle>
          <a:p>
            <a:pPr>
              <a:defRPr/>
            </a:pPr>
            <a:fld id="{7DD5D7A4-823A-4ABF-9909-2C68C94A0911}" type="slidenum">
              <a:rPr lang="es-ES"/>
              <a:pPr>
                <a:defRPr/>
              </a:pPr>
              <a:t>‹Nº›</a:t>
            </a:fld>
            <a:endParaRPr lang="es-ES"/>
          </a:p>
        </p:txBody>
      </p:sp>
    </p:spTree>
  </p:cSld>
  <p:clrMapOvr>
    <a:masterClrMapping/>
  </p:clrMapOvr>
  <p:transition spd="slow">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64CF2E0-CCC4-4E1E-9902-C3C36AB3FDA4}" type="datetimeFigureOut">
              <a:rPr lang="en-US" smtClean="0"/>
              <a:pPr/>
              <a:t>4/7/2015</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6F42FDE4-A7DD-41A7-A0A6-9B649FB43336}" type="slidenum">
              <a:rPr kumimoji="0" lang="en-US" smtClean="0"/>
              <a:pPr/>
              <a:t>‹Nº›</a:t>
            </a:fld>
            <a:endParaRPr kumimoji="0" lang="en-U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64CF2E0-CCC4-4E1E-9902-C3C36AB3FDA4}" type="datetimeFigureOut">
              <a:rPr lang="en-US" smtClean="0"/>
              <a:pPr/>
              <a:t>4/7/2015</a:t>
            </a:fld>
            <a:endParaRPr lang="en-U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F42FDE4-A7DD-41A7-A0A6-9B649FB43336}" type="slidenum">
              <a:rPr kumimoji="0" lang="en-US" smtClean="0"/>
              <a:pPr/>
              <a:t>‹Nº›</a:t>
            </a:fld>
            <a:endParaRPr kumimoji="0" lang="en-US" dirty="0"/>
          </a:p>
        </p:txBody>
      </p:sp>
      <p:sp>
        <p:nvSpPr>
          <p:cNvPr id="14" name="13 Marcador de pie de página"/>
          <p:cNvSpPr>
            <a:spLocks noGrp="1"/>
          </p:cNvSpPr>
          <p:nvPr>
            <p:ph type="ftr" sz="quarter" idx="12"/>
          </p:nvPr>
        </p:nvSpPr>
        <p:spPr/>
        <p:txBody>
          <a:bodyPr/>
          <a:lstStyle/>
          <a:p>
            <a:endParaRPr kumimoji="0" lang="en-US" dirty="0"/>
          </a:p>
        </p:txBody>
      </p:sp>
    </p:spTree>
  </p:cSld>
  <p:clrMapOvr>
    <a:masterClrMapping/>
  </p:clrMapOvr>
  <p:transition spd="slow">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564CF2E0-CCC4-4E1E-9902-C3C36AB3FDA4}" type="datetimeFigureOut">
              <a:rPr lang="en-US" smtClean="0"/>
              <a:pPr/>
              <a:t>4/7/2015</a:t>
            </a:fld>
            <a:endParaRPr lang="en-US"/>
          </a:p>
        </p:txBody>
      </p:sp>
      <p:sp>
        <p:nvSpPr>
          <p:cNvPr id="10" name="9 Marcador de número de diapositiva"/>
          <p:cNvSpPr>
            <a:spLocks noGrp="1"/>
          </p:cNvSpPr>
          <p:nvPr>
            <p:ph type="sldNum" sz="quarter" idx="16"/>
          </p:nvPr>
        </p:nvSpPr>
        <p:spPr/>
        <p:txBody>
          <a:bodyPr rtlCol="0"/>
          <a:lstStyle/>
          <a:p>
            <a:fld id="{6F42FDE4-A7DD-41A7-A0A6-9B649FB43336}" type="slidenum">
              <a:rPr kumimoji="0" lang="en-US" smtClean="0"/>
              <a:pPr/>
              <a:t>‹Nº›</a:t>
            </a:fld>
            <a:endParaRPr kumimoji="0" lang="en-US"/>
          </a:p>
        </p:txBody>
      </p:sp>
      <p:sp>
        <p:nvSpPr>
          <p:cNvPr id="12" name="11 Marcador de pie de página"/>
          <p:cNvSpPr>
            <a:spLocks noGrp="1"/>
          </p:cNvSpPr>
          <p:nvPr>
            <p:ph type="ftr" sz="quarter" idx="17"/>
          </p:nvPr>
        </p:nvSpPr>
        <p:spPr/>
        <p:txBody>
          <a:bodyPr rtlCol="0"/>
          <a:lstStyle/>
          <a:p>
            <a:endParaRPr kumimoji="0" lang="en-US"/>
          </a:p>
        </p:txBody>
      </p:sp>
    </p:spTree>
  </p:cSld>
  <p:clrMapOvr>
    <a:masterClrMapping/>
  </p:clrMapOvr>
  <p:transition spd="slow">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564CF2E0-CCC4-4E1E-9902-C3C36AB3FDA4}" type="datetimeFigureOut">
              <a:rPr lang="en-US" smtClean="0"/>
              <a:pPr/>
              <a:t>4/7/2015</a:t>
            </a:fld>
            <a:endParaRPr lang="en-US"/>
          </a:p>
        </p:txBody>
      </p:sp>
      <p:sp>
        <p:nvSpPr>
          <p:cNvPr id="12" name="11 Marcador de número de diapositiva"/>
          <p:cNvSpPr>
            <a:spLocks noGrp="1"/>
          </p:cNvSpPr>
          <p:nvPr>
            <p:ph type="sldNum" sz="quarter" idx="16"/>
          </p:nvPr>
        </p:nvSpPr>
        <p:spPr/>
        <p:txBody>
          <a:bodyPr rtlCol="0"/>
          <a:lstStyle/>
          <a:p>
            <a:fld id="{6F42FDE4-A7DD-41A7-A0A6-9B649FB43336}" type="slidenum">
              <a:rPr kumimoji="0" lang="en-US" smtClean="0"/>
              <a:pPr/>
              <a:t>‹Nº›</a:t>
            </a:fld>
            <a:endParaRPr kumimoji="0" lang="en-US"/>
          </a:p>
        </p:txBody>
      </p:sp>
      <p:sp>
        <p:nvSpPr>
          <p:cNvPr id="14" name="13 Marcador de pie de página"/>
          <p:cNvSpPr>
            <a:spLocks noGrp="1"/>
          </p:cNvSpPr>
          <p:nvPr>
            <p:ph type="ftr" sz="quarter" idx="17"/>
          </p:nvPr>
        </p:nvSpPr>
        <p:spPr/>
        <p:txBody>
          <a:bodyPr rtlCol="0"/>
          <a:lstStyle/>
          <a:p>
            <a:endParaRPr kumimoji="0"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spd="slow">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4CF2E0-CCC4-4E1E-9902-C3C36AB3FDA4}" type="datetimeFigureOut">
              <a:rPr lang="en-US" smtClean="0"/>
              <a:pPr/>
              <a:t>4/7/2015</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6F42FDE4-A7DD-41A7-A0A6-9B649FB43336}" type="slidenum">
              <a:rPr kumimoji="0" lang="en-US" smtClean="0"/>
              <a:pPr/>
              <a:t>‹Nº›</a:t>
            </a:fld>
            <a:endParaRPr kumimoji="0" lang="en-US"/>
          </a:p>
        </p:txBody>
      </p:sp>
    </p:spTree>
  </p:cSld>
  <p:clrMapOvr>
    <a:masterClrMapping/>
  </p:clrMapOvr>
  <p:transition spd="slow">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4CF2E0-CCC4-4E1E-9902-C3C36AB3FDA4}" type="datetimeFigureOut">
              <a:rPr lang="en-US" smtClean="0"/>
              <a:pPr/>
              <a:t>4/7/2015</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6F42FDE4-A7DD-41A7-A0A6-9B649FB43336}" type="slidenum">
              <a:rPr kumimoji="0" lang="en-US" smtClean="0"/>
              <a:pPr/>
              <a:t>‹Nº›</a:t>
            </a:fld>
            <a:endParaRPr kumimoji="0" lang="en-US"/>
          </a:p>
        </p:txBody>
      </p:sp>
    </p:spTree>
  </p:cSld>
  <p:clrMapOvr>
    <a:masterClrMapping/>
  </p:clrMapOvr>
  <p:transition spd="slow">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64CF2E0-CCC4-4E1E-9902-C3C36AB3FDA4}" type="datetimeFigureOut">
              <a:rPr lang="en-US" smtClean="0"/>
              <a:pPr/>
              <a:t>4/7/2015</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6F42FDE4-A7DD-41A7-A0A6-9B649FB43336}" type="slidenum">
              <a:rPr kumimoji="0" lang="en-US" smtClean="0"/>
              <a:pPr/>
              <a:t>‹Nº›</a:t>
            </a:fld>
            <a:endParaRPr kumimoji="0"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spd="slow">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564CF2E0-CCC4-4E1E-9902-C3C36AB3FDA4}" type="datetimeFigureOut">
              <a:rPr lang="en-US" smtClean="0"/>
              <a:pPr/>
              <a:t>4/7/2015</a:t>
            </a:fld>
            <a:endParaRPr lang="en-U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6F42FDE4-A7DD-41A7-A0A6-9B649FB43336}" type="slidenum">
              <a:rPr kumimoji="0" lang="en-US" smtClean="0"/>
              <a:pPr/>
              <a:t>‹Nº›</a:t>
            </a:fld>
            <a:endParaRPr kumimoji="0" lang="en-US" dirty="0"/>
          </a:p>
        </p:txBody>
      </p:sp>
      <p:sp>
        <p:nvSpPr>
          <p:cNvPr id="14" name="13 Marcador de pie de página"/>
          <p:cNvSpPr>
            <a:spLocks noGrp="1"/>
          </p:cNvSpPr>
          <p:nvPr>
            <p:ph type="ftr" sz="quarter" idx="12"/>
          </p:nvPr>
        </p:nvSpPr>
        <p:spPr>
          <a:xfrm>
            <a:off x="1600200" y="6248206"/>
            <a:ext cx="4572000" cy="365125"/>
          </a:xfrm>
        </p:spPr>
        <p:txBody>
          <a:bodyPr rtlCol="0"/>
          <a:lstStyle/>
          <a:p>
            <a:endParaRPr kumimoji="0" lang="en-US" dirty="0"/>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transition spd="slow">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4/7/2015</a:t>
            </a:fld>
            <a:endParaRPr lang="en-US" sz="1400" dirty="0">
              <a:solidFill>
                <a:schemeClr val="tx2"/>
              </a:solidFill>
            </a:endParaRPr>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0" lang="en-US" sz="1400" dirty="0">
              <a:solidFill>
                <a:schemeClr val="tx2"/>
              </a:solidFill>
            </a:endParaRPr>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6F42FDE4-A7DD-41A7-A0A6-9B649FB43336}" type="slidenum">
              <a:rPr kumimoji="0" lang="en-US" smtClean="0"/>
              <a:pPr algn="ctr" eaLnBrk="1" latinLnBrk="0" hangingPunct="1"/>
              <a:t>‹Nº›</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ransition spd="slow">
    <p:pull dir="d"/>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undacionsando.files.wordpress.com/2012/06/la-mejor-opcion.jpg?w=1014" TargetMode="External"/><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2.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2.jpeg"/><Relationship Id="rId7" Type="http://schemas.openxmlformats.org/officeDocument/2006/relationships/image" Target="../media/image13.png"/><Relationship Id="rId2" Type="http://schemas.openxmlformats.org/officeDocument/2006/relationships/hyperlink" Target="http://www.google.com.pe/url?sa=i&amp;rct=j&amp;q=libros+de+dercho+del+trabajo&amp;source=images&amp;cd=&amp;cad=rja&amp;docid=LKvmEhzdNGHjBM&amp;tbnid=shsbF50eL2oaeM:&amp;ved=0CAUQjRw&amp;url=http://www.casadellibro.com/libro-derecho-del-trabajo-20-ed/9788499610955/2028701&amp;ei=bzvbUdGDBLao4AP-9YGoCw&amp;bvm=bv.48705608,d.dmg&amp;psig=AFQjCNGh9cBinOFD-t63s1PZtE2FWLAUgQ&amp;ust=1373408301888867" TargetMode="External"/><Relationship Id="rId1" Type="http://schemas.openxmlformats.org/officeDocument/2006/relationships/slideLayout" Target="../slideLayouts/slideLayout2.xml"/><Relationship Id="rId6" Type="http://schemas.openxmlformats.org/officeDocument/2006/relationships/hyperlink" Target="http://www.google.com.pe/url?sa=i&amp;rct=j&amp;q=libros+de+dercho+del+trabajo&amp;source=images&amp;cd=&amp;cad=rja&amp;docid=g5acRP2Apb5G7M&amp;tbnid=CeBfr3tJi1enUM:&amp;ved=0CAUQjRw&amp;url=http://www.castellanolibros.com/editoriales/Rubinzal-Culzoni-311?start=56&amp;ei=oTzbUbTPCJOy4APW-YHICQ&amp;bvm=bv.48705608,d.dmg&amp;psig=AFQjCNGh9cBinOFD-t63s1PZtE2FWLAUgQ&amp;ust=1373408301888867" TargetMode="External"/><Relationship Id="rId5" Type="http://schemas.openxmlformats.org/officeDocument/2006/relationships/image" Target="../media/image5.jpeg"/><Relationship Id="rId4" Type="http://schemas.openxmlformats.org/officeDocument/2006/relationships/hyperlink" Target="http://www.google.com.pe/url?sa=i&amp;rct=j&amp;q=libros+de+dercho+del+trabajo&amp;source=images&amp;cd=&amp;cad=rja&amp;docid=beQwi_bVHRa3rM&amp;tbnid=uFdHOWWsm7UAdM:&amp;ved=&amp;url=http://www.ugartedelpino.pe/nuevo_libro.html&amp;ei=rTrbUb6rFtPE4AOj3YDACw&amp;bvm=bv.48705608,d.dmg&amp;psig=AFQjCNGh9cBinOFD-t63s1PZtE2FWLAUgQ&amp;ust=1373408301888867" TargetMode="Externa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6.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6.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6.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pe/url?sa=i&amp;rct=j&amp;q=IMAGENES+DE+LIBROS+DE+LEGISLACI%C3%93N+LABORAL+JAVIER+AREVALO+VELA&amp;source=images&amp;cd=&amp;cad=rja&amp;docid=beQwi_bVHRa3rM&amp;tbnid=uFdHOWWsm7UAdM:&amp;ved=0CAUQjRw&amp;url=http://www.ugartedelpino.pe/nuevo_libro.html&amp;ei=_hrbUbGkEsPh4AP5l4E4&amp;bvm=bv.48705608,d.dmg&amp;psig=AFQjCNHx4wfepYvjjaPn7nkD0pM7GFelkg&amp;ust=1373400136071799"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pe/url?sa=i&amp;rct=j&amp;q=+justiciables&amp;source=images&amp;cd=&amp;cad=rja&amp;docid=JsZjiBZvL5p9uM&amp;tbnid=5u9doSiXNpWkTM:&amp;ved=&amp;url=http://argumentacionyderecho.blogspot.com/2013_03_01_archive.html&amp;ei=yh7bUdHhIo-44APg7oGYDg&amp;bvm=bv.48705608,d.dmg&amp;psig=AFQjCNGPSdZ8zLYSuyls10yqracurEEacA&amp;ust=13734011630715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normAutofit/>
          </a:bodyPr>
          <a:lstStyle/>
          <a:p>
            <a:r>
              <a:rPr lang="es-PE" sz="3200" b="1" dirty="0" smtClean="0"/>
              <a:t>EL DERECHO DEL TRABAJO</a:t>
            </a:r>
            <a:endParaRPr lang="es-PE" sz="3200" b="1" dirty="0"/>
          </a:p>
        </p:txBody>
      </p:sp>
      <p:sp>
        <p:nvSpPr>
          <p:cNvPr id="9" name="8 Marcador de contenido"/>
          <p:cNvSpPr>
            <a:spLocks noGrp="1"/>
          </p:cNvSpPr>
          <p:nvPr>
            <p:ph sz="quarter" idx="4294967295"/>
          </p:nvPr>
        </p:nvSpPr>
        <p:spPr>
          <a:xfrm>
            <a:off x="3309938" y="1752600"/>
            <a:ext cx="5834062" cy="1247772"/>
          </a:xfrm>
        </p:spPr>
        <p:txBody>
          <a:bodyPr/>
          <a:lstStyle/>
          <a:p>
            <a:endParaRPr lang="es-PE" dirty="0" smtClean="0"/>
          </a:p>
          <a:p>
            <a:endParaRPr lang="es-PE" dirty="0" smtClean="0"/>
          </a:p>
          <a:p>
            <a:endParaRPr lang="es-PE" dirty="0" smtClean="0"/>
          </a:p>
          <a:p>
            <a:endParaRPr lang="es-PE" dirty="0" smtClean="0"/>
          </a:p>
          <a:p>
            <a:endParaRPr lang="es-PE" dirty="0" smtClean="0"/>
          </a:p>
          <a:p>
            <a:endParaRPr lang="es-PE" dirty="0"/>
          </a:p>
        </p:txBody>
      </p:sp>
      <p:sp>
        <p:nvSpPr>
          <p:cNvPr id="4099" name="Text Box 7"/>
          <p:cNvSpPr txBox="1">
            <a:spLocks noChangeArrowheads="1"/>
          </p:cNvSpPr>
          <p:nvPr/>
        </p:nvSpPr>
        <p:spPr bwMode="auto">
          <a:xfrm>
            <a:off x="214282" y="571480"/>
            <a:ext cx="553998" cy="2286016"/>
          </a:xfrm>
          <a:prstGeom prst="rect">
            <a:avLst/>
          </a:prstGeom>
          <a:noFill/>
          <a:ln w="9525">
            <a:noFill/>
            <a:miter lim="800000"/>
            <a:headEnd/>
            <a:tailEnd/>
          </a:ln>
        </p:spPr>
        <p:txBody>
          <a:bodyPr vert="vert270" wrap="square">
            <a:spAutoFit/>
          </a:bodyPr>
          <a:lstStyle/>
          <a:p>
            <a:pPr algn="r">
              <a:spcBef>
                <a:spcPct val="50000"/>
              </a:spcBef>
            </a:pPr>
            <a:r>
              <a:rPr lang="es-PE" sz="2400" b="1" dirty="0">
                <a:solidFill>
                  <a:srgbClr val="002060"/>
                </a:solidFill>
                <a:latin typeface="+mj-lt"/>
              </a:rPr>
              <a:t>UNIDAD </a:t>
            </a:r>
            <a:r>
              <a:rPr lang="es-PE" sz="2400" b="1" dirty="0" smtClean="0">
                <a:solidFill>
                  <a:srgbClr val="002060"/>
                </a:solidFill>
                <a:latin typeface="+mj-lt"/>
              </a:rPr>
              <a:t> 2</a:t>
            </a:r>
            <a:endParaRPr lang="es-ES" sz="2400" b="1" dirty="0">
              <a:solidFill>
                <a:srgbClr val="002060"/>
              </a:solidFill>
              <a:latin typeface="+mj-lt"/>
            </a:endParaRPr>
          </a:p>
        </p:txBody>
      </p:sp>
      <p:sp>
        <p:nvSpPr>
          <p:cNvPr id="4100" name="Text Box 8"/>
          <p:cNvSpPr txBox="1">
            <a:spLocks noChangeArrowheads="1"/>
          </p:cNvSpPr>
          <p:nvPr/>
        </p:nvSpPr>
        <p:spPr bwMode="auto">
          <a:xfrm>
            <a:off x="6143636" y="5786454"/>
            <a:ext cx="2600318" cy="784830"/>
          </a:xfrm>
          <a:prstGeom prst="rect">
            <a:avLst/>
          </a:prstGeom>
          <a:noFill/>
          <a:ln w="9525">
            <a:noFill/>
            <a:miter lim="800000"/>
            <a:headEnd/>
            <a:tailEnd/>
          </a:ln>
        </p:spPr>
        <p:txBody>
          <a:bodyPr wrap="square">
            <a:spAutoFit/>
          </a:bodyPr>
          <a:lstStyle/>
          <a:p>
            <a:pPr algn="ctr">
              <a:spcBef>
                <a:spcPct val="50000"/>
              </a:spcBef>
            </a:pPr>
            <a:r>
              <a:rPr lang="es-PE" b="1" dirty="0" smtClean="0">
                <a:solidFill>
                  <a:srgbClr val="002060"/>
                </a:solidFill>
                <a:latin typeface="+mj-lt"/>
              </a:rPr>
              <a:t>JAVIER ARÉVALO VELA</a:t>
            </a:r>
          </a:p>
          <a:p>
            <a:pPr algn="ctr">
              <a:spcBef>
                <a:spcPct val="50000"/>
              </a:spcBef>
            </a:pPr>
            <a:r>
              <a:rPr lang="es-PE" b="1" dirty="0" smtClean="0">
                <a:solidFill>
                  <a:srgbClr val="002060"/>
                </a:solidFill>
                <a:latin typeface="+mj-lt"/>
              </a:rPr>
              <a:t>MG. EN DERECHO</a:t>
            </a:r>
            <a:endParaRPr lang="es-ES" b="1" dirty="0">
              <a:solidFill>
                <a:srgbClr val="002060"/>
              </a:solidFill>
              <a:latin typeface="+mj-lt"/>
            </a:endParaRPr>
          </a:p>
        </p:txBody>
      </p:sp>
      <p:pic>
        <p:nvPicPr>
          <p:cNvPr id="43012" name="Picture 4" descr="http://cde.gestion2.e3.pe/ima/0/0/0/1/3/13236.jpg"/>
          <p:cNvPicPr>
            <a:picLocks noChangeAspect="1" noChangeArrowheads="1"/>
          </p:cNvPicPr>
          <p:nvPr/>
        </p:nvPicPr>
        <p:blipFill>
          <a:blip r:embed="rId2"/>
          <a:srcRect/>
          <a:stretch>
            <a:fillRect/>
          </a:stretch>
        </p:blipFill>
        <p:spPr bwMode="auto">
          <a:xfrm>
            <a:off x="1285852" y="1571612"/>
            <a:ext cx="3429024" cy="2647952"/>
          </a:xfrm>
          <a:prstGeom prst="rect">
            <a:avLst/>
          </a:prstGeom>
          <a:noFill/>
        </p:spPr>
      </p:pic>
      <p:pic>
        <p:nvPicPr>
          <p:cNvPr id="43014" name="Picture 6" descr="Image">
            <a:hlinkClick r:id="rId3"/>
          </p:cNvPr>
          <p:cNvPicPr>
            <a:picLocks noChangeAspect="1" noChangeArrowheads="1"/>
          </p:cNvPicPr>
          <p:nvPr/>
        </p:nvPicPr>
        <p:blipFill>
          <a:blip r:embed="rId4"/>
          <a:srcRect/>
          <a:stretch>
            <a:fillRect/>
          </a:stretch>
        </p:blipFill>
        <p:spPr bwMode="auto">
          <a:xfrm>
            <a:off x="5072066" y="714356"/>
            <a:ext cx="3500462" cy="2357454"/>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71472" y="357166"/>
            <a:ext cx="8153400" cy="990600"/>
          </a:xfrm>
        </p:spPr>
        <p:txBody>
          <a:bodyPr>
            <a:normAutofit/>
          </a:bodyPr>
          <a:lstStyle/>
          <a:p>
            <a:pPr eaLnBrk="1" hangingPunct="1">
              <a:defRPr/>
            </a:pPr>
            <a:r>
              <a:rPr lang="es-PE" sz="2800" b="1" u="sng" dirty="0" smtClean="0">
                <a:solidFill>
                  <a:srgbClr val="002060"/>
                </a:solidFill>
              </a:rPr>
              <a:t>6. FUENTES DEL DERECHO DEL TRABAJO</a:t>
            </a:r>
            <a:endParaRPr lang="es-ES" sz="2800" b="1" u="sng" dirty="0" smtClean="0">
              <a:solidFill>
                <a:srgbClr val="002060"/>
              </a:solidFill>
            </a:endParaRPr>
          </a:p>
        </p:txBody>
      </p:sp>
      <p:graphicFrame>
        <p:nvGraphicFramePr>
          <p:cNvPr id="4" name="3 Diagrama"/>
          <p:cNvGraphicFramePr/>
          <p:nvPr/>
        </p:nvGraphicFramePr>
        <p:xfrm>
          <a:off x="1428728" y="2285992"/>
          <a:ext cx="6096000" cy="3317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596" y="285728"/>
            <a:ext cx="8501122" cy="990600"/>
          </a:xfrm>
        </p:spPr>
        <p:txBody>
          <a:bodyPr>
            <a:normAutofit/>
          </a:bodyPr>
          <a:lstStyle/>
          <a:p>
            <a:pPr algn="ctr" eaLnBrk="1" hangingPunct="1">
              <a:defRPr/>
            </a:pPr>
            <a:r>
              <a:rPr lang="es-PE" sz="2800" b="1" u="sng" dirty="0" smtClean="0">
                <a:solidFill>
                  <a:srgbClr val="002060"/>
                </a:solidFill>
              </a:rPr>
              <a:t>6.1. CLASIFICACIÓN DE LAS FUENTES DEL DERECHO DEL TRABAJO</a:t>
            </a:r>
            <a:endParaRPr lang="es-ES" sz="2800" b="1" u="sng" dirty="0" smtClean="0">
              <a:solidFill>
                <a:srgbClr val="002060"/>
              </a:solidFill>
            </a:endParaRPr>
          </a:p>
        </p:txBody>
      </p:sp>
      <p:graphicFrame>
        <p:nvGraphicFramePr>
          <p:cNvPr id="10" name="9 Diagrama"/>
          <p:cNvGraphicFramePr/>
          <p:nvPr/>
        </p:nvGraphicFramePr>
        <p:xfrm>
          <a:off x="357158" y="1785926"/>
          <a:ext cx="7572428"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2910" y="428604"/>
            <a:ext cx="8153400" cy="990600"/>
          </a:xfrm>
        </p:spPr>
        <p:txBody>
          <a:bodyPr>
            <a:normAutofit/>
          </a:bodyPr>
          <a:lstStyle/>
          <a:p>
            <a:pPr eaLnBrk="1" hangingPunct="1">
              <a:defRPr/>
            </a:pPr>
            <a:r>
              <a:rPr lang="es-PE" sz="2800" b="1" u="sng" dirty="0" smtClean="0">
                <a:solidFill>
                  <a:srgbClr val="002060"/>
                </a:solidFill>
              </a:rPr>
              <a:t>A. FUENTES LEGISLADAS</a:t>
            </a:r>
            <a:endParaRPr lang="es-ES" sz="2800" b="1" u="sng" dirty="0" smtClean="0">
              <a:solidFill>
                <a:srgbClr val="002060"/>
              </a:solidFill>
            </a:endParaRPr>
          </a:p>
        </p:txBody>
      </p:sp>
      <p:graphicFrame>
        <p:nvGraphicFramePr>
          <p:cNvPr id="14" name="13 Diagrama"/>
          <p:cNvGraphicFramePr/>
          <p:nvPr/>
        </p:nvGraphicFramePr>
        <p:xfrm>
          <a:off x="928662" y="2000240"/>
          <a:ext cx="728667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71472" y="428604"/>
            <a:ext cx="8153400" cy="990600"/>
          </a:xfrm>
        </p:spPr>
        <p:txBody>
          <a:bodyPr>
            <a:normAutofit/>
          </a:bodyPr>
          <a:lstStyle/>
          <a:p>
            <a:pPr eaLnBrk="1" hangingPunct="1">
              <a:defRPr/>
            </a:pPr>
            <a:r>
              <a:rPr lang="es-PE" sz="2800" b="1" u="sng" dirty="0" smtClean="0">
                <a:solidFill>
                  <a:srgbClr val="002060"/>
                </a:solidFill>
              </a:rPr>
              <a:t>A.1. LA CONSTITUCIÓN POLÍTICA DEL PERÚ</a:t>
            </a:r>
            <a:endParaRPr lang="es-ES" sz="2800" b="1" u="sng" dirty="0" smtClean="0">
              <a:solidFill>
                <a:srgbClr val="002060"/>
              </a:solidFill>
            </a:endParaRPr>
          </a:p>
        </p:txBody>
      </p:sp>
      <p:sp>
        <p:nvSpPr>
          <p:cNvPr id="17411" name="Rectangle 3"/>
          <p:cNvSpPr>
            <a:spLocks noGrp="1" noChangeArrowheads="1"/>
          </p:cNvSpPr>
          <p:nvPr>
            <p:ph sz="quarter" idx="1"/>
          </p:nvPr>
        </p:nvSpPr>
        <p:spPr>
          <a:xfrm>
            <a:off x="3929058" y="2000240"/>
            <a:ext cx="4546600" cy="4530725"/>
          </a:xfrm>
        </p:spPr>
        <p:txBody>
          <a:bodyPr/>
          <a:lstStyle/>
          <a:p>
            <a:pPr algn="just" eaLnBrk="1" hangingPunct="1">
              <a:lnSpc>
                <a:spcPct val="80000"/>
              </a:lnSpc>
              <a:buNone/>
              <a:defRPr/>
            </a:pPr>
            <a:r>
              <a:rPr lang="es-PE" sz="2400" dirty="0" smtClean="0"/>
              <a:t>	</a:t>
            </a:r>
            <a:r>
              <a:rPr lang="es-PE" sz="2200" dirty="0" smtClean="0">
                <a:solidFill>
                  <a:srgbClr val="002060"/>
                </a:solidFill>
              </a:rPr>
              <a:t>Como norma jurídica la Constitución es fuente de Derecho, ya que contiene las disposiciones fundamentales en que se sustenta el ordenamiento jurídico de un país, constituyendo no sólo un catálogo de derechos y obligaciones de las personas, sino también la estructura jurídica sobre la que se organiza y funciona el Estado, no pudiendo sus disposiciones ser objeto de contradicción por norma alguna.</a:t>
            </a:r>
            <a:endParaRPr lang="es-ES" sz="2200" dirty="0" smtClean="0">
              <a:solidFill>
                <a:srgbClr val="002060"/>
              </a:solidFill>
            </a:endParaRPr>
          </a:p>
        </p:txBody>
      </p:sp>
      <p:pic>
        <p:nvPicPr>
          <p:cNvPr id="10244" name="Picture 4" descr="CONSTITUCIÓN"/>
          <p:cNvPicPr>
            <a:picLocks noChangeAspect="1" noChangeArrowheads="1"/>
          </p:cNvPicPr>
          <p:nvPr/>
        </p:nvPicPr>
        <p:blipFill>
          <a:blip r:embed="rId2"/>
          <a:srcRect/>
          <a:stretch>
            <a:fillRect/>
          </a:stretch>
        </p:blipFill>
        <p:spPr bwMode="auto">
          <a:xfrm>
            <a:off x="1071538" y="1928802"/>
            <a:ext cx="2500330" cy="4094171"/>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85786" y="428604"/>
            <a:ext cx="8358214" cy="990600"/>
          </a:xfrm>
        </p:spPr>
        <p:txBody>
          <a:bodyPr>
            <a:normAutofit/>
          </a:bodyPr>
          <a:lstStyle/>
          <a:p>
            <a:pPr eaLnBrk="1" hangingPunct="1">
              <a:defRPr/>
            </a:pPr>
            <a:r>
              <a:rPr lang="es-PE" sz="2800" b="1" u="sng" dirty="0" smtClean="0">
                <a:solidFill>
                  <a:srgbClr val="002060"/>
                </a:solidFill>
              </a:rPr>
              <a:t>A.2. LA LEY</a:t>
            </a:r>
            <a:endParaRPr lang="es-ES" sz="2800" b="1" u="sng" dirty="0" smtClean="0">
              <a:solidFill>
                <a:srgbClr val="002060"/>
              </a:solidFill>
            </a:endParaRPr>
          </a:p>
        </p:txBody>
      </p:sp>
      <p:graphicFrame>
        <p:nvGraphicFramePr>
          <p:cNvPr id="15" name="14 Diagrama"/>
          <p:cNvGraphicFramePr/>
          <p:nvPr/>
        </p:nvGraphicFramePr>
        <p:xfrm>
          <a:off x="1285852" y="1785926"/>
          <a:ext cx="6215106" cy="4532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8596" y="428604"/>
            <a:ext cx="8715404" cy="990600"/>
          </a:xfrm>
        </p:spPr>
        <p:txBody>
          <a:bodyPr>
            <a:normAutofit/>
          </a:bodyPr>
          <a:lstStyle/>
          <a:p>
            <a:pPr eaLnBrk="1" hangingPunct="1">
              <a:defRPr/>
            </a:pPr>
            <a:r>
              <a:rPr lang="es-PE" sz="2800" b="1" u="sng" dirty="0" smtClean="0">
                <a:solidFill>
                  <a:srgbClr val="002060"/>
                </a:solidFill>
              </a:rPr>
              <a:t>A.3. RESOLUCIÓN LEGISLATIVA</a:t>
            </a:r>
            <a:endParaRPr lang="es-ES" sz="2800" b="1" u="sng" dirty="0" smtClean="0">
              <a:solidFill>
                <a:srgbClr val="002060"/>
              </a:solidFill>
            </a:endParaRPr>
          </a:p>
        </p:txBody>
      </p:sp>
      <p:graphicFrame>
        <p:nvGraphicFramePr>
          <p:cNvPr id="15" name="14 Diagrama"/>
          <p:cNvGraphicFramePr/>
          <p:nvPr/>
        </p:nvGraphicFramePr>
        <p:xfrm>
          <a:off x="785786" y="1928802"/>
          <a:ext cx="7786742" cy="338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8596" y="428604"/>
            <a:ext cx="8715404" cy="990600"/>
          </a:xfrm>
        </p:spPr>
        <p:txBody>
          <a:bodyPr>
            <a:normAutofit/>
          </a:bodyPr>
          <a:lstStyle/>
          <a:p>
            <a:pPr eaLnBrk="1" hangingPunct="1">
              <a:defRPr/>
            </a:pPr>
            <a:r>
              <a:rPr lang="es-PE" sz="2800" b="1" u="sng" dirty="0" smtClean="0">
                <a:solidFill>
                  <a:srgbClr val="002060"/>
                </a:solidFill>
              </a:rPr>
              <a:t>A.4. EL DECRETO LEGISLATIVO</a:t>
            </a:r>
            <a:endParaRPr lang="es-ES" sz="2800" b="1" u="sng" dirty="0" smtClean="0">
              <a:solidFill>
                <a:srgbClr val="002060"/>
              </a:solidFill>
            </a:endParaRPr>
          </a:p>
        </p:txBody>
      </p:sp>
      <p:graphicFrame>
        <p:nvGraphicFramePr>
          <p:cNvPr id="15" name="14 Diagrama"/>
          <p:cNvGraphicFramePr/>
          <p:nvPr/>
        </p:nvGraphicFramePr>
        <p:xfrm>
          <a:off x="714348" y="2071678"/>
          <a:ext cx="7572428" cy="371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28596" y="428604"/>
            <a:ext cx="8715404" cy="990600"/>
          </a:xfrm>
        </p:spPr>
        <p:txBody>
          <a:bodyPr>
            <a:normAutofit/>
          </a:bodyPr>
          <a:lstStyle/>
          <a:p>
            <a:pPr eaLnBrk="1" hangingPunct="1">
              <a:defRPr/>
            </a:pPr>
            <a:r>
              <a:rPr lang="es-PE" sz="2800" b="1" u="sng" dirty="0" smtClean="0">
                <a:solidFill>
                  <a:srgbClr val="002060"/>
                </a:solidFill>
              </a:rPr>
              <a:t>A.5. EL DECRETO DE URGENCIA</a:t>
            </a:r>
            <a:endParaRPr lang="es-ES" sz="2800" b="1" u="sng" dirty="0" smtClean="0">
              <a:solidFill>
                <a:srgbClr val="002060"/>
              </a:solidFill>
            </a:endParaRPr>
          </a:p>
        </p:txBody>
      </p:sp>
      <p:graphicFrame>
        <p:nvGraphicFramePr>
          <p:cNvPr id="15" name="14 Diagrama"/>
          <p:cNvGraphicFramePr/>
          <p:nvPr/>
        </p:nvGraphicFramePr>
        <p:xfrm>
          <a:off x="214282" y="2000240"/>
          <a:ext cx="8643998" cy="4246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42910" y="357166"/>
            <a:ext cx="8153400" cy="990600"/>
          </a:xfrm>
        </p:spPr>
        <p:txBody>
          <a:bodyPr>
            <a:normAutofit/>
          </a:bodyPr>
          <a:lstStyle/>
          <a:p>
            <a:pPr eaLnBrk="1" hangingPunct="1">
              <a:defRPr/>
            </a:pPr>
            <a:r>
              <a:rPr lang="es-PE" sz="2800" b="1" u="sng" dirty="0" smtClean="0">
                <a:solidFill>
                  <a:srgbClr val="002060"/>
                </a:solidFill>
              </a:rPr>
              <a:t>A.6. LOS REGLAMENTOS</a:t>
            </a:r>
            <a:endParaRPr lang="es-ES" sz="2800" b="1" u="sng" dirty="0" smtClean="0">
              <a:solidFill>
                <a:srgbClr val="002060"/>
              </a:solidFill>
            </a:endParaRPr>
          </a:p>
        </p:txBody>
      </p:sp>
      <p:graphicFrame>
        <p:nvGraphicFramePr>
          <p:cNvPr id="7" name="6 Diagrama"/>
          <p:cNvGraphicFramePr/>
          <p:nvPr/>
        </p:nvGraphicFramePr>
        <p:xfrm>
          <a:off x="1571604" y="2071678"/>
          <a:ext cx="6096000" cy="38893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153400" cy="990600"/>
          </a:xfrm>
        </p:spPr>
        <p:txBody>
          <a:bodyPr>
            <a:normAutofit/>
          </a:bodyPr>
          <a:lstStyle/>
          <a:p>
            <a:r>
              <a:rPr lang="es-PE" sz="2800" b="1" u="sng" dirty="0" smtClean="0">
                <a:solidFill>
                  <a:srgbClr val="002060"/>
                </a:solidFill>
              </a:rPr>
              <a:t>B. LAS FUENTES JURISPRUDENCIALES</a:t>
            </a:r>
            <a:endParaRPr lang="es-PE" sz="2800" b="1" u="sng" dirty="0">
              <a:solidFill>
                <a:srgbClr val="002060"/>
              </a:solidFill>
            </a:endParaRPr>
          </a:p>
        </p:txBody>
      </p:sp>
      <p:graphicFrame>
        <p:nvGraphicFramePr>
          <p:cNvPr id="3" name="2 Diagrama"/>
          <p:cNvGraphicFramePr/>
          <p:nvPr/>
        </p:nvGraphicFramePr>
        <p:xfrm>
          <a:off x="357158" y="1357298"/>
          <a:ext cx="8501122"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34" y="214290"/>
            <a:ext cx="7772400" cy="1143000"/>
          </a:xfrm>
        </p:spPr>
        <p:txBody>
          <a:bodyPr>
            <a:normAutofit/>
          </a:bodyPr>
          <a:lstStyle/>
          <a:p>
            <a:pPr eaLnBrk="1" hangingPunct="1"/>
            <a:r>
              <a:rPr lang="es-PE" sz="2800" b="1" u="sng" dirty="0" smtClean="0">
                <a:solidFill>
                  <a:srgbClr val="002060"/>
                </a:solidFill>
                <a:latin typeface="+mn-lt"/>
              </a:rPr>
              <a:t>1. DEFINICIÓN DE DERECHO DEL TRABAJO</a:t>
            </a:r>
            <a:endParaRPr lang="es-ES" sz="2800" b="1" u="sng" dirty="0" smtClean="0">
              <a:solidFill>
                <a:srgbClr val="002060"/>
              </a:solidFill>
              <a:latin typeface="+mn-lt"/>
            </a:endParaRPr>
          </a:p>
        </p:txBody>
      </p:sp>
      <p:sp>
        <p:nvSpPr>
          <p:cNvPr id="6147" name="Rectangle 3"/>
          <p:cNvSpPr>
            <a:spLocks noGrp="1" noChangeArrowheads="1"/>
          </p:cNvSpPr>
          <p:nvPr>
            <p:ph sz="quarter" idx="1"/>
          </p:nvPr>
        </p:nvSpPr>
        <p:spPr>
          <a:xfrm>
            <a:off x="571473" y="1981200"/>
            <a:ext cx="8039128" cy="2600325"/>
          </a:xfrm>
        </p:spPr>
        <p:txBody>
          <a:bodyPr>
            <a:normAutofit/>
          </a:bodyPr>
          <a:lstStyle/>
          <a:p>
            <a:pPr marL="0" indent="0" algn="just" eaLnBrk="1" hangingPunct="1">
              <a:lnSpc>
                <a:spcPct val="90000"/>
              </a:lnSpc>
              <a:buFont typeface="Wingdings" pitchFamily="2" charset="2"/>
              <a:buNone/>
            </a:pPr>
            <a:r>
              <a:rPr lang="es-ES" sz="2200" dirty="0" smtClean="0">
                <a:solidFill>
                  <a:srgbClr val="002060"/>
                </a:solidFill>
              </a:rPr>
              <a:t>Conjunto de principios y normas jurídicas que con carácter protector regulan las relaciones individuales o colectivas de trabajo, existentes entre las unidades de producción de bienes o prestación de servicios y los trabajadores que en forma personal, libre y subordinada laboran para las mismas a cambio de un ingreso económico</a:t>
            </a:r>
            <a:r>
              <a:rPr lang="es-ES" sz="2200" i="1" dirty="0" smtClean="0">
                <a:solidFill>
                  <a:srgbClr val="002060"/>
                </a:solidFill>
              </a:rPr>
              <a:t>.</a:t>
            </a:r>
          </a:p>
        </p:txBody>
      </p:sp>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1472" y="214290"/>
            <a:ext cx="7158037" cy="1412875"/>
          </a:xfrm>
        </p:spPr>
        <p:txBody>
          <a:bodyPr>
            <a:normAutofit/>
          </a:bodyPr>
          <a:lstStyle/>
          <a:p>
            <a:pPr eaLnBrk="1" hangingPunct="1">
              <a:defRPr/>
            </a:pPr>
            <a:r>
              <a:rPr lang="es-PE" sz="2800" b="1" u="sng" dirty="0" smtClean="0">
                <a:solidFill>
                  <a:srgbClr val="002060"/>
                </a:solidFill>
              </a:rPr>
              <a:t>C. LAS FUENTES PARTICULARES</a:t>
            </a:r>
            <a:endParaRPr lang="es-ES" sz="2800" b="1" u="sng" dirty="0" smtClean="0">
              <a:solidFill>
                <a:srgbClr val="002060"/>
              </a:solidFill>
            </a:endParaRPr>
          </a:p>
        </p:txBody>
      </p:sp>
      <p:graphicFrame>
        <p:nvGraphicFramePr>
          <p:cNvPr id="4" name="3 Diagrama"/>
          <p:cNvGraphicFramePr/>
          <p:nvPr/>
        </p:nvGraphicFramePr>
        <p:xfrm>
          <a:off x="1000100" y="2285993"/>
          <a:ext cx="6858049" cy="3071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285728"/>
            <a:ext cx="7158037" cy="1412875"/>
          </a:xfrm>
        </p:spPr>
        <p:txBody>
          <a:bodyPr>
            <a:normAutofit/>
          </a:bodyPr>
          <a:lstStyle/>
          <a:p>
            <a:r>
              <a:rPr lang="es-PE" sz="2800" b="1" u="sng" dirty="0" smtClean="0">
                <a:solidFill>
                  <a:srgbClr val="002060"/>
                </a:solidFill>
              </a:rPr>
              <a:t>C.1. EL CONVENIO COLECTIVO</a:t>
            </a:r>
            <a:endParaRPr lang="es-PE" sz="2800" b="1" u="sng" dirty="0">
              <a:solidFill>
                <a:srgbClr val="002060"/>
              </a:solidFill>
            </a:endParaRPr>
          </a:p>
        </p:txBody>
      </p:sp>
      <p:graphicFrame>
        <p:nvGraphicFramePr>
          <p:cNvPr id="4" name="3 Marcador de SmartArt"/>
          <p:cNvGraphicFramePr>
            <a:graphicFrameLocks noGrp="1"/>
          </p:cNvGraphicFramePr>
          <p:nvPr>
            <p:ph type="dgm" idx="1"/>
          </p:nvPr>
        </p:nvGraphicFramePr>
        <p:xfrm>
          <a:off x="2643174" y="1857364"/>
          <a:ext cx="4714908"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89" name="Rectangle 1"/>
          <p:cNvSpPr>
            <a:spLocks noChangeArrowheads="1"/>
          </p:cNvSpPr>
          <p:nvPr/>
        </p:nvSpPr>
        <p:spPr bwMode="auto">
          <a:xfrm>
            <a:off x="142844" y="6357958"/>
            <a:ext cx="264320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600" b="1" i="0" u="none" strike="noStrike" cap="none" normalizeH="0" baseline="0" dirty="0" smtClean="0">
                <a:ln>
                  <a:noFill/>
                </a:ln>
                <a:solidFill>
                  <a:srgbClr val="002060"/>
                </a:solidFill>
                <a:effectLst/>
                <a:latin typeface="+mj-lt"/>
                <a:ea typeface="Times New Roman" pitchFamily="18" charset="0"/>
                <a:cs typeface="Arial" pitchFamily="34" charset="0"/>
              </a:rPr>
              <a:t>STC N° 008-005-PI/TC f. 29</a:t>
            </a:r>
            <a:endParaRPr kumimoji="0" lang="pt-BR" sz="1600" b="1" i="0" u="none" strike="noStrike" cap="none" normalizeH="0" baseline="0" dirty="0" smtClean="0">
              <a:ln>
                <a:noFill/>
              </a:ln>
              <a:solidFill>
                <a:srgbClr val="002060"/>
              </a:solidFill>
              <a:effectLst/>
              <a:latin typeface="+mj-lt"/>
            </a:endParaRPr>
          </a:p>
        </p:txBody>
      </p:sp>
    </p:spTree>
  </p:cSld>
  <p:clrMapOvr>
    <a:masterClrMapping/>
  </p:clrMapOvr>
  <p:transition spd="slow">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214290"/>
            <a:ext cx="7158037" cy="1412875"/>
          </a:xfrm>
        </p:spPr>
        <p:txBody>
          <a:bodyPr>
            <a:normAutofit/>
          </a:bodyPr>
          <a:lstStyle/>
          <a:p>
            <a:r>
              <a:rPr lang="es-PE" sz="2800" b="1" u="sng" dirty="0" smtClean="0">
                <a:solidFill>
                  <a:srgbClr val="002060"/>
                </a:solidFill>
              </a:rPr>
              <a:t>C.2. EL REGLAMENTO INTERNO DE TRABAJO</a:t>
            </a:r>
            <a:endParaRPr lang="es-PE" sz="2800" b="1" u="sng" dirty="0">
              <a:solidFill>
                <a:srgbClr val="002060"/>
              </a:solidFill>
            </a:endParaRPr>
          </a:p>
        </p:txBody>
      </p:sp>
      <p:graphicFrame>
        <p:nvGraphicFramePr>
          <p:cNvPr id="4" name="3 Marcador de SmartArt"/>
          <p:cNvGraphicFramePr>
            <a:graphicFrameLocks noGrp="1"/>
          </p:cNvGraphicFramePr>
          <p:nvPr>
            <p:ph type="dgm" idx="1"/>
          </p:nvPr>
        </p:nvGraphicFramePr>
        <p:xfrm>
          <a:off x="928662" y="2500306"/>
          <a:ext cx="7215238" cy="2428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14290"/>
            <a:ext cx="7158037" cy="1412875"/>
          </a:xfrm>
        </p:spPr>
        <p:txBody>
          <a:bodyPr>
            <a:normAutofit/>
          </a:bodyPr>
          <a:lstStyle/>
          <a:p>
            <a:r>
              <a:rPr lang="es-PE" sz="2800" b="1" u="sng" dirty="0" smtClean="0">
                <a:solidFill>
                  <a:srgbClr val="002060"/>
                </a:solidFill>
              </a:rPr>
              <a:t>C.3. EL CONTRATO INDIVIDUAL DE TRABAJO</a:t>
            </a:r>
            <a:endParaRPr lang="es-PE" sz="2800" b="1" u="sng" dirty="0">
              <a:solidFill>
                <a:srgbClr val="002060"/>
              </a:solidFill>
            </a:endParaRPr>
          </a:p>
        </p:txBody>
      </p:sp>
      <p:graphicFrame>
        <p:nvGraphicFramePr>
          <p:cNvPr id="4" name="3 Marcador de SmartArt"/>
          <p:cNvGraphicFramePr>
            <a:graphicFrameLocks noGrp="1"/>
          </p:cNvGraphicFramePr>
          <p:nvPr>
            <p:ph type="dgm" idx="1"/>
          </p:nvPr>
        </p:nvGraphicFramePr>
        <p:xfrm>
          <a:off x="785786" y="1857364"/>
          <a:ext cx="7661275"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57224" y="142852"/>
            <a:ext cx="7158037" cy="1412875"/>
          </a:xfrm>
        </p:spPr>
        <p:txBody>
          <a:bodyPr>
            <a:normAutofit/>
          </a:bodyPr>
          <a:lstStyle/>
          <a:p>
            <a:r>
              <a:rPr lang="es-PE" sz="2800" b="1" u="sng" dirty="0" smtClean="0">
                <a:solidFill>
                  <a:srgbClr val="002060"/>
                </a:solidFill>
              </a:rPr>
              <a:t>C.4. LOS LAUDOS ARBITRALES</a:t>
            </a:r>
            <a:endParaRPr lang="es-PE" sz="2800" b="1" u="sng" dirty="0">
              <a:solidFill>
                <a:srgbClr val="002060"/>
              </a:solidFill>
            </a:endParaRPr>
          </a:p>
        </p:txBody>
      </p:sp>
      <p:graphicFrame>
        <p:nvGraphicFramePr>
          <p:cNvPr id="4" name="3 Marcador de SmartArt"/>
          <p:cNvGraphicFramePr>
            <a:graphicFrameLocks noGrp="1"/>
          </p:cNvGraphicFramePr>
          <p:nvPr>
            <p:ph type="dgm" idx="1"/>
          </p:nvPr>
        </p:nvGraphicFramePr>
        <p:xfrm>
          <a:off x="949325" y="1981200"/>
          <a:ext cx="7661275"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71472" y="357166"/>
            <a:ext cx="8153400" cy="990600"/>
          </a:xfrm>
        </p:spPr>
        <p:txBody>
          <a:bodyPr>
            <a:normAutofit/>
          </a:bodyPr>
          <a:lstStyle/>
          <a:p>
            <a:pPr eaLnBrk="1" hangingPunct="1">
              <a:defRPr/>
            </a:pPr>
            <a:r>
              <a:rPr lang="es-PE" sz="2800" b="1" u="sng" dirty="0" smtClean="0">
                <a:solidFill>
                  <a:srgbClr val="002060"/>
                </a:solidFill>
              </a:rPr>
              <a:t>C.5. LA COSTUMBRE LABORAL</a:t>
            </a:r>
            <a:endParaRPr lang="es-ES" sz="2800" b="1" u="sng" dirty="0" smtClean="0">
              <a:solidFill>
                <a:srgbClr val="002060"/>
              </a:solidFill>
            </a:endParaRPr>
          </a:p>
        </p:txBody>
      </p:sp>
      <p:graphicFrame>
        <p:nvGraphicFramePr>
          <p:cNvPr id="9" name="8 Diagrama"/>
          <p:cNvGraphicFramePr/>
          <p:nvPr/>
        </p:nvGraphicFramePr>
        <p:xfrm>
          <a:off x="1071538" y="1785926"/>
          <a:ext cx="7024694"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4"/>
            <a:ext cx="8153400" cy="990600"/>
          </a:xfrm>
        </p:spPr>
        <p:txBody>
          <a:bodyPr>
            <a:normAutofit/>
          </a:bodyPr>
          <a:lstStyle/>
          <a:p>
            <a:r>
              <a:rPr lang="es-PE" sz="2800" b="1" u="sng" dirty="0" smtClean="0">
                <a:solidFill>
                  <a:srgbClr val="002060"/>
                </a:solidFill>
              </a:rPr>
              <a:t>D. LAS FUENTES INTERNACIONALES</a:t>
            </a:r>
            <a:endParaRPr lang="es-PE" sz="2800" b="1" u="sng" dirty="0">
              <a:solidFill>
                <a:srgbClr val="002060"/>
              </a:solidFill>
            </a:endParaRPr>
          </a:p>
        </p:txBody>
      </p:sp>
      <p:graphicFrame>
        <p:nvGraphicFramePr>
          <p:cNvPr id="4" name="3 Marcador de contenido"/>
          <p:cNvGraphicFramePr>
            <a:graphicFrameLocks noGrp="1"/>
          </p:cNvGraphicFramePr>
          <p:nvPr>
            <p:ph sz="quarter" idx="1"/>
          </p:nvPr>
        </p:nvGraphicFramePr>
        <p:xfrm>
          <a:off x="714348" y="1785926"/>
          <a:ext cx="8001056" cy="4400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00042"/>
            <a:ext cx="8153400" cy="990600"/>
          </a:xfrm>
        </p:spPr>
        <p:txBody>
          <a:bodyPr>
            <a:normAutofit/>
          </a:bodyPr>
          <a:lstStyle/>
          <a:p>
            <a:r>
              <a:rPr lang="es-PE" sz="2800" b="1" u="sng" dirty="0" smtClean="0">
                <a:solidFill>
                  <a:srgbClr val="002060"/>
                </a:solidFill>
              </a:rPr>
              <a:t>E. LAS FUENTES ACADÉMICAS</a:t>
            </a:r>
            <a:endParaRPr lang="es-PE" sz="2800" b="1" u="sng" dirty="0">
              <a:solidFill>
                <a:srgbClr val="002060"/>
              </a:solidFill>
            </a:endParaRPr>
          </a:p>
        </p:txBody>
      </p:sp>
      <p:graphicFrame>
        <p:nvGraphicFramePr>
          <p:cNvPr id="4" name="3 Marcador de contenido"/>
          <p:cNvGraphicFramePr>
            <a:graphicFrameLocks noGrp="1"/>
          </p:cNvGraphicFramePr>
          <p:nvPr>
            <p:ph sz="quarter" idx="1"/>
          </p:nvPr>
        </p:nvGraphicFramePr>
        <p:xfrm>
          <a:off x="500034" y="1857364"/>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42910" y="571480"/>
            <a:ext cx="8229600" cy="792162"/>
          </a:xfrm>
        </p:spPr>
        <p:txBody>
          <a:bodyPr>
            <a:normAutofit/>
          </a:bodyPr>
          <a:lstStyle/>
          <a:p>
            <a:pPr eaLnBrk="1" hangingPunct="1">
              <a:defRPr/>
            </a:pPr>
            <a:r>
              <a:rPr lang="es-PE" sz="2800" b="1" u="sng" dirty="0" smtClean="0">
                <a:solidFill>
                  <a:srgbClr val="002060"/>
                </a:solidFill>
              </a:rPr>
              <a:t>E.1. LA DOCTRINA  </a:t>
            </a:r>
            <a:endParaRPr lang="es-ES" sz="2800" b="1" u="sng" dirty="0" smtClean="0">
              <a:solidFill>
                <a:srgbClr val="002060"/>
              </a:solidFill>
            </a:endParaRPr>
          </a:p>
        </p:txBody>
      </p:sp>
      <p:sp>
        <p:nvSpPr>
          <p:cNvPr id="25603" name="Rectangle 3"/>
          <p:cNvSpPr>
            <a:spLocks noGrp="1" noChangeArrowheads="1"/>
          </p:cNvSpPr>
          <p:nvPr>
            <p:ph sz="quarter" idx="1"/>
          </p:nvPr>
        </p:nvSpPr>
        <p:spPr>
          <a:xfrm>
            <a:off x="357158" y="1857364"/>
            <a:ext cx="8569325" cy="3313113"/>
          </a:xfrm>
        </p:spPr>
        <p:txBody>
          <a:bodyPr>
            <a:normAutofit/>
          </a:bodyPr>
          <a:lstStyle/>
          <a:p>
            <a:pPr algn="just" eaLnBrk="1" hangingPunct="1">
              <a:defRPr/>
            </a:pPr>
            <a:r>
              <a:rPr lang="es-ES" sz="2200" dirty="0" smtClean="0">
                <a:solidFill>
                  <a:srgbClr val="002060"/>
                </a:solidFill>
              </a:rPr>
              <a:t>La doctrina puede definirse como el conjunto de opiniones emitidas por los estudiosos del derecho, especialmente de quienes tienen reconocida calidad para hacerlo, con la finalidad  de interpretar y facilitar la aplicación de las normas jurídicas. </a:t>
            </a:r>
          </a:p>
        </p:txBody>
      </p:sp>
      <p:pic>
        <p:nvPicPr>
          <p:cNvPr id="18436" name="Picture 7" descr="http://image.casadellibro.com/libros/0/derecho-del-trabajo-20-ed-9788499610955.jpg">
            <a:hlinkClick r:id="rId2"/>
          </p:cNvPr>
          <p:cNvPicPr>
            <a:picLocks noChangeAspect="1" noChangeArrowheads="1"/>
          </p:cNvPicPr>
          <p:nvPr/>
        </p:nvPicPr>
        <p:blipFill>
          <a:blip r:embed="rId3" cstate="print"/>
          <a:srcRect/>
          <a:stretch>
            <a:fillRect/>
          </a:stretch>
        </p:blipFill>
        <p:spPr bwMode="auto">
          <a:xfrm>
            <a:off x="571472" y="3571876"/>
            <a:ext cx="1714500" cy="2643188"/>
          </a:xfrm>
          <a:prstGeom prst="rect">
            <a:avLst/>
          </a:prstGeom>
          <a:noFill/>
          <a:ln w="9525">
            <a:noFill/>
            <a:miter lim="800000"/>
            <a:headEnd/>
            <a:tailEnd/>
          </a:ln>
        </p:spPr>
      </p:pic>
      <p:pic>
        <p:nvPicPr>
          <p:cNvPr id="18437" name="Picture 9" descr="http://www.ugartedelpino.pe/images/libro_derecho_del_trabajo.jpg">
            <a:hlinkClick r:id="rId4"/>
          </p:cNvPr>
          <p:cNvPicPr>
            <a:picLocks noChangeAspect="1" noChangeArrowheads="1"/>
          </p:cNvPicPr>
          <p:nvPr/>
        </p:nvPicPr>
        <p:blipFill>
          <a:blip r:embed="rId5"/>
          <a:srcRect/>
          <a:stretch>
            <a:fillRect/>
          </a:stretch>
        </p:blipFill>
        <p:spPr bwMode="auto">
          <a:xfrm>
            <a:off x="2571736" y="3571876"/>
            <a:ext cx="1714500" cy="2643188"/>
          </a:xfrm>
          <a:prstGeom prst="rect">
            <a:avLst/>
          </a:prstGeom>
          <a:noFill/>
          <a:ln w="9525">
            <a:noFill/>
            <a:miter lim="800000"/>
            <a:headEnd/>
            <a:tailEnd/>
          </a:ln>
        </p:spPr>
      </p:pic>
      <p:pic>
        <p:nvPicPr>
          <p:cNvPr id="18438" name="Picture 11" descr="http://www.castellanolibros.com/fotos/thumb/Rubio.gif">
            <a:hlinkClick r:id="rId6"/>
          </p:cNvPr>
          <p:cNvPicPr>
            <a:picLocks noChangeAspect="1" noChangeArrowheads="1"/>
          </p:cNvPicPr>
          <p:nvPr/>
        </p:nvPicPr>
        <p:blipFill>
          <a:blip r:embed="rId7"/>
          <a:srcRect/>
          <a:stretch>
            <a:fillRect/>
          </a:stretch>
        </p:blipFill>
        <p:spPr bwMode="auto">
          <a:xfrm>
            <a:off x="4572000" y="3500438"/>
            <a:ext cx="1785938" cy="2652713"/>
          </a:xfrm>
          <a:prstGeom prst="rect">
            <a:avLst/>
          </a:prstGeom>
          <a:noFill/>
          <a:ln w="9525">
            <a:noFill/>
            <a:miter lim="800000"/>
            <a:headEnd/>
            <a:tailEnd/>
          </a:ln>
        </p:spPr>
      </p:pic>
      <p:pic>
        <p:nvPicPr>
          <p:cNvPr id="11265" name="Picture 1" descr="http://www.derecho.usmp.edu.pe/biblioteca/Libros_Enero2008/album/images/FotosGrandes/348.8A69.jpg"/>
          <p:cNvPicPr>
            <a:picLocks noChangeAspect="1" noChangeArrowheads="1"/>
          </p:cNvPicPr>
          <p:nvPr/>
        </p:nvPicPr>
        <p:blipFill>
          <a:blip r:embed="rId8"/>
          <a:srcRect/>
          <a:stretch>
            <a:fillRect/>
          </a:stretch>
        </p:blipFill>
        <p:spPr bwMode="auto">
          <a:xfrm>
            <a:off x="6643702" y="3571876"/>
            <a:ext cx="1714512" cy="2500330"/>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0034" y="428604"/>
            <a:ext cx="8153400" cy="990600"/>
          </a:xfrm>
        </p:spPr>
        <p:txBody>
          <a:bodyPr>
            <a:normAutofit/>
          </a:bodyPr>
          <a:lstStyle/>
          <a:p>
            <a:pPr eaLnBrk="1" hangingPunct="1">
              <a:defRPr/>
            </a:pPr>
            <a:r>
              <a:rPr lang="es-PE" sz="2800" b="1" u="sng" dirty="0" smtClean="0">
                <a:solidFill>
                  <a:srgbClr val="002060"/>
                </a:solidFill>
              </a:rPr>
              <a:t>E.2. LOS PRINCIPIOS DEL DERECHO DEL </a:t>
            </a:r>
            <a:r>
              <a:rPr lang="es-PE" sz="2800" b="1" u="sng" dirty="0" smtClean="0">
                <a:solidFill>
                  <a:srgbClr val="002060"/>
                </a:solidFill>
              </a:rPr>
              <a:t>TRABAJO</a:t>
            </a:r>
            <a:endParaRPr lang="es-ES" sz="2800" b="1" u="sng" dirty="0" smtClean="0">
              <a:solidFill>
                <a:srgbClr val="002060"/>
              </a:solidFill>
            </a:endParaRPr>
          </a:p>
        </p:txBody>
      </p:sp>
      <p:graphicFrame>
        <p:nvGraphicFramePr>
          <p:cNvPr id="12" name="11 Diagrama"/>
          <p:cNvGraphicFramePr/>
          <p:nvPr/>
        </p:nvGraphicFramePr>
        <p:xfrm>
          <a:off x="928662" y="2214554"/>
          <a:ext cx="7358114" cy="3817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28596" y="428604"/>
            <a:ext cx="8715404" cy="669923"/>
          </a:xfrm>
        </p:spPr>
        <p:txBody>
          <a:bodyPr>
            <a:noAutofit/>
          </a:bodyPr>
          <a:lstStyle/>
          <a:p>
            <a:pPr eaLnBrk="1" hangingPunct="1"/>
            <a:r>
              <a:rPr lang="es-PE" sz="2800" b="1" u="sng" dirty="0" smtClean="0">
                <a:solidFill>
                  <a:srgbClr val="002060"/>
                </a:solidFill>
                <a:latin typeface="+mn-lt"/>
              </a:rPr>
              <a:t>2. DENOMINACIONES DEL DERECHO DEL TRABAJO</a:t>
            </a:r>
            <a:endParaRPr lang="es-ES" sz="2800" b="1" u="sng" dirty="0" smtClean="0">
              <a:solidFill>
                <a:srgbClr val="002060"/>
              </a:solidFill>
              <a:latin typeface="+mn-lt"/>
            </a:endParaRPr>
          </a:p>
        </p:txBody>
      </p:sp>
      <p:graphicFrame>
        <p:nvGraphicFramePr>
          <p:cNvPr id="17" name="16 Diagrama"/>
          <p:cNvGraphicFramePr/>
          <p:nvPr/>
        </p:nvGraphicFramePr>
        <p:xfrm>
          <a:off x="642910" y="1857340"/>
          <a:ext cx="8001056"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s-PE" sz="2800" b="1" u="sng" dirty="0" smtClean="0">
                <a:solidFill>
                  <a:srgbClr val="002060"/>
                </a:solidFill>
              </a:rPr>
              <a:t>7. DIVISIÓN DEL DERECHO DEL TRABAJO</a:t>
            </a:r>
            <a:endParaRPr lang="es-ES" sz="2800" b="1" u="sng" dirty="0" smtClean="0">
              <a:solidFill>
                <a:srgbClr val="002060"/>
              </a:solidFill>
            </a:endParaRPr>
          </a:p>
        </p:txBody>
      </p:sp>
      <p:graphicFrame>
        <p:nvGraphicFramePr>
          <p:cNvPr id="14" name="13 Diagrama"/>
          <p:cNvGraphicFramePr/>
          <p:nvPr/>
        </p:nvGraphicFramePr>
        <p:xfrm>
          <a:off x="428596" y="2000240"/>
          <a:ext cx="8143932"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prstGeom prst="rect">
            <a:avLst/>
          </a:prstGeom>
        </p:spPr>
        <p:txBody>
          <a:bodyPr>
            <a:noAutofit/>
          </a:bodyPr>
          <a:lstStyle/>
          <a:p>
            <a:pPr algn="ctr" eaLnBrk="1" hangingPunct="1"/>
            <a:r>
              <a:rPr lang="es-PE" sz="2800" b="1" u="sng" dirty="0" smtClean="0">
                <a:solidFill>
                  <a:srgbClr val="002060"/>
                </a:solidFill>
                <a:latin typeface="+mn-lt"/>
              </a:rPr>
              <a:t>8</a:t>
            </a:r>
            <a:r>
              <a:rPr lang="es-PE" sz="2800" b="1" u="sng" smtClean="0">
                <a:solidFill>
                  <a:srgbClr val="002060"/>
                </a:solidFill>
                <a:latin typeface="+mn-lt"/>
              </a:rPr>
              <a:t>. </a:t>
            </a:r>
            <a:r>
              <a:rPr lang="es-PE" sz="2800" b="1" u="sng" dirty="0" smtClean="0">
                <a:solidFill>
                  <a:srgbClr val="002060"/>
                </a:solidFill>
                <a:latin typeface="+mn-lt"/>
              </a:rPr>
              <a:t>RELACIONES CON OTRAS RAMAS DEL DERECHO</a:t>
            </a:r>
            <a:endParaRPr lang="es-ES" sz="2800" b="1" u="sng" dirty="0" smtClean="0">
              <a:solidFill>
                <a:srgbClr val="002060"/>
              </a:solidFill>
              <a:latin typeface="+mn-lt"/>
            </a:endParaRPr>
          </a:p>
        </p:txBody>
      </p:sp>
      <p:graphicFrame>
        <p:nvGraphicFramePr>
          <p:cNvPr id="21" name="20 Diagrama"/>
          <p:cNvGraphicFramePr/>
          <p:nvPr/>
        </p:nvGraphicFramePr>
        <p:xfrm>
          <a:off x="714348" y="2000240"/>
          <a:ext cx="785818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5720" y="357166"/>
            <a:ext cx="8429684" cy="1028700"/>
          </a:xfrm>
        </p:spPr>
        <p:txBody>
          <a:bodyPr>
            <a:normAutofit/>
          </a:bodyPr>
          <a:lstStyle/>
          <a:p>
            <a:pPr algn="ctr" eaLnBrk="1" hangingPunct="1"/>
            <a:r>
              <a:rPr lang="es-PE" sz="2800" b="1" u="sng" dirty="0" smtClean="0">
                <a:solidFill>
                  <a:srgbClr val="002060"/>
                </a:solidFill>
                <a:latin typeface="+mn-lt"/>
              </a:rPr>
              <a:t>3. NATURALEZA JURÍDICA DEL DERECHO DEL TRABAJO</a:t>
            </a:r>
            <a:endParaRPr lang="es-ES" sz="2800" b="1" u="sng" dirty="0" smtClean="0">
              <a:solidFill>
                <a:srgbClr val="002060"/>
              </a:solidFill>
              <a:latin typeface="+mn-lt"/>
            </a:endParaRPr>
          </a:p>
        </p:txBody>
      </p:sp>
      <p:graphicFrame>
        <p:nvGraphicFramePr>
          <p:cNvPr id="14" name="13 Diagrama"/>
          <p:cNvGraphicFramePr/>
          <p:nvPr/>
        </p:nvGraphicFramePr>
        <p:xfrm>
          <a:off x="285720" y="2143116"/>
          <a:ext cx="8572560" cy="3357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a:spLocks noGrp="1" noChangeArrowheads="1"/>
          </p:cNvSpPr>
          <p:nvPr>
            <p:ph type="title"/>
          </p:nvPr>
        </p:nvSpPr>
        <p:spPr>
          <a:xfrm>
            <a:off x="428596" y="500042"/>
            <a:ext cx="7658103" cy="600071"/>
          </a:xfrm>
        </p:spPr>
        <p:txBody>
          <a:bodyPr>
            <a:normAutofit/>
          </a:bodyPr>
          <a:lstStyle/>
          <a:p>
            <a:pPr eaLnBrk="1" hangingPunct="1"/>
            <a:r>
              <a:rPr lang="es-PE" sz="2800" b="1" u="sng" dirty="0" smtClean="0">
                <a:solidFill>
                  <a:srgbClr val="002060"/>
                </a:solidFill>
              </a:rPr>
              <a:t>4. AUTONOMÍA DEL DERECHO DEL TRABAJO</a:t>
            </a:r>
            <a:endParaRPr lang="es-ES" sz="2800" b="1" u="sng" dirty="0" smtClean="0">
              <a:solidFill>
                <a:srgbClr val="002060"/>
              </a:solidFill>
            </a:endParaRPr>
          </a:p>
        </p:txBody>
      </p:sp>
      <p:grpSp>
        <p:nvGrpSpPr>
          <p:cNvPr id="4" name="Organization Chart 5"/>
          <p:cNvGrpSpPr>
            <a:grpSpLocks noChangeAspect="1"/>
          </p:cNvGrpSpPr>
          <p:nvPr/>
        </p:nvGrpSpPr>
        <p:grpSpPr bwMode="auto">
          <a:xfrm>
            <a:off x="642910" y="2000240"/>
            <a:ext cx="7705725" cy="4071966"/>
            <a:chOff x="1134" y="1335"/>
            <a:chExt cx="2880" cy="606"/>
          </a:xfrm>
        </p:grpSpPr>
        <p:cxnSp>
          <p:nvCxnSpPr>
            <p:cNvPr id="1028" name="_s1028"/>
            <p:cNvCxnSpPr>
              <a:cxnSpLocks noChangeShapeType="1"/>
              <a:stCxn id="11" idx="0"/>
              <a:endCxn id="8" idx="2"/>
            </p:cNvCxnSpPr>
            <p:nvPr/>
          </p:nvCxnSpPr>
          <p:spPr bwMode="auto">
            <a:xfrm rot="16200000" flipV="1">
              <a:off x="3006" y="1128"/>
              <a:ext cx="144" cy="1008"/>
            </a:xfrm>
            <a:prstGeom prst="bentConnector3">
              <a:avLst>
                <a:gd name="adj1" fmla="val 50000"/>
              </a:avLst>
            </a:prstGeom>
            <a:noFill/>
            <a:ln w="28575">
              <a:solidFill>
                <a:srgbClr val="FFC000"/>
              </a:solidFill>
              <a:miter lim="800000"/>
              <a:headEnd/>
              <a:tailEnd/>
            </a:ln>
          </p:spPr>
        </p:cxnSp>
        <p:cxnSp>
          <p:nvCxnSpPr>
            <p:cNvPr id="1029" name="_s1029"/>
            <p:cNvCxnSpPr>
              <a:cxnSpLocks noChangeShapeType="1"/>
              <a:stCxn id="10" idx="0"/>
              <a:endCxn id="8" idx="2"/>
            </p:cNvCxnSpPr>
            <p:nvPr/>
          </p:nvCxnSpPr>
          <p:spPr bwMode="auto">
            <a:xfrm rot="5400000" flipH="1" flipV="1">
              <a:off x="2502" y="1632"/>
              <a:ext cx="144" cy="1"/>
            </a:xfrm>
            <a:prstGeom prst="straightConnector1">
              <a:avLst/>
            </a:prstGeom>
            <a:noFill/>
            <a:ln w="28575">
              <a:solidFill>
                <a:srgbClr val="FFC000"/>
              </a:solidFill>
              <a:round/>
              <a:headEnd/>
              <a:tailEnd/>
            </a:ln>
          </p:spPr>
        </p:cxnSp>
        <p:cxnSp>
          <p:nvCxnSpPr>
            <p:cNvPr id="1030" name="_s1030"/>
            <p:cNvCxnSpPr>
              <a:cxnSpLocks noChangeShapeType="1"/>
              <a:stCxn id="9" idx="0"/>
              <a:endCxn id="8" idx="2"/>
            </p:cNvCxnSpPr>
            <p:nvPr/>
          </p:nvCxnSpPr>
          <p:spPr bwMode="auto">
            <a:xfrm rot="5400000" flipH="1" flipV="1">
              <a:off x="1998" y="1128"/>
              <a:ext cx="144" cy="1008"/>
            </a:xfrm>
            <a:prstGeom prst="bentConnector3">
              <a:avLst>
                <a:gd name="adj1" fmla="val 50000"/>
              </a:avLst>
            </a:prstGeom>
            <a:noFill/>
            <a:ln w="28575">
              <a:solidFill>
                <a:srgbClr val="FFC000"/>
              </a:solidFill>
              <a:miter lim="800000"/>
              <a:headEnd/>
              <a:tailEnd/>
            </a:ln>
          </p:spPr>
        </p:cxnSp>
        <p:sp>
          <p:nvSpPr>
            <p:cNvPr id="8" name="_s1031"/>
            <p:cNvSpPr>
              <a:spLocks noChangeArrowheads="1"/>
            </p:cNvSpPr>
            <p:nvPr/>
          </p:nvSpPr>
          <p:spPr bwMode="auto">
            <a:xfrm>
              <a:off x="2142" y="1335"/>
              <a:ext cx="864" cy="225"/>
            </a:xfrm>
            <a:prstGeom prst="roundRect">
              <a:avLst>
                <a:gd name="adj" fmla="val 50000"/>
              </a:avLst>
            </a:prstGeom>
            <a:solidFill>
              <a:schemeClr val="accent1">
                <a:lumMod val="20000"/>
                <a:lumOff val="80000"/>
              </a:schemeClr>
            </a:solidFill>
            <a:ln w="28575">
              <a:solidFill>
                <a:srgbClr val="FFC0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1800" b="1" i="0" u="none" strike="noStrike" cap="none" normalizeH="0" baseline="0" dirty="0" smtClean="0">
                  <a:ln>
                    <a:noFill/>
                  </a:ln>
                  <a:solidFill>
                    <a:srgbClr val="002060"/>
                  </a:solidFill>
                  <a:effectLst/>
                  <a:cs typeface="Arial" charset="0"/>
                </a:rPr>
                <a:t>AUTONOMÍA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800" b="1" i="0" u="none" strike="noStrike" cap="none" normalizeH="0" baseline="0" dirty="0" smtClean="0">
                  <a:ln>
                    <a:noFill/>
                  </a:ln>
                  <a:solidFill>
                    <a:srgbClr val="002060"/>
                  </a:solidFill>
                  <a:effectLst/>
                  <a:cs typeface="Arial" charset="0"/>
                </a:rPr>
                <a:t>DEL DERECHO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800" b="1" i="0" u="none" strike="noStrike" cap="none" normalizeH="0" baseline="0" dirty="0" smtClean="0">
                  <a:ln>
                    <a:noFill/>
                  </a:ln>
                  <a:solidFill>
                    <a:srgbClr val="002060"/>
                  </a:solidFill>
                  <a:effectLst/>
                  <a:cs typeface="Arial" charset="0"/>
                </a:rPr>
                <a:t>DEL TRABAJO</a:t>
              </a:r>
              <a:endParaRPr kumimoji="0" lang="es-ES" sz="1800" b="1" i="0" u="none" strike="noStrike" cap="none" normalizeH="0" baseline="0" dirty="0" smtClean="0">
                <a:ln>
                  <a:noFill/>
                </a:ln>
                <a:solidFill>
                  <a:srgbClr val="002060"/>
                </a:solidFill>
                <a:effectLst/>
                <a:cs typeface="Arial" charset="0"/>
              </a:endParaRPr>
            </a:p>
          </p:txBody>
        </p:sp>
        <p:sp>
          <p:nvSpPr>
            <p:cNvPr id="9" name="_s1032"/>
            <p:cNvSpPr>
              <a:spLocks noChangeArrowheads="1"/>
            </p:cNvSpPr>
            <p:nvPr/>
          </p:nvSpPr>
          <p:spPr bwMode="auto">
            <a:xfrm>
              <a:off x="1134" y="1704"/>
              <a:ext cx="864" cy="225"/>
            </a:xfrm>
            <a:prstGeom prst="roundRect">
              <a:avLst>
                <a:gd name="adj" fmla="val 50000"/>
              </a:avLst>
            </a:prstGeom>
            <a:noFill/>
            <a:ln w="28575">
              <a:solidFill>
                <a:srgbClr val="FFC0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i="0" u="none" strike="noStrike" cap="none" normalizeH="0" baseline="0" dirty="0" smtClean="0">
                  <a:ln>
                    <a:noFill/>
                  </a:ln>
                  <a:solidFill>
                    <a:srgbClr val="002060"/>
                  </a:solidFill>
                  <a:effectLst/>
                  <a:latin typeface="+mj-lt"/>
                  <a:cs typeface="Arial" charset="0"/>
                </a:rPr>
                <a:t>Autonomía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i="0" u="none" strike="noStrike" cap="none" normalizeH="0" baseline="0" dirty="0" smtClean="0">
                  <a:ln>
                    <a:noFill/>
                  </a:ln>
                  <a:solidFill>
                    <a:srgbClr val="002060"/>
                  </a:solidFill>
                  <a:effectLst/>
                  <a:latin typeface="+mj-lt"/>
                  <a:cs typeface="Arial" charset="0"/>
                </a:rPr>
                <a:t>jurídica</a:t>
              </a:r>
              <a:endParaRPr kumimoji="0" lang="es-ES" sz="1600" i="0" u="none" strike="noStrike" cap="none" normalizeH="0" baseline="0" dirty="0" smtClean="0">
                <a:ln>
                  <a:noFill/>
                </a:ln>
                <a:solidFill>
                  <a:srgbClr val="002060"/>
                </a:solidFill>
                <a:effectLst/>
                <a:latin typeface="+mj-lt"/>
                <a:cs typeface="Arial" charset="0"/>
              </a:endParaRPr>
            </a:p>
          </p:txBody>
        </p:sp>
        <p:sp>
          <p:nvSpPr>
            <p:cNvPr id="10" name="_s1033"/>
            <p:cNvSpPr>
              <a:spLocks noChangeArrowheads="1"/>
            </p:cNvSpPr>
            <p:nvPr/>
          </p:nvSpPr>
          <p:spPr bwMode="auto">
            <a:xfrm>
              <a:off x="2142" y="1704"/>
              <a:ext cx="864" cy="225"/>
            </a:xfrm>
            <a:prstGeom prst="roundRect">
              <a:avLst>
                <a:gd name="adj" fmla="val 50000"/>
              </a:avLst>
            </a:prstGeom>
            <a:noFill/>
            <a:ln w="28575">
              <a:solidFill>
                <a:srgbClr val="FFC0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PE" sz="1600" dirty="0">
                  <a:solidFill>
                    <a:srgbClr val="002060"/>
                  </a:solidFill>
                  <a:latin typeface="+mj-lt"/>
                  <a:cs typeface="Arial" charset="0"/>
                </a:rPr>
                <a:t>A</a:t>
              </a:r>
              <a:r>
                <a:rPr kumimoji="0" lang="es-PE" sz="1600" i="0" u="none" strike="noStrike" cap="none" normalizeH="0" baseline="0" dirty="0" smtClean="0">
                  <a:ln>
                    <a:noFill/>
                  </a:ln>
                  <a:solidFill>
                    <a:srgbClr val="002060"/>
                  </a:solidFill>
                  <a:effectLst/>
                  <a:latin typeface="+mj-lt"/>
                  <a:cs typeface="Arial" charset="0"/>
                </a:rPr>
                <a:t>utonomía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i="0" u="none" strike="noStrike" cap="none" normalizeH="0" baseline="0" dirty="0" smtClean="0">
                  <a:ln>
                    <a:noFill/>
                  </a:ln>
                  <a:solidFill>
                    <a:srgbClr val="002060"/>
                  </a:solidFill>
                  <a:effectLst/>
                  <a:latin typeface="+mj-lt"/>
                  <a:cs typeface="Arial" charset="0"/>
                </a:rPr>
                <a:t>científica</a:t>
              </a:r>
              <a:endParaRPr kumimoji="0" lang="es-ES" sz="1600" i="0" u="none" strike="noStrike" cap="none" normalizeH="0" baseline="0" dirty="0" smtClean="0">
                <a:ln>
                  <a:noFill/>
                </a:ln>
                <a:solidFill>
                  <a:srgbClr val="002060"/>
                </a:solidFill>
                <a:effectLst/>
                <a:latin typeface="+mj-lt"/>
                <a:cs typeface="Arial" charset="0"/>
              </a:endParaRPr>
            </a:p>
          </p:txBody>
        </p:sp>
        <p:sp>
          <p:nvSpPr>
            <p:cNvPr id="11" name="_s1034"/>
            <p:cNvSpPr>
              <a:spLocks noChangeArrowheads="1"/>
            </p:cNvSpPr>
            <p:nvPr/>
          </p:nvSpPr>
          <p:spPr bwMode="auto">
            <a:xfrm>
              <a:off x="3150" y="1704"/>
              <a:ext cx="864" cy="237"/>
            </a:xfrm>
            <a:prstGeom prst="roundRect">
              <a:avLst>
                <a:gd name="adj" fmla="val 50000"/>
              </a:avLst>
            </a:prstGeom>
            <a:noFill/>
            <a:ln w="28575">
              <a:solidFill>
                <a:srgbClr val="FFC0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PE" sz="1600" dirty="0">
                  <a:solidFill>
                    <a:srgbClr val="002060"/>
                  </a:solidFill>
                  <a:latin typeface="+mj-lt"/>
                  <a:cs typeface="Arial" charset="0"/>
                </a:rPr>
                <a:t>A</a:t>
              </a:r>
              <a:r>
                <a:rPr kumimoji="0" lang="es-PE" sz="1600" i="0" u="none" strike="noStrike" cap="none" normalizeH="0" baseline="0" dirty="0" smtClean="0">
                  <a:ln>
                    <a:noFill/>
                  </a:ln>
                  <a:solidFill>
                    <a:srgbClr val="002060"/>
                  </a:solidFill>
                  <a:effectLst/>
                  <a:latin typeface="+mj-lt"/>
                  <a:cs typeface="Arial" charset="0"/>
                </a:rPr>
                <a:t>utonomía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PE" sz="1600" i="0" u="none" strike="noStrike" cap="none" normalizeH="0" baseline="0" dirty="0" smtClean="0">
                  <a:ln>
                    <a:noFill/>
                  </a:ln>
                  <a:solidFill>
                    <a:srgbClr val="002060"/>
                  </a:solidFill>
                  <a:effectLst/>
                  <a:latin typeface="+mj-lt"/>
                  <a:cs typeface="Arial" charset="0"/>
                </a:rPr>
                <a:t>didáctica</a:t>
              </a:r>
              <a:endParaRPr kumimoji="0" lang="es-ES" sz="1600" i="0" u="none" strike="noStrike" cap="none" normalizeH="0" baseline="0" dirty="0" smtClean="0">
                <a:ln>
                  <a:noFill/>
                </a:ln>
                <a:solidFill>
                  <a:srgbClr val="002060"/>
                </a:solidFill>
                <a:effectLst/>
                <a:latin typeface="+mj-lt"/>
                <a:cs typeface="Arial" charset="0"/>
              </a:endParaRPr>
            </a:p>
          </p:txBody>
        </p:sp>
      </p:gr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type="title"/>
          </p:nvPr>
        </p:nvSpPr>
        <p:spPr>
          <a:noFill/>
        </p:spPr>
        <p:txBody>
          <a:bodyPr>
            <a:normAutofit/>
          </a:bodyPr>
          <a:lstStyle/>
          <a:p>
            <a:pPr eaLnBrk="1" hangingPunct="1"/>
            <a:r>
              <a:rPr lang="es-PE" sz="2800" b="1" u="sng" dirty="0" smtClean="0">
                <a:solidFill>
                  <a:srgbClr val="002060"/>
                </a:solidFill>
              </a:rPr>
              <a:t>A. AUTONOMÍA JURÍDICA</a:t>
            </a:r>
            <a:endParaRPr lang="es-ES" sz="2800" b="1" u="sng" dirty="0" smtClean="0">
              <a:solidFill>
                <a:srgbClr val="002060"/>
              </a:solidFill>
            </a:endParaRPr>
          </a:p>
        </p:txBody>
      </p:sp>
      <p:sp>
        <p:nvSpPr>
          <p:cNvPr id="8194" name="Rectangle 3"/>
          <p:cNvSpPr>
            <a:spLocks noGrp="1" noChangeArrowheads="1"/>
          </p:cNvSpPr>
          <p:nvPr>
            <p:ph sz="quarter" idx="4294967295"/>
          </p:nvPr>
        </p:nvSpPr>
        <p:spPr>
          <a:xfrm>
            <a:off x="428596" y="2000240"/>
            <a:ext cx="4286250" cy="3054350"/>
          </a:xfrm>
        </p:spPr>
        <p:txBody>
          <a:bodyPr>
            <a:normAutofit/>
          </a:bodyPr>
          <a:lstStyle/>
          <a:p>
            <a:pPr algn="just" eaLnBrk="1" hangingPunct="1">
              <a:lnSpc>
                <a:spcPct val="80000"/>
              </a:lnSpc>
              <a:buNone/>
            </a:pPr>
            <a:r>
              <a:rPr lang="es-PE" sz="2200" dirty="0" smtClean="0">
                <a:solidFill>
                  <a:schemeClr val="tx1">
                    <a:lumMod val="75000"/>
                    <a:lumOff val="25000"/>
                  </a:schemeClr>
                </a:solidFill>
              </a:rPr>
              <a:t>	</a:t>
            </a:r>
            <a:r>
              <a:rPr lang="es-PE" sz="2200" dirty="0" smtClean="0">
                <a:solidFill>
                  <a:srgbClr val="002060"/>
                </a:solidFill>
              </a:rPr>
              <a:t>Posee autonomía jurídica porque cuenta con un sistema normativo propio conformado por principios doctrinarios y una legislación especial, independientes de las demás ramas del Derecho que pudieran abarcarlo.</a:t>
            </a:r>
            <a:endParaRPr lang="es-ES" sz="2200" dirty="0" smtClean="0">
              <a:solidFill>
                <a:srgbClr val="002060"/>
              </a:solidFill>
            </a:endParaRPr>
          </a:p>
        </p:txBody>
      </p:sp>
      <p:sp>
        <p:nvSpPr>
          <p:cNvPr id="8196" name="AutoShape 9" descr="data:image/jpeg;base64,/9j/4AAQSkZJRgABAQAAAQABAAD/2wCEAAkGBhQSEBUUEhQUFBUUFhgXGBQYFhcUGBcVFBcWFxUUFxgYHCYeFxkjGhcUHy8gIycpLCwsFR4xNTAqNSYrLCkBCQoKDgwOGg8PGiwkHCQtLCwsLCwvLCwsKSwsLSksLCwpLCwsLCwsLCwsLCwsLCwsLCwpLCwpKSksLCksKSksLP/AABEIAQ8AugMBIgACEQEDEQH/xAAcAAABBQEBAQAAAAAAAAAAAAAEAQIDBQYABwj/xABMEAABAwIDAwYICgcHBAMAAAABAAIRAyEEEjEFQVETImFxkaEGI1JzgbGy0RQyM0JTcpKzwfAVJCViY+HxBzVDgqLC0hZUg9M0o8P/xAAZAQADAQEBAAAAAAAAAAAAAAAAAQMCBAX/xAAqEQACAgEDAwQCAgMBAAAAAAAAAQIRAxIhMRMyYQQiQVFxgcHRobHwFP/aAAwDAQACEQMRAD8Ao9o13ctV5zvlKnzj5Z6UL8Od9Iftn3ovaA8dV85U9ty9r8E8Gw4HDEsYSaFO+UeQOhKjljHUzwj4cfpD9v8Aml+HH6Q/bPvX0YMEzyGfZHuThhGeQ37I9yKN9LyfOBxx+kP2z70nw4/SH7Z96+khhm+S37IS/B2+S3sCKDpeT5r+Gn6Q/bPvSfDv4p+2fevpcUG+SOwJeSHAdgRQuj5Pmc40/SH7Z96aMYfpD9s+9fTXJjgOxdyY4BFB0fJ8yuxhH+Iftn3pPhx+kP2z719OBi6EC6Pk+ZPhZ+kP2z71wxTvLd9o+9fTmVdCB9HyfMRxLvLd9o+9Ly7/AC3fad719OQuhAdHyfMXKv8AKf8Aacl5Sp5T+1y+nIXQmHR8nzHnqcana5Lmq8ana5fTcLoQHR8nzKOV41e16WKv8X/WvplIQlQ+j5Pmc8qLk1QOJLwu+EP8t/2ne9e6/wBoP924j6o9tq8JQTnHSWOP+Wq+cf7bl7f4Hn9n4XzFP2AvDsf8tV85U9ty9v8AAs/s/C+Yp+yE0Ux8lylUOIxIZlkHnODRHF1hPQmO2hTGrx8/p+TnP6WwZ6ky4SnIH9L0r88WMaHUnKBprmtHFSVNpMaKZLpFUgMIuDmEtMjcbCeLgN6QBSVAjbFKcucTJbABJkZpER+4/wCw7gVINp04nOAObcyBz3ZGXPF1kAFLkO7HsG/5xbABJLhcgACTABNuBUFbbDGmwc6aZqNLcpDgC0Q2Td0ubbpQAeuQuH2kx5hpM860EfEMOvEWNlNSrtdJaQYJaY3FpgjrBQBIuXLkAcuSLkAcuXLggBVy5IgDkhSpCgDN/wBoP924j6o9tq8KXuv9oP8Ad2I+oPaavCSEmc+XkPxx8dV85U9ty9t8CD+zsN5lncIXiO0D46r52p7bl7V4DO/Z2G82PWUIePkt8ZhC/Lzsoa4O0mS0gt7CPShG7CaBGZ0ZmPiZ5zRldc7ntsR0neZViXLsyZcqqng612aXSHOBPNEwKhqZQ7UAk9ymr7FD25XPdamGNI5paRfOIgF0hhuIlgsj8ycCgCqZ4NtBzZyTndUMtaQXu5S8dHKHsHTJFTYbHBzSXZXuc4iTq8EQCLgAlxji4qwBSoArqOyS0g8o4lpJBLW6uEOmNZT/ANDsikOd4l2cGYzEzOaNQSc0aS0cEeuQBVUtiZHSyoWnn6NZ/ivzkm1zMATuRGA2a2iXZS6HZZBM85oyl0m8kBvRzUYuQBy5cuQAq5IlQByRKuQByRKkQByQpVyAM1/aAP2diPqD2mrwuF7t/aB/duI+oPaavCJSZDLyF7QPjqvnantuXs3gK79nYfzf+5y8Y2h8tV87U9ty9h8Bnfs7D/UPtvWW6DFyWfhDtZ2Hw1Ss0NcaYzFrpAIkA3GhumbQ2yaGR1QA0nvawvbINNzyAwuaZlhJAJBtItFwJ4W0X1MFWp02ue97MrWiNZG8kAKPbuGqYmi2i1paHupmo90DIxjmucAJlzzECLb5WNR1pLazQnECcsieEieztSU8awmA9pMEwHA2BgnXQFUOFwLg+oKrHumvyrHh0NIlpZIDrFkBsEXDRqhXbLquwtVrWFjzin1Q0loL6fwkVS0OBgZ6bYuRreE9QaUa1mKaRmzNIGpkQPTuQeJ2xlrUGhzDTqcoHHUg02yIdMC9iCFWYzBudkqU6b7VqdSoxzgXVAxrmj4ziJYSx2t8gjQKevhicTh3tpENa6s57oaIc+nlDyJkk3G88VrUKkXgxbcodmblOjpEGdIO9OZWDgCCCDoRcFZbZmzqrX0nuYQGVsUSwlpIFeo51Os2CQYaSI1AqFWWxcG+ma7nWFWu6oxnkNLWNItaXOa55je/jKNQnFEWzNr161TFU/FA4esKYOV8OBpsqSedzTz436ehF7H262tTc5w5N1N5p1GEg5KjSARO8GQQd4cFV7EoVaVfGvfRflrVm1KcGmczW0mU4+PYyybxqEHR8H6zC2sWhz3Yt+Iq0mPykNfSdSYGOkBzmjKTJAMujcjUbaRosVtIirhwwsLKrngmCTzWOcC1wMatg2KlxFSrnOUsFMMm7S5xfewhwAAAG46qsfgiKuHNOk5rW1aj385pI5RjgXOl0klzptKtcS45HQC4wYaIkmLASQO0p2Yoq9jbZrVcNQxDzRax7c9UZXNytIN2uL4EECZGkq0btaidKtM6fOHzgXDfvAJ6gVT+D2DqUtnMpPpkVGUiwslhkwQIIdEG2pC7CYesyhhGNpgZGNZV+IXsyUsoDL5YLrE3sdL2VjaVhmJ2wW4qizMzkatGq+YvmpmllLXTGUio60btUe7aVIAE1GAOGZpzCC0RLhxFxfpWa2Vs6rTdgy6mfEUa1J/OYYc80crm3uDkdwPEBMo7HxDKT6Ya3LV+FvsW5mOxFQvp0S4mzIcZyzcWgamoelf9+zSMxg5Z45WnlaxpNP57CS6XudmjIREDKPiuuZsRSxLXTlcDETB0m4lYitgnYio5rIa4YTAuIJBDhSxNZ5pucwkQ8Me3Ui/WtEzCPdjOXjI0UOTgkZnuc8PGaCRDLxfWo70vUJxSLjMuzKKUmZOzBReH5/ZuI+p/uavB5Xuvh4f2diPqf7mrwqUrIZeQzH/LVfO1PbcvXfAk/s/D/UPtvXkWP+Wq+dqe25eu+BX934f6n+96xPgeLuD9otcTSygmKkug/NyP1vcZi2yFNSu4AOaQJpmQADY0XPHxrATV68vbbrgFOzqKwPr5BzGyA0htgJLbtN7Q4G/B44FOY+s0mGkhzwbhuk0Q62a3N5U9be2zhKEWFgmBdUL8z2kcyN3lSNDrEqxDkwJZTsRJmSU6wcJBkcU2V2ZKxEoclzKIOShydgSyulRylzJ2MfK6UzMuzIsB0rpTZSSiwFYwDQASZMACTxTpTMy7MiwHlybmTcyaSiwKTw5P7OxHm/8Ac1eGyvb/AA3P7OxHm/8Ac1eHkrceDmzchmO+Wq+dqe25ev8AgdbAYfzQ7ySvIcaPHVfO1PbcvXvBW2Bw3mWd4lYycDw9xdApwKgzrhUUbOkIzJcygzpc6LAnDksqAOTsyLAlzLsyizJMyLAmDkuZD513KIsAnMlzIblEudFgT512dD512dOxhGddnQ+ddyiLFQRmSFyH5RIaiLAIzpC5D8ouNRFjKnw1P7PxPm/xC8TK9o8MHfqGI82fWF4wVbHwcmbkOxfytXztT23L1rwad+pYfzFP2AvJMX8rV87U9ty9U8H3/qeH8xS9hqWTg1h7i25RIaqFqVEO/GAGCuc6yzFVOFZUxxl0x+0YgnenpAvm1hxTxVWcq7Si67C7fDugwDfpn3J6GK0aM1elJyw4qhqbVkEqGnjiYko0szZpOUScoqZmOPFSNx56EtLHZa8okNbpVccUq7EbWvlAJjemo2O0aPlUhrBZ39LwINpTamPFjPrT0CtGkFYcUvKrMfDjNnd8qentAneUOIWX5qpOVVV8LtqnjETvSodliaqTlxxVdy/FQ18RlM8UUFi+FlT9RxHmj6wvHpXpe3cSXYWuL/Iu9YXmZV4KkcmZ+4OxQ8bV87U9ty9J2TXjB0OijS9gLzfEnx1XztT23LfbPf8AqVLzTPV/JE+Aw9xNWxtom6FfiDaboGvUOvEkR0iPeoKVQmSTop7WdRYVMU1s631VTjtstYRJJkwBE/jbVPq4ixBVNjqzG1qPKRkz860xMAOI3gEgx0KkVboxKVImr+EYzkZjLSREHcU3DeEbQZzQYiMpMj0KnrYAuqvcwtLc7ocajBIB15xBI9C6rgmhjTnBJBJygneRJJgRppK3pRJzZpKXhO1xA7ssK5o4gHgBG/pXnND44M+lbnZzc4EXt+SlJJGoNsPdi43+tS4TaMjpQLqBBvdQcsZlsCeiO5Yo2XmMxkstrH4KvpEm8rhU/nrwUDrGQfWkgCHF0QSI16igMQXDQjvRAcDe570PiHhvUY7FtMyR8pEGR1QT0qwFUxoONpn1rO4ioQfSijtIdIhD3C6LultItI1idNVZHHiBu6liMRjLyD09hVlVx0RfVTZqzSfDZ6VE/Ez+fSqrD4yesKcVi5trmwjrm/XbvRQ7O2jVnD1xu5F/4LBFbvHVT8FrtP0Tjp1b/SsGSqR4OXNyFYo+Oq+dqe25bHDY7LhaQ/hMPcsbij46r52p945aN/8A8elH0LPUsz4NYe4mxGKk9Qt1lV1TEuEQonVS466BDVX3gTbXq4qKe51uuAyviLKo2xVsCOPuRGclC7R0b+eC3F72TnwBMxLrRHv4q0qH9WI8lrCP8zqZPfCBqEBzZ0n3IqsfFOH8On941qtadEd6YBiHjmu3nX0LXeD+LApt6u9ZAUS9rQNZKu9n03U2jeBwIPTu6UpPY3jTbNY6sHETH5lV7W+MI1v7kLQ2iHdabisaA8fvAH0ix7oSNLcuKFSxnQW7h71E6qNA7XoT8G8FpBOp4iZEiEHinQ4RNllhZOesk9AhDYluZp/dv6Cb9h9abywO8ym8tB3b5E7is3QyqxrDaDoR2aJj8M6VYuvqRqkqVp4LcZMnKBS4iWgzpwRlXFXB/oo9oGW+ngnPbYGJ5vvWnuT4VBWCxe8uuTqrMYstNtNY/IVJSwki2gHYZRmFpkG5kHjdYbSKxbDq+LL6VYnfQqfgsgVryzxGItbkX/gsiQtxexHNyFYv5ar52p945acO/V6I/g0/YB/FZrFDx1XztX7xy09BjnU6bWNmKNKT/wCNqU+DWHuM9We4nKxu+J1P8kZyOUQMoiJdOYnj1KzpbIdTa6QHFxzCJlsXIHFAkhouQSDpvve4XJOTukehjhF+6TAKtQSYgcIEen1oTaIsI6fz3J9Z/OJcRJM8NdbIk4VzmzFvWCJlVXtqyMlfBUYn4oP53omvV8W4fuNHZVCTH0eYIG8IKs7p3fjK6YJNHLNtBGDGomCrPBm4F4mJnURv4XlUckSQYPvVlhqL9XOEawBv6TvCUopoINp7BDdxlS16WdhHzm3H4j8744JjRcCd9/SpqctPVbr/ACElwa+bJ8PXL3zTyzcguBMCx49J7CrKtSG/utdU1RuQ526HhqHSCD+etXNCsKjM2/eI39HAfzWZG0Q5BuT3UWgSbdMpX2S4d93GJgCDrBJJnsC5pz0psvjhrkog1Sk0DMXNA6xInoF0jqLbEkQRIIuCDvEG4TCLOBAJaM0HmmJm0+nTihsJiM+YBuUU4AjfJifUd6UJWrHOCi6Ice1paYJNxujvTwbNHQE+uyW9fvTZt1D3qup0S0qzqQiev1IihUAUFHDuyx60rqEbx2qLluVUfBYGtNGuP4L/AMFkirrB2biBP+DUtw00VMV14+Dh9R3B+I+Wq+dqfeOW82Kxvwekd5pN/wBMt/Bef4p3jqvnav3jls9iv/V6G4FkSeh9RZyv2m/T9xLicaxpBmSXZQJ017rJH0KTzLgJO+3RqezU7uhUG08SX4h2X4rZDTpOXh0k6dSFp7RcwuEwRqJkTw61zqD/AGdjki6x+zqdMiWMdLhFhJkiRxHXpdT4zatRhFNmHBYIEFwjT5wAGUTGpuLLMU8aXVg6o6MpBvxaZaANwFirvGeEjWhtQEPDpaWtIE5fK3iJ9Nk5weyqxRrnhFHiNlVOTBEu32gkBt5MdBnoyqr+EvaSOBNiA6DJnUGFtW+GJqNORhpmnlmTmlrjEDSSsrtrBMp1IaScwDhZoADptbeLi1lfDOXE1TI5se2qPAJyhMuN7HcIuCN1hqrigBkbusPTYe8KnZVIBaDY6q3o/J2M3F/8g9ypkexGA7VPaowVI1Z1DolYYmwROA8W8a5Kg04dHTp3HpQmZS4d/wA06E2Pkumzu3VF3saTotK9MTHH1FCENa1xcXdBbYgkt52u5WD6Utv/AE4jtEIN7CHEToe60dShJfZaLrdDsTWMNbOaDIYCHSJ4bgb6qTD7MAL4HxolsA3tBG/f3qPC7OL6jW08oqF2aZAMC5J3xJj06LY+DezC0F9RuV7HEdF82UiNwBA9C53HRtFnQ567cjF19kPYYLSB0gix01QjME5ogifeDK9UIzS8ZebmDzFxEFsTqN/WQs7tIU6zhUDSIbludRe5A64VIuU3SRCTUd2ZGnSzGAG7xDifjD0Zb9PAKyw2yA4NinnLZcSQCIEWjfvsmva1tQtgEQLTBJEzc2m41som4h+RrAcoaSTlkF0kkAkmS0C2gnfwWYYMuSWmJTJnxY8eqXIA5gAxEADxVXeDaRl67LNlbCu0GjWOpFB4notb1rHlej0+mlFnlzyrK9SQViz46r52r945XnwxzcNQBacuQw4ceUqTbolUWLPjq3nqv3jlfNpOfhqAERyZOv8AEqaxcBRycFsHcCOxQhzmTng847ptzRuPT+QJjMEGuY5sta9skSTlI1gnUE6JTQk86pTA6DmPVeES/GAMguYQHWAAJn92NBqou4v2naqktwCtgxG7r160C6uXGSLDcLDpPWbSVbYpoLc05A6Y3Wb163I71TUIPxiVfHK0SyRVqiYV+FtO4zuROKxfLVA54cYEZWwIAkgC24l10O+sy2UGRMkkX4R3qPl+jh3LVfNGW/iwqthmBxguJjfAHTvmdEZSrHk5yuMuBkADmgEHUi+iFpNDnAHMN+U6REkR6FZtqO3d9x1LDlXItP0V9LFh1pykah06egFEsxAGrh2O9yix+BcHNqGQDMOJ1mbTvUdHDvfJaC4DUt50b4toYSbi90ZqS2aD2VWnf609sfmIuoQ9gYX6gCT1AcFHRxbTkLQQHkjdYgSZW/gVI0uCr5qfTBHpbHrBYeuVBWBJ6QB+Kbsn5wtq3vzNPrHYinUDGt1idvcrAJ2XREOgmQ7MD1br7rFbHBVQWgm+bWNJEgiN2+yxeEw5ac4c64jLbLDZuLTJzHUxZW3gxtIPc+mQ4OzAwTxFiCNA7KYHQuX1ONqKmuV/o3CW7T4D/CTH5KUNMF5aLdYnvjVUtF3NY28w3XoG/pv3FHbWrNe9rIm+pPknnAWn1Kl2piSys1wEtFjG7UeuOxUxSejV8Mc4ptR+QLEYourVJMQcoHVOnaUjHX60HUOapU6XfhMp9WtBB1svXwSUcfj+zx/Uxc8nn+giv8lX8y/8FjytbUd4mt5l/wCCyJKx6juMYb07k2M+Wreeq/eOReJpkto+a/8A0qoXF/LVvPVfvHKwrgcnQkx4ofeVVyyO7CtwYYeLk+o9ydybQCRqkqPFrplN8lRabOtNLYa50tyOfDToCARO48ReNEBTc0ai46LetXmHwrXOIdpBg9Mi/d3Kw/RWHcQXXPHMAT+Km88cezsvD08sm8TJtqdYRdHBioLOdbcRN98QVpv+nsOdAR1VD6pU+F8H6GgafS4n8LKcvWwraysfRSXdTX7MrSw72PBbHN1kQD2cUUaoE5XhzfJvmHRMQ7rsepao+DdF2rXXjRx3dQTj4PUYg0/w7wAVF+tg+U/8B/564MTUFSq6GucBNgZgH0b9U2tQqMBIe47jlLwOom0nTd6bLZYjYeFaL046TUePW9UVXBVACGvpZCdXnKOiZBvf8wujF6mM/il5IT9NKKsoMPihdrwSDaZM/wBZ3qwweAcCDbK2zQCTMyC64FzrcDXSyMwGyWudLqlA5b81+cz0lrR61cHCsP8AiU+0juhVn6iKdEo+nbRFs6pBPTHaJj1q0zxcx7lWhrAZc+nl3wSLbz6O8q32WylVmJdoOeAZBG5o06z1SbzKeb5+CkcTQ92Hp0qT8QcrXuay7nEZg3RsgG5lxEDU6G6E2RtenWqOZlLA9pDZ5pIN2ubGkiSCN4tdVe1nurYssquHJsc4BgPNtGvTBBPuCKxm0qTntAe0GmTAmw5pBEC5jWOICWuWlJ7/AMGtCtvj+Sxo4sUmA1nF9QS0G+ZwkN3mB8WJ6FBtShzHOeYENmNZm49JiFX5Gl7XvqMsRzQDG4jqtG5WTHNrOFMw4Eg2dBA8q1+i8dyXUiotND0SbTTRQsqgOIPR2gfkehLtAjMMvxf6XvorTbng5k5zNDqDu07unrWbOIaSWggkbwZB038F3Ys6njST4OHJg05HJlnSqeJrg38Q4yNNyzJWlphppVSNRQePUsw511Wbujj2+EFYo+Oreeq/eOVhXog06M/RD7yqq7FfLVfPVfvHK1fhy6nQgn5Ld5yqpS4OjCtwM0QNyZVoA5bgQQY4qd+AA1d2kBMimDdze0lSv6OvYc+u5oMGLG4MWkTf0hDtxLnxJJNhcj0Ayj8bhCIkCCx1wWu6QZaTe2nQqiliOTgxN4AmNN8wdLdqIRT/ACOUmvwTVcYWMIFiYggwRx0HT3IY7RrR8o+OGYifeiHVQRenrrzrdYtYpa+LY2nyeRwzQ6Za4xNvRY2W4qvgUm3zIczabwyZNxxNokcY/qldiwWlxNSdzZcQZJtm/knCvh2MDS2qXRM80gk/5rCfXvUFHFB27KeAMiNOtY0+B6+FqJmUyWA5okgcPjGwVVjLGO6dIAGm68o19U8kT5LwezMfwQ+1Iz26fRcwOyFTEqZDM7W3gsdnYYABwGoBiVdbLh7sjh80kOGpIIkHpvbs3IHZTByTNdBvPp75U76hbzm2LecONiPwlRbTk7KrZKg/4GCS1wBsZBAi2iLp4VrXOY2BlMZW82OGlt57VFUrh3OESRNtCDaeiE/G1smJcbSR1i0+8dib06GNXZBXwrGmYl3E7veelAvwILAQG8o5wJNpywTe3Et+yrDF1rOPEWH50RTKIAE6xfoy2PeB6AFzuVVRWMdVtlKzZRbEukk6AXJOp6AEaWimZaXZgd1rRGWNOK414JqDXQE6AH1uOq5hJAc7UweHVPSsttrc1FUQPxbnWJeW/vnN61X40g1bAQGt0Ab2x1qSo6CfrG/akkcL+5UxqnZjJ7lRNQZFKsT9C+32Y/HsWZcblaLC4UilXcSTNJ9778sCJ/MlZx2pXbGVo87LHSwrFfLVvPVfvHIjHYlzWUQCY5Ecd9Wr7kPivlq3nqv3jkTjhzKPmR97W/mmhQuytfVlNY4zxUrWEnSZTatItdp1fyW7XBunyXOH0pu0Y6ZHAiQfxVPjTzo4SeN3GfVl7FaYZp5FoNvjdEWJlVtY5gDHOEh3TwPXuPoUcfLOibelETcS4Wk7u7RRv1N5XFh4FI4GVUg2znFS0HG56Pz3pKOCe74rHu+q0n1BSUsC+TzJ4tdbp3x1Wuk2vkaUvgYMYOTe0jXTrk/gXKPGul8jg31KarhwA+xIkZTGovboMepQVWHMCd8aaRdCS5RmTfDNLs8QxoNrD+XrRTacHoOn59Cr8O93JslsCBBkGYHQZHpVlRnJmi0xu1Ee8dq5NLtnZaokwLWZXMayo2CbkQwg2OUnq9aTamIANN+sNhw+oRJ6ZF+1PwuM1MVHAxzS0NAjeN89JlA7VpOlrw0xBkHQAa9yJc/kIlnyeYtB0NzG4C893epqj80zabehVmysXIM2yw0HcQbt7kZUbIjdoueS91F47RIHN5RwaPk28NCVNXqwJ33/ABXMOgFhu/PYo8QJHV+MpgVlZ1yRx7knKwRvv3cElZtihX4jLx92a8q0fom3Rf0an6pWGs0nSY3iPesg7VabCVXfBqzXfQvI9Jasu7VXxcM4vUdy/AXivlq3nqv3jlaPpt5OgSL8lr/5KqrMT8rW89V+8crOriS2nQAn5IbrXqVN6JXWwsHcKwcB3JmKpOc2Msi8Xi8a24cE2ljDoTrO/wDPFNfinTYb/VqViKdnVJqhMU8hrZdL9CL3IkW9EKFrTlHibcQQD16J+0arhTB6SBFjJ/oOxSUdnvxFFr2UmAtJksaQXG0g7nbiI052u7enYWunQJVcN4I9I/om06gOWABBFzvIuLlEVNj13v59N4gbmOPVu6FGzZT2tuQInm7/AE8FrSqMPIw/EbRLtHvPEkgX3xHrQPKtJhxjpdLl2Fbma8Eccpi0gAn0p4oNBLTE25x0Bi7fWobRdF03JWgraGOrNdRp06tRg5KkAA9zWyW6wDxUNSpjR8/EETEiq+LcOcodpuLXUbmW0aN5vZvHjZWzvCdrqbGkw9rpNQtHO+MIMa2Lfsrritji0pt/kBoOxjjerXYIkudVqAR2orwbx1SpVqNqVar2ci8kF73Dm1KXOgn8yga+1QQQHGNJ0kXsb9XYu8GsUKdSo8gkCg+Y4GrRSmtmFJNfk1DuTyiA4yYnpJgTHSRuTa7MogjXQa20jqupXgOHpBEayDIt6FDiMUA34pcRoBEx6/QJXmynrVI71Gtysbh2tEMAEXLR07x2J1LHRaCY/dKixlRzueGlpDSLgggie7TsKr8FUdVqZHEkQSdx01BHoT03uzWqqRosIWvygG9gb3n3XUDaogk2t0e9BYrY9SnBZWeBNs7Qe+LqlxlepRqFrjLgNQBBBuCLW3ibrUIa+GZeTTu0WmKqaxf+qp62JLnZAI7yTEfikYx7zaQeu/DsuinUA15zGHAxaeAkTwuFZRUeTDbkafFMHJVyLAUXCOEZBH54LEuN1rGMIoV75vEOMzO9v81kHvuetawdpzeq71+CwxPy1bz1X7xyMpbTblYHUmOLGhocXVAYkuuGuA+cdyp8dtik2vWBdcVqs8028Y5RjbVLyv8AS7h1K1eCCUlwXv6TZ/29P7dX/mlG12f9vT+1V/5qiO1qXldzvck/SlPyu53uS0+DWqZev2ywiDh6ZH1qv/NS0fCANENosA6H1b6m/PvcntWd/SlPyu4+5cNp0/K7ne5GnwLVkNOPCt0g8myRpz6v/NQfpxsk8hTk3+NV3/51n/0nT8rud7l36Tp+V3H3J6V9CbmX9LbwbMUWXJN31jc2J+PZRu2wzU4eket1biTfxnElUn6Sp+V3H3Lv0jT8ruPuS0q7oevLVWw/aGN5V4dlawBrWhrZgBogASSUOHG1zYyOgocY9nldx9yX4azj3H3LXBP3kp0iTEzHTxRGAxnJEnK1wcwsIOYCHFrtWkEGWjegRjGce4+5KcS3j3FMfuNEfC9/0NH/AO3/ANib/wBWO+ho3M/42vR4yyoHV2gxPrTeXbx9ax04/RrqZPtl+3wrcNKNG+7xsdY8ZYqDD7cyPD20KIcLzNbXq5VVIqg7/WlLxxT0R+g15Ptmgr+GVR8ZqVAx0Vf/AGIbHeEHLRymHw7o0Pjg4dGYVZjoVPyo4rjUHFJQiuEDnk+2WlLbIaIbh6AvNuWmeM8rMpGbWaHFww9GXAgya5meur0DsVZyo4+tdyw4+tOkLXP7ZbO22cjmtpUmB7S0kcroSCYDqhE2G5UVQ3PWUUKoQlR4k9ZTSE3J8n//2Q=="/>
          <p:cNvSpPr>
            <a:spLocks noChangeAspect="1" noChangeArrowheads="1"/>
          </p:cNvSpPr>
          <p:nvPr/>
        </p:nvSpPr>
        <p:spPr bwMode="auto">
          <a:xfrm>
            <a:off x="63500" y="-157163"/>
            <a:ext cx="304800" cy="304801"/>
          </a:xfrm>
          <a:prstGeom prst="rect">
            <a:avLst/>
          </a:prstGeom>
          <a:noFill/>
          <a:ln w="9525">
            <a:noFill/>
            <a:miter lim="800000"/>
            <a:headEnd/>
            <a:tailEnd/>
          </a:ln>
        </p:spPr>
        <p:txBody>
          <a:bodyPr/>
          <a:lstStyle/>
          <a:p>
            <a:endParaRPr lang="es-PE"/>
          </a:p>
        </p:txBody>
      </p:sp>
      <p:pic>
        <p:nvPicPr>
          <p:cNvPr id="8197" name="Picture 11" descr="http://www.ugartedelpino.pe/images/libro_derecho_del_trabajo.jpg">
            <a:hlinkClick r:id="rId2"/>
          </p:cNvPr>
          <p:cNvPicPr>
            <a:picLocks noChangeAspect="1" noChangeArrowheads="1"/>
          </p:cNvPicPr>
          <p:nvPr/>
        </p:nvPicPr>
        <p:blipFill>
          <a:blip r:embed="rId3"/>
          <a:srcRect/>
          <a:stretch>
            <a:fillRect/>
          </a:stretch>
        </p:blipFill>
        <p:spPr bwMode="auto">
          <a:xfrm>
            <a:off x="5643570" y="2071678"/>
            <a:ext cx="2571768" cy="3571900"/>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a:noFill/>
        </p:spPr>
        <p:txBody>
          <a:bodyPr>
            <a:normAutofit/>
          </a:bodyPr>
          <a:lstStyle/>
          <a:p>
            <a:pPr eaLnBrk="1" hangingPunct="1"/>
            <a:r>
              <a:rPr lang="es-PE" sz="2800" b="1" u="sng" dirty="0" smtClean="0">
                <a:solidFill>
                  <a:srgbClr val="002060"/>
                </a:solidFill>
              </a:rPr>
              <a:t>B. AUTONOMÍA CIENTÍFICA</a:t>
            </a:r>
            <a:endParaRPr lang="es-ES" sz="2800" b="1" u="sng" dirty="0" smtClean="0">
              <a:solidFill>
                <a:srgbClr val="002060"/>
              </a:solidFill>
            </a:endParaRPr>
          </a:p>
        </p:txBody>
      </p:sp>
      <p:sp>
        <p:nvSpPr>
          <p:cNvPr id="9218" name="Rectangle 3"/>
          <p:cNvSpPr>
            <a:spLocks noGrp="1" noChangeArrowheads="1"/>
          </p:cNvSpPr>
          <p:nvPr>
            <p:ph sz="quarter" idx="4294967295"/>
          </p:nvPr>
        </p:nvSpPr>
        <p:spPr>
          <a:xfrm>
            <a:off x="4357686" y="1928802"/>
            <a:ext cx="3886200" cy="4572000"/>
          </a:xfrm>
        </p:spPr>
        <p:txBody>
          <a:bodyPr/>
          <a:lstStyle/>
          <a:p>
            <a:pPr algn="just" eaLnBrk="1" hangingPunct="1">
              <a:lnSpc>
                <a:spcPct val="90000"/>
              </a:lnSpc>
              <a:buNone/>
            </a:pPr>
            <a:r>
              <a:rPr lang="es-PE" sz="2800" dirty="0" smtClean="0"/>
              <a:t>	</a:t>
            </a:r>
            <a:r>
              <a:rPr lang="es-PE" sz="2200" dirty="0" smtClean="0">
                <a:solidFill>
                  <a:srgbClr val="002060"/>
                </a:solidFill>
              </a:rPr>
              <a:t>Posee autonomía científica por el hecho de que las instituciones del Derecho del trabajo pueden ser objeto de sistematización dando como resultado un orden de estudio que tenga homogeneidad y extensión.</a:t>
            </a:r>
            <a:endParaRPr lang="es-ES" sz="2200" dirty="0" smtClean="0">
              <a:solidFill>
                <a:srgbClr val="002060"/>
              </a:solidFill>
            </a:endParaRPr>
          </a:p>
        </p:txBody>
      </p:sp>
      <p:pic>
        <p:nvPicPr>
          <p:cNvPr id="36866" name="Picture 2" descr="NUEVA LEY PROCESAL DEL TRABAJO"/>
          <p:cNvPicPr>
            <a:picLocks noChangeAspect="1" noChangeArrowheads="1"/>
          </p:cNvPicPr>
          <p:nvPr/>
        </p:nvPicPr>
        <p:blipFill>
          <a:blip r:embed="rId2"/>
          <a:srcRect/>
          <a:stretch>
            <a:fillRect/>
          </a:stretch>
        </p:blipFill>
        <p:spPr bwMode="auto">
          <a:xfrm>
            <a:off x="1000100" y="1928802"/>
            <a:ext cx="2552700" cy="3810000"/>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title"/>
          </p:nvPr>
        </p:nvSpPr>
        <p:spPr>
          <a:noFill/>
        </p:spPr>
        <p:txBody>
          <a:bodyPr>
            <a:normAutofit/>
          </a:bodyPr>
          <a:lstStyle/>
          <a:p>
            <a:pPr eaLnBrk="1" hangingPunct="1"/>
            <a:r>
              <a:rPr lang="es-PE" sz="2800" b="1" u="sng" dirty="0" smtClean="0">
                <a:solidFill>
                  <a:srgbClr val="002060"/>
                </a:solidFill>
                <a:latin typeface="+mn-lt"/>
              </a:rPr>
              <a:t>C. AUTONOMÍA DIDÁCTICA</a:t>
            </a:r>
            <a:endParaRPr lang="es-ES" sz="2800" b="1" u="sng" dirty="0" smtClean="0">
              <a:solidFill>
                <a:srgbClr val="002060"/>
              </a:solidFill>
              <a:latin typeface="+mn-lt"/>
            </a:endParaRPr>
          </a:p>
        </p:txBody>
      </p:sp>
      <p:sp>
        <p:nvSpPr>
          <p:cNvPr id="10242" name="Rectangle 3"/>
          <p:cNvSpPr>
            <a:spLocks noGrp="1" noChangeArrowheads="1"/>
          </p:cNvSpPr>
          <p:nvPr>
            <p:ph sz="quarter" idx="4294967295"/>
          </p:nvPr>
        </p:nvSpPr>
        <p:spPr>
          <a:xfrm>
            <a:off x="285720" y="1714488"/>
            <a:ext cx="3886200" cy="4572000"/>
          </a:xfrm>
        </p:spPr>
        <p:txBody>
          <a:bodyPr/>
          <a:lstStyle/>
          <a:p>
            <a:pPr algn="just" eaLnBrk="1" hangingPunct="1">
              <a:buNone/>
            </a:pPr>
            <a:r>
              <a:rPr lang="es-PE" sz="2600" dirty="0" smtClean="0"/>
              <a:t>	</a:t>
            </a:r>
            <a:r>
              <a:rPr lang="es-PE" sz="2200" dirty="0" smtClean="0">
                <a:solidFill>
                  <a:srgbClr val="002060"/>
                </a:solidFill>
              </a:rPr>
              <a:t>Se aprecia en el hecho que el Derecho del trabajo puede ser objeto de estudio en forma separada de otras disciplinas jurídicas. Esta autonomía didáctica permite que el Derecho del trabajo sea materia de estudio en todas las facultades de Derecho de las universidades e incluso se estudie en algunas facultades de profesiones no jurídicas.</a:t>
            </a:r>
            <a:endParaRPr lang="es-ES" sz="2200" dirty="0" smtClean="0">
              <a:solidFill>
                <a:srgbClr val="002060"/>
              </a:solidFill>
            </a:endParaRPr>
          </a:p>
        </p:txBody>
      </p:sp>
      <p:pic>
        <p:nvPicPr>
          <p:cNvPr id="35842" name="Picture 2" descr="http://portaldexativa.es/xativa/wp-content/uploads/2010/10/clase-ucv.jpg"/>
          <p:cNvPicPr>
            <a:picLocks noChangeAspect="1" noChangeArrowheads="1"/>
          </p:cNvPicPr>
          <p:nvPr/>
        </p:nvPicPr>
        <p:blipFill>
          <a:blip r:embed="rId2"/>
          <a:srcRect/>
          <a:stretch>
            <a:fillRect/>
          </a:stretch>
        </p:blipFill>
        <p:spPr bwMode="auto">
          <a:xfrm>
            <a:off x="4643438" y="1857364"/>
            <a:ext cx="3857620" cy="4000528"/>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2910" y="357166"/>
            <a:ext cx="8072494" cy="1028700"/>
          </a:xfrm>
        </p:spPr>
        <p:txBody>
          <a:bodyPr>
            <a:normAutofit/>
          </a:bodyPr>
          <a:lstStyle/>
          <a:p>
            <a:pPr eaLnBrk="1" hangingPunct="1"/>
            <a:r>
              <a:rPr lang="es-PE" sz="2800" b="1" u="sng" dirty="0" smtClean="0">
                <a:solidFill>
                  <a:srgbClr val="002060"/>
                </a:solidFill>
              </a:rPr>
              <a:t>5. FINALIDAD DEL DERECHO DEL TRABAJO</a:t>
            </a:r>
            <a:endParaRPr lang="es-ES" sz="2800" b="1" u="sng" dirty="0" smtClean="0">
              <a:solidFill>
                <a:srgbClr val="002060"/>
              </a:solidFill>
            </a:endParaRPr>
          </a:p>
        </p:txBody>
      </p:sp>
      <p:sp>
        <p:nvSpPr>
          <p:cNvPr id="11267" name="Rectangle 3"/>
          <p:cNvSpPr>
            <a:spLocks noGrp="1" noChangeArrowheads="1"/>
          </p:cNvSpPr>
          <p:nvPr>
            <p:ph sz="quarter" idx="1"/>
          </p:nvPr>
        </p:nvSpPr>
        <p:spPr>
          <a:xfrm>
            <a:off x="857224" y="4572008"/>
            <a:ext cx="7929618" cy="1643063"/>
          </a:xfrm>
        </p:spPr>
        <p:txBody>
          <a:bodyPr/>
          <a:lstStyle/>
          <a:p>
            <a:pPr marL="0" indent="0" algn="just" eaLnBrk="1" hangingPunct="1">
              <a:lnSpc>
                <a:spcPct val="80000"/>
              </a:lnSpc>
              <a:buFont typeface="Wingdings" pitchFamily="2" charset="2"/>
              <a:buNone/>
            </a:pPr>
            <a:endParaRPr lang="es-ES" sz="2000" dirty="0" smtClean="0"/>
          </a:p>
          <a:p>
            <a:pPr marL="0" indent="0" algn="just" eaLnBrk="1" hangingPunct="1">
              <a:lnSpc>
                <a:spcPct val="80000"/>
              </a:lnSpc>
              <a:buFont typeface="Wingdings" pitchFamily="2" charset="2"/>
              <a:buNone/>
            </a:pPr>
            <a:r>
              <a:rPr lang="es-PE" sz="2000" dirty="0" smtClean="0">
                <a:solidFill>
                  <a:srgbClr val="002060"/>
                </a:solidFill>
              </a:rPr>
              <a:t>Buscar un equilibrio entre los intereses de los trabajadores y los empleadores, pero manteniendo siempre un carácter tuitivo sobre los primeros.</a:t>
            </a:r>
            <a:endParaRPr lang="es-ES" sz="2000" dirty="0" smtClean="0">
              <a:solidFill>
                <a:srgbClr val="002060"/>
              </a:solidFill>
            </a:endParaRPr>
          </a:p>
        </p:txBody>
      </p:sp>
      <p:pic>
        <p:nvPicPr>
          <p:cNvPr id="11268" name="Picture 6" descr="http://t1.gstatic.com/images?q=tbn:ANd9GcT1YNn4_DixDPeHgUG9lCik7KQ7Q-Z9ASBgYcB3MvA0T1_oEOHZvA">
            <a:hlinkClick r:id="rId2"/>
          </p:cNvPr>
          <p:cNvPicPr>
            <a:picLocks noChangeAspect="1" noChangeArrowheads="1"/>
          </p:cNvPicPr>
          <p:nvPr/>
        </p:nvPicPr>
        <p:blipFill>
          <a:blip r:embed="rId3"/>
          <a:srcRect/>
          <a:stretch>
            <a:fillRect/>
          </a:stretch>
        </p:blipFill>
        <p:spPr bwMode="auto">
          <a:xfrm>
            <a:off x="3071813" y="1857375"/>
            <a:ext cx="2500312" cy="2428875"/>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Personalizado 1">
      <a:majorFont>
        <a:latin typeface="Arial Narrow"/>
        <a:ea typeface=""/>
        <a:cs typeface=""/>
      </a:majorFont>
      <a:minorFont>
        <a:latin typeface="Arial Narrow"/>
        <a:ea typeface=""/>
        <a:cs typeface=""/>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758</TotalTime>
  <Words>977</Words>
  <Application>Microsoft Office PowerPoint</Application>
  <PresentationFormat>Presentación en pantalla (4:3)</PresentationFormat>
  <Paragraphs>149</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Intermedio</vt:lpstr>
      <vt:lpstr>EL DERECHO DEL TRABAJO</vt:lpstr>
      <vt:lpstr>1. DEFINICIÓN DE DERECHO DEL TRABAJO</vt:lpstr>
      <vt:lpstr>2. DENOMINACIONES DEL DERECHO DEL TRABAJO</vt:lpstr>
      <vt:lpstr>3. NATURALEZA JURÍDICA DEL DERECHO DEL TRABAJO</vt:lpstr>
      <vt:lpstr>4. AUTONOMÍA DEL DERECHO DEL TRABAJO</vt:lpstr>
      <vt:lpstr>A. AUTONOMÍA JURÍDICA</vt:lpstr>
      <vt:lpstr>B. AUTONOMÍA CIENTÍFICA</vt:lpstr>
      <vt:lpstr>C. AUTONOMÍA DIDÁCTICA</vt:lpstr>
      <vt:lpstr>5. FINALIDAD DEL DERECHO DEL TRABAJO</vt:lpstr>
      <vt:lpstr>6. FUENTES DEL DERECHO DEL TRABAJO</vt:lpstr>
      <vt:lpstr>6.1. CLASIFICACIÓN DE LAS FUENTES DEL DERECHO DEL TRABAJO</vt:lpstr>
      <vt:lpstr>A. FUENTES LEGISLADAS</vt:lpstr>
      <vt:lpstr>A.1. LA CONSTITUCIÓN POLÍTICA DEL PERÚ</vt:lpstr>
      <vt:lpstr>A.2. LA LEY</vt:lpstr>
      <vt:lpstr>A.3. RESOLUCIÓN LEGISLATIVA</vt:lpstr>
      <vt:lpstr>A.4. EL DECRETO LEGISLATIVO</vt:lpstr>
      <vt:lpstr>A.5. EL DECRETO DE URGENCIA</vt:lpstr>
      <vt:lpstr>A.6. LOS REGLAMENTOS</vt:lpstr>
      <vt:lpstr>B. LAS FUENTES JURISPRUDENCIALES</vt:lpstr>
      <vt:lpstr>C. LAS FUENTES PARTICULARES</vt:lpstr>
      <vt:lpstr>C.1. EL CONVENIO COLECTIVO</vt:lpstr>
      <vt:lpstr>C.2. EL REGLAMENTO INTERNO DE TRABAJO</vt:lpstr>
      <vt:lpstr>C.3. EL CONTRATO INDIVIDUAL DE TRABAJO</vt:lpstr>
      <vt:lpstr>C.4. LOS LAUDOS ARBITRALES</vt:lpstr>
      <vt:lpstr>C.5. LA COSTUMBRE LABORAL</vt:lpstr>
      <vt:lpstr>D. LAS FUENTES INTERNACIONALES</vt:lpstr>
      <vt:lpstr>E. LAS FUENTES ACADÉMICAS</vt:lpstr>
      <vt:lpstr>E.1. LA DOCTRINA  </vt:lpstr>
      <vt:lpstr>E.2. LOS PRINCIPIOS DEL DERECHO DEL TRABAJO</vt:lpstr>
      <vt:lpstr>7. DIVISIÓN DEL DERECHO DEL TRABAJO</vt:lpstr>
      <vt:lpstr>8. RELACIONES CON OTRAS RAMAS DEL DERECHO</vt:lpstr>
    </vt:vector>
  </TitlesOfParts>
  <Company>PODER JUDICIAL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Derecho del Trabajo</dc:title>
  <dc:creator>Poder Judicial</dc:creator>
  <cp:lastModifiedBy>Poder Judicial</cp:lastModifiedBy>
  <cp:revision>80</cp:revision>
  <dcterms:created xsi:type="dcterms:W3CDTF">2014-09-03T13:21:24Z</dcterms:created>
  <dcterms:modified xsi:type="dcterms:W3CDTF">2015-04-07T21:41:16Z</dcterms:modified>
</cp:coreProperties>
</file>