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98"/>
  </p:handoutMasterIdLst>
  <p:sldIdLst>
    <p:sldId id="266" r:id="rId2"/>
    <p:sldId id="301" r:id="rId3"/>
    <p:sldId id="302" r:id="rId4"/>
    <p:sldId id="303" r:id="rId5"/>
    <p:sldId id="304" r:id="rId6"/>
    <p:sldId id="305" r:id="rId7"/>
    <p:sldId id="306" r:id="rId8"/>
    <p:sldId id="307" r:id="rId9"/>
    <p:sldId id="308" r:id="rId10"/>
    <p:sldId id="309" r:id="rId11"/>
    <p:sldId id="310" r:id="rId12"/>
    <p:sldId id="373" r:id="rId13"/>
    <p:sldId id="357" r:id="rId14"/>
    <p:sldId id="358" r:id="rId15"/>
    <p:sldId id="359" r:id="rId16"/>
    <p:sldId id="341" r:id="rId17"/>
    <p:sldId id="267" r:id="rId18"/>
    <p:sldId id="268" r:id="rId19"/>
    <p:sldId id="269" r:id="rId20"/>
    <p:sldId id="274" r:id="rId21"/>
    <p:sldId id="311" r:id="rId22"/>
    <p:sldId id="312" r:id="rId23"/>
    <p:sldId id="313" r:id="rId24"/>
    <p:sldId id="342" r:id="rId25"/>
    <p:sldId id="314" r:id="rId26"/>
    <p:sldId id="315" r:id="rId27"/>
    <p:sldId id="316" r:id="rId28"/>
    <p:sldId id="275" r:id="rId29"/>
    <p:sldId id="370" r:id="rId30"/>
    <p:sldId id="317" r:id="rId31"/>
    <p:sldId id="361" r:id="rId32"/>
    <p:sldId id="364" r:id="rId33"/>
    <p:sldId id="365" r:id="rId34"/>
    <p:sldId id="318" r:id="rId35"/>
    <p:sldId id="319" r:id="rId36"/>
    <p:sldId id="320" r:id="rId37"/>
    <p:sldId id="276" r:id="rId38"/>
    <p:sldId id="321" r:id="rId39"/>
    <p:sldId id="343" r:id="rId40"/>
    <p:sldId id="277" r:id="rId41"/>
    <p:sldId id="322" r:id="rId42"/>
    <p:sldId id="278" r:id="rId43"/>
    <p:sldId id="279" r:id="rId44"/>
    <p:sldId id="323" r:id="rId45"/>
    <p:sldId id="324" r:id="rId46"/>
    <p:sldId id="344" r:id="rId47"/>
    <p:sldId id="280" r:id="rId48"/>
    <p:sldId id="281" r:id="rId49"/>
    <p:sldId id="282" r:id="rId50"/>
    <p:sldId id="283" r:id="rId51"/>
    <p:sldId id="329" r:id="rId52"/>
    <p:sldId id="284" r:id="rId53"/>
    <p:sldId id="330" r:id="rId54"/>
    <p:sldId id="285" r:id="rId55"/>
    <p:sldId id="345" r:id="rId56"/>
    <p:sldId id="260" r:id="rId57"/>
    <p:sldId id="270" r:id="rId58"/>
    <p:sldId id="271" r:id="rId59"/>
    <p:sldId id="272" r:id="rId60"/>
    <p:sldId id="273" r:id="rId61"/>
    <p:sldId id="287" r:id="rId62"/>
    <p:sldId id="288" r:id="rId63"/>
    <p:sldId id="289" r:id="rId64"/>
    <p:sldId id="290" r:id="rId65"/>
    <p:sldId id="291" r:id="rId66"/>
    <p:sldId id="292" r:id="rId67"/>
    <p:sldId id="293" r:id="rId68"/>
    <p:sldId id="294" r:id="rId69"/>
    <p:sldId id="295" r:id="rId70"/>
    <p:sldId id="296" r:id="rId71"/>
    <p:sldId id="331" r:id="rId72"/>
    <p:sldId id="346" r:id="rId73"/>
    <p:sldId id="347" r:id="rId74"/>
    <p:sldId id="348" r:id="rId75"/>
    <p:sldId id="349" r:id="rId76"/>
    <p:sldId id="350" r:id="rId77"/>
    <p:sldId id="371" r:id="rId78"/>
    <p:sldId id="351" r:id="rId79"/>
    <p:sldId id="352" r:id="rId80"/>
    <p:sldId id="263" r:id="rId81"/>
    <p:sldId id="297" r:id="rId82"/>
    <p:sldId id="334" r:id="rId83"/>
    <p:sldId id="353" r:id="rId84"/>
    <p:sldId id="354" r:id="rId85"/>
    <p:sldId id="300" r:id="rId86"/>
    <p:sldId id="335" r:id="rId87"/>
    <p:sldId id="336" r:id="rId88"/>
    <p:sldId id="337" r:id="rId89"/>
    <p:sldId id="355" r:id="rId90"/>
    <p:sldId id="338" r:id="rId91"/>
    <p:sldId id="372" r:id="rId92"/>
    <p:sldId id="339" r:id="rId93"/>
    <p:sldId id="367" r:id="rId94"/>
    <p:sldId id="356" r:id="rId95"/>
    <p:sldId id="368" r:id="rId96"/>
    <p:sldId id="369" r:id="rId97"/>
  </p:sldIdLst>
  <p:sldSz cx="9144000" cy="6858000" type="screen4x3"/>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ata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iagrams/_rels/data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iagrams/_rels/data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iagrams/_rels/data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_rels/data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iagrams/_rels/data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image" Target="../media/image56.png"/></Relationships>
</file>

<file path=ppt/diagrams/_rels/data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image" Target="../media/image58.png"/></Relationships>
</file>

<file path=ppt/diagrams/_rels/data30.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156AE-20A8-4C3A-9301-67594657EB74}" type="doc">
      <dgm:prSet loTypeId="urn:microsoft.com/office/officeart/2005/8/layout/process1" loCatId="process" qsTypeId="urn:microsoft.com/office/officeart/2005/8/quickstyle/simple1" qsCatId="simple" csTypeId="urn:microsoft.com/office/officeart/2005/8/colors/accent1_2" csCatId="accent1" phldr="1"/>
      <dgm:spPr/>
    </dgm:pt>
    <dgm:pt modelId="{45E378F5-A5F7-4BC2-81FE-1F7D470A924C}">
      <dgm:prSet phldrT="[Texto]" custT="1"/>
      <dgm:spPr>
        <a:noFill/>
        <a:ln w="28575">
          <a:solidFill>
            <a:schemeClr val="accent1"/>
          </a:solidFill>
        </a:ln>
      </dgm:spPr>
      <dgm:t>
        <a:bodyPr/>
        <a:lstStyle/>
        <a:p>
          <a:r>
            <a:rPr lang="es-PE" sz="1800" dirty="0" smtClean="0">
              <a:solidFill>
                <a:srgbClr val="002060"/>
              </a:solidFill>
            </a:rPr>
            <a:t>Estado</a:t>
          </a:r>
          <a:endParaRPr lang="es-PE" sz="1800" dirty="0">
            <a:solidFill>
              <a:srgbClr val="002060"/>
            </a:solidFill>
          </a:endParaRPr>
        </a:p>
      </dgm:t>
    </dgm:pt>
    <dgm:pt modelId="{6A2F17B2-DF53-45CD-8D0B-0A6A9A022BFF}" type="parTrans" cxnId="{E88A227F-0089-4D5F-BB0E-61B0555AED45}">
      <dgm:prSet/>
      <dgm:spPr/>
      <dgm:t>
        <a:bodyPr/>
        <a:lstStyle/>
        <a:p>
          <a:endParaRPr lang="es-PE"/>
        </a:p>
      </dgm:t>
    </dgm:pt>
    <dgm:pt modelId="{103A10B5-BEEA-496E-8727-B472C1AC7508}" type="sibTrans" cxnId="{E88A227F-0089-4D5F-BB0E-61B0555AED45}">
      <dgm:prSet/>
      <dgm:spPr>
        <a:solidFill>
          <a:schemeClr val="accent1">
            <a:lumMod val="75000"/>
          </a:schemeClr>
        </a:solidFill>
      </dgm:spPr>
      <dgm:t>
        <a:bodyPr/>
        <a:lstStyle/>
        <a:p>
          <a:endParaRPr lang="es-PE" dirty="0"/>
        </a:p>
      </dgm:t>
    </dgm:pt>
    <dgm:pt modelId="{4CEC2D26-6E08-4BC2-B3EE-FA4451BFE2E9}">
      <dgm:prSet phldrT="[Texto]" custT="1"/>
      <dgm:spPr>
        <a:noFill/>
        <a:ln w="28575">
          <a:solidFill>
            <a:schemeClr val="accent1"/>
          </a:solidFill>
        </a:ln>
      </dgm:spPr>
      <dgm:t>
        <a:bodyPr/>
        <a:lstStyle/>
        <a:p>
          <a:r>
            <a:rPr lang="es-PE" sz="1800" dirty="0" smtClean="0">
              <a:solidFill>
                <a:srgbClr val="002060"/>
              </a:solidFill>
            </a:rPr>
            <a:t>Funcionarios y servidores</a:t>
          </a:r>
          <a:endParaRPr lang="es-PE" sz="1800" dirty="0">
            <a:solidFill>
              <a:srgbClr val="002060"/>
            </a:solidFill>
          </a:endParaRPr>
        </a:p>
      </dgm:t>
    </dgm:pt>
    <dgm:pt modelId="{195C9C9A-F1E9-466F-BAEB-4AC4E1751B8B}" type="parTrans" cxnId="{8A0844EB-A90F-4BFC-911A-608D68353AC2}">
      <dgm:prSet/>
      <dgm:spPr/>
      <dgm:t>
        <a:bodyPr/>
        <a:lstStyle/>
        <a:p>
          <a:endParaRPr lang="es-PE"/>
        </a:p>
      </dgm:t>
    </dgm:pt>
    <dgm:pt modelId="{5BF140DA-DE57-4BD6-94B3-B3EC5CB7CAA0}" type="sibTrans" cxnId="{8A0844EB-A90F-4BFC-911A-608D68353AC2}">
      <dgm:prSet/>
      <dgm:spPr>
        <a:solidFill>
          <a:schemeClr val="accent1">
            <a:lumMod val="75000"/>
          </a:schemeClr>
        </a:solidFill>
      </dgm:spPr>
      <dgm:t>
        <a:bodyPr/>
        <a:lstStyle/>
        <a:p>
          <a:endParaRPr lang="es-PE" dirty="0"/>
        </a:p>
      </dgm:t>
    </dgm:pt>
    <dgm:pt modelId="{3F0BCC23-9463-46A1-9F0D-107C7A2D69A1}">
      <dgm:prSet phldrT="[Texto]" custT="1"/>
      <dgm:spPr>
        <a:noFill/>
        <a:ln w="28575">
          <a:solidFill>
            <a:schemeClr val="accent1"/>
          </a:solidFill>
        </a:ln>
      </dgm:spPr>
      <dgm:t>
        <a:bodyPr/>
        <a:lstStyle/>
        <a:p>
          <a:r>
            <a:rPr lang="es-PE" sz="1800" dirty="0" smtClean="0">
              <a:solidFill>
                <a:srgbClr val="002060"/>
              </a:solidFill>
            </a:rPr>
            <a:t>Servicios públicos</a:t>
          </a:r>
          <a:endParaRPr lang="es-PE" sz="1800" dirty="0">
            <a:solidFill>
              <a:srgbClr val="002060"/>
            </a:solidFill>
          </a:endParaRPr>
        </a:p>
      </dgm:t>
    </dgm:pt>
    <dgm:pt modelId="{D3AAC499-8D49-4AFB-AD34-5DA4226F68D2}" type="parTrans" cxnId="{0E25CA82-3FCA-416A-91D3-74AA2F09635D}">
      <dgm:prSet/>
      <dgm:spPr/>
      <dgm:t>
        <a:bodyPr/>
        <a:lstStyle/>
        <a:p>
          <a:endParaRPr lang="es-PE"/>
        </a:p>
      </dgm:t>
    </dgm:pt>
    <dgm:pt modelId="{D4E7E576-1707-43FA-AA6C-B5F84D4D640E}" type="sibTrans" cxnId="{0E25CA82-3FCA-416A-91D3-74AA2F09635D}">
      <dgm:prSet/>
      <dgm:spPr/>
      <dgm:t>
        <a:bodyPr/>
        <a:lstStyle/>
        <a:p>
          <a:endParaRPr lang="es-PE"/>
        </a:p>
      </dgm:t>
    </dgm:pt>
    <dgm:pt modelId="{5A04230F-9BC8-4D94-B51D-DC9717E9026F}" type="pres">
      <dgm:prSet presAssocID="{1E7156AE-20A8-4C3A-9301-67594657EB74}" presName="Name0" presStyleCnt="0">
        <dgm:presLayoutVars>
          <dgm:dir/>
          <dgm:resizeHandles val="exact"/>
        </dgm:presLayoutVars>
      </dgm:prSet>
      <dgm:spPr/>
    </dgm:pt>
    <dgm:pt modelId="{D1AD515A-4CA0-4106-8D8E-F7C356AAD9C6}" type="pres">
      <dgm:prSet presAssocID="{45E378F5-A5F7-4BC2-81FE-1F7D470A924C}" presName="node" presStyleLbl="node1" presStyleIdx="0" presStyleCnt="3">
        <dgm:presLayoutVars>
          <dgm:bulletEnabled val="1"/>
        </dgm:presLayoutVars>
      </dgm:prSet>
      <dgm:spPr/>
      <dgm:t>
        <a:bodyPr/>
        <a:lstStyle/>
        <a:p>
          <a:endParaRPr lang="es-PE"/>
        </a:p>
      </dgm:t>
    </dgm:pt>
    <dgm:pt modelId="{0474C432-FA59-425E-96FD-6565A042399C}" type="pres">
      <dgm:prSet presAssocID="{103A10B5-BEEA-496E-8727-B472C1AC7508}" presName="sibTrans" presStyleLbl="sibTrans2D1" presStyleIdx="0" presStyleCnt="2"/>
      <dgm:spPr/>
      <dgm:t>
        <a:bodyPr/>
        <a:lstStyle/>
        <a:p>
          <a:endParaRPr lang="es-PE"/>
        </a:p>
      </dgm:t>
    </dgm:pt>
    <dgm:pt modelId="{D0155C8A-4E10-4B7A-AF18-F8637E765AD2}" type="pres">
      <dgm:prSet presAssocID="{103A10B5-BEEA-496E-8727-B472C1AC7508}" presName="connectorText" presStyleLbl="sibTrans2D1" presStyleIdx="0" presStyleCnt="2"/>
      <dgm:spPr/>
      <dgm:t>
        <a:bodyPr/>
        <a:lstStyle/>
        <a:p>
          <a:endParaRPr lang="es-PE"/>
        </a:p>
      </dgm:t>
    </dgm:pt>
    <dgm:pt modelId="{D272B766-E494-4207-A7FE-F5308FB4C169}" type="pres">
      <dgm:prSet presAssocID="{4CEC2D26-6E08-4BC2-B3EE-FA4451BFE2E9}" presName="node" presStyleLbl="node1" presStyleIdx="1" presStyleCnt="3">
        <dgm:presLayoutVars>
          <dgm:bulletEnabled val="1"/>
        </dgm:presLayoutVars>
      </dgm:prSet>
      <dgm:spPr/>
      <dgm:t>
        <a:bodyPr/>
        <a:lstStyle/>
        <a:p>
          <a:endParaRPr lang="es-PE"/>
        </a:p>
      </dgm:t>
    </dgm:pt>
    <dgm:pt modelId="{A33C8C15-8593-40AB-84AE-B9F7810A352A}" type="pres">
      <dgm:prSet presAssocID="{5BF140DA-DE57-4BD6-94B3-B3EC5CB7CAA0}" presName="sibTrans" presStyleLbl="sibTrans2D1" presStyleIdx="1" presStyleCnt="2"/>
      <dgm:spPr/>
      <dgm:t>
        <a:bodyPr/>
        <a:lstStyle/>
        <a:p>
          <a:endParaRPr lang="es-PE"/>
        </a:p>
      </dgm:t>
    </dgm:pt>
    <dgm:pt modelId="{19AE3AD9-7A2A-40FE-BB02-922A88DD80DC}" type="pres">
      <dgm:prSet presAssocID="{5BF140DA-DE57-4BD6-94B3-B3EC5CB7CAA0}" presName="connectorText" presStyleLbl="sibTrans2D1" presStyleIdx="1" presStyleCnt="2"/>
      <dgm:spPr/>
      <dgm:t>
        <a:bodyPr/>
        <a:lstStyle/>
        <a:p>
          <a:endParaRPr lang="es-PE"/>
        </a:p>
      </dgm:t>
    </dgm:pt>
    <dgm:pt modelId="{B446D0D2-1B94-4F8F-AC6D-87D6D8E0659C}" type="pres">
      <dgm:prSet presAssocID="{3F0BCC23-9463-46A1-9F0D-107C7A2D69A1}" presName="node" presStyleLbl="node1" presStyleIdx="2" presStyleCnt="3">
        <dgm:presLayoutVars>
          <dgm:bulletEnabled val="1"/>
        </dgm:presLayoutVars>
      </dgm:prSet>
      <dgm:spPr/>
      <dgm:t>
        <a:bodyPr/>
        <a:lstStyle/>
        <a:p>
          <a:endParaRPr lang="es-PE"/>
        </a:p>
      </dgm:t>
    </dgm:pt>
  </dgm:ptLst>
  <dgm:cxnLst>
    <dgm:cxn modelId="{1243C6F9-B046-43D6-AD51-D7F5828595B8}" type="presOf" srcId="{103A10B5-BEEA-496E-8727-B472C1AC7508}" destId="{D0155C8A-4E10-4B7A-AF18-F8637E765AD2}" srcOrd="1" destOrd="0" presId="urn:microsoft.com/office/officeart/2005/8/layout/process1"/>
    <dgm:cxn modelId="{4A0E334A-D0D0-4661-AA08-14269CF9B454}" type="presOf" srcId="{3F0BCC23-9463-46A1-9F0D-107C7A2D69A1}" destId="{B446D0D2-1B94-4F8F-AC6D-87D6D8E0659C}" srcOrd="0" destOrd="0" presId="urn:microsoft.com/office/officeart/2005/8/layout/process1"/>
    <dgm:cxn modelId="{5A5846E6-D610-4D3A-897B-5E6EB2B9C3C8}" type="presOf" srcId="{1E7156AE-20A8-4C3A-9301-67594657EB74}" destId="{5A04230F-9BC8-4D94-B51D-DC9717E9026F}" srcOrd="0" destOrd="0" presId="urn:microsoft.com/office/officeart/2005/8/layout/process1"/>
    <dgm:cxn modelId="{8A0844EB-A90F-4BFC-911A-608D68353AC2}" srcId="{1E7156AE-20A8-4C3A-9301-67594657EB74}" destId="{4CEC2D26-6E08-4BC2-B3EE-FA4451BFE2E9}" srcOrd="1" destOrd="0" parTransId="{195C9C9A-F1E9-466F-BAEB-4AC4E1751B8B}" sibTransId="{5BF140DA-DE57-4BD6-94B3-B3EC5CB7CAA0}"/>
    <dgm:cxn modelId="{E88A227F-0089-4D5F-BB0E-61B0555AED45}" srcId="{1E7156AE-20A8-4C3A-9301-67594657EB74}" destId="{45E378F5-A5F7-4BC2-81FE-1F7D470A924C}" srcOrd="0" destOrd="0" parTransId="{6A2F17B2-DF53-45CD-8D0B-0A6A9A022BFF}" sibTransId="{103A10B5-BEEA-496E-8727-B472C1AC7508}"/>
    <dgm:cxn modelId="{AD72E557-D6E1-4C46-8516-AF6E2F7E5FF5}" type="presOf" srcId="{103A10B5-BEEA-496E-8727-B472C1AC7508}" destId="{0474C432-FA59-425E-96FD-6565A042399C}" srcOrd="0" destOrd="0" presId="urn:microsoft.com/office/officeart/2005/8/layout/process1"/>
    <dgm:cxn modelId="{53377F5B-0ECA-4123-82DA-2588EB5AD660}" type="presOf" srcId="{5BF140DA-DE57-4BD6-94B3-B3EC5CB7CAA0}" destId="{19AE3AD9-7A2A-40FE-BB02-922A88DD80DC}" srcOrd="1" destOrd="0" presId="urn:microsoft.com/office/officeart/2005/8/layout/process1"/>
    <dgm:cxn modelId="{0B0A8146-9699-4E43-AF9C-DF895C50683E}" type="presOf" srcId="{45E378F5-A5F7-4BC2-81FE-1F7D470A924C}" destId="{D1AD515A-4CA0-4106-8D8E-F7C356AAD9C6}" srcOrd="0" destOrd="0" presId="urn:microsoft.com/office/officeart/2005/8/layout/process1"/>
    <dgm:cxn modelId="{2832D731-D0D5-4751-87B1-2D259456CF86}" type="presOf" srcId="{5BF140DA-DE57-4BD6-94B3-B3EC5CB7CAA0}" destId="{A33C8C15-8593-40AB-84AE-B9F7810A352A}" srcOrd="0" destOrd="0" presId="urn:microsoft.com/office/officeart/2005/8/layout/process1"/>
    <dgm:cxn modelId="{60F17848-884A-4B20-AA12-9A8530E1499A}" type="presOf" srcId="{4CEC2D26-6E08-4BC2-B3EE-FA4451BFE2E9}" destId="{D272B766-E494-4207-A7FE-F5308FB4C169}" srcOrd="0" destOrd="0" presId="urn:microsoft.com/office/officeart/2005/8/layout/process1"/>
    <dgm:cxn modelId="{0E25CA82-3FCA-416A-91D3-74AA2F09635D}" srcId="{1E7156AE-20A8-4C3A-9301-67594657EB74}" destId="{3F0BCC23-9463-46A1-9F0D-107C7A2D69A1}" srcOrd="2" destOrd="0" parTransId="{D3AAC499-8D49-4AFB-AD34-5DA4226F68D2}" sibTransId="{D4E7E576-1707-43FA-AA6C-B5F84D4D640E}"/>
    <dgm:cxn modelId="{C7113827-8655-49E2-B523-8B163DAEAC86}" type="presParOf" srcId="{5A04230F-9BC8-4D94-B51D-DC9717E9026F}" destId="{D1AD515A-4CA0-4106-8D8E-F7C356AAD9C6}" srcOrd="0" destOrd="0" presId="urn:microsoft.com/office/officeart/2005/8/layout/process1"/>
    <dgm:cxn modelId="{103C0AEB-956D-4348-AD48-B5DAB32014D9}" type="presParOf" srcId="{5A04230F-9BC8-4D94-B51D-DC9717E9026F}" destId="{0474C432-FA59-425E-96FD-6565A042399C}" srcOrd="1" destOrd="0" presId="urn:microsoft.com/office/officeart/2005/8/layout/process1"/>
    <dgm:cxn modelId="{DC95EE05-906D-4F98-B505-6BB53D7D43BF}" type="presParOf" srcId="{0474C432-FA59-425E-96FD-6565A042399C}" destId="{D0155C8A-4E10-4B7A-AF18-F8637E765AD2}" srcOrd="0" destOrd="0" presId="urn:microsoft.com/office/officeart/2005/8/layout/process1"/>
    <dgm:cxn modelId="{478ABE96-09F2-41F4-8175-35CBCD306E03}" type="presParOf" srcId="{5A04230F-9BC8-4D94-B51D-DC9717E9026F}" destId="{D272B766-E494-4207-A7FE-F5308FB4C169}" srcOrd="2" destOrd="0" presId="urn:microsoft.com/office/officeart/2005/8/layout/process1"/>
    <dgm:cxn modelId="{4C64642A-8719-47E5-B313-F8F6C1BAA011}" type="presParOf" srcId="{5A04230F-9BC8-4D94-B51D-DC9717E9026F}" destId="{A33C8C15-8593-40AB-84AE-B9F7810A352A}" srcOrd="3" destOrd="0" presId="urn:microsoft.com/office/officeart/2005/8/layout/process1"/>
    <dgm:cxn modelId="{565BA598-57F9-407C-B47C-B693CAC3187E}" type="presParOf" srcId="{A33C8C15-8593-40AB-84AE-B9F7810A352A}" destId="{19AE3AD9-7A2A-40FE-BB02-922A88DD80DC}" srcOrd="0" destOrd="0" presId="urn:microsoft.com/office/officeart/2005/8/layout/process1"/>
    <dgm:cxn modelId="{B2DB56C9-A578-4DA3-AACD-2FB6F86B8234}" type="presParOf" srcId="{5A04230F-9BC8-4D94-B51D-DC9717E9026F}" destId="{B446D0D2-1B94-4F8F-AC6D-87D6D8E0659C}"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A7169B-678B-4C4C-820E-E4D65E539856}"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PE"/>
        </a:p>
      </dgm:t>
    </dgm:pt>
    <dgm:pt modelId="{8F117D64-D0C5-473D-81BF-5483592A2BDC}">
      <dgm:prSet phldrT="[Texto]" custT="1"/>
      <dgm:spPr>
        <a:solidFill>
          <a:schemeClr val="tx2">
            <a:lumMod val="20000"/>
            <a:lumOff val="80000"/>
          </a:schemeClr>
        </a:solidFill>
        <a:ln w="28575">
          <a:solidFill>
            <a:schemeClr val="accent1">
              <a:lumMod val="75000"/>
            </a:schemeClr>
          </a:solidFill>
        </a:ln>
      </dgm:spPr>
      <dgm:t>
        <a:bodyPr/>
        <a:lstStyle/>
        <a:p>
          <a:r>
            <a:rPr lang="es-PE" sz="1600" b="1" dirty="0" smtClean="0">
              <a:solidFill>
                <a:srgbClr val="00B0F0"/>
              </a:solidFill>
            </a:rPr>
            <a:t>ii</a:t>
          </a:r>
          <a:r>
            <a:rPr lang="es-PE" sz="1400" b="1" dirty="0" smtClean="0">
              <a:solidFill>
                <a:srgbClr val="00B0F0"/>
              </a:solidFill>
            </a:rPr>
            <a:t>)</a:t>
          </a:r>
          <a:r>
            <a:rPr lang="es-PE" sz="1400" b="1" dirty="0" smtClean="0">
              <a:solidFill>
                <a:srgbClr val="002060"/>
              </a:solidFill>
            </a:rPr>
            <a:t> PARA EFECTOS DEL CÓMPUTO DEL RÉCORD VACACIONAL, SE CONSIDERA COMO DÍAS EFECTIVOS DE TRABAJO LOS SIGUIENTES:</a:t>
          </a:r>
          <a:endParaRPr lang="es-PE" sz="1400" b="1" dirty="0">
            <a:solidFill>
              <a:srgbClr val="002060"/>
            </a:solidFill>
          </a:endParaRPr>
        </a:p>
      </dgm:t>
    </dgm:pt>
    <dgm:pt modelId="{0FFF91C1-5999-4FF8-A6F0-6CCA66213785}" type="parTrans" cxnId="{405D7C42-D51B-4E6F-9814-FB250526D335}">
      <dgm:prSet/>
      <dgm:spPr/>
      <dgm:t>
        <a:bodyPr/>
        <a:lstStyle/>
        <a:p>
          <a:endParaRPr lang="es-PE"/>
        </a:p>
      </dgm:t>
    </dgm:pt>
    <dgm:pt modelId="{3CCDFE4D-10BA-4D98-99A1-42225027DFB9}" type="sibTrans" cxnId="{405D7C42-D51B-4E6F-9814-FB250526D335}">
      <dgm:prSet/>
      <dgm:spPr/>
      <dgm:t>
        <a:bodyPr/>
        <a:lstStyle/>
        <a:p>
          <a:endParaRPr lang="es-PE" dirty="0"/>
        </a:p>
      </dgm:t>
    </dgm:pt>
    <dgm:pt modelId="{A2C6CFC5-4B64-47EB-AC1B-A37C72F0090A}">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La jornada de servicio; de acuerdo con lo señalado en el Artículo 145 del presente Reglamento.</a:t>
          </a:r>
          <a:endParaRPr lang="es-PE" sz="1400" dirty="0">
            <a:solidFill>
              <a:srgbClr val="002060"/>
            </a:solidFill>
          </a:endParaRPr>
        </a:p>
      </dgm:t>
    </dgm:pt>
    <dgm:pt modelId="{4BDC8DF5-8D33-4303-8119-CC398432F2D9}" type="parTrans" cxnId="{501FEE42-82CE-48A4-B2CD-229866034BD8}">
      <dgm:prSet/>
      <dgm:spPr/>
      <dgm:t>
        <a:bodyPr/>
        <a:lstStyle/>
        <a:p>
          <a:endParaRPr lang="es-PE"/>
        </a:p>
      </dgm:t>
    </dgm:pt>
    <dgm:pt modelId="{B829E1EC-163C-4382-AB78-EA6FDF83E122}" type="sibTrans" cxnId="{501FEE42-82CE-48A4-B2CD-229866034BD8}">
      <dgm:prSet/>
      <dgm:spPr/>
      <dgm:t>
        <a:bodyPr/>
        <a:lstStyle/>
        <a:p>
          <a:endParaRPr lang="es-PE" dirty="0"/>
        </a:p>
      </dgm:t>
    </dgm:pt>
    <dgm:pt modelId="{684AA901-B83E-4158-BD5F-ABC5A6188526}">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Las horas de descanso con las que se compensa el sobre tiempo, siempre que hayan sido descontadas de la jornada ordinaria de servicio.</a:t>
          </a:r>
          <a:endParaRPr lang="es-PE" sz="1400" dirty="0">
            <a:solidFill>
              <a:srgbClr val="002060"/>
            </a:solidFill>
          </a:endParaRPr>
        </a:p>
      </dgm:t>
    </dgm:pt>
    <dgm:pt modelId="{F8901A2A-462B-41A8-B16F-69E7E917B284}" type="parTrans" cxnId="{0F42260A-672B-467C-9DAC-639C0094324A}">
      <dgm:prSet/>
      <dgm:spPr/>
      <dgm:t>
        <a:bodyPr/>
        <a:lstStyle/>
        <a:p>
          <a:endParaRPr lang="es-PE"/>
        </a:p>
      </dgm:t>
    </dgm:pt>
    <dgm:pt modelId="{F3ED33D6-0C60-4BB9-B36E-25186BAD63CF}" type="sibTrans" cxnId="{0F42260A-672B-467C-9DAC-639C0094324A}">
      <dgm:prSet/>
      <dgm:spPr/>
      <dgm:t>
        <a:bodyPr/>
        <a:lstStyle/>
        <a:p>
          <a:endParaRPr lang="es-PE" dirty="0"/>
        </a:p>
      </dgm:t>
    </dgm:pt>
    <dgm:pt modelId="{BFB01191-21A5-4CD6-9E8A-10C706C2550F}">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Las inasistencias por enfermedad común, por accidentes de trabajo o enfermedad profesional, en todos los casos siempre que no supere 60 días al año.</a:t>
          </a:r>
          <a:endParaRPr lang="es-PE" sz="1400" dirty="0">
            <a:solidFill>
              <a:srgbClr val="002060"/>
            </a:solidFill>
          </a:endParaRPr>
        </a:p>
      </dgm:t>
    </dgm:pt>
    <dgm:pt modelId="{011962BC-3426-4C5D-BF46-831F54CC4FEC}" type="parTrans" cxnId="{0B23913B-C4A5-444C-99F3-3A5C162F892D}">
      <dgm:prSet/>
      <dgm:spPr/>
      <dgm:t>
        <a:bodyPr/>
        <a:lstStyle/>
        <a:p>
          <a:endParaRPr lang="es-PE"/>
        </a:p>
      </dgm:t>
    </dgm:pt>
    <dgm:pt modelId="{EC3F8F5A-3D25-409D-B2CA-35C55E6B29C3}" type="sibTrans" cxnId="{0B23913B-C4A5-444C-99F3-3A5C162F892D}">
      <dgm:prSet/>
      <dgm:spPr/>
      <dgm:t>
        <a:bodyPr/>
        <a:lstStyle/>
        <a:p>
          <a:endParaRPr lang="es-PE" dirty="0"/>
        </a:p>
      </dgm:t>
    </dgm:pt>
    <dgm:pt modelId="{9F9ABAED-819A-4F4D-AEC5-52EDF9F36346}">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El descanso pre y post natal</a:t>
          </a:r>
          <a:endParaRPr lang="es-PE" sz="1400" dirty="0">
            <a:solidFill>
              <a:srgbClr val="002060"/>
            </a:solidFill>
          </a:endParaRPr>
        </a:p>
      </dgm:t>
    </dgm:pt>
    <dgm:pt modelId="{674FA7E8-049E-4017-A0BB-D8C0CF42FBAF}" type="parTrans" cxnId="{A7F9C7C5-85FA-433D-A0EA-DA8D657E0843}">
      <dgm:prSet/>
      <dgm:spPr/>
      <dgm:t>
        <a:bodyPr/>
        <a:lstStyle/>
        <a:p>
          <a:endParaRPr lang="es-PE"/>
        </a:p>
      </dgm:t>
    </dgm:pt>
    <dgm:pt modelId="{5F38F523-2AEF-42BE-9DDA-7D55B3E56AF7}" type="sibTrans" cxnId="{A7F9C7C5-85FA-433D-A0EA-DA8D657E0843}">
      <dgm:prSet/>
      <dgm:spPr/>
      <dgm:t>
        <a:bodyPr/>
        <a:lstStyle/>
        <a:p>
          <a:endParaRPr lang="es-PE" dirty="0"/>
        </a:p>
      </dgm:t>
    </dgm:pt>
    <dgm:pt modelId="{CB20DD2C-04C4-4416-94B2-9CBF6ECBDB90}">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El permiso por lactancia materna</a:t>
          </a:r>
          <a:endParaRPr lang="es-PE" sz="1400" dirty="0">
            <a:solidFill>
              <a:srgbClr val="002060"/>
            </a:solidFill>
          </a:endParaRPr>
        </a:p>
      </dgm:t>
    </dgm:pt>
    <dgm:pt modelId="{30A8C0B9-F7FC-4E0C-B58D-7D93A3BDC8B7}" type="parTrans" cxnId="{1B60B1D0-A9F1-4CAC-9F86-AEA8782D9C5E}">
      <dgm:prSet/>
      <dgm:spPr/>
      <dgm:t>
        <a:bodyPr/>
        <a:lstStyle/>
        <a:p>
          <a:endParaRPr lang="es-PE"/>
        </a:p>
      </dgm:t>
    </dgm:pt>
    <dgm:pt modelId="{CB894BBE-FD30-4647-90B0-D4D73E48FF56}" type="sibTrans" cxnId="{1B60B1D0-A9F1-4CAC-9F86-AEA8782D9C5E}">
      <dgm:prSet/>
      <dgm:spPr/>
      <dgm:t>
        <a:bodyPr/>
        <a:lstStyle/>
        <a:p>
          <a:endParaRPr lang="es-PE" dirty="0"/>
        </a:p>
      </dgm:t>
    </dgm:pt>
    <dgm:pt modelId="{25BDDA2C-A0BA-4E40-8E02-FFB1309D7243}">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Las horas en las que se compensa el permiso por docencia a que se refiere el Artículo 152, siempre que las horas de docencia hayan sido descontadas de la jornada ordinaria de trabajo.</a:t>
          </a:r>
          <a:endParaRPr lang="es-PE" sz="1400" dirty="0">
            <a:solidFill>
              <a:srgbClr val="002060"/>
            </a:solidFill>
          </a:endParaRPr>
        </a:p>
      </dgm:t>
    </dgm:pt>
    <dgm:pt modelId="{DF8B3369-9339-4C36-AE04-9BF529DB67BF}" type="parTrans" cxnId="{AE8FFAAC-DF0C-4F59-9A81-6A8E1CDEE78E}">
      <dgm:prSet/>
      <dgm:spPr/>
      <dgm:t>
        <a:bodyPr/>
        <a:lstStyle/>
        <a:p>
          <a:endParaRPr lang="es-PE"/>
        </a:p>
      </dgm:t>
    </dgm:pt>
    <dgm:pt modelId="{6BFA250B-BF28-4689-84B7-AB5D3B39336A}" type="sibTrans" cxnId="{AE8FFAAC-DF0C-4F59-9A81-6A8E1CDEE78E}">
      <dgm:prSet/>
      <dgm:spPr/>
      <dgm:t>
        <a:bodyPr/>
        <a:lstStyle/>
        <a:p>
          <a:endParaRPr lang="es-PE" dirty="0"/>
        </a:p>
      </dgm:t>
    </dgm:pt>
    <dgm:pt modelId="{7E46A56E-3896-4F4A-B3DB-CF30D2D398D4}">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El permiso y licencia sindical</a:t>
          </a:r>
          <a:endParaRPr lang="es-PE" sz="1400" dirty="0">
            <a:solidFill>
              <a:srgbClr val="002060"/>
            </a:solidFill>
          </a:endParaRPr>
        </a:p>
      </dgm:t>
    </dgm:pt>
    <dgm:pt modelId="{9D7F0C94-7823-4F4B-8720-50C6878C0672}" type="parTrans" cxnId="{D1D80F6B-86E9-499D-A07B-D2B571FC4A3B}">
      <dgm:prSet/>
      <dgm:spPr/>
      <dgm:t>
        <a:bodyPr/>
        <a:lstStyle/>
        <a:p>
          <a:endParaRPr lang="es-PE"/>
        </a:p>
      </dgm:t>
    </dgm:pt>
    <dgm:pt modelId="{5773C4DD-EB37-4081-84D9-6467E92DB9AD}" type="sibTrans" cxnId="{D1D80F6B-86E9-499D-A07B-D2B571FC4A3B}">
      <dgm:prSet/>
      <dgm:spPr/>
      <dgm:t>
        <a:bodyPr/>
        <a:lstStyle/>
        <a:p>
          <a:endParaRPr lang="es-PE" dirty="0"/>
        </a:p>
      </dgm:t>
    </dgm:pt>
    <dgm:pt modelId="{B3051BC0-F282-4E6D-8089-5A2313978BE6}">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El período vacacional correspondiente al año anterior</a:t>
          </a:r>
          <a:endParaRPr lang="es-PE" sz="1400" dirty="0">
            <a:solidFill>
              <a:srgbClr val="002060"/>
            </a:solidFill>
          </a:endParaRPr>
        </a:p>
      </dgm:t>
    </dgm:pt>
    <dgm:pt modelId="{68AF5964-708A-423D-92B8-B2AC53ECED29}" type="parTrans" cxnId="{01ECD91B-F6C9-4C60-97B5-0119C00877F9}">
      <dgm:prSet/>
      <dgm:spPr/>
      <dgm:t>
        <a:bodyPr/>
        <a:lstStyle/>
        <a:p>
          <a:endParaRPr lang="es-PE"/>
        </a:p>
      </dgm:t>
    </dgm:pt>
    <dgm:pt modelId="{FAD98A10-0639-4848-9B33-04BCAB3ED0C4}" type="sibTrans" cxnId="{01ECD91B-F6C9-4C60-97B5-0119C00877F9}">
      <dgm:prSet/>
      <dgm:spPr/>
      <dgm:t>
        <a:bodyPr/>
        <a:lstStyle/>
        <a:p>
          <a:endParaRPr lang="es-PE" dirty="0"/>
        </a:p>
      </dgm:t>
    </dgm:pt>
    <dgm:pt modelId="{FEF793F6-B18B-4015-92D4-288A96AFD0FE}">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Los días de huelga, salvo que haya sido declarada improcedente o ilegal</a:t>
          </a:r>
          <a:endParaRPr lang="es-PE" sz="1400" dirty="0">
            <a:solidFill>
              <a:srgbClr val="002060"/>
            </a:solidFill>
          </a:endParaRPr>
        </a:p>
      </dgm:t>
    </dgm:pt>
    <dgm:pt modelId="{D6F73A45-21A5-423B-867C-1A359632493A}" type="parTrans" cxnId="{2C5D54F8-1AC9-4020-82C2-BD19E6F96106}">
      <dgm:prSet/>
      <dgm:spPr/>
      <dgm:t>
        <a:bodyPr/>
        <a:lstStyle/>
        <a:p>
          <a:endParaRPr lang="es-PE"/>
        </a:p>
      </dgm:t>
    </dgm:pt>
    <dgm:pt modelId="{AB0B25CA-4DB1-4A7A-BDF4-5DEF33795118}" type="sibTrans" cxnId="{2C5D54F8-1AC9-4020-82C2-BD19E6F96106}">
      <dgm:prSet/>
      <dgm:spPr/>
      <dgm:t>
        <a:bodyPr/>
        <a:lstStyle/>
        <a:p>
          <a:endParaRPr lang="es-PE" dirty="0"/>
        </a:p>
      </dgm:t>
    </dgm:pt>
    <dgm:pt modelId="{625E571B-9273-4904-946F-DC57CC6F5915}">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Las inasistencias autorizadas por ley, convenio individual o colectivo o decisión de la entidad.</a:t>
          </a:r>
          <a:endParaRPr lang="es-PE" sz="1400" dirty="0">
            <a:solidFill>
              <a:srgbClr val="002060"/>
            </a:solidFill>
          </a:endParaRPr>
        </a:p>
      </dgm:t>
    </dgm:pt>
    <dgm:pt modelId="{37DF2811-BEA0-43B7-8F18-DDAF1ABBC047}" type="parTrans" cxnId="{BC583373-7C82-4348-BFC5-48A94E4695DF}">
      <dgm:prSet/>
      <dgm:spPr/>
      <dgm:t>
        <a:bodyPr/>
        <a:lstStyle/>
        <a:p>
          <a:endParaRPr lang="es-PE"/>
        </a:p>
      </dgm:t>
    </dgm:pt>
    <dgm:pt modelId="{52EC7419-4DE8-4A23-B44F-560972F19980}" type="sibTrans" cxnId="{BC583373-7C82-4348-BFC5-48A94E4695DF}">
      <dgm:prSet/>
      <dgm:spPr/>
      <dgm:t>
        <a:bodyPr/>
        <a:lstStyle/>
        <a:p>
          <a:endParaRPr lang="es-PE"/>
        </a:p>
      </dgm:t>
    </dgm:pt>
    <dgm:pt modelId="{3A4859AD-282F-49FB-A514-F619B609E59E}" type="pres">
      <dgm:prSet presAssocID="{AEA7169B-678B-4C4C-820E-E4D65E539856}" presName="Name0" presStyleCnt="0">
        <dgm:presLayoutVars>
          <dgm:dir/>
          <dgm:resizeHandles/>
        </dgm:presLayoutVars>
      </dgm:prSet>
      <dgm:spPr/>
      <dgm:t>
        <a:bodyPr/>
        <a:lstStyle/>
        <a:p>
          <a:endParaRPr lang="es-PE"/>
        </a:p>
      </dgm:t>
    </dgm:pt>
    <dgm:pt modelId="{C9B78571-8907-4E3A-A016-207E98B069C1}" type="pres">
      <dgm:prSet presAssocID="{8F117D64-D0C5-473D-81BF-5483592A2BDC}" presName="compNode" presStyleCnt="0"/>
      <dgm:spPr/>
    </dgm:pt>
    <dgm:pt modelId="{6302B382-F47F-4653-A9CC-1A4507BEEFE3}" type="pres">
      <dgm:prSet presAssocID="{8F117D64-D0C5-473D-81BF-5483592A2BDC}" presName="dummyConnPt" presStyleCnt="0"/>
      <dgm:spPr/>
    </dgm:pt>
    <dgm:pt modelId="{016077DB-0911-45CE-91F0-CFC27D011A4A}" type="pres">
      <dgm:prSet presAssocID="{8F117D64-D0C5-473D-81BF-5483592A2BDC}" presName="node" presStyleLbl="node1" presStyleIdx="0" presStyleCnt="11" custScaleX="113974" custLinFactNeighborX="-1341" custLinFactNeighborY="-13897">
        <dgm:presLayoutVars>
          <dgm:bulletEnabled val="1"/>
        </dgm:presLayoutVars>
      </dgm:prSet>
      <dgm:spPr/>
      <dgm:t>
        <a:bodyPr/>
        <a:lstStyle/>
        <a:p>
          <a:endParaRPr lang="es-PE"/>
        </a:p>
      </dgm:t>
    </dgm:pt>
    <dgm:pt modelId="{98673D2A-9B28-43B3-8E3B-7AF4F28A060A}" type="pres">
      <dgm:prSet presAssocID="{3CCDFE4D-10BA-4D98-99A1-42225027DFB9}" presName="sibTrans" presStyleLbl="bgSibTrans2D1" presStyleIdx="0" presStyleCnt="10"/>
      <dgm:spPr/>
      <dgm:t>
        <a:bodyPr/>
        <a:lstStyle/>
        <a:p>
          <a:endParaRPr lang="es-PE"/>
        </a:p>
      </dgm:t>
    </dgm:pt>
    <dgm:pt modelId="{28B24325-9EC6-46CC-8AD7-FE51912E3FC6}" type="pres">
      <dgm:prSet presAssocID="{A2C6CFC5-4B64-47EB-AC1B-A37C72F0090A}" presName="compNode" presStyleCnt="0"/>
      <dgm:spPr/>
    </dgm:pt>
    <dgm:pt modelId="{39DFA5A8-EA95-4E06-8EC2-CEAF3353EB2F}" type="pres">
      <dgm:prSet presAssocID="{A2C6CFC5-4B64-47EB-AC1B-A37C72F0090A}" presName="dummyConnPt" presStyleCnt="0"/>
      <dgm:spPr/>
    </dgm:pt>
    <dgm:pt modelId="{5BB2EE03-BB5E-4C13-86E4-45313A7E9534}" type="pres">
      <dgm:prSet presAssocID="{A2C6CFC5-4B64-47EB-AC1B-A37C72F0090A}" presName="node" presStyleLbl="node1" presStyleIdx="1" presStyleCnt="11">
        <dgm:presLayoutVars>
          <dgm:bulletEnabled val="1"/>
        </dgm:presLayoutVars>
      </dgm:prSet>
      <dgm:spPr/>
      <dgm:t>
        <a:bodyPr/>
        <a:lstStyle/>
        <a:p>
          <a:endParaRPr lang="es-PE"/>
        </a:p>
      </dgm:t>
    </dgm:pt>
    <dgm:pt modelId="{BBDB2AFD-6C0E-42D8-8C6D-C9BB271DD074}" type="pres">
      <dgm:prSet presAssocID="{B829E1EC-163C-4382-AB78-EA6FDF83E122}" presName="sibTrans" presStyleLbl="bgSibTrans2D1" presStyleIdx="1" presStyleCnt="10"/>
      <dgm:spPr/>
      <dgm:t>
        <a:bodyPr/>
        <a:lstStyle/>
        <a:p>
          <a:endParaRPr lang="es-PE"/>
        </a:p>
      </dgm:t>
    </dgm:pt>
    <dgm:pt modelId="{4428C109-1D23-4A7D-8AF3-78460713CC0E}" type="pres">
      <dgm:prSet presAssocID="{684AA901-B83E-4158-BD5F-ABC5A6188526}" presName="compNode" presStyleCnt="0"/>
      <dgm:spPr/>
    </dgm:pt>
    <dgm:pt modelId="{00D4568C-C7DE-4320-88EB-75BEC45F53FE}" type="pres">
      <dgm:prSet presAssocID="{684AA901-B83E-4158-BD5F-ABC5A6188526}" presName="dummyConnPt" presStyleCnt="0"/>
      <dgm:spPr/>
    </dgm:pt>
    <dgm:pt modelId="{6DFBD697-551C-49D2-813F-E4EAEA7D5C2C}" type="pres">
      <dgm:prSet presAssocID="{684AA901-B83E-4158-BD5F-ABC5A6188526}" presName="node" presStyleLbl="node1" presStyleIdx="2" presStyleCnt="11">
        <dgm:presLayoutVars>
          <dgm:bulletEnabled val="1"/>
        </dgm:presLayoutVars>
      </dgm:prSet>
      <dgm:spPr/>
      <dgm:t>
        <a:bodyPr/>
        <a:lstStyle/>
        <a:p>
          <a:endParaRPr lang="es-PE"/>
        </a:p>
      </dgm:t>
    </dgm:pt>
    <dgm:pt modelId="{FA7E13D4-BAB5-4F3A-82A8-8BEBD14439F2}" type="pres">
      <dgm:prSet presAssocID="{F3ED33D6-0C60-4BB9-B36E-25186BAD63CF}" presName="sibTrans" presStyleLbl="bgSibTrans2D1" presStyleIdx="2" presStyleCnt="10"/>
      <dgm:spPr/>
      <dgm:t>
        <a:bodyPr/>
        <a:lstStyle/>
        <a:p>
          <a:endParaRPr lang="es-PE"/>
        </a:p>
      </dgm:t>
    </dgm:pt>
    <dgm:pt modelId="{7667C8F9-3EBC-45DC-8DA3-8C4F9D81D21E}" type="pres">
      <dgm:prSet presAssocID="{BFB01191-21A5-4CD6-9E8A-10C706C2550F}" presName="compNode" presStyleCnt="0"/>
      <dgm:spPr/>
    </dgm:pt>
    <dgm:pt modelId="{139EF8F9-52B5-4271-958E-23CE9BC4B41B}" type="pres">
      <dgm:prSet presAssocID="{BFB01191-21A5-4CD6-9E8A-10C706C2550F}" presName="dummyConnPt" presStyleCnt="0"/>
      <dgm:spPr/>
    </dgm:pt>
    <dgm:pt modelId="{5547E271-D136-4144-80CC-7D3428EA03EF}" type="pres">
      <dgm:prSet presAssocID="{BFB01191-21A5-4CD6-9E8A-10C706C2550F}" presName="node" presStyleLbl="node1" presStyleIdx="3" presStyleCnt="11">
        <dgm:presLayoutVars>
          <dgm:bulletEnabled val="1"/>
        </dgm:presLayoutVars>
      </dgm:prSet>
      <dgm:spPr/>
      <dgm:t>
        <a:bodyPr/>
        <a:lstStyle/>
        <a:p>
          <a:endParaRPr lang="es-PE"/>
        </a:p>
      </dgm:t>
    </dgm:pt>
    <dgm:pt modelId="{1CFE58A8-B53C-479D-B247-93F8C56B2DCF}" type="pres">
      <dgm:prSet presAssocID="{EC3F8F5A-3D25-409D-B2CA-35C55E6B29C3}" presName="sibTrans" presStyleLbl="bgSibTrans2D1" presStyleIdx="3" presStyleCnt="10"/>
      <dgm:spPr/>
      <dgm:t>
        <a:bodyPr/>
        <a:lstStyle/>
        <a:p>
          <a:endParaRPr lang="es-PE"/>
        </a:p>
      </dgm:t>
    </dgm:pt>
    <dgm:pt modelId="{19449284-2AD9-4DDE-BADC-3B0631332E58}" type="pres">
      <dgm:prSet presAssocID="{9F9ABAED-819A-4F4D-AEC5-52EDF9F36346}" presName="compNode" presStyleCnt="0"/>
      <dgm:spPr/>
    </dgm:pt>
    <dgm:pt modelId="{99626AC7-C0C4-4003-87BD-334CFA668E6A}" type="pres">
      <dgm:prSet presAssocID="{9F9ABAED-819A-4F4D-AEC5-52EDF9F36346}" presName="dummyConnPt" presStyleCnt="0"/>
      <dgm:spPr/>
    </dgm:pt>
    <dgm:pt modelId="{B95DB19D-97F4-4C81-9938-38C6C53628DD}" type="pres">
      <dgm:prSet presAssocID="{9F9ABAED-819A-4F4D-AEC5-52EDF9F36346}" presName="node" presStyleLbl="node1" presStyleIdx="4" presStyleCnt="11">
        <dgm:presLayoutVars>
          <dgm:bulletEnabled val="1"/>
        </dgm:presLayoutVars>
      </dgm:prSet>
      <dgm:spPr/>
      <dgm:t>
        <a:bodyPr/>
        <a:lstStyle/>
        <a:p>
          <a:endParaRPr lang="es-PE"/>
        </a:p>
      </dgm:t>
    </dgm:pt>
    <dgm:pt modelId="{3BB75A34-CBAA-4716-A6B4-D6329254FF11}" type="pres">
      <dgm:prSet presAssocID="{5F38F523-2AEF-42BE-9DDA-7D55B3E56AF7}" presName="sibTrans" presStyleLbl="bgSibTrans2D1" presStyleIdx="4" presStyleCnt="10"/>
      <dgm:spPr/>
      <dgm:t>
        <a:bodyPr/>
        <a:lstStyle/>
        <a:p>
          <a:endParaRPr lang="es-PE"/>
        </a:p>
      </dgm:t>
    </dgm:pt>
    <dgm:pt modelId="{187FB352-2CAD-48CF-B0C8-6099C44AC0C0}" type="pres">
      <dgm:prSet presAssocID="{CB20DD2C-04C4-4416-94B2-9CBF6ECBDB90}" presName="compNode" presStyleCnt="0"/>
      <dgm:spPr/>
    </dgm:pt>
    <dgm:pt modelId="{63A94F09-9CE5-4BFE-BAA8-BC419BB1235B}" type="pres">
      <dgm:prSet presAssocID="{CB20DD2C-04C4-4416-94B2-9CBF6ECBDB90}" presName="dummyConnPt" presStyleCnt="0"/>
      <dgm:spPr/>
    </dgm:pt>
    <dgm:pt modelId="{991FAEBD-46E6-4EB1-A3FB-4DD7BE00F5F6}" type="pres">
      <dgm:prSet presAssocID="{CB20DD2C-04C4-4416-94B2-9CBF6ECBDB90}" presName="node" presStyleLbl="node1" presStyleIdx="5" presStyleCnt="11">
        <dgm:presLayoutVars>
          <dgm:bulletEnabled val="1"/>
        </dgm:presLayoutVars>
      </dgm:prSet>
      <dgm:spPr/>
      <dgm:t>
        <a:bodyPr/>
        <a:lstStyle/>
        <a:p>
          <a:endParaRPr lang="es-PE"/>
        </a:p>
      </dgm:t>
    </dgm:pt>
    <dgm:pt modelId="{A0E8100C-4D19-40A4-94C2-4FD1C0601BAF}" type="pres">
      <dgm:prSet presAssocID="{CB894BBE-FD30-4647-90B0-D4D73E48FF56}" presName="sibTrans" presStyleLbl="bgSibTrans2D1" presStyleIdx="5" presStyleCnt="10"/>
      <dgm:spPr/>
      <dgm:t>
        <a:bodyPr/>
        <a:lstStyle/>
        <a:p>
          <a:endParaRPr lang="es-PE"/>
        </a:p>
      </dgm:t>
    </dgm:pt>
    <dgm:pt modelId="{B1C8F669-C6DF-4326-8D82-DAB4C673DCA7}" type="pres">
      <dgm:prSet presAssocID="{25BDDA2C-A0BA-4E40-8E02-FFB1309D7243}" presName="compNode" presStyleCnt="0"/>
      <dgm:spPr/>
    </dgm:pt>
    <dgm:pt modelId="{5F447CBF-AA1F-4C10-9C0B-40F09831C0CA}" type="pres">
      <dgm:prSet presAssocID="{25BDDA2C-A0BA-4E40-8E02-FFB1309D7243}" presName="dummyConnPt" presStyleCnt="0"/>
      <dgm:spPr/>
    </dgm:pt>
    <dgm:pt modelId="{FAD28E1F-61DE-40E4-B61B-F143F993A2F3}" type="pres">
      <dgm:prSet presAssocID="{25BDDA2C-A0BA-4E40-8E02-FFB1309D7243}" presName="node" presStyleLbl="node1" presStyleIdx="6" presStyleCnt="11" custScaleX="108630" custScaleY="113684">
        <dgm:presLayoutVars>
          <dgm:bulletEnabled val="1"/>
        </dgm:presLayoutVars>
      </dgm:prSet>
      <dgm:spPr/>
      <dgm:t>
        <a:bodyPr/>
        <a:lstStyle/>
        <a:p>
          <a:endParaRPr lang="es-PE"/>
        </a:p>
      </dgm:t>
    </dgm:pt>
    <dgm:pt modelId="{7AFADEE2-D5F3-4C4E-B5D6-2927BB1BA07E}" type="pres">
      <dgm:prSet presAssocID="{6BFA250B-BF28-4689-84B7-AB5D3B39336A}" presName="sibTrans" presStyleLbl="bgSibTrans2D1" presStyleIdx="6" presStyleCnt="10"/>
      <dgm:spPr/>
      <dgm:t>
        <a:bodyPr/>
        <a:lstStyle/>
        <a:p>
          <a:endParaRPr lang="es-PE"/>
        </a:p>
      </dgm:t>
    </dgm:pt>
    <dgm:pt modelId="{938A2FAD-9CD4-43BF-822D-3BBA855D6BCC}" type="pres">
      <dgm:prSet presAssocID="{7E46A56E-3896-4F4A-B3DB-CF30D2D398D4}" presName="compNode" presStyleCnt="0"/>
      <dgm:spPr/>
    </dgm:pt>
    <dgm:pt modelId="{688BD67F-0A64-4AF4-B82A-2508207F73A7}" type="pres">
      <dgm:prSet presAssocID="{7E46A56E-3896-4F4A-B3DB-CF30D2D398D4}" presName="dummyConnPt" presStyleCnt="0"/>
      <dgm:spPr/>
    </dgm:pt>
    <dgm:pt modelId="{1F2133D2-1678-48B9-9A8E-E53E6AF61796}" type="pres">
      <dgm:prSet presAssocID="{7E46A56E-3896-4F4A-B3DB-CF30D2D398D4}" presName="node" presStyleLbl="node1" presStyleIdx="7" presStyleCnt="11" custLinFactNeighborX="1088" custLinFactNeighborY="-213">
        <dgm:presLayoutVars>
          <dgm:bulletEnabled val="1"/>
        </dgm:presLayoutVars>
      </dgm:prSet>
      <dgm:spPr/>
      <dgm:t>
        <a:bodyPr/>
        <a:lstStyle/>
        <a:p>
          <a:endParaRPr lang="es-PE"/>
        </a:p>
      </dgm:t>
    </dgm:pt>
    <dgm:pt modelId="{30143D9C-9FC5-4B41-8307-06AE80AC56BE}" type="pres">
      <dgm:prSet presAssocID="{5773C4DD-EB37-4081-84D9-6467E92DB9AD}" presName="sibTrans" presStyleLbl="bgSibTrans2D1" presStyleIdx="7" presStyleCnt="10"/>
      <dgm:spPr/>
      <dgm:t>
        <a:bodyPr/>
        <a:lstStyle/>
        <a:p>
          <a:endParaRPr lang="es-PE"/>
        </a:p>
      </dgm:t>
    </dgm:pt>
    <dgm:pt modelId="{F4551050-66F6-4D78-8C15-0E1EB50646B4}" type="pres">
      <dgm:prSet presAssocID="{B3051BC0-F282-4E6D-8089-5A2313978BE6}" presName="compNode" presStyleCnt="0"/>
      <dgm:spPr/>
    </dgm:pt>
    <dgm:pt modelId="{3B6314DF-9D06-4821-AB3E-EF93879295AB}" type="pres">
      <dgm:prSet presAssocID="{B3051BC0-F282-4E6D-8089-5A2313978BE6}" presName="dummyConnPt" presStyleCnt="0"/>
      <dgm:spPr/>
    </dgm:pt>
    <dgm:pt modelId="{B2199476-FB51-4A5E-A3BA-923D08DA5B58}" type="pres">
      <dgm:prSet presAssocID="{B3051BC0-F282-4E6D-8089-5A2313978BE6}" presName="node" presStyleLbl="node1" presStyleIdx="8" presStyleCnt="11">
        <dgm:presLayoutVars>
          <dgm:bulletEnabled val="1"/>
        </dgm:presLayoutVars>
      </dgm:prSet>
      <dgm:spPr/>
      <dgm:t>
        <a:bodyPr/>
        <a:lstStyle/>
        <a:p>
          <a:endParaRPr lang="es-PE"/>
        </a:p>
      </dgm:t>
    </dgm:pt>
    <dgm:pt modelId="{F651C65A-704E-43F2-9395-02A742C2ADEE}" type="pres">
      <dgm:prSet presAssocID="{FAD98A10-0639-4848-9B33-04BCAB3ED0C4}" presName="sibTrans" presStyleLbl="bgSibTrans2D1" presStyleIdx="8" presStyleCnt="10"/>
      <dgm:spPr/>
      <dgm:t>
        <a:bodyPr/>
        <a:lstStyle/>
        <a:p>
          <a:endParaRPr lang="es-PE"/>
        </a:p>
      </dgm:t>
    </dgm:pt>
    <dgm:pt modelId="{146488A5-559B-416C-906D-2BC23CC39CFC}" type="pres">
      <dgm:prSet presAssocID="{FEF793F6-B18B-4015-92D4-288A96AFD0FE}" presName="compNode" presStyleCnt="0"/>
      <dgm:spPr/>
    </dgm:pt>
    <dgm:pt modelId="{DA624DEA-DCA2-4590-A4B6-96B6CAA8C721}" type="pres">
      <dgm:prSet presAssocID="{FEF793F6-B18B-4015-92D4-288A96AFD0FE}" presName="dummyConnPt" presStyleCnt="0"/>
      <dgm:spPr/>
    </dgm:pt>
    <dgm:pt modelId="{5879E07D-B294-4830-A793-55DEE6CEF721}" type="pres">
      <dgm:prSet presAssocID="{FEF793F6-B18B-4015-92D4-288A96AFD0FE}" presName="node" presStyleLbl="node1" presStyleIdx="9" presStyleCnt="11">
        <dgm:presLayoutVars>
          <dgm:bulletEnabled val="1"/>
        </dgm:presLayoutVars>
      </dgm:prSet>
      <dgm:spPr/>
      <dgm:t>
        <a:bodyPr/>
        <a:lstStyle/>
        <a:p>
          <a:endParaRPr lang="es-PE"/>
        </a:p>
      </dgm:t>
    </dgm:pt>
    <dgm:pt modelId="{27A3C880-FB6D-4CA1-B0A1-0EAC7F0585CD}" type="pres">
      <dgm:prSet presAssocID="{AB0B25CA-4DB1-4A7A-BDF4-5DEF33795118}" presName="sibTrans" presStyleLbl="bgSibTrans2D1" presStyleIdx="9" presStyleCnt="10"/>
      <dgm:spPr/>
      <dgm:t>
        <a:bodyPr/>
        <a:lstStyle/>
        <a:p>
          <a:endParaRPr lang="es-PE"/>
        </a:p>
      </dgm:t>
    </dgm:pt>
    <dgm:pt modelId="{D20836A0-A195-4950-96EE-F39A8CD26EC1}" type="pres">
      <dgm:prSet presAssocID="{625E571B-9273-4904-946F-DC57CC6F5915}" presName="compNode" presStyleCnt="0"/>
      <dgm:spPr/>
    </dgm:pt>
    <dgm:pt modelId="{7A9AAC68-3125-4F4B-9E39-FE1B889E30A2}" type="pres">
      <dgm:prSet presAssocID="{625E571B-9273-4904-946F-DC57CC6F5915}" presName="dummyConnPt" presStyleCnt="0"/>
      <dgm:spPr/>
    </dgm:pt>
    <dgm:pt modelId="{FFF10A5E-05DD-440C-A014-595F405270CB}" type="pres">
      <dgm:prSet presAssocID="{625E571B-9273-4904-946F-DC57CC6F5915}" presName="node" presStyleLbl="node1" presStyleIdx="10" presStyleCnt="11">
        <dgm:presLayoutVars>
          <dgm:bulletEnabled val="1"/>
        </dgm:presLayoutVars>
      </dgm:prSet>
      <dgm:spPr/>
      <dgm:t>
        <a:bodyPr/>
        <a:lstStyle/>
        <a:p>
          <a:endParaRPr lang="es-PE"/>
        </a:p>
      </dgm:t>
    </dgm:pt>
  </dgm:ptLst>
  <dgm:cxnLst>
    <dgm:cxn modelId="{B69EED67-697F-44C1-8092-3E2D64629F6D}" type="presOf" srcId="{7E46A56E-3896-4F4A-B3DB-CF30D2D398D4}" destId="{1F2133D2-1678-48B9-9A8E-E53E6AF61796}" srcOrd="0" destOrd="0" presId="urn:microsoft.com/office/officeart/2005/8/layout/bProcess4"/>
    <dgm:cxn modelId="{1B60B1D0-A9F1-4CAC-9F86-AEA8782D9C5E}" srcId="{AEA7169B-678B-4C4C-820E-E4D65E539856}" destId="{CB20DD2C-04C4-4416-94B2-9CBF6ECBDB90}" srcOrd="5" destOrd="0" parTransId="{30A8C0B9-F7FC-4E0C-B58D-7D93A3BDC8B7}" sibTransId="{CB894BBE-FD30-4647-90B0-D4D73E48FF56}"/>
    <dgm:cxn modelId="{348F923D-0D87-438D-AE0D-EA7A2A51888E}" type="presOf" srcId="{CB894BBE-FD30-4647-90B0-D4D73E48FF56}" destId="{A0E8100C-4D19-40A4-94C2-4FD1C0601BAF}" srcOrd="0" destOrd="0" presId="urn:microsoft.com/office/officeart/2005/8/layout/bProcess4"/>
    <dgm:cxn modelId="{C5787BFB-716B-45DC-B871-EE4294FE4405}" type="presOf" srcId="{625E571B-9273-4904-946F-DC57CC6F5915}" destId="{FFF10A5E-05DD-440C-A014-595F405270CB}" srcOrd="0" destOrd="0" presId="urn:microsoft.com/office/officeart/2005/8/layout/bProcess4"/>
    <dgm:cxn modelId="{0F42260A-672B-467C-9DAC-639C0094324A}" srcId="{AEA7169B-678B-4C4C-820E-E4D65E539856}" destId="{684AA901-B83E-4158-BD5F-ABC5A6188526}" srcOrd="2" destOrd="0" parTransId="{F8901A2A-462B-41A8-B16F-69E7E917B284}" sibTransId="{F3ED33D6-0C60-4BB9-B36E-25186BAD63CF}"/>
    <dgm:cxn modelId="{0CEAFB87-9264-40FF-9567-2541F088FF4F}" type="presOf" srcId="{BFB01191-21A5-4CD6-9E8A-10C706C2550F}" destId="{5547E271-D136-4144-80CC-7D3428EA03EF}" srcOrd="0" destOrd="0" presId="urn:microsoft.com/office/officeart/2005/8/layout/bProcess4"/>
    <dgm:cxn modelId="{AC086770-DB37-4264-A94E-5957F04817CF}" type="presOf" srcId="{9F9ABAED-819A-4F4D-AEC5-52EDF9F36346}" destId="{B95DB19D-97F4-4C81-9938-38C6C53628DD}" srcOrd="0" destOrd="0" presId="urn:microsoft.com/office/officeart/2005/8/layout/bProcess4"/>
    <dgm:cxn modelId="{BFF9E1FB-A878-4085-A76D-62733BA94491}" type="presOf" srcId="{FAD98A10-0639-4848-9B33-04BCAB3ED0C4}" destId="{F651C65A-704E-43F2-9395-02A742C2ADEE}" srcOrd="0" destOrd="0" presId="urn:microsoft.com/office/officeart/2005/8/layout/bProcess4"/>
    <dgm:cxn modelId="{405D7C42-D51B-4E6F-9814-FB250526D335}" srcId="{AEA7169B-678B-4C4C-820E-E4D65E539856}" destId="{8F117D64-D0C5-473D-81BF-5483592A2BDC}" srcOrd="0" destOrd="0" parTransId="{0FFF91C1-5999-4FF8-A6F0-6CCA66213785}" sibTransId="{3CCDFE4D-10BA-4D98-99A1-42225027DFB9}"/>
    <dgm:cxn modelId="{A6BAC16B-35F9-407A-A54F-14C92CF8B6EA}" type="presOf" srcId="{AEA7169B-678B-4C4C-820E-E4D65E539856}" destId="{3A4859AD-282F-49FB-A514-F619B609E59E}" srcOrd="0" destOrd="0" presId="urn:microsoft.com/office/officeart/2005/8/layout/bProcess4"/>
    <dgm:cxn modelId="{422E17B3-B20D-4D49-99DB-05CB2815CF2B}" type="presOf" srcId="{5773C4DD-EB37-4081-84D9-6467E92DB9AD}" destId="{30143D9C-9FC5-4B41-8307-06AE80AC56BE}" srcOrd="0" destOrd="0" presId="urn:microsoft.com/office/officeart/2005/8/layout/bProcess4"/>
    <dgm:cxn modelId="{9FEA5ACB-86C8-4330-A87A-4BA19FD92423}" type="presOf" srcId="{684AA901-B83E-4158-BD5F-ABC5A6188526}" destId="{6DFBD697-551C-49D2-813F-E4EAEA7D5C2C}" srcOrd="0" destOrd="0" presId="urn:microsoft.com/office/officeart/2005/8/layout/bProcess4"/>
    <dgm:cxn modelId="{3A3A5F89-8DCE-4283-B12C-D8DB3A920F65}" type="presOf" srcId="{8F117D64-D0C5-473D-81BF-5483592A2BDC}" destId="{016077DB-0911-45CE-91F0-CFC27D011A4A}" srcOrd="0" destOrd="0" presId="urn:microsoft.com/office/officeart/2005/8/layout/bProcess4"/>
    <dgm:cxn modelId="{2ED2CC41-C853-4C19-985B-90EBBC82EA3B}" type="presOf" srcId="{5F38F523-2AEF-42BE-9DDA-7D55B3E56AF7}" destId="{3BB75A34-CBAA-4716-A6B4-D6329254FF11}" srcOrd="0" destOrd="0" presId="urn:microsoft.com/office/officeart/2005/8/layout/bProcess4"/>
    <dgm:cxn modelId="{7D3D8451-2076-4356-976E-DC76A924F161}" type="presOf" srcId="{B3051BC0-F282-4E6D-8089-5A2313978BE6}" destId="{B2199476-FB51-4A5E-A3BA-923D08DA5B58}" srcOrd="0" destOrd="0" presId="urn:microsoft.com/office/officeart/2005/8/layout/bProcess4"/>
    <dgm:cxn modelId="{2A6DC65C-59E7-4FEA-8EAB-D96C365A9D2C}" type="presOf" srcId="{CB20DD2C-04C4-4416-94B2-9CBF6ECBDB90}" destId="{991FAEBD-46E6-4EB1-A3FB-4DD7BE00F5F6}" srcOrd="0" destOrd="0" presId="urn:microsoft.com/office/officeart/2005/8/layout/bProcess4"/>
    <dgm:cxn modelId="{31FF6B5C-8201-4867-A811-92E536AE6E4D}" type="presOf" srcId="{A2C6CFC5-4B64-47EB-AC1B-A37C72F0090A}" destId="{5BB2EE03-BB5E-4C13-86E4-45313A7E9534}" srcOrd="0" destOrd="0" presId="urn:microsoft.com/office/officeart/2005/8/layout/bProcess4"/>
    <dgm:cxn modelId="{2C5D54F8-1AC9-4020-82C2-BD19E6F96106}" srcId="{AEA7169B-678B-4C4C-820E-E4D65E539856}" destId="{FEF793F6-B18B-4015-92D4-288A96AFD0FE}" srcOrd="9" destOrd="0" parTransId="{D6F73A45-21A5-423B-867C-1A359632493A}" sibTransId="{AB0B25CA-4DB1-4A7A-BDF4-5DEF33795118}"/>
    <dgm:cxn modelId="{BC583373-7C82-4348-BFC5-48A94E4695DF}" srcId="{AEA7169B-678B-4C4C-820E-E4D65E539856}" destId="{625E571B-9273-4904-946F-DC57CC6F5915}" srcOrd="10" destOrd="0" parTransId="{37DF2811-BEA0-43B7-8F18-DDAF1ABBC047}" sibTransId="{52EC7419-4DE8-4A23-B44F-560972F19980}"/>
    <dgm:cxn modelId="{BA1B46B6-8073-4CE1-8A95-A83887F4D783}" type="presOf" srcId="{6BFA250B-BF28-4689-84B7-AB5D3B39336A}" destId="{7AFADEE2-D5F3-4C4E-B5D6-2927BB1BA07E}" srcOrd="0" destOrd="0" presId="urn:microsoft.com/office/officeart/2005/8/layout/bProcess4"/>
    <dgm:cxn modelId="{501FEE42-82CE-48A4-B2CD-229866034BD8}" srcId="{AEA7169B-678B-4C4C-820E-E4D65E539856}" destId="{A2C6CFC5-4B64-47EB-AC1B-A37C72F0090A}" srcOrd="1" destOrd="0" parTransId="{4BDC8DF5-8D33-4303-8119-CC398432F2D9}" sibTransId="{B829E1EC-163C-4382-AB78-EA6FDF83E122}"/>
    <dgm:cxn modelId="{A859020D-C463-42AC-BF24-94E827E92913}" type="presOf" srcId="{F3ED33D6-0C60-4BB9-B36E-25186BAD63CF}" destId="{FA7E13D4-BAB5-4F3A-82A8-8BEBD14439F2}" srcOrd="0" destOrd="0" presId="urn:microsoft.com/office/officeart/2005/8/layout/bProcess4"/>
    <dgm:cxn modelId="{A7F9C7C5-85FA-433D-A0EA-DA8D657E0843}" srcId="{AEA7169B-678B-4C4C-820E-E4D65E539856}" destId="{9F9ABAED-819A-4F4D-AEC5-52EDF9F36346}" srcOrd="4" destOrd="0" parTransId="{674FA7E8-049E-4017-A0BB-D8C0CF42FBAF}" sibTransId="{5F38F523-2AEF-42BE-9DDA-7D55B3E56AF7}"/>
    <dgm:cxn modelId="{0B23913B-C4A5-444C-99F3-3A5C162F892D}" srcId="{AEA7169B-678B-4C4C-820E-E4D65E539856}" destId="{BFB01191-21A5-4CD6-9E8A-10C706C2550F}" srcOrd="3" destOrd="0" parTransId="{011962BC-3426-4C5D-BF46-831F54CC4FEC}" sibTransId="{EC3F8F5A-3D25-409D-B2CA-35C55E6B29C3}"/>
    <dgm:cxn modelId="{2B26CA51-D0C7-4343-8EB4-9F4193B706FC}" type="presOf" srcId="{B829E1EC-163C-4382-AB78-EA6FDF83E122}" destId="{BBDB2AFD-6C0E-42D8-8C6D-C9BB271DD074}" srcOrd="0" destOrd="0" presId="urn:microsoft.com/office/officeart/2005/8/layout/bProcess4"/>
    <dgm:cxn modelId="{01ECD91B-F6C9-4C60-97B5-0119C00877F9}" srcId="{AEA7169B-678B-4C4C-820E-E4D65E539856}" destId="{B3051BC0-F282-4E6D-8089-5A2313978BE6}" srcOrd="8" destOrd="0" parTransId="{68AF5964-708A-423D-92B8-B2AC53ECED29}" sibTransId="{FAD98A10-0639-4848-9B33-04BCAB3ED0C4}"/>
    <dgm:cxn modelId="{86B3998E-B209-4186-A4B8-F2A40203178A}" type="presOf" srcId="{3CCDFE4D-10BA-4D98-99A1-42225027DFB9}" destId="{98673D2A-9B28-43B3-8E3B-7AF4F28A060A}" srcOrd="0" destOrd="0" presId="urn:microsoft.com/office/officeart/2005/8/layout/bProcess4"/>
    <dgm:cxn modelId="{684E15DB-859B-4D12-816B-A4086A022E5C}" type="presOf" srcId="{EC3F8F5A-3D25-409D-B2CA-35C55E6B29C3}" destId="{1CFE58A8-B53C-479D-B247-93F8C56B2DCF}" srcOrd="0" destOrd="0" presId="urn:microsoft.com/office/officeart/2005/8/layout/bProcess4"/>
    <dgm:cxn modelId="{1F98E094-FC62-488F-B615-F506566A5032}" type="presOf" srcId="{AB0B25CA-4DB1-4A7A-BDF4-5DEF33795118}" destId="{27A3C880-FB6D-4CA1-B0A1-0EAC7F0585CD}" srcOrd="0" destOrd="0" presId="urn:microsoft.com/office/officeart/2005/8/layout/bProcess4"/>
    <dgm:cxn modelId="{AE8FFAAC-DF0C-4F59-9A81-6A8E1CDEE78E}" srcId="{AEA7169B-678B-4C4C-820E-E4D65E539856}" destId="{25BDDA2C-A0BA-4E40-8E02-FFB1309D7243}" srcOrd="6" destOrd="0" parTransId="{DF8B3369-9339-4C36-AE04-9BF529DB67BF}" sibTransId="{6BFA250B-BF28-4689-84B7-AB5D3B39336A}"/>
    <dgm:cxn modelId="{A4CDD010-B223-41DB-9E1B-C8EF384A58EC}" type="presOf" srcId="{FEF793F6-B18B-4015-92D4-288A96AFD0FE}" destId="{5879E07D-B294-4830-A793-55DEE6CEF721}" srcOrd="0" destOrd="0" presId="urn:microsoft.com/office/officeart/2005/8/layout/bProcess4"/>
    <dgm:cxn modelId="{D1D80F6B-86E9-499D-A07B-D2B571FC4A3B}" srcId="{AEA7169B-678B-4C4C-820E-E4D65E539856}" destId="{7E46A56E-3896-4F4A-B3DB-CF30D2D398D4}" srcOrd="7" destOrd="0" parTransId="{9D7F0C94-7823-4F4B-8720-50C6878C0672}" sibTransId="{5773C4DD-EB37-4081-84D9-6467E92DB9AD}"/>
    <dgm:cxn modelId="{FA9229B3-D213-41E1-BAB1-82B31497FECB}" type="presOf" srcId="{25BDDA2C-A0BA-4E40-8E02-FFB1309D7243}" destId="{FAD28E1F-61DE-40E4-B61B-F143F993A2F3}" srcOrd="0" destOrd="0" presId="urn:microsoft.com/office/officeart/2005/8/layout/bProcess4"/>
    <dgm:cxn modelId="{6BA2E7FE-D90D-4CC4-B1A0-5F8B4AA8B817}" type="presParOf" srcId="{3A4859AD-282F-49FB-A514-F619B609E59E}" destId="{C9B78571-8907-4E3A-A016-207E98B069C1}" srcOrd="0" destOrd="0" presId="urn:microsoft.com/office/officeart/2005/8/layout/bProcess4"/>
    <dgm:cxn modelId="{350909A0-16D9-44FA-927C-A8C753FC2612}" type="presParOf" srcId="{C9B78571-8907-4E3A-A016-207E98B069C1}" destId="{6302B382-F47F-4653-A9CC-1A4507BEEFE3}" srcOrd="0" destOrd="0" presId="urn:microsoft.com/office/officeart/2005/8/layout/bProcess4"/>
    <dgm:cxn modelId="{7F129BE8-4747-4CD9-90EC-51AAA50764AB}" type="presParOf" srcId="{C9B78571-8907-4E3A-A016-207E98B069C1}" destId="{016077DB-0911-45CE-91F0-CFC27D011A4A}" srcOrd="1" destOrd="0" presId="urn:microsoft.com/office/officeart/2005/8/layout/bProcess4"/>
    <dgm:cxn modelId="{18E5CEE7-C0DE-420A-AEAB-F379123B002F}" type="presParOf" srcId="{3A4859AD-282F-49FB-A514-F619B609E59E}" destId="{98673D2A-9B28-43B3-8E3B-7AF4F28A060A}" srcOrd="1" destOrd="0" presId="urn:microsoft.com/office/officeart/2005/8/layout/bProcess4"/>
    <dgm:cxn modelId="{7861C990-1AB5-470C-91EE-D00D8489C24E}" type="presParOf" srcId="{3A4859AD-282F-49FB-A514-F619B609E59E}" destId="{28B24325-9EC6-46CC-8AD7-FE51912E3FC6}" srcOrd="2" destOrd="0" presId="urn:microsoft.com/office/officeart/2005/8/layout/bProcess4"/>
    <dgm:cxn modelId="{2D810BE0-F685-4019-AED1-905B9A0066F6}" type="presParOf" srcId="{28B24325-9EC6-46CC-8AD7-FE51912E3FC6}" destId="{39DFA5A8-EA95-4E06-8EC2-CEAF3353EB2F}" srcOrd="0" destOrd="0" presId="urn:microsoft.com/office/officeart/2005/8/layout/bProcess4"/>
    <dgm:cxn modelId="{D25B9A1E-5040-4188-9719-9FC02B14E964}" type="presParOf" srcId="{28B24325-9EC6-46CC-8AD7-FE51912E3FC6}" destId="{5BB2EE03-BB5E-4C13-86E4-45313A7E9534}" srcOrd="1" destOrd="0" presId="urn:microsoft.com/office/officeart/2005/8/layout/bProcess4"/>
    <dgm:cxn modelId="{B1C295F5-050C-4A85-AC8A-FE9A06DBFD66}" type="presParOf" srcId="{3A4859AD-282F-49FB-A514-F619B609E59E}" destId="{BBDB2AFD-6C0E-42D8-8C6D-C9BB271DD074}" srcOrd="3" destOrd="0" presId="urn:microsoft.com/office/officeart/2005/8/layout/bProcess4"/>
    <dgm:cxn modelId="{24F0ABC2-A9D1-4ACB-B6C1-72F7BD0BF215}" type="presParOf" srcId="{3A4859AD-282F-49FB-A514-F619B609E59E}" destId="{4428C109-1D23-4A7D-8AF3-78460713CC0E}" srcOrd="4" destOrd="0" presId="urn:microsoft.com/office/officeart/2005/8/layout/bProcess4"/>
    <dgm:cxn modelId="{7B171879-5B07-4CBD-A3CA-A7898DDA5A69}" type="presParOf" srcId="{4428C109-1D23-4A7D-8AF3-78460713CC0E}" destId="{00D4568C-C7DE-4320-88EB-75BEC45F53FE}" srcOrd="0" destOrd="0" presId="urn:microsoft.com/office/officeart/2005/8/layout/bProcess4"/>
    <dgm:cxn modelId="{6EC27C89-62D7-41FB-9454-F587D282FF34}" type="presParOf" srcId="{4428C109-1D23-4A7D-8AF3-78460713CC0E}" destId="{6DFBD697-551C-49D2-813F-E4EAEA7D5C2C}" srcOrd="1" destOrd="0" presId="urn:microsoft.com/office/officeart/2005/8/layout/bProcess4"/>
    <dgm:cxn modelId="{420FE6F5-7C22-415E-8F7B-EA721BBC1A72}" type="presParOf" srcId="{3A4859AD-282F-49FB-A514-F619B609E59E}" destId="{FA7E13D4-BAB5-4F3A-82A8-8BEBD14439F2}" srcOrd="5" destOrd="0" presId="urn:microsoft.com/office/officeart/2005/8/layout/bProcess4"/>
    <dgm:cxn modelId="{0203CA76-B98D-46F9-A567-7F3A7C79D6AA}" type="presParOf" srcId="{3A4859AD-282F-49FB-A514-F619B609E59E}" destId="{7667C8F9-3EBC-45DC-8DA3-8C4F9D81D21E}" srcOrd="6" destOrd="0" presId="urn:microsoft.com/office/officeart/2005/8/layout/bProcess4"/>
    <dgm:cxn modelId="{FD4B926C-325F-4A4C-8A4F-18DCADD892D2}" type="presParOf" srcId="{7667C8F9-3EBC-45DC-8DA3-8C4F9D81D21E}" destId="{139EF8F9-52B5-4271-958E-23CE9BC4B41B}" srcOrd="0" destOrd="0" presId="urn:microsoft.com/office/officeart/2005/8/layout/bProcess4"/>
    <dgm:cxn modelId="{23C3DCE9-A9AF-48DB-B49B-47715A36361D}" type="presParOf" srcId="{7667C8F9-3EBC-45DC-8DA3-8C4F9D81D21E}" destId="{5547E271-D136-4144-80CC-7D3428EA03EF}" srcOrd="1" destOrd="0" presId="urn:microsoft.com/office/officeart/2005/8/layout/bProcess4"/>
    <dgm:cxn modelId="{C445F1F8-49BB-4428-8ED0-12B369116ADA}" type="presParOf" srcId="{3A4859AD-282F-49FB-A514-F619B609E59E}" destId="{1CFE58A8-B53C-479D-B247-93F8C56B2DCF}" srcOrd="7" destOrd="0" presId="urn:microsoft.com/office/officeart/2005/8/layout/bProcess4"/>
    <dgm:cxn modelId="{E2B4D5B9-2145-45AC-8F85-3E7121203F9C}" type="presParOf" srcId="{3A4859AD-282F-49FB-A514-F619B609E59E}" destId="{19449284-2AD9-4DDE-BADC-3B0631332E58}" srcOrd="8" destOrd="0" presId="urn:microsoft.com/office/officeart/2005/8/layout/bProcess4"/>
    <dgm:cxn modelId="{2D2445BE-E2FF-4B66-9973-2145FC84FCA0}" type="presParOf" srcId="{19449284-2AD9-4DDE-BADC-3B0631332E58}" destId="{99626AC7-C0C4-4003-87BD-334CFA668E6A}" srcOrd="0" destOrd="0" presId="urn:microsoft.com/office/officeart/2005/8/layout/bProcess4"/>
    <dgm:cxn modelId="{2C6C467D-2A8B-4B52-B131-57C238AC3F86}" type="presParOf" srcId="{19449284-2AD9-4DDE-BADC-3B0631332E58}" destId="{B95DB19D-97F4-4C81-9938-38C6C53628DD}" srcOrd="1" destOrd="0" presId="urn:microsoft.com/office/officeart/2005/8/layout/bProcess4"/>
    <dgm:cxn modelId="{F3853C6F-AFDA-48D4-8FAA-F51C0AF93C3C}" type="presParOf" srcId="{3A4859AD-282F-49FB-A514-F619B609E59E}" destId="{3BB75A34-CBAA-4716-A6B4-D6329254FF11}" srcOrd="9" destOrd="0" presId="urn:microsoft.com/office/officeart/2005/8/layout/bProcess4"/>
    <dgm:cxn modelId="{A950576D-9E4A-4140-AE4F-91998E93F485}" type="presParOf" srcId="{3A4859AD-282F-49FB-A514-F619B609E59E}" destId="{187FB352-2CAD-48CF-B0C8-6099C44AC0C0}" srcOrd="10" destOrd="0" presId="urn:microsoft.com/office/officeart/2005/8/layout/bProcess4"/>
    <dgm:cxn modelId="{6A4227BC-1803-432B-A602-8B37CEE93DEE}" type="presParOf" srcId="{187FB352-2CAD-48CF-B0C8-6099C44AC0C0}" destId="{63A94F09-9CE5-4BFE-BAA8-BC419BB1235B}" srcOrd="0" destOrd="0" presId="urn:microsoft.com/office/officeart/2005/8/layout/bProcess4"/>
    <dgm:cxn modelId="{370D82DF-19A5-4118-A276-DC230E375CE7}" type="presParOf" srcId="{187FB352-2CAD-48CF-B0C8-6099C44AC0C0}" destId="{991FAEBD-46E6-4EB1-A3FB-4DD7BE00F5F6}" srcOrd="1" destOrd="0" presId="urn:microsoft.com/office/officeart/2005/8/layout/bProcess4"/>
    <dgm:cxn modelId="{DF5EFA9D-8FDB-4612-8C67-CEE722DF7B46}" type="presParOf" srcId="{3A4859AD-282F-49FB-A514-F619B609E59E}" destId="{A0E8100C-4D19-40A4-94C2-4FD1C0601BAF}" srcOrd="11" destOrd="0" presId="urn:microsoft.com/office/officeart/2005/8/layout/bProcess4"/>
    <dgm:cxn modelId="{2057A122-E5D6-4C04-88A4-4616885B9246}" type="presParOf" srcId="{3A4859AD-282F-49FB-A514-F619B609E59E}" destId="{B1C8F669-C6DF-4326-8D82-DAB4C673DCA7}" srcOrd="12" destOrd="0" presId="urn:microsoft.com/office/officeart/2005/8/layout/bProcess4"/>
    <dgm:cxn modelId="{B468AA2A-3797-4719-8E78-C732D8E24AC5}" type="presParOf" srcId="{B1C8F669-C6DF-4326-8D82-DAB4C673DCA7}" destId="{5F447CBF-AA1F-4C10-9C0B-40F09831C0CA}" srcOrd="0" destOrd="0" presId="urn:microsoft.com/office/officeart/2005/8/layout/bProcess4"/>
    <dgm:cxn modelId="{4DCADF3E-626F-46F1-9A3D-9B1EB435BE8B}" type="presParOf" srcId="{B1C8F669-C6DF-4326-8D82-DAB4C673DCA7}" destId="{FAD28E1F-61DE-40E4-B61B-F143F993A2F3}" srcOrd="1" destOrd="0" presId="urn:microsoft.com/office/officeart/2005/8/layout/bProcess4"/>
    <dgm:cxn modelId="{B134834F-7B8A-4EB0-A716-26346C6E918C}" type="presParOf" srcId="{3A4859AD-282F-49FB-A514-F619B609E59E}" destId="{7AFADEE2-D5F3-4C4E-B5D6-2927BB1BA07E}" srcOrd="13" destOrd="0" presId="urn:microsoft.com/office/officeart/2005/8/layout/bProcess4"/>
    <dgm:cxn modelId="{F8AE7045-B834-4E5A-8FD6-C0C6AC950810}" type="presParOf" srcId="{3A4859AD-282F-49FB-A514-F619B609E59E}" destId="{938A2FAD-9CD4-43BF-822D-3BBA855D6BCC}" srcOrd="14" destOrd="0" presId="urn:microsoft.com/office/officeart/2005/8/layout/bProcess4"/>
    <dgm:cxn modelId="{0A0F1717-A82F-4D78-8E89-C0912A27EB0E}" type="presParOf" srcId="{938A2FAD-9CD4-43BF-822D-3BBA855D6BCC}" destId="{688BD67F-0A64-4AF4-B82A-2508207F73A7}" srcOrd="0" destOrd="0" presId="urn:microsoft.com/office/officeart/2005/8/layout/bProcess4"/>
    <dgm:cxn modelId="{FE7B7D29-E9B6-45A5-AF31-FC7AD15A679C}" type="presParOf" srcId="{938A2FAD-9CD4-43BF-822D-3BBA855D6BCC}" destId="{1F2133D2-1678-48B9-9A8E-E53E6AF61796}" srcOrd="1" destOrd="0" presId="urn:microsoft.com/office/officeart/2005/8/layout/bProcess4"/>
    <dgm:cxn modelId="{6064277D-00B8-4C0E-9A87-ECFCBA20BC3A}" type="presParOf" srcId="{3A4859AD-282F-49FB-A514-F619B609E59E}" destId="{30143D9C-9FC5-4B41-8307-06AE80AC56BE}" srcOrd="15" destOrd="0" presId="urn:microsoft.com/office/officeart/2005/8/layout/bProcess4"/>
    <dgm:cxn modelId="{9B0F1B09-D70B-41D6-BCB3-850179093DB8}" type="presParOf" srcId="{3A4859AD-282F-49FB-A514-F619B609E59E}" destId="{F4551050-66F6-4D78-8C15-0E1EB50646B4}" srcOrd="16" destOrd="0" presId="urn:microsoft.com/office/officeart/2005/8/layout/bProcess4"/>
    <dgm:cxn modelId="{2D20B2D1-B933-4F0C-9874-3833DC640A80}" type="presParOf" srcId="{F4551050-66F6-4D78-8C15-0E1EB50646B4}" destId="{3B6314DF-9D06-4821-AB3E-EF93879295AB}" srcOrd="0" destOrd="0" presId="urn:microsoft.com/office/officeart/2005/8/layout/bProcess4"/>
    <dgm:cxn modelId="{9ABAEBD6-1BC7-43CE-9454-8DB5E4B8DC6A}" type="presParOf" srcId="{F4551050-66F6-4D78-8C15-0E1EB50646B4}" destId="{B2199476-FB51-4A5E-A3BA-923D08DA5B58}" srcOrd="1" destOrd="0" presId="urn:microsoft.com/office/officeart/2005/8/layout/bProcess4"/>
    <dgm:cxn modelId="{0ACA12D4-2E51-4356-90AE-BB4D990A1403}" type="presParOf" srcId="{3A4859AD-282F-49FB-A514-F619B609E59E}" destId="{F651C65A-704E-43F2-9395-02A742C2ADEE}" srcOrd="17" destOrd="0" presId="urn:microsoft.com/office/officeart/2005/8/layout/bProcess4"/>
    <dgm:cxn modelId="{CCBDE2F8-F359-47A2-ADA5-1D14FEC422A6}" type="presParOf" srcId="{3A4859AD-282F-49FB-A514-F619B609E59E}" destId="{146488A5-559B-416C-906D-2BC23CC39CFC}" srcOrd="18" destOrd="0" presId="urn:microsoft.com/office/officeart/2005/8/layout/bProcess4"/>
    <dgm:cxn modelId="{A537EA48-F172-4164-B0F2-715BB95880C5}" type="presParOf" srcId="{146488A5-559B-416C-906D-2BC23CC39CFC}" destId="{DA624DEA-DCA2-4590-A4B6-96B6CAA8C721}" srcOrd="0" destOrd="0" presId="urn:microsoft.com/office/officeart/2005/8/layout/bProcess4"/>
    <dgm:cxn modelId="{3F83D2A7-EF5E-4AC3-A6E8-9F1E6D71A9E6}" type="presParOf" srcId="{146488A5-559B-416C-906D-2BC23CC39CFC}" destId="{5879E07D-B294-4830-A793-55DEE6CEF721}" srcOrd="1" destOrd="0" presId="urn:microsoft.com/office/officeart/2005/8/layout/bProcess4"/>
    <dgm:cxn modelId="{B07EA41C-728E-4D93-8A11-AFC4CF7656D5}" type="presParOf" srcId="{3A4859AD-282F-49FB-A514-F619B609E59E}" destId="{27A3C880-FB6D-4CA1-B0A1-0EAC7F0585CD}" srcOrd="19" destOrd="0" presId="urn:microsoft.com/office/officeart/2005/8/layout/bProcess4"/>
    <dgm:cxn modelId="{B154CEA6-8C01-4AFD-B369-2F5831202567}" type="presParOf" srcId="{3A4859AD-282F-49FB-A514-F619B609E59E}" destId="{D20836A0-A195-4950-96EE-F39A8CD26EC1}" srcOrd="20" destOrd="0" presId="urn:microsoft.com/office/officeart/2005/8/layout/bProcess4"/>
    <dgm:cxn modelId="{3EF29343-BDE4-4FDA-85D6-FB7F38DDF9EB}" type="presParOf" srcId="{D20836A0-A195-4950-96EE-F39A8CD26EC1}" destId="{7A9AAC68-3125-4F4B-9E39-FE1B889E30A2}" srcOrd="0" destOrd="0" presId="urn:microsoft.com/office/officeart/2005/8/layout/bProcess4"/>
    <dgm:cxn modelId="{1726DEF7-3EE0-49EA-83A2-63ACF52BBD50}" type="presParOf" srcId="{D20836A0-A195-4950-96EE-F39A8CD26EC1}" destId="{FFF10A5E-05DD-440C-A014-595F405270CB}"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A13938-8C65-4FA1-BA9A-508D26DC3BA4}" type="doc">
      <dgm:prSet loTypeId="urn:microsoft.com/office/officeart/2005/8/layout/pList2" loCatId="list" qsTypeId="urn:microsoft.com/office/officeart/2005/8/quickstyle/simple1" qsCatId="simple" csTypeId="urn:microsoft.com/office/officeart/2005/8/colors/accent1_2" csCatId="accent1" phldr="1"/>
      <dgm:spPr/>
    </dgm:pt>
    <dgm:pt modelId="{D597D502-D6C9-4921-96FB-2A473CC44E8F}">
      <dgm:prSet phldrT="[Texto]" custT="1"/>
      <dgm:spPr>
        <a:solidFill>
          <a:schemeClr val="tx2">
            <a:lumMod val="20000"/>
            <a:lumOff val="80000"/>
          </a:schemeClr>
        </a:solidFill>
        <a:ln w="28575">
          <a:solidFill>
            <a:schemeClr val="accent1">
              <a:lumMod val="75000"/>
            </a:schemeClr>
          </a:solidFill>
        </a:ln>
      </dgm:spPr>
      <dgm:t>
        <a:bodyPr/>
        <a:lstStyle/>
        <a:p>
          <a:r>
            <a:rPr lang="es-PE" sz="1500" dirty="0" smtClean="0">
              <a:solidFill>
                <a:srgbClr val="002060"/>
              </a:solidFill>
            </a:rPr>
            <a:t>Se fija de común acuerdo entre el servidor civil y la entidad. A falta de acuerdo decide la entidad</a:t>
          </a:r>
          <a:endParaRPr lang="es-PE" sz="1500" dirty="0">
            <a:solidFill>
              <a:srgbClr val="002060"/>
            </a:solidFill>
          </a:endParaRPr>
        </a:p>
      </dgm:t>
    </dgm:pt>
    <dgm:pt modelId="{A8FD80A3-B076-4E05-A45B-563DEDCADA97}" type="parTrans" cxnId="{5A8F960C-9369-498D-A7AF-9951BC125CD7}">
      <dgm:prSet/>
      <dgm:spPr/>
      <dgm:t>
        <a:bodyPr/>
        <a:lstStyle/>
        <a:p>
          <a:endParaRPr lang="es-PE"/>
        </a:p>
      </dgm:t>
    </dgm:pt>
    <dgm:pt modelId="{D5605BA7-EC33-4346-B780-C2DD56387A6B}" type="sibTrans" cxnId="{5A8F960C-9369-498D-A7AF-9951BC125CD7}">
      <dgm:prSet/>
      <dgm:spPr/>
      <dgm:t>
        <a:bodyPr/>
        <a:lstStyle/>
        <a:p>
          <a:endParaRPr lang="es-PE"/>
        </a:p>
      </dgm:t>
    </dgm:pt>
    <dgm:pt modelId="{54BFF64C-766B-44DA-B447-0DB11F59183E}">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No podrá ser otorgado cuando el servidor civil esté incapacitado por enfermedad o accidente, salvo que la incapacidad sobrevenga durante el período de vacaciones.</a:t>
          </a:r>
          <a:endParaRPr lang="es-PE" sz="1400" dirty="0">
            <a:solidFill>
              <a:srgbClr val="002060"/>
            </a:solidFill>
          </a:endParaRPr>
        </a:p>
      </dgm:t>
    </dgm:pt>
    <dgm:pt modelId="{3BB723B3-4537-4B90-A99B-0A18387CD73C}" type="parTrans" cxnId="{7F80A342-3357-4CFF-997C-7B0C19847E14}">
      <dgm:prSet/>
      <dgm:spPr/>
      <dgm:t>
        <a:bodyPr/>
        <a:lstStyle/>
        <a:p>
          <a:endParaRPr lang="es-PE"/>
        </a:p>
      </dgm:t>
    </dgm:pt>
    <dgm:pt modelId="{07CE6FFE-07AE-4EE6-BD03-52441501147D}" type="sibTrans" cxnId="{7F80A342-3357-4CFF-997C-7B0C19847E14}">
      <dgm:prSet/>
      <dgm:spPr/>
      <dgm:t>
        <a:bodyPr/>
        <a:lstStyle/>
        <a:p>
          <a:endParaRPr lang="es-PE"/>
        </a:p>
      </dgm:t>
    </dgm:pt>
    <dgm:pt modelId="{94D8C5C5-61B4-41CB-B5CC-4B4BED62F747}">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Las Oficinas de Recursos Humanos de las entidades aprueban la programación del rol de vacaciones en el mes de noviembre de cada año para el año siguiente.</a:t>
          </a:r>
          <a:endParaRPr lang="es-PE" sz="1400" dirty="0">
            <a:solidFill>
              <a:srgbClr val="002060"/>
            </a:solidFill>
          </a:endParaRPr>
        </a:p>
      </dgm:t>
    </dgm:pt>
    <dgm:pt modelId="{81373DA8-F827-4F40-8607-38C094B9BE46}" type="parTrans" cxnId="{9392C015-F2F6-448D-8926-356C78CB9CC5}">
      <dgm:prSet/>
      <dgm:spPr/>
      <dgm:t>
        <a:bodyPr/>
        <a:lstStyle/>
        <a:p>
          <a:endParaRPr lang="es-PE"/>
        </a:p>
      </dgm:t>
    </dgm:pt>
    <dgm:pt modelId="{3C5F2711-7D79-46E9-A4B5-A1378F92CA75}" type="sibTrans" cxnId="{9392C015-F2F6-448D-8926-356C78CB9CC5}">
      <dgm:prSet/>
      <dgm:spPr/>
      <dgm:t>
        <a:bodyPr/>
        <a:lstStyle/>
        <a:p>
          <a:endParaRPr lang="es-PE"/>
        </a:p>
      </dgm:t>
    </dgm:pt>
    <dgm:pt modelId="{6D679288-1DD7-4278-8CB1-F3B75483D406}">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SERVIR emite la directiva correspondiente que precise las reglas para su aplicación.</a:t>
          </a:r>
          <a:endParaRPr lang="es-PE" sz="1400" dirty="0">
            <a:solidFill>
              <a:srgbClr val="002060"/>
            </a:solidFill>
          </a:endParaRPr>
        </a:p>
      </dgm:t>
    </dgm:pt>
    <dgm:pt modelId="{BC3B1EE2-0337-4B7D-A1E6-2ADD8F533C2C}" type="parTrans" cxnId="{7ADEBA64-C34D-40D0-A9FC-BB3FDC9BCAAE}">
      <dgm:prSet/>
      <dgm:spPr/>
      <dgm:t>
        <a:bodyPr/>
        <a:lstStyle/>
        <a:p>
          <a:endParaRPr lang="es-PE"/>
        </a:p>
      </dgm:t>
    </dgm:pt>
    <dgm:pt modelId="{DFEBC579-463E-479F-8E15-1141CA2E2860}" type="sibTrans" cxnId="{7ADEBA64-C34D-40D0-A9FC-BB3FDC9BCAAE}">
      <dgm:prSet/>
      <dgm:spPr/>
      <dgm:t>
        <a:bodyPr/>
        <a:lstStyle/>
        <a:p>
          <a:endParaRPr lang="es-PE"/>
        </a:p>
      </dgm:t>
    </dgm:pt>
    <dgm:pt modelId="{79416589-8F89-4462-984B-F95E3DF590C1}">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El Poder Ejecutivo, mediante decreto supremo puede establecer que hasta quince (15) días calendario del descanso vacacional se gocen de forma general por todos los servidores civiles de una o más entidades públicas.</a:t>
          </a:r>
          <a:endParaRPr lang="es-PE" sz="1400" dirty="0">
            <a:solidFill>
              <a:srgbClr val="002060"/>
            </a:solidFill>
          </a:endParaRPr>
        </a:p>
      </dgm:t>
    </dgm:pt>
    <dgm:pt modelId="{C1A86915-8EE8-461D-8DB3-C111F0CE3A47}" type="parTrans" cxnId="{60FF563A-FF8D-4A62-AD15-CB0027E16118}">
      <dgm:prSet/>
      <dgm:spPr/>
      <dgm:t>
        <a:bodyPr/>
        <a:lstStyle/>
        <a:p>
          <a:endParaRPr lang="es-PE"/>
        </a:p>
      </dgm:t>
    </dgm:pt>
    <dgm:pt modelId="{39A2A8BC-D996-44D8-A9D6-000940F19F62}" type="sibTrans" cxnId="{60FF563A-FF8D-4A62-AD15-CB0027E16118}">
      <dgm:prSet/>
      <dgm:spPr/>
      <dgm:t>
        <a:bodyPr/>
        <a:lstStyle/>
        <a:p>
          <a:endParaRPr lang="es-PE"/>
        </a:p>
      </dgm:t>
    </dgm:pt>
    <dgm:pt modelId="{7623D988-EA6D-4A0C-B591-FF3B59465DB1}" type="pres">
      <dgm:prSet presAssocID="{A5A13938-8C65-4FA1-BA9A-508D26DC3BA4}" presName="Name0" presStyleCnt="0">
        <dgm:presLayoutVars>
          <dgm:dir/>
          <dgm:resizeHandles val="exact"/>
        </dgm:presLayoutVars>
      </dgm:prSet>
      <dgm:spPr/>
    </dgm:pt>
    <dgm:pt modelId="{0AEAD278-3265-4D64-968C-E15A2C4C0AAA}" type="pres">
      <dgm:prSet presAssocID="{A5A13938-8C65-4FA1-BA9A-508D26DC3BA4}" presName="bkgdShp" presStyleLbl="alignAccFollowNode1" presStyleIdx="0" presStyleCnt="1"/>
      <dgm:spPr>
        <a:ln w="28575">
          <a:solidFill>
            <a:schemeClr val="accent1">
              <a:lumMod val="75000"/>
              <a:alpha val="90000"/>
            </a:schemeClr>
          </a:solidFill>
        </a:ln>
      </dgm:spPr>
    </dgm:pt>
    <dgm:pt modelId="{27699192-8625-474E-A2D1-103B35FC412D}" type="pres">
      <dgm:prSet presAssocID="{A5A13938-8C65-4FA1-BA9A-508D26DC3BA4}" presName="linComp" presStyleCnt="0"/>
      <dgm:spPr/>
    </dgm:pt>
    <dgm:pt modelId="{4A65AE5C-3B47-4929-A6A1-889589285DBB}" type="pres">
      <dgm:prSet presAssocID="{D597D502-D6C9-4921-96FB-2A473CC44E8F}" presName="compNode" presStyleCnt="0"/>
      <dgm:spPr/>
    </dgm:pt>
    <dgm:pt modelId="{2B6A6DCE-AEC9-4FA8-8B2A-08751E948B0F}" type="pres">
      <dgm:prSet presAssocID="{D597D502-D6C9-4921-96FB-2A473CC44E8F}" presName="node" presStyleLbl="node1" presStyleIdx="0" presStyleCnt="5">
        <dgm:presLayoutVars>
          <dgm:bulletEnabled val="1"/>
        </dgm:presLayoutVars>
      </dgm:prSet>
      <dgm:spPr/>
      <dgm:t>
        <a:bodyPr/>
        <a:lstStyle/>
        <a:p>
          <a:endParaRPr lang="es-PE"/>
        </a:p>
      </dgm:t>
    </dgm:pt>
    <dgm:pt modelId="{C4D5895A-A823-40FD-AF70-95C3A233ACE8}" type="pres">
      <dgm:prSet presAssocID="{D597D502-D6C9-4921-96FB-2A473CC44E8F}" presName="invisiNode" presStyleLbl="node1" presStyleIdx="0" presStyleCnt="5"/>
      <dgm:spPr/>
    </dgm:pt>
    <dgm:pt modelId="{CBA665A2-6A5C-410F-AAD0-3F9D3F25F1D8}" type="pres">
      <dgm:prSet presAssocID="{D597D502-D6C9-4921-96FB-2A473CC44E8F}" presName="imagNode" presStyleLbl="fgImgPlace1" presStyleIdx="0" presStyleCnt="5"/>
      <dgm:spPr>
        <a:blipFill rotWithShape="0">
          <a:blip xmlns:r="http://schemas.openxmlformats.org/officeDocument/2006/relationships" r:embed="rId1"/>
          <a:stretch>
            <a:fillRect/>
          </a:stretch>
        </a:blipFill>
        <a:ln w="28575">
          <a:solidFill>
            <a:schemeClr val="accent1">
              <a:lumMod val="75000"/>
            </a:schemeClr>
          </a:solidFill>
        </a:ln>
      </dgm:spPr>
    </dgm:pt>
    <dgm:pt modelId="{51471EB0-C379-4D03-B5D6-F5B5AB54A739}" type="pres">
      <dgm:prSet presAssocID="{D5605BA7-EC33-4346-B780-C2DD56387A6B}" presName="sibTrans" presStyleLbl="sibTrans2D1" presStyleIdx="0" presStyleCnt="0"/>
      <dgm:spPr/>
      <dgm:t>
        <a:bodyPr/>
        <a:lstStyle/>
        <a:p>
          <a:endParaRPr lang="es-PE"/>
        </a:p>
      </dgm:t>
    </dgm:pt>
    <dgm:pt modelId="{05F2B28E-ED6E-4F63-A134-C816FE0FA56D}" type="pres">
      <dgm:prSet presAssocID="{54BFF64C-766B-44DA-B447-0DB11F59183E}" presName="compNode" presStyleCnt="0"/>
      <dgm:spPr/>
    </dgm:pt>
    <dgm:pt modelId="{03AFB690-B3D7-42FB-8D15-71EC32BE95BD}" type="pres">
      <dgm:prSet presAssocID="{54BFF64C-766B-44DA-B447-0DB11F59183E}" presName="node" presStyleLbl="node1" presStyleIdx="1" presStyleCnt="5">
        <dgm:presLayoutVars>
          <dgm:bulletEnabled val="1"/>
        </dgm:presLayoutVars>
      </dgm:prSet>
      <dgm:spPr/>
      <dgm:t>
        <a:bodyPr/>
        <a:lstStyle/>
        <a:p>
          <a:endParaRPr lang="es-PE"/>
        </a:p>
      </dgm:t>
    </dgm:pt>
    <dgm:pt modelId="{103D20A2-8F30-4396-A3D1-CB145E204FE6}" type="pres">
      <dgm:prSet presAssocID="{54BFF64C-766B-44DA-B447-0DB11F59183E}" presName="invisiNode" presStyleLbl="node1" presStyleIdx="1" presStyleCnt="5"/>
      <dgm:spPr/>
    </dgm:pt>
    <dgm:pt modelId="{0CE9AE9F-6EFD-4B7F-9C2A-2BF5774574D1}" type="pres">
      <dgm:prSet presAssocID="{54BFF64C-766B-44DA-B447-0DB11F59183E}" presName="imagNode" presStyleLbl="fgImgPlace1" presStyleIdx="1" presStyleCnt="5"/>
      <dgm:spPr>
        <a:blipFill rotWithShape="0">
          <a:blip xmlns:r="http://schemas.openxmlformats.org/officeDocument/2006/relationships" r:embed="rId2"/>
          <a:stretch>
            <a:fillRect/>
          </a:stretch>
        </a:blipFill>
        <a:ln w="28575">
          <a:solidFill>
            <a:schemeClr val="accent1">
              <a:lumMod val="75000"/>
            </a:schemeClr>
          </a:solidFill>
        </a:ln>
      </dgm:spPr>
    </dgm:pt>
    <dgm:pt modelId="{269E8B52-FCD5-4392-957A-758CCACA2685}" type="pres">
      <dgm:prSet presAssocID="{07CE6FFE-07AE-4EE6-BD03-52441501147D}" presName="sibTrans" presStyleLbl="sibTrans2D1" presStyleIdx="0" presStyleCnt="0"/>
      <dgm:spPr/>
      <dgm:t>
        <a:bodyPr/>
        <a:lstStyle/>
        <a:p>
          <a:endParaRPr lang="es-PE"/>
        </a:p>
      </dgm:t>
    </dgm:pt>
    <dgm:pt modelId="{42969ED1-1754-4C8E-AEDA-9C37801918C5}" type="pres">
      <dgm:prSet presAssocID="{94D8C5C5-61B4-41CB-B5CC-4B4BED62F747}" presName="compNode" presStyleCnt="0"/>
      <dgm:spPr/>
    </dgm:pt>
    <dgm:pt modelId="{9F39E3CD-F116-4B7F-A605-E538CFF11E27}" type="pres">
      <dgm:prSet presAssocID="{94D8C5C5-61B4-41CB-B5CC-4B4BED62F747}" presName="node" presStyleLbl="node1" presStyleIdx="2" presStyleCnt="5">
        <dgm:presLayoutVars>
          <dgm:bulletEnabled val="1"/>
        </dgm:presLayoutVars>
      </dgm:prSet>
      <dgm:spPr/>
      <dgm:t>
        <a:bodyPr/>
        <a:lstStyle/>
        <a:p>
          <a:endParaRPr lang="es-PE"/>
        </a:p>
      </dgm:t>
    </dgm:pt>
    <dgm:pt modelId="{BC09DAAE-2DD2-4A4F-9820-16338F085F0D}" type="pres">
      <dgm:prSet presAssocID="{94D8C5C5-61B4-41CB-B5CC-4B4BED62F747}" presName="invisiNode" presStyleLbl="node1" presStyleIdx="2" presStyleCnt="5"/>
      <dgm:spPr/>
    </dgm:pt>
    <dgm:pt modelId="{1040F3E4-AC0B-4924-A978-EEE9F470DA6D}" type="pres">
      <dgm:prSet presAssocID="{94D8C5C5-61B4-41CB-B5CC-4B4BED62F747}" presName="imagNode" presStyleLbl="fgImgPlace1" presStyleIdx="2" presStyleCnt="5"/>
      <dgm:spPr>
        <a:blipFill rotWithShape="0">
          <a:blip xmlns:r="http://schemas.openxmlformats.org/officeDocument/2006/relationships" r:embed="rId3"/>
          <a:stretch>
            <a:fillRect/>
          </a:stretch>
        </a:blipFill>
        <a:ln w="28575">
          <a:solidFill>
            <a:schemeClr val="accent1">
              <a:lumMod val="75000"/>
            </a:schemeClr>
          </a:solidFill>
        </a:ln>
      </dgm:spPr>
    </dgm:pt>
    <dgm:pt modelId="{AF3EA1F0-F0ED-44C0-8CB7-7E1F72C03A99}" type="pres">
      <dgm:prSet presAssocID="{3C5F2711-7D79-46E9-A4B5-A1378F92CA75}" presName="sibTrans" presStyleLbl="sibTrans2D1" presStyleIdx="0" presStyleCnt="0"/>
      <dgm:spPr/>
      <dgm:t>
        <a:bodyPr/>
        <a:lstStyle/>
        <a:p>
          <a:endParaRPr lang="es-PE"/>
        </a:p>
      </dgm:t>
    </dgm:pt>
    <dgm:pt modelId="{127806F3-81BB-46BA-9BFF-8821B5968447}" type="pres">
      <dgm:prSet presAssocID="{79416589-8F89-4462-984B-F95E3DF590C1}" presName="compNode" presStyleCnt="0"/>
      <dgm:spPr/>
    </dgm:pt>
    <dgm:pt modelId="{FF74D5BB-59EA-4E35-A53E-434069656745}" type="pres">
      <dgm:prSet presAssocID="{79416589-8F89-4462-984B-F95E3DF590C1}" presName="node" presStyleLbl="node1" presStyleIdx="3" presStyleCnt="5">
        <dgm:presLayoutVars>
          <dgm:bulletEnabled val="1"/>
        </dgm:presLayoutVars>
      </dgm:prSet>
      <dgm:spPr/>
      <dgm:t>
        <a:bodyPr/>
        <a:lstStyle/>
        <a:p>
          <a:endParaRPr lang="es-PE"/>
        </a:p>
      </dgm:t>
    </dgm:pt>
    <dgm:pt modelId="{DD292F6C-685A-4A71-BED1-FFDBF276C42D}" type="pres">
      <dgm:prSet presAssocID="{79416589-8F89-4462-984B-F95E3DF590C1}" presName="invisiNode" presStyleLbl="node1" presStyleIdx="3" presStyleCnt="5"/>
      <dgm:spPr/>
    </dgm:pt>
    <dgm:pt modelId="{15C9A732-529A-48B7-A61E-9BB239F12D8F}" type="pres">
      <dgm:prSet presAssocID="{79416589-8F89-4462-984B-F95E3DF590C1}" presName="imagNode" presStyleLbl="fgImgPlace1" presStyleIdx="3" presStyleCnt="5"/>
      <dgm:spPr>
        <a:blipFill rotWithShape="0">
          <a:blip xmlns:r="http://schemas.openxmlformats.org/officeDocument/2006/relationships" r:embed="rId4"/>
          <a:stretch>
            <a:fillRect/>
          </a:stretch>
        </a:blipFill>
        <a:ln w="28575">
          <a:solidFill>
            <a:schemeClr val="accent1">
              <a:lumMod val="75000"/>
            </a:schemeClr>
          </a:solidFill>
        </a:ln>
      </dgm:spPr>
    </dgm:pt>
    <dgm:pt modelId="{A01AC0B4-15A8-4317-87E0-86F826C1E32C}" type="pres">
      <dgm:prSet presAssocID="{39A2A8BC-D996-44D8-A9D6-000940F19F62}" presName="sibTrans" presStyleLbl="sibTrans2D1" presStyleIdx="0" presStyleCnt="0"/>
      <dgm:spPr/>
      <dgm:t>
        <a:bodyPr/>
        <a:lstStyle/>
        <a:p>
          <a:endParaRPr lang="es-PE"/>
        </a:p>
      </dgm:t>
    </dgm:pt>
    <dgm:pt modelId="{D5847B28-673E-463F-BD8C-17119611D389}" type="pres">
      <dgm:prSet presAssocID="{6D679288-1DD7-4278-8CB1-F3B75483D406}" presName="compNode" presStyleCnt="0"/>
      <dgm:spPr/>
    </dgm:pt>
    <dgm:pt modelId="{AA0B216B-92ED-4CE6-B03B-2588E35A4F40}" type="pres">
      <dgm:prSet presAssocID="{6D679288-1DD7-4278-8CB1-F3B75483D406}" presName="node" presStyleLbl="node1" presStyleIdx="4" presStyleCnt="5">
        <dgm:presLayoutVars>
          <dgm:bulletEnabled val="1"/>
        </dgm:presLayoutVars>
      </dgm:prSet>
      <dgm:spPr/>
      <dgm:t>
        <a:bodyPr/>
        <a:lstStyle/>
        <a:p>
          <a:endParaRPr lang="es-PE"/>
        </a:p>
      </dgm:t>
    </dgm:pt>
    <dgm:pt modelId="{36E69889-8C3E-49CF-8868-E544998A5CB5}" type="pres">
      <dgm:prSet presAssocID="{6D679288-1DD7-4278-8CB1-F3B75483D406}" presName="invisiNode" presStyleLbl="node1" presStyleIdx="4" presStyleCnt="5"/>
      <dgm:spPr/>
    </dgm:pt>
    <dgm:pt modelId="{8B690B9A-53B5-451E-AF97-BD80D98BC4C8}" type="pres">
      <dgm:prSet presAssocID="{6D679288-1DD7-4278-8CB1-F3B75483D406}" presName="imagNode" presStyleLbl="fgImgPlace1" presStyleIdx="4" presStyleCnt="5"/>
      <dgm:spPr>
        <a:blipFill rotWithShape="0">
          <a:blip xmlns:r="http://schemas.openxmlformats.org/officeDocument/2006/relationships" r:embed="rId5"/>
          <a:stretch>
            <a:fillRect/>
          </a:stretch>
        </a:blipFill>
        <a:ln w="28575">
          <a:solidFill>
            <a:schemeClr val="accent1">
              <a:lumMod val="75000"/>
            </a:schemeClr>
          </a:solidFill>
        </a:ln>
      </dgm:spPr>
    </dgm:pt>
  </dgm:ptLst>
  <dgm:cxnLst>
    <dgm:cxn modelId="{D0A625CE-6941-4030-BF62-53F13999FA79}" type="presOf" srcId="{39A2A8BC-D996-44D8-A9D6-000940F19F62}" destId="{A01AC0B4-15A8-4317-87E0-86F826C1E32C}" srcOrd="0" destOrd="0" presId="urn:microsoft.com/office/officeart/2005/8/layout/pList2"/>
    <dgm:cxn modelId="{7F80A342-3357-4CFF-997C-7B0C19847E14}" srcId="{A5A13938-8C65-4FA1-BA9A-508D26DC3BA4}" destId="{54BFF64C-766B-44DA-B447-0DB11F59183E}" srcOrd="1" destOrd="0" parTransId="{3BB723B3-4537-4B90-A99B-0A18387CD73C}" sibTransId="{07CE6FFE-07AE-4EE6-BD03-52441501147D}"/>
    <dgm:cxn modelId="{23D631A0-3938-4A80-ACDC-9F4BC718139D}" type="presOf" srcId="{D597D502-D6C9-4921-96FB-2A473CC44E8F}" destId="{2B6A6DCE-AEC9-4FA8-8B2A-08751E948B0F}" srcOrd="0" destOrd="0" presId="urn:microsoft.com/office/officeart/2005/8/layout/pList2"/>
    <dgm:cxn modelId="{2516F028-9587-4D13-B2CA-18F0A87E3BD8}" type="presOf" srcId="{79416589-8F89-4462-984B-F95E3DF590C1}" destId="{FF74D5BB-59EA-4E35-A53E-434069656745}" srcOrd="0" destOrd="0" presId="urn:microsoft.com/office/officeart/2005/8/layout/pList2"/>
    <dgm:cxn modelId="{5D299F3F-B477-45D8-A7DB-6051F4055BC7}" type="presOf" srcId="{A5A13938-8C65-4FA1-BA9A-508D26DC3BA4}" destId="{7623D988-EA6D-4A0C-B591-FF3B59465DB1}" srcOrd="0" destOrd="0" presId="urn:microsoft.com/office/officeart/2005/8/layout/pList2"/>
    <dgm:cxn modelId="{8469ADC6-EBE7-47FA-ABE4-9241FF1C94E5}" type="presOf" srcId="{6D679288-1DD7-4278-8CB1-F3B75483D406}" destId="{AA0B216B-92ED-4CE6-B03B-2588E35A4F40}" srcOrd="0" destOrd="0" presId="urn:microsoft.com/office/officeart/2005/8/layout/pList2"/>
    <dgm:cxn modelId="{E46D96AE-4BD9-439D-8242-8D82BA12FF43}" type="presOf" srcId="{94D8C5C5-61B4-41CB-B5CC-4B4BED62F747}" destId="{9F39E3CD-F116-4B7F-A605-E538CFF11E27}" srcOrd="0" destOrd="0" presId="urn:microsoft.com/office/officeart/2005/8/layout/pList2"/>
    <dgm:cxn modelId="{0E12F1E3-8642-4A23-9544-5E5CFB958DA6}" type="presOf" srcId="{3C5F2711-7D79-46E9-A4B5-A1378F92CA75}" destId="{AF3EA1F0-F0ED-44C0-8CB7-7E1F72C03A99}" srcOrd="0" destOrd="0" presId="urn:microsoft.com/office/officeart/2005/8/layout/pList2"/>
    <dgm:cxn modelId="{8D1C1E7E-EED7-4CA2-8629-2465E76BA492}" type="presOf" srcId="{D5605BA7-EC33-4346-B780-C2DD56387A6B}" destId="{51471EB0-C379-4D03-B5D6-F5B5AB54A739}" srcOrd="0" destOrd="0" presId="urn:microsoft.com/office/officeart/2005/8/layout/pList2"/>
    <dgm:cxn modelId="{74AAC47B-7AF4-4F74-8906-346C65AF35AF}" type="presOf" srcId="{54BFF64C-766B-44DA-B447-0DB11F59183E}" destId="{03AFB690-B3D7-42FB-8D15-71EC32BE95BD}" srcOrd="0" destOrd="0" presId="urn:microsoft.com/office/officeart/2005/8/layout/pList2"/>
    <dgm:cxn modelId="{818FAA07-36B8-45DE-9E43-44085579F4CC}" type="presOf" srcId="{07CE6FFE-07AE-4EE6-BD03-52441501147D}" destId="{269E8B52-FCD5-4392-957A-758CCACA2685}" srcOrd="0" destOrd="0" presId="urn:microsoft.com/office/officeart/2005/8/layout/pList2"/>
    <dgm:cxn modelId="{5A8F960C-9369-498D-A7AF-9951BC125CD7}" srcId="{A5A13938-8C65-4FA1-BA9A-508D26DC3BA4}" destId="{D597D502-D6C9-4921-96FB-2A473CC44E8F}" srcOrd="0" destOrd="0" parTransId="{A8FD80A3-B076-4E05-A45B-563DEDCADA97}" sibTransId="{D5605BA7-EC33-4346-B780-C2DD56387A6B}"/>
    <dgm:cxn modelId="{60FF563A-FF8D-4A62-AD15-CB0027E16118}" srcId="{A5A13938-8C65-4FA1-BA9A-508D26DC3BA4}" destId="{79416589-8F89-4462-984B-F95E3DF590C1}" srcOrd="3" destOrd="0" parTransId="{C1A86915-8EE8-461D-8DB3-C111F0CE3A47}" sibTransId="{39A2A8BC-D996-44D8-A9D6-000940F19F62}"/>
    <dgm:cxn modelId="{9392C015-F2F6-448D-8926-356C78CB9CC5}" srcId="{A5A13938-8C65-4FA1-BA9A-508D26DC3BA4}" destId="{94D8C5C5-61B4-41CB-B5CC-4B4BED62F747}" srcOrd="2" destOrd="0" parTransId="{81373DA8-F827-4F40-8607-38C094B9BE46}" sibTransId="{3C5F2711-7D79-46E9-A4B5-A1378F92CA75}"/>
    <dgm:cxn modelId="{7ADEBA64-C34D-40D0-A9FC-BB3FDC9BCAAE}" srcId="{A5A13938-8C65-4FA1-BA9A-508D26DC3BA4}" destId="{6D679288-1DD7-4278-8CB1-F3B75483D406}" srcOrd="4" destOrd="0" parTransId="{BC3B1EE2-0337-4B7D-A1E6-2ADD8F533C2C}" sibTransId="{DFEBC579-463E-479F-8E15-1141CA2E2860}"/>
    <dgm:cxn modelId="{5993189A-AF66-4D0D-8862-CA9C032FAB87}" type="presParOf" srcId="{7623D988-EA6D-4A0C-B591-FF3B59465DB1}" destId="{0AEAD278-3265-4D64-968C-E15A2C4C0AAA}" srcOrd="0" destOrd="0" presId="urn:microsoft.com/office/officeart/2005/8/layout/pList2"/>
    <dgm:cxn modelId="{D62BF37D-7BDB-4D36-97D5-14500A689216}" type="presParOf" srcId="{7623D988-EA6D-4A0C-B591-FF3B59465DB1}" destId="{27699192-8625-474E-A2D1-103B35FC412D}" srcOrd="1" destOrd="0" presId="urn:microsoft.com/office/officeart/2005/8/layout/pList2"/>
    <dgm:cxn modelId="{6D1002D4-B327-4544-8D17-B51661436F40}" type="presParOf" srcId="{27699192-8625-474E-A2D1-103B35FC412D}" destId="{4A65AE5C-3B47-4929-A6A1-889589285DBB}" srcOrd="0" destOrd="0" presId="urn:microsoft.com/office/officeart/2005/8/layout/pList2"/>
    <dgm:cxn modelId="{4D5BBEB4-3A0D-4202-BC97-900F08EFD62D}" type="presParOf" srcId="{4A65AE5C-3B47-4929-A6A1-889589285DBB}" destId="{2B6A6DCE-AEC9-4FA8-8B2A-08751E948B0F}" srcOrd="0" destOrd="0" presId="urn:microsoft.com/office/officeart/2005/8/layout/pList2"/>
    <dgm:cxn modelId="{4734096D-A065-41B7-851C-5F5C57AE9643}" type="presParOf" srcId="{4A65AE5C-3B47-4929-A6A1-889589285DBB}" destId="{C4D5895A-A823-40FD-AF70-95C3A233ACE8}" srcOrd="1" destOrd="0" presId="urn:microsoft.com/office/officeart/2005/8/layout/pList2"/>
    <dgm:cxn modelId="{AEF7BB27-0DFC-413A-B407-798594E66FBF}" type="presParOf" srcId="{4A65AE5C-3B47-4929-A6A1-889589285DBB}" destId="{CBA665A2-6A5C-410F-AAD0-3F9D3F25F1D8}" srcOrd="2" destOrd="0" presId="urn:microsoft.com/office/officeart/2005/8/layout/pList2"/>
    <dgm:cxn modelId="{6899C4FB-1F83-4B2C-9340-8D1373CAAB51}" type="presParOf" srcId="{27699192-8625-474E-A2D1-103B35FC412D}" destId="{51471EB0-C379-4D03-B5D6-F5B5AB54A739}" srcOrd="1" destOrd="0" presId="urn:microsoft.com/office/officeart/2005/8/layout/pList2"/>
    <dgm:cxn modelId="{F07CB63F-B774-43BB-8C65-E09B9509333D}" type="presParOf" srcId="{27699192-8625-474E-A2D1-103B35FC412D}" destId="{05F2B28E-ED6E-4F63-A134-C816FE0FA56D}" srcOrd="2" destOrd="0" presId="urn:microsoft.com/office/officeart/2005/8/layout/pList2"/>
    <dgm:cxn modelId="{2717ED13-3F24-4A77-ADE1-B648BF27F515}" type="presParOf" srcId="{05F2B28E-ED6E-4F63-A134-C816FE0FA56D}" destId="{03AFB690-B3D7-42FB-8D15-71EC32BE95BD}" srcOrd="0" destOrd="0" presId="urn:microsoft.com/office/officeart/2005/8/layout/pList2"/>
    <dgm:cxn modelId="{B8CC7BB0-FF74-4927-ACD7-F80EF070E83E}" type="presParOf" srcId="{05F2B28E-ED6E-4F63-A134-C816FE0FA56D}" destId="{103D20A2-8F30-4396-A3D1-CB145E204FE6}" srcOrd="1" destOrd="0" presId="urn:microsoft.com/office/officeart/2005/8/layout/pList2"/>
    <dgm:cxn modelId="{ECCFAED8-96F9-40D1-BBCB-DE2456D9E018}" type="presParOf" srcId="{05F2B28E-ED6E-4F63-A134-C816FE0FA56D}" destId="{0CE9AE9F-6EFD-4B7F-9C2A-2BF5774574D1}" srcOrd="2" destOrd="0" presId="urn:microsoft.com/office/officeart/2005/8/layout/pList2"/>
    <dgm:cxn modelId="{E41EE0F8-8021-4874-B8BE-DBE56080E840}" type="presParOf" srcId="{27699192-8625-474E-A2D1-103B35FC412D}" destId="{269E8B52-FCD5-4392-957A-758CCACA2685}" srcOrd="3" destOrd="0" presId="urn:microsoft.com/office/officeart/2005/8/layout/pList2"/>
    <dgm:cxn modelId="{75890690-668A-4A19-846A-8C2D09D96843}" type="presParOf" srcId="{27699192-8625-474E-A2D1-103B35FC412D}" destId="{42969ED1-1754-4C8E-AEDA-9C37801918C5}" srcOrd="4" destOrd="0" presId="urn:microsoft.com/office/officeart/2005/8/layout/pList2"/>
    <dgm:cxn modelId="{C0750051-C968-4B30-9CD4-C1926F8CA73A}" type="presParOf" srcId="{42969ED1-1754-4C8E-AEDA-9C37801918C5}" destId="{9F39E3CD-F116-4B7F-A605-E538CFF11E27}" srcOrd="0" destOrd="0" presId="urn:microsoft.com/office/officeart/2005/8/layout/pList2"/>
    <dgm:cxn modelId="{2BF183B3-11FE-4960-9961-4D7B23359FC2}" type="presParOf" srcId="{42969ED1-1754-4C8E-AEDA-9C37801918C5}" destId="{BC09DAAE-2DD2-4A4F-9820-16338F085F0D}" srcOrd="1" destOrd="0" presId="urn:microsoft.com/office/officeart/2005/8/layout/pList2"/>
    <dgm:cxn modelId="{F1A13039-F6C7-44C0-9217-82F010C039F9}" type="presParOf" srcId="{42969ED1-1754-4C8E-AEDA-9C37801918C5}" destId="{1040F3E4-AC0B-4924-A978-EEE9F470DA6D}" srcOrd="2" destOrd="0" presId="urn:microsoft.com/office/officeart/2005/8/layout/pList2"/>
    <dgm:cxn modelId="{C10AF8DF-1246-4C73-BD04-F20818910DCC}" type="presParOf" srcId="{27699192-8625-474E-A2D1-103B35FC412D}" destId="{AF3EA1F0-F0ED-44C0-8CB7-7E1F72C03A99}" srcOrd="5" destOrd="0" presId="urn:microsoft.com/office/officeart/2005/8/layout/pList2"/>
    <dgm:cxn modelId="{7F60D197-4905-4C18-8BAD-1C4D6020CF98}" type="presParOf" srcId="{27699192-8625-474E-A2D1-103B35FC412D}" destId="{127806F3-81BB-46BA-9BFF-8821B5968447}" srcOrd="6" destOrd="0" presId="urn:microsoft.com/office/officeart/2005/8/layout/pList2"/>
    <dgm:cxn modelId="{1CA65F2D-BFCA-4676-BD01-3F767313E844}" type="presParOf" srcId="{127806F3-81BB-46BA-9BFF-8821B5968447}" destId="{FF74D5BB-59EA-4E35-A53E-434069656745}" srcOrd="0" destOrd="0" presId="urn:microsoft.com/office/officeart/2005/8/layout/pList2"/>
    <dgm:cxn modelId="{F90265BA-6117-42FC-A5AF-AA226D9137CB}" type="presParOf" srcId="{127806F3-81BB-46BA-9BFF-8821B5968447}" destId="{DD292F6C-685A-4A71-BED1-FFDBF276C42D}" srcOrd="1" destOrd="0" presId="urn:microsoft.com/office/officeart/2005/8/layout/pList2"/>
    <dgm:cxn modelId="{7FB6E590-473C-4F19-B529-417B8CD654AA}" type="presParOf" srcId="{127806F3-81BB-46BA-9BFF-8821B5968447}" destId="{15C9A732-529A-48B7-A61E-9BB239F12D8F}" srcOrd="2" destOrd="0" presId="urn:microsoft.com/office/officeart/2005/8/layout/pList2"/>
    <dgm:cxn modelId="{AA2E7DDA-FE2A-42E9-B4FA-B5A9545E55A2}" type="presParOf" srcId="{27699192-8625-474E-A2D1-103B35FC412D}" destId="{A01AC0B4-15A8-4317-87E0-86F826C1E32C}" srcOrd="7" destOrd="0" presId="urn:microsoft.com/office/officeart/2005/8/layout/pList2"/>
    <dgm:cxn modelId="{8921975C-264B-450F-A717-F06442F02467}" type="presParOf" srcId="{27699192-8625-474E-A2D1-103B35FC412D}" destId="{D5847B28-673E-463F-BD8C-17119611D389}" srcOrd="8" destOrd="0" presId="urn:microsoft.com/office/officeart/2005/8/layout/pList2"/>
    <dgm:cxn modelId="{71AF6079-67F1-4B03-9337-E8A43FED49E8}" type="presParOf" srcId="{D5847B28-673E-463F-BD8C-17119611D389}" destId="{AA0B216B-92ED-4CE6-B03B-2588E35A4F40}" srcOrd="0" destOrd="0" presId="urn:microsoft.com/office/officeart/2005/8/layout/pList2"/>
    <dgm:cxn modelId="{429F0F3C-9AA2-48F7-93BD-BB4AAD412C15}" type="presParOf" srcId="{D5847B28-673E-463F-BD8C-17119611D389}" destId="{36E69889-8C3E-49CF-8868-E544998A5CB5}" srcOrd="1" destOrd="0" presId="urn:microsoft.com/office/officeart/2005/8/layout/pList2"/>
    <dgm:cxn modelId="{E6E0F187-22E9-4BAD-98D2-C93E7E713A08}" type="presParOf" srcId="{D5847B28-673E-463F-BD8C-17119611D389}" destId="{8B690B9A-53B5-451E-AF97-BD80D98BC4C8}" srcOrd="2" destOrd="0" presId="urn:microsoft.com/office/officeart/2005/8/layout/p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9D3AA3-75C5-4ED1-AB4D-DF484305D0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88A89C6A-D437-4FDC-8B31-2EAC5D1BBDE7}">
      <dgm:prSet phldrT="[Texto]"/>
      <dgm:spPr>
        <a:noFill/>
        <a:ln w="28575">
          <a:solidFill>
            <a:schemeClr val="accent1">
              <a:lumMod val="75000"/>
            </a:schemeClr>
          </a:solidFill>
        </a:ln>
      </dgm:spPr>
      <dgm:t>
        <a:bodyPr/>
        <a:lstStyle/>
        <a:p>
          <a:r>
            <a:rPr lang="es-PE" dirty="0" smtClean="0">
              <a:solidFill>
                <a:srgbClr val="002060"/>
              </a:solidFill>
            </a:rPr>
            <a:t>La falta de goce del descanso vacacional en el año siguiente en que se generó el derecho tiene como única consecuencia la acumulación del referido descanso, sin que se genere derecho a compensación económica alguna adicional.</a:t>
          </a:r>
          <a:endParaRPr lang="es-PE" dirty="0">
            <a:solidFill>
              <a:srgbClr val="002060"/>
            </a:solidFill>
          </a:endParaRPr>
        </a:p>
      </dgm:t>
    </dgm:pt>
    <dgm:pt modelId="{5FD12A54-29A7-4FAF-9235-2E37C9CF73AA}" type="parTrans" cxnId="{35E95D59-34A1-4983-A2F2-8363C8AABFE5}">
      <dgm:prSet/>
      <dgm:spPr/>
      <dgm:t>
        <a:bodyPr/>
        <a:lstStyle/>
        <a:p>
          <a:endParaRPr lang="es-PE"/>
        </a:p>
      </dgm:t>
    </dgm:pt>
    <dgm:pt modelId="{E1BD8840-05FF-4831-8F54-124B303FFD1E}" type="sibTrans" cxnId="{35E95D59-34A1-4983-A2F2-8363C8AABFE5}">
      <dgm:prSet/>
      <dgm:spPr/>
      <dgm:t>
        <a:bodyPr/>
        <a:lstStyle/>
        <a:p>
          <a:endParaRPr lang="es-PE"/>
        </a:p>
      </dgm:t>
    </dgm:pt>
    <dgm:pt modelId="{99373790-E9F3-4179-A0F8-3B280CC58F97}">
      <dgm:prSet phldrT="[Texto]"/>
      <dgm:spPr>
        <a:noFill/>
        <a:ln w="28575">
          <a:solidFill>
            <a:schemeClr val="accent1">
              <a:lumMod val="75000"/>
            </a:schemeClr>
          </a:solidFill>
        </a:ln>
      </dgm:spPr>
      <dgm:t>
        <a:bodyPr/>
        <a:lstStyle/>
        <a:p>
          <a:r>
            <a:rPr lang="es-PE" dirty="0" smtClean="0">
              <a:solidFill>
                <a:srgbClr val="002060"/>
              </a:solidFill>
            </a:rPr>
            <a:t>La acumulación de períodos de descanso vacacional, procede de manera excepcional a solicitud del servidor público y solo hasta por dos (02) períodos de descanso vacacional. En este caso, tampoco se genera derecho a compensación económica adicional alguna.</a:t>
          </a:r>
          <a:endParaRPr lang="es-PE" dirty="0">
            <a:solidFill>
              <a:srgbClr val="002060"/>
            </a:solidFill>
          </a:endParaRPr>
        </a:p>
      </dgm:t>
    </dgm:pt>
    <dgm:pt modelId="{49A902E6-D3B2-4F5B-8376-60D8DD00DEEF}" type="parTrans" cxnId="{07706B65-62DB-4F5A-A726-527A4C11A367}">
      <dgm:prSet/>
      <dgm:spPr/>
      <dgm:t>
        <a:bodyPr/>
        <a:lstStyle/>
        <a:p>
          <a:endParaRPr lang="es-PE"/>
        </a:p>
      </dgm:t>
    </dgm:pt>
    <dgm:pt modelId="{8198A0B6-CE93-408D-AF72-D3FAB1727809}" type="sibTrans" cxnId="{07706B65-62DB-4F5A-A726-527A4C11A367}">
      <dgm:prSet/>
      <dgm:spPr/>
      <dgm:t>
        <a:bodyPr/>
        <a:lstStyle/>
        <a:p>
          <a:endParaRPr lang="es-PE"/>
        </a:p>
      </dgm:t>
    </dgm:pt>
    <dgm:pt modelId="{E1794E8A-8687-4089-A9B7-B1D1EE1C12E6}">
      <dgm:prSet phldrT="[Texto]"/>
      <dgm:spPr>
        <a:noFill/>
        <a:ln w="28575">
          <a:solidFill>
            <a:schemeClr val="accent1">
              <a:lumMod val="75000"/>
            </a:schemeClr>
          </a:solidFill>
        </a:ln>
      </dgm:spPr>
      <dgm:t>
        <a:bodyPr/>
        <a:lstStyle/>
        <a:p>
          <a:r>
            <a:rPr lang="es-PE" dirty="0" smtClean="0">
              <a:solidFill>
                <a:srgbClr val="002060"/>
              </a:solidFill>
            </a:rPr>
            <a:t>Corresponde al inmediato superior del servidor civil dar cumplimiento a la programación del rol de vacaciones</a:t>
          </a:r>
          <a:endParaRPr lang="es-PE" dirty="0">
            <a:solidFill>
              <a:srgbClr val="002060"/>
            </a:solidFill>
          </a:endParaRPr>
        </a:p>
      </dgm:t>
    </dgm:pt>
    <dgm:pt modelId="{AEB80606-CAA0-43B5-A407-9A5DB1D89CDF}" type="parTrans" cxnId="{CF1461B6-18E6-47E8-A271-77052032E3A5}">
      <dgm:prSet/>
      <dgm:spPr/>
      <dgm:t>
        <a:bodyPr/>
        <a:lstStyle/>
        <a:p>
          <a:endParaRPr lang="es-PE"/>
        </a:p>
      </dgm:t>
    </dgm:pt>
    <dgm:pt modelId="{A418DD07-6181-4168-A075-D22B8C46FA75}" type="sibTrans" cxnId="{CF1461B6-18E6-47E8-A271-77052032E3A5}">
      <dgm:prSet/>
      <dgm:spPr/>
      <dgm:t>
        <a:bodyPr/>
        <a:lstStyle/>
        <a:p>
          <a:endParaRPr lang="es-PE"/>
        </a:p>
      </dgm:t>
    </dgm:pt>
    <dgm:pt modelId="{879002FC-806F-41B3-8A13-14496D692064}" type="pres">
      <dgm:prSet presAssocID="{C09D3AA3-75C5-4ED1-AB4D-DF484305D0D7}" presName="diagram" presStyleCnt="0">
        <dgm:presLayoutVars>
          <dgm:dir/>
          <dgm:resizeHandles val="exact"/>
        </dgm:presLayoutVars>
      </dgm:prSet>
      <dgm:spPr/>
      <dgm:t>
        <a:bodyPr/>
        <a:lstStyle/>
        <a:p>
          <a:endParaRPr lang="es-PE"/>
        </a:p>
      </dgm:t>
    </dgm:pt>
    <dgm:pt modelId="{D9CC895A-CC77-4684-A461-66975721A491}" type="pres">
      <dgm:prSet presAssocID="{88A89C6A-D437-4FDC-8B31-2EAC5D1BBDE7}" presName="node" presStyleLbl="node1" presStyleIdx="0" presStyleCnt="3">
        <dgm:presLayoutVars>
          <dgm:bulletEnabled val="1"/>
        </dgm:presLayoutVars>
      </dgm:prSet>
      <dgm:spPr/>
      <dgm:t>
        <a:bodyPr/>
        <a:lstStyle/>
        <a:p>
          <a:endParaRPr lang="es-PE"/>
        </a:p>
      </dgm:t>
    </dgm:pt>
    <dgm:pt modelId="{5E945E7A-4C0E-4836-9D15-3F0700A206D1}" type="pres">
      <dgm:prSet presAssocID="{E1BD8840-05FF-4831-8F54-124B303FFD1E}" presName="sibTrans" presStyleCnt="0"/>
      <dgm:spPr/>
    </dgm:pt>
    <dgm:pt modelId="{731EAE7E-B6F3-43AD-87B8-7CF7FA4382EA}" type="pres">
      <dgm:prSet presAssocID="{99373790-E9F3-4179-A0F8-3B280CC58F97}" presName="node" presStyleLbl="node1" presStyleIdx="1" presStyleCnt="3">
        <dgm:presLayoutVars>
          <dgm:bulletEnabled val="1"/>
        </dgm:presLayoutVars>
      </dgm:prSet>
      <dgm:spPr/>
      <dgm:t>
        <a:bodyPr/>
        <a:lstStyle/>
        <a:p>
          <a:endParaRPr lang="es-PE"/>
        </a:p>
      </dgm:t>
    </dgm:pt>
    <dgm:pt modelId="{DEB0421D-B3F0-4915-9B5E-7EF5ABF086B2}" type="pres">
      <dgm:prSet presAssocID="{8198A0B6-CE93-408D-AF72-D3FAB1727809}" presName="sibTrans" presStyleCnt="0"/>
      <dgm:spPr/>
    </dgm:pt>
    <dgm:pt modelId="{61BF9CAF-A012-4CDB-BD77-0062CF333129}" type="pres">
      <dgm:prSet presAssocID="{E1794E8A-8687-4089-A9B7-B1D1EE1C12E6}" presName="node" presStyleLbl="node1" presStyleIdx="2" presStyleCnt="3">
        <dgm:presLayoutVars>
          <dgm:bulletEnabled val="1"/>
        </dgm:presLayoutVars>
      </dgm:prSet>
      <dgm:spPr/>
      <dgm:t>
        <a:bodyPr/>
        <a:lstStyle/>
        <a:p>
          <a:endParaRPr lang="es-PE"/>
        </a:p>
      </dgm:t>
    </dgm:pt>
  </dgm:ptLst>
  <dgm:cxnLst>
    <dgm:cxn modelId="{27FD4592-F90F-4456-85B5-C5307C990269}" type="presOf" srcId="{E1794E8A-8687-4089-A9B7-B1D1EE1C12E6}" destId="{61BF9CAF-A012-4CDB-BD77-0062CF333129}" srcOrd="0" destOrd="0" presId="urn:microsoft.com/office/officeart/2005/8/layout/default"/>
    <dgm:cxn modelId="{35E95D59-34A1-4983-A2F2-8363C8AABFE5}" srcId="{C09D3AA3-75C5-4ED1-AB4D-DF484305D0D7}" destId="{88A89C6A-D437-4FDC-8B31-2EAC5D1BBDE7}" srcOrd="0" destOrd="0" parTransId="{5FD12A54-29A7-4FAF-9235-2E37C9CF73AA}" sibTransId="{E1BD8840-05FF-4831-8F54-124B303FFD1E}"/>
    <dgm:cxn modelId="{CF1461B6-18E6-47E8-A271-77052032E3A5}" srcId="{C09D3AA3-75C5-4ED1-AB4D-DF484305D0D7}" destId="{E1794E8A-8687-4089-A9B7-B1D1EE1C12E6}" srcOrd="2" destOrd="0" parTransId="{AEB80606-CAA0-43B5-A407-9A5DB1D89CDF}" sibTransId="{A418DD07-6181-4168-A075-D22B8C46FA75}"/>
    <dgm:cxn modelId="{07706B65-62DB-4F5A-A726-527A4C11A367}" srcId="{C09D3AA3-75C5-4ED1-AB4D-DF484305D0D7}" destId="{99373790-E9F3-4179-A0F8-3B280CC58F97}" srcOrd="1" destOrd="0" parTransId="{49A902E6-D3B2-4F5B-8376-60D8DD00DEEF}" sibTransId="{8198A0B6-CE93-408D-AF72-D3FAB1727809}"/>
    <dgm:cxn modelId="{9988BAAB-0165-44DA-BA2F-E823E0E65988}" type="presOf" srcId="{99373790-E9F3-4179-A0F8-3B280CC58F97}" destId="{731EAE7E-B6F3-43AD-87B8-7CF7FA4382EA}" srcOrd="0" destOrd="0" presId="urn:microsoft.com/office/officeart/2005/8/layout/default"/>
    <dgm:cxn modelId="{7E24E201-1ABB-4A5E-85A3-1E6D95A89849}" type="presOf" srcId="{88A89C6A-D437-4FDC-8B31-2EAC5D1BBDE7}" destId="{D9CC895A-CC77-4684-A461-66975721A491}" srcOrd="0" destOrd="0" presId="urn:microsoft.com/office/officeart/2005/8/layout/default"/>
    <dgm:cxn modelId="{321FE672-96A0-4B21-B2D9-3CDBFEF0DF10}" type="presOf" srcId="{C09D3AA3-75C5-4ED1-AB4D-DF484305D0D7}" destId="{879002FC-806F-41B3-8A13-14496D692064}" srcOrd="0" destOrd="0" presId="urn:microsoft.com/office/officeart/2005/8/layout/default"/>
    <dgm:cxn modelId="{020432DB-31A2-44F8-B469-032BB15DD01D}" type="presParOf" srcId="{879002FC-806F-41B3-8A13-14496D692064}" destId="{D9CC895A-CC77-4684-A461-66975721A491}" srcOrd="0" destOrd="0" presId="urn:microsoft.com/office/officeart/2005/8/layout/default"/>
    <dgm:cxn modelId="{565C45D5-E2D1-4ABE-863A-322FA29BFF00}" type="presParOf" srcId="{879002FC-806F-41B3-8A13-14496D692064}" destId="{5E945E7A-4C0E-4836-9D15-3F0700A206D1}" srcOrd="1" destOrd="0" presId="urn:microsoft.com/office/officeart/2005/8/layout/default"/>
    <dgm:cxn modelId="{8433D42C-EFC7-4CB1-8F39-23F6D3A7154C}" type="presParOf" srcId="{879002FC-806F-41B3-8A13-14496D692064}" destId="{731EAE7E-B6F3-43AD-87B8-7CF7FA4382EA}" srcOrd="2" destOrd="0" presId="urn:microsoft.com/office/officeart/2005/8/layout/default"/>
    <dgm:cxn modelId="{C26BE8C0-D168-4F32-9921-D3D20012CB4F}" type="presParOf" srcId="{879002FC-806F-41B3-8A13-14496D692064}" destId="{DEB0421D-B3F0-4915-9B5E-7EF5ABF086B2}" srcOrd="3" destOrd="0" presId="urn:microsoft.com/office/officeart/2005/8/layout/default"/>
    <dgm:cxn modelId="{11CB6809-371D-47FB-93D3-A01B52D941F9}" type="presParOf" srcId="{879002FC-806F-41B3-8A13-14496D692064}" destId="{61BF9CAF-A012-4CDB-BD77-0062CF333129}" srcOrd="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670FB3-B9B1-4484-B0CF-F8D85940ECE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PE"/>
        </a:p>
      </dgm:t>
    </dgm:pt>
    <dgm:pt modelId="{DFF25325-AE11-4027-8C36-D694AC6BE098}">
      <dgm:prSet phldrT="[Texto]" custT="1"/>
      <dgm:spPr>
        <a:noFill/>
        <a:ln w="28575">
          <a:solidFill>
            <a:srgbClr val="0070C0"/>
          </a:solidFill>
        </a:ln>
      </dgm:spPr>
      <dgm:t>
        <a:bodyPr/>
        <a:lstStyle/>
        <a:p>
          <a:r>
            <a:rPr lang="es-PE" sz="2000" b="1" dirty="0" smtClean="0">
              <a:solidFill>
                <a:srgbClr val="002060"/>
              </a:solidFill>
            </a:rPr>
            <a:t>DÍAS DE LIBRE DISPONIBILIDAD</a:t>
          </a:r>
          <a:endParaRPr lang="es-PE" sz="2000" b="1" dirty="0">
            <a:solidFill>
              <a:srgbClr val="002060"/>
            </a:solidFill>
          </a:endParaRPr>
        </a:p>
      </dgm:t>
    </dgm:pt>
    <dgm:pt modelId="{80D5F73D-2A6F-48E3-A59D-456DA4E5EC29}" type="parTrans" cxnId="{6F88599D-C8F2-4554-B07D-8C451C5DD103}">
      <dgm:prSet/>
      <dgm:spPr/>
      <dgm:t>
        <a:bodyPr/>
        <a:lstStyle/>
        <a:p>
          <a:endParaRPr lang="es-PE"/>
        </a:p>
      </dgm:t>
    </dgm:pt>
    <dgm:pt modelId="{4DDFC5F2-2E16-4CE3-AD97-EA6896AC64FA}" type="sibTrans" cxnId="{6F88599D-C8F2-4554-B07D-8C451C5DD103}">
      <dgm:prSet/>
      <dgm:spPr/>
      <dgm:t>
        <a:bodyPr/>
        <a:lstStyle/>
        <a:p>
          <a:endParaRPr lang="es-PE"/>
        </a:p>
      </dgm:t>
    </dgm:pt>
    <dgm:pt modelId="{2163BA2C-E462-4329-89B4-445C6A518654}">
      <dgm:prSet phldrT="[Texto]"/>
      <dgm:spPr>
        <a:noFill/>
        <a:ln w="28575">
          <a:solidFill>
            <a:srgbClr val="0070C0"/>
          </a:solidFill>
        </a:ln>
      </dgm:spPr>
      <dgm:t>
        <a:bodyPr/>
        <a:lstStyle/>
        <a:p>
          <a:r>
            <a:rPr lang="es-PE" dirty="0" smtClean="0">
              <a:solidFill>
                <a:srgbClr val="002060"/>
              </a:solidFill>
            </a:rPr>
            <a:t>El servidor civil puede disponer libremente de hasta siete (07) días hábiles, de los 30 días calendario correspondientes a su descanso vacacional, en el año en el que se generó. No procede la acumulación.</a:t>
          </a:r>
          <a:endParaRPr lang="es-PE" dirty="0"/>
        </a:p>
      </dgm:t>
    </dgm:pt>
    <dgm:pt modelId="{8E91A8B1-B1D9-4EEF-9132-D21EFC7230A8}" type="parTrans" cxnId="{63DCE6FB-4727-4DA0-81CC-B4A085881CB2}">
      <dgm:prSet/>
      <dgm:spPr/>
      <dgm:t>
        <a:bodyPr/>
        <a:lstStyle/>
        <a:p>
          <a:endParaRPr lang="es-PE"/>
        </a:p>
      </dgm:t>
    </dgm:pt>
    <dgm:pt modelId="{D0373A08-0B69-4205-A83A-BB2C9AF0067E}" type="sibTrans" cxnId="{63DCE6FB-4727-4DA0-81CC-B4A085881CB2}">
      <dgm:prSet/>
      <dgm:spPr/>
      <dgm:t>
        <a:bodyPr/>
        <a:lstStyle/>
        <a:p>
          <a:endParaRPr lang="es-PE"/>
        </a:p>
      </dgm:t>
    </dgm:pt>
    <dgm:pt modelId="{8324732C-3869-4AB5-AC7A-811E42EF0F63}">
      <dgm:prSet phldrT="[Texto]"/>
      <dgm:spPr>
        <a:noFill/>
        <a:ln w="28575">
          <a:solidFill>
            <a:srgbClr val="0070C0"/>
          </a:solidFill>
        </a:ln>
      </dgm:spPr>
      <dgm:t>
        <a:bodyPr/>
        <a:lstStyle/>
        <a:p>
          <a:r>
            <a:rPr lang="es-PE" dirty="0" smtClean="0">
              <a:solidFill>
                <a:srgbClr val="002060"/>
              </a:solidFill>
            </a:rPr>
            <a:t>Los días de libre disponibilidad se podrán utilizar en periodos no menores de media jornada ordinaria de servicio, para la realización de actividades personales, sin necesidad de justificar su utilización.</a:t>
          </a:r>
          <a:endParaRPr lang="es-PE" dirty="0"/>
        </a:p>
      </dgm:t>
    </dgm:pt>
    <dgm:pt modelId="{B0AC1AC9-829B-4227-B0FD-A4B441CC455F}" type="parTrans" cxnId="{A338C9E6-4FF4-44FC-AD0F-FCE36E43C0EA}">
      <dgm:prSet/>
      <dgm:spPr/>
      <dgm:t>
        <a:bodyPr/>
        <a:lstStyle/>
        <a:p>
          <a:endParaRPr lang="es-PE"/>
        </a:p>
      </dgm:t>
    </dgm:pt>
    <dgm:pt modelId="{387D36C7-7A32-4DBE-B079-57953B93C2E8}" type="sibTrans" cxnId="{A338C9E6-4FF4-44FC-AD0F-FCE36E43C0EA}">
      <dgm:prSet/>
      <dgm:spPr/>
      <dgm:t>
        <a:bodyPr/>
        <a:lstStyle/>
        <a:p>
          <a:endParaRPr lang="es-PE"/>
        </a:p>
      </dgm:t>
    </dgm:pt>
    <dgm:pt modelId="{8574ED48-AF69-41F2-8463-94BFD092EE58}">
      <dgm:prSet phldrT="[Texto]"/>
      <dgm:spPr>
        <a:noFill/>
        <a:ln w="28575">
          <a:solidFill>
            <a:srgbClr val="0070C0"/>
          </a:solidFill>
        </a:ln>
      </dgm:spPr>
      <dgm:t>
        <a:bodyPr/>
        <a:lstStyle/>
        <a:p>
          <a:r>
            <a:rPr lang="es-PE" dirty="0" smtClean="0">
              <a:solidFill>
                <a:srgbClr val="002060"/>
              </a:solidFill>
            </a:rPr>
            <a:t>Los días de libre disponibilidad pueden ser dispuestos antes de cumplir el año y record vacacional, siempre y cuando se cuente o se haya generado días equivalentes al número de días a utilizar.</a:t>
          </a:r>
          <a:endParaRPr lang="es-PE" dirty="0"/>
        </a:p>
      </dgm:t>
    </dgm:pt>
    <dgm:pt modelId="{CBE894D0-60D1-4134-9FFA-BE6747278C17}" type="parTrans" cxnId="{574F4C43-E4FA-46CC-89F6-C4DE42853ECD}">
      <dgm:prSet/>
      <dgm:spPr/>
      <dgm:t>
        <a:bodyPr/>
        <a:lstStyle/>
        <a:p>
          <a:endParaRPr lang="es-PE"/>
        </a:p>
      </dgm:t>
    </dgm:pt>
    <dgm:pt modelId="{A7F7B750-EDCB-4E40-BA8D-603DA538C76C}" type="sibTrans" cxnId="{574F4C43-E4FA-46CC-89F6-C4DE42853ECD}">
      <dgm:prSet/>
      <dgm:spPr/>
      <dgm:t>
        <a:bodyPr/>
        <a:lstStyle/>
        <a:p>
          <a:endParaRPr lang="es-PE"/>
        </a:p>
      </dgm:t>
    </dgm:pt>
    <dgm:pt modelId="{1F6165FC-691A-4581-8AED-6DFA7836D90D}">
      <dgm:prSet phldrT="[Texto]"/>
      <dgm:spPr>
        <a:noFill/>
        <a:ln w="28575">
          <a:solidFill>
            <a:srgbClr val="0070C0"/>
          </a:solidFill>
        </a:ln>
      </dgm:spPr>
      <dgm:t>
        <a:bodyPr/>
        <a:lstStyle/>
        <a:p>
          <a:r>
            <a:rPr lang="es-PE" dirty="0" smtClean="0">
              <a:solidFill>
                <a:srgbClr val="002060"/>
              </a:solidFill>
            </a:rPr>
            <a:t>El goce de los días de libre disponibilidad se computa con cargo a los días de descanso vacacional y se contabilizan como días calendario del periodo vacacional.</a:t>
          </a:r>
          <a:endParaRPr lang="es-PE" dirty="0"/>
        </a:p>
      </dgm:t>
    </dgm:pt>
    <dgm:pt modelId="{6DE3AC9B-0393-47E6-BBC7-00D6C6EDFF2D}" type="parTrans" cxnId="{0CCE534A-5477-48FC-9978-C2D5904E9151}">
      <dgm:prSet/>
      <dgm:spPr/>
      <dgm:t>
        <a:bodyPr/>
        <a:lstStyle/>
        <a:p>
          <a:endParaRPr lang="es-PE"/>
        </a:p>
      </dgm:t>
    </dgm:pt>
    <dgm:pt modelId="{0DFE1589-F425-40BF-8570-766207FF4C8A}" type="sibTrans" cxnId="{0CCE534A-5477-48FC-9978-C2D5904E9151}">
      <dgm:prSet/>
      <dgm:spPr/>
      <dgm:t>
        <a:bodyPr/>
        <a:lstStyle/>
        <a:p>
          <a:endParaRPr lang="es-PE"/>
        </a:p>
      </dgm:t>
    </dgm:pt>
    <dgm:pt modelId="{F3087AAC-04C2-4805-A7DC-4C2E2DCA5355}">
      <dgm:prSet phldrT="[Texto]"/>
      <dgm:spPr>
        <a:noFill/>
        <a:ln w="28575">
          <a:solidFill>
            <a:srgbClr val="0070C0"/>
          </a:solidFill>
        </a:ln>
      </dgm:spPr>
      <dgm:t>
        <a:bodyPr/>
        <a:lstStyle/>
        <a:p>
          <a:r>
            <a:rPr lang="es-PE" dirty="0" smtClean="0">
              <a:solidFill>
                <a:srgbClr val="002060"/>
              </a:solidFill>
            </a:rPr>
            <a:t>Las normas internas de cada entidad pública establecen el procedimiento para solicitar el uso de los días de libre disponibilidad.</a:t>
          </a:r>
          <a:endParaRPr lang="es-PE" dirty="0"/>
        </a:p>
      </dgm:t>
    </dgm:pt>
    <dgm:pt modelId="{534C3144-E042-45B1-85A2-C3BAD0EA23F5}" type="parTrans" cxnId="{D6389BB6-1C36-4947-A427-9759572AF2C0}">
      <dgm:prSet/>
      <dgm:spPr/>
      <dgm:t>
        <a:bodyPr/>
        <a:lstStyle/>
        <a:p>
          <a:endParaRPr lang="es-PE"/>
        </a:p>
      </dgm:t>
    </dgm:pt>
    <dgm:pt modelId="{67A97DAF-7D82-4699-A17F-42D64704FF9D}" type="sibTrans" cxnId="{D6389BB6-1C36-4947-A427-9759572AF2C0}">
      <dgm:prSet/>
      <dgm:spPr/>
      <dgm:t>
        <a:bodyPr/>
        <a:lstStyle/>
        <a:p>
          <a:endParaRPr lang="es-PE"/>
        </a:p>
      </dgm:t>
    </dgm:pt>
    <dgm:pt modelId="{779021CD-DAA6-4D44-9B73-3B7BF0DE3632}" type="pres">
      <dgm:prSet presAssocID="{3A670FB3-B9B1-4484-B0CF-F8D85940ECEA}" presName="composite" presStyleCnt="0">
        <dgm:presLayoutVars>
          <dgm:chMax val="1"/>
          <dgm:dir/>
          <dgm:resizeHandles val="exact"/>
        </dgm:presLayoutVars>
      </dgm:prSet>
      <dgm:spPr/>
      <dgm:t>
        <a:bodyPr/>
        <a:lstStyle/>
        <a:p>
          <a:endParaRPr lang="es-PE"/>
        </a:p>
      </dgm:t>
    </dgm:pt>
    <dgm:pt modelId="{BB29ED2F-5934-43ED-97E9-6A71475C3160}" type="pres">
      <dgm:prSet presAssocID="{DFF25325-AE11-4027-8C36-D694AC6BE098}" presName="roof" presStyleLbl="dkBgShp" presStyleIdx="0" presStyleCnt="2"/>
      <dgm:spPr/>
      <dgm:t>
        <a:bodyPr/>
        <a:lstStyle/>
        <a:p>
          <a:endParaRPr lang="es-PE"/>
        </a:p>
      </dgm:t>
    </dgm:pt>
    <dgm:pt modelId="{403B8A74-6535-4EA4-8D85-5B2247EEBB90}" type="pres">
      <dgm:prSet presAssocID="{DFF25325-AE11-4027-8C36-D694AC6BE098}" presName="pillars" presStyleCnt="0"/>
      <dgm:spPr/>
    </dgm:pt>
    <dgm:pt modelId="{90864AAC-4345-48D7-8B4A-96C33AA13E1E}" type="pres">
      <dgm:prSet presAssocID="{DFF25325-AE11-4027-8C36-D694AC6BE098}" presName="pillar1" presStyleLbl="node1" presStyleIdx="0" presStyleCnt="5">
        <dgm:presLayoutVars>
          <dgm:bulletEnabled val="1"/>
        </dgm:presLayoutVars>
      </dgm:prSet>
      <dgm:spPr/>
      <dgm:t>
        <a:bodyPr/>
        <a:lstStyle/>
        <a:p>
          <a:endParaRPr lang="es-PE"/>
        </a:p>
      </dgm:t>
    </dgm:pt>
    <dgm:pt modelId="{F6531DAC-EC29-462A-9B6A-5FD8310D82A6}" type="pres">
      <dgm:prSet presAssocID="{8324732C-3869-4AB5-AC7A-811E42EF0F63}" presName="pillarX" presStyleLbl="node1" presStyleIdx="1" presStyleCnt="5">
        <dgm:presLayoutVars>
          <dgm:bulletEnabled val="1"/>
        </dgm:presLayoutVars>
      </dgm:prSet>
      <dgm:spPr/>
      <dgm:t>
        <a:bodyPr/>
        <a:lstStyle/>
        <a:p>
          <a:endParaRPr lang="es-PE"/>
        </a:p>
      </dgm:t>
    </dgm:pt>
    <dgm:pt modelId="{1756DD6B-F723-420D-AE70-D7461C478523}" type="pres">
      <dgm:prSet presAssocID="{8574ED48-AF69-41F2-8463-94BFD092EE58}" presName="pillarX" presStyleLbl="node1" presStyleIdx="2" presStyleCnt="5">
        <dgm:presLayoutVars>
          <dgm:bulletEnabled val="1"/>
        </dgm:presLayoutVars>
      </dgm:prSet>
      <dgm:spPr/>
      <dgm:t>
        <a:bodyPr/>
        <a:lstStyle/>
        <a:p>
          <a:endParaRPr lang="es-PE"/>
        </a:p>
      </dgm:t>
    </dgm:pt>
    <dgm:pt modelId="{9CC35704-8D53-4345-AA61-2FAEDB33BE78}" type="pres">
      <dgm:prSet presAssocID="{1F6165FC-691A-4581-8AED-6DFA7836D90D}" presName="pillarX" presStyleLbl="node1" presStyleIdx="3" presStyleCnt="5">
        <dgm:presLayoutVars>
          <dgm:bulletEnabled val="1"/>
        </dgm:presLayoutVars>
      </dgm:prSet>
      <dgm:spPr/>
      <dgm:t>
        <a:bodyPr/>
        <a:lstStyle/>
        <a:p>
          <a:endParaRPr lang="es-PE"/>
        </a:p>
      </dgm:t>
    </dgm:pt>
    <dgm:pt modelId="{327E44FE-FED8-4F77-88F4-0DFA30FFE778}" type="pres">
      <dgm:prSet presAssocID="{F3087AAC-04C2-4805-A7DC-4C2E2DCA5355}" presName="pillarX" presStyleLbl="node1" presStyleIdx="4" presStyleCnt="5">
        <dgm:presLayoutVars>
          <dgm:bulletEnabled val="1"/>
        </dgm:presLayoutVars>
      </dgm:prSet>
      <dgm:spPr/>
      <dgm:t>
        <a:bodyPr/>
        <a:lstStyle/>
        <a:p>
          <a:endParaRPr lang="es-PE"/>
        </a:p>
      </dgm:t>
    </dgm:pt>
    <dgm:pt modelId="{0317D98D-1687-4D21-B51C-965B7687C56F}" type="pres">
      <dgm:prSet presAssocID="{DFF25325-AE11-4027-8C36-D694AC6BE098}" presName="base" presStyleLbl="dkBgShp" presStyleIdx="1" presStyleCnt="2"/>
      <dgm:spPr>
        <a:noFill/>
        <a:ln w="28575">
          <a:solidFill>
            <a:srgbClr val="0070C0"/>
          </a:solidFill>
        </a:ln>
      </dgm:spPr>
    </dgm:pt>
  </dgm:ptLst>
  <dgm:cxnLst>
    <dgm:cxn modelId="{2F7CDCC8-9AFC-42E1-8014-5A4D0818A1E1}" type="presOf" srcId="{3A670FB3-B9B1-4484-B0CF-F8D85940ECEA}" destId="{779021CD-DAA6-4D44-9B73-3B7BF0DE3632}" srcOrd="0" destOrd="0" presId="urn:microsoft.com/office/officeart/2005/8/layout/hList3"/>
    <dgm:cxn modelId="{22476EA4-8FB3-4E26-8C45-25B9BAB998B2}" type="presOf" srcId="{8574ED48-AF69-41F2-8463-94BFD092EE58}" destId="{1756DD6B-F723-420D-AE70-D7461C478523}" srcOrd="0" destOrd="0" presId="urn:microsoft.com/office/officeart/2005/8/layout/hList3"/>
    <dgm:cxn modelId="{63DCE6FB-4727-4DA0-81CC-B4A085881CB2}" srcId="{DFF25325-AE11-4027-8C36-D694AC6BE098}" destId="{2163BA2C-E462-4329-89B4-445C6A518654}" srcOrd="0" destOrd="0" parTransId="{8E91A8B1-B1D9-4EEF-9132-D21EFC7230A8}" sibTransId="{D0373A08-0B69-4205-A83A-BB2C9AF0067E}"/>
    <dgm:cxn modelId="{D6389BB6-1C36-4947-A427-9759572AF2C0}" srcId="{DFF25325-AE11-4027-8C36-D694AC6BE098}" destId="{F3087AAC-04C2-4805-A7DC-4C2E2DCA5355}" srcOrd="4" destOrd="0" parTransId="{534C3144-E042-45B1-85A2-C3BAD0EA23F5}" sibTransId="{67A97DAF-7D82-4699-A17F-42D64704FF9D}"/>
    <dgm:cxn modelId="{27668886-64F0-4814-9228-498F072A2D95}" type="presOf" srcId="{DFF25325-AE11-4027-8C36-D694AC6BE098}" destId="{BB29ED2F-5934-43ED-97E9-6A71475C3160}" srcOrd="0" destOrd="0" presId="urn:microsoft.com/office/officeart/2005/8/layout/hList3"/>
    <dgm:cxn modelId="{C20F44CE-7BF9-4930-BD84-503C9C9E1102}" type="presOf" srcId="{2163BA2C-E462-4329-89B4-445C6A518654}" destId="{90864AAC-4345-48D7-8B4A-96C33AA13E1E}" srcOrd="0" destOrd="0" presId="urn:microsoft.com/office/officeart/2005/8/layout/hList3"/>
    <dgm:cxn modelId="{A338C9E6-4FF4-44FC-AD0F-FCE36E43C0EA}" srcId="{DFF25325-AE11-4027-8C36-D694AC6BE098}" destId="{8324732C-3869-4AB5-AC7A-811E42EF0F63}" srcOrd="1" destOrd="0" parTransId="{B0AC1AC9-829B-4227-B0FD-A4B441CC455F}" sibTransId="{387D36C7-7A32-4DBE-B079-57953B93C2E8}"/>
    <dgm:cxn modelId="{48E03B70-DA44-456C-80EC-AAAB76ACBE07}" type="presOf" srcId="{8324732C-3869-4AB5-AC7A-811E42EF0F63}" destId="{F6531DAC-EC29-462A-9B6A-5FD8310D82A6}" srcOrd="0" destOrd="0" presId="urn:microsoft.com/office/officeart/2005/8/layout/hList3"/>
    <dgm:cxn modelId="{0CCE534A-5477-48FC-9978-C2D5904E9151}" srcId="{DFF25325-AE11-4027-8C36-D694AC6BE098}" destId="{1F6165FC-691A-4581-8AED-6DFA7836D90D}" srcOrd="3" destOrd="0" parTransId="{6DE3AC9B-0393-47E6-BBC7-00D6C6EDFF2D}" sibTransId="{0DFE1589-F425-40BF-8570-766207FF4C8A}"/>
    <dgm:cxn modelId="{574F4C43-E4FA-46CC-89F6-C4DE42853ECD}" srcId="{DFF25325-AE11-4027-8C36-D694AC6BE098}" destId="{8574ED48-AF69-41F2-8463-94BFD092EE58}" srcOrd="2" destOrd="0" parTransId="{CBE894D0-60D1-4134-9FFA-BE6747278C17}" sibTransId="{A7F7B750-EDCB-4E40-BA8D-603DA538C76C}"/>
    <dgm:cxn modelId="{5245E094-0CEB-48AD-9AAA-79A46D5A9E46}" type="presOf" srcId="{1F6165FC-691A-4581-8AED-6DFA7836D90D}" destId="{9CC35704-8D53-4345-AA61-2FAEDB33BE78}" srcOrd="0" destOrd="0" presId="urn:microsoft.com/office/officeart/2005/8/layout/hList3"/>
    <dgm:cxn modelId="{6F88599D-C8F2-4554-B07D-8C451C5DD103}" srcId="{3A670FB3-B9B1-4484-B0CF-F8D85940ECEA}" destId="{DFF25325-AE11-4027-8C36-D694AC6BE098}" srcOrd="0" destOrd="0" parTransId="{80D5F73D-2A6F-48E3-A59D-456DA4E5EC29}" sibTransId="{4DDFC5F2-2E16-4CE3-AD97-EA6896AC64FA}"/>
    <dgm:cxn modelId="{56B00DF0-040D-484B-A817-9A4B56B1FE42}" type="presOf" srcId="{F3087AAC-04C2-4805-A7DC-4C2E2DCA5355}" destId="{327E44FE-FED8-4F77-88F4-0DFA30FFE778}" srcOrd="0" destOrd="0" presId="urn:microsoft.com/office/officeart/2005/8/layout/hList3"/>
    <dgm:cxn modelId="{C71ED17D-14D8-4749-8072-78C52F2A0442}" type="presParOf" srcId="{779021CD-DAA6-4D44-9B73-3B7BF0DE3632}" destId="{BB29ED2F-5934-43ED-97E9-6A71475C3160}" srcOrd="0" destOrd="0" presId="urn:microsoft.com/office/officeart/2005/8/layout/hList3"/>
    <dgm:cxn modelId="{BFB16389-B570-4F0F-80B1-93417EB079B7}" type="presParOf" srcId="{779021CD-DAA6-4D44-9B73-3B7BF0DE3632}" destId="{403B8A74-6535-4EA4-8D85-5B2247EEBB90}" srcOrd="1" destOrd="0" presId="urn:microsoft.com/office/officeart/2005/8/layout/hList3"/>
    <dgm:cxn modelId="{28D14527-3B1B-434D-9920-88B3950C80B1}" type="presParOf" srcId="{403B8A74-6535-4EA4-8D85-5B2247EEBB90}" destId="{90864AAC-4345-48D7-8B4A-96C33AA13E1E}" srcOrd="0" destOrd="0" presId="urn:microsoft.com/office/officeart/2005/8/layout/hList3"/>
    <dgm:cxn modelId="{021B3752-6832-4DD9-BE58-33AC4900165F}" type="presParOf" srcId="{403B8A74-6535-4EA4-8D85-5B2247EEBB90}" destId="{F6531DAC-EC29-462A-9B6A-5FD8310D82A6}" srcOrd="1" destOrd="0" presId="urn:microsoft.com/office/officeart/2005/8/layout/hList3"/>
    <dgm:cxn modelId="{EFCA5808-18DE-41BA-8365-A33A1D553941}" type="presParOf" srcId="{403B8A74-6535-4EA4-8D85-5B2247EEBB90}" destId="{1756DD6B-F723-420D-AE70-D7461C478523}" srcOrd="2" destOrd="0" presId="urn:microsoft.com/office/officeart/2005/8/layout/hList3"/>
    <dgm:cxn modelId="{92C03160-325B-4EFD-AF4F-F9ADEA6400EA}" type="presParOf" srcId="{403B8A74-6535-4EA4-8D85-5B2247EEBB90}" destId="{9CC35704-8D53-4345-AA61-2FAEDB33BE78}" srcOrd="3" destOrd="0" presId="urn:microsoft.com/office/officeart/2005/8/layout/hList3"/>
    <dgm:cxn modelId="{376F2088-C0FE-47DE-8CF5-A5AAAD7E5FB9}" type="presParOf" srcId="{403B8A74-6535-4EA4-8D85-5B2247EEBB90}" destId="{327E44FE-FED8-4F77-88F4-0DFA30FFE778}" srcOrd="4" destOrd="0" presId="urn:microsoft.com/office/officeart/2005/8/layout/hList3"/>
    <dgm:cxn modelId="{1EF9A4C9-82D3-49E7-9BFA-40F7BA9AA68C}" type="presParOf" srcId="{779021CD-DAA6-4D44-9B73-3B7BF0DE3632}" destId="{0317D98D-1687-4D21-B51C-965B7687C56F}"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FF8EF8-A87A-476A-AB04-DC6245229263}" type="doc">
      <dgm:prSet loTypeId="urn:microsoft.com/office/officeart/2005/8/layout/venn3" loCatId="relationship" qsTypeId="urn:microsoft.com/office/officeart/2005/8/quickstyle/simple1" qsCatId="simple" csTypeId="urn:microsoft.com/office/officeart/2005/8/colors/accent1_2" csCatId="accent1" phldr="1"/>
      <dgm:spPr/>
    </dgm:pt>
    <dgm:pt modelId="{E4EF0E86-6AAA-4BE3-B33E-5E5CC6C19D74}">
      <dgm:prSet phldrT="[Texto]"/>
      <dgm:spPr>
        <a:solidFill>
          <a:schemeClr val="accent1">
            <a:lumMod val="20000"/>
            <a:lumOff val="80000"/>
          </a:schemeClr>
        </a:solidFill>
        <a:ln w="28575">
          <a:solidFill>
            <a:srgbClr val="0070C0"/>
          </a:solidFill>
        </a:ln>
      </dgm:spPr>
      <dgm:t>
        <a:bodyPr/>
        <a:lstStyle/>
        <a:p>
          <a:r>
            <a:rPr lang="es-PE" dirty="0" smtClean="0">
              <a:solidFill>
                <a:srgbClr val="002060"/>
              </a:solidFill>
            </a:rPr>
            <a:t>El trabajo en sobretiempo es excepcional, voluntario y compensable con períodos equivalentes de descanso. En ningún caso, se paga horas extras por servicios realizados en sobretiempo</a:t>
          </a:r>
          <a:endParaRPr lang="es-PE" dirty="0"/>
        </a:p>
      </dgm:t>
    </dgm:pt>
    <dgm:pt modelId="{083966A1-DB6A-497D-965B-7E15F7B1904A}" type="parTrans" cxnId="{ED7A870F-925C-4974-A76E-23348DE22AF0}">
      <dgm:prSet/>
      <dgm:spPr/>
      <dgm:t>
        <a:bodyPr/>
        <a:lstStyle/>
        <a:p>
          <a:endParaRPr lang="es-PE"/>
        </a:p>
      </dgm:t>
    </dgm:pt>
    <dgm:pt modelId="{D7A3BDB1-92ED-4A6F-98EE-ED3D309D3412}" type="sibTrans" cxnId="{ED7A870F-925C-4974-A76E-23348DE22AF0}">
      <dgm:prSet/>
      <dgm:spPr/>
      <dgm:t>
        <a:bodyPr/>
        <a:lstStyle/>
        <a:p>
          <a:endParaRPr lang="es-PE"/>
        </a:p>
      </dgm:t>
    </dgm:pt>
    <dgm:pt modelId="{2A17C52E-BB89-4406-BB93-FDBC8B93A5F3}">
      <dgm:prSet phldrT="[Texto]"/>
      <dgm:spPr>
        <a:solidFill>
          <a:schemeClr val="accent1">
            <a:lumMod val="20000"/>
            <a:lumOff val="80000"/>
          </a:schemeClr>
        </a:solidFill>
        <a:ln w="28575">
          <a:solidFill>
            <a:srgbClr val="0070C0"/>
          </a:solidFill>
        </a:ln>
      </dgm:spPr>
      <dgm:t>
        <a:bodyPr/>
        <a:lstStyle/>
        <a:p>
          <a:r>
            <a:rPr lang="es-PE" dirty="0" smtClean="0">
              <a:solidFill>
                <a:srgbClr val="002060"/>
              </a:solidFill>
            </a:rPr>
            <a:t>Nadie puede ser obligado a trabajar horas extras, salvo en los casos justificados en que la labor resulte indispensable a consecuencia de un hecho fortuito o fuerza mayor.</a:t>
          </a:r>
          <a:endParaRPr lang="es-PE" dirty="0"/>
        </a:p>
      </dgm:t>
    </dgm:pt>
    <dgm:pt modelId="{AF82C6ED-1DD1-49EA-A75C-2488626F8E06}" type="parTrans" cxnId="{F910E91A-D1F1-49CD-84CB-40809749453E}">
      <dgm:prSet/>
      <dgm:spPr/>
      <dgm:t>
        <a:bodyPr/>
        <a:lstStyle/>
        <a:p>
          <a:endParaRPr lang="es-PE"/>
        </a:p>
      </dgm:t>
    </dgm:pt>
    <dgm:pt modelId="{90B56C3D-6B9B-413C-8C5D-4CED136A73A5}" type="sibTrans" cxnId="{F910E91A-D1F1-49CD-84CB-40809749453E}">
      <dgm:prSet/>
      <dgm:spPr/>
      <dgm:t>
        <a:bodyPr/>
        <a:lstStyle/>
        <a:p>
          <a:endParaRPr lang="es-PE"/>
        </a:p>
      </dgm:t>
    </dgm:pt>
    <dgm:pt modelId="{E6A16C08-37C7-4E80-8D08-9DF66FC3C9E0}">
      <dgm:prSet phldrT="[Texto]"/>
      <dgm:spPr>
        <a:solidFill>
          <a:schemeClr val="accent1">
            <a:lumMod val="20000"/>
            <a:lumOff val="80000"/>
          </a:schemeClr>
        </a:solidFill>
        <a:ln w="28575">
          <a:solidFill>
            <a:srgbClr val="0070C0"/>
          </a:solidFill>
        </a:ln>
      </dgm:spPr>
      <dgm:t>
        <a:bodyPr/>
        <a:lstStyle/>
        <a:p>
          <a:r>
            <a:rPr lang="es-PE" dirty="0" smtClean="0">
              <a:solidFill>
                <a:srgbClr val="002060"/>
              </a:solidFill>
            </a:rPr>
            <a:t>SERVIR emitirá la directiva sobre la restitución de las horas de trabajo en sobretiempo con períodos equivalentes de descanso, así como su modalidad, oportunidad y autorización.</a:t>
          </a:r>
          <a:endParaRPr lang="es-PE" dirty="0"/>
        </a:p>
      </dgm:t>
    </dgm:pt>
    <dgm:pt modelId="{32B75682-7AC3-443C-9F02-957732FC9519}" type="parTrans" cxnId="{A99932A2-7224-4943-8E7F-7DEB6FF5B798}">
      <dgm:prSet/>
      <dgm:spPr/>
      <dgm:t>
        <a:bodyPr/>
        <a:lstStyle/>
        <a:p>
          <a:endParaRPr lang="es-PE"/>
        </a:p>
      </dgm:t>
    </dgm:pt>
    <dgm:pt modelId="{BC1ED2A4-257A-422D-9E8C-5D71AD8DEDCB}" type="sibTrans" cxnId="{A99932A2-7224-4943-8E7F-7DEB6FF5B798}">
      <dgm:prSet/>
      <dgm:spPr/>
      <dgm:t>
        <a:bodyPr/>
        <a:lstStyle/>
        <a:p>
          <a:endParaRPr lang="es-PE"/>
        </a:p>
      </dgm:t>
    </dgm:pt>
    <dgm:pt modelId="{F57C575C-5445-4FA8-938F-0E3440651E25}" type="pres">
      <dgm:prSet presAssocID="{BDFF8EF8-A87A-476A-AB04-DC6245229263}" presName="Name0" presStyleCnt="0">
        <dgm:presLayoutVars>
          <dgm:dir/>
          <dgm:resizeHandles val="exact"/>
        </dgm:presLayoutVars>
      </dgm:prSet>
      <dgm:spPr/>
    </dgm:pt>
    <dgm:pt modelId="{278EF28B-8300-4073-9472-AB2EF9AD76CC}" type="pres">
      <dgm:prSet presAssocID="{E4EF0E86-6AAA-4BE3-B33E-5E5CC6C19D74}" presName="Name5" presStyleLbl="vennNode1" presStyleIdx="0" presStyleCnt="3" custLinFactNeighborX="-23247" custLinFactNeighborY="1166">
        <dgm:presLayoutVars>
          <dgm:bulletEnabled val="1"/>
        </dgm:presLayoutVars>
      </dgm:prSet>
      <dgm:spPr/>
      <dgm:t>
        <a:bodyPr/>
        <a:lstStyle/>
        <a:p>
          <a:endParaRPr lang="es-PE"/>
        </a:p>
      </dgm:t>
    </dgm:pt>
    <dgm:pt modelId="{28EBB262-B3C6-4229-B355-661188FE797C}" type="pres">
      <dgm:prSet presAssocID="{D7A3BDB1-92ED-4A6F-98EE-ED3D309D3412}" presName="space" presStyleCnt="0"/>
      <dgm:spPr/>
    </dgm:pt>
    <dgm:pt modelId="{94F5715B-1261-407A-BF90-842A624E901A}" type="pres">
      <dgm:prSet presAssocID="{2A17C52E-BB89-4406-BB93-FDBC8B93A5F3}" presName="Name5" presStyleLbl="vennNode1" presStyleIdx="1" presStyleCnt="3">
        <dgm:presLayoutVars>
          <dgm:bulletEnabled val="1"/>
        </dgm:presLayoutVars>
      </dgm:prSet>
      <dgm:spPr/>
      <dgm:t>
        <a:bodyPr/>
        <a:lstStyle/>
        <a:p>
          <a:endParaRPr lang="es-PE"/>
        </a:p>
      </dgm:t>
    </dgm:pt>
    <dgm:pt modelId="{FDCDDBD2-CECB-4CCB-BA46-80831E75B911}" type="pres">
      <dgm:prSet presAssocID="{90B56C3D-6B9B-413C-8C5D-4CED136A73A5}" presName="space" presStyleCnt="0"/>
      <dgm:spPr/>
    </dgm:pt>
    <dgm:pt modelId="{EA4F369E-9006-4549-90B4-9DAB7CD20C7F}" type="pres">
      <dgm:prSet presAssocID="{E6A16C08-37C7-4E80-8D08-9DF66FC3C9E0}" presName="Name5" presStyleLbl="vennNode1" presStyleIdx="2" presStyleCnt="3">
        <dgm:presLayoutVars>
          <dgm:bulletEnabled val="1"/>
        </dgm:presLayoutVars>
      </dgm:prSet>
      <dgm:spPr/>
      <dgm:t>
        <a:bodyPr/>
        <a:lstStyle/>
        <a:p>
          <a:endParaRPr lang="es-PE"/>
        </a:p>
      </dgm:t>
    </dgm:pt>
  </dgm:ptLst>
  <dgm:cxnLst>
    <dgm:cxn modelId="{F910E91A-D1F1-49CD-84CB-40809749453E}" srcId="{BDFF8EF8-A87A-476A-AB04-DC6245229263}" destId="{2A17C52E-BB89-4406-BB93-FDBC8B93A5F3}" srcOrd="1" destOrd="0" parTransId="{AF82C6ED-1DD1-49EA-A75C-2488626F8E06}" sibTransId="{90B56C3D-6B9B-413C-8C5D-4CED136A73A5}"/>
    <dgm:cxn modelId="{ED7A870F-925C-4974-A76E-23348DE22AF0}" srcId="{BDFF8EF8-A87A-476A-AB04-DC6245229263}" destId="{E4EF0E86-6AAA-4BE3-B33E-5E5CC6C19D74}" srcOrd="0" destOrd="0" parTransId="{083966A1-DB6A-497D-965B-7E15F7B1904A}" sibTransId="{D7A3BDB1-92ED-4A6F-98EE-ED3D309D3412}"/>
    <dgm:cxn modelId="{8D3BE5E3-6387-4A83-A80E-3C727C45E1D3}" type="presOf" srcId="{E4EF0E86-6AAA-4BE3-B33E-5E5CC6C19D74}" destId="{278EF28B-8300-4073-9472-AB2EF9AD76CC}" srcOrd="0" destOrd="0" presId="urn:microsoft.com/office/officeart/2005/8/layout/venn3"/>
    <dgm:cxn modelId="{FEEDC59F-BA56-402D-A9C5-21763A112C85}" type="presOf" srcId="{BDFF8EF8-A87A-476A-AB04-DC6245229263}" destId="{F57C575C-5445-4FA8-938F-0E3440651E25}" srcOrd="0" destOrd="0" presId="urn:microsoft.com/office/officeart/2005/8/layout/venn3"/>
    <dgm:cxn modelId="{067FCDBC-3A61-4BE8-8411-D73D219328FF}" type="presOf" srcId="{E6A16C08-37C7-4E80-8D08-9DF66FC3C9E0}" destId="{EA4F369E-9006-4549-90B4-9DAB7CD20C7F}" srcOrd="0" destOrd="0" presId="urn:microsoft.com/office/officeart/2005/8/layout/venn3"/>
    <dgm:cxn modelId="{A99932A2-7224-4943-8E7F-7DEB6FF5B798}" srcId="{BDFF8EF8-A87A-476A-AB04-DC6245229263}" destId="{E6A16C08-37C7-4E80-8D08-9DF66FC3C9E0}" srcOrd="2" destOrd="0" parTransId="{32B75682-7AC3-443C-9F02-957732FC9519}" sibTransId="{BC1ED2A4-257A-422D-9E8C-5D71AD8DEDCB}"/>
    <dgm:cxn modelId="{BDE2DFDB-B4DB-446C-9426-146ECE807539}" type="presOf" srcId="{2A17C52E-BB89-4406-BB93-FDBC8B93A5F3}" destId="{94F5715B-1261-407A-BF90-842A624E901A}" srcOrd="0" destOrd="0" presId="urn:microsoft.com/office/officeart/2005/8/layout/venn3"/>
    <dgm:cxn modelId="{F2574CB1-8662-46E0-ABBA-602883DCC25C}" type="presParOf" srcId="{F57C575C-5445-4FA8-938F-0E3440651E25}" destId="{278EF28B-8300-4073-9472-AB2EF9AD76CC}" srcOrd="0" destOrd="0" presId="urn:microsoft.com/office/officeart/2005/8/layout/venn3"/>
    <dgm:cxn modelId="{76E64434-B249-4F3B-A71B-E20185CC9998}" type="presParOf" srcId="{F57C575C-5445-4FA8-938F-0E3440651E25}" destId="{28EBB262-B3C6-4229-B355-661188FE797C}" srcOrd="1" destOrd="0" presId="urn:microsoft.com/office/officeart/2005/8/layout/venn3"/>
    <dgm:cxn modelId="{68AAC88D-BFEF-4241-9350-04141A157620}" type="presParOf" srcId="{F57C575C-5445-4FA8-938F-0E3440651E25}" destId="{94F5715B-1261-407A-BF90-842A624E901A}" srcOrd="2" destOrd="0" presId="urn:microsoft.com/office/officeart/2005/8/layout/venn3"/>
    <dgm:cxn modelId="{907E25E6-2464-40B9-880B-A71679E61E5D}" type="presParOf" srcId="{F57C575C-5445-4FA8-938F-0E3440651E25}" destId="{FDCDDBD2-CECB-4CCB-BA46-80831E75B911}" srcOrd="3" destOrd="0" presId="urn:microsoft.com/office/officeart/2005/8/layout/venn3"/>
    <dgm:cxn modelId="{A47D4AA3-32E6-4A6B-8A99-9188435B9EDA}" type="presParOf" srcId="{F57C575C-5445-4FA8-938F-0E3440651E25}" destId="{EA4F369E-9006-4549-90B4-9DAB7CD20C7F}" srcOrd="4" destOrd="0" presId="urn:microsoft.com/office/officeart/2005/8/layout/ven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224AB6-F6EC-4F7D-968D-00363D13A39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3B2160C4-AA56-4A1C-A034-D7A5E670A2F5}">
      <dgm:prSet phldrT="[Texto]" custT="1"/>
      <dgm:spPr>
        <a:noFill/>
        <a:ln w="28575">
          <a:solidFill>
            <a:schemeClr val="accent1">
              <a:lumMod val="75000"/>
            </a:schemeClr>
          </a:solidFill>
        </a:ln>
      </dgm:spPr>
      <dgm:t>
        <a:bodyPr/>
        <a:lstStyle/>
        <a:p>
          <a:r>
            <a:rPr lang="es-PE" sz="1800" b="1" dirty="0" smtClean="0">
              <a:solidFill>
                <a:srgbClr val="002060"/>
              </a:solidFill>
              <a:effectLst/>
            </a:rPr>
            <a:t>MEDIA JORNADA</a:t>
          </a:r>
          <a:endParaRPr lang="es-PE" sz="1800" b="1" dirty="0">
            <a:solidFill>
              <a:srgbClr val="002060"/>
            </a:solidFill>
          </a:endParaRPr>
        </a:p>
      </dgm:t>
    </dgm:pt>
    <dgm:pt modelId="{2DAE162B-CA2F-44D8-BF7F-94115A1064E3}" type="parTrans" cxnId="{344733D3-22C8-4F07-879A-6E65449F3233}">
      <dgm:prSet/>
      <dgm:spPr/>
      <dgm:t>
        <a:bodyPr/>
        <a:lstStyle/>
        <a:p>
          <a:endParaRPr lang="es-PE"/>
        </a:p>
      </dgm:t>
    </dgm:pt>
    <dgm:pt modelId="{8E660363-8631-4D6B-83D2-4F7C254928C2}" type="sibTrans" cxnId="{344733D3-22C8-4F07-879A-6E65449F3233}">
      <dgm:prSet/>
      <dgm:spPr/>
      <dgm:t>
        <a:bodyPr/>
        <a:lstStyle/>
        <a:p>
          <a:endParaRPr lang="es-PE"/>
        </a:p>
      </dgm:t>
    </dgm:pt>
    <dgm:pt modelId="{B335ED4A-116A-4DC3-AF30-55CC52A72F41}">
      <dgm:prSet phldrT="[Texto]" custT="1"/>
      <dgm:spPr>
        <a:noFill/>
        <a:ln w="28575">
          <a:solidFill>
            <a:schemeClr val="accent1">
              <a:lumMod val="75000"/>
            </a:schemeClr>
          </a:solidFill>
        </a:ln>
      </dgm:spPr>
      <dgm:t>
        <a:bodyPr/>
        <a:lstStyle/>
        <a:p>
          <a:r>
            <a:rPr lang="es-PE" sz="1600" dirty="0" smtClean="0">
              <a:solidFill>
                <a:srgbClr val="002060"/>
              </a:solidFill>
            </a:rPr>
            <a:t>De acuerdo con las necesidades de la entidad, se podrá contratar a personal a media jornada</a:t>
          </a:r>
          <a:endParaRPr lang="es-PE" sz="1600" dirty="0">
            <a:solidFill>
              <a:srgbClr val="002060"/>
            </a:solidFill>
          </a:endParaRPr>
        </a:p>
      </dgm:t>
    </dgm:pt>
    <dgm:pt modelId="{6E957BB5-3904-476C-B1A9-CE5EFEDDE5C4}" type="parTrans" cxnId="{643100BD-AA88-409C-B7A9-B727AAD19E07}">
      <dgm:prSet/>
      <dgm:spPr>
        <a:ln w="28575">
          <a:solidFill>
            <a:schemeClr val="accent1">
              <a:lumMod val="75000"/>
            </a:schemeClr>
          </a:solidFill>
        </a:ln>
      </dgm:spPr>
      <dgm:t>
        <a:bodyPr/>
        <a:lstStyle/>
        <a:p>
          <a:endParaRPr lang="es-PE" dirty="0"/>
        </a:p>
      </dgm:t>
    </dgm:pt>
    <dgm:pt modelId="{FC03C051-50BF-466B-83F8-185E4B9E194D}" type="sibTrans" cxnId="{643100BD-AA88-409C-B7A9-B727AAD19E07}">
      <dgm:prSet/>
      <dgm:spPr/>
      <dgm:t>
        <a:bodyPr/>
        <a:lstStyle/>
        <a:p>
          <a:endParaRPr lang="es-PE"/>
        </a:p>
      </dgm:t>
    </dgm:pt>
    <dgm:pt modelId="{100D7305-2A8C-4B81-8EB8-1060E5C17D23}">
      <dgm:prSet phldrT="[Texto]" custT="1"/>
      <dgm:spPr>
        <a:noFill/>
        <a:ln w="28575">
          <a:solidFill>
            <a:schemeClr val="accent1">
              <a:lumMod val="75000"/>
            </a:schemeClr>
          </a:solidFill>
        </a:ln>
      </dgm:spPr>
      <dgm:t>
        <a:bodyPr/>
        <a:lstStyle/>
        <a:p>
          <a:r>
            <a:rPr lang="es-PE" sz="1600" dirty="0" smtClean="0">
              <a:solidFill>
                <a:srgbClr val="002060"/>
              </a:solidFill>
            </a:rPr>
            <a:t>Les corresponderá vacaciones, gratificación y CTS proporcionales a la compensación económica recibida</a:t>
          </a:r>
          <a:endParaRPr lang="es-PE" sz="1600" dirty="0">
            <a:solidFill>
              <a:srgbClr val="002060"/>
            </a:solidFill>
          </a:endParaRPr>
        </a:p>
      </dgm:t>
    </dgm:pt>
    <dgm:pt modelId="{0F7E11D3-3B64-4939-BB4B-2398C21A5B0C}" type="parTrans" cxnId="{8B38E50A-550D-4BB4-86CE-ADC3E5D7D640}">
      <dgm:prSet/>
      <dgm:spPr>
        <a:ln w="28575">
          <a:solidFill>
            <a:schemeClr val="accent1">
              <a:lumMod val="75000"/>
            </a:schemeClr>
          </a:solidFill>
        </a:ln>
      </dgm:spPr>
      <dgm:t>
        <a:bodyPr/>
        <a:lstStyle/>
        <a:p>
          <a:endParaRPr lang="es-PE" dirty="0"/>
        </a:p>
      </dgm:t>
    </dgm:pt>
    <dgm:pt modelId="{46083E4B-BDAA-448D-BCA2-CA406F9D9F80}" type="sibTrans" cxnId="{8B38E50A-550D-4BB4-86CE-ADC3E5D7D640}">
      <dgm:prSet/>
      <dgm:spPr/>
      <dgm:t>
        <a:bodyPr/>
        <a:lstStyle/>
        <a:p>
          <a:endParaRPr lang="es-PE"/>
        </a:p>
      </dgm:t>
    </dgm:pt>
    <dgm:pt modelId="{7375F6CA-85E2-467F-A835-9D04A0FA2C10}" type="pres">
      <dgm:prSet presAssocID="{E5224AB6-F6EC-4F7D-968D-00363D13A39C}" presName="diagram" presStyleCnt="0">
        <dgm:presLayoutVars>
          <dgm:chPref val="1"/>
          <dgm:dir/>
          <dgm:animOne val="branch"/>
          <dgm:animLvl val="lvl"/>
          <dgm:resizeHandles val="exact"/>
        </dgm:presLayoutVars>
      </dgm:prSet>
      <dgm:spPr/>
      <dgm:t>
        <a:bodyPr/>
        <a:lstStyle/>
        <a:p>
          <a:endParaRPr lang="es-PE"/>
        </a:p>
      </dgm:t>
    </dgm:pt>
    <dgm:pt modelId="{A3FA17E0-EA7E-4381-8735-1F458FB2A262}" type="pres">
      <dgm:prSet presAssocID="{3B2160C4-AA56-4A1C-A034-D7A5E670A2F5}" presName="root1" presStyleCnt="0"/>
      <dgm:spPr/>
    </dgm:pt>
    <dgm:pt modelId="{ED2823EC-E216-4E6F-A1B9-3BCFFD08DE92}" type="pres">
      <dgm:prSet presAssocID="{3B2160C4-AA56-4A1C-A034-D7A5E670A2F5}" presName="LevelOneTextNode" presStyleLbl="node0" presStyleIdx="0" presStyleCnt="1" custScaleY="72510">
        <dgm:presLayoutVars>
          <dgm:chPref val="3"/>
        </dgm:presLayoutVars>
      </dgm:prSet>
      <dgm:spPr/>
      <dgm:t>
        <a:bodyPr/>
        <a:lstStyle/>
        <a:p>
          <a:endParaRPr lang="es-PE"/>
        </a:p>
      </dgm:t>
    </dgm:pt>
    <dgm:pt modelId="{AE8A197C-0B1E-4EEB-B5A7-A4DB7F51E5E4}" type="pres">
      <dgm:prSet presAssocID="{3B2160C4-AA56-4A1C-A034-D7A5E670A2F5}" presName="level2hierChild" presStyleCnt="0"/>
      <dgm:spPr/>
    </dgm:pt>
    <dgm:pt modelId="{DB4B6B94-F5DA-4209-A31C-9D35B710EB07}" type="pres">
      <dgm:prSet presAssocID="{6E957BB5-3904-476C-B1A9-CE5EFEDDE5C4}" presName="conn2-1" presStyleLbl="parChTrans1D2" presStyleIdx="0" presStyleCnt="2"/>
      <dgm:spPr/>
      <dgm:t>
        <a:bodyPr/>
        <a:lstStyle/>
        <a:p>
          <a:endParaRPr lang="es-PE"/>
        </a:p>
      </dgm:t>
    </dgm:pt>
    <dgm:pt modelId="{E0299FFF-5628-4CE3-A1D8-5DE55213C8A9}" type="pres">
      <dgm:prSet presAssocID="{6E957BB5-3904-476C-B1A9-CE5EFEDDE5C4}" presName="connTx" presStyleLbl="parChTrans1D2" presStyleIdx="0" presStyleCnt="2"/>
      <dgm:spPr/>
      <dgm:t>
        <a:bodyPr/>
        <a:lstStyle/>
        <a:p>
          <a:endParaRPr lang="es-PE"/>
        </a:p>
      </dgm:t>
    </dgm:pt>
    <dgm:pt modelId="{0BA69E35-3189-4285-B03D-5D2A82613008}" type="pres">
      <dgm:prSet presAssocID="{B335ED4A-116A-4DC3-AF30-55CC52A72F41}" presName="root2" presStyleCnt="0"/>
      <dgm:spPr/>
    </dgm:pt>
    <dgm:pt modelId="{0A303874-90AB-4A87-9148-E6EE2B89721E}" type="pres">
      <dgm:prSet presAssocID="{B335ED4A-116A-4DC3-AF30-55CC52A72F41}" presName="LevelTwoTextNode" presStyleLbl="node2" presStyleIdx="0" presStyleCnt="2" custScaleX="142049" custLinFactNeighborX="1664" custLinFactNeighborY="-10745">
        <dgm:presLayoutVars>
          <dgm:chPref val="3"/>
        </dgm:presLayoutVars>
      </dgm:prSet>
      <dgm:spPr/>
      <dgm:t>
        <a:bodyPr/>
        <a:lstStyle/>
        <a:p>
          <a:endParaRPr lang="es-PE"/>
        </a:p>
      </dgm:t>
    </dgm:pt>
    <dgm:pt modelId="{C32EE3D4-A49C-472D-944C-0D2FED84A1B9}" type="pres">
      <dgm:prSet presAssocID="{B335ED4A-116A-4DC3-AF30-55CC52A72F41}" presName="level3hierChild" presStyleCnt="0"/>
      <dgm:spPr/>
    </dgm:pt>
    <dgm:pt modelId="{C177B752-63F0-4015-84A7-9CCFC2C8EEAE}" type="pres">
      <dgm:prSet presAssocID="{0F7E11D3-3B64-4939-BB4B-2398C21A5B0C}" presName="conn2-1" presStyleLbl="parChTrans1D2" presStyleIdx="1" presStyleCnt="2"/>
      <dgm:spPr/>
      <dgm:t>
        <a:bodyPr/>
        <a:lstStyle/>
        <a:p>
          <a:endParaRPr lang="es-PE"/>
        </a:p>
      </dgm:t>
    </dgm:pt>
    <dgm:pt modelId="{0A79A33C-A015-4939-BF86-A5F1BEB99690}" type="pres">
      <dgm:prSet presAssocID="{0F7E11D3-3B64-4939-BB4B-2398C21A5B0C}" presName="connTx" presStyleLbl="parChTrans1D2" presStyleIdx="1" presStyleCnt="2"/>
      <dgm:spPr/>
      <dgm:t>
        <a:bodyPr/>
        <a:lstStyle/>
        <a:p>
          <a:endParaRPr lang="es-PE"/>
        </a:p>
      </dgm:t>
    </dgm:pt>
    <dgm:pt modelId="{D25A14C7-3D92-4D45-9A3B-EEC439CAE99D}" type="pres">
      <dgm:prSet presAssocID="{100D7305-2A8C-4B81-8EB8-1060E5C17D23}" presName="root2" presStyleCnt="0"/>
      <dgm:spPr/>
    </dgm:pt>
    <dgm:pt modelId="{40B5B470-85A5-4DEE-9BD3-EDF8BA7950AB}" type="pres">
      <dgm:prSet presAssocID="{100D7305-2A8C-4B81-8EB8-1060E5C17D23}" presName="LevelTwoTextNode" presStyleLbl="node2" presStyleIdx="1" presStyleCnt="2" custScaleX="143327" custLinFactNeighborX="1664" custLinFactNeighborY="12944">
        <dgm:presLayoutVars>
          <dgm:chPref val="3"/>
        </dgm:presLayoutVars>
      </dgm:prSet>
      <dgm:spPr/>
      <dgm:t>
        <a:bodyPr/>
        <a:lstStyle/>
        <a:p>
          <a:endParaRPr lang="es-PE"/>
        </a:p>
      </dgm:t>
    </dgm:pt>
    <dgm:pt modelId="{6F5F0D12-B7F3-49B3-814E-46D0066A7942}" type="pres">
      <dgm:prSet presAssocID="{100D7305-2A8C-4B81-8EB8-1060E5C17D23}" presName="level3hierChild" presStyleCnt="0"/>
      <dgm:spPr/>
    </dgm:pt>
  </dgm:ptLst>
  <dgm:cxnLst>
    <dgm:cxn modelId="{F146A1DF-221C-4410-99A2-F16B37172BB6}" type="presOf" srcId="{3B2160C4-AA56-4A1C-A034-D7A5E670A2F5}" destId="{ED2823EC-E216-4E6F-A1B9-3BCFFD08DE92}" srcOrd="0" destOrd="0" presId="urn:microsoft.com/office/officeart/2005/8/layout/hierarchy2"/>
    <dgm:cxn modelId="{10D817CA-10B0-4609-B58B-5FCEA8C261A2}" type="presOf" srcId="{B335ED4A-116A-4DC3-AF30-55CC52A72F41}" destId="{0A303874-90AB-4A87-9148-E6EE2B89721E}" srcOrd="0" destOrd="0" presId="urn:microsoft.com/office/officeart/2005/8/layout/hierarchy2"/>
    <dgm:cxn modelId="{250EC149-B201-44C3-8E6B-C28A372C6547}" type="presOf" srcId="{0F7E11D3-3B64-4939-BB4B-2398C21A5B0C}" destId="{0A79A33C-A015-4939-BF86-A5F1BEB99690}" srcOrd="1" destOrd="0" presId="urn:microsoft.com/office/officeart/2005/8/layout/hierarchy2"/>
    <dgm:cxn modelId="{8B38E50A-550D-4BB4-86CE-ADC3E5D7D640}" srcId="{3B2160C4-AA56-4A1C-A034-D7A5E670A2F5}" destId="{100D7305-2A8C-4B81-8EB8-1060E5C17D23}" srcOrd="1" destOrd="0" parTransId="{0F7E11D3-3B64-4939-BB4B-2398C21A5B0C}" sibTransId="{46083E4B-BDAA-448D-BCA2-CA406F9D9F80}"/>
    <dgm:cxn modelId="{CE0C317F-BC11-41FC-820E-031997ED3E02}" type="presOf" srcId="{E5224AB6-F6EC-4F7D-968D-00363D13A39C}" destId="{7375F6CA-85E2-467F-A835-9D04A0FA2C10}" srcOrd="0" destOrd="0" presId="urn:microsoft.com/office/officeart/2005/8/layout/hierarchy2"/>
    <dgm:cxn modelId="{344733D3-22C8-4F07-879A-6E65449F3233}" srcId="{E5224AB6-F6EC-4F7D-968D-00363D13A39C}" destId="{3B2160C4-AA56-4A1C-A034-D7A5E670A2F5}" srcOrd="0" destOrd="0" parTransId="{2DAE162B-CA2F-44D8-BF7F-94115A1064E3}" sibTransId="{8E660363-8631-4D6B-83D2-4F7C254928C2}"/>
    <dgm:cxn modelId="{34E1000D-57F4-48CC-BFED-51213D91E896}" type="presOf" srcId="{100D7305-2A8C-4B81-8EB8-1060E5C17D23}" destId="{40B5B470-85A5-4DEE-9BD3-EDF8BA7950AB}" srcOrd="0" destOrd="0" presId="urn:microsoft.com/office/officeart/2005/8/layout/hierarchy2"/>
    <dgm:cxn modelId="{B991C980-EEEC-4110-A538-4B117118BD6A}" type="presOf" srcId="{6E957BB5-3904-476C-B1A9-CE5EFEDDE5C4}" destId="{DB4B6B94-F5DA-4209-A31C-9D35B710EB07}" srcOrd="0" destOrd="0" presId="urn:microsoft.com/office/officeart/2005/8/layout/hierarchy2"/>
    <dgm:cxn modelId="{643100BD-AA88-409C-B7A9-B727AAD19E07}" srcId="{3B2160C4-AA56-4A1C-A034-D7A5E670A2F5}" destId="{B335ED4A-116A-4DC3-AF30-55CC52A72F41}" srcOrd="0" destOrd="0" parTransId="{6E957BB5-3904-476C-B1A9-CE5EFEDDE5C4}" sibTransId="{FC03C051-50BF-466B-83F8-185E4B9E194D}"/>
    <dgm:cxn modelId="{60D1E310-3763-4B7E-903E-870A5E08C59D}" type="presOf" srcId="{0F7E11D3-3B64-4939-BB4B-2398C21A5B0C}" destId="{C177B752-63F0-4015-84A7-9CCFC2C8EEAE}" srcOrd="0" destOrd="0" presId="urn:microsoft.com/office/officeart/2005/8/layout/hierarchy2"/>
    <dgm:cxn modelId="{0F34EBD4-F589-4342-AC3D-CFD136655B38}" type="presOf" srcId="{6E957BB5-3904-476C-B1A9-CE5EFEDDE5C4}" destId="{E0299FFF-5628-4CE3-A1D8-5DE55213C8A9}" srcOrd="1" destOrd="0" presId="urn:microsoft.com/office/officeart/2005/8/layout/hierarchy2"/>
    <dgm:cxn modelId="{0C45FCF1-28EE-4336-985E-409DCE441EEC}" type="presParOf" srcId="{7375F6CA-85E2-467F-A835-9D04A0FA2C10}" destId="{A3FA17E0-EA7E-4381-8735-1F458FB2A262}" srcOrd="0" destOrd="0" presId="urn:microsoft.com/office/officeart/2005/8/layout/hierarchy2"/>
    <dgm:cxn modelId="{DD643351-0E1A-4883-9C9C-07D0F9715D3D}" type="presParOf" srcId="{A3FA17E0-EA7E-4381-8735-1F458FB2A262}" destId="{ED2823EC-E216-4E6F-A1B9-3BCFFD08DE92}" srcOrd="0" destOrd="0" presId="urn:microsoft.com/office/officeart/2005/8/layout/hierarchy2"/>
    <dgm:cxn modelId="{6B70267A-50F2-4E45-BB41-6A315A743314}" type="presParOf" srcId="{A3FA17E0-EA7E-4381-8735-1F458FB2A262}" destId="{AE8A197C-0B1E-4EEB-B5A7-A4DB7F51E5E4}" srcOrd="1" destOrd="0" presId="urn:microsoft.com/office/officeart/2005/8/layout/hierarchy2"/>
    <dgm:cxn modelId="{B18A6AC2-6D21-41EB-B6C2-00F7D8DA75CA}" type="presParOf" srcId="{AE8A197C-0B1E-4EEB-B5A7-A4DB7F51E5E4}" destId="{DB4B6B94-F5DA-4209-A31C-9D35B710EB07}" srcOrd="0" destOrd="0" presId="urn:microsoft.com/office/officeart/2005/8/layout/hierarchy2"/>
    <dgm:cxn modelId="{5E413D39-B295-4E1B-BC75-8CA105CA3065}" type="presParOf" srcId="{DB4B6B94-F5DA-4209-A31C-9D35B710EB07}" destId="{E0299FFF-5628-4CE3-A1D8-5DE55213C8A9}" srcOrd="0" destOrd="0" presId="urn:microsoft.com/office/officeart/2005/8/layout/hierarchy2"/>
    <dgm:cxn modelId="{A83C1953-4D40-41B4-AFA4-06E76CE344E1}" type="presParOf" srcId="{AE8A197C-0B1E-4EEB-B5A7-A4DB7F51E5E4}" destId="{0BA69E35-3189-4285-B03D-5D2A82613008}" srcOrd="1" destOrd="0" presId="urn:microsoft.com/office/officeart/2005/8/layout/hierarchy2"/>
    <dgm:cxn modelId="{88785DA1-4743-44C0-9516-2753954E4AE7}" type="presParOf" srcId="{0BA69E35-3189-4285-B03D-5D2A82613008}" destId="{0A303874-90AB-4A87-9148-E6EE2B89721E}" srcOrd="0" destOrd="0" presId="urn:microsoft.com/office/officeart/2005/8/layout/hierarchy2"/>
    <dgm:cxn modelId="{706BF1F9-B984-436E-99D1-B89AD52D7B20}" type="presParOf" srcId="{0BA69E35-3189-4285-B03D-5D2A82613008}" destId="{C32EE3D4-A49C-472D-944C-0D2FED84A1B9}" srcOrd="1" destOrd="0" presId="urn:microsoft.com/office/officeart/2005/8/layout/hierarchy2"/>
    <dgm:cxn modelId="{0974248F-C01B-45FD-A6B6-59E4F7C87027}" type="presParOf" srcId="{AE8A197C-0B1E-4EEB-B5A7-A4DB7F51E5E4}" destId="{C177B752-63F0-4015-84A7-9CCFC2C8EEAE}" srcOrd="2" destOrd="0" presId="urn:microsoft.com/office/officeart/2005/8/layout/hierarchy2"/>
    <dgm:cxn modelId="{B064FF48-2C2C-40CC-9B51-49849B1C15B3}" type="presParOf" srcId="{C177B752-63F0-4015-84A7-9CCFC2C8EEAE}" destId="{0A79A33C-A015-4939-BF86-A5F1BEB99690}" srcOrd="0" destOrd="0" presId="urn:microsoft.com/office/officeart/2005/8/layout/hierarchy2"/>
    <dgm:cxn modelId="{3D6EF393-E519-49F8-9C69-A9FB216263D3}" type="presParOf" srcId="{AE8A197C-0B1E-4EEB-B5A7-A4DB7F51E5E4}" destId="{D25A14C7-3D92-4D45-9A3B-EEC439CAE99D}" srcOrd="3" destOrd="0" presId="urn:microsoft.com/office/officeart/2005/8/layout/hierarchy2"/>
    <dgm:cxn modelId="{7AB53B79-01C8-4B70-AA58-5FE2391985BF}" type="presParOf" srcId="{D25A14C7-3D92-4D45-9A3B-EEC439CAE99D}" destId="{40B5B470-85A5-4DEE-9BD3-EDF8BA7950AB}" srcOrd="0" destOrd="0" presId="urn:microsoft.com/office/officeart/2005/8/layout/hierarchy2"/>
    <dgm:cxn modelId="{C956EAAF-2D5C-447C-873C-050DF599B3B4}" type="presParOf" srcId="{D25A14C7-3D92-4D45-9A3B-EEC439CAE99D}" destId="{6F5F0D12-B7F3-49B3-814E-46D0066A7942}"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FAEBA0-4D14-49F2-AA6A-C70030986D2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919C3460-EF01-467F-A75B-F72963B12DBB}">
      <dgm:prSet phldrT="[Texto]" custT="1"/>
      <dgm:spPr>
        <a:noFill/>
        <a:ln w="28575">
          <a:solidFill>
            <a:schemeClr val="accent1">
              <a:lumMod val="75000"/>
            </a:schemeClr>
          </a:solidFill>
        </a:ln>
      </dgm:spPr>
      <dgm:t>
        <a:bodyPr/>
        <a:lstStyle/>
        <a:p>
          <a:r>
            <a:rPr lang="es-PE" sz="1800" b="1" dirty="0" smtClean="0">
              <a:solidFill>
                <a:srgbClr val="002060"/>
              </a:solidFill>
              <a:effectLst/>
            </a:rPr>
            <a:t>HORARIO DE SERVICIO</a:t>
          </a:r>
          <a:endParaRPr lang="es-PE" sz="1800" b="1" dirty="0">
            <a:solidFill>
              <a:srgbClr val="002060"/>
            </a:solidFill>
          </a:endParaRPr>
        </a:p>
      </dgm:t>
    </dgm:pt>
    <dgm:pt modelId="{F6CDD4D5-BBA4-452F-9722-6A9BD2D496C3}" type="parTrans" cxnId="{55F160BD-44AF-4D5D-BD44-F93786C09BFB}">
      <dgm:prSet/>
      <dgm:spPr/>
      <dgm:t>
        <a:bodyPr/>
        <a:lstStyle/>
        <a:p>
          <a:endParaRPr lang="es-PE"/>
        </a:p>
      </dgm:t>
    </dgm:pt>
    <dgm:pt modelId="{DC92F6F8-02D8-40FA-92FB-E3DE459A4317}" type="sibTrans" cxnId="{55F160BD-44AF-4D5D-BD44-F93786C09BFB}">
      <dgm:prSet/>
      <dgm:spPr/>
      <dgm:t>
        <a:bodyPr/>
        <a:lstStyle/>
        <a:p>
          <a:endParaRPr lang="es-PE"/>
        </a:p>
      </dgm:t>
    </dgm:pt>
    <dgm:pt modelId="{421E7B14-0120-4651-8813-8FBD9B7702AE}">
      <dgm:prSet phldrT="[Texto]" custT="1"/>
      <dgm:spPr>
        <a:noFill/>
        <a:ln w="28575">
          <a:solidFill>
            <a:schemeClr val="accent1">
              <a:lumMod val="75000"/>
            </a:schemeClr>
          </a:solidFill>
        </a:ln>
      </dgm:spPr>
      <dgm:t>
        <a:bodyPr/>
        <a:lstStyle/>
        <a:p>
          <a:r>
            <a:rPr lang="es-PE" sz="1600" dirty="0" smtClean="0">
              <a:solidFill>
                <a:srgbClr val="002060"/>
              </a:solidFill>
            </a:rPr>
            <a:t>Hora de ingreso y salida de los servidores civiles</a:t>
          </a:r>
          <a:endParaRPr lang="es-PE" sz="1600" dirty="0"/>
        </a:p>
      </dgm:t>
    </dgm:pt>
    <dgm:pt modelId="{E32ACFC9-9DA8-468E-BAB1-92E5CCD6FC29}" type="parTrans" cxnId="{0CFE26AD-952E-443B-B5FD-594286113D47}">
      <dgm:prSet/>
      <dgm:spPr>
        <a:ln w="28575">
          <a:solidFill>
            <a:schemeClr val="accent1">
              <a:lumMod val="75000"/>
            </a:schemeClr>
          </a:solidFill>
        </a:ln>
      </dgm:spPr>
      <dgm:t>
        <a:bodyPr/>
        <a:lstStyle/>
        <a:p>
          <a:endParaRPr lang="es-PE" dirty="0"/>
        </a:p>
      </dgm:t>
    </dgm:pt>
    <dgm:pt modelId="{F4163E38-96C7-4B45-B7C4-31074D1454A8}" type="sibTrans" cxnId="{0CFE26AD-952E-443B-B5FD-594286113D47}">
      <dgm:prSet/>
      <dgm:spPr/>
      <dgm:t>
        <a:bodyPr/>
        <a:lstStyle/>
        <a:p>
          <a:endParaRPr lang="es-PE"/>
        </a:p>
      </dgm:t>
    </dgm:pt>
    <dgm:pt modelId="{4B53B785-E869-4FCC-B440-EFBC443F1652}">
      <dgm:prSet phldrT="[Texto]" custT="1"/>
      <dgm:spPr>
        <a:noFill/>
        <a:ln w="28575">
          <a:solidFill>
            <a:schemeClr val="accent1">
              <a:lumMod val="75000"/>
            </a:schemeClr>
          </a:solidFill>
        </a:ln>
      </dgm:spPr>
      <dgm:t>
        <a:bodyPr/>
        <a:lstStyle/>
        <a:p>
          <a:r>
            <a:rPr lang="es-PE" sz="1600" dirty="0" smtClean="0">
              <a:solidFill>
                <a:srgbClr val="002060"/>
              </a:solidFill>
            </a:rPr>
            <a:t>Es facultad de la entidad pública establecer el horario de servicio</a:t>
          </a:r>
          <a:endParaRPr lang="es-PE" sz="1600" dirty="0"/>
        </a:p>
      </dgm:t>
    </dgm:pt>
    <dgm:pt modelId="{18C3264C-0699-42D8-9EE8-679F31835ED3}" type="parTrans" cxnId="{10193AA3-697B-43F1-885D-D35236532071}">
      <dgm:prSet/>
      <dgm:spPr>
        <a:ln w="28575">
          <a:solidFill>
            <a:schemeClr val="accent1">
              <a:lumMod val="75000"/>
            </a:schemeClr>
          </a:solidFill>
        </a:ln>
      </dgm:spPr>
      <dgm:t>
        <a:bodyPr/>
        <a:lstStyle/>
        <a:p>
          <a:endParaRPr lang="es-PE" dirty="0"/>
        </a:p>
      </dgm:t>
    </dgm:pt>
    <dgm:pt modelId="{8FDE6525-4F4B-49CF-8418-493017355978}" type="sibTrans" cxnId="{10193AA3-697B-43F1-885D-D35236532071}">
      <dgm:prSet/>
      <dgm:spPr/>
      <dgm:t>
        <a:bodyPr/>
        <a:lstStyle/>
        <a:p>
          <a:endParaRPr lang="es-PE"/>
        </a:p>
      </dgm:t>
    </dgm:pt>
    <dgm:pt modelId="{58A1E982-3E1F-487F-A1AB-D8175F22E4CD}">
      <dgm:prSet phldrT="[Texto]" custT="1"/>
      <dgm:spPr>
        <a:noFill/>
        <a:ln w="28575">
          <a:solidFill>
            <a:schemeClr val="accent1">
              <a:lumMod val="75000"/>
            </a:schemeClr>
          </a:solidFill>
        </a:ln>
      </dgm:spPr>
      <dgm:t>
        <a:bodyPr/>
        <a:lstStyle/>
        <a:p>
          <a:r>
            <a:rPr lang="es-PE" sz="1600" dirty="0" smtClean="0">
              <a:solidFill>
                <a:srgbClr val="002060"/>
              </a:solidFill>
            </a:rPr>
            <a:t>La entidad pública está facultada a establecer turnos de servicio -fijos o rotativos- y modificar el horario de servicio</a:t>
          </a:r>
          <a:endParaRPr lang="es-PE" sz="1600" dirty="0"/>
        </a:p>
      </dgm:t>
    </dgm:pt>
    <dgm:pt modelId="{F6317956-A0AA-4581-A690-911DD89AF9AB}" type="parTrans" cxnId="{ED86E72F-EA4A-46B5-A385-656DFCFAABB6}">
      <dgm:prSet/>
      <dgm:spPr>
        <a:ln w="28575">
          <a:solidFill>
            <a:schemeClr val="accent1">
              <a:lumMod val="75000"/>
            </a:schemeClr>
          </a:solidFill>
        </a:ln>
      </dgm:spPr>
      <dgm:t>
        <a:bodyPr/>
        <a:lstStyle/>
        <a:p>
          <a:endParaRPr lang="es-PE" dirty="0"/>
        </a:p>
      </dgm:t>
    </dgm:pt>
    <dgm:pt modelId="{63DE280B-8659-444B-8917-800D7D043E9B}" type="sibTrans" cxnId="{ED86E72F-EA4A-46B5-A385-656DFCFAABB6}">
      <dgm:prSet/>
      <dgm:spPr/>
      <dgm:t>
        <a:bodyPr/>
        <a:lstStyle/>
        <a:p>
          <a:endParaRPr lang="es-PE"/>
        </a:p>
      </dgm:t>
    </dgm:pt>
    <dgm:pt modelId="{A944892C-3237-4DCA-BF4E-40423CAC89FF}">
      <dgm:prSet phldrT="[Texto]" custT="1"/>
      <dgm:spPr>
        <a:noFill/>
        <a:ln w="28575">
          <a:solidFill>
            <a:schemeClr val="accent1">
              <a:lumMod val="75000"/>
            </a:schemeClr>
          </a:solidFill>
        </a:ln>
      </dgm:spPr>
      <dgm:t>
        <a:bodyPr/>
        <a:lstStyle/>
        <a:p>
          <a:r>
            <a:rPr lang="es-PE" sz="1600" dirty="0" smtClean="0">
              <a:solidFill>
                <a:srgbClr val="002060"/>
              </a:solidFill>
            </a:rPr>
            <a:t>Se establece mediante Directiva emitida por SERVIR.</a:t>
          </a:r>
          <a:endParaRPr lang="es-PE" sz="1600" dirty="0"/>
        </a:p>
      </dgm:t>
    </dgm:pt>
    <dgm:pt modelId="{4E9D5A1A-D275-4038-A331-FBAD82D14453}" type="parTrans" cxnId="{79557B6C-6BF6-461B-84BF-78030CCC73A8}">
      <dgm:prSet/>
      <dgm:spPr>
        <a:ln w="28575">
          <a:solidFill>
            <a:schemeClr val="accent1">
              <a:lumMod val="75000"/>
            </a:schemeClr>
          </a:solidFill>
        </a:ln>
      </dgm:spPr>
      <dgm:t>
        <a:bodyPr/>
        <a:lstStyle/>
        <a:p>
          <a:endParaRPr lang="es-PE" dirty="0"/>
        </a:p>
      </dgm:t>
    </dgm:pt>
    <dgm:pt modelId="{B8A149DE-D828-4BFB-B6E6-E13E82A4094D}" type="sibTrans" cxnId="{79557B6C-6BF6-461B-84BF-78030CCC73A8}">
      <dgm:prSet/>
      <dgm:spPr/>
      <dgm:t>
        <a:bodyPr/>
        <a:lstStyle/>
        <a:p>
          <a:endParaRPr lang="es-PE"/>
        </a:p>
      </dgm:t>
    </dgm:pt>
    <dgm:pt modelId="{84404D3B-4EAF-4B20-A637-737AD586B84A}" type="pres">
      <dgm:prSet presAssocID="{8AFAEBA0-4D14-49F2-AA6A-C70030986D21}" presName="diagram" presStyleCnt="0">
        <dgm:presLayoutVars>
          <dgm:chPref val="1"/>
          <dgm:dir/>
          <dgm:animOne val="branch"/>
          <dgm:animLvl val="lvl"/>
          <dgm:resizeHandles val="exact"/>
        </dgm:presLayoutVars>
      </dgm:prSet>
      <dgm:spPr/>
      <dgm:t>
        <a:bodyPr/>
        <a:lstStyle/>
        <a:p>
          <a:endParaRPr lang="es-PE"/>
        </a:p>
      </dgm:t>
    </dgm:pt>
    <dgm:pt modelId="{67DBEFCA-1F61-4778-8FA0-69AB542996CA}" type="pres">
      <dgm:prSet presAssocID="{919C3460-EF01-467F-A75B-F72963B12DBB}" presName="root1" presStyleCnt="0"/>
      <dgm:spPr/>
    </dgm:pt>
    <dgm:pt modelId="{D7347657-CACD-4794-BADD-71F01BD443CC}" type="pres">
      <dgm:prSet presAssocID="{919C3460-EF01-467F-A75B-F72963B12DBB}" presName="LevelOneTextNode" presStyleLbl="node0" presStyleIdx="0" presStyleCnt="1" custScaleY="72342" custLinFactNeighborX="-31979" custLinFactNeighborY="-266">
        <dgm:presLayoutVars>
          <dgm:chPref val="3"/>
        </dgm:presLayoutVars>
      </dgm:prSet>
      <dgm:spPr/>
      <dgm:t>
        <a:bodyPr/>
        <a:lstStyle/>
        <a:p>
          <a:endParaRPr lang="es-PE"/>
        </a:p>
      </dgm:t>
    </dgm:pt>
    <dgm:pt modelId="{4930C11F-F1ED-4C2A-B6FD-09E6AD6CF3A8}" type="pres">
      <dgm:prSet presAssocID="{919C3460-EF01-467F-A75B-F72963B12DBB}" presName="level2hierChild" presStyleCnt="0"/>
      <dgm:spPr/>
    </dgm:pt>
    <dgm:pt modelId="{6A4B7BD7-3084-4F45-A3FE-DD4C8ED308AC}" type="pres">
      <dgm:prSet presAssocID="{E32ACFC9-9DA8-468E-BAB1-92E5CCD6FC29}" presName="conn2-1" presStyleLbl="parChTrans1D2" presStyleIdx="0" presStyleCnt="4"/>
      <dgm:spPr/>
      <dgm:t>
        <a:bodyPr/>
        <a:lstStyle/>
        <a:p>
          <a:endParaRPr lang="es-PE"/>
        </a:p>
      </dgm:t>
    </dgm:pt>
    <dgm:pt modelId="{436952F7-0E1E-4A24-AE29-5CB50F05B533}" type="pres">
      <dgm:prSet presAssocID="{E32ACFC9-9DA8-468E-BAB1-92E5CCD6FC29}" presName="connTx" presStyleLbl="parChTrans1D2" presStyleIdx="0" presStyleCnt="4"/>
      <dgm:spPr/>
      <dgm:t>
        <a:bodyPr/>
        <a:lstStyle/>
        <a:p>
          <a:endParaRPr lang="es-PE"/>
        </a:p>
      </dgm:t>
    </dgm:pt>
    <dgm:pt modelId="{1B42715D-9ECE-42DD-9D9A-9FCFD9430C83}" type="pres">
      <dgm:prSet presAssocID="{421E7B14-0120-4651-8813-8FBD9B7702AE}" presName="root2" presStyleCnt="0"/>
      <dgm:spPr/>
    </dgm:pt>
    <dgm:pt modelId="{079220A4-98A8-429B-A99C-77BED6795F00}" type="pres">
      <dgm:prSet presAssocID="{421E7B14-0120-4651-8813-8FBD9B7702AE}" presName="LevelTwoTextNode" presStyleLbl="node2" presStyleIdx="0" presStyleCnt="4" custScaleX="165590" custLinFactNeighborX="31880" custLinFactNeighborY="-109">
        <dgm:presLayoutVars>
          <dgm:chPref val="3"/>
        </dgm:presLayoutVars>
      </dgm:prSet>
      <dgm:spPr/>
      <dgm:t>
        <a:bodyPr/>
        <a:lstStyle/>
        <a:p>
          <a:endParaRPr lang="es-PE"/>
        </a:p>
      </dgm:t>
    </dgm:pt>
    <dgm:pt modelId="{3892155B-E990-4660-9673-D6030C99D106}" type="pres">
      <dgm:prSet presAssocID="{421E7B14-0120-4651-8813-8FBD9B7702AE}" presName="level3hierChild" presStyleCnt="0"/>
      <dgm:spPr/>
    </dgm:pt>
    <dgm:pt modelId="{18B2CCAE-2ED0-4C88-9852-2884AD5EEEF6}" type="pres">
      <dgm:prSet presAssocID="{18C3264C-0699-42D8-9EE8-679F31835ED3}" presName="conn2-1" presStyleLbl="parChTrans1D2" presStyleIdx="1" presStyleCnt="4"/>
      <dgm:spPr/>
      <dgm:t>
        <a:bodyPr/>
        <a:lstStyle/>
        <a:p>
          <a:endParaRPr lang="es-PE"/>
        </a:p>
      </dgm:t>
    </dgm:pt>
    <dgm:pt modelId="{5DA81294-23CC-46F6-8847-D9F5A7DEF2C6}" type="pres">
      <dgm:prSet presAssocID="{18C3264C-0699-42D8-9EE8-679F31835ED3}" presName="connTx" presStyleLbl="parChTrans1D2" presStyleIdx="1" presStyleCnt="4"/>
      <dgm:spPr/>
      <dgm:t>
        <a:bodyPr/>
        <a:lstStyle/>
        <a:p>
          <a:endParaRPr lang="es-PE"/>
        </a:p>
      </dgm:t>
    </dgm:pt>
    <dgm:pt modelId="{A7176D49-DF66-4565-92A6-11F3550AA72A}" type="pres">
      <dgm:prSet presAssocID="{4B53B785-E869-4FCC-B440-EFBC443F1652}" presName="root2" presStyleCnt="0"/>
      <dgm:spPr/>
    </dgm:pt>
    <dgm:pt modelId="{71B99A2F-990A-4B28-9191-ADB5E0C5A5D8}" type="pres">
      <dgm:prSet presAssocID="{4B53B785-E869-4FCC-B440-EFBC443F1652}" presName="LevelTwoTextNode" presStyleLbl="node2" presStyleIdx="1" presStyleCnt="4" custScaleX="164575" custLinFactNeighborX="31880" custLinFactNeighborY="-214">
        <dgm:presLayoutVars>
          <dgm:chPref val="3"/>
        </dgm:presLayoutVars>
      </dgm:prSet>
      <dgm:spPr/>
      <dgm:t>
        <a:bodyPr/>
        <a:lstStyle/>
        <a:p>
          <a:endParaRPr lang="es-PE"/>
        </a:p>
      </dgm:t>
    </dgm:pt>
    <dgm:pt modelId="{0243DDCC-E070-499C-8459-006FA6AA7744}" type="pres">
      <dgm:prSet presAssocID="{4B53B785-E869-4FCC-B440-EFBC443F1652}" presName="level3hierChild" presStyleCnt="0"/>
      <dgm:spPr/>
    </dgm:pt>
    <dgm:pt modelId="{A246F46C-B97F-428B-BD4C-97B27A137C6A}" type="pres">
      <dgm:prSet presAssocID="{F6317956-A0AA-4581-A690-911DD89AF9AB}" presName="conn2-1" presStyleLbl="parChTrans1D2" presStyleIdx="2" presStyleCnt="4"/>
      <dgm:spPr/>
      <dgm:t>
        <a:bodyPr/>
        <a:lstStyle/>
        <a:p>
          <a:endParaRPr lang="es-PE"/>
        </a:p>
      </dgm:t>
    </dgm:pt>
    <dgm:pt modelId="{A174557E-EB8D-4052-8133-BAFD02FA24D1}" type="pres">
      <dgm:prSet presAssocID="{F6317956-A0AA-4581-A690-911DD89AF9AB}" presName="connTx" presStyleLbl="parChTrans1D2" presStyleIdx="2" presStyleCnt="4"/>
      <dgm:spPr/>
      <dgm:t>
        <a:bodyPr/>
        <a:lstStyle/>
        <a:p>
          <a:endParaRPr lang="es-PE"/>
        </a:p>
      </dgm:t>
    </dgm:pt>
    <dgm:pt modelId="{3746138A-D340-470A-A000-E33B35DB5413}" type="pres">
      <dgm:prSet presAssocID="{58A1E982-3E1F-487F-A1AB-D8175F22E4CD}" presName="root2" presStyleCnt="0"/>
      <dgm:spPr/>
    </dgm:pt>
    <dgm:pt modelId="{94B33395-4523-4AE4-A262-6D3BE6727F03}" type="pres">
      <dgm:prSet presAssocID="{58A1E982-3E1F-487F-A1AB-D8175F22E4CD}" presName="LevelTwoTextNode" presStyleLbl="node2" presStyleIdx="2" presStyleCnt="4" custScaleX="164981" custLinFactNeighborX="31880" custLinFactNeighborY="-319">
        <dgm:presLayoutVars>
          <dgm:chPref val="3"/>
        </dgm:presLayoutVars>
      </dgm:prSet>
      <dgm:spPr/>
      <dgm:t>
        <a:bodyPr/>
        <a:lstStyle/>
        <a:p>
          <a:endParaRPr lang="es-PE"/>
        </a:p>
      </dgm:t>
    </dgm:pt>
    <dgm:pt modelId="{3AC0D5D6-1B1F-4F6F-AA77-17033B253071}" type="pres">
      <dgm:prSet presAssocID="{58A1E982-3E1F-487F-A1AB-D8175F22E4CD}" presName="level3hierChild" presStyleCnt="0"/>
      <dgm:spPr/>
    </dgm:pt>
    <dgm:pt modelId="{E7E3A278-49AD-48EC-B13A-90744500ED2D}" type="pres">
      <dgm:prSet presAssocID="{4E9D5A1A-D275-4038-A331-FBAD82D14453}" presName="conn2-1" presStyleLbl="parChTrans1D2" presStyleIdx="3" presStyleCnt="4"/>
      <dgm:spPr/>
      <dgm:t>
        <a:bodyPr/>
        <a:lstStyle/>
        <a:p>
          <a:endParaRPr lang="es-PE"/>
        </a:p>
      </dgm:t>
    </dgm:pt>
    <dgm:pt modelId="{40102D28-C291-46CA-8D1A-17080C78546D}" type="pres">
      <dgm:prSet presAssocID="{4E9D5A1A-D275-4038-A331-FBAD82D14453}" presName="connTx" presStyleLbl="parChTrans1D2" presStyleIdx="3" presStyleCnt="4"/>
      <dgm:spPr/>
      <dgm:t>
        <a:bodyPr/>
        <a:lstStyle/>
        <a:p>
          <a:endParaRPr lang="es-PE"/>
        </a:p>
      </dgm:t>
    </dgm:pt>
    <dgm:pt modelId="{67297A11-F8BE-4F7A-AE39-CE45C14AADDF}" type="pres">
      <dgm:prSet presAssocID="{A944892C-3237-4DCA-BF4E-40423CAC89FF}" presName="root2" presStyleCnt="0"/>
      <dgm:spPr/>
    </dgm:pt>
    <dgm:pt modelId="{8FE551DC-1EDE-44EF-967D-0A3D213C22E5}" type="pres">
      <dgm:prSet presAssocID="{A944892C-3237-4DCA-BF4E-40423CAC89FF}" presName="LevelTwoTextNode" presStyleLbl="node2" presStyleIdx="3" presStyleCnt="4" custScaleX="166625" custLinFactNeighborX="31880" custLinFactNeighborY="-424">
        <dgm:presLayoutVars>
          <dgm:chPref val="3"/>
        </dgm:presLayoutVars>
      </dgm:prSet>
      <dgm:spPr/>
      <dgm:t>
        <a:bodyPr/>
        <a:lstStyle/>
        <a:p>
          <a:endParaRPr lang="es-PE"/>
        </a:p>
      </dgm:t>
    </dgm:pt>
    <dgm:pt modelId="{421651CF-1FE1-4350-9B73-9E4EC4695EF1}" type="pres">
      <dgm:prSet presAssocID="{A944892C-3237-4DCA-BF4E-40423CAC89FF}" presName="level3hierChild" presStyleCnt="0"/>
      <dgm:spPr/>
    </dgm:pt>
  </dgm:ptLst>
  <dgm:cxnLst>
    <dgm:cxn modelId="{55F160BD-44AF-4D5D-BD44-F93786C09BFB}" srcId="{8AFAEBA0-4D14-49F2-AA6A-C70030986D21}" destId="{919C3460-EF01-467F-A75B-F72963B12DBB}" srcOrd="0" destOrd="0" parTransId="{F6CDD4D5-BBA4-452F-9722-6A9BD2D496C3}" sibTransId="{DC92F6F8-02D8-40FA-92FB-E3DE459A4317}"/>
    <dgm:cxn modelId="{C68D2217-08FE-4541-9347-30DFFDE67A5A}" type="presOf" srcId="{421E7B14-0120-4651-8813-8FBD9B7702AE}" destId="{079220A4-98A8-429B-A99C-77BED6795F00}" srcOrd="0" destOrd="0" presId="urn:microsoft.com/office/officeart/2005/8/layout/hierarchy2"/>
    <dgm:cxn modelId="{2170C1F6-5C2A-4CD0-B07F-9A0CF5B5CBA6}" type="presOf" srcId="{E32ACFC9-9DA8-468E-BAB1-92E5CCD6FC29}" destId="{6A4B7BD7-3084-4F45-A3FE-DD4C8ED308AC}" srcOrd="0" destOrd="0" presId="urn:microsoft.com/office/officeart/2005/8/layout/hierarchy2"/>
    <dgm:cxn modelId="{8FFA6297-EF79-43C7-9D7B-1DF73FF545FF}" type="presOf" srcId="{8AFAEBA0-4D14-49F2-AA6A-C70030986D21}" destId="{84404D3B-4EAF-4B20-A637-737AD586B84A}" srcOrd="0" destOrd="0" presId="urn:microsoft.com/office/officeart/2005/8/layout/hierarchy2"/>
    <dgm:cxn modelId="{4008F859-6448-4680-AAD7-014DA3521CA2}" type="presOf" srcId="{18C3264C-0699-42D8-9EE8-679F31835ED3}" destId="{5DA81294-23CC-46F6-8847-D9F5A7DEF2C6}" srcOrd="1" destOrd="0" presId="urn:microsoft.com/office/officeart/2005/8/layout/hierarchy2"/>
    <dgm:cxn modelId="{79557B6C-6BF6-461B-84BF-78030CCC73A8}" srcId="{919C3460-EF01-467F-A75B-F72963B12DBB}" destId="{A944892C-3237-4DCA-BF4E-40423CAC89FF}" srcOrd="3" destOrd="0" parTransId="{4E9D5A1A-D275-4038-A331-FBAD82D14453}" sibTransId="{B8A149DE-D828-4BFB-B6E6-E13E82A4094D}"/>
    <dgm:cxn modelId="{7F0CC7EE-2114-4758-AE1F-FCA16D670687}" type="presOf" srcId="{F6317956-A0AA-4581-A690-911DD89AF9AB}" destId="{A174557E-EB8D-4052-8133-BAFD02FA24D1}" srcOrd="1" destOrd="0" presId="urn:microsoft.com/office/officeart/2005/8/layout/hierarchy2"/>
    <dgm:cxn modelId="{60A70DDA-2195-4109-AE04-4EEA84C883D0}" type="presOf" srcId="{A944892C-3237-4DCA-BF4E-40423CAC89FF}" destId="{8FE551DC-1EDE-44EF-967D-0A3D213C22E5}" srcOrd="0" destOrd="0" presId="urn:microsoft.com/office/officeart/2005/8/layout/hierarchy2"/>
    <dgm:cxn modelId="{58D93C02-6B89-4CCE-B16B-62947E4F58DC}" type="presOf" srcId="{4E9D5A1A-D275-4038-A331-FBAD82D14453}" destId="{E7E3A278-49AD-48EC-B13A-90744500ED2D}" srcOrd="0" destOrd="0" presId="urn:microsoft.com/office/officeart/2005/8/layout/hierarchy2"/>
    <dgm:cxn modelId="{E1A39423-371D-4BAB-B6D0-D20749398B4E}" type="presOf" srcId="{4E9D5A1A-D275-4038-A331-FBAD82D14453}" destId="{40102D28-C291-46CA-8D1A-17080C78546D}" srcOrd="1" destOrd="0" presId="urn:microsoft.com/office/officeart/2005/8/layout/hierarchy2"/>
    <dgm:cxn modelId="{10193AA3-697B-43F1-885D-D35236532071}" srcId="{919C3460-EF01-467F-A75B-F72963B12DBB}" destId="{4B53B785-E869-4FCC-B440-EFBC443F1652}" srcOrd="1" destOrd="0" parTransId="{18C3264C-0699-42D8-9EE8-679F31835ED3}" sibTransId="{8FDE6525-4F4B-49CF-8418-493017355978}"/>
    <dgm:cxn modelId="{783C2157-2605-4220-AADC-60A5D53E3160}" type="presOf" srcId="{58A1E982-3E1F-487F-A1AB-D8175F22E4CD}" destId="{94B33395-4523-4AE4-A262-6D3BE6727F03}" srcOrd="0" destOrd="0" presId="urn:microsoft.com/office/officeart/2005/8/layout/hierarchy2"/>
    <dgm:cxn modelId="{E163C05F-65F9-422F-9330-AA58464B4DE3}" type="presOf" srcId="{4B53B785-E869-4FCC-B440-EFBC443F1652}" destId="{71B99A2F-990A-4B28-9191-ADB5E0C5A5D8}" srcOrd="0" destOrd="0" presId="urn:microsoft.com/office/officeart/2005/8/layout/hierarchy2"/>
    <dgm:cxn modelId="{0CFE26AD-952E-443B-B5FD-594286113D47}" srcId="{919C3460-EF01-467F-A75B-F72963B12DBB}" destId="{421E7B14-0120-4651-8813-8FBD9B7702AE}" srcOrd="0" destOrd="0" parTransId="{E32ACFC9-9DA8-468E-BAB1-92E5CCD6FC29}" sibTransId="{F4163E38-96C7-4B45-B7C4-31074D1454A8}"/>
    <dgm:cxn modelId="{FD65E66A-E44B-462D-827B-825581388D3D}" type="presOf" srcId="{919C3460-EF01-467F-A75B-F72963B12DBB}" destId="{D7347657-CACD-4794-BADD-71F01BD443CC}" srcOrd="0" destOrd="0" presId="urn:microsoft.com/office/officeart/2005/8/layout/hierarchy2"/>
    <dgm:cxn modelId="{ED86E72F-EA4A-46B5-A385-656DFCFAABB6}" srcId="{919C3460-EF01-467F-A75B-F72963B12DBB}" destId="{58A1E982-3E1F-487F-A1AB-D8175F22E4CD}" srcOrd="2" destOrd="0" parTransId="{F6317956-A0AA-4581-A690-911DD89AF9AB}" sibTransId="{63DE280B-8659-444B-8917-800D7D043E9B}"/>
    <dgm:cxn modelId="{33C249F7-AD15-4B97-A3D5-5BE37D80E401}" type="presOf" srcId="{F6317956-A0AA-4581-A690-911DD89AF9AB}" destId="{A246F46C-B97F-428B-BD4C-97B27A137C6A}" srcOrd="0" destOrd="0" presId="urn:microsoft.com/office/officeart/2005/8/layout/hierarchy2"/>
    <dgm:cxn modelId="{7343160B-6347-473F-B3EB-76CE22A76AD9}" type="presOf" srcId="{E32ACFC9-9DA8-468E-BAB1-92E5CCD6FC29}" destId="{436952F7-0E1E-4A24-AE29-5CB50F05B533}" srcOrd="1" destOrd="0" presId="urn:microsoft.com/office/officeart/2005/8/layout/hierarchy2"/>
    <dgm:cxn modelId="{3F0E24B6-82A0-4B1C-AB95-ED9CBE6EBDB0}" type="presOf" srcId="{18C3264C-0699-42D8-9EE8-679F31835ED3}" destId="{18B2CCAE-2ED0-4C88-9852-2884AD5EEEF6}" srcOrd="0" destOrd="0" presId="urn:microsoft.com/office/officeart/2005/8/layout/hierarchy2"/>
    <dgm:cxn modelId="{4CFC9F3E-FBDF-4D40-9B05-88AC559FCF00}" type="presParOf" srcId="{84404D3B-4EAF-4B20-A637-737AD586B84A}" destId="{67DBEFCA-1F61-4778-8FA0-69AB542996CA}" srcOrd="0" destOrd="0" presId="urn:microsoft.com/office/officeart/2005/8/layout/hierarchy2"/>
    <dgm:cxn modelId="{26AB2A0A-7C68-41A3-A694-D2208756B422}" type="presParOf" srcId="{67DBEFCA-1F61-4778-8FA0-69AB542996CA}" destId="{D7347657-CACD-4794-BADD-71F01BD443CC}" srcOrd="0" destOrd="0" presId="urn:microsoft.com/office/officeart/2005/8/layout/hierarchy2"/>
    <dgm:cxn modelId="{181DCA28-E3A2-4437-9E22-FD671FEC424F}" type="presParOf" srcId="{67DBEFCA-1F61-4778-8FA0-69AB542996CA}" destId="{4930C11F-F1ED-4C2A-B6FD-09E6AD6CF3A8}" srcOrd="1" destOrd="0" presId="urn:microsoft.com/office/officeart/2005/8/layout/hierarchy2"/>
    <dgm:cxn modelId="{1A2BED73-A6BA-480B-A045-32146295725E}" type="presParOf" srcId="{4930C11F-F1ED-4C2A-B6FD-09E6AD6CF3A8}" destId="{6A4B7BD7-3084-4F45-A3FE-DD4C8ED308AC}" srcOrd="0" destOrd="0" presId="urn:microsoft.com/office/officeart/2005/8/layout/hierarchy2"/>
    <dgm:cxn modelId="{12B598F9-C85D-4D00-8DD9-838CB0772CE7}" type="presParOf" srcId="{6A4B7BD7-3084-4F45-A3FE-DD4C8ED308AC}" destId="{436952F7-0E1E-4A24-AE29-5CB50F05B533}" srcOrd="0" destOrd="0" presId="urn:microsoft.com/office/officeart/2005/8/layout/hierarchy2"/>
    <dgm:cxn modelId="{49AD50D1-CF83-4391-A775-9AE7539A5E67}" type="presParOf" srcId="{4930C11F-F1ED-4C2A-B6FD-09E6AD6CF3A8}" destId="{1B42715D-9ECE-42DD-9D9A-9FCFD9430C83}" srcOrd="1" destOrd="0" presId="urn:microsoft.com/office/officeart/2005/8/layout/hierarchy2"/>
    <dgm:cxn modelId="{6A864D37-CBBE-4543-9E5D-383513A9D31A}" type="presParOf" srcId="{1B42715D-9ECE-42DD-9D9A-9FCFD9430C83}" destId="{079220A4-98A8-429B-A99C-77BED6795F00}" srcOrd="0" destOrd="0" presId="urn:microsoft.com/office/officeart/2005/8/layout/hierarchy2"/>
    <dgm:cxn modelId="{34F4AEA8-3C92-416D-93C0-3AC264B3EDEC}" type="presParOf" srcId="{1B42715D-9ECE-42DD-9D9A-9FCFD9430C83}" destId="{3892155B-E990-4660-9673-D6030C99D106}" srcOrd="1" destOrd="0" presId="urn:microsoft.com/office/officeart/2005/8/layout/hierarchy2"/>
    <dgm:cxn modelId="{41DF748E-6683-4D27-8B17-91D65DD6CBD2}" type="presParOf" srcId="{4930C11F-F1ED-4C2A-B6FD-09E6AD6CF3A8}" destId="{18B2CCAE-2ED0-4C88-9852-2884AD5EEEF6}" srcOrd="2" destOrd="0" presId="urn:microsoft.com/office/officeart/2005/8/layout/hierarchy2"/>
    <dgm:cxn modelId="{70CDDB12-8807-4BCA-B5AE-40E32985C237}" type="presParOf" srcId="{18B2CCAE-2ED0-4C88-9852-2884AD5EEEF6}" destId="{5DA81294-23CC-46F6-8847-D9F5A7DEF2C6}" srcOrd="0" destOrd="0" presId="urn:microsoft.com/office/officeart/2005/8/layout/hierarchy2"/>
    <dgm:cxn modelId="{60F6FC07-8E31-4715-BEB1-C96AA99ADB18}" type="presParOf" srcId="{4930C11F-F1ED-4C2A-B6FD-09E6AD6CF3A8}" destId="{A7176D49-DF66-4565-92A6-11F3550AA72A}" srcOrd="3" destOrd="0" presId="urn:microsoft.com/office/officeart/2005/8/layout/hierarchy2"/>
    <dgm:cxn modelId="{3C7D4923-4781-491B-8426-CB072696AA8E}" type="presParOf" srcId="{A7176D49-DF66-4565-92A6-11F3550AA72A}" destId="{71B99A2F-990A-4B28-9191-ADB5E0C5A5D8}" srcOrd="0" destOrd="0" presId="urn:microsoft.com/office/officeart/2005/8/layout/hierarchy2"/>
    <dgm:cxn modelId="{28A783C1-F92B-4A4C-80F0-9ABCA4765C09}" type="presParOf" srcId="{A7176D49-DF66-4565-92A6-11F3550AA72A}" destId="{0243DDCC-E070-499C-8459-006FA6AA7744}" srcOrd="1" destOrd="0" presId="urn:microsoft.com/office/officeart/2005/8/layout/hierarchy2"/>
    <dgm:cxn modelId="{5EC5E698-E11F-4776-8752-3BE564E0542F}" type="presParOf" srcId="{4930C11F-F1ED-4C2A-B6FD-09E6AD6CF3A8}" destId="{A246F46C-B97F-428B-BD4C-97B27A137C6A}" srcOrd="4" destOrd="0" presId="urn:microsoft.com/office/officeart/2005/8/layout/hierarchy2"/>
    <dgm:cxn modelId="{E7FFBC0E-7BAF-45B3-8F19-96F1E42B956A}" type="presParOf" srcId="{A246F46C-B97F-428B-BD4C-97B27A137C6A}" destId="{A174557E-EB8D-4052-8133-BAFD02FA24D1}" srcOrd="0" destOrd="0" presId="urn:microsoft.com/office/officeart/2005/8/layout/hierarchy2"/>
    <dgm:cxn modelId="{2FBC620E-99DD-4C7C-B9EB-034030964FEE}" type="presParOf" srcId="{4930C11F-F1ED-4C2A-B6FD-09E6AD6CF3A8}" destId="{3746138A-D340-470A-A000-E33B35DB5413}" srcOrd="5" destOrd="0" presId="urn:microsoft.com/office/officeart/2005/8/layout/hierarchy2"/>
    <dgm:cxn modelId="{2B24AFED-2169-46C1-97A8-A12FE6E9E822}" type="presParOf" srcId="{3746138A-D340-470A-A000-E33B35DB5413}" destId="{94B33395-4523-4AE4-A262-6D3BE6727F03}" srcOrd="0" destOrd="0" presId="urn:microsoft.com/office/officeart/2005/8/layout/hierarchy2"/>
    <dgm:cxn modelId="{B70F51A0-AA8E-4EEC-9B52-88BEDF0D63A7}" type="presParOf" srcId="{3746138A-D340-470A-A000-E33B35DB5413}" destId="{3AC0D5D6-1B1F-4F6F-AA77-17033B253071}" srcOrd="1" destOrd="0" presId="urn:microsoft.com/office/officeart/2005/8/layout/hierarchy2"/>
    <dgm:cxn modelId="{DBCDCDD4-8CB8-4FBE-A12C-B56917889145}" type="presParOf" srcId="{4930C11F-F1ED-4C2A-B6FD-09E6AD6CF3A8}" destId="{E7E3A278-49AD-48EC-B13A-90744500ED2D}" srcOrd="6" destOrd="0" presId="urn:microsoft.com/office/officeart/2005/8/layout/hierarchy2"/>
    <dgm:cxn modelId="{F1AFE549-0D94-4225-A6C1-274C719DA5B2}" type="presParOf" srcId="{E7E3A278-49AD-48EC-B13A-90744500ED2D}" destId="{40102D28-C291-46CA-8D1A-17080C78546D}" srcOrd="0" destOrd="0" presId="urn:microsoft.com/office/officeart/2005/8/layout/hierarchy2"/>
    <dgm:cxn modelId="{C7E2F590-7E6E-4688-95A5-399367771757}" type="presParOf" srcId="{4930C11F-F1ED-4C2A-B6FD-09E6AD6CF3A8}" destId="{67297A11-F8BE-4F7A-AE39-CE45C14AADDF}" srcOrd="7" destOrd="0" presId="urn:microsoft.com/office/officeart/2005/8/layout/hierarchy2"/>
    <dgm:cxn modelId="{A7CF9B2E-F342-42D4-8EBF-12F30BC09721}" type="presParOf" srcId="{67297A11-F8BE-4F7A-AE39-CE45C14AADDF}" destId="{8FE551DC-1EDE-44EF-967D-0A3D213C22E5}" srcOrd="0" destOrd="0" presId="urn:microsoft.com/office/officeart/2005/8/layout/hierarchy2"/>
    <dgm:cxn modelId="{48C40FC6-B92C-48BA-8861-9BF07B1B7D92}" type="presParOf" srcId="{67297A11-F8BE-4F7A-AE39-CE45C14AADDF}" destId="{421651CF-1FE1-4350-9B73-9E4EC4695EF1}"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93B08D8-9EFD-4224-9FD6-FACC5F72614B}" type="doc">
      <dgm:prSet loTypeId="urn:microsoft.com/office/officeart/2005/8/layout/process1" loCatId="process" qsTypeId="urn:microsoft.com/office/officeart/2005/8/quickstyle/simple1" qsCatId="simple" csTypeId="urn:microsoft.com/office/officeart/2005/8/colors/accent1_2" csCatId="accent1" phldr="1"/>
      <dgm:spPr/>
    </dgm:pt>
    <dgm:pt modelId="{07B0903B-7E8C-425B-A12F-84FCBA8D29BB}">
      <dgm:prSet phldrT="[Texto]" custT="1"/>
      <dgm:spPr>
        <a:noFill/>
        <a:ln w="28575">
          <a:solidFill>
            <a:schemeClr val="accent1">
              <a:lumMod val="75000"/>
            </a:schemeClr>
          </a:solidFill>
        </a:ln>
      </dgm:spPr>
      <dgm:t>
        <a:bodyPr/>
        <a:lstStyle/>
        <a:p>
          <a:r>
            <a:rPr lang="es-PE" sz="1800" b="1" dirty="0" smtClean="0">
              <a:solidFill>
                <a:srgbClr val="002060"/>
              </a:solidFill>
              <a:effectLst/>
            </a:rPr>
            <a:t>DESCANSO EN DÍAS FERIADOS</a:t>
          </a:r>
          <a:endParaRPr lang="es-PE" sz="1800" b="1" dirty="0">
            <a:solidFill>
              <a:srgbClr val="002060"/>
            </a:solidFill>
          </a:endParaRPr>
        </a:p>
      </dgm:t>
    </dgm:pt>
    <dgm:pt modelId="{C41B0F98-E091-491E-8E5D-72BC32D13B30}" type="parTrans" cxnId="{959CABB8-898D-48C1-A518-DCF823FC6731}">
      <dgm:prSet/>
      <dgm:spPr/>
      <dgm:t>
        <a:bodyPr/>
        <a:lstStyle/>
        <a:p>
          <a:endParaRPr lang="es-PE"/>
        </a:p>
      </dgm:t>
    </dgm:pt>
    <dgm:pt modelId="{973B4C5F-BE29-4775-9259-AADA224766D4}" type="sibTrans" cxnId="{959CABB8-898D-48C1-A518-DCF823FC6731}">
      <dgm:prSet/>
      <dgm:spPr>
        <a:ln w="28575">
          <a:solidFill>
            <a:schemeClr val="accent1">
              <a:lumMod val="75000"/>
            </a:schemeClr>
          </a:solidFill>
        </a:ln>
      </dgm:spPr>
      <dgm:t>
        <a:bodyPr/>
        <a:lstStyle/>
        <a:p>
          <a:endParaRPr lang="es-PE" dirty="0"/>
        </a:p>
      </dgm:t>
    </dgm:pt>
    <dgm:pt modelId="{6C089510-ACA6-496A-BFAB-E7D3CCC31B09}">
      <dgm:prSet phldrT="[Texto]" custT="1"/>
      <dgm:spPr>
        <a:noFill/>
        <a:ln w="28575">
          <a:solidFill>
            <a:schemeClr val="accent1">
              <a:lumMod val="75000"/>
            </a:schemeClr>
          </a:solidFill>
        </a:ln>
      </dgm:spPr>
      <dgm:t>
        <a:bodyPr/>
        <a:lstStyle/>
        <a:p>
          <a:r>
            <a:rPr lang="es-PE" sz="1600" dirty="0" smtClean="0">
              <a:solidFill>
                <a:srgbClr val="002060"/>
              </a:solidFill>
            </a:rPr>
            <a:t>El servidor civil tiene derecho a gozar de descanso compensado económicamente en los días feriados señalados en el artículo 6º del Decreto Legislativo Nº 713.</a:t>
          </a:r>
          <a:endParaRPr lang="es-PE" sz="1600" dirty="0"/>
        </a:p>
      </dgm:t>
    </dgm:pt>
    <dgm:pt modelId="{72A5809A-5A34-4F6B-A10F-4DBF7119FF43}" type="parTrans" cxnId="{89863BD7-C751-4A8B-94A3-D236A01D2240}">
      <dgm:prSet/>
      <dgm:spPr/>
      <dgm:t>
        <a:bodyPr/>
        <a:lstStyle/>
        <a:p>
          <a:endParaRPr lang="es-PE"/>
        </a:p>
      </dgm:t>
    </dgm:pt>
    <dgm:pt modelId="{2C65B7E1-1323-49E7-AB09-BFCC82B390D1}" type="sibTrans" cxnId="{89863BD7-C751-4A8B-94A3-D236A01D2240}">
      <dgm:prSet/>
      <dgm:spPr/>
      <dgm:t>
        <a:bodyPr/>
        <a:lstStyle/>
        <a:p>
          <a:endParaRPr lang="es-PE"/>
        </a:p>
      </dgm:t>
    </dgm:pt>
    <dgm:pt modelId="{CFFCFE06-79DC-4831-9435-0B458FA9E4CD}" type="pres">
      <dgm:prSet presAssocID="{893B08D8-9EFD-4224-9FD6-FACC5F72614B}" presName="Name0" presStyleCnt="0">
        <dgm:presLayoutVars>
          <dgm:dir/>
          <dgm:resizeHandles val="exact"/>
        </dgm:presLayoutVars>
      </dgm:prSet>
      <dgm:spPr/>
    </dgm:pt>
    <dgm:pt modelId="{A8DE1550-3067-4C29-B82B-97A271FF709E}" type="pres">
      <dgm:prSet presAssocID="{07B0903B-7E8C-425B-A12F-84FCBA8D29BB}" presName="node" presStyleLbl="node1" presStyleIdx="0" presStyleCnt="2">
        <dgm:presLayoutVars>
          <dgm:bulletEnabled val="1"/>
        </dgm:presLayoutVars>
      </dgm:prSet>
      <dgm:spPr/>
      <dgm:t>
        <a:bodyPr/>
        <a:lstStyle/>
        <a:p>
          <a:endParaRPr lang="es-PE"/>
        </a:p>
      </dgm:t>
    </dgm:pt>
    <dgm:pt modelId="{A60C85D6-6346-4E41-9F61-595A4D832C2A}" type="pres">
      <dgm:prSet presAssocID="{973B4C5F-BE29-4775-9259-AADA224766D4}" presName="sibTrans" presStyleLbl="sibTrans2D1" presStyleIdx="0" presStyleCnt="1"/>
      <dgm:spPr/>
      <dgm:t>
        <a:bodyPr/>
        <a:lstStyle/>
        <a:p>
          <a:endParaRPr lang="es-PE"/>
        </a:p>
      </dgm:t>
    </dgm:pt>
    <dgm:pt modelId="{4DAFBD49-0BCA-4866-955B-23BC4FB9881C}" type="pres">
      <dgm:prSet presAssocID="{973B4C5F-BE29-4775-9259-AADA224766D4}" presName="connectorText" presStyleLbl="sibTrans2D1" presStyleIdx="0" presStyleCnt="1"/>
      <dgm:spPr/>
      <dgm:t>
        <a:bodyPr/>
        <a:lstStyle/>
        <a:p>
          <a:endParaRPr lang="es-PE"/>
        </a:p>
      </dgm:t>
    </dgm:pt>
    <dgm:pt modelId="{C5293F9A-2328-4FD5-B8B6-A9FB76FAC99A}" type="pres">
      <dgm:prSet presAssocID="{6C089510-ACA6-496A-BFAB-E7D3CCC31B09}" presName="node" presStyleLbl="node1" presStyleIdx="1" presStyleCnt="2">
        <dgm:presLayoutVars>
          <dgm:bulletEnabled val="1"/>
        </dgm:presLayoutVars>
      </dgm:prSet>
      <dgm:spPr/>
      <dgm:t>
        <a:bodyPr/>
        <a:lstStyle/>
        <a:p>
          <a:endParaRPr lang="es-PE"/>
        </a:p>
      </dgm:t>
    </dgm:pt>
  </dgm:ptLst>
  <dgm:cxnLst>
    <dgm:cxn modelId="{0A547A23-0745-4206-B8D7-CACCEF3C8642}" type="presOf" srcId="{07B0903B-7E8C-425B-A12F-84FCBA8D29BB}" destId="{A8DE1550-3067-4C29-B82B-97A271FF709E}" srcOrd="0" destOrd="0" presId="urn:microsoft.com/office/officeart/2005/8/layout/process1"/>
    <dgm:cxn modelId="{129438F8-BE40-4A09-91C6-0BC56C8386E6}" type="presOf" srcId="{973B4C5F-BE29-4775-9259-AADA224766D4}" destId="{A60C85D6-6346-4E41-9F61-595A4D832C2A}" srcOrd="0" destOrd="0" presId="urn:microsoft.com/office/officeart/2005/8/layout/process1"/>
    <dgm:cxn modelId="{BEACC2F3-004F-42BE-AF6A-7E96A5EC12C4}" type="presOf" srcId="{6C089510-ACA6-496A-BFAB-E7D3CCC31B09}" destId="{C5293F9A-2328-4FD5-B8B6-A9FB76FAC99A}" srcOrd="0" destOrd="0" presId="urn:microsoft.com/office/officeart/2005/8/layout/process1"/>
    <dgm:cxn modelId="{959CABB8-898D-48C1-A518-DCF823FC6731}" srcId="{893B08D8-9EFD-4224-9FD6-FACC5F72614B}" destId="{07B0903B-7E8C-425B-A12F-84FCBA8D29BB}" srcOrd="0" destOrd="0" parTransId="{C41B0F98-E091-491E-8E5D-72BC32D13B30}" sibTransId="{973B4C5F-BE29-4775-9259-AADA224766D4}"/>
    <dgm:cxn modelId="{89863BD7-C751-4A8B-94A3-D236A01D2240}" srcId="{893B08D8-9EFD-4224-9FD6-FACC5F72614B}" destId="{6C089510-ACA6-496A-BFAB-E7D3CCC31B09}" srcOrd="1" destOrd="0" parTransId="{72A5809A-5A34-4F6B-A10F-4DBF7119FF43}" sibTransId="{2C65B7E1-1323-49E7-AB09-BFCC82B390D1}"/>
    <dgm:cxn modelId="{408B8E7E-1172-4A1F-93B6-9FEB1FAA2136}" type="presOf" srcId="{893B08D8-9EFD-4224-9FD6-FACC5F72614B}" destId="{CFFCFE06-79DC-4831-9435-0B458FA9E4CD}" srcOrd="0" destOrd="0" presId="urn:microsoft.com/office/officeart/2005/8/layout/process1"/>
    <dgm:cxn modelId="{C0F9DB51-BBC8-47F8-B1E4-562017BBF072}" type="presOf" srcId="{973B4C5F-BE29-4775-9259-AADA224766D4}" destId="{4DAFBD49-0BCA-4866-955B-23BC4FB9881C}" srcOrd="1" destOrd="0" presId="urn:microsoft.com/office/officeart/2005/8/layout/process1"/>
    <dgm:cxn modelId="{D527B28A-ABEC-43AB-B451-C1DFE87DB1F4}" type="presParOf" srcId="{CFFCFE06-79DC-4831-9435-0B458FA9E4CD}" destId="{A8DE1550-3067-4C29-B82B-97A271FF709E}" srcOrd="0" destOrd="0" presId="urn:microsoft.com/office/officeart/2005/8/layout/process1"/>
    <dgm:cxn modelId="{DF731837-9E11-4EC8-9F15-A3AAE2EB2723}" type="presParOf" srcId="{CFFCFE06-79DC-4831-9435-0B458FA9E4CD}" destId="{A60C85D6-6346-4E41-9F61-595A4D832C2A}" srcOrd="1" destOrd="0" presId="urn:microsoft.com/office/officeart/2005/8/layout/process1"/>
    <dgm:cxn modelId="{E5C93695-6C01-4830-B2B2-4EAA22DA9DBF}" type="presParOf" srcId="{A60C85D6-6346-4E41-9F61-595A4D832C2A}" destId="{4DAFBD49-0BCA-4866-955B-23BC4FB9881C}" srcOrd="0" destOrd="0" presId="urn:microsoft.com/office/officeart/2005/8/layout/process1"/>
    <dgm:cxn modelId="{590625F5-0BC5-40F9-AC3B-E07F2F53E7A8}" type="presParOf" srcId="{CFFCFE06-79DC-4831-9435-0B458FA9E4CD}" destId="{C5293F9A-2328-4FD5-B8B6-A9FB76FAC99A}" srcOrd="2"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FB6C88-E08E-49D9-8BB0-976E17E2B34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EF27FB17-D263-45CA-80DD-8D4FB06807F9}">
      <dgm:prSet phldrT="[Texto]" custT="1"/>
      <dgm:spPr>
        <a:solidFill>
          <a:schemeClr val="accent1">
            <a:lumMod val="20000"/>
            <a:lumOff val="80000"/>
          </a:schemeClr>
        </a:solidFill>
        <a:ln w="28575">
          <a:solidFill>
            <a:schemeClr val="accent1">
              <a:lumMod val="75000"/>
            </a:schemeClr>
          </a:solidFill>
        </a:ln>
      </dgm:spPr>
      <dgm:t>
        <a:bodyPr/>
        <a:lstStyle/>
        <a:p>
          <a:r>
            <a:rPr lang="es-PE" sz="1800" b="1" dirty="0" smtClean="0">
              <a:solidFill>
                <a:srgbClr val="002060"/>
              </a:solidFill>
            </a:rPr>
            <a:t>REFRIGERIO</a:t>
          </a:r>
          <a:endParaRPr lang="es-PE" sz="1800" b="1" dirty="0">
            <a:solidFill>
              <a:srgbClr val="002060"/>
            </a:solidFill>
          </a:endParaRPr>
        </a:p>
      </dgm:t>
    </dgm:pt>
    <dgm:pt modelId="{4002EFD9-A98B-4DEC-9720-0E25A705E279}" type="parTrans" cxnId="{2C5E76F4-2A64-4ED3-86DE-333DADA2FDF5}">
      <dgm:prSet/>
      <dgm:spPr/>
      <dgm:t>
        <a:bodyPr/>
        <a:lstStyle/>
        <a:p>
          <a:endParaRPr lang="es-PE"/>
        </a:p>
      </dgm:t>
    </dgm:pt>
    <dgm:pt modelId="{858355CF-1717-4C8C-A3C4-B90F25B8C06A}" type="sibTrans" cxnId="{2C5E76F4-2A64-4ED3-86DE-333DADA2FDF5}">
      <dgm:prSet/>
      <dgm:spPr/>
      <dgm:t>
        <a:bodyPr/>
        <a:lstStyle/>
        <a:p>
          <a:endParaRPr lang="es-PE"/>
        </a:p>
      </dgm:t>
    </dgm:pt>
    <dgm:pt modelId="{9E76885D-4DFF-4CC4-9684-E5AE346F3BA7}">
      <dgm:prSet phldrT="[Texto]"/>
      <dgm:spPr>
        <a:noFill/>
        <a:ln w="28575">
          <a:solidFill>
            <a:schemeClr val="accent1">
              <a:lumMod val="75000"/>
            </a:schemeClr>
          </a:solidFill>
        </a:ln>
      </dgm:spPr>
      <dgm:t>
        <a:bodyPr/>
        <a:lstStyle/>
        <a:p>
          <a:pPr algn="ctr"/>
          <a:r>
            <a:rPr lang="es-PE" dirty="0" smtClean="0">
              <a:solidFill>
                <a:srgbClr val="002060"/>
              </a:solidFill>
            </a:rPr>
            <a:t>En el caso de jornadas de servicio que se cumplen en horario corrido, el servidor civil tiene derecho a un tiempo de refrigerio que no puede ser inferior a cuarenta y cinco (45) minutos</a:t>
          </a:r>
          <a:endParaRPr lang="es-PE" dirty="0">
            <a:solidFill>
              <a:srgbClr val="002060"/>
            </a:solidFill>
          </a:endParaRPr>
        </a:p>
      </dgm:t>
    </dgm:pt>
    <dgm:pt modelId="{D74FB40D-24DF-4E40-8077-D4EDD1F1C630}" type="parTrans" cxnId="{F46F8949-4AB8-4865-81AF-7E6591CF7D4D}">
      <dgm:prSet/>
      <dgm:spPr/>
      <dgm:t>
        <a:bodyPr/>
        <a:lstStyle/>
        <a:p>
          <a:endParaRPr lang="es-PE"/>
        </a:p>
      </dgm:t>
    </dgm:pt>
    <dgm:pt modelId="{38413165-34AC-4E08-8CCE-4DA242422B21}" type="sibTrans" cxnId="{F46F8949-4AB8-4865-81AF-7E6591CF7D4D}">
      <dgm:prSet/>
      <dgm:spPr/>
      <dgm:t>
        <a:bodyPr/>
        <a:lstStyle/>
        <a:p>
          <a:endParaRPr lang="es-PE"/>
        </a:p>
      </dgm:t>
    </dgm:pt>
    <dgm:pt modelId="{D5D77046-1577-4F0E-95E1-109E516BBB0A}">
      <dgm:prSet phldrT="[Texto]"/>
      <dgm:spPr>
        <a:noFill/>
        <a:ln w="28575">
          <a:solidFill>
            <a:schemeClr val="accent1">
              <a:lumMod val="75000"/>
            </a:schemeClr>
          </a:solidFill>
        </a:ln>
      </dgm:spPr>
      <dgm:t>
        <a:bodyPr/>
        <a:lstStyle/>
        <a:p>
          <a:pPr algn="ctr"/>
          <a:r>
            <a:rPr lang="es-PE" dirty="0" smtClean="0">
              <a:solidFill>
                <a:srgbClr val="002060"/>
              </a:solidFill>
            </a:rPr>
            <a:t>La entidad pública establece el tiempo de refrigerio dentro del horario de trabajo, no pudiendo otorgarlo antes de su inicio ni luego de concluido. </a:t>
          </a:r>
          <a:endParaRPr lang="es-PE" dirty="0">
            <a:solidFill>
              <a:srgbClr val="002060"/>
            </a:solidFill>
          </a:endParaRPr>
        </a:p>
      </dgm:t>
    </dgm:pt>
    <dgm:pt modelId="{144D7D84-9E52-4A50-86FB-40ABB919194F}" type="parTrans" cxnId="{B3CBC26A-62D1-4FDA-A869-2C5E18B50696}">
      <dgm:prSet/>
      <dgm:spPr/>
      <dgm:t>
        <a:bodyPr/>
        <a:lstStyle/>
        <a:p>
          <a:endParaRPr lang="es-PE"/>
        </a:p>
      </dgm:t>
    </dgm:pt>
    <dgm:pt modelId="{3B57E9D6-C634-4435-A94F-1752A625A499}" type="sibTrans" cxnId="{B3CBC26A-62D1-4FDA-A869-2C5E18B50696}">
      <dgm:prSet/>
      <dgm:spPr/>
      <dgm:t>
        <a:bodyPr/>
        <a:lstStyle/>
        <a:p>
          <a:endParaRPr lang="es-PE"/>
        </a:p>
      </dgm:t>
    </dgm:pt>
    <dgm:pt modelId="{9AFBC873-FAB0-4FD8-8C60-C893CF315D49}" type="pres">
      <dgm:prSet presAssocID="{10FB6C88-E08E-49D9-8BB0-976E17E2B34C}" presName="list" presStyleCnt="0">
        <dgm:presLayoutVars>
          <dgm:dir/>
          <dgm:animLvl val="lvl"/>
        </dgm:presLayoutVars>
      </dgm:prSet>
      <dgm:spPr/>
      <dgm:t>
        <a:bodyPr/>
        <a:lstStyle/>
        <a:p>
          <a:endParaRPr lang="es-PE"/>
        </a:p>
      </dgm:t>
    </dgm:pt>
    <dgm:pt modelId="{166D7100-106F-4A0C-8656-260B968689DB}" type="pres">
      <dgm:prSet presAssocID="{EF27FB17-D263-45CA-80DD-8D4FB06807F9}" presName="posSpace" presStyleCnt="0"/>
      <dgm:spPr/>
    </dgm:pt>
    <dgm:pt modelId="{261C72DB-86AE-4465-BAB8-8ED846FE1BE5}" type="pres">
      <dgm:prSet presAssocID="{EF27FB17-D263-45CA-80DD-8D4FB06807F9}" presName="vertFlow" presStyleCnt="0"/>
      <dgm:spPr/>
    </dgm:pt>
    <dgm:pt modelId="{FDF0646D-AEAB-4C6D-AD6D-3940652400BC}" type="pres">
      <dgm:prSet presAssocID="{EF27FB17-D263-45CA-80DD-8D4FB06807F9}" presName="topSpace" presStyleCnt="0"/>
      <dgm:spPr/>
    </dgm:pt>
    <dgm:pt modelId="{019C4F28-57DB-446E-9226-035AFEB0D4D5}" type="pres">
      <dgm:prSet presAssocID="{EF27FB17-D263-45CA-80DD-8D4FB06807F9}" presName="firstComp" presStyleCnt="0"/>
      <dgm:spPr/>
    </dgm:pt>
    <dgm:pt modelId="{513239D6-EFE7-40B3-AF93-7F551A576ECF}" type="pres">
      <dgm:prSet presAssocID="{EF27FB17-D263-45CA-80DD-8D4FB06807F9}" presName="firstChild" presStyleLbl="bgAccFollowNode1" presStyleIdx="0" presStyleCnt="2"/>
      <dgm:spPr/>
      <dgm:t>
        <a:bodyPr/>
        <a:lstStyle/>
        <a:p>
          <a:endParaRPr lang="es-PE"/>
        </a:p>
      </dgm:t>
    </dgm:pt>
    <dgm:pt modelId="{08C51A79-93E1-44B3-B231-E257FE25A339}" type="pres">
      <dgm:prSet presAssocID="{EF27FB17-D263-45CA-80DD-8D4FB06807F9}" presName="firstChildTx" presStyleLbl="bgAccFollowNode1" presStyleIdx="0" presStyleCnt="2">
        <dgm:presLayoutVars>
          <dgm:bulletEnabled val="1"/>
        </dgm:presLayoutVars>
      </dgm:prSet>
      <dgm:spPr/>
      <dgm:t>
        <a:bodyPr/>
        <a:lstStyle/>
        <a:p>
          <a:endParaRPr lang="es-PE"/>
        </a:p>
      </dgm:t>
    </dgm:pt>
    <dgm:pt modelId="{03571B8E-F8C3-40B2-B5F8-73EC0C412EAF}" type="pres">
      <dgm:prSet presAssocID="{D5D77046-1577-4F0E-95E1-109E516BBB0A}" presName="comp" presStyleCnt="0"/>
      <dgm:spPr/>
    </dgm:pt>
    <dgm:pt modelId="{BE466454-60CF-41F3-9D37-E0D831C9041C}" type="pres">
      <dgm:prSet presAssocID="{D5D77046-1577-4F0E-95E1-109E516BBB0A}" presName="child" presStyleLbl="bgAccFollowNode1" presStyleIdx="1" presStyleCnt="2"/>
      <dgm:spPr/>
      <dgm:t>
        <a:bodyPr/>
        <a:lstStyle/>
        <a:p>
          <a:endParaRPr lang="es-PE"/>
        </a:p>
      </dgm:t>
    </dgm:pt>
    <dgm:pt modelId="{C8231234-CD75-4A9B-9C86-74BFC4B57E8D}" type="pres">
      <dgm:prSet presAssocID="{D5D77046-1577-4F0E-95E1-109E516BBB0A}" presName="childTx" presStyleLbl="bgAccFollowNode1" presStyleIdx="1" presStyleCnt="2">
        <dgm:presLayoutVars>
          <dgm:bulletEnabled val="1"/>
        </dgm:presLayoutVars>
      </dgm:prSet>
      <dgm:spPr/>
      <dgm:t>
        <a:bodyPr/>
        <a:lstStyle/>
        <a:p>
          <a:endParaRPr lang="es-PE"/>
        </a:p>
      </dgm:t>
    </dgm:pt>
    <dgm:pt modelId="{AA6A500F-74DC-4864-926B-FA5D163C35C9}" type="pres">
      <dgm:prSet presAssocID="{EF27FB17-D263-45CA-80DD-8D4FB06807F9}" presName="negSpace" presStyleCnt="0"/>
      <dgm:spPr/>
    </dgm:pt>
    <dgm:pt modelId="{7C0FF04C-A72C-40C7-8FA6-12E2D0AA0A66}" type="pres">
      <dgm:prSet presAssocID="{EF27FB17-D263-45CA-80DD-8D4FB06807F9}" presName="circle" presStyleLbl="node1" presStyleIdx="0" presStyleCnt="1"/>
      <dgm:spPr/>
      <dgm:t>
        <a:bodyPr/>
        <a:lstStyle/>
        <a:p>
          <a:endParaRPr lang="es-PE"/>
        </a:p>
      </dgm:t>
    </dgm:pt>
  </dgm:ptLst>
  <dgm:cxnLst>
    <dgm:cxn modelId="{A207D7A2-3A59-441B-8EB9-D57FE59B3B02}" type="presOf" srcId="{EF27FB17-D263-45CA-80DD-8D4FB06807F9}" destId="{7C0FF04C-A72C-40C7-8FA6-12E2D0AA0A66}" srcOrd="0" destOrd="0" presId="urn:microsoft.com/office/officeart/2005/8/layout/hList9"/>
    <dgm:cxn modelId="{23E12D5D-2D7F-4BE1-890F-4FBEB2AFFDE4}" type="presOf" srcId="{9E76885D-4DFF-4CC4-9684-E5AE346F3BA7}" destId="{513239D6-EFE7-40B3-AF93-7F551A576ECF}" srcOrd="0" destOrd="0" presId="urn:microsoft.com/office/officeart/2005/8/layout/hList9"/>
    <dgm:cxn modelId="{B1FB0904-341D-486B-BE27-B56E27F0D30C}" type="presOf" srcId="{9E76885D-4DFF-4CC4-9684-E5AE346F3BA7}" destId="{08C51A79-93E1-44B3-B231-E257FE25A339}" srcOrd="1" destOrd="0" presId="urn:microsoft.com/office/officeart/2005/8/layout/hList9"/>
    <dgm:cxn modelId="{2C5E76F4-2A64-4ED3-86DE-333DADA2FDF5}" srcId="{10FB6C88-E08E-49D9-8BB0-976E17E2B34C}" destId="{EF27FB17-D263-45CA-80DD-8D4FB06807F9}" srcOrd="0" destOrd="0" parTransId="{4002EFD9-A98B-4DEC-9720-0E25A705E279}" sibTransId="{858355CF-1717-4C8C-A3C4-B90F25B8C06A}"/>
    <dgm:cxn modelId="{B3CBC26A-62D1-4FDA-A869-2C5E18B50696}" srcId="{EF27FB17-D263-45CA-80DD-8D4FB06807F9}" destId="{D5D77046-1577-4F0E-95E1-109E516BBB0A}" srcOrd="1" destOrd="0" parTransId="{144D7D84-9E52-4A50-86FB-40ABB919194F}" sibTransId="{3B57E9D6-C634-4435-A94F-1752A625A499}"/>
    <dgm:cxn modelId="{85231449-C2BD-4B64-A591-3862610A80CD}" type="presOf" srcId="{D5D77046-1577-4F0E-95E1-109E516BBB0A}" destId="{BE466454-60CF-41F3-9D37-E0D831C9041C}" srcOrd="0" destOrd="0" presId="urn:microsoft.com/office/officeart/2005/8/layout/hList9"/>
    <dgm:cxn modelId="{464A252B-709E-4692-AEB9-C3B77D4AF923}" type="presOf" srcId="{D5D77046-1577-4F0E-95E1-109E516BBB0A}" destId="{C8231234-CD75-4A9B-9C86-74BFC4B57E8D}" srcOrd="1" destOrd="0" presId="urn:microsoft.com/office/officeart/2005/8/layout/hList9"/>
    <dgm:cxn modelId="{F46F8949-4AB8-4865-81AF-7E6591CF7D4D}" srcId="{EF27FB17-D263-45CA-80DD-8D4FB06807F9}" destId="{9E76885D-4DFF-4CC4-9684-E5AE346F3BA7}" srcOrd="0" destOrd="0" parTransId="{D74FB40D-24DF-4E40-8077-D4EDD1F1C630}" sibTransId="{38413165-34AC-4E08-8CCE-4DA242422B21}"/>
    <dgm:cxn modelId="{6ABD3BCB-ACBF-4A34-82C6-C6ED1C5FE344}" type="presOf" srcId="{10FB6C88-E08E-49D9-8BB0-976E17E2B34C}" destId="{9AFBC873-FAB0-4FD8-8C60-C893CF315D49}" srcOrd="0" destOrd="0" presId="urn:microsoft.com/office/officeart/2005/8/layout/hList9"/>
    <dgm:cxn modelId="{2DDEBF3E-5E3A-4D76-B574-57ABAA96093D}" type="presParOf" srcId="{9AFBC873-FAB0-4FD8-8C60-C893CF315D49}" destId="{166D7100-106F-4A0C-8656-260B968689DB}" srcOrd="0" destOrd="0" presId="urn:microsoft.com/office/officeart/2005/8/layout/hList9"/>
    <dgm:cxn modelId="{E685C1A2-9FA4-4E8B-BBA1-D81B8BDAA8AC}" type="presParOf" srcId="{9AFBC873-FAB0-4FD8-8C60-C893CF315D49}" destId="{261C72DB-86AE-4465-BAB8-8ED846FE1BE5}" srcOrd="1" destOrd="0" presId="urn:microsoft.com/office/officeart/2005/8/layout/hList9"/>
    <dgm:cxn modelId="{97002635-C21C-4D9A-A002-362D98EC6CF5}" type="presParOf" srcId="{261C72DB-86AE-4465-BAB8-8ED846FE1BE5}" destId="{FDF0646D-AEAB-4C6D-AD6D-3940652400BC}" srcOrd="0" destOrd="0" presId="urn:microsoft.com/office/officeart/2005/8/layout/hList9"/>
    <dgm:cxn modelId="{ADCCAA59-2778-4113-A1FF-39BB6E1E22E8}" type="presParOf" srcId="{261C72DB-86AE-4465-BAB8-8ED846FE1BE5}" destId="{019C4F28-57DB-446E-9226-035AFEB0D4D5}" srcOrd="1" destOrd="0" presId="urn:microsoft.com/office/officeart/2005/8/layout/hList9"/>
    <dgm:cxn modelId="{849EDF1D-1D29-40F4-AADC-6982889C961B}" type="presParOf" srcId="{019C4F28-57DB-446E-9226-035AFEB0D4D5}" destId="{513239D6-EFE7-40B3-AF93-7F551A576ECF}" srcOrd="0" destOrd="0" presId="urn:microsoft.com/office/officeart/2005/8/layout/hList9"/>
    <dgm:cxn modelId="{066B27C5-3EB4-4E24-BA4F-421BD622BDED}" type="presParOf" srcId="{019C4F28-57DB-446E-9226-035AFEB0D4D5}" destId="{08C51A79-93E1-44B3-B231-E257FE25A339}" srcOrd="1" destOrd="0" presId="urn:microsoft.com/office/officeart/2005/8/layout/hList9"/>
    <dgm:cxn modelId="{F28133A7-A5EE-49A6-AEF6-24556D69F6BC}" type="presParOf" srcId="{261C72DB-86AE-4465-BAB8-8ED846FE1BE5}" destId="{03571B8E-F8C3-40B2-B5F8-73EC0C412EAF}" srcOrd="2" destOrd="0" presId="urn:microsoft.com/office/officeart/2005/8/layout/hList9"/>
    <dgm:cxn modelId="{61FC8114-6AC3-4B43-B906-57E4CB552B96}" type="presParOf" srcId="{03571B8E-F8C3-40B2-B5F8-73EC0C412EAF}" destId="{BE466454-60CF-41F3-9D37-E0D831C9041C}" srcOrd="0" destOrd="0" presId="urn:microsoft.com/office/officeart/2005/8/layout/hList9"/>
    <dgm:cxn modelId="{03D1F169-1782-4EF6-BF3F-7C5D24B48E0C}" type="presParOf" srcId="{03571B8E-F8C3-40B2-B5F8-73EC0C412EAF}" destId="{C8231234-CD75-4A9B-9C86-74BFC4B57E8D}" srcOrd="1" destOrd="0" presId="urn:microsoft.com/office/officeart/2005/8/layout/hList9"/>
    <dgm:cxn modelId="{E71F6C10-5801-4142-A66A-BA85681D2A36}" type="presParOf" srcId="{9AFBC873-FAB0-4FD8-8C60-C893CF315D49}" destId="{AA6A500F-74DC-4864-926B-FA5D163C35C9}" srcOrd="2" destOrd="0" presId="urn:microsoft.com/office/officeart/2005/8/layout/hList9"/>
    <dgm:cxn modelId="{11834483-1307-4010-BD8A-E67BB67AC583}" type="presParOf" srcId="{9AFBC873-FAB0-4FD8-8C60-C893CF315D49}" destId="{7C0FF04C-A72C-40C7-8FA6-12E2D0AA0A66}" srcOrd="3"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B4B3974-4CF8-4AE0-8B78-CF10D5AE53F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PE"/>
        </a:p>
      </dgm:t>
    </dgm:pt>
    <dgm:pt modelId="{23582C0A-8793-4DD7-898B-B8D87D57000F}">
      <dgm:prSet phldrT="[Texto]" custT="1"/>
      <dgm:spPr>
        <a:solidFill>
          <a:schemeClr val="tx2">
            <a:lumMod val="20000"/>
            <a:lumOff val="80000"/>
          </a:schemeClr>
        </a:solidFill>
        <a:ln w="28575">
          <a:solidFill>
            <a:schemeClr val="accent1">
              <a:lumMod val="75000"/>
            </a:schemeClr>
          </a:solidFill>
        </a:ln>
      </dgm:spPr>
      <dgm:t>
        <a:bodyPr/>
        <a:lstStyle/>
        <a:p>
          <a:r>
            <a:rPr lang="es-PE" sz="1600" dirty="0" smtClean="0">
              <a:solidFill>
                <a:srgbClr val="002060"/>
              </a:solidFill>
            </a:rPr>
            <a:t>a) Permiso por lactancia materna</a:t>
          </a:r>
          <a:endParaRPr lang="es-PE" sz="1600" dirty="0"/>
        </a:p>
      </dgm:t>
    </dgm:pt>
    <dgm:pt modelId="{D2B6B77F-BDFA-42BF-95D2-4C72F02026F2}" type="parTrans" cxnId="{4E8DA44C-86EF-40D0-8EA4-790B3A43C09B}">
      <dgm:prSet/>
      <dgm:spPr/>
      <dgm:t>
        <a:bodyPr/>
        <a:lstStyle/>
        <a:p>
          <a:endParaRPr lang="es-PE"/>
        </a:p>
      </dgm:t>
    </dgm:pt>
    <dgm:pt modelId="{8ED81067-69C3-4E2C-8DEA-6FCB24E4CDB9}" type="sibTrans" cxnId="{4E8DA44C-86EF-40D0-8EA4-790B3A43C09B}">
      <dgm:prSet/>
      <dgm:spPr>
        <a:ln>
          <a:solidFill>
            <a:schemeClr val="accent1">
              <a:lumMod val="75000"/>
            </a:schemeClr>
          </a:solidFill>
        </a:ln>
      </dgm:spPr>
      <dgm:t>
        <a:bodyPr/>
        <a:lstStyle/>
        <a:p>
          <a:endParaRPr lang="es-PE" dirty="0"/>
        </a:p>
      </dgm:t>
    </dgm:pt>
    <dgm:pt modelId="{3E0680FD-55DA-404F-8069-7480C8C7FAB6}">
      <dgm:prSet phldrT="[Texto]" custT="1"/>
      <dgm:spPr>
        <a:solidFill>
          <a:schemeClr val="tx2">
            <a:lumMod val="20000"/>
            <a:lumOff val="80000"/>
          </a:schemeClr>
        </a:solidFill>
        <a:ln w="28575">
          <a:solidFill>
            <a:schemeClr val="accent1">
              <a:lumMod val="75000"/>
            </a:schemeClr>
          </a:solidFill>
        </a:ln>
      </dgm:spPr>
      <dgm:t>
        <a:bodyPr/>
        <a:lstStyle/>
        <a:p>
          <a:r>
            <a:rPr lang="es-PE" sz="1600" dirty="0" smtClean="0">
              <a:solidFill>
                <a:srgbClr val="002060"/>
              </a:solidFill>
            </a:rPr>
            <a:t>b) Permiso para el ejercicio de la docencia</a:t>
          </a:r>
          <a:endParaRPr lang="es-PE" sz="1600" dirty="0"/>
        </a:p>
      </dgm:t>
    </dgm:pt>
    <dgm:pt modelId="{69F77DDA-F1EA-44EC-A1AC-3FCD4A86783A}" type="parTrans" cxnId="{974A225B-A6E2-4E53-A336-FCE3067244CA}">
      <dgm:prSet/>
      <dgm:spPr/>
      <dgm:t>
        <a:bodyPr/>
        <a:lstStyle/>
        <a:p>
          <a:endParaRPr lang="es-PE"/>
        </a:p>
      </dgm:t>
    </dgm:pt>
    <dgm:pt modelId="{284C883D-FD44-4A42-9E51-260A75E2F3EC}" type="sibTrans" cxnId="{974A225B-A6E2-4E53-A336-FCE3067244CA}">
      <dgm:prSet/>
      <dgm:spPr/>
      <dgm:t>
        <a:bodyPr/>
        <a:lstStyle/>
        <a:p>
          <a:endParaRPr lang="es-PE"/>
        </a:p>
      </dgm:t>
    </dgm:pt>
    <dgm:pt modelId="{0518B946-38D9-4792-9128-CBBB35370E2E}">
      <dgm:prSet phldrT="[Texto]" custT="1"/>
      <dgm:spPr>
        <a:solidFill>
          <a:schemeClr val="tx2">
            <a:lumMod val="20000"/>
            <a:lumOff val="80000"/>
          </a:schemeClr>
        </a:solidFill>
        <a:ln w="28575">
          <a:solidFill>
            <a:schemeClr val="accent1">
              <a:lumMod val="75000"/>
            </a:schemeClr>
          </a:solidFill>
        </a:ln>
      </dgm:spPr>
      <dgm:t>
        <a:bodyPr/>
        <a:lstStyle/>
        <a:p>
          <a:r>
            <a:rPr lang="es-PE" sz="1600" dirty="0" smtClean="0">
              <a:solidFill>
                <a:srgbClr val="002060"/>
              </a:solidFill>
            </a:rPr>
            <a:t>c) Permiso para la participación en órganos colegiados</a:t>
          </a:r>
          <a:endParaRPr lang="es-PE" sz="1600" dirty="0"/>
        </a:p>
      </dgm:t>
    </dgm:pt>
    <dgm:pt modelId="{A886D9D4-E106-4E62-A8AF-BA4FAD4E160F}" type="parTrans" cxnId="{4EABFA67-5501-4273-A882-48ECD81E694D}">
      <dgm:prSet/>
      <dgm:spPr/>
      <dgm:t>
        <a:bodyPr/>
        <a:lstStyle/>
        <a:p>
          <a:endParaRPr lang="es-PE"/>
        </a:p>
      </dgm:t>
    </dgm:pt>
    <dgm:pt modelId="{210A7322-F586-4269-BB03-1537B99A4ECD}" type="sibTrans" cxnId="{4EABFA67-5501-4273-A882-48ECD81E694D}">
      <dgm:prSet/>
      <dgm:spPr/>
      <dgm:t>
        <a:bodyPr/>
        <a:lstStyle/>
        <a:p>
          <a:endParaRPr lang="es-PE"/>
        </a:p>
      </dgm:t>
    </dgm:pt>
    <dgm:pt modelId="{DA51805A-987B-4368-A067-F776F4FEDB17}">
      <dgm:prSet phldrT="[Texto]" custT="1"/>
      <dgm:spPr>
        <a:solidFill>
          <a:schemeClr val="tx2">
            <a:lumMod val="20000"/>
            <a:lumOff val="80000"/>
          </a:schemeClr>
        </a:solidFill>
        <a:ln w="28575">
          <a:solidFill>
            <a:schemeClr val="accent1">
              <a:lumMod val="75000"/>
            </a:schemeClr>
          </a:solidFill>
        </a:ln>
      </dgm:spPr>
      <dgm:t>
        <a:bodyPr/>
        <a:lstStyle/>
        <a:p>
          <a:r>
            <a:rPr lang="es-PE" sz="1600" dirty="0" smtClean="0">
              <a:solidFill>
                <a:srgbClr val="002060"/>
              </a:solidFill>
            </a:rPr>
            <a:t>d) Permiso para el desempeño de cargos sindicales</a:t>
          </a:r>
          <a:endParaRPr lang="es-PE" sz="1600" dirty="0"/>
        </a:p>
      </dgm:t>
    </dgm:pt>
    <dgm:pt modelId="{DDEB5C4F-8489-4AEC-BE4E-846B01E617BF}" type="parTrans" cxnId="{E7ED4D53-C0B5-44D4-B11E-6BCD3278CA10}">
      <dgm:prSet/>
      <dgm:spPr/>
      <dgm:t>
        <a:bodyPr/>
        <a:lstStyle/>
        <a:p>
          <a:endParaRPr lang="es-PE"/>
        </a:p>
      </dgm:t>
    </dgm:pt>
    <dgm:pt modelId="{CF5B669D-88DE-4791-AB54-86B95EFDB8F3}" type="sibTrans" cxnId="{E7ED4D53-C0B5-44D4-B11E-6BCD3278CA10}">
      <dgm:prSet/>
      <dgm:spPr/>
      <dgm:t>
        <a:bodyPr/>
        <a:lstStyle/>
        <a:p>
          <a:endParaRPr lang="es-PE"/>
        </a:p>
      </dgm:t>
    </dgm:pt>
    <dgm:pt modelId="{5D03EA33-2165-4387-95BC-2C15815CC868}">
      <dgm:prSet phldrT="[Texto]" custT="1"/>
      <dgm:spPr>
        <a:solidFill>
          <a:schemeClr val="tx2">
            <a:lumMod val="20000"/>
            <a:lumOff val="80000"/>
          </a:schemeClr>
        </a:solidFill>
        <a:ln w="28575">
          <a:solidFill>
            <a:schemeClr val="accent1">
              <a:lumMod val="75000"/>
            </a:schemeClr>
          </a:solidFill>
        </a:ln>
      </dgm:spPr>
      <dgm:t>
        <a:bodyPr/>
        <a:lstStyle/>
        <a:p>
          <a:r>
            <a:rPr lang="es-PE" sz="1600" dirty="0" smtClean="0">
              <a:solidFill>
                <a:srgbClr val="002060"/>
              </a:solidFill>
            </a:rPr>
            <a:t>e) Permiso para atenciones médicas hasta tres veces al año sin perjuicio de los días de libre disponibilidad</a:t>
          </a:r>
          <a:endParaRPr lang="es-PE" sz="1600" dirty="0"/>
        </a:p>
      </dgm:t>
    </dgm:pt>
    <dgm:pt modelId="{5FA81C9C-8913-4414-8FAE-C645A80F18ED}" type="parTrans" cxnId="{8F31ECDF-379A-4B09-9986-5BF5785CB268}">
      <dgm:prSet/>
      <dgm:spPr/>
      <dgm:t>
        <a:bodyPr/>
        <a:lstStyle/>
        <a:p>
          <a:endParaRPr lang="es-PE"/>
        </a:p>
      </dgm:t>
    </dgm:pt>
    <dgm:pt modelId="{C084F1BB-590C-4640-83ED-C80467907D27}" type="sibTrans" cxnId="{8F31ECDF-379A-4B09-9986-5BF5785CB268}">
      <dgm:prSet/>
      <dgm:spPr/>
      <dgm:t>
        <a:bodyPr/>
        <a:lstStyle/>
        <a:p>
          <a:endParaRPr lang="es-PE"/>
        </a:p>
      </dgm:t>
    </dgm:pt>
    <dgm:pt modelId="{18D54940-4ED4-451D-B04D-AACD6A450BA9}">
      <dgm:prSet phldrT="[Texto]"/>
      <dgm:spPr>
        <a:solidFill>
          <a:schemeClr val="tx2">
            <a:lumMod val="20000"/>
            <a:lumOff val="80000"/>
          </a:schemeClr>
        </a:solidFill>
        <a:ln w="28575">
          <a:solidFill>
            <a:schemeClr val="accent1">
              <a:lumMod val="75000"/>
            </a:schemeClr>
          </a:solidFill>
        </a:ln>
      </dgm:spPr>
      <dgm:t>
        <a:bodyPr/>
        <a:lstStyle/>
        <a:p>
          <a:r>
            <a:rPr lang="es-PE" dirty="0" smtClean="0">
              <a:solidFill>
                <a:srgbClr val="002060"/>
              </a:solidFill>
            </a:rPr>
            <a:t>f) Otros permisos otorgados por cuenta o interés de la entidad</a:t>
          </a:r>
          <a:endParaRPr lang="es-PE" dirty="0"/>
        </a:p>
      </dgm:t>
    </dgm:pt>
    <dgm:pt modelId="{B1420F54-FF16-4CEA-B829-C19303289BB2}" type="parTrans" cxnId="{CDE40872-0FA5-481A-9FC0-8DC11083BC8D}">
      <dgm:prSet/>
      <dgm:spPr/>
      <dgm:t>
        <a:bodyPr/>
        <a:lstStyle/>
        <a:p>
          <a:endParaRPr lang="es-PE"/>
        </a:p>
      </dgm:t>
    </dgm:pt>
    <dgm:pt modelId="{699A9265-56EA-4FC9-B794-203C761A0100}" type="sibTrans" cxnId="{CDE40872-0FA5-481A-9FC0-8DC11083BC8D}">
      <dgm:prSet/>
      <dgm:spPr/>
      <dgm:t>
        <a:bodyPr/>
        <a:lstStyle/>
        <a:p>
          <a:endParaRPr lang="es-PE"/>
        </a:p>
      </dgm:t>
    </dgm:pt>
    <dgm:pt modelId="{72252792-C08B-4C63-9223-DAC89E368DC8}" type="pres">
      <dgm:prSet presAssocID="{EB4B3974-4CF8-4AE0-8B78-CF10D5AE53FD}" presName="Name0" presStyleCnt="0">
        <dgm:presLayoutVars>
          <dgm:dir/>
          <dgm:resizeHandles val="exact"/>
        </dgm:presLayoutVars>
      </dgm:prSet>
      <dgm:spPr/>
      <dgm:t>
        <a:bodyPr/>
        <a:lstStyle/>
        <a:p>
          <a:endParaRPr lang="es-PE"/>
        </a:p>
      </dgm:t>
    </dgm:pt>
    <dgm:pt modelId="{2072F1C1-83A1-4CAD-A831-AAD8ECEDAE27}" type="pres">
      <dgm:prSet presAssocID="{EB4B3974-4CF8-4AE0-8B78-CF10D5AE53FD}" presName="cycle" presStyleCnt="0"/>
      <dgm:spPr/>
    </dgm:pt>
    <dgm:pt modelId="{EF3A76D7-5683-4CCB-B099-ED783A50E07F}" type="pres">
      <dgm:prSet presAssocID="{23582C0A-8793-4DD7-898B-B8D87D57000F}" presName="nodeFirstNode" presStyleLbl="node1" presStyleIdx="0" presStyleCnt="6">
        <dgm:presLayoutVars>
          <dgm:bulletEnabled val="1"/>
        </dgm:presLayoutVars>
      </dgm:prSet>
      <dgm:spPr/>
      <dgm:t>
        <a:bodyPr/>
        <a:lstStyle/>
        <a:p>
          <a:endParaRPr lang="es-PE"/>
        </a:p>
      </dgm:t>
    </dgm:pt>
    <dgm:pt modelId="{07F72FE9-0DDF-468B-8B1E-60EF82C76886}" type="pres">
      <dgm:prSet presAssocID="{8ED81067-69C3-4E2C-8DEA-6FCB24E4CDB9}" presName="sibTransFirstNode" presStyleLbl="bgShp" presStyleIdx="0" presStyleCnt="1"/>
      <dgm:spPr/>
      <dgm:t>
        <a:bodyPr/>
        <a:lstStyle/>
        <a:p>
          <a:endParaRPr lang="es-PE"/>
        </a:p>
      </dgm:t>
    </dgm:pt>
    <dgm:pt modelId="{1DC11E2C-A4E0-468D-9C95-E574A2D9E983}" type="pres">
      <dgm:prSet presAssocID="{3E0680FD-55DA-404F-8069-7480C8C7FAB6}" presName="nodeFollowingNodes" presStyleLbl="node1" presStyleIdx="1" presStyleCnt="6" custRadScaleRad="101920" custRadScaleInc="15107">
        <dgm:presLayoutVars>
          <dgm:bulletEnabled val="1"/>
        </dgm:presLayoutVars>
      </dgm:prSet>
      <dgm:spPr/>
      <dgm:t>
        <a:bodyPr/>
        <a:lstStyle/>
        <a:p>
          <a:endParaRPr lang="es-PE"/>
        </a:p>
      </dgm:t>
    </dgm:pt>
    <dgm:pt modelId="{67F767F4-401C-49D6-80CA-F87D6B598265}" type="pres">
      <dgm:prSet presAssocID="{0518B946-38D9-4792-9128-CBBB35370E2E}" presName="nodeFollowingNodes" presStyleLbl="node1" presStyleIdx="2" presStyleCnt="6" custRadScaleRad="100217" custRadScaleInc="-20002">
        <dgm:presLayoutVars>
          <dgm:bulletEnabled val="1"/>
        </dgm:presLayoutVars>
      </dgm:prSet>
      <dgm:spPr/>
      <dgm:t>
        <a:bodyPr/>
        <a:lstStyle/>
        <a:p>
          <a:endParaRPr lang="es-PE"/>
        </a:p>
      </dgm:t>
    </dgm:pt>
    <dgm:pt modelId="{6715C70F-3A55-413B-95C3-201B38EC103E}" type="pres">
      <dgm:prSet presAssocID="{DA51805A-987B-4368-A067-F776F4FEDB17}" presName="nodeFollowingNodes" presStyleLbl="node1" presStyleIdx="3" presStyleCnt="6" custRadScaleRad="100025" custRadScaleInc="-16481">
        <dgm:presLayoutVars>
          <dgm:bulletEnabled val="1"/>
        </dgm:presLayoutVars>
      </dgm:prSet>
      <dgm:spPr/>
      <dgm:t>
        <a:bodyPr/>
        <a:lstStyle/>
        <a:p>
          <a:endParaRPr lang="es-PE"/>
        </a:p>
      </dgm:t>
    </dgm:pt>
    <dgm:pt modelId="{92C85AA2-21A5-4BA7-A0BB-6484FF8EB6D1}" type="pres">
      <dgm:prSet presAssocID="{5D03EA33-2165-4387-95BC-2C15815CC868}" presName="nodeFollowingNodes" presStyleLbl="node1" presStyleIdx="4" presStyleCnt="6" custScaleX="120612" custScaleY="116974" custRadScaleRad="94080" custRadScaleInc="17387">
        <dgm:presLayoutVars>
          <dgm:bulletEnabled val="1"/>
        </dgm:presLayoutVars>
      </dgm:prSet>
      <dgm:spPr/>
      <dgm:t>
        <a:bodyPr/>
        <a:lstStyle/>
        <a:p>
          <a:endParaRPr lang="es-PE"/>
        </a:p>
      </dgm:t>
    </dgm:pt>
    <dgm:pt modelId="{3AA6C9E7-4B01-4F55-8D27-ED8C6AA408CE}" type="pres">
      <dgm:prSet presAssocID="{18D54940-4ED4-451D-B04D-AACD6A450BA9}" presName="nodeFollowingNodes" presStyleLbl="node1" presStyleIdx="5" presStyleCnt="6" custRadScaleRad="109490" custRadScaleInc="-14277">
        <dgm:presLayoutVars>
          <dgm:bulletEnabled val="1"/>
        </dgm:presLayoutVars>
      </dgm:prSet>
      <dgm:spPr/>
      <dgm:t>
        <a:bodyPr/>
        <a:lstStyle/>
        <a:p>
          <a:endParaRPr lang="es-PE"/>
        </a:p>
      </dgm:t>
    </dgm:pt>
  </dgm:ptLst>
  <dgm:cxnLst>
    <dgm:cxn modelId="{DD69471C-010F-4182-82BA-A17EEE884F57}" type="presOf" srcId="{8ED81067-69C3-4E2C-8DEA-6FCB24E4CDB9}" destId="{07F72FE9-0DDF-468B-8B1E-60EF82C76886}" srcOrd="0" destOrd="0" presId="urn:microsoft.com/office/officeart/2005/8/layout/cycle3"/>
    <dgm:cxn modelId="{DAB73063-4776-435C-970C-58E2CF310E70}" type="presOf" srcId="{DA51805A-987B-4368-A067-F776F4FEDB17}" destId="{6715C70F-3A55-413B-95C3-201B38EC103E}" srcOrd="0" destOrd="0" presId="urn:microsoft.com/office/officeart/2005/8/layout/cycle3"/>
    <dgm:cxn modelId="{10E9CD39-B485-41C7-81C5-3E7EE797432C}" type="presOf" srcId="{3E0680FD-55DA-404F-8069-7480C8C7FAB6}" destId="{1DC11E2C-A4E0-468D-9C95-E574A2D9E983}" srcOrd="0" destOrd="0" presId="urn:microsoft.com/office/officeart/2005/8/layout/cycle3"/>
    <dgm:cxn modelId="{FCC2259B-DB59-439F-B2A4-B06F777C8B89}" type="presOf" srcId="{5D03EA33-2165-4387-95BC-2C15815CC868}" destId="{92C85AA2-21A5-4BA7-A0BB-6484FF8EB6D1}" srcOrd="0" destOrd="0" presId="urn:microsoft.com/office/officeart/2005/8/layout/cycle3"/>
    <dgm:cxn modelId="{D7CDB041-CF60-44AE-8DF7-C9D525606961}" type="presOf" srcId="{18D54940-4ED4-451D-B04D-AACD6A450BA9}" destId="{3AA6C9E7-4B01-4F55-8D27-ED8C6AA408CE}" srcOrd="0" destOrd="0" presId="urn:microsoft.com/office/officeart/2005/8/layout/cycle3"/>
    <dgm:cxn modelId="{4E8DA44C-86EF-40D0-8EA4-790B3A43C09B}" srcId="{EB4B3974-4CF8-4AE0-8B78-CF10D5AE53FD}" destId="{23582C0A-8793-4DD7-898B-B8D87D57000F}" srcOrd="0" destOrd="0" parTransId="{D2B6B77F-BDFA-42BF-95D2-4C72F02026F2}" sibTransId="{8ED81067-69C3-4E2C-8DEA-6FCB24E4CDB9}"/>
    <dgm:cxn modelId="{8F31ECDF-379A-4B09-9986-5BF5785CB268}" srcId="{EB4B3974-4CF8-4AE0-8B78-CF10D5AE53FD}" destId="{5D03EA33-2165-4387-95BC-2C15815CC868}" srcOrd="4" destOrd="0" parTransId="{5FA81C9C-8913-4414-8FAE-C645A80F18ED}" sibTransId="{C084F1BB-590C-4640-83ED-C80467907D27}"/>
    <dgm:cxn modelId="{9441042A-57A2-480C-BC58-E2FA2AF8A1A4}" type="presOf" srcId="{EB4B3974-4CF8-4AE0-8B78-CF10D5AE53FD}" destId="{72252792-C08B-4C63-9223-DAC89E368DC8}" srcOrd="0" destOrd="0" presId="urn:microsoft.com/office/officeart/2005/8/layout/cycle3"/>
    <dgm:cxn modelId="{E7ED4D53-C0B5-44D4-B11E-6BCD3278CA10}" srcId="{EB4B3974-4CF8-4AE0-8B78-CF10D5AE53FD}" destId="{DA51805A-987B-4368-A067-F776F4FEDB17}" srcOrd="3" destOrd="0" parTransId="{DDEB5C4F-8489-4AEC-BE4E-846B01E617BF}" sibTransId="{CF5B669D-88DE-4791-AB54-86B95EFDB8F3}"/>
    <dgm:cxn modelId="{4EABFA67-5501-4273-A882-48ECD81E694D}" srcId="{EB4B3974-4CF8-4AE0-8B78-CF10D5AE53FD}" destId="{0518B946-38D9-4792-9128-CBBB35370E2E}" srcOrd="2" destOrd="0" parTransId="{A886D9D4-E106-4E62-A8AF-BA4FAD4E160F}" sibTransId="{210A7322-F586-4269-BB03-1537B99A4ECD}"/>
    <dgm:cxn modelId="{974A225B-A6E2-4E53-A336-FCE3067244CA}" srcId="{EB4B3974-4CF8-4AE0-8B78-CF10D5AE53FD}" destId="{3E0680FD-55DA-404F-8069-7480C8C7FAB6}" srcOrd="1" destOrd="0" parTransId="{69F77DDA-F1EA-44EC-A1AC-3FCD4A86783A}" sibTransId="{284C883D-FD44-4A42-9E51-260A75E2F3EC}"/>
    <dgm:cxn modelId="{12AAF47A-7095-46CC-A796-6E03844E2FDF}" type="presOf" srcId="{0518B946-38D9-4792-9128-CBBB35370E2E}" destId="{67F767F4-401C-49D6-80CA-F87D6B598265}" srcOrd="0" destOrd="0" presId="urn:microsoft.com/office/officeart/2005/8/layout/cycle3"/>
    <dgm:cxn modelId="{CDE40872-0FA5-481A-9FC0-8DC11083BC8D}" srcId="{EB4B3974-4CF8-4AE0-8B78-CF10D5AE53FD}" destId="{18D54940-4ED4-451D-B04D-AACD6A450BA9}" srcOrd="5" destOrd="0" parTransId="{B1420F54-FF16-4CEA-B829-C19303289BB2}" sibTransId="{699A9265-56EA-4FC9-B794-203C761A0100}"/>
    <dgm:cxn modelId="{8CEDD054-77CC-476E-8220-D4E4050BF5A1}" type="presOf" srcId="{23582C0A-8793-4DD7-898B-B8D87D57000F}" destId="{EF3A76D7-5683-4CCB-B099-ED783A50E07F}" srcOrd="0" destOrd="0" presId="urn:microsoft.com/office/officeart/2005/8/layout/cycle3"/>
    <dgm:cxn modelId="{3AEF73FC-CEAE-4BFA-A467-68F3097EE1AB}" type="presParOf" srcId="{72252792-C08B-4C63-9223-DAC89E368DC8}" destId="{2072F1C1-83A1-4CAD-A831-AAD8ECEDAE27}" srcOrd="0" destOrd="0" presId="urn:microsoft.com/office/officeart/2005/8/layout/cycle3"/>
    <dgm:cxn modelId="{1E401126-12FE-4B23-A637-FEA88F431D90}" type="presParOf" srcId="{2072F1C1-83A1-4CAD-A831-AAD8ECEDAE27}" destId="{EF3A76D7-5683-4CCB-B099-ED783A50E07F}" srcOrd="0" destOrd="0" presId="urn:microsoft.com/office/officeart/2005/8/layout/cycle3"/>
    <dgm:cxn modelId="{2E6F811C-80FD-4209-924D-AF89FC6BF2C5}" type="presParOf" srcId="{2072F1C1-83A1-4CAD-A831-AAD8ECEDAE27}" destId="{07F72FE9-0DDF-468B-8B1E-60EF82C76886}" srcOrd="1" destOrd="0" presId="urn:microsoft.com/office/officeart/2005/8/layout/cycle3"/>
    <dgm:cxn modelId="{395F233F-2C5B-4242-8F57-77811C89E4C9}" type="presParOf" srcId="{2072F1C1-83A1-4CAD-A831-AAD8ECEDAE27}" destId="{1DC11E2C-A4E0-468D-9C95-E574A2D9E983}" srcOrd="2" destOrd="0" presId="urn:microsoft.com/office/officeart/2005/8/layout/cycle3"/>
    <dgm:cxn modelId="{21F964CC-8E76-4896-92BD-92B78492AD21}" type="presParOf" srcId="{2072F1C1-83A1-4CAD-A831-AAD8ECEDAE27}" destId="{67F767F4-401C-49D6-80CA-F87D6B598265}" srcOrd="3" destOrd="0" presId="urn:microsoft.com/office/officeart/2005/8/layout/cycle3"/>
    <dgm:cxn modelId="{FCC531EC-E57B-4587-A8EC-53B172BFACD4}" type="presParOf" srcId="{2072F1C1-83A1-4CAD-A831-AAD8ECEDAE27}" destId="{6715C70F-3A55-413B-95C3-201B38EC103E}" srcOrd="4" destOrd="0" presId="urn:microsoft.com/office/officeart/2005/8/layout/cycle3"/>
    <dgm:cxn modelId="{F409D850-2687-4D5A-9877-9416D6021570}" type="presParOf" srcId="{2072F1C1-83A1-4CAD-A831-AAD8ECEDAE27}" destId="{92C85AA2-21A5-4BA7-A0BB-6484FF8EB6D1}" srcOrd="5" destOrd="0" presId="urn:microsoft.com/office/officeart/2005/8/layout/cycle3"/>
    <dgm:cxn modelId="{C3568F51-E201-4B2B-99F6-0047B9E2959D}" type="presParOf" srcId="{2072F1C1-83A1-4CAD-A831-AAD8ECEDAE27}" destId="{3AA6C9E7-4B01-4F55-8D27-ED8C6AA408CE}" srcOrd="6" destOrd="0" presId="urn:microsoft.com/office/officeart/2005/8/layout/cycle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373389-479A-401F-A9C8-91F4C29F03A6}" type="doc">
      <dgm:prSet loTypeId="urn:microsoft.com/office/officeart/2005/8/layout/pyramid2" loCatId="list" qsTypeId="urn:microsoft.com/office/officeart/2005/8/quickstyle/simple1" qsCatId="simple" csTypeId="urn:microsoft.com/office/officeart/2005/8/colors/accent1_2" csCatId="accent1" phldr="1"/>
      <dgm:spPr/>
    </dgm:pt>
    <dgm:pt modelId="{384CE4FA-DD6D-4E16-9F9A-62C7D20208A9}">
      <dgm:prSet phldrT="[Texto]" custT="1"/>
      <dgm:spPr>
        <a:ln w="28575">
          <a:solidFill>
            <a:schemeClr val="accent6">
              <a:lumMod val="60000"/>
              <a:lumOff val="40000"/>
            </a:schemeClr>
          </a:solidFill>
        </a:ln>
      </dgm:spPr>
      <dgm:t>
        <a:bodyPr/>
        <a:lstStyle/>
        <a:p>
          <a:r>
            <a:rPr lang="es-PE" sz="2000" b="1" dirty="0" smtClean="0">
              <a:solidFill>
                <a:srgbClr val="002060"/>
              </a:solidFill>
            </a:rPr>
            <a:t>TEORÍAS:</a:t>
          </a:r>
          <a:endParaRPr lang="es-PE" sz="2000" b="1" dirty="0">
            <a:solidFill>
              <a:srgbClr val="002060"/>
            </a:solidFill>
          </a:endParaRPr>
        </a:p>
      </dgm:t>
    </dgm:pt>
    <dgm:pt modelId="{C08496B0-312C-452A-9651-28A814C870E0}" type="parTrans" cxnId="{F9EC5B90-D643-4415-9535-5558048E1C2B}">
      <dgm:prSet/>
      <dgm:spPr/>
      <dgm:t>
        <a:bodyPr/>
        <a:lstStyle/>
        <a:p>
          <a:endParaRPr lang="es-PE"/>
        </a:p>
      </dgm:t>
    </dgm:pt>
    <dgm:pt modelId="{3535D4B1-1371-4CED-B60E-8896E5C0BF14}" type="sibTrans" cxnId="{F9EC5B90-D643-4415-9535-5558048E1C2B}">
      <dgm:prSet/>
      <dgm:spPr/>
      <dgm:t>
        <a:bodyPr/>
        <a:lstStyle/>
        <a:p>
          <a:endParaRPr lang="es-PE"/>
        </a:p>
      </dgm:t>
    </dgm:pt>
    <dgm:pt modelId="{9D90174C-D26F-4893-9B1B-97CCADC8CFDE}">
      <dgm:prSet phldrT="[Texto]" custT="1"/>
      <dgm:spPr>
        <a:ln w="28575">
          <a:solidFill>
            <a:schemeClr val="accent6">
              <a:lumMod val="60000"/>
              <a:lumOff val="40000"/>
            </a:schemeClr>
          </a:solidFill>
        </a:ln>
      </dgm:spPr>
      <dgm:t>
        <a:bodyPr/>
        <a:lstStyle/>
        <a:p>
          <a:r>
            <a:rPr lang="es-PE" sz="1800" dirty="0" smtClean="0">
              <a:solidFill>
                <a:srgbClr val="002060"/>
              </a:solidFill>
            </a:rPr>
            <a:t>Teoría estatutaria</a:t>
          </a:r>
          <a:endParaRPr lang="es-PE" sz="1800" dirty="0">
            <a:solidFill>
              <a:srgbClr val="002060"/>
            </a:solidFill>
          </a:endParaRPr>
        </a:p>
      </dgm:t>
    </dgm:pt>
    <dgm:pt modelId="{02248A58-8B9F-487F-862C-4C81F509A631}" type="parTrans" cxnId="{711FE2B2-C03D-4C36-8075-7617A3EED448}">
      <dgm:prSet/>
      <dgm:spPr/>
      <dgm:t>
        <a:bodyPr/>
        <a:lstStyle/>
        <a:p>
          <a:endParaRPr lang="es-PE"/>
        </a:p>
      </dgm:t>
    </dgm:pt>
    <dgm:pt modelId="{C84097BA-D6CF-4345-A2DF-81759DA0D1E3}" type="sibTrans" cxnId="{711FE2B2-C03D-4C36-8075-7617A3EED448}">
      <dgm:prSet/>
      <dgm:spPr/>
      <dgm:t>
        <a:bodyPr/>
        <a:lstStyle/>
        <a:p>
          <a:endParaRPr lang="es-PE"/>
        </a:p>
      </dgm:t>
    </dgm:pt>
    <dgm:pt modelId="{9A828C62-1569-424F-91C0-3E4E8311A28C}">
      <dgm:prSet phldrT="[Texto]" custT="1"/>
      <dgm:spPr>
        <a:ln w="28575">
          <a:solidFill>
            <a:schemeClr val="accent6">
              <a:lumMod val="60000"/>
              <a:lumOff val="40000"/>
            </a:schemeClr>
          </a:solidFill>
        </a:ln>
      </dgm:spPr>
      <dgm:t>
        <a:bodyPr/>
        <a:lstStyle/>
        <a:p>
          <a:r>
            <a:rPr lang="es-PE" sz="1800" dirty="0" smtClean="0">
              <a:solidFill>
                <a:srgbClr val="002060"/>
              </a:solidFill>
            </a:rPr>
            <a:t>Teoría contractualista</a:t>
          </a:r>
          <a:endParaRPr lang="es-PE" sz="1800" dirty="0">
            <a:solidFill>
              <a:srgbClr val="002060"/>
            </a:solidFill>
          </a:endParaRPr>
        </a:p>
      </dgm:t>
    </dgm:pt>
    <dgm:pt modelId="{1752702B-1639-49F0-9FD7-582487896224}" type="parTrans" cxnId="{9C169037-F98D-4833-8F65-48E64155AD8A}">
      <dgm:prSet/>
      <dgm:spPr/>
      <dgm:t>
        <a:bodyPr/>
        <a:lstStyle/>
        <a:p>
          <a:endParaRPr lang="es-PE"/>
        </a:p>
      </dgm:t>
    </dgm:pt>
    <dgm:pt modelId="{95310F1E-B8AC-4C7B-B5BB-79DC5C423AF2}" type="sibTrans" cxnId="{9C169037-F98D-4833-8F65-48E64155AD8A}">
      <dgm:prSet/>
      <dgm:spPr/>
      <dgm:t>
        <a:bodyPr/>
        <a:lstStyle/>
        <a:p>
          <a:endParaRPr lang="es-PE"/>
        </a:p>
      </dgm:t>
    </dgm:pt>
    <dgm:pt modelId="{F592B65D-3746-4556-B617-1EB0496F6DBC}" type="pres">
      <dgm:prSet presAssocID="{95373389-479A-401F-A9C8-91F4C29F03A6}" presName="compositeShape" presStyleCnt="0">
        <dgm:presLayoutVars>
          <dgm:dir/>
          <dgm:resizeHandles/>
        </dgm:presLayoutVars>
      </dgm:prSet>
      <dgm:spPr/>
    </dgm:pt>
    <dgm:pt modelId="{78210CB6-2E1C-43EA-8EC7-1C6846B8ECE9}" type="pres">
      <dgm:prSet presAssocID="{95373389-479A-401F-A9C8-91F4C29F03A6}" presName="pyramid" presStyleLbl="node1" presStyleIdx="0" presStyleCnt="1"/>
      <dgm:spPr>
        <a:solidFill>
          <a:schemeClr val="accent1">
            <a:lumMod val="40000"/>
            <a:lumOff val="60000"/>
          </a:schemeClr>
        </a:solidFill>
        <a:ln w="28575">
          <a:solidFill>
            <a:schemeClr val="accent6">
              <a:lumMod val="60000"/>
              <a:lumOff val="40000"/>
            </a:schemeClr>
          </a:solidFill>
        </a:ln>
      </dgm:spPr>
    </dgm:pt>
    <dgm:pt modelId="{4BC11829-A4AE-4237-A143-AFC396EDF08B}" type="pres">
      <dgm:prSet presAssocID="{95373389-479A-401F-A9C8-91F4C29F03A6}" presName="theList" presStyleCnt="0"/>
      <dgm:spPr/>
    </dgm:pt>
    <dgm:pt modelId="{B1D84213-1141-4813-A9D9-9C5F877ACD3D}" type="pres">
      <dgm:prSet presAssocID="{384CE4FA-DD6D-4E16-9F9A-62C7D20208A9}" presName="aNode" presStyleLbl="fgAcc1" presStyleIdx="0" presStyleCnt="3" custScaleX="147538" custLinFactNeighborX="18796" custLinFactNeighborY="16670">
        <dgm:presLayoutVars>
          <dgm:bulletEnabled val="1"/>
        </dgm:presLayoutVars>
      </dgm:prSet>
      <dgm:spPr/>
      <dgm:t>
        <a:bodyPr/>
        <a:lstStyle/>
        <a:p>
          <a:endParaRPr lang="es-PE"/>
        </a:p>
      </dgm:t>
    </dgm:pt>
    <dgm:pt modelId="{B6F83CA7-222E-4AED-BC4C-3A80AECCA698}" type="pres">
      <dgm:prSet presAssocID="{384CE4FA-DD6D-4E16-9F9A-62C7D20208A9}" presName="aSpace" presStyleCnt="0"/>
      <dgm:spPr/>
    </dgm:pt>
    <dgm:pt modelId="{E7AF8963-50E7-4E38-AEC8-6FC7F7D753FF}" type="pres">
      <dgm:prSet presAssocID="{9D90174C-D26F-4893-9B1B-97CCADC8CFDE}" presName="aNode" presStyleLbl="fgAcc1" presStyleIdx="1" presStyleCnt="3" custScaleX="147805" custLinFactNeighborX="18930" custLinFactNeighborY="7765">
        <dgm:presLayoutVars>
          <dgm:bulletEnabled val="1"/>
        </dgm:presLayoutVars>
      </dgm:prSet>
      <dgm:spPr/>
      <dgm:t>
        <a:bodyPr/>
        <a:lstStyle/>
        <a:p>
          <a:endParaRPr lang="es-PE"/>
        </a:p>
      </dgm:t>
    </dgm:pt>
    <dgm:pt modelId="{36C44A03-ADE9-4325-B252-0708362524C2}" type="pres">
      <dgm:prSet presAssocID="{9D90174C-D26F-4893-9B1B-97CCADC8CFDE}" presName="aSpace" presStyleCnt="0"/>
      <dgm:spPr/>
    </dgm:pt>
    <dgm:pt modelId="{55579210-7B87-4297-9E15-9E5805D48A28}" type="pres">
      <dgm:prSet presAssocID="{9A828C62-1569-424F-91C0-3E4E8311A28C}" presName="aNode" presStyleLbl="fgAcc1" presStyleIdx="2" presStyleCnt="3" custScaleX="149804" custLinFactNeighborX="19996" custLinFactNeighborY="-1140">
        <dgm:presLayoutVars>
          <dgm:bulletEnabled val="1"/>
        </dgm:presLayoutVars>
      </dgm:prSet>
      <dgm:spPr/>
      <dgm:t>
        <a:bodyPr/>
        <a:lstStyle/>
        <a:p>
          <a:endParaRPr lang="es-PE"/>
        </a:p>
      </dgm:t>
    </dgm:pt>
    <dgm:pt modelId="{ADDDF6A9-81E8-48B9-A865-2A50D62D16F6}" type="pres">
      <dgm:prSet presAssocID="{9A828C62-1569-424F-91C0-3E4E8311A28C}" presName="aSpace" presStyleCnt="0"/>
      <dgm:spPr/>
    </dgm:pt>
  </dgm:ptLst>
  <dgm:cxnLst>
    <dgm:cxn modelId="{711FE2B2-C03D-4C36-8075-7617A3EED448}" srcId="{95373389-479A-401F-A9C8-91F4C29F03A6}" destId="{9D90174C-D26F-4893-9B1B-97CCADC8CFDE}" srcOrd="1" destOrd="0" parTransId="{02248A58-8B9F-487F-862C-4C81F509A631}" sibTransId="{C84097BA-D6CF-4345-A2DF-81759DA0D1E3}"/>
    <dgm:cxn modelId="{CCCA49FF-9C1A-4778-88DD-0660FBB53766}" type="presOf" srcId="{9A828C62-1569-424F-91C0-3E4E8311A28C}" destId="{55579210-7B87-4297-9E15-9E5805D48A28}" srcOrd="0" destOrd="0" presId="urn:microsoft.com/office/officeart/2005/8/layout/pyramid2"/>
    <dgm:cxn modelId="{2A1551A5-AC33-4304-BD26-512BAC410AC1}" type="presOf" srcId="{95373389-479A-401F-A9C8-91F4C29F03A6}" destId="{F592B65D-3746-4556-B617-1EB0496F6DBC}" srcOrd="0" destOrd="0" presId="urn:microsoft.com/office/officeart/2005/8/layout/pyramid2"/>
    <dgm:cxn modelId="{B2E5C154-A414-45C1-BF73-58562D338065}" type="presOf" srcId="{9D90174C-D26F-4893-9B1B-97CCADC8CFDE}" destId="{E7AF8963-50E7-4E38-AEC8-6FC7F7D753FF}" srcOrd="0" destOrd="0" presId="urn:microsoft.com/office/officeart/2005/8/layout/pyramid2"/>
    <dgm:cxn modelId="{54810025-66AD-45E1-BFF9-6E7D64646774}" type="presOf" srcId="{384CE4FA-DD6D-4E16-9F9A-62C7D20208A9}" destId="{B1D84213-1141-4813-A9D9-9C5F877ACD3D}" srcOrd="0" destOrd="0" presId="urn:microsoft.com/office/officeart/2005/8/layout/pyramid2"/>
    <dgm:cxn modelId="{F9EC5B90-D643-4415-9535-5558048E1C2B}" srcId="{95373389-479A-401F-A9C8-91F4C29F03A6}" destId="{384CE4FA-DD6D-4E16-9F9A-62C7D20208A9}" srcOrd="0" destOrd="0" parTransId="{C08496B0-312C-452A-9651-28A814C870E0}" sibTransId="{3535D4B1-1371-4CED-B60E-8896E5C0BF14}"/>
    <dgm:cxn modelId="{9C169037-F98D-4833-8F65-48E64155AD8A}" srcId="{95373389-479A-401F-A9C8-91F4C29F03A6}" destId="{9A828C62-1569-424F-91C0-3E4E8311A28C}" srcOrd="2" destOrd="0" parTransId="{1752702B-1639-49F0-9FD7-582487896224}" sibTransId="{95310F1E-B8AC-4C7B-B5BB-79DC5C423AF2}"/>
    <dgm:cxn modelId="{E11AEFE4-E73F-453F-B136-29C610CB67A0}" type="presParOf" srcId="{F592B65D-3746-4556-B617-1EB0496F6DBC}" destId="{78210CB6-2E1C-43EA-8EC7-1C6846B8ECE9}" srcOrd="0" destOrd="0" presId="urn:microsoft.com/office/officeart/2005/8/layout/pyramid2"/>
    <dgm:cxn modelId="{E89FDEEE-123D-45F6-B753-3DA778B312AD}" type="presParOf" srcId="{F592B65D-3746-4556-B617-1EB0496F6DBC}" destId="{4BC11829-A4AE-4237-A143-AFC396EDF08B}" srcOrd="1" destOrd="0" presId="urn:microsoft.com/office/officeart/2005/8/layout/pyramid2"/>
    <dgm:cxn modelId="{D0F60F1B-35C1-4E06-A695-1811DFF120CD}" type="presParOf" srcId="{4BC11829-A4AE-4237-A143-AFC396EDF08B}" destId="{B1D84213-1141-4813-A9D9-9C5F877ACD3D}" srcOrd="0" destOrd="0" presId="urn:microsoft.com/office/officeart/2005/8/layout/pyramid2"/>
    <dgm:cxn modelId="{E90A5D0B-A23A-4EBF-A792-35B7C06F7F54}" type="presParOf" srcId="{4BC11829-A4AE-4237-A143-AFC396EDF08B}" destId="{B6F83CA7-222E-4AED-BC4C-3A80AECCA698}" srcOrd="1" destOrd="0" presId="urn:microsoft.com/office/officeart/2005/8/layout/pyramid2"/>
    <dgm:cxn modelId="{17C359D0-5682-4ED2-88AD-9C73CA72E2BE}" type="presParOf" srcId="{4BC11829-A4AE-4237-A143-AFC396EDF08B}" destId="{E7AF8963-50E7-4E38-AEC8-6FC7F7D753FF}" srcOrd="2" destOrd="0" presId="urn:microsoft.com/office/officeart/2005/8/layout/pyramid2"/>
    <dgm:cxn modelId="{CDD089D8-B696-4281-ADD4-24709C274FA3}" type="presParOf" srcId="{4BC11829-A4AE-4237-A143-AFC396EDF08B}" destId="{36C44A03-ADE9-4325-B252-0708362524C2}" srcOrd="3" destOrd="0" presId="urn:microsoft.com/office/officeart/2005/8/layout/pyramid2"/>
    <dgm:cxn modelId="{1B4363FD-A443-4716-BB25-E49A7C1E3BD8}" type="presParOf" srcId="{4BC11829-A4AE-4237-A143-AFC396EDF08B}" destId="{55579210-7B87-4297-9E15-9E5805D48A28}" srcOrd="4" destOrd="0" presId="urn:microsoft.com/office/officeart/2005/8/layout/pyramid2"/>
    <dgm:cxn modelId="{B7F4BD28-488A-4384-8DA6-1FA6D3016B7B}" type="presParOf" srcId="{4BC11829-A4AE-4237-A143-AFC396EDF08B}" destId="{ADDDF6A9-81E8-48B9-A865-2A50D62D16F6}" srcOrd="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3F05D71-A76E-4458-AB57-2A54992C6F2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PE"/>
        </a:p>
      </dgm:t>
    </dgm:pt>
    <dgm:pt modelId="{00F05E84-A0B2-4885-8919-68DD448373A3}">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a) Licencia por descanso pre y post natal</a:t>
          </a:r>
          <a:endParaRPr lang="es-PE" sz="1400" dirty="0">
            <a:solidFill>
              <a:srgbClr val="002060"/>
            </a:solidFill>
          </a:endParaRPr>
        </a:p>
      </dgm:t>
    </dgm:pt>
    <dgm:pt modelId="{4B093D42-98DF-4CCC-934A-247FA7C83D25}" type="parTrans" cxnId="{B93D4364-048D-467A-A97D-2B8DC3DB5250}">
      <dgm:prSet/>
      <dgm:spPr/>
      <dgm:t>
        <a:bodyPr/>
        <a:lstStyle/>
        <a:p>
          <a:endParaRPr lang="es-PE"/>
        </a:p>
      </dgm:t>
    </dgm:pt>
    <dgm:pt modelId="{FFBC063E-6640-4D55-8DAF-0B4F58D2DA55}" type="sibTrans" cxnId="{B93D4364-048D-467A-A97D-2B8DC3DB5250}">
      <dgm:prSet/>
      <dgm:spPr>
        <a:ln w="28575">
          <a:solidFill>
            <a:schemeClr val="accent1">
              <a:lumMod val="75000"/>
            </a:schemeClr>
          </a:solidFill>
        </a:ln>
      </dgm:spPr>
      <dgm:t>
        <a:bodyPr/>
        <a:lstStyle/>
        <a:p>
          <a:endParaRPr lang="es-PE" dirty="0"/>
        </a:p>
      </dgm:t>
    </dgm:pt>
    <dgm:pt modelId="{6ABAB875-523B-4785-9058-D1E40167B8F8}">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b) Licencia por paternidad</a:t>
          </a:r>
          <a:endParaRPr lang="es-PE" sz="1400" dirty="0">
            <a:solidFill>
              <a:srgbClr val="002060"/>
            </a:solidFill>
          </a:endParaRPr>
        </a:p>
      </dgm:t>
    </dgm:pt>
    <dgm:pt modelId="{E4EEE7A8-CFF4-4C8F-B927-6B5F1B5D6D08}" type="parTrans" cxnId="{93A243E5-2B13-46A5-8DB0-D9175715A154}">
      <dgm:prSet/>
      <dgm:spPr/>
      <dgm:t>
        <a:bodyPr/>
        <a:lstStyle/>
        <a:p>
          <a:endParaRPr lang="es-PE"/>
        </a:p>
      </dgm:t>
    </dgm:pt>
    <dgm:pt modelId="{F87AEF21-9EE5-4260-8946-4FB75EC632E8}" type="sibTrans" cxnId="{93A243E5-2B13-46A5-8DB0-D9175715A154}">
      <dgm:prSet/>
      <dgm:spPr>
        <a:ln w="28575">
          <a:solidFill>
            <a:schemeClr val="accent1">
              <a:lumMod val="75000"/>
            </a:schemeClr>
          </a:solidFill>
        </a:ln>
      </dgm:spPr>
      <dgm:t>
        <a:bodyPr/>
        <a:lstStyle/>
        <a:p>
          <a:endParaRPr lang="es-PE" dirty="0"/>
        </a:p>
      </dgm:t>
    </dgm:pt>
    <dgm:pt modelId="{57498114-E9CB-4F5A-BFD4-23DFB6DD1F40}">
      <dgm:prSet phldrT="[Texto]" custT="1"/>
      <dgm:spPr>
        <a:solidFill>
          <a:schemeClr val="tx2">
            <a:lumMod val="20000"/>
            <a:lumOff val="80000"/>
          </a:schemeClr>
        </a:solidFill>
        <a:ln w="28575">
          <a:solidFill>
            <a:schemeClr val="accent1">
              <a:lumMod val="75000"/>
            </a:schemeClr>
          </a:solidFill>
        </a:ln>
      </dgm:spPr>
      <dgm:t>
        <a:bodyPr/>
        <a:lstStyle/>
        <a:p>
          <a:r>
            <a:rPr lang="es-PE" sz="1400" dirty="0" smtClean="0">
              <a:solidFill>
                <a:srgbClr val="002060"/>
              </a:solidFill>
            </a:rPr>
            <a:t>c) Licencia para la asistencia médica y la terapia de rehabilitación de personas con discapacidad</a:t>
          </a:r>
          <a:endParaRPr lang="es-PE" sz="1400" dirty="0">
            <a:solidFill>
              <a:srgbClr val="002060"/>
            </a:solidFill>
          </a:endParaRPr>
        </a:p>
      </dgm:t>
    </dgm:pt>
    <dgm:pt modelId="{EE6A0D54-F3EC-4ABA-9163-3C4101448291}" type="parTrans" cxnId="{D521461C-F547-4981-95A0-CD78665B052D}">
      <dgm:prSet/>
      <dgm:spPr/>
      <dgm:t>
        <a:bodyPr/>
        <a:lstStyle/>
        <a:p>
          <a:endParaRPr lang="es-PE"/>
        </a:p>
      </dgm:t>
    </dgm:pt>
    <dgm:pt modelId="{ABB5240A-8EF7-4256-AFDE-FC601D3EE9C3}" type="sibTrans" cxnId="{D521461C-F547-4981-95A0-CD78665B052D}">
      <dgm:prSet/>
      <dgm:spPr>
        <a:ln w="28575">
          <a:solidFill>
            <a:schemeClr val="accent1">
              <a:lumMod val="75000"/>
            </a:schemeClr>
          </a:solidFill>
        </a:ln>
      </dgm:spPr>
      <dgm:t>
        <a:bodyPr/>
        <a:lstStyle/>
        <a:p>
          <a:endParaRPr lang="es-PE" dirty="0"/>
        </a:p>
      </dgm:t>
    </dgm:pt>
    <dgm:pt modelId="{2AA38C0E-3C07-456C-BF7D-EDB979D01116}">
      <dgm:prSet phldrT="[Texto]" custT="1"/>
      <dgm:spPr>
        <a:solidFill>
          <a:schemeClr val="tx2">
            <a:lumMod val="20000"/>
            <a:lumOff val="80000"/>
          </a:schemeClr>
        </a:solidFill>
        <a:ln w="28575">
          <a:solidFill>
            <a:schemeClr val="accent1">
              <a:lumMod val="75000"/>
            </a:schemeClr>
          </a:solidFill>
        </a:ln>
      </dgm:spPr>
      <dgm:t>
        <a:bodyPr/>
        <a:lstStyle/>
        <a:p>
          <a:r>
            <a:rPr lang="es-PE" sz="1200" dirty="0" smtClean="0">
              <a:solidFill>
                <a:srgbClr val="002060"/>
              </a:solidFill>
            </a:rPr>
            <a:t>d) Licencia para el ejercicio de cargos políticos de elección popular o por haber sido designado funcionario público de libre designación y remoción </a:t>
          </a:r>
          <a:endParaRPr lang="es-PE" sz="1200" dirty="0">
            <a:solidFill>
              <a:srgbClr val="002060"/>
            </a:solidFill>
          </a:endParaRPr>
        </a:p>
      </dgm:t>
    </dgm:pt>
    <dgm:pt modelId="{BEA00B62-96D5-49EA-A582-2C0432F1B211}" type="parTrans" cxnId="{4DE0F34A-B7E7-477E-9844-FA6B9E1F5AF9}">
      <dgm:prSet/>
      <dgm:spPr/>
      <dgm:t>
        <a:bodyPr/>
        <a:lstStyle/>
        <a:p>
          <a:endParaRPr lang="es-PE"/>
        </a:p>
      </dgm:t>
    </dgm:pt>
    <dgm:pt modelId="{6C2E2289-6102-402A-A147-245B1C5A00E2}" type="sibTrans" cxnId="{4DE0F34A-B7E7-477E-9844-FA6B9E1F5AF9}">
      <dgm:prSet/>
      <dgm:spPr>
        <a:ln w="28575">
          <a:solidFill>
            <a:schemeClr val="accent1">
              <a:lumMod val="75000"/>
            </a:schemeClr>
          </a:solidFill>
        </a:ln>
      </dgm:spPr>
      <dgm:t>
        <a:bodyPr/>
        <a:lstStyle/>
        <a:p>
          <a:endParaRPr lang="es-PE" dirty="0"/>
        </a:p>
      </dgm:t>
    </dgm:pt>
    <dgm:pt modelId="{18E8ACE3-15BE-4719-B71A-970F06D77497}">
      <dgm:prSet phldrT="[Texto]"/>
      <dgm:spPr>
        <a:solidFill>
          <a:schemeClr val="tx2">
            <a:lumMod val="20000"/>
            <a:lumOff val="80000"/>
          </a:schemeClr>
        </a:solidFill>
        <a:ln w="28575">
          <a:solidFill>
            <a:schemeClr val="accent1">
              <a:lumMod val="75000"/>
            </a:schemeClr>
          </a:solidFill>
        </a:ln>
      </dgm:spPr>
      <dgm:t>
        <a:bodyPr/>
        <a:lstStyle/>
        <a:p>
          <a:r>
            <a:rPr lang="es-PE" dirty="0" smtClean="0">
              <a:solidFill>
                <a:srgbClr val="002060"/>
              </a:solidFill>
            </a:rPr>
            <a:t>e) Licencia por enfermedad y/o accidente comprobados</a:t>
          </a:r>
          <a:endParaRPr lang="es-PE" dirty="0">
            <a:solidFill>
              <a:srgbClr val="002060"/>
            </a:solidFill>
          </a:endParaRPr>
        </a:p>
      </dgm:t>
    </dgm:pt>
    <dgm:pt modelId="{425D4313-91B3-45BA-8CB8-4DA8DB5C7254}" type="parTrans" cxnId="{D02CAC5F-1BC5-4376-BEDD-E96EAA73CB79}">
      <dgm:prSet/>
      <dgm:spPr/>
      <dgm:t>
        <a:bodyPr/>
        <a:lstStyle/>
        <a:p>
          <a:endParaRPr lang="es-PE"/>
        </a:p>
      </dgm:t>
    </dgm:pt>
    <dgm:pt modelId="{99518213-8D36-49E7-839F-580317929A42}" type="sibTrans" cxnId="{D02CAC5F-1BC5-4376-BEDD-E96EAA73CB79}">
      <dgm:prSet/>
      <dgm:spPr>
        <a:ln w="28575">
          <a:solidFill>
            <a:schemeClr val="accent1">
              <a:lumMod val="75000"/>
            </a:schemeClr>
          </a:solidFill>
        </a:ln>
      </dgm:spPr>
      <dgm:t>
        <a:bodyPr/>
        <a:lstStyle/>
        <a:p>
          <a:endParaRPr lang="es-PE" dirty="0"/>
        </a:p>
      </dgm:t>
    </dgm:pt>
    <dgm:pt modelId="{1F894F0E-1650-44BD-AC4E-30C4D0FB4CC8}">
      <dgm:prSet phldrT="[Texto]"/>
      <dgm:spPr>
        <a:solidFill>
          <a:schemeClr val="tx2">
            <a:lumMod val="20000"/>
            <a:lumOff val="80000"/>
          </a:schemeClr>
        </a:solidFill>
        <a:ln w="28575">
          <a:solidFill>
            <a:schemeClr val="accent1">
              <a:lumMod val="75000"/>
            </a:schemeClr>
          </a:solidFill>
        </a:ln>
      </dgm:spPr>
      <dgm:t>
        <a:bodyPr/>
        <a:lstStyle/>
        <a:p>
          <a:r>
            <a:rPr lang="es-PE" dirty="0" smtClean="0">
              <a:solidFill>
                <a:srgbClr val="002060"/>
              </a:solidFill>
            </a:rPr>
            <a:t>f) Licencia por invalidez temporal</a:t>
          </a:r>
          <a:endParaRPr lang="es-PE" dirty="0">
            <a:solidFill>
              <a:srgbClr val="002060"/>
            </a:solidFill>
          </a:endParaRPr>
        </a:p>
      </dgm:t>
    </dgm:pt>
    <dgm:pt modelId="{0A8BD033-A03A-4EAF-B248-089F8FAA1C20}" type="parTrans" cxnId="{5B0F10E1-39C4-480D-8EC5-DBE93EE4312D}">
      <dgm:prSet/>
      <dgm:spPr/>
      <dgm:t>
        <a:bodyPr/>
        <a:lstStyle/>
        <a:p>
          <a:endParaRPr lang="es-PE"/>
        </a:p>
      </dgm:t>
    </dgm:pt>
    <dgm:pt modelId="{75764849-200D-4E0F-8E88-42BA0A591421}" type="sibTrans" cxnId="{5B0F10E1-39C4-480D-8EC5-DBE93EE4312D}">
      <dgm:prSet/>
      <dgm:spPr>
        <a:ln w="28575">
          <a:solidFill>
            <a:schemeClr val="accent1">
              <a:lumMod val="75000"/>
            </a:schemeClr>
          </a:solidFill>
        </a:ln>
      </dgm:spPr>
      <dgm:t>
        <a:bodyPr/>
        <a:lstStyle/>
        <a:p>
          <a:endParaRPr lang="es-PE" dirty="0"/>
        </a:p>
      </dgm:t>
    </dgm:pt>
    <dgm:pt modelId="{341DD812-742A-4A45-839B-2D122D9CB37C}">
      <dgm:prSet phldrT="[Texto]"/>
      <dgm:spPr>
        <a:solidFill>
          <a:schemeClr val="tx2">
            <a:lumMod val="20000"/>
            <a:lumOff val="80000"/>
          </a:schemeClr>
        </a:solidFill>
        <a:ln w="28575">
          <a:solidFill>
            <a:schemeClr val="accent1">
              <a:lumMod val="75000"/>
            </a:schemeClr>
          </a:solidFill>
        </a:ln>
      </dgm:spPr>
      <dgm:t>
        <a:bodyPr/>
        <a:lstStyle/>
        <a:p>
          <a:r>
            <a:rPr lang="es-PE" dirty="0" smtClean="0">
              <a:solidFill>
                <a:srgbClr val="002060"/>
              </a:solidFill>
            </a:rPr>
            <a:t>g) Licencia para el desempeño de cargos sindicales</a:t>
          </a:r>
          <a:endParaRPr lang="es-PE" dirty="0">
            <a:solidFill>
              <a:srgbClr val="002060"/>
            </a:solidFill>
          </a:endParaRPr>
        </a:p>
      </dgm:t>
    </dgm:pt>
    <dgm:pt modelId="{5F7CCE2E-3691-462B-83A7-C25A21D563BA}" type="parTrans" cxnId="{7F52BC3B-7EBE-426C-968F-08DAC70B7168}">
      <dgm:prSet/>
      <dgm:spPr/>
      <dgm:t>
        <a:bodyPr/>
        <a:lstStyle/>
        <a:p>
          <a:endParaRPr lang="es-PE"/>
        </a:p>
      </dgm:t>
    </dgm:pt>
    <dgm:pt modelId="{64D9BB31-71B0-46F7-ADE4-E66022D99222}" type="sibTrans" cxnId="{7F52BC3B-7EBE-426C-968F-08DAC70B7168}">
      <dgm:prSet/>
      <dgm:spPr>
        <a:ln w="28575">
          <a:solidFill>
            <a:schemeClr val="accent1">
              <a:lumMod val="75000"/>
            </a:schemeClr>
          </a:solidFill>
        </a:ln>
      </dgm:spPr>
      <dgm:t>
        <a:bodyPr/>
        <a:lstStyle/>
        <a:p>
          <a:endParaRPr lang="es-PE" dirty="0"/>
        </a:p>
      </dgm:t>
    </dgm:pt>
    <dgm:pt modelId="{E7BE9026-3966-452A-B3D3-82F04E78E5DD}">
      <dgm:prSet phldrT="[Texto]"/>
      <dgm:spPr>
        <a:solidFill>
          <a:schemeClr val="tx2">
            <a:lumMod val="20000"/>
            <a:lumOff val="80000"/>
          </a:schemeClr>
        </a:solidFill>
        <a:ln w="28575">
          <a:solidFill>
            <a:schemeClr val="accent1">
              <a:lumMod val="75000"/>
            </a:schemeClr>
          </a:solidFill>
        </a:ln>
      </dgm:spPr>
      <dgm:t>
        <a:bodyPr/>
        <a:lstStyle/>
        <a:p>
          <a:r>
            <a:rPr lang="es-PE" dirty="0" smtClean="0">
              <a:solidFill>
                <a:srgbClr val="002060"/>
              </a:solidFill>
            </a:rPr>
            <a:t>h) Otras licencias que la entidad decida otorgarle por interés de ella o del propio servidor civil</a:t>
          </a:r>
          <a:endParaRPr lang="es-PE" dirty="0">
            <a:solidFill>
              <a:srgbClr val="002060"/>
            </a:solidFill>
          </a:endParaRPr>
        </a:p>
      </dgm:t>
    </dgm:pt>
    <dgm:pt modelId="{21ED8432-809C-4CF0-B75E-A857BBA31B8C}" type="parTrans" cxnId="{40929B76-C0C2-4610-90A3-66D94850784F}">
      <dgm:prSet/>
      <dgm:spPr/>
      <dgm:t>
        <a:bodyPr/>
        <a:lstStyle/>
        <a:p>
          <a:endParaRPr lang="es-PE"/>
        </a:p>
      </dgm:t>
    </dgm:pt>
    <dgm:pt modelId="{E1FA7B0B-AFB2-4D69-B08C-349AE82153E5}" type="sibTrans" cxnId="{40929B76-C0C2-4610-90A3-66D94850784F}">
      <dgm:prSet/>
      <dgm:spPr>
        <a:ln w="28575">
          <a:solidFill>
            <a:schemeClr val="accent1">
              <a:lumMod val="75000"/>
            </a:schemeClr>
          </a:solidFill>
        </a:ln>
      </dgm:spPr>
      <dgm:t>
        <a:bodyPr/>
        <a:lstStyle/>
        <a:p>
          <a:endParaRPr lang="es-PE" dirty="0"/>
        </a:p>
      </dgm:t>
    </dgm:pt>
    <dgm:pt modelId="{671476C4-1B10-494B-90F1-D23EE70B2E12}">
      <dgm:prSet phldrT="[Texto]"/>
      <dgm:spPr>
        <a:solidFill>
          <a:schemeClr val="tx2">
            <a:lumMod val="20000"/>
            <a:lumOff val="80000"/>
          </a:schemeClr>
        </a:solidFill>
        <a:ln w="28575">
          <a:solidFill>
            <a:schemeClr val="accent1">
              <a:lumMod val="75000"/>
            </a:schemeClr>
          </a:solidFill>
        </a:ln>
      </dgm:spPr>
      <dgm:t>
        <a:bodyPr/>
        <a:lstStyle/>
        <a:p>
          <a:r>
            <a:rPr lang="es-PE" dirty="0" smtClean="0">
              <a:solidFill>
                <a:srgbClr val="002060"/>
              </a:solidFill>
            </a:rPr>
            <a:t>i) Licencia para el cuidado de familiares directos que se encuentren con enfermedad en estado grave o terminal</a:t>
          </a:r>
          <a:endParaRPr lang="es-PE" dirty="0">
            <a:solidFill>
              <a:srgbClr val="002060"/>
            </a:solidFill>
          </a:endParaRPr>
        </a:p>
      </dgm:t>
    </dgm:pt>
    <dgm:pt modelId="{DCC68AAE-BD3D-4DC8-A2F9-D6D26EE40503}" type="parTrans" cxnId="{D99CC941-E30F-45EA-9179-F83FC70B54E9}">
      <dgm:prSet/>
      <dgm:spPr/>
      <dgm:t>
        <a:bodyPr/>
        <a:lstStyle/>
        <a:p>
          <a:endParaRPr lang="es-PE"/>
        </a:p>
      </dgm:t>
    </dgm:pt>
    <dgm:pt modelId="{0E1AD9FC-3B37-4469-9F63-4AEA8F12A0CD}" type="sibTrans" cxnId="{D99CC941-E30F-45EA-9179-F83FC70B54E9}">
      <dgm:prSet/>
      <dgm:spPr>
        <a:ln w="28575">
          <a:solidFill>
            <a:schemeClr val="accent1">
              <a:lumMod val="75000"/>
            </a:schemeClr>
          </a:solidFill>
        </a:ln>
      </dgm:spPr>
      <dgm:t>
        <a:bodyPr/>
        <a:lstStyle/>
        <a:p>
          <a:endParaRPr lang="es-PE" dirty="0"/>
        </a:p>
      </dgm:t>
    </dgm:pt>
    <dgm:pt modelId="{1DC3BD71-7C78-4500-B200-2462D27892BD}">
      <dgm:prSet phldrT="[Texto]"/>
      <dgm:spPr>
        <a:solidFill>
          <a:schemeClr val="tx2">
            <a:lumMod val="20000"/>
            <a:lumOff val="80000"/>
          </a:schemeClr>
        </a:solidFill>
        <a:ln w="28575">
          <a:solidFill>
            <a:schemeClr val="accent1">
              <a:lumMod val="75000"/>
            </a:schemeClr>
          </a:solidFill>
        </a:ln>
      </dgm:spPr>
      <dgm:t>
        <a:bodyPr/>
        <a:lstStyle/>
        <a:p>
          <a:r>
            <a:rPr lang="es-PE" dirty="0" smtClean="0">
              <a:solidFill>
                <a:srgbClr val="002060"/>
              </a:solidFill>
            </a:rPr>
            <a:t>j) Otras licencias que establezca la ley</a:t>
          </a:r>
          <a:endParaRPr lang="es-PE" dirty="0">
            <a:solidFill>
              <a:srgbClr val="002060"/>
            </a:solidFill>
          </a:endParaRPr>
        </a:p>
      </dgm:t>
    </dgm:pt>
    <dgm:pt modelId="{4FD78FE9-C8BE-4B60-9991-5918B51FC448}" type="parTrans" cxnId="{F33149B9-C056-4B63-B26F-559A320D5A9E}">
      <dgm:prSet/>
      <dgm:spPr/>
      <dgm:t>
        <a:bodyPr/>
        <a:lstStyle/>
        <a:p>
          <a:endParaRPr lang="es-PE"/>
        </a:p>
      </dgm:t>
    </dgm:pt>
    <dgm:pt modelId="{1E55231C-7011-4201-9265-A6F6CD5738F9}" type="sibTrans" cxnId="{F33149B9-C056-4B63-B26F-559A320D5A9E}">
      <dgm:prSet/>
      <dgm:spPr/>
      <dgm:t>
        <a:bodyPr/>
        <a:lstStyle/>
        <a:p>
          <a:endParaRPr lang="es-PE"/>
        </a:p>
      </dgm:t>
    </dgm:pt>
    <dgm:pt modelId="{D08126B2-581D-4A03-8438-7E7054935871}" type="pres">
      <dgm:prSet presAssocID="{43F05D71-A76E-4458-AB57-2A54992C6F2E}" presName="Name0" presStyleCnt="0">
        <dgm:presLayoutVars>
          <dgm:dir/>
          <dgm:resizeHandles/>
        </dgm:presLayoutVars>
      </dgm:prSet>
      <dgm:spPr/>
      <dgm:t>
        <a:bodyPr/>
        <a:lstStyle/>
        <a:p>
          <a:endParaRPr lang="es-PE"/>
        </a:p>
      </dgm:t>
    </dgm:pt>
    <dgm:pt modelId="{266AB6D4-55ED-459A-A240-3571FE4BB8EF}" type="pres">
      <dgm:prSet presAssocID="{00F05E84-A0B2-4885-8919-68DD448373A3}" presName="compNode" presStyleCnt="0"/>
      <dgm:spPr/>
    </dgm:pt>
    <dgm:pt modelId="{2F8D5EF4-6E1D-4508-9BFA-659830CC55F3}" type="pres">
      <dgm:prSet presAssocID="{00F05E84-A0B2-4885-8919-68DD448373A3}" presName="dummyConnPt" presStyleCnt="0"/>
      <dgm:spPr/>
    </dgm:pt>
    <dgm:pt modelId="{0A3FA463-CFA3-42F1-9385-1F994FDCFA0F}" type="pres">
      <dgm:prSet presAssocID="{00F05E84-A0B2-4885-8919-68DD448373A3}" presName="node" presStyleLbl="node1" presStyleIdx="0" presStyleCnt="10">
        <dgm:presLayoutVars>
          <dgm:bulletEnabled val="1"/>
        </dgm:presLayoutVars>
      </dgm:prSet>
      <dgm:spPr/>
      <dgm:t>
        <a:bodyPr/>
        <a:lstStyle/>
        <a:p>
          <a:endParaRPr lang="es-PE"/>
        </a:p>
      </dgm:t>
    </dgm:pt>
    <dgm:pt modelId="{0EF3922E-4690-44D1-B210-271419200AC3}" type="pres">
      <dgm:prSet presAssocID="{FFBC063E-6640-4D55-8DAF-0B4F58D2DA55}" presName="sibTrans" presStyleLbl="bgSibTrans2D1" presStyleIdx="0" presStyleCnt="9"/>
      <dgm:spPr/>
      <dgm:t>
        <a:bodyPr/>
        <a:lstStyle/>
        <a:p>
          <a:endParaRPr lang="es-PE"/>
        </a:p>
      </dgm:t>
    </dgm:pt>
    <dgm:pt modelId="{DC83B070-D0D2-418C-9843-FD425231CEFC}" type="pres">
      <dgm:prSet presAssocID="{6ABAB875-523B-4785-9058-D1E40167B8F8}" presName="compNode" presStyleCnt="0"/>
      <dgm:spPr/>
    </dgm:pt>
    <dgm:pt modelId="{BDB5F9E0-E810-49C5-8E9C-838EC58FE824}" type="pres">
      <dgm:prSet presAssocID="{6ABAB875-523B-4785-9058-D1E40167B8F8}" presName="dummyConnPt" presStyleCnt="0"/>
      <dgm:spPr/>
    </dgm:pt>
    <dgm:pt modelId="{0D2476E5-4DA4-4AC1-881E-2D24783B7845}" type="pres">
      <dgm:prSet presAssocID="{6ABAB875-523B-4785-9058-D1E40167B8F8}" presName="node" presStyleLbl="node1" presStyleIdx="1" presStyleCnt="10">
        <dgm:presLayoutVars>
          <dgm:bulletEnabled val="1"/>
        </dgm:presLayoutVars>
      </dgm:prSet>
      <dgm:spPr/>
      <dgm:t>
        <a:bodyPr/>
        <a:lstStyle/>
        <a:p>
          <a:endParaRPr lang="es-PE"/>
        </a:p>
      </dgm:t>
    </dgm:pt>
    <dgm:pt modelId="{118A58E1-89D2-4819-A82F-36638B5ACB14}" type="pres">
      <dgm:prSet presAssocID="{F87AEF21-9EE5-4260-8946-4FB75EC632E8}" presName="sibTrans" presStyleLbl="bgSibTrans2D1" presStyleIdx="1" presStyleCnt="9"/>
      <dgm:spPr/>
      <dgm:t>
        <a:bodyPr/>
        <a:lstStyle/>
        <a:p>
          <a:endParaRPr lang="es-PE"/>
        </a:p>
      </dgm:t>
    </dgm:pt>
    <dgm:pt modelId="{E11DE758-F208-4B4E-8444-69F5D4D05D76}" type="pres">
      <dgm:prSet presAssocID="{57498114-E9CB-4F5A-BFD4-23DFB6DD1F40}" presName="compNode" presStyleCnt="0"/>
      <dgm:spPr/>
    </dgm:pt>
    <dgm:pt modelId="{79050177-2017-44C2-A897-C3CECFFDAA4F}" type="pres">
      <dgm:prSet presAssocID="{57498114-E9CB-4F5A-BFD4-23DFB6DD1F40}" presName="dummyConnPt" presStyleCnt="0"/>
      <dgm:spPr/>
    </dgm:pt>
    <dgm:pt modelId="{BA4F716F-4B7A-44DF-90C9-3D60FD1CA43B}" type="pres">
      <dgm:prSet presAssocID="{57498114-E9CB-4F5A-BFD4-23DFB6DD1F40}" presName="node" presStyleLbl="node1" presStyleIdx="2" presStyleCnt="10">
        <dgm:presLayoutVars>
          <dgm:bulletEnabled val="1"/>
        </dgm:presLayoutVars>
      </dgm:prSet>
      <dgm:spPr/>
      <dgm:t>
        <a:bodyPr/>
        <a:lstStyle/>
        <a:p>
          <a:endParaRPr lang="es-PE"/>
        </a:p>
      </dgm:t>
    </dgm:pt>
    <dgm:pt modelId="{91675CF7-8B9C-47DE-A2EF-C51F57490FEC}" type="pres">
      <dgm:prSet presAssocID="{ABB5240A-8EF7-4256-AFDE-FC601D3EE9C3}" presName="sibTrans" presStyleLbl="bgSibTrans2D1" presStyleIdx="2" presStyleCnt="9" custLinFactNeighborX="-532" custLinFactNeighborY="7705"/>
      <dgm:spPr/>
      <dgm:t>
        <a:bodyPr/>
        <a:lstStyle/>
        <a:p>
          <a:endParaRPr lang="es-PE"/>
        </a:p>
      </dgm:t>
    </dgm:pt>
    <dgm:pt modelId="{AB920815-7790-4C5F-B5D8-B808FE3A35F9}" type="pres">
      <dgm:prSet presAssocID="{2AA38C0E-3C07-456C-BF7D-EDB979D01116}" presName="compNode" presStyleCnt="0"/>
      <dgm:spPr/>
    </dgm:pt>
    <dgm:pt modelId="{C571CE88-9606-446D-86BB-7F0D5F47384F}" type="pres">
      <dgm:prSet presAssocID="{2AA38C0E-3C07-456C-BF7D-EDB979D01116}" presName="dummyConnPt" presStyleCnt="0"/>
      <dgm:spPr/>
    </dgm:pt>
    <dgm:pt modelId="{2F008F7F-15C0-4490-B0FD-6464ADB1E63D}" type="pres">
      <dgm:prSet presAssocID="{2AA38C0E-3C07-456C-BF7D-EDB979D01116}" presName="node" presStyleLbl="node1" presStyleIdx="3" presStyleCnt="10">
        <dgm:presLayoutVars>
          <dgm:bulletEnabled val="1"/>
        </dgm:presLayoutVars>
      </dgm:prSet>
      <dgm:spPr/>
      <dgm:t>
        <a:bodyPr/>
        <a:lstStyle/>
        <a:p>
          <a:endParaRPr lang="es-PE"/>
        </a:p>
      </dgm:t>
    </dgm:pt>
    <dgm:pt modelId="{03B441D4-FA88-4B8B-B869-B9FEFB296D2C}" type="pres">
      <dgm:prSet presAssocID="{6C2E2289-6102-402A-A147-245B1C5A00E2}" presName="sibTrans" presStyleLbl="bgSibTrans2D1" presStyleIdx="3" presStyleCnt="9"/>
      <dgm:spPr/>
      <dgm:t>
        <a:bodyPr/>
        <a:lstStyle/>
        <a:p>
          <a:endParaRPr lang="es-PE"/>
        </a:p>
      </dgm:t>
    </dgm:pt>
    <dgm:pt modelId="{712D56CF-5F17-40EB-9E39-47B95EF8D1D6}" type="pres">
      <dgm:prSet presAssocID="{18E8ACE3-15BE-4719-B71A-970F06D77497}" presName="compNode" presStyleCnt="0"/>
      <dgm:spPr/>
    </dgm:pt>
    <dgm:pt modelId="{E1753677-AE7B-460D-AAC9-0A8C68AFE14A}" type="pres">
      <dgm:prSet presAssocID="{18E8ACE3-15BE-4719-B71A-970F06D77497}" presName="dummyConnPt" presStyleCnt="0"/>
      <dgm:spPr/>
    </dgm:pt>
    <dgm:pt modelId="{7D723793-E57E-4F30-9AFB-B7C151EF8383}" type="pres">
      <dgm:prSet presAssocID="{18E8ACE3-15BE-4719-B71A-970F06D77497}" presName="node" presStyleLbl="node1" presStyleIdx="4" presStyleCnt="10">
        <dgm:presLayoutVars>
          <dgm:bulletEnabled val="1"/>
        </dgm:presLayoutVars>
      </dgm:prSet>
      <dgm:spPr/>
      <dgm:t>
        <a:bodyPr/>
        <a:lstStyle/>
        <a:p>
          <a:endParaRPr lang="es-PE"/>
        </a:p>
      </dgm:t>
    </dgm:pt>
    <dgm:pt modelId="{ECFD5912-A471-44F0-8507-49F54EA3C778}" type="pres">
      <dgm:prSet presAssocID="{99518213-8D36-49E7-839F-580317929A42}" presName="sibTrans" presStyleLbl="bgSibTrans2D1" presStyleIdx="4" presStyleCnt="9"/>
      <dgm:spPr/>
      <dgm:t>
        <a:bodyPr/>
        <a:lstStyle/>
        <a:p>
          <a:endParaRPr lang="es-PE"/>
        </a:p>
      </dgm:t>
    </dgm:pt>
    <dgm:pt modelId="{DCC7274E-20EC-4A8D-A106-A816E2BBDA5A}" type="pres">
      <dgm:prSet presAssocID="{1F894F0E-1650-44BD-AC4E-30C4D0FB4CC8}" presName="compNode" presStyleCnt="0"/>
      <dgm:spPr/>
    </dgm:pt>
    <dgm:pt modelId="{1491E7CC-2B93-4758-9524-7EF8A7F49CE3}" type="pres">
      <dgm:prSet presAssocID="{1F894F0E-1650-44BD-AC4E-30C4D0FB4CC8}" presName="dummyConnPt" presStyleCnt="0"/>
      <dgm:spPr/>
    </dgm:pt>
    <dgm:pt modelId="{6B8A724B-2A29-4173-93B0-91B925B3C8B8}" type="pres">
      <dgm:prSet presAssocID="{1F894F0E-1650-44BD-AC4E-30C4D0FB4CC8}" presName="node" presStyleLbl="node1" presStyleIdx="5" presStyleCnt="10">
        <dgm:presLayoutVars>
          <dgm:bulletEnabled val="1"/>
        </dgm:presLayoutVars>
      </dgm:prSet>
      <dgm:spPr/>
      <dgm:t>
        <a:bodyPr/>
        <a:lstStyle/>
        <a:p>
          <a:endParaRPr lang="es-PE"/>
        </a:p>
      </dgm:t>
    </dgm:pt>
    <dgm:pt modelId="{52C97ECE-64DE-4A84-A1CC-7B04E75EFC1C}" type="pres">
      <dgm:prSet presAssocID="{75764849-200D-4E0F-8E88-42BA0A591421}" presName="sibTrans" presStyleLbl="bgSibTrans2D1" presStyleIdx="5" presStyleCnt="9"/>
      <dgm:spPr/>
      <dgm:t>
        <a:bodyPr/>
        <a:lstStyle/>
        <a:p>
          <a:endParaRPr lang="es-PE"/>
        </a:p>
      </dgm:t>
    </dgm:pt>
    <dgm:pt modelId="{DEF551D6-CF66-41B2-B264-9EB0AAECDA53}" type="pres">
      <dgm:prSet presAssocID="{341DD812-742A-4A45-839B-2D122D9CB37C}" presName="compNode" presStyleCnt="0"/>
      <dgm:spPr/>
    </dgm:pt>
    <dgm:pt modelId="{CE047D00-58C7-4DBA-A2B8-FA05CA522A03}" type="pres">
      <dgm:prSet presAssocID="{341DD812-742A-4A45-839B-2D122D9CB37C}" presName="dummyConnPt" presStyleCnt="0"/>
      <dgm:spPr/>
    </dgm:pt>
    <dgm:pt modelId="{7EDB000B-B590-48D1-A39B-28B1E5297D79}" type="pres">
      <dgm:prSet presAssocID="{341DD812-742A-4A45-839B-2D122D9CB37C}" presName="node" presStyleLbl="node1" presStyleIdx="6" presStyleCnt="10">
        <dgm:presLayoutVars>
          <dgm:bulletEnabled val="1"/>
        </dgm:presLayoutVars>
      </dgm:prSet>
      <dgm:spPr/>
      <dgm:t>
        <a:bodyPr/>
        <a:lstStyle/>
        <a:p>
          <a:endParaRPr lang="es-PE"/>
        </a:p>
      </dgm:t>
    </dgm:pt>
    <dgm:pt modelId="{9D2AB5E8-BEF0-4E1D-9B8C-1DE2EF464474}" type="pres">
      <dgm:prSet presAssocID="{64D9BB31-71B0-46F7-ADE4-E66022D99222}" presName="sibTrans" presStyleLbl="bgSibTrans2D1" presStyleIdx="6" presStyleCnt="9"/>
      <dgm:spPr/>
      <dgm:t>
        <a:bodyPr/>
        <a:lstStyle/>
        <a:p>
          <a:endParaRPr lang="es-PE"/>
        </a:p>
      </dgm:t>
    </dgm:pt>
    <dgm:pt modelId="{3D554C81-EC57-4B86-B410-B375D7C36AE1}" type="pres">
      <dgm:prSet presAssocID="{E7BE9026-3966-452A-B3D3-82F04E78E5DD}" presName="compNode" presStyleCnt="0"/>
      <dgm:spPr/>
    </dgm:pt>
    <dgm:pt modelId="{6608B8A0-CAD4-4E46-9D49-F5DE8C4ABC1F}" type="pres">
      <dgm:prSet presAssocID="{E7BE9026-3966-452A-B3D3-82F04E78E5DD}" presName="dummyConnPt" presStyleCnt="0"/>
      <dgm:spPr/>
    </dgm:pt>
    <dgm:pt modelId="{B4E5027A-E4CE-4E70-8D76-AB711232A08D}" type="pres">
      <dgm:prSet presAssocID="{E7BE9026-3966-452A-B3D3-82F04E78E5DD}" presName="node" presStyleLbl="node1" presStyleIdx="7" presStyleCnt="10">
        <dgm:presLayoutVars>
          <dgm:bulletEnabled val="1"/>
        </dgm:presLayoutVars>
      </dgm:prSet>
      <dgm:spPr/>
      <dgm:t>
        <a:bodyPr/>
        <a:lstStyle/>
        <a:p>
          <a:endParaRPr lang="es-PE"/>
        </a:p>
      </dgm:t>
    </dgm:pt>
    <dgm:pt modelId="{B278472B-C956-4353-88C9-973C759C9944}" type="pres">
      <dgm:prSet presAssocID="{E1FA7B0B-AFB2-4D69-B08C-349AE82153E5}" presName="sibTrans" presStyleLbl="bgSibTrans2D1" presStyleIdx="7" presStyleCnt="9"/>
      <dgm:spPr/>
      <dgm:t>
        <a:bodyPr/>
        <a:lstStyle/>
        <a:p>
          <a:endParaRPr lang="es-PE"/>
        </a:p>
      </dgm:t>
    </dgm:pt>
    <dgm:pt modelId="{18BB1ABC-1730-49E2-9751-FD9E436672A5}" type="pres">
      <dgm:prSet presAssocID="{671476C4-1B10-494B-90F1-D23EE70B2E12}" presName="compNode" presStyleCnt="0"/>
      <dgm:spPr/>
    </dgm:pt>
    <dgm:pt modelId="{C884B8F5-A71C-4B04-821C-84910950B6BD}" type="pres">
      <dgm:prSet presAssocID="{671476C4-1B10-494B-90F1-D23EE70B2E12}" presName="dummyConnPt" presStyleCnt="0"/>
      <dgm:spPr/>
    </dgm:pt>
    <dgm:pt modelId="{69FD7489-7F1C-4A6B-9C36-51288D097CB4}" type="pres">
      <dgm:prSet presAssocID="{671476C4-1B10-494B-90F1-D23EE70B2E12}" presName="node" presStyleLbl="node1" presStyleIdx="8" presStyleCnt="10">
        <dgm:presLayoutVars>
          <dgm:bulletEnabled val="1"/>
        </dgm:presLayoutVars>
      </dgm:prSet>
      <dgm:spPr/>
      <dgm:t>
        <a:bodyPr/>
        <a:lstStyle/>
        <a:p>
          <a:endParaRPr lang="es-PE"/>
        </a:p>
      </dgm:t>
    </dgm:pt>
    <dgm:pt modelId="{E987D033-09EA-4901-8F07-42F5F6999A71}" type="pres">
      <dgm:prSet presAssocID="{0E1AD9FC-3B37-4469-9F63-4AEA8F12A0CD}" presName="sibTrans" presStyleLbl="bgSibTrans2D1" presStyleIdx="8" presStyleCnt="9"/>
      <dgm:spPr/>
      <dgm:t>
        <a:bodyPr/>
        <a:lstStyle/>
        <a:p>
          <a:endParaRPr lang="es-PE"/>
        </a:p>
      </dgm:t>
    </dgm:pt>
    <dgm:pt modelId="{4D534CB5-7BC4-4796-8822-B0AA90B5B8D4}" type="pres">
      <dgm:prSet presAssocID="{1DC3BD71-7C78-4500-B200-2462D27892BD}" presName="compNode" presStyleCnt="0"/>
      <dgm:spPr/>
    </dgm:pt>
    <dgm:pt modelId="{9FB8684C-3778-4B5A-8148-3F5C0FF33F36}" type="pres">
      <dgm:prSet presAssocID="{1DC3BD71-7C78-4500-B200-2462D27892BD}" presName="dummyConnPt" presStyleCnt="0"/>
      <dgm:spPr/>
    </dgm:pt>
    <dgm:pt modelId="{5723A21C-7ED0-4B9F-A51F-D22F530194F2}" type="pres">
      <dgm:prSet presAssocID="{1DC3BD71-7C78-4500-B200-2462D27892BD}" presName="node" presStyleLbl="node1" presStyleIdx="9" presStyleCnt="10">
        <dgm:presLayoutVars>
          <dgm:bulletEnabled val="1"/>
        </dgm:presLayoutVars>
      </dgm:prSet>
      <dgm:spPr/>
      <dgm:t>
        <a:bodyPr/>
        <a:lstStyle/>
        <a:p>
          <a:endParaRPr lang="es-PE"/>
        </a:p>
      </dgm:t>
    </dgm:pt>
  </dgm:ptLst>
  <dgm:cxnLst>
    <dgm:cxn modelId="{8AB949CA-A229-40C3-8083-1D6F1669C180}" type="presOf" srcId="{43F05D71-A76E-4458-AB57-2A54992C6F2E}" destId="{D08126B2-581D-4A03-8438-7E7054935871}" srcOrd="0" destOrd="0" presId="urn:microsoft.com/office/officeart/2005/8/layout/bProcess4"/>
    <dgm:cxn modelId="{829B41FC-29D1-4BD2-8AC9-0B2F5168C89E}" type="presOf" srcId="{E7BE9026-3966-452A-B3D3-82F04E78E5DD}" destId="{B4E5027A-E4CE-4E70-8D76-AB711232A08D}" srcOrd="0" destOrd="0" presId="urn:microsoft.com/office/officeart/2005/8/layout/bProcess4"/>
    <dgm:cxn modelId="{5B0F10E1-39C4-480D-8EC5-DBE93EE4312D}" srcId="{43F05D71-A76E-4458-AB57-2A54992C6F2E}" destId="{1F894F0E-1650-44BD-AC4E-30C4D0FB4CC8}" srcOrd="5" destOrd="0" parTransId="{0A8BD033-A03A-4EAF-B248-089F8FAA1C20}" sibTransId="{75764849-200D-4E0F-8E88-42BA0A591421}"/>
    <dgm:cxn modelId="{06187F4E-2E49-4CA5-B748-D044ECA565AC}" type="presOf" srcId="{6ABAB875-523B-4785-9058-D1E40167B8F8}" destId="{0D2476E5-4DA4-4AC1-881E-2D24783B7845}" srcOrd="0" destOrd="0" presId="urn:microsoft.com/office/officeart/2005/8/layout/bProcess4"/>
    <dgm:cxn modelId="{7F52BC3B-7EBE-426C-968F-08DAC70B7168}" srcId="{43F05D71-A76E-4458-AB57-2A54992C6F2E}" destId="{341DD812-742A-4A45-839B-2D122D9CB37C}" srcOrd="6" destOrd="0" parTransId="{5F7CCE2E-3691-462B-83A7-C25A21D563BA}" sibTransId="{64D9BB31-71B0-46F7-ADE4-E66022D99222}"/>
    <dgm:cxn modelId="{DAF09C81-20D5-42A8-A863-61ACE211118C}" type="presOf" srcId="{57498114-E9CB-4F5A-BFD4-23DFB6DD1F40}" destId="{BA4F716F-4B7A-44DF-90C9-3D60FD1CA43B}" srcOrd="0" destOrd="0" presId="urn:microsoft.com/office/officeart/2005/8/layout/bProcess4"/>
    <dgm:cxn modelId="{09BB34DD-AC76-49EE-84B1-47B2ABD02D74}" type="presOf" srcId="{64D9BB31-71B0-46F7-ADE4-E66022D99222}" destId="{9D2AB5E8-BEF0-4E1D-9B8C-1DE2EF464474}" srcOrd="0" destOrd="0" presId="urn:microsoft.com/office/officeart/2005/8/layout/bProcess4"/>
    <dgm:cxn modelId="{93A243E5-2B13-46A5-8DB0-D9175715A154}" srcId="{43F05D71-A76E-4458-AB57-2A54992C6F2E}" destId="{6ABAB875-523B-4785-9058-D1E40167B8F8}" srcOrd="1" destOrd="0" parTransId="{E4EEE7A8-CFF4-4C8F-B927-6B5F1B5D6D08}" sibTransId="{F87AEF21-9EE5-4260-8946-4FB75EC632E8}"/>
    <dgm:cxn modelId="{D521461C-F547-4981-95A0-CD78665B052D}" srcId="{43F05D71-A76E-4458-AB57-2A54992C6F2E}" destId="{57498114-E9CB-4F5A-BFD4-23DFB6DD1F40}" srcOrd="2" destOrd="0" parTransId="{EE6A0D54-F3EC-4ABA-9163-3C4101448291}" sibTransId="{ABB5240A-8EF7-4256-AFDE-FC601D3EE9C3}"/>
    <dgm:cxn modelId="{CB9BDECA-DFE2-496F-A881-E11EA5CE33E6}" type="presOf" srcId="{6C2E2289-6102-402A-A147-245B1C5A00E2}" destId="{03B441D4-FA88-4B8B-B869-B9FEFB296D2C}" srcOrd="0" destOrd="0" presId="urn:microsoft.com/office/officeart/2005/8/layout/bProcess4"/>
    <dgm:cxn modelId="{56FCA654-E7C9-4167-BDF6-5DABA5EA0EF0}" type="presOf" srcId="{2AA38C0E-3C07-456C-BF7D-EDB979D01116}" destId="{2F008F7F-15C0-4490-B0FD-6464ADB1E63D}" srcOrd="0" destOrd="0" presId="urn:microsoft.com/office/officeart/2005/8/layout/bProcess4"/>
    <dgm:cxn modelId="{9E2B0444-7D77-478F-B4EF-1A0C87F579B8}" type="presOf" srcId="{0E1AD9FC-3B37-4469-9F63-4AEA8F12A0CD}" destId="{E987D033-09EA-4901-8F07-42F5F6999A71}" srcOrd="0" destOrd="0" presId="urn:microsoft.com/office/officeart/2005/8/layout/bProcess4"/>
    <dgm:cxn modelId="{F3D1A131-99DE-4C9F-AB1F-05769A2BAE59}" type="presOf" srcId="{E1FA7B0B-AFB2-4D69-B08C-349AE82153E5}" destId="{B278472B-C956-4353-88C9-973C759C9944}" srcOrd="0" destOrd="0" presId="urn:microsoft.com/office/officeart/2005/8/layout/bProcess4"/>
    <dgm:cxn modelId="{4DE0F34A-B7E7-477E-9844-FA6B9E1F5AF9}" srcId="{43F05D71-A76E-4458-AB57-2A54992C6F2E}" destId="{2AA38C0E-3C07-456C-BF7D-EDB979D01116}" srcOrd="3" destOrd="0" parTransId="{BEA00B62-96D5-49EA-A582-2C0432F1B211}" sibTransId="{6C2E2289-6102-402A-A147-245B1C5A00E2}"/>
    <dgm:cxn modelId="{69C2CEE5-4EFC-4A3D-B145-2B61D79AEB31}" type="presOf" srcId="{99518213-8D36-49E7-839F-580317929A42}" destId="{ECFD5912-A471-44F0-8507-49F54EA3C778}" srcOrd="0" destOrd="0" presId="urn:microsoft.com/office/officeart/2005/8/layout/bProcess4"/>
    <dgm:cxn modelId="{B93D4364-048D-467A-A97D-2B8DC3DB5250}" srcId="{43F05D71-A76E-4458-AB57-2A54992C6F2E}" destId="{00F05E84-A0B2-4885-8919-68DD448373A3}" srcOrd="0" destOrd="0" parTransId="{4B093D42-98DF-4CCC-934A-247FA7C83D25}" sibTransId="{FFBC063E-6640-4D55-8DAF-0B4F58D2DA55}"/>
    <dgm:cxn modelId="{74C02FB1-3C22-4061-867B-7D27452596C0}" type="presOf" srcId="{1DC3BD71-7C78-4500-B200-2462D27892BD}" destId="{5723A21C-7ED0-4B9F-A51F-D22F530194F2}" srcOrd="0" destOrd="0" presId="urn:microsoft.com/office/officeart/2005/8/layout/bProcess4"/>
    <dgm:cxn modelId="{B0FDDC7A-3F1D-403C-A59B-FC07EB2CE9DF}" type="presOf" srcId="{ABB5240A-8EF7-4256-AFDE-FC601D3EE9C3}" destId="{91675CF7-8B9C-47DE-A2EF-C51F57490FEC}" srcOrd="0" destOrd="0" presId="urn:microsoft.com/office/officeart/2005/8/layout/bProcess4"/>
    <dgm:cxn modelId="{543E6EC6-AF6F-44DC-BB11-04BCCEB14321}" type="presOf" srcId="{341DD812-742A-4A45-839B-2D122D9CB37C}" destId="{7EDB000B-B590-48D1-A39B-28B1E5297D79}" srcOrd="0" destOrd="0" presId="urn:microsoft.com/office/officeart/2005/8/layout/bProcess4"/>
    <dgm:cxn modelId="{AA5E0941-775C-4F78-9955-1404C1CE0B6E}" type="presOf" srcId="{00F05E84-A0B2-4885-8919-68DD448373A3}" destId="{0A3FA463-CFA3-42F1-9385-1F994FDCFA0F}" srcOrd="0" destOrd="0" presId="urn:microsoft.com/office/officeart/2005/8/layout/bProcess4"/>
    <dgm:cxn modelId="{4D275BE9-3375-49EB-AD21-7AA6FBE7719F}" type="presOf" srcId="{FFBC063E-6640-4D55-8DAF-0B4F58D2DA55}" destId="{0EF3922E-4690-44D1-B210-271419200AC3}" srcOrd="0" destOrd="0" presId="urn:microsoft.com/office/officeart/2005/8/layout/bProcess4"/>
    <dgm:cxn modelId="{5ECE4C2B-3FFF-413C-BFBB-FE64124D61AF}" type="presOf" srcId="{18E8ACE3-15BE-4719-B71A-970F06D77497}" destId="{7D723793-E57E-4F30-9AFB-B7C151EF8383}" srcOrd="0" destOrd="0" presId="urn:microsoft.com/office/officeart/2005/8/layout/bProcess4"/>
    <dgm:cxn modelId="{D99CC941-E30F-45EA-9179-F83FC70B54E9}" srcId="{43F05D71-A76E-4458-AB57-2A54992C6F2E}" destId="{671476C4-1B10-494B-90F1-D23EE70B2E12}" srcOrd="8" destOrd="0" parTransId="{DCC68AAE-BD3D-4DC8-A2F9-D6D26EE40503}" sibTransId="{0E1AD9FC-3B37-4469-9F63-4AEA8F12A0CD}"/>
    <dgm:cxn modelId="{40929B76-C0C2-4610-90A3-66D94850784F}" srcId="{43F05D71-A76E-4458-AB57-2A54992C6F2E}" destId="{E7BE9026-3966-452A-B3D3-82F04E78E5DD}" srcOrd="7" destOrd="0" parTransId="{21ED8432-809C-4CF0-B75E-A857BBA31B8C}" sibTransId="{E1FA7B0B-AFB2-4D69-B08C-349AE82153E5}"/>
    <dgm:cxn modelId="{F33149B9-C056-4B63-B26F-559A320D5A9E}" srcId="{43F05D71-A76E-4458-AB57-2A54992C6F2E}" destId="{1DC3BD71-7C78-4500-B200-2462D27892BD}" srcOrd="9" destOrd="0" parTransId="{4FD78FE9-C8BE-4B60-9991-5918B51FC448}" sibTransId="{1E55231C-7011-4201-9265-A6F6CD5738F9}"/>
    <dgm:cxn modelId="{930C4392-AEAF-4BD5-92D8-79BD40BD7CAE}" type="presOf" srcId="{671476C4-1B10-494B-90F1-D23EE70B2E12}" destId="{69FD7489-7F1C-4A6B-9C36-51288D097CB4}" srcOrd="0" destOrd="0" presId="urn:microsoft.com/office/officeart/2005/8/layout/bProcess4"/>
    <dgm:cxn modelId="{D02CAC5F-1BC5-4376-BEDD-E96EAA73CB79}" srcId="{43F05D71-A76E-4458-AB57-2A54992C6F2E}" destId="{18E8ACE3-15BE-4719-B71A-970F06D77497}" srcOrd="4" destOrd="0" parTransId="{425D4313-91B3-45BA-8CB8-4DA8DB5C7254}" sibTransId="{99518213-8D36-49E7-839F-580317929A42}"/>
    <dgm:cxn modelId="{DF42AC27-8217-496B-81C9-F29170256C7C}" type="presOf" srcId="{1F894F0E-1650-44BD-AC4E-30C4D0FB4CC8}" destId="{6B8A724B-2A29-4173-93B0-91B925B3C8B8}" srcOrd="0" destOrd="0" presId="urn:microsoft.com/office/officeart/2005/8/layout/bProcess4"/>
    <dgm:cxn modelId="{D8B3B9DD-9FC5-4F32-9411-21170CC141AE}" type="presOf" srcId="{75764849-200D-4E0F-8E88-42BA0A591421}" destId="{52C97ECE-64DE-4A84-A1CC-7B04E75EFC1C}" srcOrd="0" destOrd="0" presId="urn:microsoft.com/office/officeart/2005/8/layout/bProcess4"/>
    <dgm:cxn modelId="{C0A9D751-9898-4218-A153-660682488B40}" type="presOf" srcId="{F87AEF21-9EE5-4260-8946-4FB75EC632E8}" destId="{118A58E1-89D2-4819-A82F-36638B5ACB14}" srcOrd="0" destOrd="0" presId="urn:microsoft.com/office/officeart/2005/8/layout/bProcess4"/>
    <dgm:cxn modelId="{5A0B0A78-ACFF-4557-85D8-48706234C111}" type="presParOf" srcId="{D08126B2-581D-4A03-8438-7E7054935871}" destId="{266AB6D4-55ED-459A-A240-3571FE4BB8EF}" srcOrd="0" destOrd="0" presId="urn:microsoft.com/office/officeart/2005/8/layout/bProcess4"/>
    <dgm:cxn modelId="{A2B015F1-50E4-4EA2-8DA7-3B062FAB0894}" type="presParOf" srcId="{266AB6D4-55ED-459A-A240-3571FE4BB8EF}" destId="{2F8D5EF4-6E1D-4508-9BFA-659830CC55F3}" srcOrd="0" destOrd="0" presId="urn:microsoft.com/office/officeart/2005/8/layout/bProcess4"/>
    <dgm:cxn modelId="{1FB96C66-5240-493E-A6F7-9B2665E7683D}" type="presParOf" srcId="{266AB6D4-55ED-459A-A240-3571FE4BB8EF}" destId="{0A3FA463-CFA3-42F1-9385-1F994FDCFA0F}" srcOrd="1" destOrd="0" presId="urn:microsoft.com/office/officeart/2005/8/layout/bProcess4"/>
    <dgm:cxn modelId="{B151735F-89DB-4D01-B56D-B19AB1E251F1}" type="presParOf" srcId="{D08126B2-581D-4A03-8438-7E7054935871}" destId="{0EF3922E-4690-44D1-B210-271419200AC3}" srcOrd="1" destOrd="0" presId="urn:microsoft.com/office/officeart/2005/8/layout/bProcess4"/>
    <dgm:cxn modelId="{9FEE9E21-F8DA-4F5B-B93E-BD48F40B3BC9}" type="presParOf" srcId="{D08126B2-581D-4A03-8438-7E7054935871}" destId="{DC83B070-D0D2-418C-9843-FD425231CEFC}" srcOrd="2" destOrd="0" presId="urn:microsoft.com/office/officeart/2005/8/layout/bProcess4"/>
    <dgm:cxn modelId="{35EF754E-126B-43E0-982F-0AFCE60502C0}" type="presParOf" srcId="{DC83B070-D0D2-418C-9843-FD425231CEFC}" destId="{BDB5F9E0-E810-49C5-8E9C-838EC58FE824}" srcOrd="0" destOrd="0" presId="urn:microsoft.com/office/officeart/2005/8/layout/bProcess4"/>
    <dgm:cxn modelId="{4754CB40-3048-4DE5-88FD-A9A4A3E1F8FC}" type="presParOf" srcId="{DC83B070-D0D2-418C-9843-FD425231CEFC}" destId="{0D2476E5-4DA4-4AC1-881E-2D24783B7845}" srcOrd="1" destOrd="0" presId="urn:microsoft.com/office/officeart/2005/8/layout/bProcess4"/>
    <dgm:cxn modelId="{6C677E2E-C42D-47AA-968C-D22147200E42}" type="presParOf" srcId="{D08126B2-581D-4A03-8438-7E7054935871}" destId="{118A58E1-89D2-4819-A82F-36638B5ACB14}" srcOrd="3" destOrd="0" presId="urn:microsoft.com/office/officeart/2005/8/layout/bProcess4"/>
    <dgm:cxn modelId="{EDFD2157-4890-4C8C-A22B-282C30FD6696}" type="presParOf" srcId="{D08126B2-581D-4A03-8438-7E7054935871}" destId="{E11DE758-F208-4B4E-8444-69F5D4D05D76}" srcOrd="4" destOrd="0" presId="urn:microsoft.com/office/officeart/2005/8/layout/bProcess4"/>
    <dgm:cxn modelId="{E6CE5F77-98D7-4F31-AB6D-10C32617D057}" type="presParOf" srcId="{E11DE758-F208-4B4E-8444-69F5D4D05D76}" destId="{79050177-2017-44C2-A897-C3CECFFDAA4F}" srcOrd="0" destOrd="0" presId="urn:microsoft.com/office/officeart/2005/8/layout/bProcess4"/>
    <dgm:cxn modelId="{4063480E-71E9-425E-B265-8803686BF071}" type="presParOf" srcId="{E11DE758-F208-4B4E-8444-69F5D4D05D76}" destId="{BA4F716F-4B7A-44DF-90C9-3D60FD1CA43B}" srcOrd="1" destOrd="0" presId="urn:microsoft.com/office/officeart/2005/8/layout/bProcess4"/>
    <dgm:cxn modelId="{BDD631E3-74A8-4298-9495-8B330C80FC74}" type="presParOf" srcId="{D08126B2-581D-4A03-8438-7E7054935871}" destId="{91675CF7-8B9C-47DE-A2EF-C51F57490FEC}" srcOrd="5" destOrd="0" presId="urn:microsoft.com/office/officeart/2005/8/layout/bProcess4"/>
    <dgm:cxn modelId="{6317CBEA-0C0C-4731-882E-3F182166C0B9}" type="presParOf" srcId="{D08126B2-581D-4A03-8438-7E7054935871}" destId="{AB920815-7790-4C5F-B5D8-B808FE3A35F9}" srcOrd="6" destOrd="0" presId="urn:microsoft.com/office/officeart/2005/8/layout/bProcess4"/>
    <dgm:cxn modelId="{CE433F6C-BA00-4E52-B55E-5301FD55DB1C}" type="presParOf" srcId="{AB920815-7790-4C5F-B5D8-B808FE3A35F9}" destId="{C571CE88-9606-446D-86BB-7F0D5F47384F}" srcOrd="0" destOrd="0" presId="urn:microsoft.com/office/officeart/2005/8/layout/bProcess4"/>
    <dgm:cxn modelId="{A4AA06DC-4467-4B58-84BB-CFAFE9A5C7BB}" type="presParOf" srcId="{AB920815-7790-4C5F-B5D8-B808FE3A35F9}" destId="{2F008F7F-15C0-4490-B0FD-6464ADB1E63D}" srcOrd="1" destOrd="0" presId="urn:microsoft.com/office/officeart/2005/8/layout/bProcess4"/>
    <dgm:cxn modelId="{719115EA-DD11-4E55-A9B9-AEB70D8A02FC}" type="presParOf" srcId="{D08126B2-581D-4A03-8438-7E7054935871}" destId="{03B441D4-FA88-4B8B-B869-B9FEFB296D2C}" srcOrd="7" destOrd="0" presId="urn:microsoft.com/office/officeart/2005/8/layout/bProcess4"/>
    <dgm:cxn modelId="{1923863C-1ECF-4453-9838-3AEDB3EB38E8}" type="presParOf" srcId="{D08126B2-581D-4A03-8438-7E7054935871}" destId="{712D56CF-5F17-40EB-9E39-47B95EF8D1D6}" srcOrd="8" destOrd="0" presId="urn:microsoft.com/office/officeart/2005/8/layout/bProcess4"/>
    <dgm:cxn modelId="{42FEAF14-A56D-4E88-9278-19BE6779BBC3}" type="presParOf" srcId="{712D56CF-5F17-40EB-9E39-47B95EF8D1D6}" destId="{E1753677-AE7B-460D-AAC9-0A8C68AFE14A}" srcOrd="0" destOrd="0" presId="urn:microsoft.com/office/officeart/2005/8/layout/bProcess4"/>
    <dgm:cxn modelId="{372B5EAC-E356-4565-B5E8-1F49DD497B36}" type="presParOf" srcId="{712D56CF-5F17-40EB-9E39-47B95EF8D1D6}" destId="{7D723793-E57E-4F30-9AFB-B7C151EF8383}" srcOrd="1" destOrd="0" presId="urn:microsoft.com/office/officeart/2005/8/layout/bProcess4"/>
    <dgm:cxn modelId="{494ECF62-1591-442B-8D08-43D9C58C05EF}" type="presParOf" srcId="{D08126B2-581D-4A03-8438-7E7054935871}" destId="{ECFD5912-A471-44F0-8507-49F54EA3C778}" srcOrd="9" destOrd="0" presId="urn:microsoft.com/office/officeart/2005/8/layout/bProcess4"/>
    <dgm:cxn modelId="{DE14462B-1C0C-4AA9-B5BF-6DADCBDE12F3}" type="presParOf" srcId="{D08126B2-581D-4A03-8438-7E7054935871}" destId="{DCC7274E-20EC-4A8D-A106-A816E2BBDA5A}" srcOrd="10" destOrd="0" presId="urn:microsoft.com/office/officeart/2005/8/layout/bProcess4"/>
    <dgm:cxn modelId="{E6BE983C-0479-4867-BE9A-8ECD8902AAEC}" type="presParOf" srcId="{DCC7274E-20EC-4A8D-A106-A816E2BBDA5A}" destId="{1491E7CC-2B93-4758-9524-7EF8A7F49CE3}" srcOrd="0" destOrd="0" presId="urn:microsoft.com/office/officeart/2005/8/layout/bProcess4"/>
    <dgm:cxn modelId="{D3E4E615-D07B-4F70-AA2E-66B190217E7A}" type="presParOf" srcId="{DCC7274E-20EC-4A8D-A106-A816E2BBDA5A}" destId="{6B8A724B-2A29-4173-93B0-91B925B3C8B8}" srcOrd="1" destOrd="0" presId="urn:microsoft.com/office/officeart/2005/8/layout/bProcess4"/>
    <dgm:cxn modelId="{5831C944-AF6B-4116-9272-D933952FFC0E}" type="presParOf" srcId="{D08126B2-581D-4A03-8438-7E7054935871}" destId="{52C97ECE-64DE-4A84-A1CC-7B04E75EFC1C}" srcOrd="11" destOrd="0" presId="urn:microsoft.com/office/officeart/2005/8/layout/bProcess4"/>
    <dgm:cxn modelId="{3726A677-8EA6-47E7-85E2-195221DD927A}" type="presParOf" srcId="{D08126B2-581D-4A03-8438-7E7054935871}" destId="{DEF551D6-CF66-41B2-B264-9EB0AAECDA53}" srcOrd="12" destOrd="0" presId="urn:microsoft.com/office/officeart/2005/8/layout/bProcess4"/>
    <dgm:cxn modelId="{936357BE-3DF7-45B3-B252-52655B40C206}" type="presParOf" srcId="{DEF551D6-CF66-41B2-B264-9EB0AAECDA53}" destId="{CE047D00-58C7-4DBA-A2B8-FA05CA522A03}" srcOrd="0" destOrd="0" presId="urn:microsoft.com/office/officeart/2005/8/layout/bProcess4"/>
    <dgm:cxn modelId="{D96D2028-6202-4196-8BEC-3B26CA8C3154}" type="presParOf" srcId="{DEF551D6-CF66-41B2-B264-9EB0AAECDA53}" destId="{7EDB000B-B590-48D1-A39B-28B1E5297D79}" srcOrd="1" destOrd="0" presId="urn:microsoft.com/office/officeart/2005/8/layout/bProcess4"/>
    <dgm:cxn modelId="{7A9B610A-F700-400A-8CA2-F2797752B7D3}" type="presParOf" srcId="{D08126B2-581D-4A03-8438-7E7054935871}" destId="{9D2AB5E8-BEF0-4E1D-9B8C-1DE2EF464474}" srcOrd="13" destOrd="0" presId="urn:microsoft.com/office/officeart/2005/8/layout/bProcess4"/>
    <dgm:cxn modelId="{83C77B28-BB09-4D82-90F2-3B0D614DF869}" type="presParOf" srcId="{D08126B2-581D-4A03-8438-7E7054935871}" destId="{3D554C81-EC57-4B86-B410-B375D7C36AE1}" srcOrd="14" destOrd="0" presId="urn:microsoft.com/office/officeart/2005/8/layout/bProcess4"/>
    <dgm:cxn modelId="{D1F605F4-C985-4057-B314-9DC487FBE93D}" type="presParOf" srcId="{3D554C81-EC57-4B86-B410-B375D7C36AE1}" destId="{6608B8A0-CAD4-4E46-9D49-F5DE8C4ABC1F}" srcOrd="0" destOrd="0" presId="urn:microsoft.com/office/officeart/2005/8/layout/bProcess4"/>
    <dgm:cxn modelId="{6EAD6D32-F9BE-46C6-8EE4-E499EC8911A8}" type="presParOf" srcId="{3D554C81-EC57-4B86-B410-B375D7C36AE1}" destId="{B4E5027A-E4CE-4E70-8D76-AB711232A08D}" srcOrd="1" destOrd="0" presId="urn:microsoft.com/office/officeart/2005/8/layout/bProcess4"/>
    <dgm:cxn modelId="{45724E9E-39EB-4C53-A357-594D7B99548D}" type="presParOf" srcId="{D08126B2-581D-4A03-8438-7E7054935871}" destId="{B278472B-C956-4353-88C9-973C759C9944}" srcOrd="15" destOrd="0" presId="urn:microsoft.com/office/officeart/2005/8/layout/bProcess4"/>
    <dgm:cxn modelId="{1C5E26C9-7193-4887-B060-3DACD4BB7209}" type="presParOf" srcId="{D08126B2-581D-4A03-8438-7E7054935871}" destId="{18BB1ABC-1730-49E2-9751-FD9E436672A5}" srcOrd="16" destOrd="0" presId="urn:microsoft.com/office/officeart/2005/8/layout/bProcess4"/>
    <dgm:cxn modelId="{48C30A1E-6A4D-4142-8DE6-0E61FC402113}" type="presParOf" srcId="{18BB1ABC-1730-49E2-9751-FD9E436672A5}" destId="{C884B8F5-A71C-4B04-821C-84910950B6BD}" srcOrd="0" destOrd="0" presId="urn:microsoft.com/office/officeart/2005/8/layout/bProcess4"/>
    <dgm:cxn modelId="{6B5114F3-BACD-456A-9ED6-5159A94F24AB}" type="presParOf" srcId="{18BB1ABC-1730-49E2-9751-FD9E436672A5}" destId="{69FD7489-7F1C-4A6B-9C36-51288D097CB4}" srcOrd="1" destOrd="0" presId="urn:microsoft.com/office/officeart/2005/8/layout/bProcess4"/>
    <dgm:cxn modelId="{D94DEE65-360C-4D79-9DF3-773A4B8B1236}" type="presParOf" srcId="{D08126B2-581D-4A03-8438-7E7054935871}" destId="{E987D033-09EA-4901-8F07-42F5F6999A71}" srcOrd="17" destOrd="0" presId="urn:microsoft.com/office/officeart/2005/8/layout/bProcess4"/>
    <dgm:cxn modelId="{A1B0C7C0-EAE1-4511-B1C2-73D9B526E166}" type="presParOf" srcId="{D08126B2-581D-4A03-8438-7E7054935871}" destId="{4D534CB5-7BC4-4796-8822-B0AA90B5B8D4}" srcOrd="18" destOrd="0" presId="urn:microsoft.com/office/officeart/2005/8/layout/bProcess4"/>
    <dgm:cxn modelId="{C1758B9B-F3FF-4CCE-9183-A396714EBB6B}" type="presParOf" srcId="{4D534CB5-7BC4-4796-8822-B0AA90B5B8D4}" destId="{9FB8684C-3778-4B5A-8148-3F5C0FF33F36}" srcOrd="0" destOrd="0" presId="urn:microsoft.com/office/officeart/2005/8/layout/bProcess4"/>
    <dgm:cxn modelId="{896C0588-8544-4898-8073-B46DF84FF24A}" type="presParOf" srcId="{4D534CB5-7BC4-4796-8822-B0AA90B5B8D4}" destId="{5723A21C-7ED0-4B9F-A51F-D22F530194F2}"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B5D0707-E3F7-4545-896B-00E7CA5B6FB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36B9630A-7954-45B5-8F90-993CC0B67FE9}">
      <dgm:prSet phldrT="[Texto]" custT="1"/>
      <dgm:spPr>
        <a:noFill/>
        <a:ln w="28575">
          <a:solidFill>
            <a:schemeClr val="accent1">
              <a:lumMod val="75000"/>
            </a:schemeClr>
          </a:solidFill>
        </a:ln>
      </dgm:spPr>
      <dgm:t>
        <a:bodyPr/>
        <a:lstStyle/>
        <a:p>
          <a:r>
            <a:rPr lang="es-PE" sz="1800" b="1" dirty="0" smtClean="0">
              <a:solidFill>
                <a:srgbClr val="002060"/>
              </a:solidFill>
              <a:effectLst/>
            </a:rPr>
            <a:t>PERMISO POR DOCENCIA</a:t>
          </a:r>
          <a:endParaRPr lang="es-PE" sz="1800" b="1" dirty="0">
            <a:solidFill>
              <a:srgbClr val="002060"/>
            </a:solidFill>
          </a:endParaRPr>
        </a:p>
      </dgm:t>
    </dgm:pt>
    <dgm:pt modelId="{DAC4EB8D-E986-46AC-8851-3F0F469FE848}" type="parTrans" cxnId="{0E8347E4-0FBF-46E1-BA4B-93B255CD01C1}">
      <dgm:prSet/>
      <dgm:spPr/>
      <dgm:t>
        <a:bodyPr/>
        <a:lstStyle/>
        <a:p>
          <a:endParaRPr lang="es-PE"/>
        </a:p>
      </dgm:t>
    </dgm:pt>
    <dgm:pt modelId="{2F3DC2F2-B76E-4FED-BA35-A4165FDF25E4}" type="sibTrans" cxnId="{0E8347E4-0FBF-46E1-BA4B-93B255CD01C1}">
      <dgm:prSet/>
      <dgm:spPr/>
      <dgm:t>
        <a:bodyPr/>
        <a:lstStyle/>
        <a:p>
          <a:endParaRPr lang="es-PE"/>
        </a:p>
      </dgm:t>
    </dgm:pt>
    <dgm:pt modelId="{287628B6-B038-41B0-8927-6C8FF322E8DD}">
      <dgm:prSet phldrT="[Texto]" custT="1"/>
      <dgm:spPr>
        <a:noFill/>
        <a:ln w="28575">
          <a:solidFill>
            <a:schemeClr val="accent1">
              <a:lumMod val="75000"/>
            </a:schemeClr>
          </a:solidFill>
        </a:ln>
      </dgm:spPr>
      <dgm:t>
        <a:bodyPr/>
        <a:lstStyle/>
        <a:p>
          <a:r>
            <a:rPr lang="es-PE" sz="1600" dirty="0" smtClean="0">
              <a:solidFill>
                <a:srgbClr val="002060"/>
              </a:solidFill>
            </a:rPr>
            <a:t>Hasta por un máximo de seis (6) horas a la semana</a:t>
          </a:r>
          <a:endParaRPr lang="es-PE" sz="1600" dirty="0"/>
        </a:p>
      </dgm:t>
    </dgm:pt>
    <dgm:pt modelId="{BE75B5C1-3BC8-4CA2-95C1-9D366A4CF95A}" type="parTrans" cxnId="{9C7C1414-A589-4E38-BC29-04F9B77BA91F}">
      <dgm:prSet/>
      <dgm:spPr>
        <a:ln w="28575">
          <a:solidFill>
            <a:schemeClr val="accent1">
              <a:lumMod val="75000"/>
            </a:schemeClr>
          </a:solidFill>
        </a:ln>
      </dgm:spPr>
      <dgm:t>
        <a:bodyPr/>
        <a:lstStyle/>
        <a:p>
          <a:endParaRPr lang="es-PE" dirty="0"/>
        </a:p>
      </dgm:t>
    </dgm:pt>
    <dgm:pt modelId="{3238626C-0D7B-4D24-A908-CCCF2F2C339B}" type="sibTrans" cxnId="{9C7C1414-A589-4E38-BC29-04F9B77BA91F}">
      <dgm:prSet/>
      <dgm:spPr/>
      <dgm:t>
        <a:bodyPr/>
        <a:lstStyle/>
        <a:p>
          <a:endParaRPr lang="es-PE"/>
        </a:p>
      </dgm:t>
    </dgm:pt>
    <dgm:pt modelId="{2562BDF2-7B11-4B12-99E3-18501B4796B4}">
      <dgm:prSet phldrT="[Texto]" custT="1"/>
      <dgm:spPr>
        <a:noFill/>
        <a:ln w="28575">
          <a:solidFill>
            <a:schemeClr val="accent1">
              <a:lumMod val="75000"/>
            </a:schemeClr>
          </a:solidFill>
        </a:ln>
      </dgm:spPr>
      <dgm:t>
        <a:bodyPr/>
        <a:lstStyle/>
        <a:p>
          <a:r>
            <a:rPr lang="es-PE" sz="1600" dirty="0" smtClean="0">
              <a:solidFill>
                <a:srgbClr val="002060"/>
              </a:solidFill>
            </a:rPr>
            <a:t>No se requiere que la docencia sea universitaria </a:t>
          </a:r>
          <a:endParaRPr lang="es-PE" sz="1600" dirty="0"/>
        </a:p>
      </dgm:t>
    </dgm:pt>
    <dgm:pt modelId="{15D88078-4846-4EF1-AAD8-235B2AAD4023}" type="parTrans" cxnId="{E49754E0-D4C1-41A4-A950-D75C734F1AA5}">
      <dgm:prSet/>
      <dgm:spPr>
        <a:ln w="28575">
          <a:solidFill>
            <a:schemeClr val="accent1">
              <a:lumMod val="75000"/>
            </a:schemeClr>
          </a:solidFill>
        </a:ln>
      </dgm:spPr>
      <dgm:t>
        <a:bodyPr/>
        <a:lstStyle/>
        <a:p>
          <a:endParaRPr lang="es-PE" dirty="0"/>
        </a:p>
      </dgm:t>
    </dgm:pt>
    <dgm:pt modelId="{AE4C8225-DC1A-446E-8645-D134E9C76E5F}" type="sibTrans" cxnId="{E49754E0-D4C1-41A4-A950-D75C734F1AA5}">
      <dgm:prSet/>
      <dgm:spPr/>
      <dgm:t>
        <a:bodyPr/>
        <a:lstStyle/>
        <a:p>
          <a:endParaRPr lang="es-PE"/>
        </a:p>
      </dgm:t>
    </dgm:pt>
    <dgm:pt modelId="{49FBF13A-C972-442D-9A57-3C97D331E665}">
      <dgm:prSet phldrT="[Texto]" custT="1"/>
      <dgm:spPr>
        <a:noFill/>
        <a:ln w="28575">
          <a:solidFill>
            <a:schemeClr val="accent1">
              <a:lumMod val="75000"/>
            </a:schemeClr>
          </a:solidFill>
        </a:ln>
      </dgm:spPr>
      <dgm:t>
        <a:bodyPr/>
        <a:lstStyle/>
        <a:p>
          <a:r>
            <a:rPr lang="es-PE" sz="1600" dirty="0" smtClean="0">
              <a:solidFill>
                <a:srgbClr val="002060"/>
              </a:solidFill>
            </a:rPr>
            <a:t>La docencia ejercida en el marco de actividades de formación profesional o laboral, otorga este derecho</a:t>
          </a:r>
          <a:endParaRPr lang="es-PE" sz="1600" dirty="0"/>
        </a:p>
      </dgm:t>
    </dgm:pt>
    <dgm:pt modelId="{FFA92F95-F340-480F-AAD8-40FBF17B021F}" type="parTrans" cxnId="{61EB6332-3756-4807-85CE-99C88C549669}">
      <dgm:prSet/>
      <dgm:spPr>
        <a:ln w="28575">
          <a:solidFill>
            <a:schemeClr val="accent1">
              <a:lumMod val="75000"/>
            </a:schemeClr>
          </a:solidFill>
        </a:ln>
      </dgm:spPr>
      <dgm:t>
        <a:bodyPr/>
        <a:lstStyle/>
        <a:p>
          <a:endParaRPr lang="es-PE" dirty="0"/>
        </a:p>
      </dgm:t>
    </dgm:pt>
    <dgm:pt modelId="{0FFD0C83-DE10-450F-B1A2-27E19828AA34}" type="sibTrans" cxnId="{61EB6332-3756-4807-85CE-99C88C549669}">
      <dgm:prSet/>
      <dgm:spPr/>
      <dgm:t>
        <a:bodyPr/>
        <a:lstStyle/>
        <a:p>
          <a:endParaRPr lang="es-PE"/>
        </a:p>
      </dgm:t>
    </dgm:pt>
    <dgm:pt modelId="{85CC3D4E-EA25-4936-B295-AA7E01187737}">
      <dgm:prSet phldrT="[Texto]" custT="1"/>
      <dgm:spPr>
        <a:noFill/>
        <a:ln w="28575">
          <a:solidFill>
            <a:schemeClr val="accent1">
              <a:lumMod val="75000"/>
            </a:schemeClr>
          </a:solidFill>
        </a:ln>
      </dgm:spPr>
      <dgm:t>
        <a:bodyPr/>
        <a:lstStyle/>
        <a:p>
          <a:r>
            <a:rPr lang="es-PE" sz="1600" dirty="0" smtClean="0">
              <a:solidFill>
                <a:srgbClr val="002060"/>
              </a:solidFill>
            </a:rPr>
            <a:t>Las horas utilizadas son compensadas por el servidor de común acuerdo con la entidad</a:t>
          </a:r>
          <a:endParaRPr lang="es-PE" sz="1600" dirty="0"/>
        </a:p>
      </dgm:t>
    </dgm:pt>
    <dgm:pt modelId="{205CC8B7-6AA9-4C7D-8921-64A1CB2BB5A5}" type="parTrans" cxnId="{379B175D-2DBA-4200-88DB-55C7BFCED8E5}">
      <dgm:prSet/>
      <dgm:spPr>
        <a:ln w="28575">
          <a:solidFill>
            <a:schemeClr val="accent1">
              <a:lumMod val="75000"/>
            </a:schemeClr>
          </a:solidFill>
        </a:ln>
      </dgm:spPr>
      <dgm:t>
        <a:bodyPr/>
        <a:lstStyle/>
        <a:p>
          <a:endParaRPr lang="es-PE" dirty="0"/>
        </a:p>
      </dgm:t>
    </dgm:pt>
    <dgm:pt modelId="{B2AB0926-B3AB-45A4-AA3A-5DDCA7A8A3D3}" type="sibTrans" cxnId="{379B175D-2DBA-4200-88DB-55C7BFCED8E5}">
      <dgm:prSet/>
      <dgm:spPr/>
      <dgm:t>
        <a:bodyPr/>
        <a:lstStyle/>
        <a:p>
          <a:endParaRPr lang="es-PE"/>
        </a:p>
      </dgm:t>
    </dgm:pt>
    <dgm:pt modelId="{F21A7D6B-28FC-48F2-95D5-7BC384E661D6}" type="pres">
      <dgm:prSet presAssocID="{1B5D0707-E3F7-4545-896B-00E7CA5B6FB5}" presName="hierChild1" presStyleCnt="0">
        <dgm:presLayoutVars>
          <dgm:orgChart val="1"/>
          <dgm:chPref val="1"/>
          <dgm:dir/>
          <dgm:animOne val="branch"/>
          <dgm:animLvl val="lvl"/>
          <dgm:resizeHandles/>
        </dgm:presLayoutVars>
      </dgm:prSet>
      <dgm:spPr/>
      <dgm:t>
        <a:bodyPr/>
        <a:lstStyle/>
        <a:p>
          <a:endParaRPr lang="es-PE"/>
        </a:p>
      </dgm:t>
    </dgm:pt>
    <dgm:pt modelId="{B26E8E37-4FBF-4FA2-B898-C175AD0BA6ED}" type="pres">
      <dgm:prSet presAssocID="{36B9630A-7954-45B5-8F90-993CC0B67FE9}" presName="hierRoot1" presStyleCnt="0">
        <dgm:presLayoutVars>
          <dgm:hierBranch val="init"/>
        </dgm:presLayoutVars>
      </dgm:prSet>
      <dgm:spPr/>
    </dgm:pt>
    <dgm:pt modelId="{6A9465F8-D410-4D94-A769-B0592B069200}" type="pres">
      <dgm:prSet presAssocID="{36B9630A-7954-45B5-8F90-993CC0B67FE9}" presName="rootComposite1" presStyleCnt="0"/>
      <dgm:spPr/>
    </dgm:pt>
    <dgm:pt modelId="{AEF46315-73AA-4811-B3D3-DFC31E3F3E50}" type="pres">
      <dgm:prSet presAssocID="{36B9630A-7954-45B5-8F90-993CC0B67FE9}" presName="rootText1" presStyleLbl="node0" presStyleIdx="0" presStyleCnt="1" custScaleX="125281" custLinFactNeighborX="-561" custLinFactNeighborY="-59255">
        <dgm:presLayoutVars>
          <dgm:chPref val="3"/>
        </dgm:presLayoutVars>
      </dgm:prSet>
      <dgm:spPr/>
      <dgm:t>
        <a:bodyPr/>
        <a:lstStyle/>
        <a:p>
          <a:endParaRPr lang="es-PE"/>
        </a:p>
      </dgm:t>
    </dgm:pt>
    <dgm:pt modelId="{CE28970C-24E8-449C-9D1E-75F5C51E39C9}" type="pres">
      <dgm:prSet presAssocID="{36B9630A-7954-45B5-8F90-993CC0B67FE9}" presName="rootConnector1" presStyleLbl="node1" presStyleIdx="0" presStyleCnt="0"/>
      <dgm:spPr/>
      <dgm:t>
        <a:bodyPr/>
        <a:lstStyle/>
        <a:p>
          <a:endParaRPr lang="es-PE"/>
        </a:p>
      </dgm:t>
    </dgm:pt>
    <dgm:pt modelId="{13546C9A-93B7-45DC-9D27-2B65B0CB8541}" type="pres">
      <dgm:prSet presAssocID="{36B9630A-7954-45B5-8F90-993CC0B67FE9}" presName="hierChild2" presStyleCnt="0"/>
      <dgm:spPr/>
    </dgm:pt>
    <dgm:pt modelId="{51B0F63B-F164-4554-8C61-66DE13C59510}" type="pres">
      <dgm:prSet presAssocID="{BE75B5C1-3BC8-4CA2-95C1-9D366A4CF95A}" presName="Name37" presStyleLbl="parChTrans1D2" presStyleIdx="0" presStyleCnt="4"/>
      <dgm:spPr/>
      <dgm:t>
        <a:bodyPr/>
        <a:lstStyle/>
        <a:p>
          <a:endParaRPr lang="es-PE"/>
        </a:p>
      </dgm:t>
    </dgm:pt>
    <dgm:pt modelId="{1C249F0F-01C2-47D4-AEC6-25242C5CEE44}" type="pres">
      <dgm:prSet presAssocID="{287628B6-B038-41B0-8927-6C8FF322E8DD}" presName="hierRoot2" presStyleCnt="0">
        <dgm:presLayoutVars>
          <dgm:hierBranch val="init"/>
        </dgm:presLayoutVars>
      </dgm:prSet>
      <dgm:spPr/>
    </dgm:pt>
    <dgm:pt modelId="{E120EE26-AA9A-4D24-8935-25AF17434AC1}" type="pres">
      <dgm:prSet presAssocID="{287628B6-B038-41B0-8927-6C8FF322E8DD}" presName="rootComposite" presStyleCnt="0"/>
      <dgm:spPr/>
    </dgm:pt>
    <dgm:pt modelId="{91AB0679-2F41-4004-BA5F-9018ACDC8129}" type="pres">
      <dgm:prSet presAssocID="{287628B6-B038-41B0-8927-6C8FF322E8DD}" presName="rootText" presStyleLbl="node2" presStyleIdx="0" presStyleCnt="4" custScaleY="137934">
        <dgm:presLayoutVars>
          <dgm:chPref val="3"/>
        </dgm:presLayoutVars>
      </dgm:prSet>
      <dgm:spPr/>
      <dgm:t>
        <a:bodyPr/>
        <a:lstStyle/>
        <a:p>
          <a:endParaRPr lang="es-PE"/>
        </a:p>
      </dgm:t>
    </dgm:pt>
    <dgm:pt modelId="{C5E30C2B-8919-44B1-B366-2614C118BC47}" type="pres">
      <dgm:prSet presAssocID="{287628B6-B038-41B0-8927-6C8FF322E8DD}" presName="rootConnector" presStyleLbl="node2" presStyleIdx="0" presStyleCnt="4"/>
      <dgm:spPr/>
      <dgm:t>
        <a:bodyPr/>
        <a:lstStyle/>
        <a:p>
          <a:endParaRPr lang="es-PE"/>
        </a:p>
      </dgm:t>
    </dgm:pt>
    <dgm:pt modelId="{1A834824-FC85-4601-8B76-2793760414DA}" type="pres">
      <dgm:prSet presAssocID="{287628B6-B038-41B0-8927-6C8FF322E8DD}" presName="hierChild4" presStyleCnt="0"/>
      <dgm:spPr/>
    </dgm:pt>
    <dgm:pt modelId="{8A88E201-26C7-498E-A6B3-7EFDA36C7620}" type="pres">
      <dgm:prSet presAssocID="{287628B6-B038-41B0-8927-6C8FF322E8DD}" presName="hierChild5" presStyleCnt="0"/>
      <dgm:spPr/>
    </dgm:pt>
    <dgm:pt modelId="{02795FF2-7C91-4A38-8AB7-5050101B0A3F}" type="pres">
      <dgm:prSet presAssocID="{15D88078-4846-4EF1-AAD8-235B2AAD4023}" presName="Name37" presStyleLbl="parChTrans1D2" presStyleIdx="1" presStyleCnt="4"/>
      <dgm:spPr/>
      <dgm:t>
        <a:bodyPr/>
        <a:lstStyle/>
        <a:p>
          <a:endParaRPr lang="es-PE"/>
        </a:p>
      </dgm:t>
    </dgm:pt>
    <dgm:pt modelId="{32546431-6E92-4E69-9A34-AC6A56D1B656}" type="pres">
      <dgm:prSet presAssocID="{2562BDF2-7B11-4B12-99E3-18501B4796B4}" presName="hierRoot2" presStyleCnt="0">
        <dgm:presLayoutVars>
          <dgm:hierBranch val="init"/>
        </dgm:presLayoutVars>
      </dgm:prSet>
      <dgm:spPr/>
    </dgm:pt>
    <dgm:pt modelId="{80BAA5A9-02AC-4AC7-BA78-B3C69A75EE3F}" type="pres">
      <dgm:prSet presAssocID="{2562BDF2-7B11-4B12-99E3-18501B4796B4}" presName="rootComposite" presStyleCnt="0"/>
      <dgm:spPr/>
    </dgm:pt>
    <dgm:pt modelId="{56C1678E-AC12-4C0A-8B8F-D79AD30F5BCC}" type="pres">
      <dgm:prSet presAssocID="{2562BDF2-7B11-4B12-99E3-18501B4796B4}" presName="rootText" presStyleLbl="node2" presStyleIdx="1" presStyleCnt="4" custScaleY="142161">
        <dgm:presLayoutVars>
          <dgm:chPref val="3"/>
        </dgm:presLayoutVars>
      </dgm:prSet>
      <dgm:spPr/>
      <dgm:t>
        <a:bodyPr/>
        <a:lstStyle/>
        <a:p>
          <a:endParaRPr lang="es-PE"/>
        </a:p>
      </dgm:t>
    </dgm:pt>
    <dgm:pt modelId="{A8FA2851-5058-477B-B284-A856752712C5}" type="pres">
      <dgm:prSet presAssocID="{2562BDF2-7B11-4B12-99E3-18501B4796B4}" presName="rootConnector" presStyleLbl="node2" presStyleIdx="1" presStyleCnt="4"/>
      <dgm:spPr/>
      <dgm:t>
        <a:bodyPr/>
        <a:lstStyle/>
        <a:p>
          <a:endParaRPr lang="es-PE"/>
        </a:p>
      </dgm:t>
    </dgm:pt>
    <dgm:pt modelId="{2B3B0382-7997-4D02-9CAD-2FBE3F7097F2}" type="pres">
      <dgm:prSet presAssocID="{2562BDF2-7B11-4B12-99E3-18501B4796B4}" presName="hierChild4" presStyleCnt="0"/>
      <dgm:spPr/>
    </dgm:pt>
    <dgm:pt modelId="{522C1D7B-885B-42C0-85FE-B4A6B4D7EF5D}" type="pres">
      <dgm:prSet presAssocID="{2562BDF2-7B11-4B12-99E3-18501B4796B4}" presName="hierChild5" presStyleCnt="0"/>
      <dgm:spPr/>
    </dgm:pt>
    <dgm:pt modelId="{2B26375D-2C6E-4955-8CB0-C2DDD57EC6B8}" type="pres">
      <dgm:prSet presAssocID="{FFA92F95-F340-480F-AAD8-40FBF17B021F}" presName="Name37" presStyleLbl="parChTrans1D2" presStyleIdx="2" presStyleCnt="4"/>
      <dgm:spPr/>
      <dgm:t>
        <a:bodyPr/>
        <a:lstStyle/>
        <a:p>
          <a:endParaRPr lang="es-PE"/>
        </a:p>
      </dgm:t>
    </dgm:pt>
    <dgm:pt modelId="{033C6BD8-DFA7-4622-B973-EA1E805E04B5}" type="pres">
      <dgm:prSet presAssocID="{49FBF13A-C972-442D-9A57-3C97D331E665}" presName="hierRoot2" presStyleCnt="0">
        <dgm:presLayoutVars>
          <dgm:hierBranch val="init"/>
        </dgm:presLayoutVars>
      </dgm:prSet>
      <dgm:spPr/>
    </dgm:pt>
    <dgm:pt modelId="{1C47F2DE-3D24-4616-A5F5-670B4031E560}" type="pres">
      <dgm:prSet presAssocID="{49FBF13A-C972-442D-9A57-3C97D331E665}" presName="rootComposite" presStyleCnt="0"/>
      <dgm:spPr/>
    </dgm:pt>
    <dgm:pt modelId="{750D282D-607F-4283-B6ED-FFC58A317319}" type="pres">
      <dgm:prSet presAssocID="{49FBF13A-C972-442D-9A57-3C97D331E665}" presName="rootText" presStyleLbl="node2" presStyleIdx="2" presStyleCnt="4" custScaleY="146388">
        <dgm:presLayoutVars>
          <dgm:chPref val="3"/>
        </dgm:presLayoutVars>
      </dgm:prSet>
      <dgm:spPr/>
      <dgm:t>
        <a:bodyPr/>
        <a:lstStyle/>
        <a:p>
          <a:endParaRPr lang="es-PE"/>
        </a:p>
      </dgm:t>
    </dgm:pt>
    <dgm:pt modelId="{7AA87E47-BC2F-4194-8BED-24604F4BE445}" type="pres">
      <dgm:prSet presAssocID="{49FBF13A-C972-442D-9A57-3C97D331E665}" presName="rootConnector" presStyleLbl="node2" presStyleIdx="2" presStyleCnt="4"/>
      <dgm:spPr/>
      <dgm:t>
        <a:bodyPr/>
        <a:lstStyle/>
        <a:p>
          <a:endParaRPr lang="es-PE"/>
        </a:p>
      </dgm:t>
    </dgm:pt>
    <dgm:pt modelId="{F6B7B91E-5306-4026-8A04-C4464E578F70}" type="pres">
      <dgm:prSet presAssocID="{49FBF13A-C972-442D-9A57-3C97D331E665}" presName="hierChild4" presStyleCnt="0"/>
      <dgm:spPr/>
    </dgm:pt>
    <dgm:pt modelId="{A1E478BE-B9E8-40AB-B48D-08EE73AE5F66}" type="pres">
      <dgm:prSet presAssocID="{49FBF13A-C972-442D-9A57-3C97D331E665}" presName="hierChild5" presStyleCnt="0"/>
      <dgm:spPr/>
    </dgm:pt>
    <dgm:pt modelId="{B17C672D-EEA8-423C-84DD-879A9EF98D5A}" type="pres">
      <dgm:prSet presAssocID="{205CC8B7-6AA9-4C7D-8921-64A1CB2BB5A5}" presName="Name37" presStyleLbl="parChTrans1D2" presStyleIdx="3" presStyleCnt="4"/>
      <dgm:spPr/>
      <dgm:t>
        <a:bodyPr/>
        <a:lstStyle/>
        <a:p>
          <a:endParaRPr lang="es-PE"/>
        </a:p>
      </dgm:t>
    </dgm:pt>
    <dgm:pt modelId="{F998AC79-68E8-4EB5-8132-7461A1AE2B25}" type="pres">
      <dgm:prSet presAssocID="{85CC3D4E-EA25-4936-B295-AA7E01187737}" presName="hierRoot2" presStyleCnt="0">
        <dgm:presLayoutVars>
          <dgm:hierBranch val="init"/>
        </dgm:presLayoutVars>
      </dgm:prSet>
      <dgm:spPr/>
    </dgm:pt>
    <dgm:pt modelId="{83BA8BC5-91F0-4846-B29D-1134F5AE06CF}" type="pres">
      <dgm:prSet presAssocID="{85CC3D4E-EA25-4936-B295-AA7E01187737}" presName="rootComposite" presStyleCnt="0"/>
      <dgm:spPr/>
    </dgm:pt>
    <dgm:pt modelId="{4FBB5C43-93B4-4418-90AE-2387F376745F}" type="pres">
      <dgm:prSet presAssocID="{85CC3D4E-EA25-4936-B295-AA7E01187737}" presName="rootText" presStyleLbl="node2" presStyleIdx="3" presStyleCnt="4" custScaleY="150561">
        <dgm:presLayoutVars>
          <dgm:chPref val="3"/>
        </dgm:presLayoutVars>
      </dgm:prSet>
      <dgm:spPr/>
      <dgm:t>
        <a:bodyPr/>
        <a:lstStyle/>
        <a:p>
          <a:endParaRPr lang="es-PE"/>
        </a:p>
      </dgm:t>
    </dgm:pt>
    <dgm:pt modelId="{90B8098A-7ABF-407D-B82F-F2F9E7FD9DED}" type="pres">
      <dgm:prSet presAssocID="{85CC3D4E-EA25-4936-B295-AA7E01187737}" presName="rootConnector" presStyleLbl="node2" presStyleIdx="3" presStyleCnt="4"/>
      <dgm:spPr/>
      <dgm:t>
        <a:bodyPr/>
        <a:lstStyle/>
        <a:p>
          <a:endParaRPr lang="es-PE"/>
        </a:p>
      </dgm:t>
    </dgm:pt>
    <dgm:pt modelId="{B32E9868-F139-4E49-A9C0-373EA50342F0}" type="pres">
      <dgm:prSet presAssocID="{85CC3D4E-EA25-4936-B295-AA7E01187737}" presName="hierChild4" presStyleCnt="0"/>
      <dgm:spPr/>
    </dgm:pt>
    <dgm:pt modelId="{D148EABE-0092-4033-87C4-6E6C7991781A}" type="pres">
      <dgm:prSet presAssocID="{85CC3D4E-EA25-4936-B295-AA7E01187737}" presName="hierChild5" presStyleCnt="0"/>
      <dgm:spPr/>
    </dgm:pt>
    <dgm:pt modelId="{4ACEAE9A-6340-4EF8-809C-F6DF26CF7599}" type="pres">
      <dgm:prSet presAssocID="{36B9630A-7954-45B5-8F90-993CC0B67FE9}" presName="hierChild3" presStyleCnt="0"/>
      <dgm:spPr/>
    </dgm:pt>
  </dgm:ptLst>
  <dgm:cxnLst>
    <dgm:cxn modelId="{4E39022C-76A7-4817-BC33-3ECCCD92DC06}" type="presOf" srcId="{36B9630A-7954-45B5-8F90-993CC0B67FE9}" destId="{AEF46315-73AA-4811-B3D3-DFC31E3F3E50}" srcOrd="0" destOrd="0" presId="urn:microsoft.com/office/officeart/2005/8/layout/orgChart1"/>
    <dgm:cxn modelId="{D6AD7B9C-6107-4DF4-A461-6AE69A50CB22}" type="presOf" srcId="{85CC3D4E-EA25-4936-B295-AA7E01187737}" destId="{90B8098A-7ABF-407D-B82F-F2F9E7FD9DED}" srcOrd="1" destOrd="0" presId="urn:microsoft.com/office/officeart/2005/8/layout/orgChart1"/>
    <dgm:cxn modelId="{61EB6332-3756-4807-85CE-99C88C549669}" srcId="{36B9630A-7954-45B5-8F90-993CC0B67FE9}" destId="{49FBF13A-C972-442D-9A57-3C97D331E665}" srcOrd="2" destOrd="0" parTransId="{FFA92F95-F340-480F-AAD8-40FBF17B021F}" sibTransId="{0FFD0C83-DE10-450F-B1A2-27E19828AA34}"/>
    <dgm:cxn modelId="{C8668274-5C3C-4455-B8D1-09D2F75D257E}" type="presOf" srcId="{49FBF13A-C972-442D-9A57-3C97D331E665}" destId="{7AA87E47-BC2F-4194-8BED-24604F4BE445}" srcOrd="1" destOrd="0" presId="urn:microsoft.com/office/officeart/2005/8/layout/orgChart1"/>
    <dgm:cxn modelId="{83BE74EF-08D0-43CB-BC11-EFA1E2703C28}" type="presOf" srcId="{2562BDF2-7B11-4B12-99E3-18501B4796B4}" destId="{A8FA2851-5058-477B-B284-A856752712C5}" srcOrd="1" destOrd="0" presId="urn:microsoft.com/office/officeart/2005/8/layout/orgChart1"/>
    <dgm:cxn modelId="{6CEE12CF-645C-4C52-BF0F-CBE75D319F61}" type="presOf" srcId="{15D88078-4846-4EF1-AAD8-235B2AAD4023}" destId="{02795FF2-7C91-4A38-8AB7-5050101B0A3F}" srcOrd="0" destOrd="0" presId="urn:microsoft.com/office/officeart/2005/8/layout/orgChart1"/>
    <dgm:cxn modelId="{E49754E0-D4C1-41A4-A950-D75C734F1AA5}" srcId="{36B9630A-7954-45B5-8F90-993CC0B67FE9}" destId="{2562BDF2-7B11-4B12-99E3-18501B4796B4}" srcOrd="1" destOrd="0" parTransId="{15D88078-4846-4EF1-AAD8-235B2AAD4023}" sibTransId="{AE4C8225-DC1A-446E-8645-D134E9C76E5F}"/>
    <dgm:cxn modelId="{9C7C1414-A589-4E38-BC29-04F9B77BA91F}" srcId="{36B9630A-7954-45B5-8F90-993CC0B67FE9}" destId="{287628B6-B038-41B0-8927-6C8FF322E8DD}" srcOrd="0" destOrd="0" parTransId="{BE75B5C1-3BC8-4CA2-95C1-9D366A4CF95A}" sibTransId="{3238626C-0D7B-4D24-A908-CCCF2F2C339B}"/>
    <dgm:cxn modelId="{AFA585A7-669E-4C5B-A729-8DA04EB9CB3C}" type="presOf" srcId="{BE75B5C1-3BC8-4CA2-95C1-9D366A4CF95A}" destId="{51B0F63B-F164-4554-8C61-66DE13C59510}" srcOrd="0" destOrd="0" presId="urn:microsoft.com/office/officeart/2005/8/layout/orgChart1"/>
    <dgm:cxn modelId="{0E8347E4-0FBF-46E1-BA4B-93B255CD01C1}" srcId="{1B5D0707-E3F7-4545-896B-00E7CA5B6FB5}" destId="{36B9630A-7954-45B5-8F90-993CC0B67FE9}" srcOrd="0" destOrd="0" parTransId="{DAC4EB8D-E986-46AC-8851-3F0F469FE848}" sibTransId="{2F3DC2F2-B76E-4FED-BA35-A4165FDF25E4}"/>
    <dgm:cxn modelId="{B2A34B54-38D3-40EA-BEA0-FF9641AFA8D1}" type="presOf" srcId="{36B9630A-7954-45B5-8F90-993CC0B67FE9}" destId="{CE28970C-24E8-449C-9D1E-75F5C51E39C9}" srcOrd="1" destOrd="0" presId="urn:microsoft.com/office/officeart/2005/8/layout/orgChart1"/>
    <dgm:cxn modelId="{3F08D915-A84F-49FB-ADDF-DD819D396F05}" type="presOf" srcId="{287628B6-B038-41B0-8927-6C8FF322E8DD}" destId="{91AB0679-2F41-4004-BA5F-9018ACDC8129}" srcOrd="0" destOrd="0" presId="urn:microsoft.com/office/officeart/2005/8/layout/orgChart1"/>
    <dgm:cxn modelId="{7D4B3AC2-4B47-4EB0-8EEB-3905313BA0B4}" type="presOf" srcId="{1B5D0707-E3F7-4545-896B-00E7CA5B6FB5}" destId="{F21A7D6B-28FC-48F2-95D5-7BC384E661D6}" srcOrd="0" destOrd="0" presId="urn:microsoft.com/office/officeart/2005/8/layout/orgChart1"/>
    <dgm:cxn modelId="{C2AC5DE6-0272-4F31-B141-73372A32510F}" type="presOf" srcId="{85CC3D4E-EA25-4936-B295-AA7E01187737}" destId="{4FBB5C43-93B4-4418-90AE-2387F376745F}" srcOrd="0" destOrd="0" presId="urn:microsoft.com/office/officeart/2005/8/layout/orgChart1"/>
    <dgm:cxn modelId="{6DE3F414-ED2C-4F5D-9568-DCE849139BA0}" type="presOf" srcId="{FFA92F95-F340-480F-AAD8-40FBF17B021F}" destId="{2B26375D-2C6E-4955-8CB0-C2DDD57EC6B8}" srcOrd="0" destOrd="0" presId="urn:microsoft.com/office/officeart/2005/8/layout/orgChart1"/>
    <dgm:cxn modelId="{3746C43F-4924-49EB-8753-61BD175EB3F8}" type="presOf" srcId="{205CC8B7-6AA9-4C7D-8921-64A1CB2BB5A5}" destId="{B17C672D-EEA8-423C-84DD-879A9EF98D5A}" srcOrd="0" destOrd="0" presId="urn:microsoft.com/office/officeart/2005/8/layout/orgChart1"/>
    <dgm:cxn modelId="{F7918281-8E13-407F-BCB9-E493DC05007A}" type="presOf" srcId="{2562BDF2-7B11-4B12-99E3-18501B4796B4}" destId="{56C1678E-AC12-4C0A-8B8F-D79AD30F5BCC}" srcOrd="0" destOrd="0" presId="urn:microsoft.com/office/officeart/2005/8/layout/orgChart1"/>
    <dgm:cxn modelId="{379B175D-2DBA-4200-88DB-55C7BFCED8E5}" srcId="{36B9630A-7954-45B5-8F90-993CC0B67FE9}" destId="{85CC3D4E-EA25-4936-B295-AA7E01187737}" srcOrd="3" destOrd="0" parTransId="{205CC8B7-6AA9-4C7D-8921-64A1CB2BB5A5}" sibTransId="{B2AB0926-B3AB-45A4-AA3A-5DDCA7A8A3D3}"/>
    <dgm:cxn modelId="{5EE605B5-2E43-4B13-A746-F94DB2C91119}" type="presOf" srcId="{287628B6-B038-41B0-8927-6C8FF322E8DD}" destId="{C5E30C2B-8919-44B1-B366-2614C118BC47}" srcOrd="1" destOrd="0" presId="urn:microsoft.com/office/officeart/2005/8/layout/orgChart1"/>
    <dgm:cxn modelId="{4E0B6E68-D11A-4B7E-AC8C-9C12C616DB49}" type="presOf" srcId="{49FBF13A-C972-442D-9A57-3C97D331E665}" destId="{750D282D-607F-4283-B6ED-FFC58A317319}" srcOrd="0" destOrd="0" presId="urn:microsoft.com/office/officeart/2005/8/layout/orgChart1"/>
    <dgm:cxn modelId="{B3DADF6B-E6E2-4065-80DD-6DEFEFFE3D44}" type="presParOf" srcId="{F21A7D6B-28FC-48F2-95D5-7BC384E661D6}" destId="{B26E8E37-4FBF-4FA2-B898-C175AD0BA6ED}" srcOrd="0" destOrd="0" presId="urn:microsoft.com/office/officeart/2005/8/layout/orgChart1"/>
    <dgm:cxn modelId="{2EEEA977-4C7F-4ECB-AD82-18536D9A13E5}" type="presParOf" srcId="{B26E8E37-4FBF-4FA2-B898-C175AD0BA6ED}" destId="{6A9465F8-D410-4D94-A769-B0592B069200}" srcOrd="0" destOrd="0" presId="urn:microsoft.com/office/officeart/2005/8/layout/orgChart1"/>
    <dgm:cxn modelId="{E111E4B5-DE25-41F3-B6CF-F4369A9AD676}" type="presParOf" srcId="{6A9465F8-D410-4D94-A769-B0592B069200}" destId="{AEF46315-73AA-4811-B3D3-DFC31E3F3E50}" srcOrd="0" destOrd="0" presId="urn:microsoft.com/office/officeart/2005/8/layout/orgChart1"/>
    <dgm:cxn modelId="{4790308A-A966-43E2-AF6E-8AD598F9A73A}" type="presParOf" srcId="{6A9465F8-D410-4D94-A769-B0592B069200}" destId="{CE28970C-24E8-449C-9D1E-75F5C51E39C9}" srcOrd="1" destOrd="0" presId="urn:microsoft.com/office/officeart/2005/8/layout/orgChart1"/>
    <dgm:cxn modelId="{0AE5AF65-C819-4571-B75D-6DB1C5C96647}" type="presParOf" srcId="{B26E8E37-4FBF-4FA2-B898-C175AD0BA6ED}" destId="{13546C9A-93B7-45DC-9D27-2B65B0CB8541}" srcOrd="1" destOrd="0" presId="urn:microsoft.com/office/officeart/2005/8/layout/orgChart1"/>
    <dgm:cxn modelId="{A7DC990C-195B-4FB2-B538-7493DC5C25CA}" type="presParOf" srcId="{13546C9A-93B7-45DC-9D27-2B65B0CB8541}" destId="{51B0F63B-F164-4554-8C61-66DE13C59510}" srcOrd="0" destOrd="0" presId="urn:microsoft.com/office/officeart/2005/8/layout/orgChart1"/>
    <dgm:cxn modelId="{96524EA4-1103-474E-BDCB-B9C2B4359653}" type="presParOf" srcId="{13546C9A-93B7-45DC-9D27-2B65B0CB8541}" destId="{1C249F0F-01C2-47D4-AEC6-25242C5CEE44}" srcOrd="1" destOrd="0" presId="urn:microsoft.com/office/officeart/2005/8/layout/orgChart1"/>
    <dgm:cxn modelId="{E569DF69-1513-47DD-9508-0550C0A9569F}" type="presParOf" srcId="{1C249F0F-01C2-47D4-AEC6-25242C5CEE44}" destId="{E120EE26-AA9A-4D24-8935-25AF17434AC1}" srcOrd="0" destOrd="0" presId="urn:microsoft.com/office/officeart/2005/8/layout/orgChart1"/>
    <dgm:cxn modelId="{A6B64E5B-F7E3-4275-9A6A-3C6358ABF5F9}" type="presParOf" srcId="{E120EE26-AA9A-4D24-8935-25AF17434AC1}" destId="{91AB0679-2F41-4004-BA5F-9018ACDC8129}" srcOrd="0" destOrd="0" presId="urn:microsoft.com/office/officeart/2005/8/layout/orgChart1"/>
    <dgm:cxn modelId="{212DF13A-645E-482B-94D3-53FD8EBC1DAA}" type="presParOf" srcId="{E120EE26-AA9A-4D24-8935-25AF17434AC1}" destId="{C5E30C2B-8919-44B1-B366-2614C118BC47}" srcOrd="1" destOrd="0" presId="urn:microsoft.com/office/officeart/2005/8/layout/orgChart1"/>
    <dgm:cxn modelId="{5B61031D-A1B4-40B0-A921-844D5281A5D3}" type="presParOf" srcId="{1C249F0F-01C2-47D4-AEC6-25242C5CEE44}" destId="{1A834824-FC85-4601-8B76-2793760414DA}" srcOrd="1" destOrd="0" presId="urn:microsoft.com/office/officeart/2005/8/layout/orgChart1"/>
    <dgm:cxn modelId="{CD889A75-890F-4BE2-B214-C200E480D6B6}" type="presParOf" srcId="{1C249F0F-01C2-47D4-AEC6-25242C5CEE44}" destId="{8A88E201-26C7-498E-A6B3-7EFDA36C7620}" srcOrd="2" destOrd="0" presId="urn:microsoft.com/office/officeart/2005/8/layout/orgChart1"/>
    <dgm:cxn modelId="{7551BEF1-717A-4327-9A07-8BCACC4C4B33}" type="presParOf" srcId="{13546C9A-93B7-45DC-9D27-2B65B0CB8541}" destId="{02795FF2-7C91-4A38-8AB7-5050101B0A3F}" srcOrd="2" destOrd="0" presId="urn:microsoft.com/office/officeart/2005/8/layout/orgChart1"/>
    <dgm:cxn modelId="{C072202E-C701-4458-88AC-BCD122440F12}" type="presParOf" srcId="{13546C9A-93B7-45DC-9D27-2B65B0CB8541}" destId="{32546431-6E92-4E69-9A34-AC6A56D1B656}" srcOrd="3" destOrd="0" presId="urn:microsoft.com/office/officeart/2005/8/layout/orgChart1"/>
    <dgm:cxn modelId="{599720C8-E9CD-4D39-A98F-1F19859E7C07}" type="presParOf" srcId="{32546431-6E92-4E69-9A34-AC6A56D1B656}" destId="{80BAA5A9-02AC-4AC7-BA78-B3C69A75EE3F}" srcOrd="0" destOrd="0" presId="urn:microsoft.com/office/officeart/2005/8/layout/orgChart1"/>
    <dgm:cxn modelId="{1BD14F41-2533-47B3-A145-73B8FB482A6C}" type="presParOf" srcId="{80BAA5A9-02AC-4AC7-BA78-B3C69A75EE3F}" destId="{56C1678E-AC12-4C0A-8B8F-D79AD30F5BCC}" srcOrd="0" destOrd="0" presId="urn:microsoft.com/office/officeart/2005/8/layout/orgChart1"/>
    <dgm:cxn modelId="{C0B29458-051C-4D07-9A9F-67D6CD8CB302}" type="presParOf" srcId="{80BAA5A9-02AC-4AC7-BA78-B3C69A75EE3F}" destId="{A8FA2851-5058-477B-B284-A856752712C5}" srcOrd="1" destOrd="0" presId="urn:microsoft.com/office/officeart/2005/8/layout/orgChart1"/>
    <dgm:cxn modelId="{48F8AD96-91FC-4278-905F-58B2996C1050}" type="presParOf" srcId="{32546431-6E92-4E69-9A34-AC6A56D1B656}" destId="{2B3B0382-7997-4D02-9CAD-2FBE3F7097F2}" srcOrd="1" destOrd="0" presId="urn:microsoft.com/office/officeart/2005/8/layout/orgChart1"/>
    <dgm:cxn modelId="{4CA4EB58-EE64-462F-A4BA-5B947DFECEFD}" type="presParOf" srcId="{32546431-6E92-4E69-9A34-AC6A56D1B656}" destId="{522C1D7B-885B-42C0-85FE-B4A6B4D7EF5D}" srcOrd="2" destOrd="0" presId="urn:microsoft.com/office/officeart/2005/8/layout/orgChart1"/>
    <dgm:cxn modelId="{36058F5B-1A42-49B8-95F6-5A0EA762764E}" type="presParOf" srcId="{13546C9A-93B7-45DC-9D27-2B65B0CB8541}" destId="{2B26375D-2C6E-4955-8CB0-C2DDD57EC6B8}" srcOrd="4" destOrd="0" presId="urn:microsoft.com/office/officeart/2005/8/layout/orgChart1"/>
    <dgm:cxn modelId="{01EE1C8D-679C-4CD4-8991-617C42CA2699}" type="presParOf" srcId="{13546C9A-93B7-45DC-9D27-2B65B0CB8541}" destId="{033C6BD8-DFA7-4622-B973-EA1E805E04B5}" srcOrd="5" destOrd="0" presId="urn:microsoft.com/office/officeart/2005/8/layout/orgChart1"/>
    <dgm:cxn modelId="{A746C4E6-BC72-476C-9197-F590C3CD1B91}" type="presParOf" srcId="{033C6BD8-DFA7-4622-B973-EA1E805E04B5}" destId="{1C47F2DE-3D24-4616-A5F5-670B4031E560}" srcOrd="0" destOrd="0" presId="urn:microsoft.com/office/officeart/2005/8/layout/orgChart1"/>
    <dgm:cxn modelId="{594C60A8-7A9C-4AC9-9DF9-5E7287FC78F9}" type="presParOf" srcId="{1C47F2DE-3D24-4616-A5F5-670B4031E560}" destId="{750D282D-607F-4283-B6ED-FFC58A317319}" srcOrd="0" destOrd="0" presId="urn:microsoft.com/office/officeart/2005/8/layout/orgChart1"/>
    <dgm:cxn modelId="{FE1E5729-0CB2-4807-83D1-5FB4A4F1F0D3}" type="presParOf" srcId="{1C47F2DE-3D24-4616-A5F5-670B4031E560}" destId="{7AA87E47-BC2F-4194-8BED-24604F4BE445}" srcOrd="1" destOrd="0" presId="urn:microsoft.com/office/officeart/2005/8/layout/orgChart1"/>
    <dgm:cxn modelId="{4B427BD6-F7D1-461D-8884-49E4DA94DBC9}" type="presParOf" srcId="{033C6BD8-DFA7-4622-B973-EA1E805E04B5}" destId="{F6B7B91E-5306-4026-8A04-C4464E578F70}" srcOrd="1" destOrd="0" presId="urn:microsoft.com/office/officeart/2005/8/layout/orgChart1"/>
    <dgm:cxn modelId="{C9983AF8-0F20-4737-AA40-FB79D16A0DCA}" type="presParOf" srcId="{033C6BD8-DFA7-4622-B973-EA1E805E04B5}" destId="{A1E478BE-B9E8-40AB-B48D-08EE73AE5F66}" srcOrd="2" destOrd="0" presId="urn:microsoft.com/office/officeart/2005/8/layout/orgChart1"/>
    <dgm:cxn modelId="{A0CB25A0-B46B-4E6C-83EF-09AFB371177B}" type="presParOf" srcId="{13546C9A-93B7-45DC-9D27-2B65B0CB8541}" destId="{B17C672D-EEA8-423C-84DD-879A9EF98D5A}" srcOrd="6" destOrd="0" presId="urn:microsoft.com/office/officeart/2005/8/layout/orgChart1"/>
    <dgm:cxn modelId="{B3A5A0E3-9059-45A7-84F5-B96140B96F14}" type="presParOf" srcId="{13546C9A-93B7-45DC-9D27-2B65B0CB8541}" destId="{F998AC79-68E8-4EB5-8132-7461A1AE2B25}" srcOrd="7" destOrd="0" presId="urn:microsoft.com/office/officeart/2005/8/layout/orgChart1"/>
    <dgm:cxn modelId="{BB2C050A-4D72-43FC-8A2C-D6F406B7E169}" type="presParOf" srcId="{F998AC79-68E8-4EB5-8132-7461A1AE2B25}" destId="{83BA8BC5-91F0-4846-B29D-1134F5AE06CF}" srcOrd="0" destOrd="0" presId="urn:microsoft.com/office/officeart/2005/8/layout/orgChart1"/>
    <dgm:cxn modelId="{E7108831-1B09-4CCF-AEC7-32F99C1BA0EA}" type="presParOf" srcId="{83BA8BC5-91F0-4846-B29D-1134F5AE06CF}" destId="{4FBB5C43-93B4-4418-90AE-2387F376745F}" srcOrd="0" destOrd="0" presId="urn:microsoft.com/office/officeart/2005/8/layout/orgChart1"/>
    <dgm:cxn modelId="{3AC7E1E1-194A-42C8-88EC-63736B5BE5AC}" type="presParOf" srcId="{83BA8BC5-91F0-4846-B29D-1134F5AE06CF}" destId="{90B8098A-7ABF-407D-B82F-F2F9E7FD9DED}" srcOrd="1" destOrd="0" presId="urn:microsoft.com/office/officeart/2005/8/layout/orgChart1"/>
    <dgm:cxn modelId="{8594FF0D-413F-48C3-B8F2-C6FBA07EA572}" type="presParOf" srcId="{F998AC79-68E8-4EB5-8132-7461A1AE2B25}" destId="{B32E9868-F139-4E49-A9C0-373EA50342F0}" srcOrd="1" destOrd="0" presId="urn:microsoft.com/office/officeart/2005/8/layout/orgChart1"/>
    <dgm:cxn modelId="{6A784E80-9276-4EC4-8594-E6FE4566BC82}" type="presParOf" srcId="{F998AC79-68E8-4EB5-8132-7461A1AE2B25}" destId="{D148EABE-0092-4033-87C4-6E6C7991781A}" srcOrd="2" destOrd="0" presId="urn:microsoft.com/office/officeart/2005/8/layout/orgChart1"/>
    <dgm:cxn modelId="{9F370206-E4C8-4D72-94A7-FAE12894046A}" type="presParOf" srcId="{B26E8E37-4FBF-4FA2-B898-C175AD0BA6ED}" destId="{4ACEAE9A-6340-4EF8-809C-F6DF26CF7599}"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8A4C72B-4F6B-4958-8DA0-0237E92F825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PE"/>
        </a:p>
      </dgm:t>
    </dgm:pt>
    <dgm:pt modelId="{0F19840D-DE1B-4B6E-A9C8-4205A70051F2}">
      <dgm:prSet phldrT="[Texto]" custT="1"/>
      <dgm:spPr>
        <a:noFill/>
        <a:ln w="28575">
          <a:solidFill>
            <a:schemeClr val="accent1">
              <a:lumMod val="75000"/>
            </a:schemeClr>
          </a:solidFill>
        </a:ln>
      </dgm:spPr>
      <dgm:t>
        <a:bodyPr/>
        <a:lstStyle/>
        <a:p>
          <a:r>
            <a:rPr lang="es-PE" sz="1800" b="1" dirty="0" smtClean="0">
              <a:solidFill>
                <a:srgbClr val="002060"/>
              </a:solidFill>
            </a:rPr>
            <a:t>OBLIGACIONES DE LOS SERVIDORES CIVILES</a:t>
          </a:r>
          <a:endParaRPr lang="es-PE" sz="1800" b="1" dirty="0">
            <a:solidFill>
              <a:srgbClr val="002060"/>
            </a:solidFill>
          </a:endParaRPr>
        </a:p>
      </dgm:t>
    </dgm:pt>
    <dgm:pt modelId="{70D7696F-D1B7-49C0-BDE1-4C9D15CBCC72}" type="parTrans" cxnId="{CBED20B8-5485-4D5C-B295-0FF7837C0474}">
      <dgm:prSet/>
      <dgm:spPr/>
      <dgm:t>
        <a:bodyPr/>
        <a:lstStyle/>
        <a:p>
          <a:endParaRPr lang="es-PE"/>
        </a:p>
      </dgm:t>
    </dgm:pt>
    <dgm:pt modelId="{9BA2D15B-C9F8-4F5D-BA39-FD7B9F476C62}" type="sibTrans" cxnId="{CBED20B8-5485-4D5C-B295-0FF7837C0474}">
      <dgm:prSet/>
      <dgm:spPr/>
      <dgm:t>
        <a:bodyPr/>
        <a:lstStyle/>
        <a:p>
          <a:endParaRPr lang="es-PE"/>
        </a:p>
      </dgm:t>
    </dgm:pt>
    <dgm:pt modelId="{8A74B1B2-10B0-45DC-A172-49912CECF2B2}">
      <dgm:prSet phldrT="[Texto]" custT="1"/>
      <dgm:spPr>
        <a:ln w="28575">
          <a:solidFill>
            <a:schemeClr val="accent1">
              <a:lumMod val="75000"/>
            </a:schemeClr>
          </a:solidFill>
        </a:ln>
      </dgm:spPr>
      <dgm:t>
        <a:bodyPr/>
        <a:lstStyle/>
        <a:p>
          <a:r>
            <a:rPr lang="es-PE" sz="1600" dirty="0" smtClean="0">
              <a:solidFill>
                <a:schemeClr val="accent6">
                  <a:lumMod val="75000"/>
                </a:schemeClr>
              </a:solidFill>
            </a:rPr>
            <a:t>Compromisos que debe cumplir razonablemente el servidor público en el ejercicio de su cargo, siéndoles exigibles por su empleador Estado, quien incluso puede recurrir a sanciones administrativas, penales y civiles, en el caso de su incumplimiento</a:t>
          </a:r>
          <a:endParaRPr lang="es-PE" sz="1600" dirty="0"/>
        </a:p>
      </dgm:t>
    </dgm:pt>
    <dgm:pt modelId="{15CDAD18-F15B-4400-BD49-372ABDFB7BF3}" type="parTrans" cxnId="{4CDD7803-6E25-4B39-8FBF-489F49A2860B}">
      <dgm:prSet/>
      <dgm:spPr>
        <a:ln w="28575">
          <a:solidFill>
            <a:schemeClr val="accent1">
              <a:lumMod val="75000"/>
            </a:schemeClr>
          </a:solidFill>
        </a:ln>
      </dgm:spPr>
      <dgm:t>
        <a:bodyPr/>
        <a:lstStyle/>
        <a:p>
          <a:endParaRPr lang="es-PE" dirty="0"/>
        </a:p>
      </dgm:t>
    </dgm:pt>
    <dgm:pt modelId="{82830DA2-D422-4D4D-82C8-31B2323561AF}" type="sibTrans" cxnId="{4CDD7803-6E25-4B39-8FBF-489F49A2860B}">
      <dgm:prSet/>
      <dgm:spPr/>
      <dgm:t>
        <a:bodyPr/>
        <a:lstStyle/>
        <a:p>
          <a:endParaRPr lang="es-PE"/>
        </a:p>
      </dgm:t>
    </dgm:pt>
    <dgm:pt modelId="{A6AAD194-D8C5-4AEC-90C0-78BE63C26718}" type="pres">
      <dgm:prSet presAssocID="{88A4C72B-4F6B-4958-8DA0-0237E92F825D}" presName="diagram" presStyleCnt="0">
        <dgm:presLayoutVars>
          <dgm:chPref val="1"/>
          <dgm:dir/>
          <dgm:animOne val="branch"/>
          <dgm:animLvl val="lvl"/>
          <dgm:resizeHandles/>
        </dgm:presLayoutVars>
      </dgm:prSet>
      <dgm:spPr/>
      <dgm:t>
        <a:bodyPr/>
        <a:lstStyle/>
        <a:p>
          <a:endParaRPr lang="es-PE"/>
        </a:p>
      </dgm:t>
    </dgm:pt>
    <dgm:pt modelId="{0B3FB5E5-499B-4C1E-AE74-0E5848D7E53C}" type="pres">
      <dgm:prSet presAssocID="{0F19840D-DE1B-4B6E-A9C8-4205A70051F2}" presName="root" presStyleCnt="0"/>
      <dgm:spPr/>
    </dgm:pt>
    <dgm:pt modelId="{B60681F4-8A43-4BDD-87ED-9139B75EFDFF}" type="pres">
      <dgm:prSet presAssocID="{0F19840D-DE1B-4B6E-A9C8-4205A70051F2}" presName="rootComposite" presStyleCnt="0"/>
      <dgm:spPr/>
    </dgm:pt>
    <dgm:pt modelId="{F0140C81-F895-4848-9A47-4F36A66EC6B8}" type="pres">
      <dgm:prSet presAssocID="{0F19840D-DE1B-4B6E-A9C8-4205A70051F2}" presName="rootText" presStyleLbl="node1" presStyleIdx="0" presStyleCnt="1" custScaleX="60575" custScaleY="61187"/>
      <dgm:spPr/>
      <dgm:t>
        <a:bodyPr/>
        <a:lstStyle/>
        <a:p>
          <a:endParaRPr lang="es-PE"/>
        </a:p>
      </dgm:t>
    </dgm:pt>
    <dgm:pt modelId="{3D5E2F40-0954-4561-991F-8019C504F204}" type="pres">
      <dgm:prSet presAssocID="{0F19840D-DE1B-4B6E-A9C8-4205A70051F2}" presName="rootConnector" presStyleLbl="node1" presStyleIdx="0" presStyleCnt="1"/>
      <dgm:spPr/>
      <dgm:t>
        <a:bodyPr/>
        <a:lstStyle/>
        <a:p>
          <a:endParaRPr lang="es-PE"/>
        </a:p>
      </dgm:t>
    </dgm:pt>
    <dgm:pt modelId="{D839A3DC-4993-409C-A27D-5F2A3B57F7C9}" type="pres">
      <dgm:prSet presAssocID="{0F19840D-DE1B-4B6E-A9C8-4205A70051F2}" presName="childShape" presStyleCnt="0"/>
      <dgm:spPr/>
    </dgm:pt>
    <dgm:pt modelId="{CCDD872D-9299-4FA1-8077-0F3CE8E313EE}" type="pres">
      <dgm:prSet presAssocID="{15CDAD18-F15B-4400-BD49-372ABDFB7BF3}" presName="Name13" presStyleLbl="parChTrans1D2" presStyleIdx="0" presStyleCnt="1"/>
      <dgm:spPr/>
      <dgm:t>
        <a:bodyPr/>
        <a:lstStyle/>
        <a:p>
          <a:endParaRPr lang="es-PE"/>
        </a:p>
      </dgm:t>
    </dgm:pt>
    <dgm:pt modelId="{FD067233-476A-4F4C-823F-EA365ABB38C8}" type="pres">
      <dgm:prSet presAssocID="{8A74B1B2-10B0-45DC-A172-49912CECF2B2}" presName="childText" presStyleLbl="bgAcc1" presStyleIdx="0" presStyleCnt="1" custScaleX="158007" custScaleY="57159" custLinFactNeighborX="574" custLinFactNeighborY="-1610">
        <dgm:presLayoutVars>
          <dgm:bulletEnabled val="1"/>
        </dgm:presLayoutVars>
      </dgm:prSet>
      <dgm:spPr/>
      <dgm:t>
        <a:bodyPr/>
        <a:lstStyle/>
        <a:p>
          <a:endParaRPr lang="es-PE"/>
        </a:p>
      </dgm:t>
    </dgm:pt>
  </dgm:ptLst>
  <dgm:cxnLst>
    <dgm:cxn modelId="{CBED20B8-5485-4D5C-B295-0FF7837C0474}" srcId="{88A4C72B-4F6B-4958-8DA0-0237E92F825D}" destId="{0F19840D-DE1B-4B6E-A9C8-4205A70051F2}" srcOrd="0" destOrd="0" parTransId="{70D7696F-D1B7-49C0-BDE1-4C9D15CBCC72}" sibTransId="{9BA2D15B-C9F8-4F5D-BA39-FD7B9F476C62}"/>
    <dgm:cxn modelId="{A7A849E6-CCB7-4340-9E31-E13F998A2DEB}" type="presOf" srcId="{15CDAD18-F15B-4400-BD49-372ABDFB7BF3}" destId="{CCDD872D-9299-4FA1-8077-0F3CE8E313EE}" srcOrd="0" destOrd="0" presId="urn:microsoft.com/office/officeart/2005/8/layout/hierarchy3"/>
    <dgm:cxn modelId="{BB4D401F-10C5-4A9C-9C14-7AE5EBE7A8BE}" type="presOf" srcId="{88A4C72B-4F6B-4958-8DA0-0237E92F825D}" destId="{A6AAD194-D8C5-4AEC-90C0-78BE63C26718}" srcOrd="0" destOrd="0" presId="urn:microsoft.com/office/officeart/2005/8/layout/hierarchy3"/>
    <dgm:cxn modelId="{CFAB823A-B321-4FC7-A7CF-F4FDE1991140}" type="presOf" srcId="{0F19840D-DE1B-4B6E-A9C8-4205A70051F2}" destId="{3D5E2F40-0954-4561-991F-8019C504F204}" srcOrd="1" destOrd="0" presId="urn:microsoft.com/office/officeart/2005/8/layout/hierarchy3"/>
    <dgm:cxn modelId="{4CDD7803-6E25-4B39-8FBF-489F49A2860B}" srcId="{0F19840D-DE1B-4B6E-A9C8-4205A70051F2}" destId="{8A74B1B2-10B0-45DC-A172-49912CECF2B2}" srcOrd="0" destOrd="0" parTransId="{15CDAD18-F15B-4400-BD49-372ABDFB7BF3}" sibTransId="{82830DA2-D422-4D4D-82C8-31B2323561AF}"/>
    <dgm:cxn modelId="{7D68E017-E0D3-4BF0-A09C-BB5D2668C133}" type="presOf" srcId="{8A74B1B2-10B0-45DC-A172-49912CECF2B2}" destId="{FD067233-476A-4F4C-823F-EA365ABB38C8}" srcOrd="0" destOrd="0" presId="urn:microsoft.com/office/officeart/2005/8/layout/hierarchy3"/>
    <dgm:cxn modelId="{68D94374-07F9-4620-A4B2-5EED95920690}" type="presOf" srcId="{0F19840D-DE1B-4B6E-A9C8-4205A70051F2}" destId="{F0140C81-F895-4848-9A47-4F36A66EC6B8}" srcOrd="0" destOrd="0" presId="urn:microsoft.com/office/officeart/2005/8/layout/hierarchy3"/>
    <dgm:cxn modelId="{75A464DD-A060-40E2-A7ED-F3C1BC556B40}" type="presParOf" srcId="{A6AAD194-D8C5-4AEC-90C0-78BE63C26718}" destId="{0B3FB5E5-499B-4C1E-AE74-0E5848D7E53C}" srcOrd="0" destOrd="0" presId="urn:microsoft.com/office/officeart/2005/8/layout/hierarchy3"/>
    <dgm:cxn modelId="{CD552507-0BB6-48E1-9072-06A6E690014C}" type="presParOf" srcId="{0B3FB5E5-499B-4C1E-AE74-0E5848D7E53C}" destId="{B60681F4-8A43-4BDD-87ED-9139B75EFDFF}" srcOrd="0" destOrd="0" presId="urn:microsoft.com/office/officeart/2005/8/layout/hierarchy3"/>
    <dgm:cxn modelId="{A3FAB4B8-1015-4D91-A778-FC9E343B8787}" type="presParOf" srcId="{B60681F4-8A43-4BDD-87ED-9139B75EFDFF}" destId="{F0140C81-F895-4848-9A47-4F36A66EC6B8}" srcOrd="0" destOrd="0" presId="urn:microsoft.com/office/officeart/2005/8/layout/hierarchy3"/>
    <dgm:cxn modelId="{820B3F07-50C5-4B0F-8DDC-F5F14B93400E}" type="presParOf" srcId="{B60681F4-8A43-4BDD-87ED-9139B75EFDFF}" destId="{3D5E2F40-0954-4561-991F-8019C504F204}" srcOrd="1" destOrd="0" presId="urn:microsoft.com/office/officeart/2005/8/layout/hierarchy3"/>
    <dgm:cxn modelId="{F8343AA0-3699-437D-8A4C-4EA83AACB134}" type="presParOf" srcId="{0B3FB5E5-499B-4C1E-AE74-0E5848D7E53C}" destId="{D839A3DC-4993-409C-A27D-5F2A3B57F7C9}" srcOrd="1" destOrd="0" presId="urn:microsoft.com/office/officeart/2005/8/layout/hierarchy3"/>
    <dgm:cxn modelId="{762580FB-64DC-4FA0-B244-964F459202A1}" type="presParOf" srcId="{D839A3DC-4993-409C-A27D-5F2A3B57F7C9}" destId="{CCDD872D-9299-4FA1-8077-0F3CE8E313EE}" srcOrd="0" destOrd="0" presId="urn:microsoft.com/office/officeart/2005/8/layout/hierarchy3"/>
    <dgm:cxn modelId="{0A165EC4-6A7A-459D-AF0E-C1978F26BFD9}" type="presParOf" srcId="{D839A3DC-4993-409C-A27D-5F2A3B57F7C9}" destId="{FD067233-476A-4F4C-823F-EA365ABB38C8}" srcOrd="1"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B2D09F1-6174-45BF-ABB2-AA4C0BE64A13}" type="doc">
      <dgm:prSet loTypeId="urn:microsoft.com/office/officeart/2005/8/layout/vList3" loCatId="list" qsTypeId="urn:microsoft.com/office/officeart/2005/8/quickstyle/simple1" qsCatId="simple" csTypeId="urn:microsoft.com/office/officeart/2005/8/colors/accent1_2" csCatId="accent1" phldr="1"/>
      <dgm:spPr/>
    </dgm:pt>
    <dgm:pt modelId="{34886A3C-941A-4DF8-9A27-AFEBEF6539BA}">
      <dgm:prSet phldrT="[Texto]" custT="1"/>
      <dgm:spPr>
        <a:noFill/>
        <a:ln w="28575">
          <a:solidFill>
            <a:schemeClr val="accent1"/>
          </a:solidFill>
        </a:ln>
      </dgm:spPr>
      <dgm:t>
        <a:bodyPr/>
        <a:lstStyle/>
        <a:p>
          <a:r>
            <a:rPr lang="es-PE" sz="1600" dirty="0" smtClean="0">
              <a:solidFill>
                <a:srgbClr val="002060"/>
              </a:solidFill>
            </a:rPr>
            <a:t>b) Actuar con neutralidad e imparcialidad política, económica o de cualquier otra índole en el desempeño de sus funciones demostrando independencia a sus vinculaciones con personas, partidos políticos o instituciones</a:t>
          </a:r>
          <a:r>
            <a:rPr lang="es-PE" sz="2100" dirty="0" smtClean="0"/>
            <a:t>.</a:t>
          </a:r>
          <a:endParaRPr lang="es-PE" sz="2100" dirty="0"/>
        </a:p>
      </dgm:t>
    </dgm:pt>
    <dgm:pt modelId="{DC66A16F-E5E1-40C5-9C92-6D4301A0FED7}" type="parTrans" cxnId="{24EB6D34-D0B8-43AF-B63E-AD09C1067181}">
      <dgm:prSet/>
      <dgm:spPr/>
      <dgm:t>
        <a:bodyPr/>
        <a:lstStyle/>
        <a:p>
          <a:endParaRPr lang="es-PE"/>
        </a:p>
      </dgm:t>
    </dgm:pt>
    <dgm:pt modelId="{3E539F38-B6EA-49FD-B492-8A5ED5E8B292}" type="sibTrans" cxnId="{24EB6D34-D0B8-43AF-B63E-AD09C1067181}">
      <dgm:prSet/>
      <dgm:spPr/>
      <dgm:t>
        <a:bodyPr/>
        <a:lstStyle/>
        <a:p>
          <a:endParaRPr lang="es-PE"/>
        </a:p>
      </dgm:t>
    </dgm:pt>
    <dgm:pt modelId="{0C93DEE4-D081-42A3-854D-47301EDE20CE}">
      <dgm:prSet phldrT="[Texto]" custT="1"/>
      <dgm:spPr>
        <a:noFill/>
        <a:ln w="28575">
          <a:solidFill>
            <a:schemeClr val="accent1"/>
          </a:solidFill>
        </a:ln>
      </dgm:spPr>
      <dgm:t>
        <a:bodyPr/>
        <a:lstStyle/>
        <a:p>
          <a:r>
            <a:rPr lang="es-PE" sz="1600" dirty="0" smtClean="0">
              <a:solidFill>
                <a:srgbClr val="002060"/>
              </a:solidFill>
            </a:rPr>
            <a:t>a) Desempeñar sus funciones, atribuciones y deberes administrativos con puntualidad, celeridad, eficiencia, probidad y con pleno sometimiento a la Constitución Política del Perú, las leyes, y el ordenamiento jurídico nacional.</a:t>
          </a:r>
          <a:endParaRPr lang="es-PE" sz="1600" dirty="0">
            <a:solidFill>
              <a:srgbClr val="002060"/>
            </a:solidFill>
          </a:endParaRPr>
        </a:p>
      </dgm:t>
    </dgm:pt>
    <dgm:pt modelId="{6577887E-C1FB-48E6-8F97-54C122F15A7E}" type="sibTrans" cxnId="{872C5D97-63DA-4D02-A7C1-391D38A16B39}">
      <dgm:prSet/>
      <dgm:spPr/>
      <dgm:t>
        <a:bodyPr/>
        <a:lstStyle/>
        <a:p>
          <a:endParaRPr lang="es-PE"/>
        </a:p>
      </dgm:t>
    </dgm:pt>
    <dgm:pt modelId="{BA37655B-57CB-4FF2-8DBC-58A886C4C3B4}" type="parTrans" cxnId="{872C5D97-63DA-4D02-A7C1-391D38A16B39}">
      <dgm:prSet/>
      <dgm:spPr/>
      <dgm:t>
        <a:bodyPr/>
        <a:lstStyle/>
        <a:p>
          <a:endParaRPr lang="es-PE"/>
        </a:p>
      </dgm:t>
    </dgm:pt>
    <dgm:pt modelId="{4A0E4E35-CFF5-453C-A894-B1934357E610}" type="pres">
      <dgm:prSet presAssocID="{CB2D09F1-6174-45BF-ABB2-AA4C0BE64A13}" presName="linearFlow" presStyleCnt="0">
        <dgm:presLayoutVars>
          <dgm:dir/>
          <dgm:resizeHandles val="exact"/>
        </dgm:presLayoutVars>
      </dgm:prSet>
      <dgm:spPr/>
    </dgm:pt>
    <dgm:pt modelId="{D5389964-359C-4E0B-AEBC-558D6894D76C}" type="pres">
      <dgm:prSet presAssocID="{0C93DEE4-D081-42A3-854D-47301EDE20CE}" presName="composite" presStyleCnt="0"/>
      <dgm:spPr/>
    </dgm:pt>
    <dgm:pt modelId="{6669EA28-DA01-4C9A-81BA-9ADC933F410D}" type="pres">
      <dgm:prSet presAssocID="{0C93DEE4-D081-42A3-854D-47301EDE20CE}" presName="imgShp" presStyleLbl="fgImgPlace1" presStyleIdx="0" presStyleCnt="2"/>
      <dgm:spPr>
        <a:blipFill rotWithShape="0">
          <a:blip xmlns:r="http://schemas.openxmlformats.org/officeDocument/2006/relationships" r:embed="rId1"/>
          <a:stretch>
            <a:fillRect/>
          </a:stretch>
        </a:blipFill>
      </dgm:spPr>
    </dgm:pt>
    <dgm:pt modelId="{E15A03CE-844E-4259-BA69-22481E2D95D2}" type="pres">
      <dgm:prSet presAssocID="{0C93DEE4-D081-42A3-854D-47301EDE20CE}" presName="txShp" presStyleLbl="node1" presStyleIdx="0" presStyleCnt="2" custScaleY="93872">
        <dgm:presLayoutVars>
          <dgm:bulletEnabled val="1"/>
        </dgm:presLayoutVars>
      </dgm:prSet>
      <dgm:spPr/>
      <dgm:t>
        <a:bodyPr/>
        <a:lstStyle/>
        <a:p>
          <a:endParaRPr lang="es-PE"/>
        </a:p>
      </dgm:t>
    </dgm:pt>
    <dgm:pt modelId="{0CCE3648-E0DD-4710-A0F5-843744086C34}" type="pres">
      <dgm:prSet presAssocID="{6577887E-C1FB-48E6-8F97-54C122F15A7E}" presName="spacing" presStyleCnt="0"/>
      <dgm:spPr/>
    </dgm:pt>
    <dgm:pt modelId="{DBC0B112-A8F2-49E5-B913-E9A33F883009}" type="pres">
      <dgm:prSet presAssocID="{34886A3C-941A-4DF8-9A27-AFEBEF6539BA}" presName="composite" presStyleCnt="0"/>
      <dgm:spPr/>
    </dgm:pt>
    <dgm:pt modelId="{978AE635-5F2E-4EF6-A7A8-113BC57FB87B}" type="pres">
      <dgm:prSet presAssocID="{34886A3C-941A-4DF8-9A27-AFEBEF6539BA}" presName="imgShp" presStyleLbl="fgImgPlace1" presStyleIdx="1" presStyleCnt="2"/>
      <dgm:spPr>
        <a:blipFill rotWithShape="0">
          <a:blip xmlns:r="http://schemas.openxmlformats.org/officeDocument/2006/relationships" r:embed="rId2"/>
          <a:stretch>
            <a:fillRect/>
          </a:stretch>
        </a:blipFill>
      </dgm:spPr>
    </dgm:pt>
    <dgm:pt modelId="{3981F49C-B466-4088-A20A-FE4BE916B254}" type="pres">
      <dgm:prSet presAssocID="{34886A3C-941A-4DF8-9A27-AFEBEF6539BA}" presName="txShp" presStyleLbl="node1" presStyleIdx="1" presStyleCnt="2" custScaleY="90843">
        <dgm:presLayoutVars>
          <dgm:bulletEnabled val="1"/>
        </dgm:presLayoutVars>
      </dgm:prSet>
      <dgm:spPr/>
      <dgm:t>
        <a:bodyPr/>
        <a:lstStyle/>
        <a:p>
          <a:endParaRPr lang="es-PE"/>
        </a:p>
      </dgm:t>
    </dgm:pt>
  </dgm:ptLst>
  <dgm:cxnLst>
    <dgm:cxn modelId="{01A81C9B-1491-4549-816A-DC7543E4FB3A}" type="presOf" srcId="{34886A3C-941A-4DF8-9A27-AFEBEF6539BA}" destId="{3981F49C-B466-4088-A20A-FE4BE916B254}" srcOrd="0" destOrd="0" presId="urn:microsoft.com/office/officeart/2005/8/layout/vList3"/>
    <dgm:cxn modelId="{50B33384-3163-4197-9DFC-B33FB210A85B}" type="presOf" srcId="{CB2D09F1-6174-45BF-ABB2-AA4C0BE64A13}" destId="{4A0E4E35-CFF5-453C-A894-B1934357E610}" srcOrd="0" destOrd="0" presId="urn:microsoft.com/office/officeart/2005/8/layout/vList3"/>
    <dgm:cxn modelId="{872C5D97-63DA-4D02-A7C1-391D38A16B39}" srcId="{CB2D09F1-6174-45BF-ABB2-AA4C0BE64A13}" destId="{0C93DEE4-D081-42A3-854D-47301EDE20CE}" srcOrd="0" destOrd="0" parTransId="{BA37655B-57CB-4FF2-8DBC-58A886C4C3B4}" sibTransId="{6577887E-C1FB-48E6-8F97-54C122F15A7E}"/>
    <dgm:cxn modelId="{24EB6D34-D0B8-43AF-B63E-AD09C1067181}" srcId="{CB2D09F1-6174-45BF-ABB2-AA4C0BE64A13}" destId="{34886A3C-941A-4DF8-9A27-AFEBEF6539BA}" srcOrd="1" destOrd="0" parTransId="{DC66A16F-E5E1-40C5-9C92-6D4301A0FED7}" sibTransId="{3E539F38-B6EA-49FD-B492-8A5ED5E8B292}"/>
    <dgm:cxn modelId="{5667CE6C-B308-4C41-A590-4683895F2B72}" type="presOf" srcId="{0C93DEE4-D081-42A3-854D-47301EDE20CE}" destId="{E15A03CE-844E-4259-BA69-22481E2D95D2}" srcOrd="0" destOrd="0" presId="urn:microsoft.com/office/officeart/2005/8/layout/vList3"/>
    <dgm:cxn modelId="{81AAAAD5-99E1-4B7F-A933-3642F9ED2F2D}" type="presParOf" srcId="{4A0E4E35-CFF5-453C-A894-B1934357E610}" destId="{D5389964-359C-4E0B-AEBC-558D6894D76C}" srcOrd="0" destOrd="0" presId="urn:microsoft.com/office/officeart/2005/8/layout/vList3"/>
    <dgm:cxn modelId="{F3A297ED-B498-4FDC-B919-283AF1F89E96}" type="presParOf" srcId="{D5389964-359C-4E0B-AEBC-558D6894D76C}" destId="{6669EA28-DA01-4C9A-81BA-9ADC933F410D}" srcOrd="0" destOrd="0" presId="urn:microsoft.com/office/officeart/2005/8/layout/vList3"/>
    <dgm:cxn modelId="{37FAA9D1-0976-4C33-859F-AD3F87E3B0C2}" type="presParOf" srcId="{D5389964-359C-4E0B-AEBC-558D6894D76C}" destId="{E15A03CE-844E-4259-BA69-22481E2D95D2}" srcOrd="1" destOrd="0" presId="urn:microsoft.com/office/officeart/2005/8/layout/vList3"/>
    <dgm:cxn modelId="{9603D958-7AE9-4E53-9C35-D0407430F2CB}" type="presParOf" srcId="{4A0E4E35-CFF5-453C-A894-B1934357E610}" destId="{0CCE3648-E0DD-4710-A0F5-843744086C34}" srcOrd="1" destOrd="0" presId="urn:microsoft.com/office/officeart/2005/8/layout/vList3"/>
    <dgm:cxn modelId="{06EEB8CD-4D4D-4C03-AD6A-3ED74EFD1C9E}" type="presParOf" srcId="{4A0E4E35-CFF5-453C-A894-B1934357E610}" destId="{DBC0B112-A8F2-49E5-B913-E9A33F883009}" srcOrd="2" destOrd="0" presId="urn:microsoft.com/office/officeart/2005/8/layout/vList3"/>
    <dgm:cxn modelId="{7152C7F7-A4CC-4668-90A6-0BBFDBE5C145}" type="presParOf" srcId="{DBC0B112-A8F2-49E5-B913-E9A33F883009}" destId="{978AE635-5F2E-4EF6-A7A8-113BC57FB87B}" srcOrd="0" destOrd="0" presId="urn:microsoft.com/office/officeart/2005/8/layout/vList3"/>
    <dgm:cxn modelId="{B6DFD079-C638-4BCC-ADCA-0257BC2A5C88}" type="presParOf" srcId="{DBC0B112-A8F2-49E5-B913-E9A33F883009}" destId="{3981F49C-B466-4088-A20A-FE4BE916B254}" srcOrd="1" destOrd="0" presId="urn:microsoft.com/office/officeart/2005/8/layout/vList3"/>
  </dgm:cxnLst>
  <dgm:bg/>
  <dgm:whole/>
</dgm:dataModel>
</file>

<file path=ppt/diagrams/data24.xml><?xml version="1.0" encoding="utf-8"?>
<dgm:dataModel xmlns:dgm="http://schemas.openxmlformats.org/drawingml/2006/diagram" xmlns:a="http://schemas.openxmlformats.org/drawingml/2006/main">
  <dgm:ptLst>
    <dgm:pt modelId="{700B4465-CDD4-4ED3-8B01-0DB37E96A55D}" type="doc">
      <dgm:prSet loTypeId="urn:microsoft.com/office/officeart/2005/8/layout/vList3" loCatId="list" qsTypeId="urn:microsoft.com/office/officeart/2005/8/quickstyle/simple1" qsCatId="simple" csTypeId="urn:microsoft.com/office/officeart/2005/8/colors/accent1_2" csCatId="accent1" phldr="1"/>
      <dgm:spPr/>
    </dgm:pt>
    <dgm:pt modelId="{0FD2688B-E98D-41AD-A8AF-BC6590F054CC}">
      <dgm:prSet phldrT="[Texto]" custT="1"/>
      <dgm:spPr>
        <a:noFill/>
        <a:ln w="28575">
          <a:solidFill>
            <a:schemeClr val="accent1"/>
          </a:solidFill>
        </a:ln>
      </dgm:spPr>
      <dgm:t>
        <a:bodyPr/>
        <a:lstStyle/>
        <a:p>
          <a:r>
            <a:rPr lang="es-PE" sz="1600" dirty="0" smtClean="0">
              <a:solidFill>
                <a:srgbClr val="002060"/>
              </a:solidFill>
            </a:rPr>
            <a:t>c) Conducirse con respeto y cortesía en sus relaciones con el público y con el resto de servidores. No adoptar ningún tipo de represalia o ejercer coacción contra otros servidores civiles o los administrados.</a:t>
          </a:r>
          <a:endParaRPr lang="es-PE" sz="1600" dirty="0">
            <a:solidFill>
              <a:srgbClr val="002060"/>
            </a:solidFill>
          </a:endParaRPr>
        </a:p>
      </dgm:t>
    </dgm:pt>
    <dgm:pt modelId="{4049595C-3628-4581-AFE2-6BC55457A929}" type="parTrans" cxnId="{04C75CEB-80DB-44BC-A652-CFBB66099915}">
      <dgm:prSet/>
      <dgm:spPr/>
      <dgm:t>
        <a:bodyPr/>
        <a:lstStyle/>
        <a:p>
          <a:endParaRPr lang="es-PE"/>
        </a:p>
      </dgm:t>
    </dgm:pt>
    <dgm:pt modelId="{7EEDACE8-415C-40AC-8D72-83359B781F71}" type="sibTrans" cxnId="{04C75CEB-80DB-44BC-A652-CFBB66099915}">
      <dgm:prSet/>
      <dgm:spPr/>
      <dgm:t>
        <a:bodyPr/>
        <a:lstStyle/>
        <a:p>
          <a:endParaRPr lang="es-PE"/>
        </a:p>
      </dgm:t>
    </dgm:pt>
    <dgm:pt modelId="{DD883BE8-89B5-489D-9D06-29D2DAEE49FC}">
      <dgm:prSet phldrT="[Texto]" custT="1"/>
      <dgm:spPr>
        <a:noFill/>
        <a:ln w="28575">
          <a:solidFill>
            <a:schemeClr val="accent1"/>
          </a:solidFill>
        </a:ln>
      </dgm:spPr>
      <dgm:t>
        <a:bodyPr/>
        <a:lstStyle/>
        <a:p>
          <a:r>
            <a:rPr lang="es-PE" sz="1600" dirty="0" smtClean="0">
              <a:solidFill>
                <a:srgbClr val="002060"/>
              </a:solidFill>
            </a:rPr>
            <a:t>d) Orientar el desarrollo de sus funciones al cumplimiento de los objetivos de la institución y a la mejor prestación de servicios que esta brinde.</a:t>
          </a:r>
          <a:endParaRPr lang="es-PE" sz="1600" dirty="0">
            <a:solidFill>
              <a:srgbClr val="002060"/>
            </a:solidFill>
          </a:endParaRPr>
        </a:p>
      </dgm:t>
    </dgm:pt>
    <dgm:pt modelId="{C815F0E0-EF5E-4181-B436-21CC9B845C15}" type="parTrans" cxnId="{9F9BBDAE-2F74-4ADB-B531-F77A5A4C9DA2}">
      <dgm:prSet/>
      <dgm:spPr/>
      <dgm:t>
        <a:bodyPr/>
        <a:lstStyle/>
        <a:p>
          <a:endParaRPr lang="es-PE"/>
        </a:p>
      </dgm:t>
    </dgm:pt>
    <dgm:pt modelId="{AEAAD394-0727-492E-B3B4-27D4B9EC0DED}" type="sibTrans" cxnId="{9F9BBDAE-2F74-4ADB-B531-F77A5A4C9DA2}">
      <dgm:prSet/>
      <dgm:spPr/>
      <dgm:t>
        <a:bodyPr/>
        <a:lstStyle/>
        <a:p>
          <a:endParaRPr lang="es-PE"/>
        </a:p>
      </dgm:t>
    </dgm:pt>
    <dgm:pt modelId="{B0A2E482-9F9E-402C-A1FF-0CCA9E2EFDE8}" type="pres">
      <dgm:prSet presAssocID="{700B4465-CDD4-4ED3-8B01-0DB37E96A55D}" presName="linearFlow" presStyleCnt="0">
        <dgm:presLayoutVars>
          <dgm:dir/>
          <dgm:resizeHandles val="exact"/>
        </dgm:presLayoutVars>
      </dgm:prSet>
      <dgm:spPr/>
    </dgm:pt>
    <dgm:pt modelId="{CB025C04-7EE8-4B9E-97A3-F559ADF866EE}" type="pres">
      <dgm:prSet presAssocID="{0FD2688B-E98D-41AD-A8AF-BC6590F054CC}" presName="composite" presStyleCnt="0"/>
      <dgm:spPr/>
    </dgm:pt>
    <dgm:pt modelId="{0AE568AB-FF74-4135-9B3E-E72AB1B06459}" type="pres">
      <dgm:prSet presAssocID="{0FD2688B-E98D-41AD-A8AF-BC6590F054CC}" presName="imgShp" presStyleLbl="fgImgPlace1" presStyleIdx="0" presStyleCnt="2"/>
      <dgm:spPr>
        <a:blipFill rotWithShape="0">
          <a:blip xmlns:r="http://schemas.openxmlformats.org/officeDocument/2006/relationships" r:embed="rId1"/>
          <a:stretch>
            <a:fillRect/>
          </a:stretch>
        </a:blipFill>
      </dgm:spPr>
    </dgm:pt>
    <dgm:pt modelId="{0579CEC4-8090-446E-90DA-D4B491F0E25B}" type="pres">
      <dgm:prSet presAssocID="{0FD2688B-E98D-41AD-A8AF-BC6590F054CC}" presName="txShp" presStyleLbl="node1" presStyleIdx="0" presStyleCnt="2">
        <dgm:presLayoutVars>
          <dgm:bulletEnabled val="1"/>
        </dgm:presLayoutVars>
      </dgm:prSet>
      <dgm:spPr/>
      <dgm:t>
        <a:bodyPr/>
        <a:lstStyle/>
        <a:p>
          <a:endParaRPr lang="es-PE"/>
        </a:p>
      </dgm:t>
    </dgm:pt>
    <dgm:pt modelId="{B9B1C9D2-98E5-40C7-9FC2-8714678C5BD7}" type="pres">
      <dgm:prSet presAssocID="{7EEDACE8-415C-40AC-8D72-83359B781F71}" presName="spacing" presStyleCnt="0"/>
      <dgm:spPr/>
    </dgm:pt>
    <dgm:pt modelId="{4501C6AF-6137-4D16-8D42-58AEBF02EC0F}" type="pres">
      <dgm:prSet presAssocID="{DD883BE8-89B5-489D-9D06-29D2DAEE49FC}" presName="composite" presStyleCnt="0"/>
      <dgm:spPr/>
    </dgm:pt>
    <dgm:pt modelId="{603B87A2-645C-448C-BECD-06D5A97DC6AC}" type="pres">
      <dgm:prSet presAssocID="{DD883BE8-89B5-489D-9D06-29D2DAEE49FC}" presName="imgShp" presStyleLbl="fgImgPlace1" presStyleIdx="1" presStyleCnt="2"/>
      <dgm:spPr>
        <a:blipFill rotWithShape="0">
          <a:blip xmlns:r="http://schemas.openxmlformats.org/officeDocument/2006/relationships" r:embed="rId2"/>
          <a:stretch>
            <a:fillRect/>
          </a:stretch>
        </a:blipFill>
        <a:ln>
          <a:solidFill>
            <a:schemeClr val="tx2">
              <a:lumMod val="60000"/>
              <a:lumOff val="40000"/>
            </a:schemeClr>
          </a:solidFill>
        </a:ln>
      </dgm:spPr>
    </dgm:pt>
    <dgm:pt modelId="{1F0D6865-7A2D-43EC-B595-7FCC754E97F4}" type="pres">
      <dgm:prSet presAssocID="{DD883BE8-89B5-489D-9D06-29D2DAEE49FC}" presName="txShp" presStyleLbl="node1" presStyleIdx="1" presStyleCnt="2">
        <dgm:presLayoutVars>
          <dgm:bulletEnabled val="1"/>
        </dgm:presLayoutVars>
      </dgm:prSet>
      <dgm:spPr/>
      <dgm:t>
        <a:bodyPr/>
        <a:lstStyle/>
        <a:p>
          <a:endParaRPr lang="es-PE"/>
        </a:p>
      </dgm:t>
    </dgm:pt>
  </dgm:ptLst>
  <dgm:cxnLst>
    <dgm:cxn modelId="{81911267-F734-4080-964C-A00CCB2B8410}" type="presOf" srcId="{DD883BE8-89B5-489D-9D06-29D2DAEE49FC}" destId="{1F0D6865-7A2D-43EC-B595-7FCC754E97F4}" srcOrd="0" destOrd="0" presId="urn:microsoft.com/office/officeart/2005/8/layout/vList3"/>
    <dgm:cxn modelId="{E0B21415-CD97-4AA3-B435-DBBD325233CF}" type="presOf" srcId="{700B4465-CDD4-4ED3-8B01-0DB37E96A55D}" destId="{B0A2E482-9F9E-402C-A1FF-0CCA9E2EFDE8}" srcOrd="0" destOrd="0" presId="urn:microsoft.com/office/officeart/2005/8/layout/vList3"/>
    <dgm:cxn modelId="{A778F82C-C30F-4993-B1B2-52B00C61A170}" type="presOf" srcId="{0FD2688B-E98D-41AD-A8AF-BC6590F054CC}" destId="{0579CEC4-8090-446E-90DA-D4B491F0E25B}" srcOrd="0" destOrd="0" presId="urn:microsoft.com/office/officeart/2005/8/layout/vList3"/>
    <dgm:cxn modelId="{9F9BBDAE-2F74-4ADB-B531-F77A5A4C9DA2}" srcId="{700B4465-CDD4-4ED3-8B01-0DB37E96A55D}" destId="{DD883BE8-89B5-489D-9D06-29D2DAEE49FC}" srcOrd="1" destOrd="0" parTransId="{C815F0E0-EF5E-4181-B436-21CC9B845C15}" sibTransId="{AEAAD394-0727-492E-B3B4-27D4B9EC0DED}"/>
    <dgm:cxn modelId="{04C75CEB-80DB-44BC-A652-CFBB66099915}" srcId="{700B4465-CDD4-4ED3-8B01-0DB37E96A55D}" destId="{0FD2688B-E98D-41AD-A8AF-BC6590F054CC}" srcOrd="0" destOrd="0" parTransId="{4049595C-3628-4581-AFE2-6BC55457A929}" sibTransId="{7EEDACE8-415C-40AC-8D72-83359B781F71}"/>
    <dgm:cxn modelId="{F308D5B8-08E3-4269-A00C-279C8BFAFC55}" type="presParOf" srcId="{B0A2E482-9F9E-402C-A1FF-0CCA9E2EFDE8}" destId="{CB025C04-7EE8-4B9E-97A3-F559ADF866EE}" srcOrd="0" destOrd="0" presId="urn:microsoft.com/office/officeart/2005/8/layout/vList3"/>
    <dgm:cxn modelId="{ADD2B9DD-7FA2-4BC2-8148-A5202C07F8E1}" type="presParOf" srcId="{CB025C04-7EE8-4B9E-97A3-F559ADF866EE}" destId="{0AE568AB-FF74-4135-9B3E-E72AB1B06459}" srcOrd="0" destOrd="0" presId="urn:microsoft.com/office/officeart/2005/8/layout/vList3"/>
    <dgm:cxn modelId="{7EA5176D-68E0-4F37-9E91-DADA8FEC2A4F}" type="presParOf" srcId="{CB025C04-7EE8-4B9E-97A3-F559ADF866EE}" destId="{0579CEC4-8090-446E-90DA-D4B491F0E25B}" srcOrd="1" destOrd="0" presId="urn:microsoft.com/office/officeart/2005/8/layout/vList3"/>
    <dgm:cxn modelId="{3A9B3D63-A921-4326-8372-5A9020CC28E9}" type="presParOf" srcId="{B0A2E482-9F9E-402C-A1FF-0CCA9E2EFDE8}" destId="{B9B1C9D2-98E5-40C7-9FC2-8714678C5BD7}" srcOrd="1" destOrd="0" presId="urn:microsoft.com/office/officeart/2005/8/layout/vList3"/>
    <dgm:cxn modelId="{67B925AD-4CDA-4C0B-B030-D0C04753E82F}" type="presParOf" srcId="{B0A2E482-9F9E-402C-A1FF-0CCA9E2EFDE8}" destId="{4501C6AF-6137-4D16-8D42-58AEBF02EC0F}" srcOrd="2" destOrd="0" presId="urn:microsoft.com/office/officeart/2005/8/layout/vList3"/>
    <dgm:cxn modelId="{4381A98F-B43D-4CFE-BFD1-CD62AD71894E}" type="presParOf" srcId="{4501C6AF-6137-4D16-8D42-58AEBF02EC0F}" destId="{603B87A2-645C-448C-BECD-06D5A97DC6AC}" srcOrd="0" destOrd="0" presId="urn:microsoft.com/office/officeart/2005/8/layout/vList3"/>
    <dgm:cxn modelId="{CA89786C-EDC4-499D-A08F-10C20FD29EC2}" type="presParOf" srcId="{4501C6AF-6137-4D16-8D42-58AEBF02EC0F}" destId="{1F0D6865-7A2D-43EC-B595-7FCC754E97F4}" srcOrd="1" destOrd="0" presId="urn:microsoft.com/office/officeart/2005/8/layout/vList3"/>
  </dgm:cxnLst>
  <dgm:bg/>
  <dgm:whole/>
</dgm:dataModel>
</file>

<file path=ppt/diagrams/data25.xml><?xml version="1.0" encoding="utf-8"?>
<dgm:dataModel xmlns:dgm="http://schemas.openxmlformats.org/drawingml/2006/diagram" xmlns:a="http://schemas.openxmlformats.org/drawingml/2006/main">
  <dgm:ptLst>
    <dgm:pt modelId="{E5E02779-FC10-4D45-9E70-1249F1358971}" type="doc">
      <dgm:prSet loTypeId="urn:microsoft.com/office/officeart/2005/8/layout/vList3" loCatId="list" qsTypeId="urn:microsoft.com/office/officeart/2005/8/quickstyle/simple1" qsCatId="simple" csTypeId="urn:microsoft.com/office/officeart/2005/8/colors/accent1_2" csCatId="accent1" phldr="1"/>
      <dgm:spPr/>
    </dgm:pt>
    <dgm:pt modelId="{B1A49901-5D91-4A36-94EC-E2C5C48DB233}">
      <dgm:prSet phldrT="[Texto]" custT="1"/>
      <dgm:spPr>
        <a:noFill/>
        <a:ln w="28575">
          <a:solidFill>
            <a:schemeClr val="accent1"/>
          </a:solidFill>
        </a:ln>
      </dgm:spPr>
      <dgm:t>
        <a:bodyPr/>
        <a:lstStyle/>
        <a:p>
          <a:r>
            <a:rPr lang="es-PE" sz="1600" dirty="0" smtClean="0">
              <a:solidFill>
                <a:srgbClr val="002060"/>
              </a:solidFill>
            </a:rPr>
            <a:t>e) Cumplir personalmente con sus funciones en jornada de servicio</a:t>
          </a:r>
          <a:endParaRPr lang="es-PE" sz="1600" dirty="0">
            <a:solidFill>
              <a:srgbClr val="002060"/>
            </a:solidFill>
          </a:endParaRPr>
        </a:p>
      </dgm:t>
    </dgm:pt>
    <dgm:pt modelId="{5157FFFF-4AB9-49E5-89AA-91A6114014C7}" type="parTrans" cxnId="{3D81C088-825F-45F7-A1E9-BDBEBFBCB614}">
      <dgm:prSet/>
      <dgm:spPr/>
      <dgm:t>
        <a:bodyPr/>
        <a:lstStyle/>
        <a:p>
          <a:endParaRPr lang="es-PE"/>
        </a:p>
      </dgm:t>
    </dgm:pt>
    <dgm:pt modelId="{C7FCBFD8-FE8A-4069-8CEB-3B7F61AAF602}" type="sibTrans" cxnId="{3D81C088-825F-45F7-A1E9-BDBEBFBCB614}">
      <dgm:prSet/>
      <dgm:spPr/>
      <dgm:t>
        <a:bodyPr/>
        <a:lstStyle/>
        <a:p>
          <a:endParaRPr lang="es-PE"/>
        </a:p>
      </dgm:t>
    </dgm:pt>
    <dgm:pt modelId="{5FB7BE88-E6D6-4C64-885F-5AAE5BE4B76E}">
      <dgm:prSet phldrT="[Texto]" custT="1"/>
      <dgm:spPr>
        <a:noFill/>
        <a:ln w="28575">
          <a:solidFill>
            <a:schemeClr val="accent1"/>
          </a:solidFill>
        </a:ln>
      </dgm:spPr>
      <dgm:t>
        <a:bodyPr/>
        <a:lstStyle/>
        <a:p>
          <a:r>
            <a:rPr lang="es-PE" sz="1600" dirty="0" smtClean="0">
              <a:solidFill>
                <a:srgbClr val="002060"/>
              </a:solidFill>
            </a:rPr>
            <a:t>f) Actuar con transparencia y responsabilidad, en virtud de lo cual, el servidor público debe de brindar y facilitar información fidedigna, completa y oportuna.</a:t>
          </a:r>
          <a:endParaRPr lang="es-PE" sz="1600" dirty="0">
            <a:solidFill>
              <a:srgbClr val="002060"/>
            </a:solidFill>
          </a:endParaRPr>
        </a:p>
      </dgm:t>
    </dgm:pt>
    <dgm:pt modelId="{15386F1F-F811-40D5-8444-7B602A990656}" type="parTrans" cxnId="{901F12AD-95F4-4067-A1AF-58C216418B4C}">
      <dgm:prSet/>
      <dgm:spPr/>
      <dgm:t>
        <a:bodyPr/>
        <a:lstStyle/>
        <a:p>
          <a:endParaRPr lang="es-PE"/>
        </a:p>
      </dgm:t>
    </dgm:pt>
    <dgm:pt modelId="{2EAB24B4-5881-4B72-A8D7-35583F6D7618}" type="sibTrans" cxnId="{901F12AD-95F4-4067-A1AF-58C216418B4C}">
      <dgm:prSet/>
      <dgm:spPr/>
      <dgm:t>
        <a:bodyPr/>
        <a:lstStyle/>
        <a:p>
          <a:endParaRPr lang="es-PE"/>
        </a:p>
      </dgm:t>
    </dgm:pt>
    <dgm:pt modelId="{F9C04E1A-364B-44B3-8513-939BBFE811F2}" type="pres">
      <dgm:prSet presAssocID="{E5E02779-FC10-4D45-9E70-1249F1358971}" presName="linearFlow" presStyleCnt="0">
        <dgm:presLayoutVars>
          <dgm:dir/>
          <dgm:resizeHandles val="exact"/>
        </dgm:presLayoutVars>
      </dgm:prSet>
      <dgm:spPr/>
    </dgm:pt>
    <dgm:pt modelId="{D69CC708-0B53-42B7-92A5-B6FDF744A1DE}" type="pres">
      <dgm:prSet presAssocID="{B1A49901-5D91-4A36-94EC-E2C5C48DB233}" presName="composite" presStyleCnt="0"/>
      <dgm:spPr/>
    </dgm:pt>
    <dgm:pt modelId="{8DA1EA44-E8F6-486F-A4F3-C7585D96219C}" type="pres">
      <dgm:prSet presAssocID="{B1A49901-5D91-4A36-94EC-E2C5C48DB233}" presName="imgShp" presStyleLbl="fgImgPlace1" presStyleIdx="0" presStyleCnt="2" custLinFactNeighborX="-1483" custLinFactNeighborY="-59"/>
      <dgm:spPr>
        <a:blipFill rotWithShape="0">
          <a:blip xmlns:r="http://schemas.openxmlformats.org/officeDocument/2006/relationships" r:embed="rId1"/>
          <a:stretch>
            <a:fillRect/>
          </a:stretch>
        </a:blipFill>
      </dgm:spPr>
    </dgm:pt>
    <dgm:pt modelId="{22668184-185E-4EB4-9B2D-60F026314234}" type="pres">
      <dgm:prSet presAssocID="{B1A49901-5D91-4A36-94EC-E2C5C48DB233}" presName="txShp" presStyleLbl="node1" presStyleIdx="0" presStyleCnt="2">
        <dgm:presLayoutVars>
          <dgm:bulletEnabled val="1"/>
        </dgm:presLayoutVars>
      </dgm:prSet>
      <dgm:spPr/>
      <dgm:t>
        <a:bodyPr/>
        <a:lstStyle/>
        <a:p>
          <a:endParaRPr lang="es-PE"/>
        </a:p>
      </dgm:t>
    </dgm:pt>
    <dgm:pt modelId="{3DD79707-FB40-4CDB-9C34-5E8DAC51CE18}" type="pres">
      <dgm:prSet presAssocID="{C7FCBFD8-FE8A-4069-8CEB-3B7F61AAF602}" presName="spacing" presStyleCnt="0"/>
      <dgm:spPr/>
    </dgm:pt>
    <dgm:pt modelId="{E4DB967B-F731-415D-83E9-0939804547A2}" type="pres">
      <dgm:prSet presAssocID="{5FB7BE88-E6D6-4C64-885F-5AAE5BE4B76E}" presName="composite" presStyleCnt="0"/>
      <dgm:spPr/>
    </dgm:pt>
    <dgm:pt modelId="{2933D827-B791-4CEC-A8CF-48EDFE6BDAF5}" type="pres">
      <dgm:prSet presAssocID="{5FB7BE88-E6D6-4C64-885F-5AAE5BE4B76E}" presName="imgShp" presStyleLbl="fgImgPlace1" presStyleIdx="1" presStyleCnt="2"/>
      <dgm:spPr>
        <a:blipFill rotWithShape="0">
          <a:blip xmlns:r="http://schemas.openxmlformats.org/officeDocument/2006/relationships" r:embed="rId2"/>
          <a:stretch>
            <a:fillRect/>
          </a:stretch>
        </a:blipFill>
      </dgm:spPr>
    </dgm:pt>
    <dgm:pt modelId="{5DCD69D3-EAFF-43ED-9592-2AC62BA222CD}" type="pres">
      <dgm:prSet presAssocID="{5FB7BE88-E6D6-4C64-885F-5AAE5BE4B76E}" presName="txShp" presStyleLbl="node1" presStyleIdx="1" presStyleCnt="2">
        <dgm:presLayoutVars>
          <dgm:bulletEnabled val="1"/>
        </dgm:presLayoutVars>
      </dgm:prSet>
      <dgm:spPr/>
      <dgm:t>
        <a:bodyPr/>
        <a:lstStyle/>
        <a:p>
          <a:endParaRPr lang="es-PE"/>
        </a:p>
      </dgm:t>
    </dgm:pt>
  </dgm:ptLst>
  <dgm:cxnLst>
    <dgm:cxn modelId="{901F12AD-95F4-4067-A1AF-58C216418B4C}" srcId="{E5E02779-FC10-4D45-9E70-1249F1358971}" destId="{5FB7BE88-E6D6-4C64-885F-5AAE5BE4B76E}" srcOrd="1" destOrd="0" parTransId="{15386F1F-F811-40D5-8444-7B602A990656}" sibTransId="{2EAB24B4-5881-4B72-A8D7-35583F6D7618}"/>
    <dgm:cxn modelId="{3D81C088-825F-45F7-A1E9-BDBEBFBCB614}" srcId="{E5E02779-FC10-4D45-9E70-1249F1358971}" destId="{B1A49901-5D91-4A36-94EC-E2C5C48DB233}" srcOrd="0" destOrd="0" parTransId="{5157FFFF-4AB9-49E5-89AA-91A6114014C7}" sibTransId="{C7FCBFD8-FE8A-4069-8CEB-3B7F61AAF602}"/>
    <dgm:cxn modelId="{4BFC855F-9BB1-4F97-BF0D-66E74966F10F}" type="presOf" srcId="{E5E02779-FC10-4D45-9E70-1249F1358971}" destId="{F9C04E1A-364B-44B3-8513-939BBFE811F2}" srcOrd="0" destOrd="0" presId="urn:microsoft.com/office/officeart/2005/8/layout/vList3"/>
    <dgm:cxn modelId="{138426D4-C121-4752-BD48-A4A5DA5D0517}" type="presOf" srcId="{5FB7BE88-E6D6-4C64-885F-5AAE5BE4B76E}" destId="{5DCD69D3-EAFF-43ED-9592-2AC62BA222CD}" srcOrd="0" destOrd="0" presId="urn:microsoft.com/office/officeart/2005/8/layout/vList3"/>
    <dgm:cxn modelId="{B7BA5557-BE4D-414F-AA19-81108B9E6AF4}" type="presOf" srcId="{B1A49901-5D91-4A36-94EC-E2C5C48DB233}" destId="{22668184-185E-4EB4-9B2D-60F026314234}" srcOrd="0" destOrd="0" presId="urn:microsoft.com/office/officeart/2005/8/layout/vList3"/>
    <dgm:cxn modelId="{FDE719F9-8E00-4C50-8A82-09605E2BE6DA}" type="presParOf" srcId="{F9C04E1A-364B-44B3-8513-939BBFE811F2}" destId="{D69CC708-0B53-42B7-92A5-B6FDF744A1DE}" srcOrd="0" destOrd="0" presId="urn:microsoft.com/office/officeart/2005/8/layout/vList3"/>
    <dgm:cxn modelId="{9355F8E4-F972-45E8-A951-3334D8912477}" type="presParOf" srcId="{D69CC708-0B53-42B7-92A5-B6FDF744A1DE}" destId="{8DA1EA44-E8F6-486F-A4F3-C7585D96219C}" srcOrd="0" destOrd="0" presId="urn:microsoft.com/office/officeart/2005/8/layout/vList3"/>
    <dgm:cxn modelId="{17349FD7-B3B6-4D78-BF95-81BB958889B5}" type="presParOf" srcId="{D69CC708-0B53-42B7-92A5-B6FDF744A1DE}" destId="{22668184-185E-4EB4-9B2D-60F026314234}" srcOrd="1" destOrd="0" presId="urn:microsoft.com/office/officeart/2005/8/layout/vList3"/>
    <dgm:cxn modelId="{F4EDF4B0-20B4-401B-8AD1-ED8B021DC38B}" type="presParOf" srcId="{F9C04E1A-364B-44B3-8513-939BBFE811F2}" destId="{3DD79707-FB40-4CDB-9C34-5E8DAC51CE18}" srcOrd="1" destOrd="0" presId="urn:microsoft.com/office/officeart/2005/8/layout/vList3"/>
    <dgm:cxn modelId="{87DDD87A-4417-4543-A70F-ABA14B76D884}" type="presParOf" srcId="{F9C04E1A-364B-44B3-8513-939BBFE811F2}" destId="{E4DB967B-F731-415D-83E9-0939804547A2}" srcOrd="2" destOrd="0" presId="urn:microsoft.com/office/officeart/2005/8/layout/vList3"/>
    <dgm:cxn modelId="{1485B9E6-120A-4FFB-B5AC-EE1BAD1011A1}" type="presParOf" srcId="{E4DB967B-F731-415D-83E9-0939804547A2}" destId="{2933D827-B791-4CEC-A8CF-48EDFE6BDAF5}" srcOrd="0" destOrd="0" presId="urn:microsoft.com/office/officeart/2005/8/layout/vList3"/>
    <dgm:cxn modelId="{493BA3B0-E2E1-46A8-A804-E4178EAB0B7C}" type="presParOf" srcId="{E4DB967B-F731-415D-83E9-0939804547A2}" destId="{5DCD69D3-EAFF-43ED-9592-2AC62BA222CD}" srcOrd="1" destOrd="0" presId="urn:microsoft.com/office/officeart/2005/8/layout/vList3"/>
  </dgm:cxnLst>
  <dgm:bg/>
  <dgm:whole/>
</dgm:dataModel>
</file>

<file path=ppt/diagrams/data26.xml><?xml version="1.0" encoding="utf-8"?>
<dgm:dataModel xmlns:dgm="http://schemas.openxmlformats.org/drawingml/2006/diagram" xmlns:a="http://schemas.openxmlformats.org/drawingml/2006/main">
  <dgm:ptLst>
    <dgm:pt modelId="{B315046C-F4D1-432B-BFB4-2E399FE05AEE}" type="doc">
      <dgm:prSet loTypeId="urn:microsoft.com/office/officeart/2005/8/layout/vList3" loCatId="list" qsTypeId="urn:microsoft.com/office/officeart/2005/8/quickstyle/simple1" qsCatId="simple" csTypeId="urn:microsoft.com/office/officeart/2005/8/colors/accent1_2" csCatId="accent1" phldr="1"/>
      <dgm:spPr/>
    </dgm:pt>
    <dgm:pt modelId="{E2CC67C9-0A60-4CF8-AE1E-39240A83D430}">
      <dgm:prSet phldrT="[Texto]" custT="1"/>
      <dgm:spPr>
        <a:noFill/>
        <a:ln w="28575">
          <a:solidFill>
            <a:schemeClr val="accent1">
              <a:lumMod val="75000"/>
            </a:schemeClr>
          </a:solidFill>
        </a:ln>
      </dgm:spPr>
      <dgm:t>
        <a:bodyPr/>
        <a:lstStyle/>
        <a:p>
          <a:r>
            <a:rPr lang="es-PE" sz="1600" dirty="0" smtClean="0">
              <a:solidFill>
                <a:srgbClr val="002060"/>
              </a:solidFill>
            </a:rPr>
            <a:t>g) Desarrollar sus funciones con responsabilidad, a cabalidad y en forma integral, asumiendo con pleno respeto su función pública. </a:t>
          </a:r>
          <a:endParaRPr lang="es-PE" sz="1600" dirty="0">
            <a:solidFill>
              <a:srgbClr val="002060"/>
            </a:solidFill>
          </a:endParaRPr>
        </a:p>
      </dgm:t>
    </dgm:pt>
    <dgm:pt modelId="{492C4EF2-9010-43D2-AA2E-5CE4AEFC37C8}" type="parTrans" cxnId="{8260E0E7-FDF5-4031-8C01-B2E17BBF4A1D}">
      <dgm:prSet/>
      <dgm:spPr/>
      <dgm:t>
        <a:bodyPr/>
        <a:lstStyle/>
        <a:p>
          <a:endParaRPr lang="es-PE"/>
        </a:p>
      </dgm:t>
    </dgm:pt>
    <dgm:pt modelId="{D0A0EE0A-9A74-4921-A9A1-8C6E62BF7BF9}" type="sibTrans" cxnId="{8260E0E7-FDF5-4031-8C01-B2E17BBF4A1D}">
      <dgm:prSet/>
      <dgm:spPr/>
      <dgm:t>
        <a:bodyPr/>
        <a:lstStyle/>
        <a:p>
          <a:endParaRPr lang="es-PE"/>
        </a:p>
      </dgm:t>
    </dgm:pt>
    <dgm:pt modelId="{172DFB1B-DEAF-4581-B87E-78DF95227ED7}">
      <dgm:prSet phldrT="[Texto]" custT="1"/>
      <dgm:spPr>
        <a:noFill/>
        <a:ln w="28575">
          <a:solidFill>
            <a:schemeClr val="accent1">
              <a:lumMod val="75000"/>
            </a:schemeClr>
          </a:solidFill>
        </a:ln>
      </dgm:spPr>
      <dgm:t>
        <a:bodyPr/>
        <a:lstStyle/>
        <a:p>
          <a:r>
            <a:rPr lang="es-PE" sz="1600" dirty="0" smtClean="0">
              <a:solidFill>
                <a:srgbClr val="002060"/>
              </a:solidFill>
            </a:rPr>
            <a:t>h) Cumplir con las disposiciones reglamentarias de seguridad y salud en el trabajo.</a:t>
          </a:r>
          <a:endParaRPr lang="es-PE" sz="1600" dirty="0">
            <a:solidFill>
              <a:srgbClr val="002060"/>
            </a:solidFill>
          </a:endParaRPr>
        </a:p>
      </dgm:t>
    </dgm:pt>
    <dgm:pt modelId="{39C60F1A-BE71-4819-9DE0-D44013C85520}" type="parTrans" cxnId="{D18147F4-AC57-4F1B-A4C4-2039A4F01B4C}">
      <dgm:prSet/>
      <dgm:spPr/>
      <dgm:t>
        <a:bodyPr/>
        <a:lstStyle/>
        <a:p>
          <a:endParaRPr lang="es-PE"/>
        </a:p>
      </dgm:t>
    </dgm:pt>
    <dgm:pt modelId="{9C59C4CB-4A84-4FF6-9804-ED3C86C164E2}" type="sibTrans" cxnId="{D18147F4-AC57-4F1B-A4C4-2039A4F01B4C}">
      <dgm:prSet/>
      <dgm:spPr/>
      <dgm:t>
        <a:bodyPr/>
        <a:lstStyle/>
        <a:p>
          <a:endParaRPr lang="es-PE"/>
        </a:p>
      </dgm:t>
    </dgm:pt>
    <dgm:pt modelId="{4640C5BC-4D77-4BCE-9B8A-9DBAA301DD9F}" type="pres">
      <dgm:prSet presAssocID="{B315046C-F4D1-432B-BFB4-2E399FE05AEE}" presName="linearFlow" presStyleCnt="0">
        <dgm:presLayoutVars>
          <dgm:dir/>
          <dgm:resizeHandles val="exact"/>
        </dgm:presLayoutVars>
      </dgm:prSet>
      <dgm:spPr/>
    </dgm:pt>
    <dgm:pt modelId="{F3BD9722-50A1-49A7-9588-919F35598B48}" type="pres">
      <dgm:prSet presAssocID="{E2CC67C9-0A60-4CF8-AE1E-39240A83D430}" presName="composite" presStyleCnt="0"/>
      <dgm:spPr/>
    </dgm:pt>
    <dgm:pt modelId="{61F0813A-FF31-44F0-B4BD-35948B56246A}" type="pres">
      <dgm:prSet presAssocID="{E2CC67C9-0A60-4CF8-AE1E-39240A83D430}" presName="imgShp" presStyleLbl="fgImgPlace1" presStyleIdx="0" presStyleCnt="2"/>
      <dgm:spPr>
        <a:blipFill rotWithShape="0">
          <a:blip xmlns:r="http://schemas.openxmlformats.org/officeDocument/2006/relationships" r:embed="rId1"/>
          <a:stretch>
            <a:fillRect/>
          </a:stretch>
        </a:blipFill>
      </dgm:spPr>
    </dgm:pt>
    <dgm:pt modelId="{72675550-2F1E-4930-9BFF-B57B42058DEA}" type="pres">
      <dgm:prSet presAssocID="{E2CC67C9-0A60-4CF8-AE1E-39240A83D430}" presName="txShp" presStyleLbl="node1" presStyleIdx="0" presStyleCnt="2">
        <dgm:presLayoutVars>
          <dgm:bulletEnabled val="1"/>
        </dgm:presLayoutVars>
      </dgm:prSet>
      <dgm:spPr/>
      <dgm:t>
        <a:bodyPr/>
        <a:lstStyle/>
        <a:p>
          <a:endParaRPr lang="es-PE"/>
        </a:p>
      </dgm:t>
    </dgm:pt>
    <dgm:pt modelId="{0AF6768D-4B8C-4AA2-905F-DFC829F007A0}" type="pres">
      <dgm:prSet presAssocID="{D0A0EE0A-9A74-4921-A9A1-8C6E62BF7BF9}" presName="spacing" presStyleCnt="0"/>
      <dgm:spPr/>
    </dgm:pt>
    <dgm:pt modelId="{56EB3B1E-E349-4A51-A25E-F58617DF4F23}" type="pres">
      <dgm:prSet presAssocID="{172DFB1B-DEAF-4581-B87E-78DF95227ED7}" presName="composite" presStyleCnt="0"/>
      <dgm:spPr/>
    </dgm:pt>
    <dgm:pt modelId="{E53BD4B8-4784-4011-958C-9D082E304E4D}" type="pres">
      <dgm:prSet presAssocID="{172DFB1B-DEAF-4581-B87E-78DF95227ED7}" presName="imgShp" presStyleLbl="fgImgPlace1" presStyleIdx="1" presStyleCnt="2" custLinFactNeighborX="1190" custLinFactNeighborY="-550"/>
      <dgm:spPr>
        <a:blipFill rotWithShape="0">
          <a:blip xmlns:r="http://schemas.openxmlformats.org/officeDocument/2006/relationships" r:embed="rId2"/>
          <a:stretch>
            <a:fillRect/>
          </a:stretch>
        </a:blipFill>
        <a:ln>
          <a:solidFill>
            <a:schemeClr val="tx2">
              <a:lumMod val="60000"/>
              <a:lumOff val="40000"/>
            </a:schemeClr>
          </a:solidFill>
        </a:ln>
      </dgm:spPr>
    </dgm:pt>
    <dgm:pt modelId="{4C0D7400-EA53-4BC8-82D9-A87BA47EC9FB}" type="pres">
      <dgm:prSet presAssocID="{172DFB1B-DEAF-4581-B87E-78DF95227ED7}" presName="txShp" presStyleLbl="node1" presStyleIdx="1" presStyleCnt="2">
        <dgm:presLayoutVars>
          <dgm:bulletEnabled val="1"/>
        </dgm:presLayoutVars>
      </dgm:prSet>
      <dgm:spPr/>
      <dgm:t>
        <a:bodyPr/>
        <a:lstStyle/>
        <a:p>
          <a:endParaRPr lang="es-PE"/>
        </a:p>
      </dgm:t>
    </dgm:pt>
  </dgm:ptLst>
  <dgm:cxnLst>
    <dgm:cxn modelId="{8260E0E7-FDF5-4031-8C01-B2E17BBF4A1D}" srcId="{B315046C-F4D1-432B-BFB4-2E399FE05AEE}" destId="{E2CC67C9-0A60-4CF8-AE1E-39240A83D430}" srcOrd="0" destOrd="0" parTransId="{492C4EF2-9010-43D2-AA2E-5CE4AEFC37C8}" sibTransId="{D0A0EE0A-9A74-4921-A9A1-8C6E62BF7BF9}"/>
    <dgm:cxn modelId="{8845459D-604D-4687-B403-FC5F2442B976}" type="presOf" srcId="{B315046C-F4D1-432B-BFB4-2E399FE05AEE}" destId="{4640C5BC-4D77-4BCE-9B8A-9DBAA301DD9F}" srcOrd="0" destOrd="0" presId="urn:microsoft.com/office/officeart/2005/8/layout/vList3"/>
    <dgm:cxn modelId="{ED6F535F-0719-474E-864E-C2227F3C58D2}" type="presOf" srcId="{E2CC67C9-0A60-4CF8-AE1E-39240A83D430}" destId="{72675550-2F1E-4930-9BFF-B57B42058DEA}" srcOrd="0" destOrd="0" presId="urn:microsoft.com/office/officeart/2005/8/layout/vList3"/>
    <dgm:cxn modelId="{D18147F4-AC57-4F1B-A4C4-2039A4F01B4C}" srcId="{B315046C-F4D1-432B-BFB4-2E399FE05AEE}" destId="{172DFB1B-DEAF-4581-B87E-78DF95227ED7}" srcOrd="1" destOrd="0" parTransId="{39C60F1A-BE71-4819-9DE0-D44013C85520}" sibTransId="{9C59C4CB-4A84-4FF6-9804-ED3C86C164E2}"/>
    <dgm:cxn modelId="{C839AC49-7546-438B-A2C4-B2631B6DDAF8}" type="presOf" srcId="{172DFB1B-DEAF-4581-B87E-78DF95227ED7}" destId="{4C0D7400-EA53-4BC8-82D9-A87BA47EC9FB}" srcOrd="0" destOrd="0" presId="urn:microsoft.com/office/officeart/2005/8/layout/vList3"/>
    <dgm:cxn modelId="{E5C5505D-CBD2-4B7C-9A3B-33A0B2AFD968}" type="presParOf" srcId="{4640C5BC-4D77-4BCE-9B8A-9DBAA301DD9F}" destId="{F3BD9722-50A1-49A7-9588-919F35598B48}" srcOrd="0" destOrd="0" presId="urn:microsoft.com/office/officeart/2005/8/layout/vList3"/>
    <dgm:cxn modelId="{A194BF9B-1305-465E-A10E-2BA41CF96BD4}" type="presParOf" srcId="{F3BD9722-50A1-49A7-9588-919F35598B48}" destId="{61F0813A-FF31-44F0-B4BD-35948B56246A}" srcOrd="0" destOrd="0" presId="urn:microsoft.com/office/officeart/2005/8/layout/vList3"/>
    <dgm:cxn modelId="{E88E0F80-DB15-40C4-9A10-D9311E45A4A9}" type="presParOf" srcId="{F3BD9722-50A1-49A7-9588-919F35598B48}" destId="{72675550-2F1E-4930-9BFF-B57B42058DEA}" srcOrd="1" destOrd="0" presId="urn:microsoft.com/office/officeart/2005/8/layout/vList3"/>
    <dgm:cxn modelId="{F0AD7933-3BF7-4D4C-A8A8-A4D303E1858C}" type="presParOf" srcId="{4640C5BC-4D77-4BCE-9B8A-9DBAA301DD9F}" destId="{0AF6768D-4B8C-4AA2-905F-DFC829F007A0}" srcOrd="1" destOrd="0" presId="urn:microsoft.com/office/officeart/2005/8/layout/vList3"/>
    <dgm:cxn modelId="{C8C24E49-90A8-43D8-B328-C4B9CEF4878F}" type="presParOf" srcId="{4640C5BC-4D77-4BCE-9B8A-9DBAA301DD9F}" destId="{56EB3B1E-E349-4A51-A25E-F58617DF4F23}" srcOrd="2" destOrd="0" presId="urn:microsoft.com/office/officeart/2005/8/layout/vList3"/>
    <dgm:cxn modelId="{68A7741B-EF17-42C8-B298-97FBB0B3610E}" type="presParOf" srcId="{56EB3B1E-E349-4A51-A25E-F58617DF4F23}" destId="{E53BD4B8-4784-4011-958C-9D082E304E4D}" srcOrd="0" destOrd="0" presId="urn:microsoft.com/office/officeart/2005/8/layout/vList3"/>
    <dgm:cxn modelId="{D193B708-9C9C-433F-AC72-E543087FDD6C}" type="presParOf" srcId="{56EB3B1E-E349-4A51-A25E-F58617DF4F23}" destId="{4C0D7400-EA53-4BC8-82D9-A87BA47EC9FB}" srcOrd="1" destOrd="0" presId="urn:microsoft.com/office/officeart/2005/8/layout/vList3"/>
  </dgm:cxnLst>
  <dgm:bg/>
  <dgm:whole/>
</dgm:dataModel>
</file>

<file path=ppt/diagrams/data27.xml><?xml version="1.0" encoding="utf-8"?>
<dgm:dataModel xmlns:dgm="http://schemas.openxmlformats.org/drawingml/2006/diagram" xmlns:a="http://schemas.openxmlformats.org/drawingml/2006/main">
  <dgm:ptLst>
    <dgm:pt modelId="{E39AA84A-39FE-4726-8D4B-6DC8B94CC281}" type="doc">
      <dgm:prSet loTypeId="urn:microsoft.com/office/officeart/2005/8/layout/vList3" loCatId="list" qsTypeId="urn:microsoft.com/office/officeart/2005/8/quickstyle/simple1" qsCatId="simple" csTypeId="urn:microsoft.com/office/officeart/2005/8/colors/accent1_2" csCatId="accent1" phldr="1"/>
      <dgm:spPr/>
    </dgm:pt>
    <dgm:pt modelId="{6AB31E65-9FD8-4FA6-8AB8-406ED16CE953}">
      <dgm:prSet phldrT="[Texto]" custT="1"/>
      <dgm:spPr>
        <a:noFill/>
        <a:ln w="28575">
          <a:solidFill>
            <a:schemeClr val="accent1">
              <a:lumMod val="75000"/>
            </a:schemeClr>
          </a:solidFill>
        </a:ln>
      </dgm:spPr>
      <dgm:t>
        <a:bodyPr/>
        <a:lstStyle/>
        <a:p>
          <a:r>
            <a:rPr lang="es-PE" sz="1600" dirty="0" smtClean="0">
              <a:solidFill>
                <a:srgbClr val="002060"/>
              </a:solidFill>
            </a:rPr>
            <a:t>i) Conservar y mantener la documentación correspondiente a su puesto.</a:t>
          </a:r>
          <a:endParaRPr lang="es-PE" sz="1600" dirty="0">
            <a:solidFill>
              <a:srgbClr val="002060"/>
            </a:solidFill>
          </a:endParaRPr>
        </a:p>
      </dgm:t>
    </dgm:pt>
    <dgm:pt modelId="{0BAF710E-0BD3-4760-8147-E87290E8DDEA}" type="parTrans" cxnId="{ACA0A056-E10C-4666-A740-23B4329A9A38}">
      <dgm:prSet/>
      <dgm:spPr/>
      <dgm:t>
        <a:bodyPr/>
        <a:lstStyle/>
        <a:p>
          <a:endParaRPr lang="es-PE"/>
        </a:p>
      </dgm:t>
    </dgm:pt>
    <dgm:pt modelId="{EE4A6C57-07E5-41CC-8E98-BEE0E0569DA9}" type="sibTrans" cxnId="{ACA0A056-E10C-4666-A740-23B4329A9A38}">
      <dgm:prSet/>
      <dgm:spPr/>
      <dgm:t>
        <a:bodyPr/>
        <a:lstStyle/>
        <a:p>
          <a:endParaRPr lang="es-PE"/>
        </a:p>
      </dgm:t>
    </dgm:pt>
    <dgm:pt modelId="{EAC5EADC-5FC2-4FA8-9D86-46AED479BB65}">
      <dgm:prSet phldrT="[Texto]" custT="1"/>
      <dgm:spPr>
        <a:noFill/>
        <a:ln w="28575">
          <a:solidFill>
            <a:schemeClr val="accent1">
              <a:lumMod val="75000"/>
            </a:schemeClr>
          </a:solidFill>
        </a:ln>
      </dgm:spPr>
      <dgm:t>
        <a:bodyPr/>
        <a:lstStyle/>
        <a:p>
          <a:r>
            <a:rPr lang="es-PE" sz="1600" dirty="0" smtClean="0">
              <a:solidFill>
                <a:srgbClr val="002060"/>
              </a:solidFill>
            </a:rPr>
            <a:t>j) Velar por el buen uso de los bienes y materiales asignados a su puesto.</a:t>
          </a:r>
          <a:endParaRPr lang="es-PE" sz="1600" dirty="0">
            <a:solidFill>
              <a:srgbClr val="002060"/>
            </a:solidFill>
          </a:endParaRPr>
        </a:p>
      </dgm:t>
    </dgm:pt>
    <dgm:pt modelId="{D23B2E75-92C8-46D3-AECE-7DB5E8920EDA}" type="parTrans" cxnId="{4F6F646A-85C1-4684-A396-451FB0DE6A85}">
      <dgm:prSet/>
      <dgm:spPr/>
      <dgm:t>
        <a:bodyPr/>
        <a:lstStyle/>
        <a:p>
          <a:endParaRPr lang="es-PE"/>
        </a:p>
      </dgm:t>
    </dgm:pt>
    <dgm:pt modelId="{46D1CF6D-2335-4C35-9F30-B95166265058}" type="sibTrans" cxnId="{4F6F646A-85C1-4684-A396-451FB0DE6A85}">
      <dgm:prSet/>
      <dgm:spPr/>
      <dgm:t>
        <a:bodyPr/>
        <a:lstStyle/>
        <a:p>
          <a:endParaRPr lang="es-PE"/>
        </a:p>
      </dgm:t>
    </dgm:pt>
    <dgm:pt modelId="{E609D477-6D7F-4612-A3AE-EEA4C322ACA9}" type="pres">
      <dgm:prSet presAssocID="{E39AA84A-39FE-4726-8D4B-6DC8B94CC281}" presName="linearFlow" presStyleCnt="0">
        <dgm:presLayoutVars>
          <dgm:dir/>
          <dgm:resizeHandles val="exact"/>
        </dgm:presLayoutVars>
      </dgm:prSet>
      <dgm:spPr/>
    </dgm:pt>
    <dgm:pt modelId="{0C550873-1E1D-49DE-9363-A1EA34839B8C}" type="pres">
      <dgm:prSet presAssocID="{6AB31E65-9FD8-4FA6-8AB8-406ED16CE953}" presName="composite" presStyleCnt="0"/>
      <dgm:spPr/>
    </dgm:pt>
    <dgm:pt modelId="{3A5A03A7-50E8-482C-8C3C-C14372D79875}" type="pres">
      <dgm:prSet presAssocID="{6AB31E65-9FD8-4FA6-8AB8-406ED16CE953}" presName="imgShp" presStyleLbl="fgImgPlace1" presStyleIdx="0" presStyleCnt="2" custLinFactNeighborX="376" custLinFactNeighborY="1714"/>
      <dgm:spPr>
        <a:blipFill rotWithShape="0">
          <a:blip xmlns:r="http://schemas.openxmlformats.org/officeDocument/2006/relationships" r:embed="rId1"/>
          <a:stretch>
            <a:fillRect/>
          </a:stretch>
        </a:blipFill>
        <a:ln>
          <a:solidFill>
            <a:schemeClr val="tx2">
              <a:lumMod val="60000"/>
              <a:lumOff val="40000"/>
            </a:schemeClr>
          </a:solidFill>
        </a:ln>
      </dgm:spPr>
    </dgm:pt>
    <dgm:pt modelId="{F53F9832-71B1-4D9D-B744-094088C5B442}" type="pres">
      <dgm:prSet presAssocID="{6AB31E65-9FD8-4FA6-8AB8-406ED16CE953}" presName="txShp" presStyleLbl="node1" presStyleIdx="0" presStyleCnt="2">
        <dgm:presLayoutVars>
          <dgm:bulletEnabled val="1"/>
        </dgm:presLayoutVars>
      </dgm:prSet>
      <dgm:spPr/>
      <dgm:t>
        <a:bodyPr/>
        <a:lstStyle/>
        <a:p>
          <a:endParaRPr lang="es-PE"/>
        </a:p>
      </dgm:t>
    </dgm:pt>
    <dgm:pt modelId="{64E2FD87-0F7E-4BCB-8AAA-6FD2ED66765D}" type="pres">
      <dgm:prSet presAssocID="{EE4A6C57-07E5-41CC-8E98-BEE0E0569DA9}" presName="spacing" presStyleCnt="0"/>
      <dgm:spPr/>
    </dgm:pt>
    <dgm:pt modelId="{89FF22EE-7381-418D-9629-23B86C0BC638}" type="pres">
      <dgm:prSet presAssocID="{EAC5EADC-5FC2-4FA8-9D86-46AED479BB65}" presName="composite" presStyleCnt="0"/>
      <dgm:spPr/>
    </dgm:pt>
    <dgm:pt modelId="{3FBB06AB-D9BD-4101-B9F7-CF20B4A6AA36}" type="pres">
      <dgm:prSet presAssocID="{EAC5EADC-5FC2-4FA8-9D86-46AED479BB65}" presName="imgShp" presStyleLbl="fgImgPlace1" presStyleIdx="1" presStyleCnt="2"/>
      <dgm:spPr>
        <a:blipFill rotWithShape="0">
          <a:blip xmlns:r="http://schemas.openxmlformats.org/officeDocument/2006/relationships" r:embed="rId2"/>
          <a:stretch>
            <a:fillRect/>
          </a:stretch>
        </a:blipFill>
      </dgm:spPr>
    </dgm:pt>
    <dgm:pt modelId="{89CBE288-AF8A-4C79-B9F4-FA6052CB75D4}" type="pres">
      <dgm:prSet presAssocID="{EAC5EADC-5FC2-4FA8-9D86-46AED479BB65}" presName="txShp" presStyleLbl="node1" presStyleIdx="1" presStyleCnt="2">
        <dgm:presLayoutVars>
          <dgm:bulletEnabled val="1"/>
        </dgm:presLayoutVars>
      </dgm:prSet>
      <dgm:spPr/>
      <dgm:t>
        <a:bodyPr/>
        <a:lstStyle/>
        <a:p>
          <a:endParaRPr lang="es-PE"/>
        </a:p>
      </dgm:t>
    </dgm:pt>
  </dgm:ptLst>
  <dgm:cxnLst>
    <dgm:cxn modelId="{E8C9D367-3E72-4542-A232-F47E552726D4}" type="presOf" srcId="{E39AA84A-39FE-4726-8D4B-6DC8B94CC281}" destId="{E609D477-6D7F-4612-A3AE-EEA4C322ACA9}" srcOrd="0" destOrd="0" presId="urn:microsoft.com/office/officeart/2005/8/layout/vList3"/>
    <dgm:cxn modelId="{ACA0A056-E10C-4666-A740-23B4329A9A38}" srcId="{E39AA84A-39FE-4726-8D4B-6DC8B94CC281}" destId="{6AB31E65-9FD8-4FA6-8AB8-406ED16CE953}" srcOrd="0" destOrd="0" parTransId="{0BAF710E-0BD3-4760-8147-E87290E8DDEA}" sibTransId="{EE4A6C57-07E5-41CC-8E98-BEE0E0569DA9}"/>
    <dgm:cxn modelId="{3CA80046-B667-4AD0-AF73-683CF4735617}" type="presOf" srcId="{6AB31E65-9FD8-4FA6-8AB8-406ED16CE953}" destId="{F53F9832-71B1-4D9D-B744-094088C5B442}" srcOrd="0" destOrd="0" presId="urn:microsoft.com/office/officeart/2005/8/layout/vList3"/>
    <dgm:cxn modelId="{2AE4403C-553C-46E5-B134-A3D7A8EDD3C8}" type="presOf" srcId="{EAC5EADC-5FC2-4FA8-9D86-46AED479BB65}" destId="{89CBE288-AF8A-4C79-B9F4-FA6052CB75D4}" srcOrd="0" destOrd="0" presId="urn:microsoft.com/office/officeart/2005/8/layout/vList3"/>
    <dgm:cxn modelId="{4F6F646A-85C1-4684-A396-451FB0DE6A85}" srcId="{E39AA84A-39FE-4726-8D4B-6DC8B94CC281}" destId="{EAC5EADC-5FC2-4FA8-9D86-46AED479BB65}" srcOrd="1" destOrd="0" parTransId="{D23B2E75-92C8-46D3-AECE-7DB5E8920EDA}" sibTransId="{46D1CF6D-2335-4C35-9F30-B95166265058}"/>
    <dgm:cxn modelId="{A4A8E763-CA3D-4B9A-854C-81BCC87FC759}" type="presParOf" srcId="{E609D477-6D7F-4612-A3AE-EEA4C322ACA9}" destId="{0C550873-1E1D-49DE-9363-A1EA34839B8C}" srcOrd="0" destOrd="0" presId="urn:microsoft.com/office/officeart/2005/8/layout/vList3"/>
    <dgm:cxn modelId="{A1FC58AA-13A1-4054-A154-EBA226A2C4BE}" type="presParOf" srcId="{0C550873-1E1D-49DE-9363-A1EA34839B8C}" destId="{3A5A03A7-50E8-482C-8C3C-C14372D79875}" srcOrd="0" destOrd="0" presId="urn:microsoft.com/office/officeart/2005/8/layout/vList3"/>
    <dgm:cxn modelId="{30BDF88D-5C51-4616-8575-7CDFE0A84A33}" type="presParOf" srcId="{0C550873-1E1D-49DE-9363-A1EA34839B8C}" destId="{F53F9832-71B1-4D9D-B744-094088C5B442}" srcOrd="1" destOrd="0" presId="urn:microsoft.com/office/officeart/2005/8/layout/vList3"/>
    <dgm:cxn modelId="{C32A9EA1-6104-433B-AB17-4FBB7306A0DA}" type="presParOf" srcId="{E609D477-6D7F-4612-A3AE-EEA4C322ACA9}" destId="{64E2FD87-0F7E-4BCB-8AAA-6FD2ED66765D}" srcOrd="1" destOrd="0" presId="urn:microsoft.com/office/officeart/2005/8/layout/vList3"/>
    <dgm:cxn modelId="{B7BB756F-65B6-46B0-9A38-91D806D334B8}" type="presParOf" srcId="{E609D477-6D7F-4612-A3AE-EEA4C322ACA9}" destId="{89FF22EE-7381-418D-9629-23B86C0BC638}" srcOrd="2" destOrd="0" presId="urn:microsoft.com/office/officeart/2005/8/layout/vList3"/>
    <dgm:cxn modelId="{A3DAB2E6-9110-4E70-8413-8E1A81482113}" type="presParOf" srcId="{89FF22EE-7381-418D-9629-23B86C0BC638}" destId="{3FBB06AB-D9BD-4101-B9F7-CF20B4A6AA36}" srcOrd="0" destOrd="0" presId="urn:microsoft.com/office/officeart/2005/8/layout/vList3"/>
    <dgm:cxn modelId="{E1B2FCDE-79B6-4FB5-AD82-1642ED82CD62}" type="presParOf" srcId="{89FF22EE-7381-418D-9629-23B86C0BC638}" destId="{89CBE288-AF8A-4C79-B9F4-FA6052CB75D4}" srcOrd="1" destOrd="0" presId="urn:microsoft.com/office/officeart/2005/8/layout/vList3"/>
  </dgm:cxnLst>
  <dgm:bg/>
  <dgm:whole/>
</dgm:dataModel>
</file>

<file path=ppt/diagrams/data28.xml><?xml version="1.0" encoding="utf-8"?>
<dgm:dataModel xmlns:dgm="http://schemas.openxmlformats.org/drawingml/2006/diagram" xmlns:a="http://schemas.openxmlformats.org/drawingml/2006/main">
  <dgm:ptLst>
    <dgm:pt modelId="{C8026593-7D19-449C-8C5F-5AE745586A2A}" type="doc">
      <dgm:prSet loTypeId="urn:microsoft.com/office/officeart/2005/8/layout/vList3" loCatId="list" qsTypeId="urn:microsoft.com/office/officeart/2005/8/quickstyle/simple1" qsCatId="simple" csTypeId="urn:microsoft.com/office/officeart/2005/8/colors/accent1_2" csCatId="accent1" phldr="1"/>
      <dgm:spPr/>
    </dgm:pt>
    <dgm:pt modelId="{19C3053E-CF08-4AE1-9247-B0C7745DCA92}">
      <dgm:prSet phldrT="[Texto]" custT="1"/>
      <dgm:spPr>
        <a:noFill/>
        <a:ln w="28575">
          <a:solidFill>
            <a:schemeClr val="accent1">
              <a:lumMod val="75000"/>
            </a:schemeClr>
          </a:solidFill>
        </a:ln>
      </dgm:spPr>
      <dgm:t>
        <a:bodyPr/>
        <a:lstStyle/>
        <a:p>
          <a:r>
            <a:rPr lang="es-PE" sz="1600" dirty="0" smtClean="0">
              <a:solidFill>
                <a:srgbClr val="002060"/>
              </a:solidFill>
            </a:rPr>
            <a:t>k) Los servidores civiles que por el carácter o naturaleza de su función o de los servicios que brindan, han accedido a información privilegiada o relevante, o cuya opinión haya sido determinante en la toma de decisiones, están obligados a guardar secreto o reserva respecto de lo asuntos o información que por ley expresa, pudiera resultar privilegiada por su contenido relevante, empleándola en su beneficio o de terceros y en perjuicio o desmedro del Estado o de terceros.</a:t>
          </a:r>
          <a:endParaRPr lang="es-PE" sz="1600" dirty="0">
            <a:solidFill>
              <a:srgbClr val="002060"/>
            </a:solidFill>
          </a:endParaRPr>
        </a:p>
      </dgm:t>
    </dgm:pt>
    <dgm:pt modelId="{F6927BB0-3893-416D-9B8D-0F7680F643F2}" type="parTrans" cxnId="{2EE26556-F914-49B0-ADAB-0E23A56FD394}">
      <dgm:prSet/>
      <dgm:spPr/>
      <dgm:t>
        <a:bodyPr/>
        <a:lstStyle/>
        <a:p>
          <a:endParaRPr lang="es-PE"/>
        </a:p>
      </dgm:t>
    </dgm:pt>
    <dgm:pt modelId="{C565523E-4C0B-42F6-8D44-8C3A106EF5A7}" type="sibTrans" cxnId="{2EE26556-F914-49B0-ADAB-0E23A56FD394}">
      <dgm:prSet/>
      <dgm:spPr/>
      <dgm:t>
        <a:bodyPr/>
        <a:lstStyle/>
        <a:p>
          <a:endParaRPr lang="es-PE"/>
        </a:p>
      </dgm:t>
    </dgm:pt>
    <dgm:pt modelId="{219E7F10-8FC1-4A98-AE30-6D35F963A40F}">
      <dgm:prSet phldrT="[Texto]" custT="1"/>
      <dgm:spPr>
        <a:noFill/>
        <a:ln w="28575">
          <a:solidFill>
            <a:schemeClr val="accent1">
              <a:lumMod val="75000"/>
            </a:schemeClr>
          </a:solidFill>
        </a:ln>
      </dgm:spPr>
      <dgm:t>
        <a:bodyPr/>
        <a:lstStyle/>
        <a:p>
          <a:r>
            <a:rPr lang="es-PE" sz="1600" dirty="0" smtClean="0">
              <a:solidFill>
                <a:srgbClr val="002060"/>
              </a:solidFill>
            </a:rPr>
            <a:t>l) Suscribir y presentar las Declaraciones Juradas que, conforme al ordenamiento jurídico, solicite la entidad.</a:t>
          </a:r>
          <a:endParaRPr lang="es-PE" sz="1600" dirty="0">
            <a:solidFill>
              <a:srgbClr val="002060"/>
            </a:solidFill>
          </a:endParaRPr>
        </a:p>
      </dgm:t>
    </dgm:pt>
    <dgm:pt modelId="{C0E6813C-255F-446F-A96E-1690A1285B70}" type="parTrans" cxnId="{D960595D-0B51-4BE0-9836-0E92A7CE87B0}">
      <dgm:prSet/>
      <dgm:spPr/>
      <dgm:t>
        <a:bodyPr/>
        <a:lstStyle/>
        <a:p>
          <a:endParaRPr lang="es-PE"/>
        </a:p>
      </dgm:t>
    </dgm:pt>
    <dgm:pt modelId="{21C010BC-F48A-477D-AF78-69044334F59F}" type="sibTrans" cxnId="{D960595D-0B51-4BE0-9836-0E92A7CE87B0}">
      <dgm:prSet/>
      <dgm:spPr/>
      <dgm:t>
        <a:bodyPr/>
        <a:lstStyle/>
        <a:p>
          <a:endParaRPr lang="es-PE"/>
        </a:p>
      </dgm:t>
    </dgm:pt>
    <dgm:pt modelId="{AFAE0E3E-D604-41DB-9B06-8B14BB2DB679}" type="pres">
      <dgm:prSet presAssocID="{C8026593-7D19-449C-8C5F-5AE745586A2A}" presName="linearFlow" presStyleCnt="0">
        <dgm:presLayoutVars>
          <dgm:dir/>
          <dgm:resizeHandles val="exact"/>
        </dgm:presLayoutVars>
      </dgm:prSet>
      <dgm:spPr/>
    </dgm:pt>
    <dgm:pt modelId="{6421C533-3BAC-41BD-A22B-7D26DD0379BF}" type="pres">
      <dgm:prSet presAssocID="{19C3053E-CF08-4AE1-9247-B0C7745DCA92}" presName="composite" presStyleCnt="0"/>
      <dgm:spPr/>
    </dgm:pt>
    <dgm:pt modelId="{1202F7E5-E576-4DD9-A65A-0AC67B019F3F}" type="pres">
      <dgm:prSet presAssocID="{19C3053E-CF08-4AE1-9247-B0C7745DCA92}" presName="imgShp" presStyleLbl="fgImgPlace1" presStyleIdx="0" presStyleCnt="2" custLinFactNeighborX="-11706" custLinFactNeighborY="-137"/>
      <dgm:spPr>
        <a:blipFill rotWithShape="0">
          <a:blip xmlns:r="http://schemas.openxmlformats.org/officeDocument/2006/relationships" r:embed="rId1"/>
          <a:stretch>
            <a:fillRect/>
          </a:stretch>
        </a:blipFill>
      </dgm:spPr>
    </dgm:pt>
    <dgm:pt modelId="{FBA00B73-17DA-475C-BE7A-1BC71979C38D}" type="pres">
      <dgm:prSet presAssocID="{19C3053E-CF08-4AE1-9247-B0C7745DCA92}" presName="txShp" presStyleLbl="node1" presStyleIdx="0" presStyleCnt="2" custScaleX="117432">
        <dgm:presLayoutVars>
          <dgm:bulletEnabled val="1"/>
        </dgm:presLayoutVars>
      </dgm:prSet>
      <dgm:spPr/>
      <dgm:t>
        <a:bodyPr/>
        <a:lstStyle/>
        <a:p>
          <a:endParaRPr lang="es-PE"/>
        </a:p>
      </dgm:t>
    </dgm:pt>
    <dgm:pt modelId="{D4137090-43D7-4233-8693-79AB91940D54}" type="pres">
      <dgm:prSet presAssocID="{C565523E-4C0B-42F6-8D44-8C3A106EF5A7}" presName="spacing" presStyleCnt="0"/>
      <dgm:spPr/>
    </dgm:pt>
    <dgm:pt modelId="{59D1FAD3-9068-4BBC-9FBB-22E629905F67}" type="pres">
      <dgm:prSet presAssocID="{219E7F10-8FC1-4A98-AE30-6D35F963A40F}" presName="composite" presStyleCnt="0"/>
      <dgm:spPr/>
    </dgm:pt>
    <dgm:pt modelId="{45BD7ADD-F912-4008-B9CD-4615159661F1}" type="pres">
      <dgm:prSet presAssocID="{219E7F10-8FC1-4A98-AE30-6D35F963A40F}" presName="imgShp" presStyleLbl="fgImgPlace1" presStyleIdx="1" presStyleCnt="2" custLinFactNeighborX="-15391" custLinFactNeighborY="-1003"/>
      <dgm:spPr>
        <a:blipFill rotWithShape="0">
          <a:blip xmlns:r="http://schemas.openxmlformats.org/officeDocument/2006/relationships" r:embed="rId2"/>
          <a:stretch>
            <a:fillRect/>
          </a:stretch>
        </a:blipFill>
        <a:ln>
          <a:solidFill>
            <a:schemeClr val="tx2">
              <a:lumMod val="60000"/>
              <a:lumOff val="40000"/>
            </a:schemeClr>
          </a:solidFill>
        </a:ln>
      </dgm:spPr>
    </dgm:pt>
    <dgm:pt modelId="{3F0916B2-B2D4-4EDC-B393-5F57561B52EA}" type="pres">
      <dgm:prSet presAssocID="{219E7F10-8FC1-4A98-AE30-6D35F963A40F}" presName="txShp" presStyleLbl="node1" presStyleIdx="1" presStyleCnt="2" custScaleX="111862">
        <dgm:presLayoutVars>
          <dgm:bulletEnabled val="1"/>
        </dgm:presLayoutVars>
      </dgm:prSet>
      <dgm:spPr/>
      <dgm:t>
        <a:bodyPr/>
        <a:lstStyle/>
        <a:p>
          <a:endParaRPr lang="es-PE"/>
        </a:p>
      </dgm:t>
    </dgm:pt>
  </dgm:ptLst>
  <dgm:cxnLst>
    <dgm:cxn modelId="{6139577E-51BB-4458-AFC8-4E474A43090C}" type="presOf" srcId="{19C3053E-CF08-4AE1-9247-B0C7745DCA92}" destId="{FBA00B73-17DA-475C-BE7A-1BC71979C38D}" srcOrd="0" destOrd="0" presId="urn:microsoft.com/office/officeart/2005/8/layout/vList3"/>
    <dgm:cxn modelId="{AC706EA2-F902-48FC-9F84-4C7830E47AB6}" type="presOf" srcId="{C8026593-7D19-449C-8C5F-5AE745586A2A}" destId="{AFAE0E3E-D604-41DB-9B06-8B14BB2DB679}" srcOrd="0" destOrd="0" presId="urn:microsoft.com/office/officeart/2005/8/layout/vList3"/>
    <dgm:cxn modelId="{2EE26556-F914-49B0-ADAB-0E23A56FD394}" srcId="{C8026593-7D19-449C-8C5F-5AE745586A2A}" destId="{19C3053E-CF08-4AE1-9247-B0C7745DCA92}" srcOrd="0" destOrd="0" parTransId="{F6927BB0-3893-416D-9B8D-0F7680F643F2}" sibTransId="{C565523E-4C0B-42F6-8D44-8C3A106EF5A7}"/>
    <dgm:cxn modelId="{FB37EF65-726E-428D-A16E-AB052F911DC6}" type="presOf" srcId="{219E7F10-8FC1-4A98-AE30-6D35F963A40F}" destId="{3F0916B2-B2D4-4EDC-B393-5F57561B52EA}" srcOrd="0" destOrd="0" presId="urn:microsoft.com/office/officeart/2005/8/layout/vList3"/>
    <dgm:cxn modelId="{D960595D-0B51-4BE0-9836-0E92A7CE87B0}" srcId="{C8026593-7D19-449C-8C5F-5AE745586A2A}" destId="{219E7F10-8FC1-4A98-AE30-6D35F963A40F}" srcOrd="1" destOrd="0" parTransId="{C0E6813C-255F-446F-A96E-1690A1285B70}" sibTransId="{21C010BC-F48A-477D-AF78-69044334F59F}"/>
    <dgm:cxn modelId="{C4241DC0-5BB5-4D57-B796-043B4C4FD357}" type="presParOf" srcId="{AFAE0E3E-D604-41DB-9B06-8B14BB2DB679}" destId="{6421C533-3BAC-41BD-A22B-7D26DD0379BF}" srcOrd="0" destOrd="0" presId="urn:microsoft.com/office/officeart/2005/8/layout/vList3"/>
    <dgm:cxn modelId="{C593AF74-E1E6-487F-85FE-6253531A5DF4}" type="presParOf" srcId="{6421C533-3BAC-41BD-A22B-7D26DD0379BF}" destId="{1202F7E5-E576-4DD9-A65A-0AC67B019F3F}" srcOrd="0" destOrd="0" presId="urn:microsoft.com/office/officeart/2005/8/layout/vList3"/>
    <dgm:cxn modelId="{49D22F02-8D11-4976-905C-0DBB79D7DED1}" type="presParOf" srcId="{6421C533-3BAC-41BD-A22B-7D26DD0379BF}" destId="{FBA00B73-17DA-475C-BE7A-1BC71979C38D}" srcOrd="1" destOrd="0" presId="urn:microsoft.com/office/officeart/2005/8/layout/vList3"/>
    <dgm:cxn modelId="{C3DB4278-69A2-4EDC-9F9C-ACC32E3190D8}" type="presParOf" srcId="{AFAE0E3E-D604-41DB-9B06-8B14BB2DB679}" destId="{D4137090-43D7-4233-8693-79AB91940D54}" srcOrd="1" destOrd="0" presId="urn:microsoft.com/office/officeart/2005/8/layout/vList3"/>
    <dgm:cxn modelId="{8BC6F282-436F-493F-8A17-D87724E03420}" type="presParOf" srcId="{AFAE0E3E-D604-41DB-9B06-8B14BB2DB679}" destId="{59D1FAD3-9068-4BBC-9FBB-22E629905F67}" srcOrd="2" destOrd="0" presId="urn:microsoft.com/office/officeart/2005/8/layout/vList3"/>
    <dgm:cxn modelId="{873183FD-8B71-4841-89DC-C56819B35B7D}" type="presParOf" srcId="{59D1FAD3-9068-4BBC-9FBB-22E629905F67}" destId="{45BD7ADD-F912-4008-B9CD-4615159661F1}" srcOrd="0" destOrd="0" presId="urn:microsoft.com/office/officeart/2005/8/layout/vList3"/>
    <dgm:cxn modelId="{2F951E9E-0549-49CC-89BB-80ABFF048EC8}" type="presParOf" srcId="{59D1FAD3-9068-4BBC-9FBB-22E629905F67}" destId="{3F0916B2-B2D4-4EDC-B393-5F57561B52EA}" srcOrd="1" destOrd="0" presId="urn:microsoft.com/office/officeart/2005/8/layout/vList3"/>
  </dgm:cxnLst>
  <dgm:bg/>
  <dgm:whole/>
</dgm:dataModel>
</file>

<file path=ppt/diagrams/data29.xml><?xml version="1.0" encoding="utf-8"?>
<dgm:dataModel xmlns:dgm="http://schemas.openxmlformats.org/drawingml/2006/diagram" xmlns:a="http://schemas.openxmlformats.org/drawingml/2006/main">
  <dgm:ptLst>
    <dgm:pt modelId="{8A3D17FD-3B26-47C5-8866-251CF10DECC6}" type="doc">
      <dgm:prSet loTypeId="urn:microsoft.com/office/officeart/2005/8/layout/vList3" loCatId="list" qsTypeId="urn:microsoft.com/office/officeart/2005/8/quickstyle/simple1" qsCatId="simple" csTypeId="urn:microsoft.com/office/officeart/2005/8/colors/accent1_2" csCatId="accent1" phldr="1"/>
      <dgm:spPr/>
    </dgm:pt>
    <dgm:pt modelId="{D5C2CBDC-92EB-41E9-A403-30A77ADB3CB0}">
      <dgm:prSet phldrT="[Texto]" custT="1"/>
      <dgm:spPr>
        <a:noFill/>
        <a:ln w="28575">
          <a:solidFill>
            <a:schemeClr val="accent1">
              <a:lumMod val="75000"/>
            </a:schemeClr>
          </a:solidFill>
        </a:ln>
      </dgm:spPr>
      <dgm:t>
        <a:bodyPr/>
        <a:lstStyle/>
        <a:p>
          <a:r>
            <a:rPr lang="es-PE" sz="1600" dirty="0" smtClean="0">
              <a:solidFill>
                <a:srgbClr val="002060"/>
              </a:solidFill>
            </a:rPr>
            <a:t>m) Respetar los derechos de los administrados establecidos en el artículo 55° de la Ley Nº 27444, Ley del Procedimiento Administrativo General.</a:t>
          </a:r>
          <a:endParaRPr lang="es-PE" sz="1600" dirty="0">
            <a:solidFill>
              <a:srgbClr val="002060"/>
            </a:solidFill>
          </a:endParaRPr>
        </a:p>
      </dgm:t>
    </dgm:pt>
    <dgm:pt modelId="{ACE68D52-408C-4059-9FC7-AD3F679B8A6A}" type="parTrans" cxnId="{9C2DCDB6-7B0E-40CA-9203-B85EC583C1C3}">
      <dgm:prSet/>
      <dgm:spPr/>
      <dgm:t>
        <a:bodyPr/>
        <a:lstStyle/>
        <a:p>
          <a:endParaRPr lang="es-PE"/>
        </a:p>
      </dgm:t>
    </dgm:pt>
    <dgm:pt modelId="{FC775AE6-C9B4-434A-85C0-8B655B7E7CFD}" type="sibTrans" cxnId="{9C2DCDB6-7B0E-40CA-9203-B85EC583C1C3}">
      <dgm:prSet/>
      <dgm:spPr/>
      <dgm:t>
        <a:bodyPr/>
        <a:lstStyle/>
        <a:p>
          <a:endParaRPr lang="es-PE"/>
        </a:p>
      </dgm:t>
    </dgm:pt>
    <dgm:pt modelId="{6535D71A-1BAA-46C0-ADA0-3D208702035F}">
      <dgm:prSet phldrT="[Texto]" custT="1"/>
      <dgm:spPr>
        <a:noFill/>
        <a:ln w="28575">
          <a:solidFill>
            <a:schemeClr val="accent1">
              <a:lumMod val="75000"/>
            </a:schemeClr>
          </a:solidFill>
        </a:ln>
      </dgm:spPr>
      <dgm:t>
        <a:bodyPr/>
        <a:lstStyle/>
        <a:p>
          <a:r>
            <a:rPr lang="es-PE" sz="1600" dirty="0" smtClean="0">
              <a:solidFill>
                <a:srgbClr val="002060"/>
              </a:solidFill>
            </a:rPr>
            <a:t>n) Capacitar a otros servidores civiles en la entidad donde presta servicios, cuando esta se lo solicite.</a:t>
          </a:r>
          <a:endParaRPr lang="es-PE" sz="1600" dirty="0">
            <a:solidFill>
              <a:srgbClr val="002060"/>
            </a:solidFill>
          </a:endParaRPr>
        </a:p>
      </dgm:t>
    </dgm:pt>
    <dgm:pt modelId="{17EF9482-1A6A-4A47-8C6A-7D8BC94A914E}" type="parTrans" cxnId="{7380E96D-C6B0-4C2D-A20B-67190CFA170A}">
      <dgm:prSet/>
      <dgm:spPr/>
      <dgm:t>
        <a:bodyPr/>
        <a:lstStyle/>
        <a:p>
          <a:endParaRPr lang="es-PE"/>
        </a:p>
      </dgm:t>
    </dgm:pt>
    <dgm:pt modelId="{57F2777B-03A9-4D0A-8939-2C67A5E2132A}" type="sibTrans" cxnId="{7380E96D-C6B0-4C2D-A20B-67190CFA170A}">
      <dgm:prSet/>
      <dgm:spPr/>
      <dgm:t>
        <a:bodyPr/>
        <a:lstStyle/>
        <a:p>
          <a:endParaRPr lang="es-PE"/>
        </a:p>
      </dgm:t>
    </dgm:pt>
    <dgm:pt modelId="{34B45BDD-9532-438C-8961-EF3080396E20}" type="pres">
      <dgm:prSet presAssocID="{8A3D17FD-3B26-47C5-8866-251CF10DECC6}" presName="linearFlow" presStyleCnt="0">
        <dgm:presLayoutVars>
          <dgm:dir/>
          <dgm:resizeHandles val="exact"/>
        </dgm:presLayoutVars>
      </dgm:prSet>
      <dgm:spPr/>
    </dgm:pt>
    <dgm:pt modelId="{08D2FA9D-D573-42EB-BCE3-A7FEC0CB2EAC}" type="pres">
      <dgm:prSet presAssocID="{D5C2CBDC-92EB-41E9-A403-30A77ADB3CB0}" presName="composite" presStyleCnt="0"/>
      <dgm:spPr/>
    </dgm:pt>
    <dgm:pt modelId="{0FD8ECA8-D69C-4F31-AAD1-BB10E7EA8C4C}" type="pres">
      <dgm:prSet presAssocID="{D5C2CBDC-92EB-41E9-A403-30A77ADB3CB0}" presName="imgShp" presStyleLbl="fgImgPlace1" presStyleIdx="0" presStyleCnt="2" custLinFactNeighborX="2385" custLinFactNeighborY="-2344"/>
      <dgm:spPr>
        <a:blipFill rotWithShape="0">
          <a:blip xmlns:r="http://schemas.openxmlformats.org/officeDocument/2006/relationships" r:embed="rId1"/>
          <a:stretch>
            <a:fillRect/>
          </a:stretch>
        </a:blipFill>
        <a:ln>
          <a:solidFill>
            <a:schemeClr val="tx2">
              <a:lumMod val="60000"/>
              <a:lumOff val="40000"/>
            </a:schemeClr>
          </a:solidFill>
        </a:ln>
      </dgm:spPr>
    </dgm:pt>
    <dgm:pt modelId="{E193ACFE-F515-488E-9E98-5FECF602C33E}" type="pres">
      <dgm:prSet presAssocID="{D5C2CBDC-92EB-41E9-A403-30A77ADB3CB0}" presName="txShp" presStyleLbl="node1" presStyleIdx="0" presStyleCnt="2">
        <dgm:presLayoutVars>
          <dgm:bulletEnabled val="1"/>
        </dgm:presLayoutVars>
      </dgm:prSet>
      <dgm:spPr/>
      <dgm:t>
        <a:bodyPr/>
        <a:lstStyle/>
        <a:p>
          <a:endParaRPr lang="es-PE"/>
        </a:p>
      </dgm:t>
    </dgm:pt>
    <dgm:pt modelId="{4DE30CFF-89B6-4CAB-B672-827875A1B29B}" type="pres">
      <dgm:prSet presAssocID="{FC775AE6-C9B4-434A-85C0-8B655B7E7CFD}" presName="spacing" presStyleCnt="0"/>
      <dgm:spPr/>
    </dgm:pt>
    <dgm:pt modelId="{DA936E8E-8603-40C5-B188-EF413984BF88}" type="pres">
      <dgm:prSet presAssocID="{6535D71A-1BAA-46C0-ADA0-3D208702035F}" presName="composite" presStyleCnt="0"/>
      <dgm:spPr/>
    </dgm:pt>
    <dgm:pt modelId="{0ED4C058-D425-4AB0-BBAB-B21FE8EC3911}" type="pres">
      <dgm:prSet presAssocID="{6535D71A-1BAA-46C0-ADA0-3D208702035F}" presName="imgShp" presStyleLbl="fgImgPlace1" presStyleIdx="1" presStyleCnt="2"/>
      <dgm:spPr>
        <a:blipFill rotWithShape="0">
          <a:blip xmlns:r="http://schemas.openxmlformats.org/officeDocument/2006/relationships" r:embed="rId2"/>
          <a:stretch>
            <a:fillRect/>
          </a:stretch>
        </a:blipFill>
        <a:ln>
          <a:solidFill>
            <a:schemeClr val="tx2">
              <a:lumMod val="60000"/>
              <a:lumOff val="40000"/>
            </a:schemeClr>
          </a:solidFill>
        </a:ln>
      </dgm:spPr>
    </dgm:pt>
    <dgm:pt modelId="{532D7BF7-3471-46F2-90A4-7AEDBCB13891}" type="pres">
      <dgm:prSet presAssocID="{6535D71A-1BAA-46C0-ADA0-3D208702035F}" presName="txShp" presStyleLbl="node1" presStyleIdx="1" presStyleCnt="2">
        <dgm:presLayoutVars>
          <dgm:bulletEnabled val="1"/>
        </dgm:presLayoutVars>
      </dgm:prSet>
      <dgm:spPr/>
      <dgm:t>
        <a:bodyPr/>
        <a:lstStyle/>
        <a:p>
          <a:endParaRPr lang="es-PE"/>
        </a:p>
      </dgm:t>
    </dgm:pt>
  </dgm:ptLst>
  <dgm:cxnLst>
    <dgm:cxn modelId="{FCD58034-C700-4BFA-A898-8055931E0961}" type="presOf" srcId="{8A3D17FD-3B26-47C5-8866-251CF10DECC6}" destId="{34B45BDD-9532-438C-8961-EF3080396E20}" srcOrd="0" destOrd="0" presId="urn:microsoft.com/office/officeart/2005/8/layout/vList3"/>
    <dgm:cxn modelId="{7380E96D-C6B0-4C2D-A20B-67190CFA170A}" srcId="{8A3D17FD-3B26-47C5-8866-251CF10DECC6}" destId="{6535D71A-1BAA-46C0-ADA0-3D208702035F}" srcOrd="1" destOrd="0" parTransId="{17EF9482-1A6A-4A47-8C6A-7D8BC94A914E}" sibTransId="{57F2777B-03A9-4D0A-8939-2C67A5E2132A}"/>
    <dgm:cxn modelId="{9C2DCDB6-7B0E-40CA-9203-B85EC583C1C3}" srcId="{8A3D17FD-3B26-47C5-8866-251CF10DECC6}" destId="{D5C2CBDC-92EB-41E9-A403-30A77ADB3CB0}" srcOrd="0" destOrd="0" parTransId="{ACE68D52-408C-4059-9FC7-AD3F679B8A6A}" sibTransId="{FC775AE6-C9B4-434A-85C0-8B655B7E7CFD}"/>
    <dgm:cxn modelId="{D81F25BA-5EC1-4B83-A1D2-64DC33D83B2E}" type="presOf" srcId="{6535D71A-1BAA-46C0-ADA0-3D208702035F}" destId="{532D7BF7-3471-46F2-90A4-7AEDBCB13891}" srcOrd="0" destOrd="0" presId="urn:microsoft.com/office/officeart/2005/8/layout/vList3"/>
    <dgm:cxn modelId="{15E94546-82C9-4273-AEB0-FB6FC0F6B051}" type="presOf" srcId="{D5C2CBDC-92EB-41E9-A403-30A77ADB3CB0}" destId="{E193ACFE-F515-488E-9E98-5FECF602C33E}" srcOrd="0" destOrd="0" presId="urn:microsoft.com/office/officeart/2005/8/layout/vList3"/>
    <dgm:cxn modelId="{7CF7E601-D483-405E-BF0E-A76A4B23AE71}" type="presParOf" srcId="{34B45BDD-9532-438C-8961-EF3080396E20}" destId="{08D2FA9D-D573-42EB-BCE3-A7FEC0CB2EAC}" srcOrd="0" destOrd="0" presId="urn:microsoft.com/office/officeart/2005/8/layout/vList3"/>
    <dgm:cxn modelId="{2CC11C5E-CFE0-4D1D-9D36-885D3CFA79A6}" type="presParOf" srcId="{08D2FA9D-D573-42EB-BCE3-A7FEC0CB2EAC}" destId="{0FD8ECA8-D69C-4F31-AAD1-BB10E7EA8C4C}" srcOrd="0" destOrd="0" presId="urn:microsoft.com/office/officeart/2005/8/layout/vList3"/>
    <dgm:cxn modelId="{80782A4E-5A4A-4A78-B97B-04D778F27316}" type="presParOf" srcId="{08D2FA9D-D573-42EB-BCE3-A7FEC0CB2EAC}" destId="{E193ACFE-F515-488E-9E98-5FECF602C33E}" srcOrd="1" destOrd="0" presId="urn:microsoft.com/office/officeart/2005/8/layout/vList3"/>
    <dgm:cxn modelId="{1BA27DF0-75E8-4862-AE3A-F9DA89143A8E}" type="presParOf" srcId="{34B45BDD-9532-438C-8961-EF3080396E20}" destId="{4DE30CFF-89B6-4CAB-B672-827875A1B29B}" srcOrd="1" destOrd="0" presId="urn:microsoft.com/office/officeart/2005/8/layout/vList3"/>
    <dgm:cxn modelId="{490F684A-A012-4318-A43F-939C97E75C36}" type="presParOf" srcId="{34B45BDD-9532-438C-8961-EF3080396E20}" destId="{DA936E8E-8603-40C5-B188-EF413984BF88}" srcOrd="2" destOrd="0" presId="urn:microsoft.com/office/officeart/2005/8/layout/vList3"/>
    <dgm:cxn modelId="{A0A8E799-D692-4546-B727-952AEBF3D011}" type="presParOf" srcId="{DA936E8E-8603-40C5-B188-EF413984BF88}" destId="{0ED4C058-D425-4AB0-BBAB-B21FE8EC3911}" srcOrd="0" destOrd="0" presId="urn:microsoft.com/office/officeart/2005/8/layout/vList3"/>
    <dgm:cxn modelId="{6A753668-D3EC-4420-875C-594D0E5A24C7}" type="presParOf" srcId="{DA936E8E-8603-40C5-B188-EF413984BF88}" destId="{532D7BF7-3471-46F2-90A4-7AEDBCB13891}"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B26D1C21-57A3-433C-8786-8CCB109FF9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8E27245E-03E8-4CAF-8C36-89473E8D6749}">
      <dgm:prSet phldrT="[Texto]" custT="1"/>
      <dgm:spPr>
        <a:solidFill>
          <a:schemeClr val="tx2">
            <a:lumMod val="20000"/>
            <a:lumOff val="80000"/>
          </a:schemeClr>
        </a:solidFill>
        <a:ln w="28575">
          <a:solidFill>
            <a:schemeClr val="accent6">
              <a:lumMod val="60000"/>
              <a:lumOff val="40000"/>
            </a:schemeClr>
          </a:solidFill>
        </a:ln>
      </dgm:spPr>
      <dgm:t>
        <a:bodyPr/>
        <a:lstStyle/>
        <a:p>
          <a:pPr algn="ctr"/>
          <a:r>
            <a:rPr lang="es-PE" sz="1800" dirty="0" smtClean="0">
              <a:solidFill>
                <a:srgbClr val="002060"/>
              </a:solidFill>
            </a:rPr>
            <a:t>Modelo abierto</a:t>
          </a:r>
          <a:endParaRPr lang="es-PE" sz="1800" dirty="0">
            <a:solidFill>
              <a:srgbClr val="002060"/>
            </a:solidFill>
          </a:endParaRPr>
        </a:p>
      </dgm:t>
    </dgm:pt>
    <dgm:pt modelId="{39B5F67F-F02F-4546-B6F7-AB246E6604CD}" type="parTrans" cxnId="{A09CAAAF-A4F2-4699-8C33-A09D50CF7829}">
      <dgm:prSet/>
      <dgm:spPr/>
      <dgm:t>
        <a:bodyPr/>
        <a:lstStyle/>
        <a:p>
          <a:endParaRPr lang="es-PE"/>
        </a:p>
      </dgm:t>
    </dgm:pt>
    <dgm:pt modelId="{910F963B-6F70-400D-A713-C39864E680F3}" type="sibTrans" cxnId="{A09CAAAF-A4F2-4699-8C33-A09D50CF7829}">
      <dgm:prSet/>
      <dgm:spPr/>
      <dgm:t>
        <a:bodyPr/>
        <a:lstStyle/>
        <a:p>
          <a:endParaRPr lang="es-PE"/>
        </a:p>
      </dgm:t>
    </dgm:pt>
    <dgm:pt modelId="{18F0BD24-A56B-4F26-8C89-6727835BB040}">
      <dgm:prSet phldrT="[Texto]" custT="1"/>
      <dgm:spPr>
        <a:solidFill>
          <a:schemeClr val="tx2">
            <a:lumMod val="20000"/>
            <a:lumOff val="80000"/>
          </a:schemeClr>
        </a:solidFill>
        <a:ln w="28575">
          <a:solidFill>
            <a:schemeClr val="accent6">
              <a:lumMod val="60000"/>
              <a:lumOff val="40000"/>
            </a:schemeClr>
          </a:solidFill>
        </a:ln>
      </dgm:spPr>
      <dgm:t>
        <a:bodyPr/>
        <a:lstStyle/>
        <a:p>
          <a:pPr algn="ctr"/>
          <a:r>
            <a:rPr lang="es-PE" sz="2000" dirty="0" smtClean="0">
              <a:solidFill>
                <a:srgbClr val="002060"/>
              </a:solidFill>
            </a:rPr>
            <a:t>Modelo cerrado</a:t>
          </a:r>
          <a:endParaRPr lang="es-PE" sz="2000" dirty="0">
            <a:solidFill>
              <a:srgbClr val="002060"/>
            </a:solidFill>
          </a:endParaRPr>
        </a:p>
      </dgm:t>
    </dgm:pt>
    <dgm:pt modelId="{41166D08-016C-414C-A45A-40BE0D0E3E50}" type="parTrans" cxnId="{D81AE057-9EC2-4EB0-9963-8FF6F2710181}">
      <dgm:prSet/>
      <dgm:spPr/>
      <dgm:t>
        <a:bodyPr/>
        <a:lstStyle/>
        <a:p>
          <a:endParaRPr lang="es-PE"/>
        </a:p>
      </dgm:t>
    </dgm:pt>
    <dgm:pt modelId="{1733E8EF-F1BA-4715-A899-E537109EED72}" type="sibTrans" cxnId="{D81AE057-9EC2-4EB0-9963-8FF6F2710181}">
      <dgm:prSet/>
      <dgm:spPr/>
      <dgm:t>
        <a:bodyPr/>
        <a:lstStyle/>
        <a:p>
          <a:endParaRPr lang="es-PE"/>
        </a:p>
      </dgm:t>
    </dgm:pt>
    <dgm:pt modelId="{10697CC3-E585-4B4F-8113-05DE07E78A4F}">
      <dgm:prSet phldrT="[Texto]" custT="1"/>
      <dgm:spPr>
        <a:solidFill>
          <a:schemeClr val="tx2">
            <a:lumMod val="20000"/>
            <a:lumOff val="80000"/>
          </a:schemeClr>
        </a:solidFill>
        <a:ln w="28575">
          <a:solidFill>
            <a:schemeClr val="accent6">
              <a:lumMod val="60000"/>
              <a:lumOff val="40000"/>
            </a:schemeClr>
          </a:solidFill>
        </a:ln>
      </dgm:spPr>
      <dgm:t>
        <a:bodyPr/>
        <a:lstStyle/>
        <a:p>
          <a:pPr algn="ctr"/>
          <a:r>
            <a:rPr lang="es-PE" sz="2000" dirty="0" smtClean="0">
              <a:solidFill>
                <a:srgbClr val="002060"/>
              </a:solidFill>
            </a:rPr>
            <a:t>Modelo mixto</a:t>
          </a:r>
          <a:endParaRPr lang="es-PE" sz="2000" dirty="0">
            <a:solidFill>
              <a:srgbClr val="002060"/>
            </a:solidFill>
          </a:endParaRPr>
        </a:p>
      </dgm:t>
    </dgm:pt>
    <dgm:pt modelId="{607D0FCB-3611-47A5-9870-DA9D1545BB47}" type="parTrans" cxnId="{7A692C41-7146-42B5-A251-7867BA559D64}">
      <dgm:prSet/>
      <dgm:spPr/>
      <dgm:t>
        <a:bodyPr/>
        <a:lstStyle/>
        <a:p>
          <a:endParaRPr lang="es-PE"/>
        </a:p>
      </dgm:t>
    </dgm:pt>
    <dgm:pt modelId="{19D03775-1EDB-4BA7-8CC8-25E6F25C4847}" type="sibTrans" cxnId="{7A692C41-7146-42B5-A251-7867BA559D64}">
      <dgm:prSet/>
      <dgm:spPr/>
      <dgm:t>
        <a:bodyPr/>
        <a:lstStyle/>
        <a:p>
          <a:endParaRPr lang="es-PE"/>
        </a:p>
      </dgm:t>
    </dgm:pt>
    <dgm:pt modelId="{C59CE18C-432E-4CC3-9F32-1C8BC623CD0D}" type="pres">
      <dgm:prSet presAssocID="{B26D1C21-57A3-433C-8786-8CCB109FF9C3}" presName="linear" presStyleCnt="0">
        <dgm:presLayoutVars>
          <dgm:dir/>
          <dgm:animLvl val="lvl"/>
          <dgm:resizeHandles val="exact"/>
        </dgm:presLayoutVars>
      </dgm:prSet>
      <dgm:spPr/>
      <dgm:t>
        <a:bodyPr/>
        <a:lstStyle/>
        <a:p>
          <a:endParaRPr lang="es-PE"/>
        </a:p>
      </dgm:t>
    </dgm:pt>
    <dgm:pt modelId="{A7FFF7D6-F8E8-4F4E-86F6-DAE272567B3F}" type="pres">
      <dgm:prSet presAssocID="{8E27245E-03E8-4CAF-8C36-89473E8D6749}" presName="parentLin" presStyleCnt="0"/>
      <dgm:spPr/>
    </dgm:pt>
    <dgm:pt modelId="{AEB5AF3B-942E-44AB-9386-F3DA7164898F}" type="pres">
      <dgm:prSet presAssocID="{8E27245E-03E8-4CAF-8C36-89473E8D6749}" presName="parentLeftMargin" presStyleLbl="node1" presStyleIdx="0" presStyleCnt="3"/>
      <dgm:spPr/>
      <dgm:t>
        <a:bodyPr/>
        <a:lstStyle/>
        <a:p>
          <a:endParaRPr lang="es-PE"/>
        </a:p>
      </dgm:t>
    </dgm:pt>
    <dgm:pt modelId="{2C5880FA-49D6-45D4-918D-5E5B6449349A}" type="pres">
      <dgm:prSet presAssocID="{8E27245E-03E8-4CAF-8C36-89473E8D6749}" presName="parentText" presStyleLbl="node1" presStyleIdx="0" presStyleCnt="3">
        <dgm:presLayoutVars>
          <dgm:chMax val="0"/>
          <dgm:bulletEnabled val="1"/>
        </dgm:presLayoutVars>
      </dgm:prSet>
      <dgm:spPr/>
      <dgm:t>
        <a:bodyPr/>
        <a:lstStyle/>
        <a:p>
          <a:endParaRPr lang="es-PE"/>
        </a:p>
      </dgm:t>
    </dgm:pt>
    <dgm:pt modelId="{03334B12-0657-4031-B608-16B9B052226E}" type="pres">
      <dgm:prSet presAssocID="{8E27245E-03E8-4CAF-8C36-89473E8D6749}" presName="negativeSpace" presStyleCnt="0"/>
      <dgm:spPr/>
    </dgm:pt>
    <dgm:pt modelId="{E1E7890D-78C2-4132-B686-1CBABAB24F5D}" type="pres">
      <dgm:prSet presAssocID="{8E27245E-03E8-4CAF-8C36-89473E8D6749}" presName="childText" presStyleLbl="conFgAcc1" presStyleIdx="0" presStyleCnt="3" custScaleX="88281">
        <dgm:presLayoutVars>
          <dgm:bulletEnabled val="1"/>
        </dgm:presLayoutVars>
      </dgm:prSet>
      <dgm:spPr/>
    </dgm:pt>
    <dgm:pt modelId="{E5BB848E-F69E-4EED-9310-615E6DEC7FE0}" type="pres">
      <dgm:prSet presAssocID="{910F963B-6F70-400D-A713-C39864E680F3}" presName="spaceBetweenRectangles" presStyleCnt="0"/>
      <dgm:spPr/>
    </dgm:pt>
    <dgm:pt modelId="{74E09E71-AA76-4CF8-AE0D-29DFE286C8EF}" type="pres">
      <dgm:prSet presAssocID="{18F0BD24-A56B-4F26-8C89-6727835BB040}" presName="parentLin" presStyleCnt="0"/>
      <dgm:spPr/>
    </dgm:pt>
    <dgm:pt modelId="{11B38CB2-89E3-41C9-A0DC-7011FB63D10E}" type="pres">
      <dgm:prSet presAssocID="{18F0BD24-A56B-4F26-8C89-6727835BB040}" presName="parentLeftMargin" presStyleLbl="node1" presStyleIdx="0" presStyleCnt="3"/>
      <dgm:spPr/>
      <dgm:t>
        <a:bodyPr/>
        <a:lstStyle/>
        <a:p>
          <a:endParaRPr lang="es-PE"/>
        </a:p>
      </dgm:t>
    </dgm:pt>
    <dgm:pt modelId="{457C727E-E9D7-4FB0-AFC6-DC2A92A3225D}" type="pres">
      <dgm:prSet presAssocID="{18F0BD24-A56B-4F26-8C89-6727835BB040}" presName="parentText" presStyleLbl="node1" presStyleIdx="1" presStyleCnt="3">
        <dgm:presLayoutVars>
          <dgm:chMax val="0"/>
          <dgm:bulletEnabled val="1"/>
        </dgm:presLayoutVars>
      </dgm:prSet>
      <dgm:spPr/>
      <dgm:t>
        <a:bodyPr/>
        <a:lstStyle/>
        <a:p>
          <a:endParaRPr lang="es-PE"/>
        </a:p>
      </dgm:t>
    </dgm:pt>
    <dgm:pt modelId="{34F0CDB6-2EE2-4E6F-B36B-3D766618DE17}" type="pres">
      <dgm:prSet presAssocID="{18F0BD24-A56B-4F26-8C89-6727835BB040}" presName="negativeSpace" presStyleCnt="0"/>
      <dgm:spPr/>
    </dgm:pt>
    <dgm:pt modelId="{9AFC76E6-5D04-4CE4-AD71-768F25FD1866}" type="pres">
      <dgm:prSet presAssocID="{18F0BD24-A56B-4F26-8C89-6727835BB040}" presName="childText" presStyleLbl="conFgAcc1" presStyleIdx="1" presStyleCnt="3" custScaleX="89846">
        <dgm:presLayoutVars>
          <dgm:bulletEnabled val="1"/>
        </dgm:presLayoutVars>
      </dgm:prSet>
      <dgm:spPr/>
    </dgm:pt>
    <dgm:pt modelId="{B37B1C2C-BE23-4F75-A472-8B866255E874}" type="pres">
      <dgm:prSet presAssocID="{1733E8EF-F1BA-4715-A899-E537109EED72}" presName="spaceBetweenRectangles" presStyleCnt="0"/>
      <dgm:spPr/>
    </dgm:pt>
    <dgm:pt modelId="{8CBCC9AE-3AA4-4630-B942-F179EE66634D}" type="pres">
      <dgm:prSet presAssocID="{10697CC3-E585-4B4F-8113-05DE07E78A4F}" presName="parentLin" presStyleCnt="0"/>
      <dgm:spPr/>
    </dgm:pt>
    <dgm:pt modelId="{92725A9D-04B4-4D55-9B97-7C6E6465D32F}" type="pres">
      <dgm:prSet presAssocID="{10697CC3-E585-4B4F-8113-05DE07E78A4F}" presName="parentLeftMargin" presStyleLbl="node1" presStyleIdx="1" presStyleCnt="3"/>
      <dgm:spPr/>
      <dgm:t>
        <a:bodyPr/>
        <a:lstStyle/>
        <a:p>
          <a:endParaRPr lang="es-PE"/>
        </a:p>
      </dgm:t>
    </dgm:pt>
    <dgm:pt modelId="{B73FB8ED-6939-46EC-A7F3-91C9B6840ACD}" type="pres">
      <dgm:prSet presAssocID="{10697CC3-E585-4B4F-8113-05DE07E78A4F}" presName="parentText" presStyleLbl="node1" presStyleIdx="2" presStyleCnt="3">
        <dgm:presLayoutVars>
          <dgm:chMax val="0"/>
          <dgm:bulletEnabled val="1"/>
        </dgm:presLayoutVars>
      </dgm:prSet>
      <dgm:spPr/>
      <dgm:t>
        <a:bodyPr/>
        <a:lstStyle/>
        <a:p>
          <a:endParaRPr lang="es-PE"/>
        </a:p>
      </dgm:t>
    </dgm:pt>
    <dgm:pt modelId="{1F7CE9E4-260D-4A6E-83A9-BA7A299DB9F0}" type="pres">
      <dgm:prSet presAssocID="{10697CC3-E585-4B4F-8113-05DE07E78A4F}" presName="negativeSpace" presStyleCnt="0"/>
      <dgm:spPr/>
    </dgm:pt>
    <dgm:pt modelId="{3F390E4B-5461-4CEF-8F5F-CF80E61E275F}" type="pres">
      <dgm:prSet presAssocID="{10697CC3-E585-4B4F-8113-05DE07E78A4F}" presName="childText" presStyleLbl="conFgAcc1" presStyleIdx="2" presStyleCnt="3" custScaleX="90625">
        <dgm:presLayoutVars>
          <dgm:bulletEnabled val="1"/>
        </dgm:presLayoutVars>
      </dgm:prSet>
      <dgm:spPr/>
    </dgm:pt>
  </dgm:ptLst>
  <dgm:cxnLst>
    <dgm:cxn modelId="{7A692C41-7146-42B5-A251-7867BA559D64}" srcId="{B26D1C21-57A3-433C-8786-8CCB109FF9C3}" destId="{10697CC3-E585-4B4F-8113-05DE07E78A4F}" srcOrd="2" destOrd="0" parTransId="{607D0FCB-3611-47A5-9870-DA9D1545BB47}" sibTransId="{19D03775-1EDB-4BA7-8CC8-25E6F25C4847}"/>
    <dgm:cxn modelId="{6DDAED81-1D67-4883-BFFA-423DEF09AAEB}" type="presOf" srcId="{8E27245E-03E8-4CAF-8C36-89473E8D6749}" destId="{2C5880FA-49D6-45D4-918D-5E5B6449349A}" srcOrd="1" destOrd="0" presId="urn:microsoft.com/office/officeart/2005/8/layout/list1"/>
    <dgm:cxn modelId="{D81AE057-9EC2-4EB0-9963-8FF6F2710181}" srcId="{B26D1C21-57A3-433C-8786-8CCB109FF9C3}" destId="{18F0BD24-A56B-4F26-8C89-6727835BB040}" srcOrd="1" destOrd="0" parTransId="{41166D08-016C-414C-A45A-40BE0D0E3E50}" sibTransId="{1733E8EF-F1BA-4715-A899-E537109EED72}"/>
    <dgm:cxn modelId="{F33B4F40-B10C-4A2F-89A1-F401C236CEA2}" type="presOf" srcId="{8E27245E-03E8-4CAF-8C36-89473E8D6749}" destId="{AEB5AF3B-942E-44AB-9386-F3DA7164898F}" srcOrd="0" destOrd="0" presId="urn:microsoft.com/office/officeart/2005/8/layout/list1"/>
    <dgm:cxn modelId="{0D9C7EDB-2F63-4155-8F94-BD2F9B3B4995}" type="presOf" srcId="{10697CC3-E585-4B4F-8113-05DE07E78A4F}" destId="{B73FB8ED-6939-46EC-A7F3-91C9B6840ACD}" srcOrd="1" destOrd="0" presId="urn:microsoft.com/office/officeart/2005/8/layout/list1"/>
    <dgm:cxn modelId="{A09CAAAF-A4F2-4699-8C33-A09D50CF7829}" srcId="{B26D1C21-57A3-433C-8786-8CCB109FF9C3}" destId="{8E27245E-03E8-4CAF-8C36-89473E8D6749}" srcOrd="0" destOrd="0" parTransId="{39B5F67F-F02F-4546-B6F7-AB246E6604CD}" sibTransId="{910F963B-6F70-400D-A713-C39864E680F3}"/>
    <dgm:cxn modelId="{82744A53-19D2-439B-A147-19744DA9ABFF}" type="presOf" srcId="{18F0BD24-A56B-4F26-8C89-6727835BB040}" destId="{11B38CB2-89E3-41C9-A0DC-7011FB63D10E}" srcOrd="0" destOrd="0" presId="urn:microsoft.com/office/officeart/2005/8/layout/list1"/>
    <dgm:cxn modelId="{6A5F8065-C928-4F24-A837-1F859FA14149}" type="presOf" srcId="{B26D1C21-57A3-433C-8786-8CCB109FF9C3}" destId="{C59CE18C-432E-4CC3-9F32-1C8BC623CD0D}" srcOrd="0" destOrd="0" presId="urn:microsoft.com/office/officeart/2005/8/layout/list1"/>
    <dgm:cxn modelId="{5F1C7244-6A73-4F22-AEA2-B1A20D76E4DD}" type="presOf" srcId="{10697CC3-E585-4B4F-8113-05DE07E78A4F}" destId="{92725A9D-04B4-4D55-9B97-7C6E6465D32F}" srcOrd="0" destOrd="0" presId="urn:microsoft.com/office/officeart/2005/8/layout/list1"/>
    <dgm:cxn modelId="{0D564CE1-C5E4-4D63-9C16-C0454066FCD6}" type="presOf" srcId="{18F0BD24-A56B-4F26-8C89-6727835BB040}" destId="{457C727E-E9D7-4FB0-AFC6-DC2A92A3225D}" srcOrd="1" destOrd="0" presId="urn:microsoft.com/office/officeart/2005/8/layout/list1"/>
    <dgm:cxn modelId="{0ACC3FE8-C6E6-499A-AACA-40993E1C729E}" type="presParOf" srcId="{C59CE18C-432E-4CC3-9F32-1C8BC623CD0D}" destId="{A7FFF7D6-F8E8-4F4E-86F6-DAE272567B3F}" srcOrd="0" destOrd="0" presId="urn:microsoft.com/office/officeart/2005/8/layout/list1"/>
    <dgm:cxn modelId="{C9733AC2-FC5B-4498-BDAA-02072B0ABD07}" type="presParOf" srcId="{A7FFF7D6-F8E8-4F4E-86F6-DAE272567B3F}" destId="{AEB5AF3B-942E-44AB-9386-F3DA7164898F}" srcOrd="0" destOrd="0" presId="urn:microsoft.com/office/officeart/2005/8/layout/list1"/>
    <dgm:cxn modelId="{42D8E3F3-C5BF-4332-8013-6107BBBACFE6}" type="presParOf" srcId="{A7FFF7D6-F8E8-4F4E-86F6-DAE272567B3F}" destId="{2C5880FA-49D6-45D4-918D-5E5B6449349A}" srcOrd="1" destOrd="0" presId="urn:microsoft.com/office/officeart/2005/8/layout/list1"/>
    <dgm:cxn modelId="{CD1F205D-801C-47A9-9F23-29338B16B318}" type="presParOf" srcId="{C59CE18C-432E-4CC3-9F32-1C8BC623CD0D}" destId="{03334B12-0657-4031-B608-16B9B052226E}" srcOrd="1" destOrd="0" presId="urn:microsoft.com/office/officeart/2005/8/layout/list1"/>
    <dgm:cxn modelId="{42B161A3-5870-4269-995C-0C8571F48E24}" type="presParOf" srcId="{C59CE18C-432E-4CC3-9F32-1C8BC623CD0D}" destId="{E1E7890D-78C2-4132-B686-1CBABAB24F5D}" srcOrd="2" destOrd="0" presId="urn:microsoft.com/office/officeart/2005/8/layout/list1"/>
    <dgm:cxn modelId="{EA441B41-7FE7-4041-B81C-5472EC365CD3}" type="presParOf" srcId="{C59CE18C-432E-4CC3-9F32-1C8BC623CD0D}" destId="{E5BB848E-F69E-4EED-9310-615E6DEC7FE0}" srcOrd="3" destOrd="0" presId="urn:microsoft.com/office/officeart/2005/8/layout/list1"/>
    <dgm:cxn modelId="{C29982CC-ACA2-4C4D-A9E4-41424E740F4C}" type="presParOf" srcId="{C59CE18C-432E-4CC3-9F32-1C8BC623CD0D}" destId="{74E09E71-AA76-4CF8-AE0D-29DFE286C8EF}" srcOrd="4" destOrd="0" presId="urn:microsoft.com/office/officeart/2005/8/layout/list1"/>
    <dgm:cxn modelId="{76AF9067-3640-4732-9A40-4DBA5C561AE8}" type="presParOf" srcId="{74E09E71-AA76-4CF8-AE0D-29DFE286C8EF}" destId="{11B38CB2-89E3-41C9-A0DC-7011FB63D10E}" srcOrd="0" destOrd="0" presId="urn:microsoft.com/office/officeart/2005/8/layout/list1"/>
    <dgm:cxn modelId="{860BF1B3-F21B-4612-8E19-F35507055748}" type="presParOf" srcId="{74E09E71-AA76-4CF8-AE0D-29DFE286C8EF}" destId="{457C727E-E9D7-4FB0-AFC6-DC2A92A3225D}" srcOrd="1" destOrd="0" presId="urn:microsoft.com/office/officeart/2005/8/layout/list1"/>
    <dgm:cxn modelId="{1A8EC7DF-2E02-4A57-A81E-C5FEA559178D}" type="presParOf" srcId="{C59CE18C-432E-4CC3-9F32-1C8BC623CD0D}" destId="{34F0CDB6-2EE2-4E6F-B36B-3D766618DE17}" srcOrd="5" destOrd="0" presId="urn:microsoft.com/office/officeart/2005/8/layout/list1"/>
    <dgm:cxn modelId="{555DCA78-8251-4630-A699-09896D6ACBD6}" type="presParOf" srcId="{C59CE18C-432E-4CC3-9F32-1C8BC623CD0D}" destId="{9AFC76E6-5D04-4CE4-AD71-768F25FD1866}" srcOrd="6" destOrd="0" presId="urn:microsoft.com/office/officeart/2005/8/layout/list1"/>
    <dgm:cxn modelId="{A5488974-FCA1-4FD3-A825-1EC36AB86EF5}" type="presParOf" srcId="{C59CE18C-432E-4CC3-9F32-1C8BC623CD0D}" destId="{B37B1C2C-BE23-4F75-A472-8B866255E874}" srcOrd="7" destOrd="0" presId="urn:microsoft.com/office/officeart/2005/8/layout/list1"/>
    <dgm:cxn modelId="{FD6E2D52-AC4E-4955-93BA-1681D7772445}" type="presParOf" srcId="{C59CE18C-432E-4CC3-9F32-1C8BC623CD0D}" destId="{8CBCC9AE-3AA4-4630-B942-F179EE66634D}" srcOrd="8" destOrd="0" presId="urn:microsoft.com/office/officeart/2005/8/layout/list1"/>
    <dgm:cxn modelId="{5820CC7F-EBB9-4D5D-A674-B55748E9D3DB}" type="presParOf" srcId="{8CBCC9AE-3AA4-4630-B942-F179EE66634D}" destId="{92725A9D-04B4-4D55-9B97-7C6E6465D32F}" srcOrd="0" destOrd="0" presId="urn:microsoft.com/office/officeart/2005/8/layout/list1"/>
    <dgm:cxn modelId="{3677109E-3803-4F5F-BDCB-4EDAAE96DCAC}" type="presParOf" srcId="{8CBCC9AE-3AA4-4630-B942-F179EE66634D}" destId="{B73FB8ED-6939-46EC-A7F3-91C9B6840ACD}" srcOrd="1" destOrd="0" presId="urn:microsoft.com/office/officeart/2005/8/layout/list1"/>
    <dgm:cxn modelId="{1E0C3AB7-FBFB-420B-9E1E-9E74852CB4AC}" type="presParOf" srcId="{C59CE18C-432E-4CC3-9F32-1C8BC623CD0D}" destId="{1F7CE9E4-260D-4A6E-83A9-BA7A299DB9F0}" srcOrd="9" destOrd="0" presId="urn:microsoft.com/office/officeart/2005/8/layout/list1"/>
    <dgm:cxn modelId="{DD4C02AB-2EB1-4E99-91A5-6246E817FE3F}" type="presParOf" srcId="{C59CE18C-432E-4CC3-9F32-1C8BC623CD0D}" destId="{3F390E4B-5461-4CEF-8F5F-CF80E61E275F}"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71C2754-B4A6-400E-BE22-FF080F3ADEC5}" type="doc">
      <dgm:prSet loTypeId="urn:microsoft.com/office/officeart/2005/8/layout/vList3" loCatId="list" qsTypeId="urn:microsoft.com/office/officeart/2005/8/quickstyle/simple1" qsCatId="simple" csTypeId="urn:microsoft.com/office/officeart/2005/8/colors/accent1_2" csCatId="accent1" phldr="1"/>
      <dgm:spPr/>
    </dgm:pt>
    <dgm:pt modelId="{1AF693DF-CC8A-4BE3-B53C-50D7488FE4AF}">
      <dgm:prSet phldrT="[Texto]" custT="1"/>
      <dgm:spPr>
        <a:noFill/>
        <a:ln w="28575">
          <a:solidFill>
            <a:schemeClr val="accent1">
              <a:lumMod val="75000"/>
            </a:schemeClr>
          </a:solidFill>
        </a:ln>
      </dgm:spPr>
      <dgm:t>
        <a:bodyPr/>
        <a:lstStyle/>
        <a:p>
          <a:r>
            <a:rPr lang="es-PE" sz="1600" dirty="0" smtClean="0">
              <a:solidFill>
                <a:srgbClr val="002060"/>
              </a:solidFill>
            </a:rPr>
            <a:t>o) Las demás establecidas en el presente Reglamento y en el Reglamento Interno del Servicio Civil de cada entidad.</a:t>
          </a:r>
          <a:endParaRPr lang="es-PE" sz="1600" dirty="0">
            <a:solidFill>
              <a:srgbClr val="002060"/>
            </a:solidFill>
          </a:endParaRPr>
        </a:p>
      </dgm:t>
    </dgm:pt>
    <dgm:pt modelId="{24816C0A-73F4-44E8-9F6F-0EBE6C74F926}" type="parTrans" cxnId="{25D699F6-D517-4B22-9A24-D374CCF7AF0A}">
      <dgm:prSet/>
      <dgm:spPr/>
      <dgm:t>
        <a:bodyPr/>
        <a:lstStyle/>
        <a:p>
          <a:endParaRPr lang="es-PE">
            <a:solidFill>
              <a:srgbClr val="002060"/>
            </a:solidFill>
          </a:endParaRPr>
        </a:p>
      </dgm:t>
    </dgm:pt>
    <dgm:pt modelId="{84028324-C646-4E80-84D9-31290B444514}" type="sibTrans" cxnId="{25D699F6-D517-4B22-9A24-D374CCF7AF0A}">
      <dgm:prSet/>
      <dgm:spPr/>
      <dgm:t>
        <a:bodyPr/>
        <a:lstStyle/>
        <a:p>
          <a:endParaRPr lang="es-PE">
            <a:solidFill>
              <a:srgbClr val="002060"/>
            </a:solidFill>
          </a:endParaRPr>
        </a:p>
      </dgm:t>
    </dgm:pt>
    <dgm:pt modelId="{E953F651-EC8D-43AE-A387-83B497CE2459}" type="pres">
      <dgm:prSet presAssocID="{B71C2754-B4A6-400E-BE22-FF080F3ADEC5}" presName="linearFlow" presStyleCnt="0">
        <dgm:presLayoutVars>
          <dgm:dir/>
          <dgm:resizeHandles val="exact"/>
        </dgm:presLayoutVars>
      </dgm:prSet>
      <dgm:spPr/>
    </dgm:pt>
    <dgm:pt modelId="{86F5428D-3639-4E90-AD29-FE96B5D947EC}" type="pres">
      <dgm:prSet presAssocID="{1AF693DF-CC8A-4BE3-B53C-50D7488FE4AF}" presName="composite" presStyleCnt="0"/>
      <dgm:spPr/>
    </dgm:pt>
    <dgm:pt modelId="{F66316BE-DC83-4F23-B380-3815607E26D2}" type="pres">
      <dgm:prSet presAssocID="{1AF693DF-CC8A-4BE3-B53C-50D7488FE4AF}" presName="imgShp" presStyleLbl="fgImgPlace1" presStyleIdx="0" presStyleCnt="1" custScaleX="89024" custScaleY="87299"/>
      <dgm:spPr>
        <a:blipFill rotWithShape="0">
          <a:blip xmlns:r="http://schemas.openxmlformats.org/officeDocument/2006/relationships" r:embed="rId1"/>
          <a:stretch>
            <a:fillRect/>
          </a:stretch>
        </a:blipFill>
        <a:ln>
          <a:solidFill>
            <a:schemeClr val="accent2">
              <a:lumMod val="75000"/>
            </a:schemeClr>
          </a:solidFill>
        </a:ln>
      </dgm:spPr>
    </dgm:pt>
    <dgm:pt modelId="{32FF53F9-E8FD-4420-8978-670065EEF231}" type="pres">
      <dgm:prSet presAssocID="{1AF693DF-CC8A-4BE3-B53C-50D7488FE4AF}" presName="txShp" presStyleLbl="node1" presStyleIdx="0" presStyleCnt="1" custScaleX="113839" custScaleY="76035" custLinFactNeighborX="6645" custLinFactNeighborY="0">
        <dgm:presLayoutVars>
          <dgm:bulletEnabled val="1"/>
        </dgm:presLayoutVars>
      </dgm:prSet>
      <dgm:spPr/>
      <dgm:t>
        <a:bodyPr/>
        <a:lstStyle/>
        <a:p>
          <a:endParaRPr lang="es-PE"/>
        </a:p>
      </dgm:t>
    </dgm:pt>
  </dgm:ptLst>
  <dgm:cxnLst>
    <dgm:cxn modelId="{25D699F6-D517-4B22-9A24-D374CCF7AF0A}" srcId="{B71C2754-B4A6-400E-BE22-FF080F3ADEC5}" destId="{1AF693DF-CC8A-4BE3-B53C-50D7488FE4AF}" srcOrd="0" destOrd="0" parTransId="{24816C0A-73F4-44E8-9F6F-0EBE6C74F926}" sibTransId="{84028324-C646-4E80-84D9-31290B444514}"/>
    <dgm:cxn modelId="{3BB301CA-C1FA-465A-87CD-87AABA7F6468}" type="presOf" srcId="{1AF693DF-CC8A-4BE3-B53C-50D7488FE4AF}" destId="{32FF53F9-E8FD-4420-8978-670065EEF231}" srcOrd="0" destOrd="0" presId="urn:microsoft.com/office/officeart/2005/8/layout/vList3"/>
    <dgm:cxn modelId="{BC61CA79-2A6B-49EE-87A8-43EF79F60B19}" type="presOf" srcId="{B71C2754-B4A6-400E-BE22-FF080F3ADEC5}" destId="{E953F651-EC8D-43AE-A387-83B497CE2459}" srcOrd="0" destOrd="0" presId="urn:microsoft.com/office/officeart/2005/8/layout/vList3"/>
    <dgm:cxn modelId="{BA954976-FFB6-49C8-BE3A-0229A22A16B3}" type="presParOf" srcId="{E953F651-EC8D-43AE-A387-83B497CE2459}" destId="{86F5428D-3639-4E90-AD29-FE96B5D947EC}" srcOrd="0" destOrd="0" presId="urn:microsoft.com/office/officeart/2005/8/layout/vList3"/>
    <dgm:cxn modelId="{80F5670E-7EB5-45B2-B712-A43ABB6E0B3E}" type="presParOf" srcId="{86F5428D-3639-4E90-AD29-FE96B5D947EC}" destId="{F66316BE-DC83-4F23-B380-3815607E26D2}" srcOrd="0" destOrd="0" presId="urn:microsoft.com/office/officeart/2005/8/layout/vList3"/>
    <dgm:cxn modelId="{9EBBEEF7-C198-4BC7-ADEA-7A88F69C3869}" type="presParOf" srcId="{86F5428D-3639-4E90-AD29-FE96B5D947EC}" destId="{32FF53F9-E8FD-4420-8978-670065EEF231}" srcOrd="1" destOrd="0" presId="urn:microsoft.com/office/officeart/2005/8/layout/vList3"/>
  </dgm:cxnLst>
  <dgm:bg/>
  <dgm:whole/>
</dgm:dataModel>
</file>

<file path=ppt/diagrams/data31.xml><?xml version="1.0" encoding="utf-8"?>
<dgm:dataModel xmlns:dgm="http://schemas.openxmlformats.org/drawingml/2006/diagram" xmlns:a="http://schemas.openxmlformats.org/drawingml/2006/main">
  <dgm:ptLst>
    <dgm:pt modelId="{F4E84531-3CE5-48D2-A321-10B772DF26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B8A0CC19-3E33-4DAB-851E-0CAE5A6D3E2A}">
      <dgm:prSet phldrT="[Texto]" custT="1"/>
      <dgm:spPr>
        <a:noFill/>
        <a:ln w="28575">
          <a:solidFill>
            <a:schemeClr val="accent1">
              <a:lumMod val="75000"/>
            </a:schemeClr>
          </a:solidFill>
        </a:ln>
      </dgm:spPr>
      <dgm:t>
        <a:bodyPr/>
        <a:lstStyle/>
        <a:p>
          <a:r>
            <a:rPr lang="es-PE" sz="1500" b="1" dirty="0" smtClean="0">
              <a:solidFill>
                <a:schemeClr val="accent6">
                  <a:lumMod val="75000"/>
                </a:schemeClr>
              </a:solidFill>
            </a:rPr>
            <a:t>Mantener Intereses de Conflicto</a:t>
          </a:r>
        </a:p>
        <a:p>
          <a:r>
            <a:rPr lang="es-PE" sz="1500" dirty="0" smtClean="0">
              <a:solidFill>
                <a:schemeClr val="accent6">
                  <a:lumMod val="75000"/>
                </a:schemeClr>
              </a:solidFill>
            </a:rPr>
            <a:t>Mantener relaciones o de aceptar situaciones en cuyo contexto sus intereses personales, laborales, económicos o financieros pudieran estar en conflicto con el cumplimento de los deberes y funciones a su cargo.</a:t>
          </a:r>
          <a:endParaRPr lang="es-PE" sz="1500" dirty="0">
            <a:solidFill>
              <a:schemeClr val="accent6">
                <a:lumMod val="75000"/>
              </a:schemeClr>
            </a:solidFill>
          </a:endParaRPr>
        </a:p>
      </dgm:t>
    </dgm:pt>
    <dgm:pt modelId="{4C93BFCB-9AB1-46B8-9B62-CB023A1EDBC4}" type="parTrans" cxnId="{2F61C009-4326-4E66-85FA-C6EDC16F76F5}">
      <dgm:prSet/>
      <dgm:spPr/>
      <dgm:t>
        <a:bodyPr/>
        <a:lstStyle/>
        <a:p>
          <a:endParaRPr lang="es-PE"/>
        </a:p>
      </dgm:t>
    </dgm:pt>
    <dgm:pt modelId="{1E15799C-2615-4B1E-9DEB-7A40F4DCED14}" type="sibTrans" cxnId="{2F61C009-4326-4E66-85FA-C6EDC16F76F5}">
      <dgm:prSet/>
      <dgm:spPr/>
      <dgm:t>
        <a:bodyPr/>
        <a:lstStyle/>
        <a:p>
          <a:endParaRPr lang="es-PE"/>
        </a:p>
      </dgm:t>
    </dgm:pt>
    <dgm:pt modelId="{B4C5C37A-CDB7-464E-BE36-F1345AD6B87E}">
      <dgm:prSet phldrT="[Texto]" custT="1"/>
      <dgm:spPr>
        <a:noFill/>
        <a:ln w="28575">
          <a:solidFill>
            <a:schemeClr val="accent1">
              <a:lumMod val="75000"/>
            </a:schemeClr>
          </a:solidFill>
        </a:ln>
      </dgm:spPr>
      <dgm:t>
        <a:bodyPr/>
        <a:lstStyle/>
        <a:p>
          <a:r>
            <a:rPr lang="es-PE" sz="1500" b="1" dirty="0" smtClean="0">
              <a:solidFill>
                <a:schemeClr val="accent6">
                  <a:lumMod val="75000"/>
                </a:schemeClr>
              </a:solidFill>
            </a:rPr>
            <a:t>Obtener Ventajas Indebidas</a:t>
          </a:r>
        </a:p>
        <a:p>
          <a:r>
            <a:rPr lang="es-PE" sz="1500" dirty="0" smtClean="0">
              <a:solidFill>
                <a:schemeClr val="accent6">
                  <a:lumMod val="75000"/>
                </a:schemeClr>
              </a:solidFill>
            </a:rPr>
            <a:t>Obtener o procurar beneficios o ventajas indebidas, para sí o para otros, mediante el uso de su cargo, autoridad, influencia o apariencia de influencia.</a:t>
          </a:r>
          <a:endParaRPr lang="es-PE" sz="1500" dirty="0">
            <a:solidFill>
              <a:schemeClr val="accent6">
                <a:lumMod val="75000"/>
              </a:schemeClr>
            </a:solidFill>
          </a:endParaRPr>
        </a:p>
      </dgm:t>
    </dgm:pt>
    <dgm:pt modelId="{A65B7280-AB4F-4B33-91BC-DE977C8F6554}" type="parTrans" cxnId="{B4DF2B0E-145C-4D03-A3A3-07A57A9E12F3}">
      <dgm:prSet/>
      <dgm:spPr/>
      <dgm:t>
        <a:bodyPr/>
        <a:lstStyle/>
        <a:p>
          <a:endParaRPr lang="es-PE"/>
        </a:p>
      </dgm:t>
    </dgm:pt>
    <dgm:pt modelId="{194BD923-3679-4468-A419-635BC544BCF1}" type="sibTrans" cxnId="{B4DF2B0E-145C-4D03-A3A3-07A57A9E12F3}">
      <dgm:prSet/>
      <dgm:spPr/>
      <dgm:t>
        <a:bodyPr/>
        <a:lstStyle/>
        <a:p>
          <a:endParaRPr lang="es-PE"/>
        </a:p>
      </dgm:t>
    </dgm:pt>
    <dgm:pt modelId="{439E5269-E605-4AD6-B35B-C0DA16D55740}">
      <dgm:prSet phldrT="[Texto]" custT="1"/>
      <dgm:spPr>
        <a:noFill/>
        <a:ln w="28575">
          <a:solidFill>
            <a:schemeClr val="accent1">
              <a:lumMod val="75000"/>
            </a:schemeClr>
          </a:solidFill>
        </a:ln>
      </dgm:spPr>
      <dgm:t>
        <a:bodyPr/>
        <a:lstStyle/>
        <a:p>
          <a:r>
            <a:rPr lang="es-PE" sz="1500" b="1" dirty="0" smtClean="0">
              <a:solidFill>
                <a:schemeClr val="accent6">
                  <a:lumMod val="75000"/>
                </a:schemeClr>
              </a:solidFill>
            </a:rPr>
            <a:t>Realizar Actividades de Proselitismo Político</a:t>
          </a:r>
        </a:p>
        <a:p>
          <a:r>
            <a:rPr lang="es-PE" sz="1500" dirty="0" smtClean="0">
              <a:solidFill>
                <a:schemeClr val="accent6">
                  <a:lumMod val="75000"/>
                </a:schemeClr>
              </a:solidFill>
            </a:rPr>
            <a:t>Realizar actividades de proselitismo político a través de la utilización de sus funciones o por medio de la utilización de infraestructura, bienes o recursos públicos, ya sea a favor o en contra de partidos u organizaciones políticas o candidatos.</a:t>
          </a:r>
          <a:endParaRPr lang="es-PE" sz="1500" dirty="0">
            <a:solidFill>
              <a:schemeClr val="accent6">
                <a:lumMod val="75000"/>
              </a:schemeClr>
            </a:solidFill>
          </a:endParaRPr>
        </a:p>
      </dgm:t>
    </dgm:pt>
    <dgm:pt modelId="{1E4CD2FF-CB2D-4971-82DF-2B3688723B8F}" type="parTrans" cxnId="{318AE8A5-9238-433D-8E00-FCA587BDE3CC}">
      <dgm:prSet/>
      <dgm:spPr/>
      <dgm:t>
        <a:bodyPr/>
        <a:lstStyle/>
        <a:p>
          <a:endParaRPr lang="es-PE"/>
        </a:p>
      </dgm:t>
    </dgm:pt>
    <dgm:pt modelId="{ECEC2718-1CBF-408E-A5EA-79491308DDC5}" type="sibTrans" cxnId="{318AE8A5-9238-433D-8E00-FCA587BDE3CC}">
      <dgm:prSet/>
      <dgm:spPr/>
      <dgm:t>
        <a:bodyPr/>
        <a:lstStyle/>
        <a:p>
          <a:endParaRPr lang="es-PE"/>
        </a:p>
      </dgm:t>
    </dgm:pt>
    <dgm:pt modelId="{8F90A6C2-DCEC-427B-9442-09F9823AC167}">
      <dgm:prSet custT="1"/>
      <dgm:spPr>
        <a:noFill/>
        <a:ln w="28575">
          <a:solidFill>
            <a:schemeClr val="accent1">
              <a:lumMod val="75000"/>
            </a:schemeClr>
          </a:solidFill>
        </a:ln>
      </dgm:spPr>
      <dgm:t>
        <a:bodyPr/>
        <a:lstStyle/>
        <a:p>
          <a:pPr algn="ctr"/>
          <a:r>
            <a:rPr lang="es-PE" sz="1500" b="1" dirty="0" smtClean="0">
              <a:solidFill>
                <a:schemeClr val="accent6">
                  <a:lumMod val="75000"/>
                </a:schemeClr>
              </a:solidFill>
            </a:rPr>
            <a:t>Hacer Mal Uso de Información Privilegiada</a:t>
          </a:r>
          <a:endParaRPr lang="es-PE" sz="1500" dirty="0" smtClean="0">
            <a:solidFill>
              <a:schemeClr val="accent6">
                <a:lumMod val="75000"/>
              </a:schemeClr>
            </a:solidFill>
          </a:endParaRPr>
        </a:p>
        <a:p>
          <a:pPr algn="ctr"/>
          <a:r>
            <a:rPr lang="es-PE" sz="1500" dirty="0" smtClean="0">
              <a:solidFill>
                <a:schemeClr val="accent6">
                  <a:lumMod val="75000"/>
                </a:schemeClr>
              </a:solidFill>
            </a:rPr>
            <a:t>Participar en transacciones u operaciones financieras utilizando información privilegiada de la entidad a la que pertenece o que pudiera tener acceso a ella por su condición o ejercicio del cargo que desempeña, ni debe permitir el uso impropio de dicha información para el beneficio de algún interés.</a:t>
          </a:r>
        </a:p>
      </dgm:t>
    </dgm:pt>
    <dgm:pt modelId="{2E33FB8F-6829-415C-AA36-5510D52C4783}" type="parTrans" cxnId="{2FF46090-A4B2-4D92-ADAB-D5E5B12A0E6E}">
      <dgm:prSet/>
      <dgm:spPr/>
      <dgm:t>
        <a:bodyPr/>
        <a:lstStyle/>
        <a:p>
          <a:endParaRPr lang="es-PE"/>
        </a:p>
      </dgm:t>
    </dgm:pt>
    <dgm:pt modelId="{B3F7B3A1-BF4E-46BC-9AF6-A8BB26CF306E}" type="sibTrans" cxnId="{2FF46090-A4B2-4D92-ADAB-D5E5B12A0E6E}">
      <dgm:prSet/>
      <dgm:spPr/>
      <dgm:t>
        <a:bodyPr/>
        <a:lstStyle/>
        <a:p>
          <a:endParaRPr lang="es-PE"/>
        </a:p>
      </dgm:t>
    </dgm:pt>
    <dgm:pt modelId="{065CAE05-C59F-497D-A1BC-26086BBBFFA6}">
      <dgm:prSet custT="1"/>
      <dgm:spPr>
        <a:noFill/>
        <a:ln w="28575">
          <a:solidFill>
            <a:schemeClr val="accent1">
              <a:lumMod val="75000"/>
            </a:schemeClr>
          </a:solidFill>
        </a:ln>
      </dgm:spPr>
      <dgm:t>
        <a:bodyPr/>
        <a:lstStyle/>
        <a:p>
          <a:r>
            <a:rPr lang="es-PE" sz="1500" b="1" dirty="0" smtClean="0">
              <a:solidFill>
                <a:schemeClr val="accent6">
                  <a:lumMod val="75000"/>
                </a:schemeClr>
              </a:solidFill>
            </a:rPr>
            <a:t>Presionar, Amenazar y/o Acosar</a:t>
          </a:r>
        </a:p>
        <a:p>
          <a:r>
            <a:rPr lang="es-PE" sz="1500" dirty="0" smtClean="0">
              <a:solidFill>
                <a:schemeClr val="accent6">
                  <a:lumMod val="75000"/>
                </a:schemeClr>
              </a:solidFill>
            </a:rPr>
            <a:t>Ejercer presiones, amenazas o acoso sexual contra otros servidores públicos o subordinados que puedan afectar la dignidad de la persona o inducir a la realización de acciones dolosas.</a:t>
          </a:r>
        </a:p>
      </dgm:t>
    </dgm:pt>
    <dgm:pt modelId="{C46335A9-3BA0-4818-B41C-09F7F7461159}" type="parTrans" cxnId="{F09B2E70-8BF3-488D-9FE1-74D0C06BDF5F}">
      <dgm:prSet/>
      <dgm:spPr/>
      <dgm:t>
        <a:bodyPr/>
        <a:lstStyle/>
        <a:p>
          <a:endParaRPr lang="es-PE"/>
        </a:p>
      </dgm:t>
    </dgm:pt>
    <dgm:pt modelId="{12F1C13A-0D74-44C4-8E51-3438D34E147F}" type="sibTrans" cxnId="{F09B2E70-8BF3-488D-9FE1-74D0C06BDF5F}">
      <dgm:prSet/>
      <dgm:spPr/>
      <dgm:t>
        <a:bodyPr/>
        <a:lstStyle/>
        <a:p>
          <a:endParaRPr lang="es-PE"/>
        </a:p>
      </dgm:t>
    </dgm:pt>
    <dgm:pt modelId="{368E6196-E291-4A59-97EF-C7940D4B4C54}" type="pres">
      <dgm:prSet presAssocID="{F4E84531-3CE5-48D2-A321-10B772DF269F}" presName="diagram" presStyleCnt="0">
        <dgm:presLayoutVars>
          <dgm:dir/>
          <dgm:resizeHandles val="exact"/>
        </dgm:presLayoutVars>
      </dgm:prSet>
      <dgm:spPr/>
      <dgm:t>
        <a:bodyPr/>
        <a:lstStyle/>
        <a:p>
          <a:endParaRPr lang="es-PE"/>
        </a:p>
      </dgm:t>
    </dgm:pt>
    <dgm:pt modelId="{23796147-E567-4FBB-961B-D6FF02D458D9}" type="pres">
      <dgm:prSet presAssocID="{B8A0CC19-3E33-4DAB-851E-0CAE5A6D3E2A}" presName="node" presStyleLbl="node1" presStyleIdx="0" presStyleCnt="5" custScaleY="137914">
        <dgm:presLayoutVars>
          <dgm:bulletEnabled val="1"/>
        </dgm:presLayoutVars>
      </dgm:prSet>
      <dgm:spPr/>
      <dgm:t>
        <a:bodyPr/>
        <a:lstStyle/>
        <a:p>
          <a:endParaRPr lang="es-PE"/>
        </a:p>
      </dgm:t>
    </dgm:pt>
    <dgm:pt modelId="{86A69D79-6B94-4F10-81E3-58FB838AF68E}" type="pres">
      <dgm:prSet presAssocID="{1E15799C-2615-4B1E-9DEB-7A40F4DCED14}" presName="sibTrans" presStyleCnt="0"/>
      <dgm:spPr/>
    </dgm:pt>
    <dgm:pt modelId="{2E384F00-DC3F-4BC0-AF38-F6B46F206FD7}" type="pres">
      <dgm:prSet presAssocID="{B4C5C37A-CDB7-464E-BE36-F1345AD6B87E}" presName="node" presStyleLbl="node1" presStyleIdx="1" presStyleCnt="5" custScaleY="135985">
        <dgm:presLayoutVars>
          <dgm:bulletEnabled val="1"/>
        </dgm:presLayoutVars>
      </dgm:prSet>
      <dgm:spPr/>
      <dgm:t>
        <a:bodyPr/>
        <a:lstStyle/>
        <a:p>
          <a:endParaRPr lang="es-PE"/>
        </a:p>
      </dgm:t>
    </dgm:pt>
    <dgm:pt modelId="{CA2DF876-9234-46BC-855F-19585771E6A7}" type="pres">
      <dgm:prSet presAssocID="{194BD923-3679-4468-A419-635BC544BCF1}" presName="sibTrans" presStyleCnt="0"/>
      <dgm:spPr/>
    </dgm:pt>
    <dgm:pt modelId="{7B93987D-140B-433C-A07B-17E5C3DD7A44}" type="pres">
      <dgm:prSet presAssocID="{439E5269-E605-4AD6-B35B-C0DA16D55740}" presName="node" presStyleLbl="node1" presStyleIdx="2" presStyleCnt="5" custScaleY="134573">
        <dgm:presLayoutVars>
          <dgm:bulletEnabled val="1"/>
        </dgm:presLayoutVars>
      </dgm:prSet>
      <dgm:spPr/>
      <dgm:t>
        <a:bodyPr/>
        <a:lstStyle/>
        <a:p>
          <a:endParaRPr lang="es-PE"/>
        </a:p>
      </dgm:t>
    </dgm:pt>
    <dgm:pt modelId="{C3026AB5-3665-4706-8006-C0BE34D1C0E9}" type="pres">
      <dgm:prSet presAssocID="{ECEC2718-1CBF-408E-A5EA-79491308DDC5}" presName="sibTrans" presStyleCnt="0"/>
      <dgm:spPr/>
    </dgm:pt>
    <dgm:pt modelId="{7AA57E7D-2EAD-4ADD-B5A3-CBD45D201287}" type="pres">
      <dgm:prSet presAssocID="{8F90A6C2-DCEC-427B-9442-09F9823AC167}" presName="node" presStyleLbl="node1" presStyleIdx="3" presStyleCnt="5" custScaleX="116207" custScaleY="141357">
        <dgm:presLayoutVars>
          <dgm:bulletEnabled val="1"/>
        </dgm:presLayoutVars>
      </dgm:prSet>
      <dgm:spPr/>
      <dgm:t>
        <a:bodyPr/>
        <a:lstStyle/>
        <a:p>
          <a:endParaRPr lang="es-PE"/>
        </a:p>
      </dgm:t>
    </dgm:pt>
    <dgm:pt modelId="{B8A65F38-E0D2-4371-BABB-20793B7F68F3}" type="pres">
      <dgm:prSet presAssocID="{B3F7B3A1-BF4E-46BC-9AF6-A8BB26CF306E}" presName="sibTrans" presStyleCnt="0"/>
      <dgm:spPr/>
    </dgm:pt>
    <dgm:pt modelId="{1FFAA8E0-A88D-4C57-B2DC-047493E7B607}" type="pres">
      <dgm:prSet presAssocID="{065CAE05-C59F-497D-A1BC-26086BBBFFA6}" presName="node" presStyleLbl="node1" presStyleIdx="4" presStyleCnt="5" custScaleX="110645" custScaleY="141357">
        <dgm:presLayoutVars>
          <dgm:bulletEnabled val="1"/>
        </dgm:presLayoutVars>
      </dgm:prSet>
      <dgm:spPr/>
      <dgm:t>
        <a:bodyPr/>
        <a:lstStyle/>
        <a:p>
          <a:endParaRPr lang="es-PE"/>
        </a:p>
      </dgm:t>
    </dgm:pt>
  </dgm:ptLst>
  <dgm:cxnLst>
    <dgm:cxn modelId="{F09B2E70-8BF3-488D-9FE1-74D0C06BDF5F}" srcId="{F4E84531-3CE5-48D2-A321-10B772DF269F}" destId="{065CAE05-C59F-497D-A1BC-26086BBBFFA6}" srcOrd="4" destOrd="0" parTransId="{C46335A9-3BA0-4818-B41C-09F7F7461159}" sibTransId="{12F1C13A-0D74-44C4-8E51-3438D34E147F}"/>
    <dgm:cxn modelId="{E67A7913-3AB0-4F12-BFEC-9589AA0D724C}" type="presOf" srcId="{F4E84531-3CE5-48D2-A321-10B772DF269F}" destId="{368E6196-E291-4A59-97EF-C7940D4B4C54}" srcOrd="0" destOrd="0" presId="urn:microsoft.com/office/officeart/2005/8/layout/default"/>
    <dgm:cxn modelId="{2FF46090-A4B2-4D92-ADAB-D5E5B12A0E6E}" srcId="{F4E84531-3CE5-48D2-A321-10B772DF269F}" destId="{8F90A6C2-DCEC-427B-9442-09F9823AC167}" srcOrd="3" destOrd="0" parTransId="{2E33FB8F-6829-415C-AA36-5510D52C4783}" sibTransId="{B3F7B3A1-BF4E-46BC-9AF6-A8BB26CF306E}"/>
    <dgm:cxn modelId="{2F61C009-4326-4E66-85FA-C6EDC16F76F5}" srcId="{F4E84531-3CE5-48D2-A321-10B772DF269F}" destId="{B8A0CC19-3E33-4DAB-851E-0CAE5A6D3E2A}" srcOrd="0" destOrd="0" parTransId="{4C93BFCB-9AB1-46B8-9B62-CB023A1EDBC4}" sibTransId="{1E15799C-2615-4B1E-9DEB-7A40F4DCED14}"/>
    <dgm:cxn modelId="{62FCF2AB-0D3B-4EBD-81FA-3DF2702C5952}" type="presOf" srcId="{B8A0CC19-3E33-4DAB-851E-0CAE5A6D3E2A}" destId="{23796147-E567-4FBB-961B-D6FF02D458D9}" srcOrd="0" destOrd="0" presId="urn:microsoft.com/office/officeart/2005/8/layout/default"/>
    <dgm:cxn modelId="{28F12B14-5D4F-4CD2-BFDD-FB7252A40BF4}" type="presOf" srcId="{065CAE05-C59F-497D-A1BC-26086BBBFFA6}" destId="{1FFAA8E0-A88D-4C57-B2DC-047493E7B607}" srcOrd="0" destOrd="0" presId="urn:microsoft.com/office/officeart/2005/8/layout/default"/>
    <dgm:cxn modelId="{B4DF2B0E-145C-4D03-A3A3-07A57A9E12F3}" srcId="{F4E84531-3CE5-48D2-A321-10B772DF269F}" destId="{B4C5C37A-CDB7-464E-BE36-F1345AD6B87E}" srcOrd="1" destOrd="0" parTransId="{A65B7280-AB4F-4B33-91BC-DE977C8F6554}" sibTransId="{194BD923-3679-4468-A419-635BC544BCF1}"/>
    <dgm:cxn modelId="{138BC9FC-8846-4BA4-9AAB-AC8032366762}" type="presOf" srcId="{B4C5C37A-CDB7-464E-BE36-F1345AD6B87E}" destId="{2E384F00-DC3F-4BC0-AF38-F6B46F206FD7}" srcOrd="0" destOrd="0" presId="urn:microsoft.com/office/officeart/2005/8/layout/default"/>
    <dgm:cxn modelId="{36A7E0A1-C768-42DC-9FB0-4177BF849949}" type="presOf" srcId="{439E5269-E605-4AD6-B35B-C0DA16D55740}" destId="{7B93987D-140B-433C-A07B-17E5C3DD7A44}" srcOrd="0" destOrd="0" presId="urn:microsoft.com/office/officeart/2005/8/layout/default"/>
    <dgm:cxn modelId="{6FDD3842-1583-4EF5-B085-B45F3E99001E}" type="presOf" srcId="{8F90A6C2-DCEC-427B-9442-09F9823AC167}" destId="{7AA57E7D-2EAD-4ADD-B5A3-CBD45D201287}" srcOrd="0" destOrd="0" presId="urn:microsoft.com/office/officeart/2005/8/layout/default"/>
    <dgm:cxn modelId="{318AE8A5-9238-433D-8E00-FCA587BDE3CC}" srcId="{F4E84531-3CE5-48D2-A321-10B772DF269F}" destId="{439E5269-E605-4AD6-B35B-C0DA16D55740}" srcOrd="2" destOrd="0" parTransId="{1E4CD2FF-CB2D-4971-82DF-2B3688723B8F}" sibTransId="{ECEC2718-1CBF-408E-A5EA-79491308DDC5}"/>
    <dgm:cxn modelId="{0DF71098-18CC-4DEE-8589-400526F0B902}" type="presParOf" srcId="{368E6196-E291-4A59-97EF-C7940D4B4C54}" destId="{23796147-E567-4FBB-961B-D6FF02D458D9}" srcOrd="0" destOrd="0" presId="urn:microsoft.com/office/officeart/2005/8/layout/default"/>
    <dgm:cxn modelId="{71F08997-F41A-41F3-BAB7-2F4503B7E913}" type="presParOf" srcId="{368E6196-E291-4A59-97EF-C7940D4B4C54}" destId="{86A69D79-6B94-4F10-81E3-58FB838AF68E}" srcOrd="1" destOrd="0" presId="urn:microsoft.com/office/officeart/2005/8/layout/default"/>
    <dgm:cxn modelId="{8F6EECD9-501D-44B7-943F-D9883FAF40C8}" type="presParOf" srcId="{368E6196-E291-4A59-97EF-C7940D4B4C54}" destId="{2E384F00-DC3F-4BC0-AF38-F6B46F206FD7}" srcOrd="2" destOrd="0" presId="urn:microsoft.com/office/officeart/2005/8/layout/default"/>
    <dgm:cxn modelId="{FD7A7247-0FCC-4F89-9F8D-DA08AD671E8D}" type="presParOf" srcId="{368E6196-E291-4A59-97EF-C7940D4B4C54}" destId="{CA2DF876-9234-46BC-855F-19585771E6A7}" srcOrd="3" destOrd="0" presId="urn:microsoft.com/office/officeart/2005/8/layout/default"/>
    <dgm:cxn modelId="{FC4B5742-820D-406E-8D05-972E2EA955D8}" type="presParOf" srcId="{368E6196-E291-4A59-97EF-C7940D4B4C54}" destId="{7B93987D-140B-433C-A07B-17E5C3DD7A44}" srcOrd="4" destOrd="0" presId="urn:microsoft.com/office/officeart/2005/8/layout/default"/>
    <dgm:cxn modelId="{934E3963-A5B6-4C99-95BE-198177A2A906}" type="presParOf" srcId="{368E6196-E291-4A59-97EF-C7940D4B4C54}" destId="{C3026AB5-3665-4706-8006-C0BE34D1C0E9}" srcOrd="5" destOrd="0" presId="urn:microsoft.com/office/officeart/2005/8/layout/default"/>
    <dgm:cxn modelId="{E97B2E02-EE67-4382-8E57-FF9BD4DA9E38}" type="presParOf" srcId="{368E6196-E291-4A59-97EF-C7940D4B4C54}" destId="{7AA57E7D-2EAD-4ADD-B5A3-CBD45D201287}" srcOrd="6" destOrd="0" presId="urn:microsoft.com/office/officeart/2005/8/layout/default"/>
    <dgm:cxn modelId="{8873022C-C03A-4751-A6DB-D47EE921FD97}" type="presParOf" srcId="{368E6196-E291-4A59-97EF-C7940D4B4C54}" destId="{B8A65F38-E0D2-4371-BABB-20793B7F68F3}" srcOrd="7" destOrd="0" presId="urn:microsoft.com/office/officeart/2005/8/layout/default"/>
    <dgm:cxn modelId="{07E987EC-0FBE-4F86-A54F-95349900E58B}" type="presParOf" srcId="{368E6196-E291-4A59-97EF-C7940D4B4C54}" destId="{1FFAA8E0-A88D-4C57-B2DC-047493E7B607}" srcOrd="8"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4EAAFA6-EAC3-4BE0-BA20-91959FF653B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89AC74FC-20CC-4B7D-8824-D07DDCB4AFB6}">
      <dgm:prSet phldrT="[Texto]"/>
      <dgm:spPr>
        <a:noFill/>
        <a:ln w="28575">
          <a:solidFill>
            <a:schemeClr val="accent1">
              <a:lumMod val="75000"/>
            </a:schemeClr>
          </a:solidFill>
        </a:ln>
      </dgm:spPr>
      <dgm:t>
        <a:bodyPr/>
        <a:lstStyle/>
        <a:p>
          <a:pPr algn="ctr"/>
          <a:r>
            <a:rPr lang="es-PE" dirty="0" smtClean="0">
              <a:solidFill>
                <a:srgbClr val="002060"/>
              </a:solidFill>
            </a:rPr>
            <a:t>a) Ejercer facultades y representaciones diferentes a las que corresponden a su puesto cuando no le han sido delegadas o encargadas.</a:t>
          </a:r>
          <a:endParaRPr lang="es-PE" dirty="0">
            <a:solidFill>
              <a:srgbClr val="002060"/>
            </a:solidFill>
          </a:endParaRPr>
        </a:p>
      </dgm:t>
    </dgm:pt>
    <dgm:pt modelId="{2CF27B9F-89FD-40DA-A44D-D53F968B4FA3}" type="parTrans" cxnId="{6AB221CF-1713-4FD2-AAFA-6259CE88B77B}">
      <dgm:prSet/>
      <dgm:spPr/>
      <dgm:t>
        <a:bodyPr/>
        <a:lstStyle/>
        <a:p>
          <a:endParaRPr lang="es-PE"/>
        </a:p>
      </dgm:t>
    </dgm:pt>
    <dgm:pt modelId="{2BC6AF30-D0FA-42C6-9E45-694B47606959}" type="sibTrans" cxnId="{6AB221CF-1713-4FD2-AAFA-6259CE88B77B}">
      <dgm:prSet/>
      <dgm:spPr>
        <a:solidFill>
          <a:schemeClr val="accent1">
            <a:lumMod val="20000"/>
            <a:lumOff val="80000"/>
            <a:alpha val="90000"/>
          </a:schemeClr>
        </a:solidFill>
        <a:ln>
          <a:solidFill>
            <a:schemeClr val="accent1">
              <a:lumMod val="75000"/>
              <a:alpha val="90000"/>
            </a:schemeClr>
          </a:solidFill>
        </a:ln>
      </dgm:spPr>
      <dgm:t>
        <a:bodyPr/>
        <a:lstStyle/>
        <a:p>
          <a:endParaRPr lang="es-PE" dirty="0"/>
        </a:p>
      </dgm:t>
    </dgm:pt>
    <dgm:pt modelId="{8A5961D9-6CA4-42BA-B2B0-80F7B20DC556}">
      <dgm:prSet phldrT="[Texto]"/>
      <dgm:spPr>
        <a:noFill/>
        <a:ln w="28575">
          <a:solidFill>
            <a:schemeClr val="accent1">
              <a:lumMod val="75000"/>
            </a:schemeClr>
          </a:solidFill>
        </a:ln>
      </dgm:spPr>
      <dgm:t>
        <a:bodyPr/>
        <a:lstStyle/>
        <a:p>
          <a:pPr algn="ctr"/>
          <a:r>
            <a:rPr lang="es-PE" dirty="0" smtClean="0">
              <a:solidFill>
                <a:srgbClr val="002060"/>
              </a:solidFill>
            </a:rPr>
            <a:t>b) Intervenir en asuntos donde sus intereses personales, laborales, económicos o financieros pudieran estar en conflicto con el cumplimento de los deberes y funciones a su cargo.</a:t>
          </a:r>
          <a:endParaRPr lang="es-PE" dirty="0">
            <a:solidFill>
              <a:srgbClr val="002060"/>
            </a:solidFill>
          </a:endParaRPr>
        </a:p>
      </dgm:t>
    </dgm:pt>
    <dgm:pt modelId="{60E74B36-31AA-4DD2-BF92-1991A17CABEF}" type="parTrans" cxnId="{D3C1D96B-D7E3-49F3-A388-641DDE6D7C03}">
      <dgm:prSet/>
      <dgm:spPr/>
      <dgm:t>
        <a:bodyPr/>
        <a:lstStyle/>
        <a:p>
          <a:endParaRPr lang="es-PE"/>
        </a:p>
      </dgm:t>
    </dgm:pt>
    <dgm:pt modelId="{2800771E-0A32-4E63-8F5F-5553ADDFCB60}" type="sibTrans" cxnId="{D3C1D96B-D7E3-49F3-A388-641DDE6D7C03}">
      <dgm:prSet/>
      <dgm:spPr>
        <a:ln>
          <a:solidFill>
            <a:schemeClr val="accent1">
              <a:lumMod val="75000"/>
              <a:alpha val="90000"/>
            </a:schemeClr>
          </a:solidFill>
        </a:ln>
      </dgm:spPr>
      <dgm:t>
        <a:bodyPr/>
        <a:lstStyle/>
        <a:p>
          <a:endParaRPr lang="es-PE" dirty="0"/>
        </a:p>
      </dgm:t>
    </dgm:pt>
    <dgm:pt modelId="{438FA813-B99D-4B23-B921-1943B422AE04}">
      <dgm:prSet phldrT="[Texto]"/>
      <dgm:spPr>
        <a:noFill/>
        <a:ln w="28575">
          <a:solidFill>
            <a:schemeClr val="accent1">
              <a:lumMod val="75000"/>
            </a:schemeClr>
          </a:solidFill>
        </a:ln>
      </dgm:spPr>
      <dgm:t>
        <a:bodyPr/>
        <a:lstStyle/>
        <a:p>
          <a:pPr algn="ctr"/>
          <a:r>
            <a:rPr lang="es-PE" dirty="0" smtClean="0">
              <a:solidFill>
                <a:srgbClr val="002060"/>
              </a:solidFill>
            </a:rPr>
            <a:t>c) Obtener o procurar beneficios o ventajas indebidas, para sí o para otros, mediante el uso de su puesto, autoridad, influencia o apariencia de influencia. </a:t>
          </a:r>
          <a:endParaRPr lang="es-PE" dirty="0">
            <a:solidFill>
              <a:srgbClr val="002060"/>
            </a:solidFill>
          </a:endParaRPr>
        </a:p>
      </dgm:t>
    </dgm:pt>
    <dgm:pt modelId="{ACA677D9-6A2C-47A2-A159-EBC7A5E09E5F}" type="parTrans" cxnId="{AAFB734B-E15B-4AE0-9CA0-564D09F5885A}">
      <dgm:prSet/>
      <dgm:spPr/>
      <dgm:t>
        <a:bodyPr/>
        <a:lstStyle/>
        <a:p>
          <a:endParaRPr lang="es-PE"/>
        </a:p>
      </dgm:t>
    </dgm:pt>
    <dgm:pt modelId="{B6D66BE6-0FE8-453A-9430-585BAC44BB35}" type="sibTrans" cxnId="{AAFB734B-E15B-4AE0-9CA0-564D09F5885A}">
      <dgm:prSet/>
      <dgm:spPr/>
      <dgm:t>
        <a:bodyPr/>
        <a:lstStyle/>
        <a:p>
          <a:endParaRPr lang="es-PE"/>
        </a:p>
      </dgm:t>
    </dgm:pt>
    <dgm:pt modelId="{14E5B210-4F5F-4678-A470-B07BDE358A74}" type="pres">
      <dgm:prSet presAssocID="{B4EAAFA6-EAC3-4BE0-BA20-91959FF653BD}" presName="outerComposite" presStyleCnt="0">
        <dgm:presLayoutVars>
          <dgm:chMax val="5"/>
          <dgm:dir/>
          <dgm:resizeHandles val="exact"/>
        </dgm:presLayoutVars>
      </dgm:prSet>
      <dgm:spPr/>
      <dgm:t>
        <a:bodyPr/>
        <a:lstStyle/>
        <a:p>
          <a:endParaRPr lang="es-PE"/>
        </a:p>
      </dgm:t>
    </dgm:pt>
    <dgm:pt modelId="{8DC49D93-D9F5-4813-84B5-3A28AC302F05}" type="pres">
      <dgm:prSet presAssocID="{B4EAAFA6-EAC3-4BE0-BA20-91959FF653BD}" presName="dummyMaxCanvas" presStyleCnt="0">
        <dgm:presLayoutVars/>
      </dgm:prSet>
      <dgm:spPr/>
    </dgm:pt>
    <dgm:pt modelId="{822D2491-ECF1-4554-98DA-FE184B8341FE}" type="pres">
      <dgm:prSet presAssocID="{B4EAAFA6-EAC3-4BE0-BA20-91959FF653BD}" presName="ThreeNodes_1" presStyleLbl="node1" presStyleIdx="0" presStyleCnt="3">
        <dgm:presLayoutVars>
          <dgm:bulletEnabled val="1"/>
        </dgm:presLayoutVars>
      </dgm:prSet>
      <dgm:spPr/>
      <dgm:t>
        <a:bodyPr/>
        <a:lstStyle/>
        <a:p>
          <a:endParaRPr lang="es-PE"/>
        </a:p>
      </dgm:t>
    </dgm:pt>
    <dgm:pt modelId="{0294B735-FF47-4DA6-A318-12DFDBDCFD3F}" type="pres">
      <dgm:prSet presAssocID="{B4EAAFA6-EAC3-4BE0-BA20-91959FF653BD}" presName="ThreeNodes_2" presStyleLbl="node1" presStyleIdx="1" presStyleCnt="3">
        <dgm:presLayoutVars>
          <dgm:bulletEnabled val="1"/>
        </dgm:presLayoutVars>
      </dgm:prSet>
      <dgm:spPr/>
      <dgm:t>
        <a:bodyPr/>
        <a:lstStyle/>
        <a:p>
          <a:endParaRPr lang="es-PE"/>
        </a:p>
      </dgm:t>
    </dgm:pt>
    <dgm:pt modelId="{97897189-2F54-4CC8-AF21-FB83167F5236}" type="pres">
      <dgm:prSet presAssocID="{B4EAAFA6-EAC3-4BE0-BA20-91959FF653BD}" presName="ThreeNodes_3" presStyleLbl="node1" presStyleIdx="2" presStyleCnt="3">
        <dgm:presLayoutVars>
          <dgm:bulletEnabled val="1"/>
        </dgm:presLayoutVars>
      </dgm:prSet>
      <dgm:spPr/>
      <dgm:t>
        <a:bodyPr/>
        <a:lstStyle/>
        <a:p>
          <a:endParaRPr lang="es-PE"/>
        </a:p>
      </dgm:t>
    </dgm:pt>
    <dgm:pt modelId="{53F49458-3148-4A6E-AA80-8A7ECDDAAA37}" type="pres">
      <dgm:prSet presAssocID="{B4EAAFA6-EAC3-4BE0-BA20-91959FF653BD}" presName="ThreeConn_1-2" presStyleLbl="fgAccFollowNode1" presStyleIdx="0" presStyleCnt="2">
        <dgm:presLayoutVars>
          <dgm:bulletEnabled val="1"/>
        </dgm:presLayoutVars>
      </dgm:prSet>
      <dgm:spPr/>
      <dgm:t>
        <a:bodyPr/>
        <a:lstStyle/>
        <a:p>
          <a:endParaRPr lang="es-PE"/>
        </a:p>
      </dgm:t>
    </dgm:pt>
    <dgm:pt modelId="{DDD6353A-6A2F-4FE4-9743-839E941122F1}" type="pres">
      <dgm:prSet presAssocID="{B4EAAFA6-EAC3-4BE0-BA20-91959FF653BD}" presName="ThreeConn_2-3" presStyleLbl="fgAccFollowNode1" presStyleIdx="1" presStyleCnt="2">
        <dgm:presLayoutVars>
          <dgm:bulletEnabled val="1"/>
        </dgm:presLayoutVars>
      </dgm:prSet>
      <dgm:spPr/>
      <dgm:t>
        <a:bodyPr/>
        <a:lstStyle/>
        <a:p>
          <a:endParaRPr lang="es-PE"/>
        </a:p>
      </dgm:t>
    </dgm:pt>
    <dgm:pt modelId="{39E74F8F-E338-4719-86C2-D828BEFA599A}" type="pres">
      <dgm:prSet presAssocID="{B4EAAFA6-EAC3-4BE0-BA20-91959FF653BD}" presName="ThreeNodes_1_text" presStyleLbl="node1" presStyleIdx="2" presStyleCnt="3">
        <dgm:presLayoutVars>
          <dgm:bulletEnabled val="1"/>
        </dgm:presLayoutVars>
      </dgm:prSet>
      <dgm:spPr/>
      <dgm:t>
        <a:bodyPr/>
        <a:lstStyle/>
        <a:p>
          <a:endParaRPr lang="es-PE"/>
        </a:p>
      </dgm:t>
    </dgm:pt>
    <dgm:pt modelId="{87CD95B9-934B-48E8-AA75-AF5DFD9E2871}" type="pres">
      <dgm:prSet presAssocID="{B4EAAFA6-EAC3-4BE0-BA20-91959FF653BD}" presName="ThreeNodes_2_text" presStyleLbl="node1" presStyleIdx="2" presStyleCnt="3">
        <dgm:presLayoutVars>
          <dgm:bulletEnabled val="1"/>
        </dgm:presLayoutVars>
      </dgm:prSet>
      <dgm:spPr/>
      <dgm:t>
        <a:bodyPr/>
        <a:lstStyle/>
        <a:p>
          <a:endParaRPr lang="es-PE"/>
        </a:p>
      </dgm:t>
    </dgm:pt>
    <dgm:pt modelId="{86BD8EE3-EB08-41C4-BA0F-427480E74780}" type="pres">
      <dgm:prSet presAssocID="{B4EAAFA6-EAC3-4BE0-BA20-91959FF653BD}" presName="ThreeNodes_3_text" presStyleLbl="node1" presStyleIdx="2" presStyleCnt="3">
        <dgm:presLayoutVars>
          <dgm:bulletEnabled val="1"/>
        </dgm:presLayoutVars>
      </dgm:prSet>
      <dgm:spPr/>
      <dgm:t>
        <a:bodyPr/>
        <a:lstStyle/>
        <a:p>
          <a:endParaRPr lang="es-PE"/>
        </a:p>
      </dgm:t>
    </dgm:pt>
  </dgm:ptLst>
  <dgm:cxnLst>
    <dgm:cxn modelId="{45BB60D6-3FE8-483B-8183-5B9C67482BB9}" type="presOf" srcId="{438FA813-B99D-4B23-B921-1943B422AE04}" destId="{86BD8EE3-EB08-41C4-BA0F-427480E74780}" srcOrd="1" destOrd="0" presId="urn:microsoft.com/office/officeart/2005/8/layout/vProcess5"/>
    <dgm:cxn modelId="{AAFB734B-E15B-4AE0-9CA0-564D09F5885A}" srcId="{B4EAAFA6-EAC3-4BE0-BA20-91959FF653BD}" destId="{438FA813-B99D-4B23-B921-1943B422AE04}" srcOrd="2" destOrd="0" parTransId="{ACA677D9-6A2C-47A2-A159-EBC7A5E09E5F}" sibTransId="{B6D66BE6-0FE8-453A-9430-585BAC44BB35}"/>
    <dgm:cxn modelId="{D3C1D96B-D7E3-49F3-A388-641DDE6D7C03}" srcId="{B4EAAFA6-EAC3-4BE0-BA20-91959FF653BD}" destId="{8A5961D9-6CA4-42BA-B2B0-80F7B20DC556}" srcOrd="1" destOrd="0" parTransId="{60E74B36-31AA-4DD2-BF92-1991A17CABEF}" sibTransId="{2800771E-0A32-4E63-8F5F-5553ADDFCB60}"/>
    <dgm:cxn modelId="{42C1DBE0-D05F-4489-9D9A-817FDEA7DC54}" type="presOf" srcId="{8A5961D9-6CA4-42BA-B2B0-80F7B20DC556}" destId="{87CD95B9-934B-48E8-AA75-AF5DFD9E2871}" srcOrd="1" destOrd="0" presId="urn:microsoft.com/office/officeart/2005/8/layout/vProcess5"/>
    <dgm:cxn modelId="{A4F665C1-60A5-43A3-844F-9E13817BC176}" type="presOf" srcId="{438FA813-B99D-4B23-B921-1943B422AE04}" destId="{97897189-2F54-4CC8-AF21-FB83167F5236}" srcOrd="0" destOrd="0" presId="urn:microsoft.com/office/officeart/2005/8/layout/vProcess5"/>
    <dgm:cxn modelId="{6781C631-37FC-4CC9-AF91-63CED250B62F}" type="presOf" srcId="{89AC74FC-20CC-4B7D-8824-D07DDCB4AFB6}" destId="{822D2491-ECF1-4554-98DA-FE184B8341FE}" srcOrd="0" destOrd="0" presId="urn:microsoft.com/office/officeart/2005/8/layout/vProcess5"/>
    <dgm:cxn modelId="{8CA7E1BF-C89C-43B9-9A7B-E0A7773DB3E1}" type="presOf" srcId="{B4EAAFA6-EAC3-4BE0-BA20-91959FF653BD}" destId="{14E5B210-4F5F-4678-A470-B07BDE358A74}" srcOrd="0" destOrd="0" presId="urn:microsoft.com/office/officeart/2005/8/layout/vProcess5"/>
    <dgm:cxn modelId="{6AB221CF-1713-4FD2-AAFA-6259CE88B77B}" srcId="{B4EAAFA6-EAC3-4BE0-BA20-91959FF653BD}" destId="{89AC74FC-20CC-4B7D-8824-D07DDCB4AFB6}" srcOrd="0" destOrd="0" parTransId="{2CF27B9F-89FD-40DA-A44D-D53F968B4FA3}" sibTransId="{2BC6AF30-D0FA-42C6-9E45-694B47606959}"/>
    <dgm:cxn modelId="{36FB9D64-9884-487B-8AA4-E41D5F71AF29}" type="presOf" srcId="{2800771E-0A32-4E63-8F5F-5553ADDFCB60}" destId="{DDD6353A-6A2F-4FE4-9743-839E941122F1}" srcOrd="0" destOrd="0" presId="urn:microsoft.com/office/officeart/2005/8/layout/vProcess5"/>
    <dgm:cxn modelId="{9D0B950F-9029-42DD-8265-18E94E4E84C4}" type="presOf" srcId="{2BC6AF30-D0FA-42C6-9E45-694B47606959}" destId="{53F49458-3148-4A6E-AA80-8A7ECDDAAA37}" srcOrd="0" destOrd="0" presId="urn:microsoft.com/office/officeart/2005/8/layout/vProcess5"/>
    <dgm:cxn modelId="{B7BF8CFD-12C3-4441-8BB0-F777383E39E6}" type="presOf" srcId="{89AC74FC-20CC-4B7D-8824-D07DDCB4AFB6}" destId="{39E74F8F-E338-4719-86C2-D828BEFA599A}" srcOrd="1" destOrd="0" presId="urn:microsoft.com/office/officeart/2005/8/layout/vProcess5"/>
    <dgm:cxn modelId="{AB0E940A-F018-47E2-A41B-604B2A72E6EA}" type="presOf" srcId="{8A5961D9-6CA4-42BA-B2B0-80F7B20DC556}" destId="{0294B735-FF47-4DA6-A318-12DFDBDCFD3F}" srcOrd="0" destOrd="0" presId="urn:microsoft.com/office/officeart/2005/8/layout/vProcess5"/>
    <dgm:cxn modelId="{AD4B6764-7E29-48DA-B560-F1839EB22081}" type="presParOf" srcId="{14E5B210-4F5F-4678-A470-B07BDE358A74}" destId="{8DC49D93-D9F5-4813-84B5-3A28AC302F05}" srcOrd="0" destOrd="0" presId="urn:microsoft.com/office/officeart/2005/8/layout/vProcess5"/>
    <dgm:cxn modelId="{58B0F7EA-911F-4D6A-866E-210812743006}" type="presParOf" srcId="{14E5B210-4F5F-4678-A470-B07BDE358A74}" destId="{822D2491-ECF1-4554-98DA-FE184B8341FE}" srcOrd="1" destOrd="0" presId="urn:microsoft.com/office/officeart/2005/8/layout/vProcess5"/>
    <dgm:cxn modelId="{7DC27376-C99E-4232-A415-8857CB6EE3C9}" type="presParOf" srcId="{14E5B210-4F5F-4678-A470-B07BDE358A74}" destId="{0294B735-FF47-4DA6-A318-12DFDBDCFD3F}" srcOrd="2" destOrd="0" presId="urn:microsoft.com/office/officeart/2005/8/layout/vProcess5"/>
    <dgm:cxn modelId="{622DB353-4BD4-406E-8C06-202A1EAF07F2}" type="presParOf" srcId="{14E5B210-4F5F-4678-A470-B07BDE358A74}" destId="{97897189-2F54-4CC8-AF21-FB83167F5236}" srcOrd="3" destOrd="0" presId="urn:microsoft.com/office/officeart/2005/8/layout/vProcess5"/>
    <dgm:cxn modelId="{C55CBA77-CAF0-4340-AF8F-C955F2EF5558}" type="presParOf" srcId="{14E5B210-4F5F-4678-A470-B07BDE358A74}" destId="{53F49458-3148-4A6E-AA80-8A7ECDDAAA37}" srcOrd="4" destOrd="0" presId="urn:microsoft.com/office/officeart/2005/8/layout/vProcess5"/>
    <dgm:cxn modelId="{6AFAE081-75D5-4684-9785-BC9EDAE94D35}" type="presParOf" srcId="{14E5B210-4F5F-4678-A470-B07BDE358A74}" destId="{DDD6353A-6A2F-4FE4-9743-839E941122F1}" srcOrd="5" destOrd="0" presId="urn:microsoft.com/office/officeart/2005/8/layout/vProcess5"/>
    <dgm:cxn modelId="{CA9E884B-C95D-4622-9443-A1FD92529FEE}" type="presParOf" srcId="{14E5B210-4F5F-4678-A470-B07BDE358A74}" destId="{39E74F8F-E338-4719-86C2-D828BEFA599A}" srcOrd="6" destOrd="0" presId="urn:microsoft.com/office/officeart/2005/8/layout/vProcess5"/>
    <dgm:cxn modelId="{5BCDEA22-0DDB-4F52-9554-42F9EA159960}" type="presParOf" srcId="{14E5B210-4F5F-4678-A470-B07BDE358A74}" destId="{87CD95B9-934B-48E8-AA75-AF5DFD9E2871}" srcOrd="7" destOrd="0" presId="urn:microsoft.com/office/officeart/2005/8/layout/vProcess5"/>
    <dgm:cxn modelId="{610D9DB4-19C2-4932-A773-3C3B8DBCF289}" type="presParOf" srcId="{14E5B210-4F5F-4678-A470-B07BDE358A74}" destId="{86BD8EE3-EB08-41C4-BA0F-427480E74780}" srcOrd="8" destOrd="0" presId="urn:microsoft.com/office/officeart/2005/8/layout/vProcess5"/>
  </dgm:cxnLst>
  <dgm:bg/>
  <dgm:whole/>
</dgm:dataModel>
</file>

<file path=ppt/diagrams/data33.xml><?xml version="1.0" encoding="utf-8"?>
<dgm:dataModel xmlns:dgm="http://schemas.openxmlformats.org/drawingml/2006/diagram" xmlns:a="http://schemas.openxmlformats.org/drawingml/2006/main">
  <dgm:ptLst>
    <dgm:pt modelId="{206D3836-F9A1-4DA7-9346-44F022C80B7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80F819FE-6465-4AF6-B995-EC581716EE16}">
      <dgm:prSet phldrT="[Texto]" custT="1"/>
      <dgm:spPr>
        <a:noFill/>
        <a:ln w="28575">
          <a:solidFill>
            <a:schemeClr val="accent1">
              <a:lumMod val="75000"/>
            </a:schemeClr>
          </a:solidFill>
        </a:ln>
      </dgm:spPr>
      <dgm:t>
        <a:bodyPr/>
        <a:lstStyle/>
        <a:p>
          <a:pPr algn="ctr"/>
          <a:r>
            <a:rPr lang="es-PE" sz="1600" dirty="0" smtClean="0">
              <a:solidFill>
                <a:srgbClr val="002060"/>
              </a:solidFill>
            </a:rPr>
            <a:t>d) Ejecutar actividades o utilizar tiempo de la jornada, o recursos de la entidad, para fines ajenos a los institucionales.</a:t>
          </a:r>
          <a:endParaRPr lang="es-PE" sz="1600" dirty="0">
            <a:solidFill>
              <a:srgbClr val="002060"/>
            </a:solidFill>
          </a:endParaRPr>
        </a:p>
      </dgm:t>
    </dgm:pt>
    <dgm:pt modelId="{BF3031C3-EE70-4E69-B317-9E6590CE521B}" type="parTrans" cxnId="{8E072780-AA3E-4C84-9F67-DD414BBCC22F}">
      <dgm:prSet/>
      <dgm:spPr/>
      <dgm:t>
        <a:bodyPr/>
        <a:lstStyle/>
        <a:p>
          <a:endParaRPr lang="es-PE"/>
        </a:p>
      </dgm:t>
    </dgm:pt>
    <dgm:pt modelId="{0258DDCF-2F27-4D6D-A615-CEF45F9CF5E9}" type="sibTrans" cxnId="{8E072780-AA3E-4C84-9F67-DD414BBCC22F}">
      <dgm:prSet/>
      <dgm:spPr>
        <a:ln>
          <a:solidFill>
            <a:schemeClr val="accent1">
              <a:lumMod val="75000"/>
              <a:alpha val="90000"/>
            </a:schemeClr>
          </a:solidFill>
        </a:ln>
      </dgm:spPr>
      <dgm:t>
        <a:bodyPr/>
        <a:lstStyle/>
        <a:p>
          <a:endParaRPr lang="es-PE" dirty="0"/>
        </a:p>
      </dgm:t>
    </dgm:pt>
    <dgm:pt modelId="{E6CAC6AE-E3A2-488C-AA41-AD97FB6FD959}">
      <dgm:prSet phldrT="[Texto]" custT="1"/>
      <dgm:spPr>
        <a:noFill/>
        <a:ln w="28575">
          <a:solidFill>
            <a:schemeClr val="accent1">
              <a:lumMod val="75000"/>
            </a:schemeClr>
          </a:solidFill>
        </a:ln>
      </dgm:spPr>
      <dgm:t>
        <a:bodyPr/>
        <a:lstStyle/>
        <a:p>
          <a:pPr algn="ctr"/>
          <a:r>
            <a:rPr lang="es-PE" sz="1600" dirty="0" smtClean="0">
              <a:solidFill>
                <a:srgbClr val="002060"/>
              </a:solidFill>
            </a:rPr>
            <a:t>e) Realizar actividad política en horario de servicio o dentro de la entidad.</a:t>
          </a:r>
          <a:endParaRPr lang="es-PE" sz="1600" dirty="0">
            <a:solidFill>
              <a:srgbClr val="002060"/>
            </a:solidFill>
          </a:endParaRPr>
        </a:p>
      </dgm:t>
    </dgm:pt>
    <dgm:pt modelId="{69639A67-4002-42A0-B206-44F03F86F813}" type="parTrans" cxnId="{29320322-1062-4CC8-8FAF-C19337188F11}">
      <dgm:prSet/>
      <dgm:spPr/>
      <dgm:t>
        <a:bodyPr/>
        <a:lstStyle/>
        <a:p>
          <a:endParaRPr lang="es-PE"/>
        </a:p>
      </dgm:t>
    </dgm:pt>
    <dgm:pt modelId="{986C90FB-396E-4FB4-9FF1-319E808562F2}" type="sibTrans" cxnId="{29320322-1062-4CC8-8FAF-C19337188F11}">
      <dgm:prSet/>
      <dgm:spPr>
        <a:ln>
          <a:solidFill>
            <a:schemeClr val="accent1">
              <a:lumMod val="75000"/>
              <a:alpha val="90000"/>
            </a:schemeClr>
          </a:solidFill>
        </a:ln>
      </dgm:spPr>
      <dgm:t>
        <a:bodyPr/>
        <a:lstStyle/>
        <a:p>
          <a:endParaRPr lang="es-PE" dirty="0"/>
        </a:p>
      </dgm:t>
    </dgm:pt>
    <dgm:pt modelId="{4F5558BE-B071-4493-9539-8B95BCA0BEC4}">
      <dgm:prSet phldrT="[Texto]" custT="1"/>
      <dgm:spPr>
        <a:noFill/>
        <a:ln w="28575">
          <a:solidFill>
            <a:schemeClr val="accent1">
              <a:lumMod val="75000"/>
            </a:schemeClr>
          </a:solidFill>
        </a:ln>
      </dgm:spPr>
      <dgm:t>
        <a:bodyPr/>
        <a:lstStyle/>
        <a:p>
          <a:pPr algn="ctr"/>
          <a:r>
            <a:rPr lang="es-PE" sz="1600" dirty="0" smtClean="0">
              <a:solidFill>
                <a:srgbClr val="002060"/>
              </a:solidFill>
            </a:rPr>
            <a:t>f) Atentar intencionalmente contra los bienes de la institución.</a:t>
          </a:r>
          <a:endParaRPr lang="es-PE" sz="1600" dirty="0">
            <a:solidFill>
              <a:srgbClr val="002060"/>
            </a:solidFill>
          </a:endParaRPr>
        </a:p>
      </dgm:t>
    </dgm:pt>
    <dgm:pt modelId="{B16B75AA-3BA9-4A49-8320-8C33D67ACAD6}" type="parTrans" cxnId="{3ECD6E4C-DF7A-4A80-9B93-AD6C14462C5D}">
      <dgm:prSet/>
      <dgm:spPr/>
      <dgm:t>
        <a:bodyPr/>
        <a:lstStyle/>
        <a:p>
          <a:endParaRPr lang="es-PE"/>
        </a:p>
      </dgm:t>
    </dgm:pt>
    <dgm:pt modelId="{10E02A03-1393-4199-8666-E2F4559978FB}" type="sibTrans" cxnId="{3ECD6E4C-DF7A-4A80-9B93-AD6C14462C5D}">
      <dgm:prSet/>
      <dgm:spPr/>
      <dgm:t>
        <a:bodyPr/>
        <a:lstStyle/>
        <a:p>
          <a:endParaRPr lang="es-PE"/>
        </a:p>
      </dgm:t>
    </dgm:pt>
    <dgm:pt modelId="{C47B5D9C-F540-4366-B3A9-21394E920659}" type="pres">
      <dgm:prSet presAssocID="{206D3836-F9A1-4DA7-9346-44F022C80B77}" presName="outerComposite" presStyleCnt="0">
        <dgm:presLayoutVars>
          <dgm:chMax val="5"/>
          <dgm:dir/>
          <dgm:resizeHandles val="exact"/>
        </dgm:presLayoutVars>
      </dgm:prSet>
      <dgm:spPr/>
      <dgm:t>
        <a:bodyPr/>
        <a:lstStyle/>
        <a:p>
          <a:endParaRPr lang="es-PE"/>
        </a:p>
      </dgm:t>
    </dgm:pt>
    <dgm:pt modelId="{7D08D63F-3B30-4DEB-9B37-9B8AD8073E07}" type="pres">
      <dgm:prSet presAssocID="{206D3836-F9A1-4DA7-9346-44F022C80B77}" presName="dummyMaxCanvas" presStyleCnt="0">
        <dgm:presLayoutVars/>
      </dgm:prSet>
      <dgm:spPr/>
    </dgm:pt>
    <dgm:pt modelId="{492109E3-0618-4EA5-8F65-342D58B4BAAE}" type="pres">
      <dgm:prSet presAssocID="{206D3836-F9A1-4DA7-9346-44F022C80B77}" presName="ThreeNodes_1" presStyleLbl="node1" presStyleIdx="0" presStyleCnt="3">
        <dgm:presLayoutVars>
          <dgm:bulletEnabled val="1"/>
        </dgm:presLayoutVars>
      </dgm:prSet>
      <dgm:spPr/>
      <dgm:t>
        <a:bodyPr/>
        <a:lstStyle/>
        <a:p>
          <a:endParaRPr lang="es-PE"/>
        </a:p>
      </dgm:t>
    </dgm:pt>
    <dgm:pt modelId="{6249D68A-2B24-418F-90A2-D7916C48E02B}" type="pres">
      <dgm:prSet presAssocID="{206D3836-F9A1-4DA7-9346-44F022C80B77}" presName="ThreeNodes_2" presStyleLbl="node1" presStyleIdx="1" presStyleCnt="3">
        <dgm:presLayoutVars>
          <dgm:bulletEnabled val="1"/>
        </dgm:presLayoutVars>
      </dgm:prSet>
      <dgm:spPr/>
      <dgm:t>
        <a:bodyPr/>
        <a:lstStyle/>
        <a:p>
          <a:endParaRPr lang="es-PE"/>
        </a:p>
      </dgm:t>
    </dgm:pt>
    <dgm:pt modelId="{1F8837CC-0346-48B7-BFB0-96089EB06D60}" type="pres">
      <dgm:prSet presAssocID="{206D3836-F9A1-4DA7-9346-44F022C80B77}" presName="ThreeNodes_3" presStyleLbl="node1" presStyleIdx="2" presStyleCnt="3">
        <dgm:presLayoutVars>
          <dgm:bulletEnabled val="1"/>
        </dgm:presLayoutVars>
      </dgm:prSet>
      <dgm:spPr/>
      <dgm:t>
        <a:bodyPr/>
        <a:lstStyle/>
        <a:p>
          <a:endParaRPr lang="es-PE"/>
        </a:p>
      </dgm:t>
    </dgm:pt>
    <dgm:pt modelId="{ED8A4864-3596-4188-BE68-40FEDD95F72B}" type="pres">
      <dgm:prSet presAssocID="{206D3836-F9A1-4DA7-9346-44F022C80B77}" presName="ThreeConn_1-2" presStyleLbl="fgAccFollowNode1" presStyleIdx="0" presStyleCnt="2">
        <dgm:presLayoutVars>
          <dgm:bulletEnabled val="1"/>
        </dgm:presLayoutVars>
      </dgm:prSet>
      <dgm:spPr/>
      <dgm:t>
        <a:bodyPr/>
        <a:lstStyle/>
        <a:p>
          <a:endParaRPr lang="es-PE"/>
        </a:p>
      </dgm:t>
    </dgm:pt>
    <dgm:pt modelId="{47B87404-7A81-4214-9EA4-044BD928E737}" type="pres">
      <dgm:prSet presAssocID="{206D3836-F9A1-4DA7-9346-44F022C80B77}" presName="ThreeConn_2-3" presStyleLbl="fgAccFollowNode1" presStyleIdx="1" presStyleCnt="2">
        <dgm:presLayoutVars>
          <dgm:bulletEnabled val="1"/>
        </dgm:presLayoutVars>
      </dgm:prSet>
      <dgm:spPr/>
      <dgm:t>
        <a:bodyPr/>
        <a:lstStyle/>
        <a:p>
          <a:endParaRPr lang="es-PE"/>
        </a:p>
      </dgm:t>
    </dgm:pt>
    <dgm:pt modelId="{972362DA-FB79-4766-A7C4-93093983E382}" type="pres">
      <dgm:prSet presAssocID="{206D3836-F9A1-4DA7-9346-44F022C80B77}" presName="ThreeNodes_1_text" presStyleLbl="node1" presStyleIdx="2" presStyleCnt="3">
        <dgm:presLayoutVars>
          <dgm:bulletEnabled val="1"/>
        </dgm:presLayoutVars>
      </dgm:prSet>
      <dgm:spPr/>
      <dgm:t>
        <a:bodyPr/>
        <a:lstStyle/>
        <a:p>
          <a:endParaRPr lang="es-PE"/>
        </a:p>
      </dgm:t>
    </dgm:pt>
    <dgm:pt modelId="{1FDB5FB6-1080-4389-9B23-DD73B60E87ED}" type="pres">
      <dgm:prSet presAssocID="{206D3836-F9A1-4DA7-9346-44F022C80B77}" presName="ThreeNodes_2_text" presStyleLbl="node1" presStyleIdx="2" presStyleCnt="3">
        <dgm:presLayoutVars>
          <dgm:bulletEnabled val="1"/>
        </dgm:presLayoutVars>
      </dgm:prSet>
      <dgm:spPr/>
      <dgm:t>
        <a:bodyPr/>
        <a:lstStyle/>
        <a:p>
          <a:endParaRPr lang="es-PE"/>
        </a:p>
      </dgm:t>
    </dgm:pt>
    <dgm:pt modelId="{2801CB93-2519-4E82-AD34-36840FC52576}" type="pres">
      <dgm:prSet presAssocID="{206D3836-F9A1-4DA7-9346-44F022C80B77}" presName="ThreeNodes_3_text" presStyleLbl="node1" presStyleIdx="2" presStyleCnt="3">
        <dgm:presLayoutVars>
          <dgm:bulletEnabled val="1"/>
        </dgm:presLayoutVars>
      </dgm:prSet>
      <dgm:spPr/>
      <dgm:t>
        <a:bodyPr/>
        <a:lstStyle/>
        <a:p>
          <a:endParaRPr lang="es-PE"/>
        </a:p>
      </dgm:t>
    </dgm:pt>
  </dgm:ptLst>
  <dgm:cxnLst>
    <dgm:cxn modelId="{8E072780-AA3E-4C84-9F67-DD414BBCC22F}" srcId="{206D3836-F9A1-4DA7-9346-44F022C80B77}" destId="{80F819FE-6465-4AF6-B995-EC581716EE16}" srcOrd="0" destOrd="0" parTransId="{BF3031C3-EE70-4E69-B317-9E6590CE521B}" sibTransId="{0258DDCF-2F27-4D6D-A615-CEF45F9CF5E9}"/>
    <dgm:cxn modelId="{1384485C-FA24-444A-B5AA-91E545785FE0}" type="presOf" srcId="{4F5558BE-B071-4493-9539-8B95BCA0BEC4}" destId="{1F8837CC-0346-48B7-BFB0-96089EB06D60}" srcOrd="0" destOrd="0" presId="urn:microsoft.com/office/officeart/2005/8/layout/vProcess5"/>
    <dgm:cxn modelId="{36627AC9-97B2-400D-A80B-28AFC2DFD91A}" type="presOf" srcId="{206D3836-F9A1-4DA7-9346-44F022C80B77}" destId="{C47B5D9C-F540-4366-B3A9-21394E920659}" srcOrd="0" destOrd="0" presId="urn:microsoft.com/office/officeart/2005/8/layout/vProcess5"/>
    <dgm:cxn modelId="{D994C6CF-CB26-41DF-803D-30F64646C3BF}" type="presOf" srcId="{4F5558BE-B071-4493-9539-8B95BCA0BEC4}" destId="{2801CB93-2519-4E82-AD34-36840FC52576}" srcOrd="1" destOrd="0" presId="urn:microsoft.com/office/officeart/2005/8/layout/vProcess5"/>
    <dgm:cxn modelId="{29320322-1062-4CC8-8FAF-C19337188F11}" srcId="{206D3836-F9A1-4DA7-9346-44F022C80B77}" destId="{E6CAC6AE-E3A2-488C-AA41-AD97FB6FD959}" srcOrd="1" destOrd="0" parTransId="{69639A67-4002-42A0-B206-44F03F86F813}" sibTransId="{986C90FB-396E-4FB4-9FF1-319E808562F2}"/>
    <dgm:cxn modelId="{3ECD6E4C-DF7A-4A80-9B93-AD6C14462C5D}" srcId="{206D3836-F9A1-4DA7-9346-44F022C80B77}" destId="{4F5558BE-B071-4493-9539-8B95BCA0BEC4}" srcOrd="2" destOrd="0" parTransId="{B16B75AA-3BA9-4A49-8320-8C33D67ACAD6}" sibTransId="{10E02A03-1393-4199-8666-E2F4559978FB}"/>
    <dgm:cxn modelId="{7DA4D24D-F022-4CA9-8E9A-07962813E340}" type="presOf" srcId="{E6CAC6AE-E3A2-488C-AA41-AD97FB6FD959}" destId="{6249D68A-2B24-418F-90A2-D7916C48E02B}" srcOrd="0" destOrd="0" presId="urn:microsoft.com/office/officeart/2005/8/layout/vProcess5"/>
    <dgm:cxn modelId="{6FCDAE68-6A14-4A8E-B8CA-426EAD88E4A7}" type="presOf" srcId="{80F819FE-6465-4AF6-B995-EC581716EE16}" destId="{492109E3-0618-4EA5-8F65-342D58B4BAAE}" srcOrd="0" destOrd="0" presId="urn:microsoft.com/office/officeart/2005/8/layout/vProcess5"/>
    <dgm:cxn modelId="{FC415423-1F25-4598-A3DF-FC7AF25078A9}" type="presOf" srcId="{986C90FB-396E-4FB4-9FF1-319E808562F2}" destId="{47B87404-7A81-4214-9EA4-044BD928E737}" srcOrd="0" destOrd="0" presId="urn:microsoft.com/office/officeart/2005/8/layout/vProcess5"/>
    <dgm:cxn modelId="{51ACFB0F-66C2-45F9-8583-73BF20008CBB}" type="presOf" srcId="{0258DDCF-2F27-4D6D-A615-CEF45F9CF5E9}" destId="{ED8A4864-3596-4188-BE68-40FEDD95F72B}" srcOrd="0" destOrd="0" presId="urn:microsoft.com/office/officeart/2005/8/layout/vProcess5"/>
    <dgm:cxn modelId="{0736F2A0-DB12-40F9-94B3-A20AA6083CF1}" type="presOf" srcId="{E6CAC6AE-E3A2-488C-AA41-AD97FB6FD959}" destId="{1FDB5FB6-1080-4389-9B23-DD73B60E87ED}" srcOrd="1" destOrd="0" presId="urn:microsoft.com/office/officeart/2005/8/layout/vProcess5"/>
    <dgm:cxn modelId="{8CC56579-8ECB-4308-8A06-47521D3E8DF7}" type="presOf" srcId="{80F819FE-6465-4AF6-B995-EC581716EE16}" destId="{972362DA-FB79-4766-A7C4-93093983E382}" srcOrd="1" destOrd="0" presId="urn:microsoft.com/office/officeart/2005/8/layout/vProcess5"/>
    <dgm:cxn modelId="{D583C2DD-7B6C-44CA-8094-105A1EFA4118}" type="presParOf" srcId="{C47B5D9C-F540-4366-B3A9-21394E920659}" destId="{7D08D63F-3B30-4DEB-9B37-9B8AD8073E07}" srcOrd="0" destOrd="0" presId="urn:microsoft.com/office/officeart/2005/8/layout/vProcess5"/>
    <dgm:cxn modelId="{57A0DB3B-5533-486D-917F-8BB0654DD22C}" type="presParOf" srcId="{C47B5D9C-F540-4366-B3A9-21394E920659}" destId="{492109E3-0618-4EA5-8F65-342D58B4BAAE}" srcOrd="1" destOrd="0" presId="urn:microsoft.com/office/officeart/2005/8/layout/vProcess5"/>
    <dgm:cxn modelId="{FD0584F4-5072-4D25-84C8-C733EC826318}" type="presParOf" srcId="{C47B5D9C-F540-4366-B3A9-21394E920659}" destId="{6249D68A-2B24-418F-90A2-D7916C48E02B}" srcOrd="2" destOrd="0" presId="urn:microsoft.com/office/officeart/2005/8/layout/vProcess5"/>
    <dgm:cxn modelId="{B96F5641-5EF3-4A84-A67F-A259B265D97E}" type="presParOf" srcId="{C47B5D9C-F540-4366-B3A9-21394E920659}" destId="{1F8837CC-0346-48B7-BFB0-96089EB06D60}" srcOrd="3" destOrd="0" presId="urn:microsoft.com/office/officeart/2005/8/layout/vProcess5"/>
    <dgm:cxn modelId="{0745C1E0-A9E8-4CBB-B619-40375E81B2CD}" type="presParOf" srcId="{C47B5D9C-F540-4366-B3A9-21394E920659}" destId="{ED8A4864-3596-4188-BE68-40FEDD95F72B}" srcOrd="4" destOrd="0" presId="urn:microsoft.com/office/officeart/2005/8/layout/vProcess5"/>
    <dgm:cxn modelId="{F8B76BDB-F708-443B-8D3F-1D1E2E53A139}" type="presParOf" srcId="{C47B5D9C-F540-4366-B3A9-21394E920659}" destId="{47B87404-7A81-4214-9EA4-044BD928E737}" srcOrd="5" destOrd="0" presId="urn:microsoft.com/office/officeart/2005/8/layout/vProcess5"/>
    <dgm:cxn modelId="{F4DB7B6C-AD3A-4E58-863B-960ED83E1624}" type="presParOf" srcId="{C47B5D9C-F540-4366-B3A9-21394E920659}" destId="{972362DA-FB79-4766-A7C4-93093983E382}" srcOrd="6" destOrd="0" presId="urn:microsoft.com/office/officeart/2005/8/layout/vProcess5"/>
    <dgm:cxn modelId="{C86D0B43-4765-4299-87D3-33979F676262}" type="presParOf" srcId="{C47B5D9C-F540-4366-B3A9-21394E920659}" destId="{1FDB5FB6-1080-4389-9B23-DD73B60E87ED}" srcOrd="7" destOrd="0" presId="urn:microsoft.com/office/officeart/2005/8/layout/vProcess5"/>
    <dgm:cxn modelId="{29F5FF5A-8BD1-4DFB-ADE4-BDCC26B1B2B5}" type="presParOf" srcId="{C47B5D9C-F540-4366-B3A9-21394E920659}" destId="{2801CB93-2519-4E82-AD34-36840FC52576}" srcOrd="8" destOrd="0" presId="urn:microsoft.com/office/officeart/2005/8/layout/vProcess5"/>
  </dgm:cxnLst>
  <dgm:bg/>
  <dgm:whole/>
</dgm:dataModel>
</file>

<file path=ppt/diagrams/data34.xml><?xml version="1.0" encoding="utf-8"?>
<dgm:dataModel xmlns:dgm="http://schemas.openxmlformats.org/drawingml/2006/diagram" xmlns:a="http://schemas.openxmlformats.org/drawingml/2006/main">
  <dgm:ptLst>
    <dgm:pt modelId="{B480C65B-219B-4CEF-8089-344D31D1F46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C974B8FD-AC63-4B8D-8202-1D31717DA834}">
      <dgm:prSet phldrT="[Texto]" custT="1"/>
      <dgm:spPr>
        <a:noFill/>
        <a:ln w="28575">
          <a:solidFill>
            <a:schemeClr val="accent1">
              <a:lumMod val="75000"/>
            </a:schemeClr>
          </a:solidFill>
        </a:ln>
      </dgm:spPr>
      <dgm:t>
        <a:bodyPr/>
        <a:lstStyle/>
        <a:p>
          <a:pPr algn="ctr"/>
          <a:r>
            <a:rPr lang="es-PE" sz="1600" dirty="0" smtClean="0">
              <a:solidFill>
                <a:srgbClr val="002060"/>
              </a:solidFill>
            </a:rPr>
            <a:t>g) Cometer o participar en actos que ocasionen la destrucción o desaparición de bienes tangibles y/o intangibles o causen su deterioro.</a:t>
          </a:r>
          <a:endParaRPr lang="es-PE" sz="1600" dirty="0">
            <a:solidFill>
              <a:srgbClr val="002060"/>
            </a:solidFill>
          </a:endParaRPr>
        </a:p>
      </dgm:t>
    </dgm:pt>
    <dgm:pt modelId="{3A5DD1C7-1726-4996-A89B-B0FE5A11DABA}" type="parTrans" cxnId="{1D2F8C07-4277-4558-9AC5-142E84B277EF}">
      <dgm:prSet/>
      <dgm:spPr/>
      <dgm:t>
        <a:bodyPr/>
        <a:lstStyle/>
        <a:p>
          <a:endParaRPr lang="es-PE"/>
        </a:p>
      </dgm:t>
    </dgm:pt>
    <dgm:pt modelId="{22461DED-8A43-471A-B4A4-69DBFCBF7B9E}" type="sibTrans" cxnId="{1D2F8C07-4277-4558-9AC5-142E84B277EF}">
      <dgm:prSet/>
      <dgm:spPr>
        <a:ln>
          <a:solidFill>
            <a:schemeClr val="accent1">
              <a:lumMod val="75000"/>
              <a:alpha val="90000"/>
            </a:schemeClr>
          </a:solidFill>
        </a:ln>
      </dgm:spPr>
      <dgm:t>
        <a:bodyPr/>
        <a:lstStyle/>
        <a:p>
          <a:endParaRPr lang="es-PE" dirty="0"/>
        </a:p>
      </dgm:t>
    </dgm:pt>
    <dgm:pt modelId="{7F5994D7-3F57-45DE-87E3-FEB67BC12727}">
      <dgm:prSet phldrT="[Texto]" custT="1"/>
      <dgm:spPr>
        <a:noFill/>
        <a:ln w="28575">
          <a:solidFill>
            <a:schemeClr val="accent1">
              <a:lumMod val="75000"/>
            </a:schemeClr>
          </a:solidFill>
        </a:ln>
      </dgm:spPr>
      <dgm:t>
        <a:bodyPr/>
        <a:lstStyle/>
        <a:p>
          <a:pPr algn="ctr"/>
          <a:r>
            <a:rPr lang="pt-BR" sz="1600" dirty="0" smtClean="0">
              <a:solidFill>
                <a:srgbClr val="002060"/>
              </a:solidFill>
            </a:rPr>
            <a:t>h) Inutilizar o destruir instalaciones públicas o participar </a:t>
          </a:r>
          <a:r>
            <a:rPr lang="es-PE" sz="1600" dirty="0" smtClean="0">
              <a:solidFill>
                <a:srgbClr val="002060"/>
              </a:solidFill>
            </a:rPr>
            <a:t>en hechos que las dañen.</a:t>
          </a:r>
          <a:endParaRPr lang="es-PE" sz="1600" dirty="0">
            <a:solidFill>
              <a:srgbClr val="002060"/>
            </a:solidFill>
          </a:endParaRPr>
        </a:p>
      </dgm:t>
    </dgm:pt>
    <dgm:pt modelId="{86CE66DF-DF60-47E1-AF75-0D10699DD7FF}" type="parTrans" cxnId="{C5A6A8E1-32F7-4831-8C2E-57E98CBD8D0B}">
      <dgm:prSet/>
      <dgm:spPr/>
      <dgm:t>
        <a:bodyPr/>
        <a:lstStyle/>
        <a:p>
          <a:endParaRPr lang="es-PE"/>
        </a:p>
      </dgm:t>
    </dgm:pt>
    <dgm:pt modelId="{F22F9718-B3CA-461D-8EDC-EA8DF079F3B0}" type="sibTrans" cxnId="{C5A6A8E1-32F7-4831-8C2E-57E98CBD8D0B}">
      <dgm:prSet/>
      <dgm:spPr>
        <a:ln>
          <a:solidFill>
            <a:schemeClr val="accent1">
              <a:lumMod val="75000"/>
              <a:alpha val="90000"/>
            </a:schemeClr>
          </a:solidFill>
        </a:ln>
      </dgm:spPr>
      <dgm:t>
        <a:bodyPr/>
        <a:lstStyle/>
        <a:p>
          <a:endParaRPr lang="es-PE" dirty="0"/>
        </a:p>
      </dgm:t>
    </dgm:pt>
    <dgm:pt modelId="{85B0DE54-0217-4395-B412-95D527CC65A6}">
      <dgm:prSet phldrT="[Texto]" custT="1"/>
      <dgm:spPr>
        <a:noFill/>
        <a:ln w="28575">
          <a:solidFill>
            <a:schemeClr val="accent1">
              <a:lumMod val="75000"/>
            </a:schemeClr>
          </a:solidFill>
        </a:ln>
      </dgm:spPr>
      <dgm:t>
        <a:bodyPr/>
        <a:lstStyle/>
        <a:p>
          <a:pPr algn="ctr"/>
          <a:r>
            <a:rPr lang="es-PE" sz="1600" dirty="0" smtClean="0">
              <a:solidFill>
                <a:srgbClr val="002060"/>
              </a:solidFill>
            </a:rPr>
            <a:t>i) Otras que se establezcan en el Reglamento Interno del Servicio Civil en el marco de lo establecido en la Ley Nº 30057.</a:t>
          </a:r>
          <a:endParaRPr lang="es-PE" sz="1600" dirty="0">
            <a:solidFill>
              <a:srgbClr val="002060"/>
            </a:solidFill>
          </a:endParaRPr>
        </a:p>
      </dgm:t>
    </dgm:pt>
    <dgm:pt modelId="{C16FE9EB-BC64-4B75-B5F8-3C83947D651E}" type="parTrans" cxnId="{3E2AA095-1350-498C-9F87-4CE9806F26C9}">
      <dgm:prSet/>
      <dgm:spPr/>
      <dgm:t>
        <a:bodyPr/>
        <a:lstStyle/>
        <a:p>
          <a:endParaRPr lang="es-PE"/>
        </a:p>
      </dgm:t>
    </dgm:pt>
    <dgm:pt modelId="{5C93FD93-15C2-4972-A1A3-7AC3B815CE9B}" type="sibTrans" cxnId="{3E2AA095-1350-498C-9F87-4CE9806F26C9}">
      <dgm:prSet/>
      <dgm:spPr/>
      <dgm:t>
        <a:bodyPr/>
        <a:lstStyle/>
        <a:p>
          <a:endParaRPr lang="es-PE"/>
        </a:p>
      </dgm:t>
    </dgm:pt>
    <dgm:pt modelId="{683DFEF9-423C-43C8-BBAB-8302CA8069D6}" type="pres">
      <dgm:prSet presAssocID="{B480C65B-219B-4CEF-8089-344D31D1F46D}" presName="outerComposite" presStyleCnt="0">
        <dgm:presLayoutVars>
          <dgm:chMax val="5"/>
          <dgm:dir/>
          <dgm:resizeHandles val="exact"/>
        </dgm:presLayoutVars>
      </dgm:prSet>
      <dgm:spPr/>
      <dgm:t>
        <a:bodyPr/>
        <a:lstStyle/>
        <a:p>
          <a:endParaRPr lang="es-PE"/>
        </a:p>
      </dgm:t>
    </dgm:pt>
    <dgm:pt modelId="{A8104335-DC1C-46C5-9A25-A1F29511FB9E}" type="pres">
      <dgm:prSet presAssocID="{B480C65B-219B-4CEF-8089-344D31D1F46D}" presName="dummyMaxCanvas" presStyleCnt="0">
        <dgm:presLayoutVars/>
      </dgm:prSet>
      <dgm:spPr/>
    </dgm:pt>
    <dgm:pt modelId="{374A2695-FA24-4DAB-8FAF-B9AF0A6423FE}" type="pres">
      <dgm:prSet presAssocID="{B480C65B-219B-4CEF-8089-344D31D1F46D}" presName="ThreeNodes_1" presStyleLbl="node1" presStyleIdx="0" presStyleCnt="3">
        <dgm:presLayoutVars>
          <dgm:bulletEnabled val="1"/>
        </dgm:presLayoutVars>
      </dgm:prSet>
      <dgm:spPr/>
      <dgm:t>
        <a:bodyPr/>
        <a:lstStyle/>
        <a:p>
          <a:endParaRPr lang="es-PE"/>
        </a:p>
      </dgm:t>
    </dgm:pt>
    <dgm:pt modelId="{35C52C22-531F-4BE3-90DA-1743A1A90BFB}" type="pres">
      <dgm:prSet presAssocID="{B480C65B-219B-4CEF-8089-344D31D1F46D}" presName="ThreeNodes_2" presStyleLbl="node1" presStyleIdx="1" presStyleCnt="3">
        <dgm:presLayoutVars>
          <dgm:bulletEnabled val="1"/>
        </dgm:presLayoutVars>
      </dgm:prSet>
      <dgm:spPr/>
      <dgm:t>
        <a:bodyPr/>
        <a:lstStyle/>
        <a:p>
          <a:endParaRPr lang="es-PE"/>
        </a:p>
      </dgm:t>
    </dgm:pt>
    <dgm:pt modelId="{705887E7-EC84-4DE9-8ECB-3A02232E183F}" type="pres">
      <dgm:prSet presAssocID="{B480C65B-219B-4CEF-8089-344D31D1F46D}" presName="ThreeNodes_3" presStyleLbl="node1" presStyleIdx="2" presStyleCnt="3">
        <dgm:presLayoutVars>
          <dgm:bulletEnabled val="1"/>
        </dgm:presLayoutVars>
      </dgm:prSet>
      <dgm:spPr/>
      <dgm:t>
        <a:bodyPr/>
        <a:lstStyle/>
        <a:p>
          <a:endParaRPr lang="es-PE"/>
        </a:p>
      </dgm:t>
    </dgm:pt>
    <dgm:pt modelId="{DE2274A6-EF4A-467D-9563-28794D363869}" type="pres">
      <dgm:prSet presAssocID="{B480C65B-219B-4CEF-8089-344D31D1F46D}" presName="ThreeConn_1-2" presStyleLbl="fgAccFollowNode1" presStyleIdx="0" presStyleCnt="2">
        <dgm:presLayoutVars>
          <dgm:bulletEnabled val="1"/>
        </dgm:presLayoutVars>
      </dgm:prSet>
      <dgm:spPr/>
      <dgm:t>
        <a:bodyPr/>
        <a:lstStyle/>
        <a:p>
          <a:endParaRPr lang="es-PE"/>
        </a:p>
      </dgm:t>
    </dgm:pt>
    <dgm:pt modelId="{8D3FE663-FF1C-4266-81BA-812BBF644BA3}" type="pres">
      <dgm:prSet presAssocID="{B480C65B-219B-4CEF-8089-344D31D1F46D}" presName="ThreeConn_2-3" presStyleLbl="fgAccFollowNode1" presStyleIdx="1" presStyleCnt="2">
        <dgm:presLayoutVars>
          <dgm:bulletEnabled val="1"/>
        </dgm:presLayoutVars>
      </dgm:prSet>
      <dgm:spPr/>
      <dgm:t>
        <a:bodyPr/>
        <a:lstStyle/>
        <a:p>
          <a:endParaRPr lang="es-PE"/>
        </a:p>
      </dgm:t>
    </dgm:pt>
    <dgm:pt modelId="{2AA25161-5CB4-40A1-B115-91403020A97F}" type="pres">
      <dgm:prSet presAssocID="{B480C65B-219B-4CEF-8089-344D31D1F46D}" presName="ThreeNodes_1_text" presStyleLbl="node1" presStyleIdx="2" presStyleCnt="3">
        <dgm:presLayoutVars>
          <dgm:bulletEnabled val="1"/>
        </dgm:presLayoutVars>
      </dgm:prSet>
      <dgm:spPr/>
      <dgm:t>
        <a:bodyPr/>
        <a:lstStyle/>
        <a:p>
          <a:endParaRPr lang="es-PE"/>
        </a:p>
      </dgm:t>
    </dgm:pt>
    <dgm:pt modelId="{9C461378-F3CF-458C-AF4A-BAD5AE4858D9}" type="pres">
      <dgm:prSet presAssocID="{B480C65B-219B-4CEF-8089-344D31D1F46D}" presName="ThreeNodes_2_text" presStyleLbl="node1" presStyleIdx="2" presStyleCnt="3">
        <dgm:presLayoutVars>
          <dgm:bulletEnabled val="1"/>
        </dgm:presLayoutVars>
      </dgm:prSet>
      <dgm:spPr/>
      <dgm:t>
        <a:bodyPr/>
        <a:lstStyle/>
        <a:p>
          <a:endParaRPr lang="es-PE"/>
        </a:p>
      </dgm:t>
    </dgm:pt>
    <dgm:pt modelId="{24953423-76AF-4736-97ED-AE4687EF397C}" type="pres">
      <dgm:prSet presAssocID="{B480C65B-219B-4CEF-8089-344D31D1F46D}" presName="ThreeNodes_3_text" presStyleLbl="node1" presStyleIdx="2" presStyleCnt="3">
        <dgm:presLayoutVars>
          <dgm:bulletEnabled val="1"/>
        </dgm:presLayoutVars>
      </dgm:prSet>
      <dgm:spPr/>
      <dgm:t>
        <a:bodyPr/>
        <a:lstStyle/>
        <a:p>
          <a:endParaRPr lang="es-PE"/>
        </a:p>
      </dgm:t>
    </dgm:pt>
  </dgm:ptLst>
  <dgm:cxnLst>
    <dgm:cxn modelId="{1D2F8C07-4277-4558-9AC5-142E84B277EF}" srcId="{B480C65B-219B-4CEF-8089-344D31D1F46D}" destId="{C974B8FD-AC63-4B8D-8202-1D31717DA834}" srcOrd="0" destOrd="0" parTransId="{3A5DD1C7-1726-4996-A89B-B0FE5A11DABA}" sibTransId="{22461DED-8A43-471A-B4A4-69DBFCBF7B9E}"/>
    <dgm:cxn modelId="{04D761F3-4A9D-4E92-80BF-9E5666881B89}" type="presOf" srcId="{85B0DE54-0217-4395-B412-95D527CC65A6}" destId="{24953423-76AF-4736-97ED-AE4687EF397C}" srcOrd="1" destOrd="0" presId="urn:microsoft.com/office/officeart/2005/8/layout/vProcess5"/>
    <dgm:cxn modelId="{55E57E66-626B-4539-853A-868FDD5EC742}" type="presOf" srcId="{85B0DE54-0217-4395-B412-95D527CC65A6}" destId="{705887E7-EC84-4DE9-8ECB-3A02232E183F}" srcOrd="0" destOrd="0" presId="urn:microsoft.com/office/officeart/2005/8/layout/vProcess5"/>
    <dgm:cxn modelId="{19133849-FA13-4F85-9E09-6B8BA388C7E9}" type="presOf" srcId="{C974B8FD-AC63-4B8D-8202-1D31717DA834}" destId="{374A2695-FA24-4DAB-8FAF-B9AF0A6423FE}" srcOrd="0" destOrd="0" presId="urn:microsoft.com/office/officeart/2005/8/layout/vProcess5"/>
    <dgm:cxn modelId="{08A9ABDA-61F7-45A0-ADF5-353273A51B9C}" type="presOf" srcId="{22461DED-8A43-471A-B4A4-69DBFCBF7B9E}" destId="{DE2274A6-EF4A-467D-9563-28794D363869}" srcOrd="0" destOrd="0" presId="urn:microsoft.com/office/officeart/2005/8/layout/vProcess5"/>
    <dgm:cxn modelId="{0B16B85B-1893-4C95-BCD3-6CAEB6529BF9}" type="presOf" srcId="{C974B8FD-AC63-4B8D-8202-1D31717DA834}" destId="{2AA25161-5CB4-40A1-B115-91403020A97F}" srcOrd="1" destOrd="0" presId="urn:microsoft.com/office/officeart/2005/8/layout/vProcess5"/>
    <dgm:cxn modelId="{A7F2EAD5-049B-4B6A-BC22-7E2A2686A303}" type="presOf" srcId="{7F5994D7-3F57-45DE-87E3-FEB67BC12727}" destId="{35C52C22-531F-4BE3-90DA-1743A1A90BFB}" srcOrd="0" destOrd="0" presId="urn:microsoft.com/office/officeart/2005/8/layout/vProcess5"/>
    <dgm:cxn modelId="{3E2AA095-1350-498C-9F87-4CE9806F26C9}" srcId="{B480C65B-219B-4CEF-8089-344D31D1F46D}" destId="{85B0DE54-0217-4395-B412-95D527CC65A6}" srcOrd="2" destOrd="0" parTransId="{C16FE9EB-BC64-4B75-B5F8-3C83947D651E}" sibTransId="{5C93FD93-15C2-4972-A1A3-7AC3B815CE9B}"/>
    <dgm:cxn modelId="{F5CF20B3-9446-414D-ADFB-B10E23FCE552}" type="presOf" srcId="{F22F9718-B3CA-461D-8EDC-EA8DF079F3B0}" destId="{8D3FE663-FF1C-4266-81BA-812BBF644BA3}" srcOrd="0" destOrd="0" presId="urn:microsoft.com/office/officeart/2005/8/layout/vProcess5"/>
    <dgm:cxn modelId="{9D2D19F2-732B-42CA-B6D9-3D304A7E2F12}" type="presOf" srcId="{B480C65B-219B-4CEF-8089-344D31D1F46D}" destId="{683DFEF9-423C-43C8-BBAB-8302CA8069D6}" srcOrd="0" destOrd="0" presId="urn:microsoft.com/office/officeart/2005/8/layout/vProcess5"/>
    <dgm:cxn modelId="{C5A6A8E1-32F7-4831-8C2E-57E98CBD8D0B}" srcId="{B480C65B-219B-4CEF-8089-344D31D1F46D}" destId="{7F5994D7-3F57-45DE-87E3-FEB67BC12727}" srcOrd="1" destOrd="0" parTransId="{86CE66DF-DF60-47E1-AF75-0D10699DD7FF}" sibTransId="{F22F9718-B3CA-461D-8EDC-EA8DF079F3B0}"/>
    <dgm:cxn modelId="{934FC2EA-DB72-435D-A62A-C21789256048}" type="presOf" srcId="{7F5994D7-3F57-45DE-87E3-FEB67BC12727}" destId="{9C461378-F3CF-458C-AF4A-BAD5AE4858D9}" srcOrd="1" destOrd="0" presId="urn:microsoft.com/office/officeart/2005/8/layout/vProcess5"/>
    <dgm:cxn modelId="{0135E3CB-9E04-43A9-B768-199F5A28E38A}" type="presParOf" srcId="{683DFEF9-423C-43C8-BBAB-8302CA8069D6}" destId="{A8104335-DC1C-46C5-9A25-A1F29511FB9E}" srcOrd="0" destOrd="0" presId="urn:microsoft.com/office/officeart/2005/8/layout/vProcess5"/>
    <dgm:cxn modelId="{1A668577-534C-4127-AE46-CF595989FBB8}" type="presParOf" srcId="{683DFEF9-423C-43C8-BBAB-8302CA8069D6}" destId="{374A2695-FA24-4DAB-8FAF-B9AF0A6423FE}" srcOrd="1" destOrd="0" presId="urn:microsoft.com/office/officeart/2005/8/layout/vProcess5"/>
    <dgm:cxn modelId="{961CD635-A89A-4CEF-96BD-D1C98FFE496C}" type="presParOf" srcId="{683DFEF9-423C-43C8-BBAB-8302CA8069D6}" destId="{35C52C22-531F-4BE3-90DA-1743A1A90BFB}" srcOrd="2" destOrd="0" presId="urn:microsoft.com/office/officeart/2005/8/layout/vProcess5"/>
    <dgm:cxn modelId="{DC5A9C49-3BF3-4BE6-8094-3F6752984238}" type="presParOf" srcId="{683DFEF9-423C-43C8-BBAB-8302CA8069D6}" destId="{705887E7-EC84-4DE9-8ECB-3A02232E183F}" srcOrd="3" destOrd="0" presId="urn:microsoft.com/office/officeart/2005/8/layout/vProcess5"/>
    <dgm:cxn modelId="{587180BF-CAAD-4EB7-9FBD-AAEE012076B4}" type="presParOf" srcId="{683DFEF9-423C-43C8-BBAB-8302CA8069D6}" destId="{DE2274A6-EF4A-467D-9563-28794D363869}" srcOrd="4" destOrd="0" presId="urn:microsoft.com/office/officeart/2005/8/layout/vProcess5"/>
    <dgm:cxn modelId="{4800F6EE-A98A-466E-9BD6-6FCCC657B4E6}" type="presParOf" srcId="{683DFEF9-423C-43C8-BBAB-8302CA8069D6}" destId="{8D3FE663-FF1C-4266-81BA-812BBF644BA3}" srcOrd="5" destOrd="0" presId="urn:microsoft.com/office/officeart/2005/8/layout/vProcess5"/>
    <dgm:cxn modelId="{B47E27E1-A1AA-4328-A2A5-C1F8D429AF54}" type="presParOf" srcId="{683DFEF9-423C-43C8-BBAB-8302CA8069D6}" destId="{2AA25161-5CB4-40A1-B115-91403020A97F}" srcOrd="6" destOrd="0" presId="urn:microsoft.com/office/officeart/2005/8/layout/vProcess5"/>
    <dgm:cxn modelId="{185875DC-B5C1-4527-A211-7A9C239EA6BE}" type="presParOf" srcId="{683DFEF9-423C-43C8-BBAB-8302CA8069D6}" destId="{9C461378-F3CF-458C-AF4A-BAD5AE4858D9}" srcOrd="7" destOrd="0" presId="urn:microsoft.com/office/officeart/2005/8/layout/vProcess5"/>
    <dgm:cxn modelId="{8C56B78C-6479-4E53-B8B3-63E31EA67153}" type="presParOf" srcId="{683DFEF9-423C-43C8-BBAB-8302CA8069D6}" destId="{24953423-76AF-4736-97ED-AE4687EF397C}" srcOrd="8" destOrd="0" presId="urn:microsoft.com/office/officeart/2005/8/layout/vProcess5"/>
  </dgm:cxnLst>
  <dgm:bg/>
  <dgm:whole/>
</dgm:dataModel>
</file>

<file path=ppt/diagrams/data35.xml><?xml version="1.0" encoding="utf-8"?>
<dgm:dataModel xmlns:dgm="http://schemas.openxmlformats.org/drawingml/2006/diagram" xmlns:a="http://schemas.openxmlformats.org/drawingml/2006/main">
  <dgm:ptLst>
    <dgm:pt modelId="{36AF088E-95C1-4A7E-9291-DB6FC74E2CA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04426B44-2B39-4082-8756-4E6F3A3C8AC9}">
      <dgm:prSet phldrT="[Texto]" custT="1"/>
      <dgm:spPr>
        <a:solidFill>
          <a:schemeClr val="accent1">
            <a:lumMod val="20000"/>
            <a:lumOff val="80000"/>
          </a:schemeClr>
        </a:solidFill>
        <a:ln w="28575">
          <a:solidFill>
            <a:schemeClr val="accent1"/>
          </a:solidFill>
        </a:ln>
      </dgm:spPr>
      <dgm:t>
        <a:bodyPr/>
        <a:lstStyle/>
        <a:p>
          <a:r>
            <a:rPr lang="es-PE" sz="1800" b="1" dirty="0" smtClean="0">
              <a:solidFill>
                <a:srgbClr val="002060"/>
              </a:solidFill>
            </a:rPr>
            <a:t>INJERENCIA DIRECTA</a:t>
          </a:r>
          <a:endParaRPr lang="es-PE" sz="1800" b="1" dirty="0">
            <a:solidFill>
              <a:srgbClr val="002060"/>
            </a:solidFill>
          </a:endParaRPr>
        </a:p>
      </dgm:t>
    </dgm:pt>
    <dgm:pt modelId="{D7BB8C2B-3EC2-43E3-BBFC-8B11CD986BE0}" type="parTrans" cxnId="{5900BA95-2DAD-4E54-B632-D45901D9A822}">
      <dgm:prSet/>
      <dgm:spPr/>
      <dgm:t>
        <a:bodyPr/>
        <a:lstStyle/>
        <a:p>
          <a:endParaRPr lang="es-PE"/>
        </a:p>
      </dgm:t>
    </dgm:pt>
    <dgm:pt modelId="{F21E5E6D-C995-4C37-B94D-C893C18A8244}" type="sibTrans" cxnId="{5900BA95-2DAD-4E54-B632-D45901D9A822}">
      <dgm:prSet/>
      <dgm:spPr/>
      <dgm:t>
        <a:bodyPr/>
        <a:lstStyle/>
        <a:p>
          <a:endParaRPr lang="es-PE"/>
        </a:p>
      </dgm:t>
    </dgm:pt>
    <dgm:pt modelId="{23BFB514-60E4-40E4-BC43-3496C29FE85B}">
      <dgm:prSet phldrT="[Texto]" custT="1"/>
      <dgm:spPr>
        <a:noFill/>
        <a:ln w="28575">
          <a:solidFill>
            <a:schemeClr val="accent1"/>
          </a:solidFill>
        </a:ln>
      </dgm:spPr>
      <dgm:t>
        <a:bodyPr/>
        <a:lstStyle/>
        <a:p>
          <a:pPr algn="ctr"/>
          <a:r>
            <a:rPr lang="es-PE" sz="1600" dirty="0" smtClean="0"/>
            <a:t>S</a:t>
          </a:r>
          <a:r>
            <a:rPr lang="es-PE" sz="1600" dirty="0" smtClean="0">
              <a:solidFill>
                <a:srgbClr val="002060"/>
              </a:solidFill>
            </a:rPr>
            <a:t>ituación en la que el acto de nepotismo se produce dentro de la unidad o dependencia administrativa</a:t>
          </a:r>
          <a:endParaRPr lang="es-PE" sz="1600" dirty="0"/>
        </a:p>
      </dgm:t>
    </dgm:pt>
    <dgm:pt modelId="{29E060F1-0C42-40C1-A364-BD418581819D}" type="parTrans" cxnId="{A2680A31-F3D8-4336-AFAA-CE9EA58D3085}">
      <dgm:prSet/>
      <dgm:spPr/>
      <dgm:t>
        <a:bodyPr/>
        <a:lstStyle/>
        <a:p>
          <a:endParaRPr lang="es-PE"/>
        </a:p>
      </dgm:t>
    </dgm:pt>
    <dgm:pt modelId="{DC4447DC-3233-4FC9-A362-B474729CE675}" type="sibTrans" cxnId="{A2680A31-F3D8-4336-AFAA-CE9EA58D3085}">
      <dgm:prSet/>
      <dgm:spPr/>
      <dgm:t>
        <a:bodyPr/>
        <a:lstStyle/>
        <a:p>
          <a:endParaRPr lang="es-PE"/>
        </a:p>
      </dgm:t>
    </dgm:pt>
    <dgm:pt modelId="{4046BF5B-BD84-4B56-8438-4D35B0F08FFE}">
      <dgm:prSet phldrT="[Texto]" custT="1"/>
      <dgm:spPr>
        <a:solidFill>
          <a:schemeClr val="accent1">
            <a:lumMod val="20000"/>
            <a:lumOff val="80000"/>
          </a:schemeClr>
        </a:solidFill>
        <a:ln w="28575">
          <a:solidFill>
            <a:schemeClr val="accent1"/>
          </a:solidFill>
        </a:ln>
      </dgm:spPr>
      <dgm:t>
        <a:bodyPr/>
        <a:lstStyle/>
        <a:p>
          <a:r>
            <a:rPr lang="es-PE" sz="1800" b="1" dirty="0" smtClean="0">
              <a:solidFill>
                <a:srgbClr val="002060"/>
              </a:solidFill>
            </a:rPr>
            <a:t>INJERENCIA INDIRECTA</a:t>
          </a:r>
          <a:endParaRPr lang="es-PE" sz="1800" b="1" dirty="0">
            <a:solidFill>
              <a:srgbClr val="002060"/>
            </a:solidFill>
          </a:endParaRPr>
        </a:p>
      </dgm:t>
    </dgm:pt>
    <dgm:pt modelId="{D640B25E-6412-484A-9FC5-523349F07672}" type="parTrans" cxnId="{FC68FF1F-0842-4B9A-8111-69DC739D19A8}">
      <dgm:prSet/>
      <dgm:spPr/>
      <dgm:t>
        <a:bodyPr/>
        <a:lstStyle/>
        <a:p>
          <a:endParaRPr lang="es-PE"/>
        </a:p>
      </dgm:t>
    </dgm:pt>
    <dgm:pt modelId="{D39D93D4-ACB6-4CE8-87F5-249722A5BF54}" type="sibTrans" cxnId="{FC68FF1F-0842-4B9A-8111-69DC739D19A8}">
      <dgm:prSet/>
      <dgm:spPr/>
      <dgm:t>
        <a:bodyPr/>
        <a:lstStyle/>
        <a:p>
          <a:endParaRPr lang="es-PE"/>
        </a:p>
      </dgm:t>
    </dgm:pt>
    <dgm:pt modelId="{E32F76B6-7CA2-40AD-B8E2-4E94C5A40162}">
      <dgm:prSet phldrT="[Texto]" custT="1"/>
      <dgm:spPr>
        <a:noFill/>
        <a:ln w="28575">
          <a:solidFill>
            <a:schemeClr val="accent1"/>
          </a:solidFill>
        </a:ln>
      </dgm:spPr>
      <dgm:t>
        <a:bodyPr/>
        <a:lstStyle/>
        <a:p>
          <a:pPr algn="ctr"/>
          <a:r>
            <a:rPr lang="es-PE" sz="1600" dirty="0" smtClean="0">
              <a:solidFill>
                <a:srgbClr val="002060"/>
              </a:solidFill>
            </a:rPr>
            <a:t>Es ejercida por un servidor civil o funcionario, que sin formar parte de la unidad administrativa en la que se realizó la contratación o el nombramiento tiene, por razón de sus funciones, alguna  injerencia en quienes toman o adoptan la decisión de contratar o nombrar en la unidad correspondiente.</a:t>
          </a:r>
          <a:endParaRPr lang="es-PE" sz="1600" dirty="0"/>
        </a:p>
      </dgm:t>
    </dgm:pt>
    <dgm:pt modelId="{E34A9440-24B3-4C2D-8797-E015B7C092B6}" type="parTrans" cxnId="{0D708B3D-1689-47BE-BA75-94CA690D4A6F}">
      <dgm:prSet/>
      <dgm:spPr/>
      <dgm:t>
        <a:bodyPr/>
        <a:lstStyle/>
        <a:p>
          <a:endParaRPr lang="es-PE"/>
        </a:p>
      </dgm:t>
    </dgm:pt>
    <dgm:pt modelId="{2D03B4B8-3445-4C3E-B612-7C31DFA14798}" type="sibTrans" cxnId="{0D708B3D-1689-47BE-BA75-94CA690D4A6F}">
      <dgm:prSet/>
      <dgm:spPr/>
      <dgm:t>
        <a:bodyPr/>
        <a:lstStyle/>
        <a:p>
          <a:endParaRPr lang="es-PE"/>
        </a:p>
      </dgm:t>
    </dgm:pt>
    <dgm:pt modelId="{8506A48A-3295-404F-A36E-3F28C5027105}" type="pres">
      <dgm:prSet presAssocID="{36AF088E-95C1-4A7E-9291-DB6FC74E2CA4}" presName="list" presStyleCnt="0">
        <dgm:presLayoutVars>
          <dgm:dir/>
          <dgm:animLvl val="lvl"/>
        </dgm:presLayoutVars>
      </dgm:prSet>
      <dgm:spPr/>
      <dgm:t>
        <a:bodyPr/>
        <a:lstStyle/>
        <a:p>
          <a:endParaRPr lang="es-PE"/>
        </a:p>
      </dgm:t>
    </dgm:pt>
    <dgm:pt modelId="{55E1CF64-BB2B-4C65-A797-5D7B5677E680}" type="pres">
      <dgm:prSet presAssocID="{04426B44-2B39-4082-8756-4E6F3A3C8AC9}" presName="posSpace" presStyleCnt="0"/>
      <dgm:spPr/>
    </dgm:pt>
    <dgm:pt modelId="{E458A47E-4676-45B8-AF52-DEE1757E464B}" type="pres">
      <dgm:prSet presAssocID="{04426B44-2B39-4082-8756-4E6F3A3C8AC9}" presName="vertFlow" presStyleCnt="0"/>
      <dgm:spPr/>
    </dgm:pt>
    <dgm:pt modelId="{CA20B4A9-91EA-4A9F-A61D-FF01E61BDA6A}" type="pres">
      <dgm:prSet presAssocID="{04426B44-2B39-4082-8756-4E6F3A3C8AC9}" presName="topSpace" presStyleCnt="0"/>
      <dgm:spPr/>
    </dgm:pt>
    <dgm:pt modelId="{B49C114E-594B-48BE-90BC-BB67BE43BAD9}" type="pres">
      <dgm:prSet presAssocID="{04426B44-2B39-4082-8756-4E6F3A3C8AC9}" presName="firstComp" presStyleCnt="0"/>
      <dgm:spPr/>
    </dgm:pt>
    <dgm:pt modelId="{3ED95C16-3746-4749-B784-7571B62AC8BE}" type="pres">
      <dgm:prSet presAssocID="{04426B44-2B39-4082-8756-4E6F3A3C8AC9}" presName="firstChild" presStyleLbl="bgAccFollowNode1" presStyleIdx="0" presStyleCnt="2" custScaleY="159314"/>
      <dgm:spPr/>
      <dgm:t>
        <a:bodyPr/>
        <a:lstStyle/>
        <a:p>
          <a:endParaRPr lang="es-PE"/>
        </a:p>
      </dgm:t>
    </dgm:pt>
    <dgm:pt modelId="{0E50BF2C-9E13-40BD-ACA3-E2CB686CB7A0}" type="pres">
      <dgm:prSet presAssocID="{04426B44-2B39-4082-8756-4E6F3A3C8AC9}" presName="firstChildTx" presStyleLbl="bgAccFollowNode1" presStyleIdx="0" presStyleCnt="2">
        <dgm:presLayoutVars>
          <dgm:bulletEnabled val="1"/>
        </dgm:presLayoutVars>
      </dgm:prSet>
      <dgm:spPr/>
      <dgm:t>
        <a:bodyPr/>
        <a:lstStyle/>
        <a:p>
          <a:endParaRPr lang="es-PE"/>
        </a:p>
      </dgm:t>
    </dgm:pt>
    <dgm:pt modelId="{5A7C5B01-E226-4807-B079-8034B8A63A84}" type="pres">
      <dgm:prSet presAssocID="{04426B44-2B39-4082-8756-4E6F3A3C8AC9}" presName="negSpace" presStyleCnt="0"/>
      <dgm:spPr/>
    </dgm:pt>
    <dgm:pt modelId="{07D3942E-25E7-41F3-83D5-40B9B5C9A449}" type="pres">
      <dgm:prSet presAssocID="{04426B44-2B39-4082-8756-4E6F3A3C8AC9}" presName="circle" presStyleLbl="node1" presStyleIdx="0" presStyleCnt="2"/>
      <dgm:spPr/>
      <dgm:t>
        <a:bodyPr/>
        <a:lstStyle/>
        <a:p>
          <a:endParaRPr lang="es-PE"/>
        </a:p>
      </dgm:t>
    </dgm:pt>
    <dgm:pt modelId="{531F97E5-ED6E-4214-B50B-75A523381328}" type="pres">
      <dgm:prSet presAssocID="{F21E5E6D-C995-4C37-B94D-C893C18A8244}" presName="transSpace" presStyleCnt="0"/>
      <dgm:spPr/>
    </dgm:pt>
    <dgm:pt modelId="{C411C0E3-F657-42BD-B8BA-E00CBC8D1C07}" type="pres">
      <dgm:prSet presAssocID="{4046BF5B-BD84-4B56-8438-4D35B0F08FFE}" presName="posSpace" presStyleCnt="0"/>
      <dgm:spPr/>
    </dgm:pt>
    <dgm:pt modelId="{26FA1234-3A28-47D8-9A8B-DCFA6BC54FE6}" type="pres">
      <dgm:prSet presAssocID="{4046BF5B-BD84-4B56-8438-4D35B0F08FFE}" presName="vertFlow" presStyleCnt="0"/>
      <dgm:spPr/>
    </dgm:pt>
    <dgm:pt modelId="{8364A3C4-5FBB-415C-B204-7838B14BE0D2}" type="pres">
      <dgm:prSet presAssocID="{4046BF5B-BD84-4B56-8438-4D35B0F08FFE}" presName="topSpace" presStyleCnt="0"/>
      <dgm:spPr/>
    </dgm:pt>
    <dgm:pt modelId="{BE569E0E-6776-4063-ADF6-F08A19BBF749}" type="pres">
      <dgm:prSet presAssocID="{4046BF5B-BD84-4B56-8438-4D35B0F08FFE}" presName="firstComp" presStyleCnt="0"/>
      <dgm:spPr/>
    </dgm:pt>
    <dgm:pt modelId="{0F1785BB-58B4-4A15-AA56-18D26B0AED48}" type="pres">
      <dgm:prSet presAssocID="{4046BF5B-BD84-4B56-8438-4D35B0F08FFE}" presName="firstChild" presStyleLbl="bgAccFollowNode1" presStyleIdx="1" presStyleCnt="2" custScaleY="158619"/>
      <dgm:spPr/>
      <dgm:t>
        <a:bodyPr/>
        <a:lstStyle/>
        <a:p>
          <a:endParaRPr lang="es-PE"/>
        </a:p>
      </dgm:t>
    </dgm:pt>
    <dgm:pt modelId="{643B87A0-F26A-4669-B4C3-8FAFC8B2E77D}" type="pres">
      <dgm:prSet presAssocID="{4046BF5B-BD84-4B56-8438-4D35B0F08FFE}" presName="firstChildTx" presStyleLbl="bgAccFollowNode1" presStyleIdx="1" presStyleCnt="2">
        <dgm:presLayoutVars>
          <dgm:bulletEnabled val="1"/>
        </dgm:presLayoutVars>
      </dgm:prSet>
      <dgm:spPr/>
      <dgm:t>
        <a:bodyPr/>
        <a:lstStyle/>
        <a:p>
          <a:endParaRPr lang="es-PE"/>
        </a:p>
      </dgm:t>
    </dgm:pt>
    <dgm:pt modelId="{0FCA2854-2AF5-4786-AEF9-08D69AD82417}" type="pres">
      <dgm:prSet presAssocID="{4046BF5B-BD84-4B56-8438-4D35B0F08FFE}" presName="negSpace" presStyleCnt="0"/>
      <dgm:spPr/>
    </dgm:pt>
    <dgm:pt modelId="{0D098E0A-5464-4C49-A289-45E63B1BAF39}" type="pres">
      <dgm:prSet presAssocID="{4046BF5B-BD84-4B56-8438-4D35B0F08FFE}" presName="circle" presStyleLbl="node1" presStyleIdx="1" presStyleCnt="2"/>
      <dgm:spPr/>
      <dgm:t>
        <a:bodyPr/>
        <a:lstStyle/>
        <a:p>
          <a:endParaRPr lang="es-PE"/>
        </a:p>
      </dgm:t>
    </dgm:pt>
  </dgm:ptLst>
  <dgm:cxnLst>
    <dgm:cxn modelId="{FC68FF1F-0842-4B9A-8111-69DC739D19A8}" srcId="{36AF088E-95C1-4A7E-9291-DB6FC74E2CA4}" destId="{4046BF5B-BD84-4B56-8438-4D35B0F08FFE}" srcOrd="1" destOrd="0" parTransId="{D640B25E-6412-484A-9FC5-523349F07672}" sibTransId="{D39D93D4-ACB6-4CE8-87F5-249722A5BF54}"/>
    <dgm:cxn modelId="{8A30F0BA-BCCF-424F-9259-B94A239FDE8D}" type="presOf" srcId="{04426B44-2B39-4082-8756-4E6F3A3C8AC9}" destId="{07D3942E-25E7-41F3-83D5-40B9B5C9A449}" srcOrd="0" destOrd="0" presId="urn:microsoft.com/office/officeart/2005/8/layout/hList9"/>
    <dgm:cxn modelId="{5900BA95-2DAD-4E54-B632-D45901D9A822}" srcId="{36AF088E-95C1-4A7E-9291-DB6FC74E2CA4}" destId="{04426B44-2B39-4082-8756-4E6F3A3C8AC9}" srcOrd="0" destOrd="0" parTransId="{D7BB8C2B-3EC2-43E3-BBFC-8B11CD986BE0}" sibTransId="{F21E5E6D-C995-4C37-B94D-C893C18A8244}"/>
    <dgm:cxn modelId="{A2680A31-F3D8-4336-AFAA-CE9EA58D3085}" srcId="{04426B44-2B39-4082-8756-4E6F3A3C8AC9}" destId="{23BFB514-60E4-40E4-BC43-3496C29FE85B}" srcOrd="0" destOrd="0" parTransId="{29E060F1-0C42-40C1-A364-BD418581819D}" sibTransId="{DC4447DC-3233-4FC9-A362-B474729CE675}"/>
    <dgm:cxn modelId="{20E41B5E-7C2E-4824-8AFE-1508C2A02208}" type="presOf" srcId="{23BFB514-60E4-40E4-BC43-3496C29FE85B}" destId="{3ED95C16-3746-4749-B784-7571B62AC8BE}" srcOrd="0" destOrd="0" presId="urn:microsoft.com/office/officeart/2005/8/layout/hList9"/>
    <dgm:cxn modelId="{D397245A-B0EE-4A3D-8338-722B8A2691DE}" type="presOf" srcId="{36AF088E-95C1-4A7E-9291-DB6FC74E2CA4}" destId="{8506A48A-3295-404F-A36E-3F28C5027105}" srcOrd="0" destOrd="0" presId="urn:microsoft.com/office/officeart/2005/8/layout/hList9"/>
    <dgm:cxn modelId="{25C587A8-6F77-4B0B-9D1A-FFE3124ECA4F}" type="presOf" srcId="{23BFB514-60E4-40E4-BC43-3496C29FE85B}" destId="{0E50BF2C-9E13-40BD-ACA3-E2CB686CB7A0}" srcOrd="1" destOrd="0" presId="urn:microsoft.com/office/officeart/2005/8/layout/hList9"/>
    <dgm:cxn modelId="{E755517E-3CF5-422F-9D08-7E96CFF2F355}" type="presOf" srcId="{E32F76B6-7CA2-40AD-B8E2-4E94C5A40162}" destId="{643B87A0-F26A-4669-B4C3-8FAFC8B2E77D}" srcOrd="1" destOrd="0" presId="urn:microsoft.com/office/officeart/2005/8/layout/hList9"/>
    <dgm:cxn modelId="{F6E27A22-18EE-4732-B3D9-E3D06D7DB83A}" type="presOf" srcId="{E32F76B6-7CA2-40AD-B8E2-4E94C5A40162}" destId="{0F1785BB-58B4-4A15-AA56-18D26B0AED48}" srcOrd="0" destOrd="0" presId="urn:microsoft.com/office/officeart/2005/8/layout/hList9"/>
    <dgm:cxn modelId="{66EA18BC-5796-418A-B97D-562B1266C28C}" type="presOf" srcId="{4046BF5B-BD84-4B56-8438-4D35B0F08FFE}" destId="{0D098E0A-5464-4C49-A289-45E63B1BAF39}" srcOrd="0" destOrd="0" presId="urn:microsoft.com/office/officeart/2005/8/layout/hList9"/>
    <dgm:cxn modelId="{0D708B3D-1689-47BE-BA75-94CA690D4A6F}" srcId="{4046BF5B-BD84-4B56-8438-4D35B0F08FFE}" destId="{E32F76B6-7CA2-40AD-B8E2-4E94C5A40162}" srcOrd="0" destOrd="0" parTransId="{E34A9440-24B3-4C2D-8797-E015B7C092B6}" sibTransId="{2D03B4B8-3445-4C3E-B612-7C31DFA14798}"/>
    <dgm:cxn modelId="{084DA0F5-7FF9-406D-BAE8-E52802E738FC}" type="presParOf" srcId="{8506A48A-3295-404F-A36E-3F28C5027105}" destId="{55E1CF64-BB2B-4C65-A797-5D7B5677E680}" srcOrd="0" destOrd="0" presId="urn:microsoft.com/office/officeart/2005/8/layout/hList9"/>
    <dgm:cxn modelId="{79C12904-D2F0-4778-A90E-C90A7C17209A}" type="presParOf" srcId="{8506A48A-3295-404F-A36E-3F28C5027105}" destId="{E458A47E-4676-45B8-AF52-DEE1757E464B}" srcOrd="1" destOrd="0" presId="urn:microsoft.com/office/officeart/2005/8/layout/hList9"/>
    <dgm:cxn modelId="{608C6464-2773-4035-961E-86D7DB480606}" type="presParOf" srcId="{E458A47E-4676-45B8-AF52-DEE1757E464B}" destId="{CA20B4A9-91EA-4A9F-A61D-FF01E61BDA6A}" srcOrd="0" destOrd="0" presId="urn:microsoft.com/office/officeart/2005/8/layout/hList9"/>
    <dgm:cxn modelId="{809379C3-EEC6-423F-B656-BCFA2B116B97}" type="presParOf" srcId="{E458A47E-4676-45B8-AF52-DEE1757E464B}" destId="{B49C114E-594B-48BE-90BC-BB67BE43BAD9}" srcOrd="1" destOrd="0" presId="urn:microsoft.com/office/officeart/2005/8/layout/hList9"/>
    <dgm:cxn modelId="{74F8F60F-02EC-47A0-A4E5-31FFD28E732A}" type="presParOf" srcId="{B49C114E-594B-48BE-90BC-BB67BE43BAD9}" destId="{3ED95C16-3746-4749-B784-7571B62AC8BE}" srcOrd="0" destOrd="0" presId="urn:microsoft.com/office/officeart/2005/8/layout/hList9"/>
    <dgm:cxn modelId="{C62EFF69-5A4F-4CFE-8E67-A886905F92D3}" type="presParOf" srcId="{B49C114E-594B-48BE-90BC-BB67BE43BAD9}" destId="{0E50BF2C-9E13-40BD-ACA3-E2CB686CB7A0}" srcOrd="1" destOrd="0" presId="urn:microsoft.com/office/officeart/2005/8/layout/hList9"/>
    <dgm:cxn modelId="{3A61CD2F-BD73-48FA-9A49-E4AE80601CF2}" type="presParOf" srcId="{8506A48A-3295-404F-A36E-3F28C5027105}" destId="{5A7C5B01-E226-4807-B079-8034B8A63A84}" srcOrd="2" destOrd="0" presId="urn:microsoft.com/office/officeart/2005/8/layout/hList9"/>
    <dgm:cxn modelId="{46D803F1-E35C-4140-89BC-47E7A5061F16}" type="presParOf" srcId="{8506A48A-3295-404F-A36E-3F28C5027105}" destId="{07D3942E-25E7-41F3-83D5-40B9B5C9A449}" srcOrd="3" destOrd="0" presId="urn:microsoft.com/office/officeart/2005/8/layout/hList9"/>
    <dgm:cxn modelId="{1DF38608-A915-448A-8A80-1EB20057B846}" type="presParOf" srcId="{8506A48A-3295-404F-A36E-3F28C5027105}" destId="{531F97E5-ED6E-4214-B50B-75A523381328}" srcOrd="4" destOrd="0" presId="urn:microsoft.com/office/officeart/2005/8/layout/hList9"/>
    <dgm:cxn modelId="{EA33CA56-78B0-45BB-99CD-4E28FE67BA0D}" type="presParOf" srcId="{8506A48A-3295-404F-A36E-3F28C5027105}" destId="{C411C0E3-F657-42BD-B8BA-E00CBC8D1C07}" srcOrd="5" destOrd="0" presId="urn:microsoft.com/office/officeart/2005/8/layout/hList9"/>
    <dgm:cxn modelId="{7B88B718-B535-4D55-AE38-14813159D1BC}" type="presParOf" srcId="{8506A48A-3295-404F-A36E-3F28C5027105}" destId="{26FA1234-3A28-47D8-9A8B-DCFA6BC54FE6}" srcOrd="6" destOrd="0" presId="urn:microsoft.com/office/officeart/2005/8/layout/hList9"/>
    <dgm:cxn modelId="{88498ACF-A5CF-4E37-9815-029E4C97C914}" type="presParOf" srcId="{26FA1234-3A28-47D8-9A8B-DCFA6BC54FE6}" destId="{8364A3C4-5FBB-415C-B204-7838B14BE0D2}" srcOrd="0" destOrd="0" presId="urn:microsoft.com/office/officeart/2005/8/layout/hList9"/>
    <dgm:cxn modelId="{86465635-0084-4673-9547-C32A7FA7210D}" type="presParOf" srcId="{26FA1234-3A28-47D8-9A8B-DCFA6BC54FE6}" destId="{BE569E0E-6776-4063-ADF6-F08A19BBF749}" srcOrd="1" destOrd="0" presId="urn:microsoft.com/office/officeart/2005/8/layout/hList9"/>
    <dgm:cxn modelId="{632B81C0-8729-4C14-A699-08758E020248}" type="presParOf" srcId="{BE569E0E-6776-4063-ADF6-F08A19BBF749}" destId="{0F1785BB-58B4-4A15-AA56-18D26B0AED48}" srcOrd="0" destOrd="0" presId="urn:microsoft.com/office/officeart/2005/8/layout/hList9"/>
    <dgm:cxn modelId="{5822DFD1-2FE4-42D1-8D9B-16F1167782C4}" type="presParOf" srcId="{BE569E0E-6776-4063-ADF6-F08A19BBF749}" destId="{643B87A0-F26A-4669-B4C3-8FAFC8B2E77D}" srcOrd="1" destOrd="0" presId="urn:microsoft.com/office/officeart/2005/8/layout/hList9"/>
    <dgm:cxn modelId="{F4B3BA98-2B90-4F67-8C27-C38318A903D0}" type="presParOf" srcId="{8506A48A-3295-404F-A36E-3F28C5027105}" destId="{0FCA2854-2AF5-4786-AEF9-08D69AD82417}" srcOrd="7" destOrd="0" presId="urn:microsoft.com/office/officeart/2005/8/layout/hList9"/>
    <dgm:cxn modelId="{80C6023A-E7E4-4BBF-9B97-C289146D70E6}" type="presParOf" srcId="{8506A48A-3295-404F-A36E-3F28C5027105}" destId="{0D098E0A-5464-4C49-A289-45E63B1BAF39}" srcOrd="8" destOrd="0" presId="urn:microsoft.com/office/officeart/2005/8/layout/hList9"/>
  </dgm:cxnLst>
  <dgm:bg/>
  <dgm:whole/>
</dgm:dataModel>
</file>

<file path=ppt/diagrams/data36.xml><?xml version="1.0" encoding="utf-8"?>
<dgm:dataModel xmlns:dgm="http://schemas.openxmlformats.org/drawingml/2006/diagram" xmlns:a="http://schemas.openxmlformats.org/drawingml/2006/main">
  <dgm:ptLst>
    <dgm:pt modelId="{8E680877-3A95-4DED-AC63-A5CB8D4C05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7D34A68A-E428-4A6E-BE85-01D5C09F9034}">
      <dgm:prSet phldrT="[Texto]" custT="1"/>
      <dgm:spPr>
        <a:noFill/>
        <a:ln w="28575">
          <a:solidFill>
            <a:schemeClr val="accent1"/>
          </a:solidFill>
        </a:ln>
      </dgm:spPr>
      <dgm:t>
        <a:bodyPr/>
        <a:lstStyle/>
        <a:p>
          <a:r>
            <a:rPr lang="es-PE" sz="1800" b="1" dirty="0" smtClean="0">
              <a:solidFill>
                <a:srgbClr val="002060"/>
              </a:solidFill>
              <a:effectLst/>
            </a:rPr>
            <a:t>NULIDAD DE CONTRATOS Y DESIGNACIONES</a:t>
          </a:r>
          <a:endParaRPr lang="es-PE" sz="1800" b="1" dirty="0">
            <a:solidFill>
              <a:srgbClr val="002060"/>
            </a:solidFill>
          </a:endParaRPr>
        </a:p>
      </dgm:t>
    </dgm:pt>
    <dgm:pt modelId="{6A82CBD9-7644-4296-94C5-6EF8318E52AA}" type="parTrans" cxnId="{7C4B4BC1-2B91-46DE-8B3B-705FB205A54B}">
      <dgm:prSet/>
      <dgm:spPr/>
      <dgm:t>
        <a:bodyPr/>
        <a:lstStyle/>
        <a:p>
          <a:endParaRPr lang="es-PE"/>
        </a:p>
      </dgm:t>
    </dgm:pt>
    <dgm:pt modelId="{AC962160-A03B-43E1-80D7-647A94C887DE}" type="sibTrans" cxnId="{7C4B4BC1-2B91-46DE-8B3B-705FB205A54B}">
      <dgm:prSet/>
      <dgm:spPr/>
      <dgm:t>
        <a:bodyPr/>
        <a:lstStyle/>
        <a:p>
          <a:endParaRPr lang="es-PE"/>
        </a:p>
      </dgm:t>
    </dgm:pt>
    <dgm:pt modelId="{37685E1A-F344-403C-AEE5-72AC4996B86B}">
      <dgm:prSet phldrT="[Texto]" custT="1"/>
      <dgm:spPr>
        <a:noFill/>
        <a:ln w="28575">
          <a:solidFill>
            <a:schemeClr val="accent1"/>
          </a:solidFill>
        </a:ln>
      </dgm:spPr>
      <dgm:t>
        <a:bodyPr/>
        <a:lstStyle/>
        <a:p>
          <a:r>
            <a:rPr lang="es-PE" sz="1600" dirty="0" smtClean="0">
              <a:solidFill>
                <a:srgbClr val="002060"/>
              </a:solidFill>
            </a:rPr>
            <a:t>Los que se realicen en contravención de lo dispuesto en las normas relativas al nepotismo.</a:t>
          </a:r>
          <a:endParaRPr lang="es-PE" sz="1600" dirty="0"/>
        </a:p>
      </dgm:t>
    </dgm:pt>
    <dgm:pt modelId="{952E024D-4743-44B0-B7DF-A461B68D3621}" type="parTrans" cxnId="{67ED0CF0-EB3F-4BEE-A914-15B197EE063B}">
      <dgm:prSet/>
      <dgm:spPr>
        <a:ln w="28575">
          <a:solidFill>
            <a:schemeClr val="accent1"/>
          </a:solidFill>
        </a:ln>
      </dgm:spPr>
      <dgm:t>
        <a:bodyPr/>
        <a:lstStyle/>
        <a:p>
          <a:endParaRPr lang="es-PE" dirty="0"/>
        </a:p>
      </dgm:t>
    </dgm:pt>
    <dgm:pt modelId="{ABE97576-65F2-42C1-9E01-41BC39052E70}" type="sibTrans" cxnId="{67ED0CF0-EB3F-4BEE-A914-15B197EE063B}">
      <dgm:prSet/>
      <dgm:spPr/>
      <dgm:t>
        <a:bodyPr/>
        <a:lstStyle/>
        <a:p>
          <a:endParaRPr lang="es-PE"/>
        </a:p>
      </dgm:t>
    </dgm:pt>
    <dgm:pt modelId="{62643311-0242-4B9B-9633-743A24E230D0}">
      <dgm:prSet phldrT="[Texto]" custT="1"/>
      <dgm:spPr>
        <a:noFill/>
        <a:ln w="28575">
          <a:solidFill>
            <a:schemeClr val="accent1"/>
          </a:solidFill>
        </a:ln>
      </dgm:spPr>
      <dgm:t>
        <a:bodyPr/>
        <a:lstStyle/>
        <a:p>
          <a:r>
            <a:rPr lang="es-PE" sz="1600" dirty="0" smtClean="0">
              <a:solidFill>
                <a:srgbClr val="002060"/>
              </a:solidFill>
            </a:rPr>
            <a:t>Conocida y declarada por la autoridad superior de quien dictó el acto</a:t>
          </a:r>
          <a:endParaRPr lang="es-PE" sz="1600" dirty="0"/>
        </a:p>
      </dgm:t>
    </dgm:pt>
    <dgm:pt modelId="{8D520AAE-6BBA-42E1-92D1-0459023E31CF}" type="parTrans" cxnId="{302431A5-C459-4486-A2D3-5B35472A7ED4}">
      <dgm:prSet/>
      <dgm:spPr>
        <a:ln w="28575">
          <a:solidFill>
            <a:schemeClr val="accent1"/>
          </a:solidFill>
        </a:ln>
      </dgm:spPr>
      <dgm:t>
        <a:bodyPr/>
        <a:lstStyle/>
        <a:p>
          <a:endParaRPr lang="es-PE" dirty="0"/>
        </a:p>
      </dgm:t>
    </dgm:pt>
    <dgm:pt modelId="{49C662D8-95A0-4FD5-A8E2-5F2D7C3EE3BA}" type="sibTrans" cxnId="{302431A5-C459-4486-A2D3-5B35472A7ED4}">
      <dgm:prSet/>
      <dgm:spPr/>
      <dgm:t>
        <a:bodyPr/>
        <a:lstStyle/>
        <a:p>
          <a:endParaRPr lang="es-PE"/>
        </a:p>
      </dgm:t>
    </dgm:pt>
    <dgm:pt modelId="{964D6EA2-8F8D-4340-85C5-E67921F3D22F}">
      <dgm:prSet phldrT="[Texto]" custT="1"/>
      <dgm:spPr>
        <a:noFill/>
        <a:ln w="28575">
          <a:solidFill>
            <a:schemeClr val="accent1"/>
          </a:solidFill>
        </a:ln>
      </dgm:spPr>
      <dgm:t>
        <a:bodyPr/>
        <a:lstStyle/>
        <a:p>
          <a:r>
            <a:rPr lang="es-PE" sz="1600" dirty="0" smtClean="0">
              <a:solidFill>
                <a:srgbClr val="002060"/>
              </a:solidFill>
            </a:rPr>
            <a:t>La resolución que la declara  además dispondrá la determinación de la responsabilidad administrativa y lo conveniente para hacer efectiva la responsabilidad del funcionario que ejerció la facultad de designación, así como la responsabilidad del servidor que tuvo injerencia directa o indirecta en la designación</a:t>
          </a:r>
          <a:endParaRPr lang="es-PE" sz="1600" dirty="0">
            <a:solidFill>
              <a:srgbClr val="002060"/>
            </a:solidFill>
          </a:endParaRPr>
        </a:p>
      </dgm:t>
    </dgm:pt>
    <dgm:pt modelId="{C0888733-A056-4DC7-93AC-64E88D524D3B}" type="parTrans" cxnId="{F194ADF2-0E7D-4C49-9226-EB5CA3C0323F}">
      <dgm:prSet/>
      <dgm:spPr>
        <a:ln w="28575">
          <a:solidFill>
            <a:schemeClr val="accent1"/>
          </a:solidFill>
        </a:ln>
      </dgm:spPr>
      <dgm:t>
        <a:bodyPr/>
        <a:lstStyle/>
        <a:p>
          <a:endParaRPr lang="es-PE" dirty="0"/>
        </a:p>
      </dgm:t>
    </dgm:pt>
    <dgm:pt modelId="{EACC3143-74C7-4402-8BF1-647EF004AC12}" type="sibTrans" cxnId="{F194ADF2-0E7D-4C49-9226-EB5CA3C0323F}">
      <dgm:prSet/>
      <dgm:spPr/>
      <dgm:t>
        <a:bodyPr/>
        <a:lstStyle/>
        <a:p>
          <a:endParaRPr lang="es-PE"/>
        </a:p>
      </dgm:t>
    </dgm:pt>
    <dgm:pt modelId="{929571E8-B2D1-47D2-9239-296419096BE6}">
      <dgm:prSet phldrT="[Texto]" custT="1"/>
      <dgm:spPr>
        <a:noFill/>
        <a:ln w="28575">
          <a:solidFill>
            <a:schemeClr val="accent1"/>
          </a:solidFill>
        </a:ln>
      </dgm:spPr>
      <dgm:t>
        <a:bodyPr/>
        <a:lstStyle/>
        <a:p>
          <a:r>
            <a:rPr lang="es-PE" sz="1600" dirty="0" smtClean="0">
              <a:solidFill>
                <a:srgbClr val="002060"/>
              </a:solidFill>
            </a:rPr>
            <a:t>El acto que declara la nulidad de la designación como el que declara la resolución del contrato deben  ser debidamente motivados emitidos garantizando el derecho de defensa de los involucrados</a:t>
          </a:r>
          <a:endParaRPr lang="es-PE" sz="1600" dirty="0"/>
        </a:p>
      </dgm:t>
    </dgm:pt>
    <dgm:pt modelId="{EEAFB828-762F-445E-ABC3-BA541334565A}" type="parTrans" cxnId="{C4471098-4A36-4D80-89E9-CA671A7A9FE4}">
      <dgm:prSet/>
      <dgm:spPr>
        <a:ln w="28575">
          <a:solidFill>
            <a:schemeClr val="accent1"/>
          </a:solidFill>
        </a:ln>
      </dgm:spPr>
      <dgm:t>
        <a:bodyPr/>
        <a:lstStyle/>
        <a:p>
          <a:endParaRPr lang="es-PE" dirty="0"/>
        </a:p>
      </dgm:t>
    </dgm:pt>
    <dgm:pt modelId="{B112FD49-9828-4E45-A308-98CCEF18E256}" type="sibTrans" cxnId="{C4471098-4A36-4D80-89E9-CA671A7A9FE4}">
      <dgm:prSet/>
      <dgm:spPr/>
      <dgm:t>
        <a:bodyPr/>
        <a:lstStyle/>
        <a:p>
          <a:endParaRPr lang="es-PE"/>
        </a:p>
      </dgm:t>
    </dgm:pt>
    <dgm:pt modelId="{32F5355A-B4BD-48B9-8648-5D60C41EB5C2}">
      <dgm:prSet phldrT="[Texto]" custT="1"/>
      <dgm:spPr>
        <a:noFill/>
        <a:ln w="28575">
          <a:solidFill>
            <a:schemeClr val="accent1"/>
          </a:solidFill>
        </a:ln>
      </dgm:spPr>
      <dgm:t>
        <a:bodyPr/>
        <a:lstStyle/>
        <a:p>
          <a:r>
            <a:rPr lang="es-PE" sz="1600" dirty="0" smtClean="0">
              <a:solidFill>
                <a:srgbClr val="002060"/>
              </a:solidFill>
            </a:rPr>
            <a:t>La declaratoria de nulidad no alcanza a los actos realizados por las personas designadas o contratadas a quienes se les aplicó el presente artículo.</a:t>
          </a:r>
          <a:endParaRPr lang="es-PE" sz="1600" dirty="0"/>
        </a:p>
      </dgm:t>
    </dgm:pt>
    <dgm:pt modelId="{AE22C568-DE24-46A2-9CAB-F1A90D57BF42}" type="parTrans" cxnId="{B2F3E622-D451-4A13-A742-84CCCA60599F}">
      <dgm:prSet/>
      <dgm:spPr>
        <a:ln w="28575">
          <a:solidFill>
            <a:schemeClr val="accent1"/>
          </a:solidFill>
        </a:ln>
      </dgm:spPr>
      <dgm:t>
        <a:bodyPr/>
        <a:lstStyle/>
        <a:p>
          <a:endParaRPr lang="es-PE" dirty="0"/>
        </a:p>
      </dgm:t>
    </dgm:pt>
    <dgm:pt modelId="{EC84F01B-AF43-4705-83F5-A8AECC6D023E}" type="sibTrans" cxnId="{B2F3E622-D451-4A13-A742-84CCCA60599F}">
      <dgm:prSet/>
      <dgm:spPr/>
      <dgm:t>
        <a:bodyPr/>
        <a:lstStyle/>
        <a:p>
          <a:endParaRPr lang="es-PE"/>
        </a:p>
      </dgm:t>
    </dgm:pt>
    <dgm:pt modelId="{CEDF7ACC-B175-4B62-9285-CA66231A5C65}" type="pres">
      <dgm:prSet presAssocID="{8E680877-3A95-4DED-AC63-A5CB8D4C05F0}" presName="diagram" presStyleCnt="0">
        <dgm:presLayoutVars>
          <dgm:chPref val="1"/>
          <dgm:dir/>
          <dgm:animOne val="branch"/>
          <dgm:animLvl val="lvl"/>
          <dgm:resizeHandles val="exact"/>
        </dgm:presLayoutVars>
      </dgm:prSet>
      <dgm:spPr/>
      <dgm:t>
        <a:bodyPr/>
        <a:lstStyle/>
        <a:p>
          <a:endParaRPr lang="es-PE"/>
        </a:p>
      </dgm:t>
    </dgm:pt>
    <dgm:pt modelId="{B55258E2-0B98-4F31-B897-EA9184BF59C0}" type="pres">
      <dgm:prSet presAssocID="{7D34A68A-E428-4A6E-BE85-01D5C09F9034}" presName="root1" presStyleCnt="0"/>
      <dgm:spPr/>
    </dgm:pt>
    <dgm:pt modelId="{F068D815-D59E-4C40-BF75-48F9D90AD3D2}" type="pres">
      <dgm:prSet presAssocID="{7D34A68A-E428-4A6E-BE85-01D5C09F9034}" presName="LevelOneTextNode" presStyleLbl="node0" presStyleIdx="0" presStyleCnt="1" custScaleX="124317" custScaleY="149847" custLinFactNeighborX="-98086" custLinFactNeighborY="6151">
        <dgm:presLayoutVars>
          <dgm:chPref val="3"/>
        </dgm:presLayoutVars>
      </dgm:prSet>
      <dgm:spPr/>
      <dgm:t>
        <a:bodyPr/>
        <a:lstStyle/>
        <a:p>
          <a:endParaRPr lang="es-PE"/>
        </a:p>
      </dgm:t>
    </dgm:pt>
    <dgm:pt modelId="{CBAC1DCE-CC73-473B-98CC-2B6C379282DC}" type="pres">
      <dgm:prSet presAssocID="{7D34A68A-E428-4A6E-BE85-01D5C09F9034}" presName="level2hierChild" presStyleCnt="0"/>
      <dgm:spPr/>
    </dgm:pt>
    <dgm:pt modelId="{C60F7E16-8A40-4378-9F01-E6D6A2267CE7}" type="pres">
      <dgm:prSet presAssocID="{952E024D-4743-44B0-B7DF-A461B68D3621}" presName="conn2-1" presStyleLbl="parChTrans1D2" presStyleIdx="0" presStyleCnt="5"/>
      <dgm:spPr/>
      <dgm:t>
        <a:bodyPr/>
        <a:lstStyle/>
        <a:p>
          <a:endParaRPr lang="es-PE"/>
        </a:p>
      </dgm:t>
    </dgm:pt>
    <dgm:pt modelId="{B762DDD8-FA18-4E94-9A96-F18538B83E61}" type="pres">
      <dgm:prSet presAssocID="{952E024D-4743-44B0-B7DF-A461B68D3621}" presName="connTx" presStyleLbl="parChTrans1D2" presStyleIdx="0" presStyleCnt="5"/>
      <dgm:spPr/>
      <dgm:t>
        <a:bodyPr/>
        <a:lstStyle/>
        <a:p>
          <a:endParaRPr lang="es-PE"/>
        </a:p>
      </dgm:t>
    </dgm:pt>
    <dgm:pt modelId="{CE0546B3-1FA0-4B56-88E6-022A805340C5}" type="pres">
      <dgm:prSet presAssocID="{37685E1A-F344-403C-AEE5-72AC4996B86B}" presName="root2" presStyleCnt="0"/>
      <dgm:spPr/>
    </dgm:pt>
    <dgm:pt modelId="{CBA34DC6-43A7-4211-AF5D-6A39A540989E}" type="pres">
      <dgm:prSet presAssocID="{37685E1A-F344-403C-AEE5-72AC4996B86B}" presName="LevelTwoTextNode" presStyleLbl="node2" presStyleIdx="0" presStyleCnt="5" custScaleX="279555">
        <dgm:presLayoutVars>
          <dgm:chPref val="3"/>
        </dgm:presLayoutVars>
      </dgm:prSet>
      <dgm:spPr/>
      <dgm:t>
        <a:bodyPr/>
        <a:lstStyle/>
        <a:p>
          <a:endParaRPr lang="es-PE"/>
        </a:p>
      </dgm:t>
    </dgm:pt>
    <dgm:pt modelId="{BC855004-3EF2-4A11-B75F-9631456019F0}" type="pres">
      <dgm:prSet presAssocID="{37685E1A-F344-403C-AEE5-72AC4996B86B}" presName="level3hierChild" presStyleCnt="0"/>
      <dgm:spPr/>
    </dgm:pt>
    <dgm:pt modelId="{B043F5D7-1257-4BEB-BCF4-80E551323B97}" type="pres">
      <dgm:prSet presAssocID="{8D520AAE-6BBA-42E1-92D1-0459023E31CF}" presName="conn2-1" presStyleLbl="parChTrans1D2" presStyleIdx="1" presStyleCnt="5"/>
      <dgm:spPr/>
      <dgm:t>
        <a:bodyPr/>
        <a:lstStyle/>
        <a:p>
          <a:endParaRPr lang="es-PE"/>
        </a:p>
      </dgm:t>
    </dgm:pt>
    <dgm:pt modelId="{0DFC04B2-CF1E-44E7-833E-AB1BF4894C11}" type="pres">
      <dgm:prSet presAssocID="{8D520AAE-6BBA-42E1-92D1-0459023E31CF}" presName="connTx" presStyleLbl="parChTrans1D2" presStyleIdx="1" presStyleCnt="5"/>
      <dgm:spPr/>
      <dgm:t>
        <a:bodyPr/>
        <a:lstStyle/>
        <a:p>
          <a:endParaRPr lang="es-PE"/>
        </a:p>
      </dgm:t>
    </dgm:pt>
    <dgm:pt modelId="{ED41F009-668A-436D-9829-EE3B9718D07F}" type="pres">
      <dgm:prSet presAssocID="{62643311-0242-4B9B-9633-743A24E230D0}" presName="root2" presStyleCnt="0"/>
      <dgm:spPr/>
    </dgm:pt>
    <dgm:pt modelId="{66A8DC19-A697-4692-A1DF-EA91EA967670}" type="pres">
      <dgm:prSet presAssocID="{62643311-0242-4B9B-9633-743A24E230D0}" presName="LevelTwoTextNode" presStyleLbl="node2" presStyleIdx="1" presStyleCnt="5" custScaleX="279555" custScaleY="83158">
        <dgm:presLayoutVars>
          <dgm:chPref val="3"/>
        </dgm:presLayoutVars>
      </dgm:prSet>
      <dgm:spPr/>
      <dgm:t>
        <a:bodyPr/>
        <a:lstStyle/>
        <a:p>
          <a:endParaRPr lang="es-PE"/>
        </a:p>
      </dgm:t>
    </dgm:pt>
    <dgm:pt modelId="{B8D376EF-F219-4D2D-9371-D8CE3CA9F6A6}" type="pres">
      <dgm:prSet presAssocID="{62643311-0242-4B9B-9633-743A24E230D0}" presName="level3hierChild" presStyleCnt="0"/>
      <dgm:spPr/>
    </dgm:pt>
    <dgm:pt modelId="{12D690CB-9C4F-4315-9C94-DE22E9F5647D}" type="pres">
      <dgm:prSet presAssocID="{C0888733-A056-4DC7-93AC-64E88D524D3B}" presName="conn2-1" presStyleLbl="parChTrans1D2" presStyleIdx="2" presStyleCnt="5"/>
      <dgm:spPr/>
      <dgm:t>
        <a:bodyPr/>
        <a:lstStyle/>
        <a:p>
          <a:endParaRPr lang="es-PE"/>
        </a:p>
      </dgm:t>
    </dgm:pt>
    <dgm:pt modelId="{24ADAC8A-3030-49AA-9CDB-3C777F62F8FE}" type="pres">
      <dgm:prSet presAssocID="{C0888733-A056-4DC7-93AC-64E88D524D3B}" presName="connTx" presStyleLbl="parChTrans1D2" presStyleIdx="2" presStyleCnt="5"/>
      <dgm:spPr/>
      <dgm:t>
        <a:bodyPr/>
        <a:lstStyle/>
        <a:p>
          <a:endParaRPr lang="es-PE"/>
        </a:p>
      </dgm:t>
    </dgm:pt>
    <dgm:pt modelId="{AC5BA709-6FF7-4646-948A-BD9AEBA5E464}" type="pres">
      <dgm:prSet presAssocID="{964D6EA2-8F8D-4340-85C5-E67921F3D22F}" presName="root2" presStyleCnt="0"/>
      <dgm:spPr/>
    </dgm:pt>
    <dgm:pt modelId="{2826350B-88E2-463C-A608-C302B5ED04E6}" type="pres">
      <dgm:prSet presAssocID="{964D6EA2-8F8D-4340-85C5-E67921F3D22F}" presName="LevelTwoTextNode" presStyleLbl="node2" presStyleIdx="2" presStyleCnt="5" custScaleX="279555" custScaleY="133379">
        <dgm:presLayoutVars>
          <dgm:chPref val="3"/>
        </dgm:presLayoutVars>
      </dgm:prSet>
      <dgm:spPr/>
      <dgm:t>
        <a:bodyPr/>
        <a:lstStyle/>
        <a:p>
          <a:endParaRPr lang="es-PE"/>
        </a:p>
      </dgm:t>
    </dgm:pt>
    <dgm:pt modelId="{47D00CA4-F7E9-4E6D-A543-DBAE3C1605CC}" type="pres">
      <dgm:prSet presAssocID="{964D6EA2-8F8D-4340-85C5-E67921F3D22F}" presName="level3hierChild" presStyleCnt="0"/>
      <dgm:spPr/>
    </dgm:pt>
    <dgm:pt modelId="{DDB41EED-609B-4DA8-89C8-C687CB64FF72}" type="pres">
      <dgm:prSet presAssocID="{EEAFB828-762F-445E-ABC3-BA541334565A}" presName="conn2-1" presStyleLbl="parChTrans1D2" presStyleIdx="3" presStyleCnt="5"/>
      <dgm:spPr/>
      <dgm:t>
        <a:bodyPr/>
        <a:lstStyle/>
        <a:p>
          <a:endParaRPr lang="es-PE"/>
        </a:p>
      </dgm:t>
    </dgm:pt>
    <dgm:pt modelId="{0AD4E138-5AE1-4017-B032-14DD236A6408}" type="pres">
      <dgm:prSet presAssocID="{EEAFB828-762F-445E-ABC3-BA541334565A}" presName="connTx" presStyleLbl="parChTrans1D2" presStyleIdx="3" presStyleCnt="5"/>
      <dgm:spPr/>
      <dgm:t>
        <a:bodyPr/>
        <a:lstStyle/>
        <a:p>
          <a:endParaRPr lang="es-PE"/>
        </a:p>
      </dgm:t>
    </dgm:pt>
    <dgm:pt modelId="{E86F2F3B-A644-45B9-BE60-C3201AFD1D1D}" type="pres">
      <dgm:prSet presAssocID="{929571E8-B2D1-47D2-9239-296419096BE6}" presName="root2" presStyleCnt="0"/>
      <dgm:spPr/>
    </dgm:pt>
    <dgm:pt modelId="{FEABA272-A1B0-40BB-895E-2641FF77EF91}" type="pres">
      <dgm:prSet presAssocID="{929571E8-B2D1-47D2-9239-296419096BE6}" presName="LevelTwoTextNode" presStyleLbl="node2" presStyleIdx="3" presStyleCnt="5" custScaleX="282776">
        <dgm:presLayoutVars>
          <dgm:chPref val="3"/>
        </dgm:presLayoutVars>
      </dgm:prSet>
      <dgm:spPr/>
      <dgm:t>
        <a:bodyPr/>
        <a:lstStyle/>
        <a:p>
          <a:endParaRPr lang="es-PE"/>
        </a:p>
      </dgm:t>
    </dgm:pt>
    <dgm:pt modelId="{5D0BF016-26AB-4177-BA77-E97BD2DB66D2}" type="pres">
      <dgm:prSet presAssocID="{929571E8-B2D1-47D2-9239-296419096BE6}" presName="level3hierChild" presStyleCnt="0"/>
      <dgm:spPr/>
    </dgm:pt>
    <dgm:pt modelId="{D3ADADCE-47F2-4AA6-8938-09B0A6174A29}" type="pres">
      <dgm:prSet presAssocID="{AE22C568-DE24-46A2-9CAB-F1A90D57BF42}" presName="conn2-1" presStyleLbl="parChTrans1D2" presStyleIdx="4" presStyleCnt="5"/>
      <dgm:spPr/>
      <dgm:t>
        <a:bodyPr/>
        <a:lstStyle/>
        <a:p>
          <a:endParaRPr lang="es-PE"/>
        </a:p>
      </dgm:t>
    </dgm:pt>
    <dgm:pt modelId="{3ECB565A-47A2-41F6-BB87-05DCA2B46500}" type="pres">
      <dgm:prSet presAssocID="{AE22C568-DE24-46A2-9CAB-F1A90D57BF42}" presName="connTx" presStyleLbl="parChTrans1D2" presStyleIdx="4" presStyleCnt="5"/>
      <dgm:spPr/>
      <dgm:t>
        <a:bodyPr/>
        <a:lstStyle/>
        <a:p>
          <a:endParaRPr lang="es-PE"/>
        </a:p>
      </dgm:t>
    </dgm:pt>
    <dgm:pt modelId="{1B7B929D-C70A-4BE0-947B-91D8CDD5D7B4}" type="pres">
      <dgm:prSet presAssocID="{32F5355A-B4BD-48B9-8648-5D60C41EB5C2}" presName="root2" presStyleCnt="0"/>
      <dgm:spPr/>
    </dgm:pt>
    <dgm:pt modelId="{14482138-7091-46AA-8C37-44861C1C5273}" type="pres">
      <dgm:prSet presAssocID="{32F5355A-B4BD-48B9-8648-5D60C41EB5C2}" presName="LevelTwoTextNode" presStyleLbl="node2" presStyleIdx="4" presStyleCnt="5" custScaleX="279555">
        <dgm:presLayoutVars>
          <dgm:chPref val="3"/>
        </dgm:presLayoutVars>
      </dgm:prSet>
      <dgm:spPr/>
      <dgm:t>
        <a:bodyPr/>
        <a:lstStyle/>
        <a:p>
          <a:endParaRPr lang="es-PE"/>
        </a:p>
      </dgm:t>
    </dgm:pt>
    <dgm:pt modelId="{DAD03FFB-4AF4-4361-B3EA-2A92D5E5AD7E}" type="pres">
      <dgm:prSet presAssocID="{32F5355A-B4BD-48B9-8648-5D60C41EB5C2}" presName="level3hierChild" presStyleCnt="0"/>
      <dgm:spPr/>
    </dgm:pt>
  </dgm:ptLst>
  <dgm:cxnLst>
    <dgm:cxn modelId="{67ED0CF0-EB3F-4BEE-A914-15B197EE063B}" srcId="{7D34A68A-E428-4A6E-BE85-01D5C09F9034}" destId="{37685E1A-F344-403C-AEE5-72AC4996B86B}" srcOrd="0" destOrd="0" parTransId="{952E024D-4743-44B0-B7DF-A461B68D3621}" sibTransId="{ABE97576-65F2-42C1-9E01-41BC39052E70}"/>
    <dgm:cxn modelId="{964C437C-1985-47BB-B4BB-F29444D066D6}" type="presOf" srcId="{C0888733-A056-4DC7-93AC-64E88D524D3B}" destId="{12D690CB-9C4F-4315-9C94-DE22E9F5647D}" srcOrd="0" destOrd="0" presId="urn:microsoft.com/office/officeart/2005/8/layout/hierarchy2"/>
    <dgm:cxn modelId="{FD755DFA-A494-44CF-AABD-51027226FD29}" type="presOf" srcId="{929571E8-B2D1-47D2-9239-296419096BE6}" destId="{FEABA272-A1B0-40BB-895E-2641FF77EF91}" srcOrd="0" destOrd="0" presId="urn:microsoft.com/office/officeart/2005/8/layout/hierarchy2"/>
    <dgm:cxn modelId="{ECE2933E-C219-453A-A06C-972EAC71DF44}" type="presOf" srcId="{952E024D-4743-44B0-B7DF-A461B68D3621}" destId="{C60F7E16-8A40-4378-9F01-E6D6A2267CE7}" srcOrd="0" destOrd="0" presId="urn:microsoft.com/office/officeart/2005/8/layout/hierarchy2"/>
    <dgm:cxn modelId="{EA2255AF-1704-424E-8351-8E9526EE6C77}" type="presOf" srcId="{62643311-0242-4B9B-9633-743A24E230D0}" destId="{66A8DC19-A697-4692-A1DF-EA91EA967670}" srcOrd="0" destOrd="0" presId="urn:microsoft.com/office/officeart/2005/8/layout/hierarchy2"/>
    <dgm:cxn modelId="{F194ADF2-0E7D-4C49-9226-EB5CA3C0323F}" srcId="{7D34A68A-E428-4A6E-BE85-01D5C09F9034}" destId="{964D6EA2-8F8D-4340-85C5-E67921F3D22F}" srcOrd="2" destOrd="0" parTransId="{C0888733-A056-4DC7-93AC-64E88D524D3B}" sibTransId="{EACC3143-74C7-4402-8BF1-647EF004AC12}"/>
    <dgm:cxn modelId="{5A46213A-B58D-4502-8E16-126D4383E8C6}" type="presOf" srcId="{32F5355A-B4BD-48B9-8648-5D60C41EB5C2}" destId="{14482138-7091-46AA-8C37-44861C1C5273}" srcOrd="0" destOrd="0" presId="urn:microsoft.com/office/officeart/2005/8/layout/hierarchy2"/>
    <dgm:cxn modelId="{BB33FB52-2165-41A8-B463-1EEC6EDF0507}" type="presOf" srcId="{964D6EA2-8F8D-4340-85C5-E67921F3D22F}" destId="{2826350B-88E2-463C-A608-C302B5ED04E6}" srcOrd="0" destOrd="0" presId="urn:microsoft.com/office/officeart/2005/8/layout/hierarchy2"/>
    <dgm:cxn modelId="{28F85C71-BC3F-434F-937B-ADC651A278C1}" type="presOf" srcId="{952E024D-4743-44B0-B7DF-A461B68D3621}" destId="{B762DDD8-FA18-4E94-9A96-F18538B83E61}" srcOrd="1" destOrd="0" presId="urn:microsoft.com/office/officeart/2005/8/layout/hierarchy2"/>
    <dgm:cxn modelId="{24AF5D35-FBE6-4952-979B-25F9EB57FC04}" type="presOf" srcId="{AE22C568-DE24-46A2-9CAB-F1A90D57BF42}" destId="{3ECB565A-47A2-41F6-BB87-05DCA2B46500}" srcOrd="1" destOrd="0" presId="urn:microsoft.com/office/officeart/2005/8/layout/hierarchy2"/>
    <dgm:cxn modelId="{71522FC6-DA40-495C-B0CC-E72F55E2A250}" type="presOf" srcId="{EEAFB828-762F-445E-ABC3-BA541334565A}" destId="{0AD4E138-5AE1-4017-B032-14DD236A6408}" srcOrd="1" destOrd="0" presId="urn:microsoft.com/office/officeart/2005/8/layout/hierarchy2"/>
    <dgm:cxn modelId="{B40AC44C-1D3A-49F2-A88F-2EDAA7080092}" type="presOf" srcId="{C0888733-A056-4DC7-93AC-64E88D524D3B}" destId="{24ADAC8A-3030-49AA-9CDB-3C777F62F8FE}" srcOrd="1" destOrd="0" presId="urn:microsoft.com/office/officeart/2005/8/layout/hierarchy2"/>
    <dgm:cxn modelId="{1796122A-7D8C-48BA-9D9D-888778F42440}" type="presOf" srcId="{EEAFB828-762F-445E-ABC3-BA541334565A}" destId="{DDB41EED-609B-4DA8-89C8-C687CB64FF72}" srcOrd="0" destOrd="0" presId="urn:microsoft.com/office/officeart/2005/8/layout/hierarchy2"/>
    <dgm:cxn modelId="{955FDA81-4104-4650-A5C4-92FC34A506FB}" type="presOf" srcId="{8E680877-3A95-4DED-AC63-A5CB8D4C05F0}" destId="{CEDF7ACC-B175-4B62-9285-CA66231A5C65}" srcOrd="0" destOrd="0" presId="urn:microsoft.com/office/officeart/2005/8/layout/hierarchy2"/>
    <dgm:cxn modelId="{ABE72FB6-9A89-4182-B0EE-4EC816BA0E38}" type="presOf" srcId="{8D520AAE-6BBA-42E1-92D1-0459023E31CF}" destId="{B043F5D7-1257-4BEB-BCF4-80E551323B97}" srcOrd="0" destOrd="0" presId="urn:microsoft.com/office/officeart/2005/8/layout/hierarchy2"/>
    <dgm:cxn modelId="{B2F3E622-D451-4A13-A742-84CCCA60599F}" srcId="{7D34A68A-E428-4A6E-BE85-01D5C09F9034}" destId="{32F5355A-B4BD-48B9-8648-5D60C41EB5C2}" srcOrd="4" destOrd="0" parTransId="{AE22C568-DE24-46A2-9CAB-F1A90D57BF42}" sibTransId="{EC84F01B-AF43-4705-83F5-A8AECC6D023E}"/>
    <dgm:cxn modelId="{C4471098-4A36-4D80-89E9-CA671A7A9FE4}" srcId="{7D34A68A-E428-4A6E-BE85-01D5C09F9034}" destId="{929571E8-B2D1-47D2-9239-296419096BE6}" srcOrd="3" destOrd="0" parTransId="{EEAFB828-762F-445E-ABC3-BA541334565A}" sibTransId="{B112FD49-9828-4E45-A308-98CCEF18E256}"/>
    <dgm:cxn modelId="{E9349F3F-9ED7-4785-B6B4-06D25D4C3231}" type="presOf" srcId="{AE22C568-DE24-46A2-9CAB-F1A90D57BF42}" destId="{D3ADADCE-47F2-4AA6-8938-09B0A6174A29}" srcOrd="0" destOrd="0" presId="urn:microsoft.com/office/officeart/2005/8/layout/hierarchy2"/>
    <dgm:cxn modelId="{7C4B4BC1-2B91-46DE-8B3B-705FB205A54B}" srcId="{8E680877-3A95-4DED-AC63-A5CB8D4C05F0}" destId="{7D34A68A-E428-4A6E-BE85-01D5C09F9034}" srcOrd="0" destOrd="0" parTransId="{6A82CBD9-7644-4296-94C5-6EF8318E52AA}" sibTransId="{AC962160-A03B-43E1-80D7-647A94C887DE}"/>
    <dgm:cxn modelId="{2895B8CE-FB33-4165-957F-DFB429C6276F}" type="presOf" srcId="{37685E1A-F344-403C-AEE5-72AC4996B86B}" destId="{CBA34DC6-43A7-4211-AF5D-6A39A540989E}" srcOrd="0" destOrd="0" presId="urn:microsoft.com/office/officeart/2005/8/layout/hierarchy2"/>
    <dgm:cxn modelId="{90914574-A262-4F79-BF80-C55E6B8DF513}" type="presOf" srcId="{7D34A68A-E428-4A6E-BE85-01D5C09F9034}" destId="{F068D815-D59E-4C40-BF75-48F9D90AD3D2}" srcOrd="0" destOrd="0" presId="urn:microsoft.com/office/officeart/2005/8/layout/hierarchy2"/>
    <dgm:cxn modelId="{F646A3B7-73E0-4A8F-A56D-4643D299CA0D}" type="presOf" srcId="{8D520AAE-6BBA-42E1-92D1-0459023E31CF}" destId="{0DFC04B2-CF1E-44E7-833E-AB1BF4894C11}" srcOrd="1" destOrd="0" presId="urn:microsoft.com/office/officeart/2005/8/layout/hierarchy2"/>
    <dgm:cxn modelId="{302431A5-C459-4486-A2D3-5B35472A7ED4}" srcId="{7D34A68A-E428-4A6E-BE85-01D5C09F9034}" destId="{62643311-0242-4B9B-9633-743A24E230D0}" srcOrd="1" destOrd="0" parTransId="{8D520AAE-6BBA-42E1-92D1-0459023E31CF}" sibTransId="{49C662D8-95A0-4FD5-A8E2-5F2D7C3EE3BA}"/>
    <dgm:cxn modelId="{8C1726CA-7795-4115-896F-785F0832454C}" type="presParOf" srcId="{CEDF7ACC-B175-4B62-9285-CA66231A5C65}" destId="{B55258E2-0B98-4F31-B897-EA9184BF59C0}" srcOrd="0" destOrd="0" presId="urn:microsoft.com/office/officeart/2005/8/layout/hierarchy2"/>
    <dgm:cxn modelId="{C1CE2272-A897-4B04-8596-947A90555551}" type="presParOf" srcId="{B55258E2-0B98-4F31-B897-EA9184BF59C0}" destId="{F068D815-D59E-4C40-BF75-48F9D90AD3D2}" srcOrd="0" destOrd="0" presId="urn:microsoft.com/office/officeart/2005/8/layout/hierarchy2"/>
    <dgm:cxn modelId="{0D3B0FF6-B383-4001-9BF4-0527A5E00D60}" type="presParOf" srcId="{B55258E2-0B98-4F31-B897-EA9184BF59C0}" destId="{CBAC1DCE-CC73-473B-98CC-2B6C379282DC}" srcOrd="1" destOrd="0" presId="urn:microsoft.com/office/officeart/2005/8/layout/hierarchy2"/>
    <dgm:cxn modelId="{C6A57953-EC6E-4CF7-AF44-7C825089EC7F}" type="presParOf" srcId="{CBAC1DCE-CC73-473B-98CC-2B6C379282DC}" destId="{C60F7E16-8A40-4378-9F01-E6D6A2267CE7}" srcOrd="0" destOrd="0" presId="urn:microsoft.com/office/officeart/2005/8/layout/hierarchy2"/>
    <dgm:cxn modelId="{FD69215B-87F1-4EA4-9899-76633D54E824}" type="presParOf" srcId="{C60F7E16-8A40-4378-9F01-E6D6A2267CE7}" destId="{B762DDD8-FA18-4E94-9A96-F18538B83E61}" srcOrd="0" destOrd="0" presId="urn:microsoft.com/office/officeart/2005/8/layout/hierarchy2"/>
    <dgm:cxn modelId="{0895BC76-FB18-49EB-BEA5-A8226672D2D0}" type="presParOf" srcId="{CBAC1DCE-CC73-473B-98CC-2B6C379282DC}" destId="{CE0546B3-1FA0-4B56-88E6-022A805340C5}" srcOrd="1" destOrd="0" presId="urn:microsoft.com/office/officeart/2005/8/layout/hierarchy2"/>
    <dgm:cxn modelId="{ED99ABD0-297A-4335-8A44-8EF016952555}" type="presParOf" srcId="{CE0546B3-1FA0-4B56-88E6-022A805340C5}" destId="{CBA34DC6-43A7-4211-AF5D-6A39A540989E}" srcOrd="0" destOrd="0" presId="urn:microsoft.com/office/officeart/2005/8/layout/hierarchy2"/>
    <dgm:cxn modelId="{B78AB0F0-4C9B-4584-B03D-AA877F18D85C}" type="presParOf" srcId="{CE0546B3-1FA0-4B56-88E6-022A805340C5}" destId="{BC855004-3EF2-4A11-B75F-9631456019F0}" srcOrd="1" destOrd="0" presId="urn:microsoft.com/office/officeart/2005/8/layout/hierarchy2"/>
    <dgm:cxn modelId="{D7F1517A-140C-49B2-9139-C685538FE2D9}" type="presParOf" srcId="{CBAC1DCE-CC73-473B-98CC-2B6C379282DC}" destId="{B043F5D7-1257-4BEB-BCF4-80E551323B97}" srcOrd="2" destOrd="0" presId="urn:microsoft.com/office/officeart/2005/8/layout/hierarchy2"/>
    <dgm:cxn modelId="{41926A4A-2CEA-4F82-B825-B8483E52C0E8}" type="presParOf" srcId="{B043F5D7-1257-4BEB-BCF4-80E551323B97}" destId="{0DFC04B2-CF1E-44E7-833E-AB1BF4894C11}" srcOrd="0" destOrd="0" presId="urn:microsoft.com/office/officeart/2005/8/layout/hierarchy2"/>
    <dgm:cxn modelId="{8FF4CBFD-4F63-4A73-9820-F14699EC7287}" type="presParOf" srcId="{CBAC1DCE-CC73-473B-98CC-2B6C379282DC}" destId="{ED41F009-668A-436D-9829-EE3B9718D07F}" srcOrd="3" destOrd="0" presId="urn:microsoft.com/office/officeart/2005/8/layout/hierarchy2"/>
    <dgm:cxn modelId="{452266B6-F0EF-4763-9396-2E68AE07B492}" type="presParOf" srcId="{ED41F009-668A-436D-9829-EE3B9718D07F}" destId="{66A8DC19-A697-4692-A1DF-EA91EA967670}" srcOrd="0" destOrd="0" presId="urn:microsoft.com/office/officeart/2005/8/layout/hierarchy2"/>
    <dgm:cxn modelId="{C6749B2E-CE9D-4EAB-B985-7DB56C94B145}" type="presParOf" srcId="{ED41F009-668A-436D-9829-EE3B9718D07F}" destId="{B8D376EF-F219-4D2D-9371-D8CE3CA9F6A6}" srcOrd="1" destOrd="0" presId="urn:microsoft.com/office/officeart/2005/8/layout/hierarchy2"/>
    <dgm:cxn modelId="{FAB74027-C883-4E50-A59D-F921A2272646}" type="presParOf" srcId="{CBAC1DCE-CC73-473B-98CC-2B6C379282DC}" destId="{12D690CB-9C4F-4315-9C94-DE22E9F5647D}" srcOrd="4" destOrd="0" presId="urn:microsoft.com/office/officeart/2005/8/layout/hierarchy2"/>
    <dgm:cxn modelId="{FC076BE5-72C9-47E9-A794-03F4548E3FD3}" type="presParOf" srcId="{12D690CB-9C4F-4315-9C94-DE22E9F5647D}" destId="{24ADAC8A-3030-49AA-9CDB-3C777F62F8FE}" srcOrd="0" destOrd="0" presId="urn:microsoft.com/office/officeart/2005/8/layout/hierarchy2"/>
    <dgm:cxn modelId="{158A89D5-7CD0-4F47-83EA-7D8D9A24627E}" type="presParOf" srcId="{CBAC1DCE-CC73-473B-98CC-2B6C379282DC}" destId="{AC5BA709-6FF7-4646-948A-BD9AEBA5E464}" srcOrd="5" destOrd="0" presId="urn:microsoft.com/office/officeart/2005/8/layout/hierarchy2"/>
    <dgm:cxn modelId="{1C8CE527-EFC2-4D81-813C-9004FFE8EB0B}" type="presParOf" srcId="{AC5BA709-6FF7-4646-948A-BD9AEBA5E464}" destId="{2826350B-88E2-463C-A608-C302B5ED04E6}" srcOrd="0" destOrd="0" presId="urn:microsoft.com/office/officeart/2005/8/layout/hierarchy2"/>
    <dgm:cxn modelId="{8D80A45B-91F9-4689-8751-F33E79290BDA}" type="presParOf" srcId="{AC5BA709-6FF7-4646-948A-BD9AEBA5E464}" destId="{47D00CA4-F7E9-4E6D-A543-DBAE3C1605CC}" srcOrd="1" destOrd="0" presId="urn:microsoft.com/office/officeart/2005/8/layout/hierarchy2"/>
    <dgm:cxn modelId="{0381486D-C929-4FBD-BB23-21633B168FBA}" type="presParOf" srcId="{CBAC1DCE-CC73-473B-98CC-2B6C379282DC}" destId="{DDB41EED-609B-4DA8-89C8-C687CB64FF72}" srcOrd="6" destOrd="0" presId="urn:microsoft.com/office/officeart/2005/8/layout/hierarchy2"/>
    <dgm:cxn modelId="{CF000004-974B-4813-A05E-AEDF73A520EB}" type="presParOf" srcId="{DDB41EED-609B-4DA8-89C8-C687CB64FF72}" destId="{0AD4E138-5AE1-4017-B032-14DD236A6408}" srcOrd="0" destOrd="0" presId="urn:microsoft.com/office/officeart/2005/8/layout/hierarchy2"/>
    <dgm:cxn modelId="{C7CE8D4C-92AA-4198-B709-FBDEA087FF2C}" type="presParOf" srcId="{CBAC1DCE-CC73-473B-98CC-2B6C379282DC}" destId="{E86F2F3B-A644-45B9-BE60-C3201AFD1D1D}" srcOrd="7" destOrd="0" presId="urn:microsoft.com/office/officeart/2005/8/layout/hierarchy2"/>
    <dgm:cxn modelId="{746DAE18-E0D8-4396-B945-07C24F5111AA}" type="presParOf" srcId="{E86F2F3B-A644-45B9-BE60-C3201AFD1D1D}" destId="{FEABA272-A1B0-40BB-895E-2641FF77EF91}" srcOrd="0" destOrd="0" presId="urn:microsoft.com/office/officeart/2005/8/layout/hierarchy2"/>
    <dgm:cxn modelId="{6538D01C-D792-4FE3-8F09-B53BFC48D1EC}" type="presParOf" srcId="{E86F2F3B-A644-45B9-BE60-C3201AFD1D1D}" destId="{5D0BF016-26AB-4177-BA77-E97BD2DB66D2}" srcOrd="1" destOrd="0" presId="urn:microsoft.com/office/officeart/2005/8/layout/hierarchy2"/>
    <dgm:cxn modelId="{E6E7792B-714F-49C9-B0DA-7C362E6D75A4}" type="presParOf" srcId="{CBAC1DCE-CC73-473B-98CC-2B6C379282DC}" destId="{D3ADADCE-47F2-4AA6-8938-09B0A6174A29}" srcOrd="8" destOrd="0" presId="urn:microsoft.com/office/officeart/2005/8/layout/hierarchy2"/>
    <dgm:cxn modelId="{6C8B6EB1-88A2-4BE3-AF6C-6A1FD68ECAA0}" type="presParOf" srcId="{D3ADADCE-47F2-4AA6-8938-09B0A6174A29}" destId="{3ECB565A-47A2-41F6-BB87-05DCA2B46500}" srcOrd="0" destOrd="0" presId="urn:microsoft.com/office/officeart/2005/8/layout/hierarchy2"/>
    <dgm:cxn modelId="{D00D0EAC-2939-4A00-B6E3-A84006846A9D}" type="presParOf" srcId="{CBAC1DCE-CC73-473B-98CC-2B6C379282DC}" destId="{1B7B929D-C70A-4BE0-947B-91D8CDD5D7B4}" srcOrd="9" destOrd="0" presId="urn:microsoft.com/office/officeart/2005/8/layout/hierarchy2"/>
    <dgm:cxn modelId="{CD3651FE-1457-44CF-AF87-AFDB63712422}" type="presParOf" srcId="{1B7B929D-C70A-4BE0-947B-91D8CDD5D7B4}" destId="{14482138-7091-46AA-8C37-44861C1C5273}" srcOrd="0" destOrd="0" presId="urn:microsoft.com/office/officeart/2005/8/layout/hierarchy2"/>
    <dgm:cxn modelId="{EC499AE8-21A8-48BA-AA1E-C0586E92BF88}" type="presParOf" srcId="{1B7B929D-C70A-4BE0-947B-91D8CDD5D7B4}" destId="{DAD03FFB-4AF4-4361-B3EA-2A92D5E5AD7E}" srcOrd="1" destOrd="0" presId="urn:microsoft.com/office/officeart/2005/8/layout/hierarchy2"/>
  </dgm:cxnLst>
  <dgm:bg/>
  <dgm:whole/>
</dgm:dataModel>
</file>

<file path=ppt/diagrams/data4.xml><?xml version="1.0" encoding="utf-8"?>
<dgm:dataModel xmlns:dgm="http://schemas.openxmlformats.org/drawingml/2006/diagram" xmlns:a="http://schemas.openxmlformats.org/drawingml/2006/main">
  <dgm:ptLst>
    <dgm:pt modelId="{35BF17ED-00D2-48EA-ADE8-D1924B33186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D8D302FB-5B5C-4231-AD16-B55CD921E4A7}">
      <dgm:prSet phldrT="[Texto]" custT="1"/>
      <dgm:spPr>
        <a:solidFill>
          <a:schemeClr val="accent6">
            <a:lumMod val="20000"/>
            <a:lumOff val="80000"/>
          </a:schemeClr>
        </a:solidFill>
        <a:ln w="28575">
          <a:solidFill>
            <a:schemeClr val="accent6">
              <a:lumMod val="60000"/>
              <a:lumOff val="40000"/>
            </a:schemeClr>
          </a:solidFill>
        </a:ln>
      </dgm:spPr>
      <dgm:t>
        <a:bodyPr/>
        <a:lstStyle/>
        <a:p>
          <a:r>
            <a:rPr lang="es-PE" sz="2000" b="1" dirty="0" smtClean="0">
              <a:solidFill>
                <a:srgbClr val="002060"/>
              </a:solidFill>
            </a:rPr>
            <a:t>MODELO ABIERTO</a:t>
          </a:r>
          <a:endParaRPr lang="es-PE" sz="2000" dirty="0">
            <a:solidFill>
              <a:srgbClr val="002060"/>
            </a:solidFill>
          </a:endParaRPr>
        </a:p>
      </dgm:t>
    </dgm:pt>
    <dgm:pt modelId="{FAC17B96-02E5-482A-B82C-2BB7C467CB2E}" type="parTrans" cxnId="{E3D2ACCA-56BD-4031-869B-3B6ABD08134F}">
      <dgm:prSet/>
      <dgm:spPr/>
      <dgm:t>
        <a:bodyPr/>
        <a:lstStyle/>
        <a:p>
          <a:endParaRPr lang="es-PE"/>
        </a:p>
      </dgm:t>
    </dgm:pt>
    <dgm:pt modelId="{4BC4B9C0-B194-43B0-A1AD-6260F28C93EF}" type="sibTrans" cxnId="{E3D2ACCA-56BD-4031-869B-3B6ABD08134F}">
      <dgm:prSet/>
      <dgm:spPr/>
      <dgm:t>
        <a:bodyPr/>
        <a:lstStyle/>
        <a:p>
          <a:endParaRPr lang="es-PE"/>
        </a:p>
      </dgm:t>
    </dgm:pt>
    <dgm:pt modelId="{231DB9F2-DDA4-4205-9234-979FCDE94B1C}">
      <dgm:prSet phldrT="[Texto]" custT="1"/>
      <dgm:spPr>
        <a:noFill/>
        <a:ln w="28575">
          <a:solidFill>
            <a:schemeClr val="accent6">
              <a:lumMod val="60000"/>
              <a:lumOff val="40000"/>
              <a:alpha val="90000"/>
            </a:schemeClr>
          </a:solidFill>
        </a:ln>
      </dgm:spPr>
      <dgm:t>
        <a:bodyPr/>
        <a:lstStyle/>
        <a:p>
          <a:r>
            <a:rPr lang="es-PE" sz="1800" b="0" dirty="0" smtClean="0">
              <a:solidFill>
                <a:srgbClr val="002060"/>
              </a:solidFill>
            </a:rPr>
            <a:t>El régimen gobernante elige posteriormente a sus trabajadores</a:t>
          </a:r>
          <a:endParaRPr lang="es-PE" sz="1800" b="0" dirty="0">
            <a:solidFill>
              <a:srgbClr val="002060"/>
            </a:solidFill>
          </a:endParaRPr>
        </a:p>
      </dgm:t>
    </dgm:pt>
    <dgm:pt modelId="{34D6F5F9-FC5A-4ACF-9471-3A60184BAF83}" type="parTrans" cxnId="{01CC2A47-6588-4D90-9806-227632F1D38E}">
      <dgm:prSet/>
      <dgm:spPr/>
      <dgm:t>
        <a:bodyPr/>
        <a:lstStyle/>
        <a:p>
          <a:endParaRPr lang="es-PE"/>
        </a:p>
      </dgm:t>
    </dgm:pt>
    <dgm:pt modelId="{1354D580-18D9-4ED6-A40F-748C2405FF70}" type="sibTrans" cxnId="{01CC2A47-6588-4D90-9806-227632F1D38E}">
      <dgm:prSet/>
      <dgm:spPr/>
      <dgm:t>
        <a:bodyPr/>
        <a:lstStyle/>
        <a:p>
          <a:endParaRPr lang="es-PE"/>
        </a:p>
      </dgm:t>
    </dgm:pt>
    <dgm:pt modelId="{2B6FE52B-6BA9-4778-B388-F58DC6801A03}">
      <dgm:prSet phldrT="[Texto]" custT="1"/>
      <dgm:spPr>
        <a:noFill/>
        <a:ln w="28575">
          <a:solidFill>
            <a:schemeClr val="accent6">
              <a:lumMod val="60000"/>
              <a:lumOff val="40000"/>
            </a:schemeClr>
          </a:solidFill>
        </a:ln>
      </dgm:spPr>
      <dgm:t>
        <a:bodyPr/>
        <a:lstStyle/>
        <a:p>
          <a:r>
            <a:rPr lang="es-PE" sz="1800" b="0" dirty="0" smtClean="0">
              <a:solidFill>
                <a:srgbClr val="002060"/>
              </a:solidFill>
            </a:rPr>
            <a:t>No se reconoce la existencia de una carrera administrativa</a:t>
          </a:r>
          <a:endParaRPr lang="es-PE" sz="1800" b="0" dirty="0">
            <a:solidFill>
              <a:srgbClr val="002060"/>
            </a:solidFill>
          </a:endParaRPr>
        </a:p>
      </dgm:t>
    </dgm:pt>
    <dgm:pt modelId="{D171BE02-D98F-4FEF-B517-DFB347EF362B}" type="parTrans" cxnId="{BB20E63F-6CB1-4FE3-A407-D6130C7C2D90}">
      <dgm:prSet/>
      <dgm:spPr/>
      <dgm:t>
        <a:bodyPr/>
        <a:lstStyle/>
        <a:p>
          <a:endParaRPr lang="es-PE"/>
        </a:p>
      </dgm:t>
    </dgm:pt>
    <dgm:pt modelId="{3948F637-A697-4057-AFD7-433956DE0D8D}" type="sibTrans" cxnId="{BB20E63F-6CB1-4FE3-A407-D6130C7C2D90}">
      <dgm:prSet/>
      <dgm:spPr/>
      <dgm:t>
        <a:bodyPr/>
        <a:lstStyle/>
        <a:p>
          <a:endParaRPr lang="es-PE"/>
        </a:p>
      </dgm:t>
    </dgm:pt>
    <dgm:pt modelId="{686C06EB-4010-4D9C-B1F9-A1A3483E07C1}" type="pres">
      <dgm:prSet presAssocID="{35BF17ED-00D2-48EA-ADE8-D1924B331864}" presName="list" presStyleCnt="0">
        <dgm:presLayoutVars>
          <dgm:dir/>
          <dgm:animLvl val="lvl"/>
        </dgm:presLayoutVars>
      </dgm:prSet>
      <dgm:spPr/>
      <dgm:t>
        <a:bodyPr/>
        <a:lstStyle/>
        <a:p>
          <a:endParaRPr lang="es-PE"/>
        </a:p>
      </dgm:t>
    </dgm:pt>
    <dgm:pt modelId="{C57EE1BB-0911-4D89-808D-C5F9C1EBEBBA}" type="pres">
      <dgm:prSet presAssocID="{D8D302FB-5B5C-4231-AD16-B55CD921E4A7}" presName="posSpace" presStyleCnt="0"/>
      <dgm:spPr/>
    </dgm:pt>
    <dgm:pt modelId="{ED674E31-428A-4B29-9E76-7F2557C18142}" type="pres">
      <dgm:prSet presAssocID="{D8D302FB-5B5C-4231-AD16-B55CD921E4A7}" presName="vertFlow" presStyleCnt="0"/>
      <dgm:spPr/>
    </dgm:pt>
    <dgm:pt modelId="{C16DA920-2CE1-407C-B98E-1861FFDFB3A5}" type="pres">
      <dgm:prSet presAssocID="{D8D302FB-5B5C-4231-AD16-B55CD921E4A7}" presName="topSpace" presStyleCnt="0"/>
      <dgm:spPr/>
    </dgm:pt>
    <dgm:pt modelId="{07CADE47-109D-43F4-B08B-6764A10A667D}" type="pres">
      <dgm:prSet presAssocID="{D8D302FB-5B5C-4231-AD16-B55CD921E4A7}" presName="firstComp" presStyleCnt="0"/>
      <dgm:spPr/>
    </dgm:pt>
    <dgm:pt modelId="{FADD4807-BFB9-45AF-AE98-DADBEE58CD53}" type="pres">
      <dgm:prSet presAssocID="{D8D302FB-5B5C-4231-AD16-B55CD921E4A7}" presName="firstChild" presStyleLbl="bgAccFollowNode1" presStyleIdx="0" presStyleCnt="2"/>
      <dgm:spPr/>
      <dgm:t>
        <a:bodyPr/>
        <a:lstStyle/>
        <a:p>
          <a:endParaRPr lang="es-PE"/>
        </a:p>
      </dgm:t>
    </dgm:pt>
    <dgm:pt modelId="{F3EB87B0-3EEF-4FAC-A299-7925C76F0B80}" type="pres">
      <dgm:prSet presAssocID="{D8D302FB-5B5C-4231-AD16-B55CD921E4A7}" presName="firstChildTx" presStyleLbl="bgAccFollowNode1" presStyleIdx="0" presStyleCnt="2">
        <dgm:presLayoutVars>
          <dgm:bulletEnabled val="1"/>
        </dgm:presLayoutVars>
      </dgm:prSet>
      <dgm:spPr/>
      <dgm:t>
        <a:bodyPr/>
        <a:lstStyle/>
        <a:p>
          <a:endParaRPr lang="es-PE"/>
        </a:p>
      </dgm:t>
    </dgm:pt>
    <dgm:pt modelId="{5A097C13-6688-4D8D-B5B9-3ED8943FE895}" type="pres">
      <dgm:prSet presAssocID="{2B6FE52B-6BA9-4778-B388-F58DC6801A03}" presName="comp" presStyleCnt="0"/>
      <dgm:spPr/>
    </dgm:pt>
    <dgm:pt modelId="{A14B48F2-57E2-4EB6-97D8-14A86A073218}" type="pres">
      <dgm:prSet presAssocID="{2B6FE52B-6BA9-4778-B388-F58DC6801A03}" presName="child" presStyleLbl="bgAccFollowNode1" presStyleIdx="1" presStyleCnt="2"/>
      <dgm:spPr/>
      <dgm:t>
        <a:bodyPr/>
        <a:lstStyle/>
        <a:p>
          <a:endParaRPr lang="es-PE"/>
        </a:p>
      </dgm:t>
    </dgm:pt>
    <dgm:pt modelId="{E3E574C8-2BF4-480B-833C-1B1E0FD4195D}" type="pres">
      <dgm:prSet presAssocID="{2B6FE52B-6BA9-4778-B388-F58DC6801A03}" presName="childTx" presStyleLbl="bgAccFollowNode1" presStyleIdx="1" presStyleCnt="2">
        <dgm:presLayoutVars>
          <dgm:bulletEnabled val="1"/>
        </dgm:presLayoutVars>
      </dgm:prSet>
      <dgm:spPr/>
      <dgm:t>
        <a:bodyPr/>
        <a:lstStyle/>
        <a:p>
          <a:endParaRPr lang="es-PE"/>
        </a:p>
      </dgm:t>
    </dgm:pt>
    <dgm:pt modelId="{2638EAD0-758D-43C8-AAE2-5D6EE3B50B90}" type="pres">
      <dgm:prSet presAssocID="{D8D302FB-5B5C-4231-AD16-B55CD921E4A7}" presName="negSpace" presStyleCnt="0"/>
      <dgm:spPr/>
    </dgm:pt>
    <dgm:pt modelId="{A60BCF92-8E31-4C0A-AEFA-47E038ACD659}" type="pres">
      <dgm:prSet presAssocID="{D8D302FB-5B5C-4231-AD16-B55CD921E4A7}" presName="circle" presStyleLbl="node1" presStyleIdx="0" presStyleCnt="1"/>
      <dgm:spPr/>
      <dgm:t>
        <a:bodyPr/>
        <a:lstStyle/>
        <a:p>
          <a:endParaRPr lang="es-PE"/>
        </a:p>
      </dgm:t>
    </dgm:pt>
  </dgm:ptLst>
  <dgm:cxnLst>
    <dgm:cxn modelId="{97E378A8-A5CC-4E6A-B5CC-5532AFBBA182}" type="presOf" srcId="{35BF17ED-00D2-48EA-ADE8-D1924B331864}" destId="{686C06EB-4010-4D9C-B1F9-A1A3483E07C1}" srcOrd="0" destOrd="0" presId="urn:microsoft.com/office/officeart/2005/8/layout/hList9"/>
    <dgm:cxn modelId="{D0357640-5E49-4E22-918E-A27E3567A638}" type="presOf" srcId="{231DB9F2-DDA4-4205-9234-979FCDE94B1C}" destId="{F3EB87B0-3EEF-4FAC-A299-7925C76F0B80}" srcOrd="1" destOrd="0" presId="urn:microsoft.com/office/officeart/2005/8/layout/hList9"/>
    <dgm:cxn modelId="{148414F5-9621-4EB0-98A2-03A62A5B9D56}" type="presOf" srcId="{2B6FE52B-6BA9-4778-B388-F58DC6801A03}" destId="{E3E574C8-2BF4-480B-833C-1B1E0FD4195D}" srcOrd="1" destOrd="0" presId="urn:microsoft.com/office/officeart/2005/8/layout/hList9"/>
    <dgm:cxn modelId="{A4128272-2CFB-401E-AC77-779A2222DB87}" type="presOf" srcId="{D8D302FB-5B5C-4231-AD16-B55CD921E4A7}" destId="{A60BCF92-8E31-4C0A-AEFA-47E038ACD659}" srcOrd="0" destOrd="0" presId="urn:microsoft.com/office/officeart/2005/8/layout/hList9"/>
    <dgm:cxn modelId="{32AE9FB7-618B-4A15-B0D0-C7B3E9334737}" type="presOf" srcId="{2B6FE52B-6BA9-4778-B388-F58DC6801A03}" destId="{A14B48F2-57E2-4EB6-97D8-14A86A073218}" srcOrd="0" destOrd="0" presId="urn:microsoft.com/office/officeart/2005/8/layout/hList9"/>
    <dgm:cxn modelId="{452CC160-E984-4AAB-9C66-F47D80A8F98F}" type="presOf" srcId="{231DB9F2-DDA4-4205-9234-979FCDE94B1C}" destId="{FADD4807-BFB9-45AF-AE98-DADBEE58CD53}" srcOrd="0" destOrd="0" presId="urn:microsoft.com/office/officeart/2005/8/layout/hList9"/>
    <dgm:cxn modelId="{01CC2A47-6588-4D90-9806-227632F1D38E}" srcId="{D8D302FB-5B5C-4231-AD16-B55CD921E4A7}" destId="{231DB9F2-DDA4-4205-9234-979FCDE94B1C}" srcOrd="0" destOrd="0" parTransId="{34D6F5F9-FC5A-4ACF-9471-3A60184BAF83}" sibTransId="{1354D580-18D9-4ED6-A40F-748C2405FF70}"/>
    <dgm:cxn modelId="{BB20E63F-6CB1-4FE3-A407-D6130C7C2D90}" srcId="{D8D302FB-5B5C-4231-AD16-B55CD921E4A7}" destId="{2B6FE52B-6BA9-4778-B388-F58DC6801A03}" srcOrd="1" destOrd="0" parTransId="{D171BE02-D98F-4FEF-B517-DFB347EF362B}" sibTransId="{3948F637-A697-4057-AFD7-433956DE0D8D}"/>
    <dgm:cxn modelId="{E3D2ACCA-56BD-4031-869B-3B6ABD08134F}" srcId="{35BF17ED-00D2-48EA-ADE8-D1924B331864}" destId="{D8D302FB-5B5C-4231-AD16-B55CD921E4A7}" srcOrd="0" destOrd="0" parTransId="{FAC17B96-02E5-482A-B82C-2BB7C467CB2E}" sibTransId="{4BC4B9C0-B194-43B0-A1AD-6260F28C93EF}"/>
    <dgm:cxn modelId="{C4C8830B-FBAA-4B99-88F0-D6B8F542039D}" type="presParOf" srcId="{686C06EB-4010-4D9C-B1F9-A1A3483E07C1}" destId="{C57EE1BB-0911-4D89-808D-C5F9C1EBEBBA}" srcOrd="0" destOrd="0" presId="urn:microsoft.com/office/officeart/2005/8/layout/hList9"/>
    <dgm:cxn modelId="{881C0E73-E3D5-45A1-A28A-AD03F5278955}" type="presParOf" srcId="{686C06EB-4010-4D9C-B1F9-A1A3483E07C1}" destId="{ED674E31-428A-4B29-9E76-7F2557C18142}" srcOrd="1" destOrd="0" presId="urn:microsoft.com/office/officeart/2005/8/layout/hList9"/>
    <dgm:cxn modelId="{5F374E97-A429-40C8-A488-E60A49534D77}" type="presParOf" srcId="{ED674E31-428A-4B29-9E76-7F2557C18142}" destId="{C16DA920-2CE1-407C-B98E-1861FFDFB3A5}" srcOrd="0" destOrd="0" presId="urn:microsoft.com/office/officeart/2005/8/layout/hList9"/>
    <dgm:cxn modelId="{D0C8EC28-9D3E-4EA4-9136-918CF632F6BB}" type="presParOf" srcId="{ED674E31-428A-4B29-9E76-7F2557C18142}" destId="{07CADE47-109D-43F4-B08B-6764A10A667D}" srcOrd="1" destOrd="0" presId="urn:microsoft.com/office/officeart/2005/8/layout/hList9"/>
    <dgm:cxn modelId="{389E97EF-BB81-4E63-A87E-613630709B1A}" type="presParOf" srcId="{07CADE47-109D-43F4-B08B-6764A10A667D}" destId="{FADD4807-BFB9-45AF-AE98-DADBEE58CD53}" srcOrd="0" destOrd="0" presId="urn:microsoft.com/office/officeart/2005/8/layout/hList9"/>
    <dgm:cxn modelId="{3EAEB16E-46F0-4C8C-9D14-19E7C60E215F}" type="presParOf" srcId="{07CADE47-109D-43F4-B08B-6764A10A667D}" destId="{F3EB87B0-3EEF-4FAC-A299-7925C76F0B80}" srcOrd="1" destOrd="0" presId="urn:microsoft.com/office/officeart/2005/8/layout/hList9"/>
    <dgm:cxn modelId="{B391BCDA-9B6E-4386-9015-837B322BF8B6}" type="presParOf" srcId="{ED674E31-428A-4B29-9E76-7F2557C18142}" destId="{5A097C13-6688-4D8D-B5B9-3ED8943FE895}" srcOrd="2" destOrd="0" presId="urn:microsoft.com/office/officeart/2005/8/layout/hList9"/>
    <dgm:cxn modelId="{3B5C65C5-7403-4034-BCDC-A66E0A778410}" type="presParOf" srcId="{5A097C13-6688-4D8D-B5B9-3ED8943FE895}" destId="{A14B48F2-57E2-4EB6-97D8-14A86A073218}" srcOrd="0" destOrd="0" presId="urn:microsoft.com/office/officeart/2005/8/layout/hList9"/>
    <dgm:cxn modelId="{BC42C8C2-6795-4D88-8C21-C92923A02EB8}" type="presParOf" srcId="{5A097C13-6688-4D8D-B5B9-3ED8943FE895}" destId="{E3E574C8-2BF4-480B-833C-1B1E0FD4195D}" srcOrd="1" destOrd="0" presId="urn:microsoft.com/office/officeart/2005/8/layout/hList9"/>
    <dgm:cxn modelId="{9DD57D6F-DAB8-4766-962A-BED14A9AA980}" type="presParOf" srcId="{686C06EB-4010-4D9C-B1F9-A1A3483E07C1}" destId="{2638EAD0-758D-43C8-AAE2-5D6EE3B50B90}" srcOrd="2" destOrd="0" presId="urn:microsoft.com/office/officeart/2005/8/layout/hList9"/>
    <dgm:cxn modelId="{9EBD1329-B800-422C-BFA1-2A90C55BEFCC}" type="presParOf" srcId="{686C06EB-4010-4D9C-B1F9-A1A3483E07C1}" destId="{A60BCF92-8E31-4C0A-AEFA-47E038ACD659}" srcOrd="3" destOrd="0" presId="urn:microsoft.com/office/officeart/2005/8/layout/hList9"/>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371426-8504-4BB2-B95A-1D614EAEE07A}" type="doc">
      <dgm:prSet loTypeId="urn:microsoft.com/office/officeart/2005/8/layout/chart3" loCatId="relationship" qsTypeId="urn:microsoft.com/office/officeart/2005/8/quickstyle/simple1" qsCatId="simple" csTypeId="urn:microsoft.com/office/officeart/2005/8/colors/accent1_2" csCatId="accent1" phldr="1"/>
      <dgm:spPr/>
    </dgm:pt>
    <dgm:pt modelId="{91F97D4B-F855-4AD2-A3A0-947D2471E876}">
      <dgm:prSet phldrT="[Texto]"/>
      <dgm:spPr>
        <a:noFill/>
        <a:ln w="28575">
          <a:solidFill>
            <a:schemeClr val="accent6">
              <a:lumMod val="60000"/>
              <a:lumOff val="40000"/>
            </a:schemeClr>
          </a:solidFill>
        </a:ln>
      </dgm:spPr>
      <dgm:t>
        <a:bodyPr/>
        <a:lstStyle/>
        <a:p>
          <a:r>
            <a:rPr lang="es-PE" b="0" dirty="0" smtClean="0">
              <a:solidFill>
                <a:srgbClr val="002060"/>
              </a:solidFill>
            </a:rPr>
            <a:t>Existen categorías de empleados públicos</a:t>
          </a:r>
          <a:endParaRPr lang="es-PE" b="0" dirty="0">
            <a:solidFill>
              <a:srgbClr val="002060"/>
            </a:solidFill>
          </a:endParaRPr>
        </a:p>
      </dgm:t>
    </dgm:pt>
    <dgm:pt modelId="{65D6C596-47C4-4C24-B5B7-58826C8317DA}" type="parTrans" cxnId="{71D36766-6910-4056-BD5C-3B871992A076}">
      <dgm:prSet/>
      <dgm:spPr/>
      <dgm:t>
        <a:bodyPr/>
        <a:lstStyle/>
        <a:p>
          <a:endParaRPr lang="es-PE"/>
        </a:p>
      </dgm:t>
    </dgm:pt>
    <dgm:pt modelId="{C773C056-70C9-44F0-8E86-3B9BB912C9A7}" type="sibTrans" cxnId="{71D36766-6910-4056-BD5C-3B871992A076}">
      <dgm:prSet/>
      <dgm:spPr/>
      <dgm:t>
        <a:bodyPr/>
        <a:lstStyle/>
        <a:p>
          <a:endParaRPr lang="es-PE"/>
        </a:p>
      </dgm:t>
    </dgm:pt>
    <dgm:pt modelId="{51A28858-2721-46E6-A15D-DC412E2F6F29}">
      <dgm:prSet phldrT="[Texto]"/>
      <dgm:spPr>
        <a:noFill/>
        <a:ln w="28575">
          <a:solidFill>
            <a:schemeClr val="accent6">
              <a:lumMod val="60000"/>
              <a:lumOff val="40000"/>
            </a:schemeClr>
          </a:solidFill>
        </a:ln>
      </dgm:spPr>
      <dgm:t>
        <a:bodyPr/>
        <a:lstStyle/>
        <a:p>
          <a:r>
            <a:rPr lang="es-PE" b="0" dirty="0" smtClean="0">
              <a:solidFill>
                <a:srgbClr val="002060"/>
              </a:solidFill>
            </a:rPr>
            <a:t>Ingreso mediante concurso</a:t>
          </a:r>
          <a:endParaRPr lang="es-PE" b="0" dirty="0">
            <a:solidFill>
              <a:srgbClr val="002060"/>
            </a:solidFill>
          </a:endParaRPr>
        </a:p>
      </dgm:t>
    </dgm:pt>
    <dgm:pt modelId="{F14DCDDA-D4CA-4004-8BD7-A0876BE7FF14}" type="parTrans" cxnId="{CF2CC948-17CF-4ECF-B2EF-EFA48D66F29A}">
      <dgm:prSet/>
      <dgm:spPr/>
      <dgm:t>
        <a:bodyPr/>
        <a:lstStyle/>
        <a:p>
          <a:endParaRPr lang="es-PE"/>
        </a:p>
      </dgm:t>
    </dgm:pt>
    <dgm:pt modelId="{B0A7C787-58FA-4636-9639-F44910B608E6}" type="sibTrans" cxnId="{CF2CC948-17CF-4ECF-B2EF-EFA48D66F29A}">
      <dgm:prSet/>
      <dgm:spPr/>
      <dgm:t>
        <a:bodyPr/>
        <a:lstStyle/>
        <a:p>
          <a:endParaRPr lang="es-PE"/>
        </a:p>
      </dgm:t>
    </dgm:pt>
    <dgm:pt modelId="{5069567E-06FF-4C9B-BF3C-68270E3245F9}">
      <dgm:prSet phldrT="[Texto]"/>
      <dgm:spPr>
        <a:noFill/>
        <a:ln w="28575">
          <a:solidFill>
            <a:schemeClr val="accent6">
              <a:lumMod val="60000"/>
              <a:lumOff val="40000"/>
            </a:schemeClr>
          </a:solidFill>
        </a:ln>
      </dgm:spPr>
      <dgm:t>
        <a:bodyPr/>
        <a:lstStyle/>
        <a:p>
          <a:r>
            <a:rPr lang="es-PE" b="0" dirty="0" smtClean="0">
              <a:solidFill>
                <a:srgbClr val="002060"/>
              </a:solidFill>
            </a:rPr>
            <a:t>Evaluación de méritos y capacidad</a:t>
          </a:r>
          <a:endParaRPr lang="es-PE" b="0" dirty="0">
            <a:solidFill>
              <a:srgbClr val="002060"/>
            </a:solidFill>
          </a:endParaRPr>
        </a:p>
      </dgm:t>
    </dgm:pt>
    <dgm:pt modelId="{7E2B0EBE-3785-440B-B3D9-FD103094A946}" type="parTrans" cxnId="{D18E38F9-3898-4352-8A2F-2DA2BAA141C7}">
      <dgm:prSet/>
      <dgm:spPr/>
      <dgm:t>
        <a:bodyPr/>
        <a:lstStyle/>
        <a:p>
          <a:endParaRPr lang="es-PE"/>
        </a:p>
      </dgm:t>
    </dgm:pt>
    <dgm:pt modelId="{773551FC-6AF5-4837-9359-B07F0DBB3D17}" type="sibTrans" cxnId="{D18E38F9-3898-4352-8A2F-2DA2BAA141C7}">
      <dgm:prSet/>
      <dgm:spPr/>
      <dgm:t>
        <a:bodyPr/>
        <a:lstStyle/>
        <a:p>
          <a:endParaRPr lang="es-PE"/>
        </a:p>
      </dgm:t>
    </dgm:pt>
    <dgm:pt modelId="{9C4FC030-9C4D-4792-B5EA-9B099FBDB248}">
      <dgm:prSet phldrT="[Texto]"/>
      <dgm:spPr>
        <a:noFill/>
        <a:ln w="28575">
          <a:solidFill>
            <a:schemeClr val="accent6">
              <a:lumMod val="60000"/>
              <a:lumOff val="40000"/>
            </a:schemeClr>
          </a:solidFill>
        </a:ln>
      </dgm:spPr>
      <dgm:t>
        <a:bodyPr/>
        <a:lstStyle/>
        <a:p>
          <a:r>
            <a:rPr lang="es-PE" b="0" dirty="0" smtClean="0">
              <a:solidFill>
                <a:srgbClr val="002060"/>
              </a:solidFill>
            </a:rPr>
            <a:t>Existe  la posibilidad de ascenso</a:t>
          </a:r>
          <a:endParaRPr lang="es-PE" b="0" dirty="0">
            <a:solidFill>
              <a:srgbClr val="002060"/>
            </a:solidFill>
          </a:endParaRPr>
        </a:p>
      </dgm:t>
    </dgm:pt>
    <dgm:pt modelId="{1B014404-2511-40AA-BF6A-D153C96ACBAA}" type="parTrans" cxnId="{9C9AE75C-70F4-45DB-91DB-D669B1C62E98}">
      <dgm:prSet/>
      <dgm:spPr/>
      <dgm:t>
        <a:bodyPr/>
        <a:lstStyle/>
        <a:p>
          <a:endParaRPr lang="es-PE"/>
        </a:p>
      </dgm:t>
    </dgm:pt>
    <dgm:pt modelId="{E5037137-8337-4CC8-BA14-F4CAC4941F17}" type="sibTrans" cxnId="{9C9AE75C-70F4-45DB-91DB-D669B1C62E98}">
      <dgm:prSet/>
      <dgm:spPr/>
      <dgm:t>
        <a:bodyPr/>
        <a:lstStyle/>
        <a:p>
          <a:endParaRPr lang="es-PE"/>
        </a:p>
      </dgm:t>
    </dgm:pt>
    <dgm:pt modelId="{2C64EE72-BE64-40D4-AC66-12C9881D90A8}">
      <dgm:prSet phldrT="[Texto]"/>
      <dgm:spPr>
        <a:noFill/>
        <a:ln w="28575">
          <a:solidFill>
            <a:schemeClr val="accent6">
              <a:lumMod val="60000"/>
              <a:lumOff val="40000"/>
            </a:schemeClr>
          </a:solidFill>
        </a:ln>
      </dgm:spPr>
      <dgm:t>
        <a:bodyPr/>
        <a:lstStyle/>
        <a:p>
          <a:r>
            <a:rPr lang="es-PE" b="0" dirty="0" smtClean="0">
              <a:solidFill>
                <a:srgbClr val="002060"/>
              </a:solidFill>
            </a:rPr>
            <a:t>Se garantiza la estabilidad laboral</a:t>
          </a:r>
          <a:endParaRPr lang="es-PE" b="0" dirty="0">
            <a:solidFill>
              <a:srgbClr val="002060"/>
            </a:solidFill>
          </a:endParaRPr>
        </a:p>
      </dgm:t>
    </dgm:pt>
    <dgm:pt modelId="{EBC3E7B3-CEB6-4D65-9F47-55B3942EBC6F}" type="parTrans" cxnId="{E5FBA304-389B-435A-9B23-E7980BFC5CC7}">
      <dgm:prSet/>
      <dgm:spPr/>
      <dgm:t>
        <a:bodyPr/>
        <a:lstStyle/>
        <a:p>
          <a:endParaRPr lang="es-PE"/>
        </a:p>
      </dgm:t>
    </dgm:pt>
    <dgm:pt modelId="{99E3777B-E52B-468B-81AC-461F59E7291C}" type="sibTrans" cxnId="{E5FBA304-389B-435A-9B23-E7980BFC5CC7}">
      <dgm:prSet/>
      <dgm:spPr/>
      <dgm:t>
        <a:bodyPr/>
        <a:lstStyle/>
        <a:p>
          <a:endParaRPr lang="es-PE"/>
        </a:p>
      </dgm:t>
    </dgm:pt>
    <dgm:pt modelId="{3EECEA50-2DFE-4C53-A6A2-6CAE769268A2}">
      <dgm:prSet phldrT="[Texto]" custT="1"/>
      <dgm:spPr>
        <a:noFill/>
        <a:ln w="28575">
          <a:solidFill>
            <a:schemeClr val="accent6">
              <a:lumMod val="60000"/>
              <a:lumOff val="40000"/>
            </a:schemeClr>
          </a:solidFill>
        </a:ln>
      </dgm:spPr>
      <dgm:t>
        <a:bodyPr/>
        <a:lstStyle/>
        <a:p>
          <a:r>
            <a:rPr lang="es-PE" sz="1800" b="1" dirty="0" smtClean="0">
              <a:solidFill>
                <a:srgbClr val="002060"/>
              </a:solidFill>
            </a:rPr>
            <a:t>MODELO CERRADO:</a:t>
          </a:r>
          <a:endParaRPr lang="es-PE" sz="1800" b="1" dirty="0">
            <a:solidFill>
              <a:srgbClr val="002060"/>
            </a:solidFill>
          </a:endParaRPr>
        </a:p>
      </dgm:t>
    </dgm:pt>
    <dgm:pt modelId="{53A23C7E-78FE-4F07-AD97-D0B66A5049B2}" type="parTrans" cxnId="{3B417712-7291-4587-ADC9-0BE3DD4CCAFD}">
      <dgm:prSet/>
      <dgm:spPr/>
      <dgm:t>
        <a:bodyPr/>
        <a:lstStyle/>
        <a:p>
          <a:endParaRPr lang="es-PE"/>
        </a:p>
      </dgm:t>
    </dgm:pt>
    <dgm:pt modelId="{D71BE652-F690-4AF4-9F83-9E21E36D7365}" type="sibTrans" cxnId="{3B417712-7291-4587-ADC9-0BE3DD4CCAFD}">
      <dgm:prSet/>
      <dgm:spPr/>
      <dgm:t>
        <a:bodyPr/>
        <a:lstStyle/>
        <a:p>
          <a:endParaRPr lang="es-PE"/>
        </a:p>
      </dgm:t>
    </dgm:pt>
    <dgm:pt modelId="{1308FEEB-8213-41F6-AC79-479E540B3A3D}" type="pres">
      <dgm:prSet presAssocID="{ED371426-8504-4BB2-B95A-1D614EAEE07A}" presName="compositeShape" presStyleCnt="0">
        <dgm:presLayoutVars>
          <dgm:chMax val="7"/>
          <dgm:dir/>
          <dgm:resizeHandles val="exact"/>
        </dgm:presLayoutVars>
      </dgm:prSet>
      <dgm:spPr/>
    </dgm:pt>
    <dgm:pt modelId="{513BA38D-77D5-4298-923B-9AFC9800B816}" type="pres">
      <dgm:prSet presAssocID="{ED371426-8504-4BB2-B95A-1D614EAEE07A}" presName="wedge1" presStyleLbl="node1" presStyleIdx="0" presStyleCnt="6"/>
      <dgm:spPr/>
      <dgm:t>
        <a:bodyPr/>
        <a:lstStyle/>
        <a:p>
          <a:endParaRPr lang="es-PE"/>
        </a:p>
      </dgm:t>
    </dgm:pt>
    <dgm:pt modelId="{F57E7CE1-4A80-47D2-83E7-8C4C16EDE703}" type="pres">
      <dgm:prSet presAssocID="{ED371426-8504-4BB2-B95A-1D614EAEE07A}" presName="wedge1Tx" presStyleLbl="node1" presStyleIdx="0" presStyleCnt="6">
        <dgm:presLayoutVars>
          <dgm:chMax val="0"/>
          <dgm:chPref val="0"/>
          <dgm:bulletEnabled val="1"/>
        </dgm:presLayoutVars>
      </dgm:prSet>
      <dgm:spPr/>
      <dgm:t>
        <a:bodyPr/>
        <a:lstStyle/>
        <a:p>
          <a:endParaRPr lang="es-PE"/>
        </a:p>
      </dgm:t>
    </dgm:pt>
    <dgm:pt modelId="{6A56DF1E-F4F9-4A58-82E5-AD84A25AEAC6}" type="pres">
      <dgm:prSet presAssocID="{ED371426-8504-4BB2-B95A-1D614EAEE07A}" presName="wedge2" presStyleLbl="node1" presStyleIdx="1" presStyleCnt="6"/>
      <dgm:spPr/>
      <dgm:t>
        <a:bodyPr/>
        <a:lstStyle/>
        <a:p>
          <a:endParaRPr lang="es-PE"/>
        </a:p>
      </dgm:t>
    </dgm:pt>
    <dgm:pt modelId="{7ADB93FF-4489-4C1B-9B85-36B8C9D6B5F8}" type="pres">
      <dgm:prSet presAssocID="{ED371426-8504-4BB2-B95A-1D614EAEE07A}" presName="wedge2Tx" presStyleLbl="node1" presStyleIdx="1" presStyleCnt="6">
        <dgm:presLayoutVars>
          <dgm:chMax val="0"/>
          <dgm:chPref val="0"/>
          <dgm:bulletEnabled val="1"/>
        </dgm:presLayoutVars>
      </dgm:prSet>
      <dgm:spPr/>
      <dgm:t>
        <a:bodyPr/>
        <a:lstStyle/>
        <a:p>
          <a:endParaRPr lang="es-PE"/>
        </a:p>
      </dgm:t>
    </dgm:pt>
    <dgm:pt modelId="{55BDA579-C473-4810-A393-6243E93AFB23}" type="pres">
      <dgm:prSet presAssocID="{ED371426-8504-4BB2-B95A-1D614EAEE07A}" presName="wedge3" presStyleLbl="node1" presStyleIdx="2" presStyleCnt="6"/>
      <dgm:spPr/>
      <dgm:t>
        <a:bodyPr/>
        <a:lstStyle/>
        <a:p>
          <a:endParaRPr lang="es-PE"/>
        </a:p>
      </dgm:t>
    </dgm:pt>
    <dgm:pt modelId="{C156327C-53E3-4873-A874-37149D7D140C}" type="pres">
      <dgm:prSet presAssocID="{ED371426-8504-4BB2-B95A-1D614EAEE07A}" presName="wedge3Tx" presStyleLbl="node1" presStyleIdx="2" presStyleCnt="6">
        <dgm:presLayoutVars>
          <dgm:chMax val="0"/>
          <dgm:chPref val="0"/>
          <dgm:bulletEnabled val="1"/>
        </dgm:presLayoutVars>
      </dgm:prSet>
      <dgm:spPr/>
      <dgm:t>
        <a:bodyPr/>
        <a:lstStyle/>
        <a:p>
          <a:endParaRPr lang="es-PE"/>
        </a:p>
      </dgm:t>
    </dgm:pt>
    <dgm:pt modelId="{6EB81ABF-F432-4F08-9E29-D7766A1EE819}" type="pres">
      <dgm:prSet presAssocID="{ED371426-8504-4BB2-B95A-1D614EAEE07A}" presName="wedge4" presStyleLbl="node1" presStyleIdx="3" presStyleCnt="6"/>
      <dgm:spPr/>
      <dgm:t>
        <a:bodyPr/>
        <a:lstStyle/>
        <a:p>
          <a:endParaRPr lang="es-PE"/>
        </a:p>
      </dgm:t>
    </dgm:pt>
    <dgm:pt modelId="{6E0696FE-1B3D-4874-BE65-2B5EB173FF91}" type="pres">
      <dgm:prSet presAssocID="{ED371426-8504-4BB2-B95A-1D614EAEE07A}" presName="wedge4Tx" presStyleLbl="node1" presStyleIdx="3" presStyleCnt="6">
        <dgm:presLayoutVars>
          <dgm:chMax val="0"/>
          <dgm:chPref val="0"/>
          <dgm:bulletEnabled val="1"/>
        </dgm:presLayoutVars>
      </dgm:prSet>
      <dgm:spPr/>
      <dgm:t>
        <a:bodyPr/>
        <a:lstStyle/>
        <a:p>
          <a:endParaRPr lang="es-PE"/>
        </a:p>
      </dgm:t>
    </dgm:pt>
    <dgm:pt modelId="{94E43D3E-A5AD-4067-8BCA-D075AA899994}" type="pres">
      <dgm:prSet presAssocID="{ED371426-8504-4BB2-B95A-1D614EAEE07A}" presName="wedge5" presStyleLbl="node1" presStyleIdx="4" presStyleCnt="6"/>
      <dgm:spPr/>
      <dgm:t>
        <a:bodyPr/>
        <a:lstStyle/>
        <a:p>
          <a:endParaRPr lang="es-PE"/>
        </a:p>
      </dgm:t>
    </dgm:pt>
    <dgm:pt modelId="{6369CAC9-5AF1-4BF8-AC29-8F196DB18B2D}" type="pres">
      <dgm:prSet presAssocID="{ED371426-8504-4BB2-B95A-1D614EAEE07A}" presName="wedge5Tx" presStyleLbl="node1" presStyleIdx="4" presStyleCnt="6">
        <dgm:presLayoutVars>
          <dgm:chMax val="0"/>
          <dgm:chPref val="0"/>
          <dgm:bulletEnabled val="1"/>
        </dgm:presLayoutVars>
      </dgm:prSet>
      <dgm:spPr/>
      <dgm:t>
        <a:bodyPr/>
        <a:lstStyle/>
        <a:p>
          <a:endParaRPr lang="es-PE"/>
        </a:p>
      </dgm:t>
    </dgm:pt>
    <dgm:pt modelId="{C372367A-6C61-457C-A9DC-3631C419D939}" type="pres">
      <dgm:prSet presAssocID="{ED371426-8504-4BB2-B95A-1D614EAEE07A}" presName="wedge6" presStyleLbl="node1" presStyleIdx="5" presStyleCnt="6"/>
      <dgm:spPr/>
      <dgm:t>
        <a:bodyPr/>
        <a:lstStyle/>
        <a:p>
          <a:endParaRPr lang="es-PE"/>
        </a:p>
      </dgm:t>
    </dgm:pt>
    <dgm:pt modelId="{27C17003-5EA9-4EA2-9F9B-38EBE16A433C}" type="pres">
      <dgm:prSet presAssocID="{ED371426-8504-4BB2-B95A-1D614EAEE07A}" presName="wedge6Tx" presStyleLbl="node1" presStyleIdx="5" presStyleCnt="6">
        <dgm:presLayoutVars>
          <dgm:chMax val="0"/>
          <dgm:chPref val="0"/>
          <dgm:bulletEnabled val="1"/>
        </dgm:presLayoutVars>
      </dgm:prSet>
      <dgm:spPr/>
      <dgm:t>
        <a:bodyPr/>
        <a:lstStyle/>
        <a:p>
          <a:endParaRPr lang="es-PE"/>
        </a:p>
      </dgm:t>
    </dgm:pt>
  </dgm:ptLst>
  <dgm:cxnLst>
    <dgm:cxn modelId="{3B417712-7291-4587-ADC9-0BE3DD4CCAFD}" srcId="{ED371426-8504-4BB2-B95A-1D614EAEE07A}" destId="{3EECEA50-2DFE-4C53-A6A2-6CAE769268A2}" srcOrd="0" destOrd="0" parTransId="{53A23C7E-78FE-4F07-AD97-D0B66A5049B2}" sibTransId="{D71BE652-F690-4AF4-9F83-9E21E36D7365}"/>
    <dgm:cxn modelId="{9C9AE75C-70F4-45DB-91DB-D669B1C62E98}" srcId="{ED371426-8504-4BB2-B95A-1D614EAEE07A}" destId="{9C4FC030-9C4D-4792-B5EA-9B099FBDB248}" srcOrd="5" destOrd="0" parTransId="{1B014404-2511-40AA-BF6A-D153C96ACBAA}" sibTransId="{E5037137-8337-4CC8-BA14-F4CAC4941F17}"/>
    <dgm:cxn modelId="{09891375-B912-4139-BE81-14B845F07B26}" type="presOf" srcId="{2C64EE72-BE64-40D4-AC66-12C9881D90A8}" destId="{6369CAC9-5AF1-4BF8-AC29-8F196DB18B2D}" srcOrd="1" destOrd="0" presId="urn:microsoft.com/office/officeart/2005/8/layout/chart3"/>
    <dgm:cxn modelId="{526B2A00-5C26-4140-A87C-EF9C90576288}" type="presOf" srcId="{2C64EE72-BE64-40D4-AC66-12C9881D90A8}" destId="{94E43D3E-A5AD-4067-8BCA-D075AA899994}" srcOrd="0" destOrd="0" presId="urn:microsoft.com/office/officeart/2005/8/layout/chart3"/>
    <dgm:cxn modelId="{556900A5-195E-47EA-B13D-462D5DE4F0B0}" type="presOf" srcId="{3EECEA50-2DFE-4C53-A6A2-6CAE769268A2}" destId="{513BA38D-77D5-4298-923B-9AFC9800B816}" srcOrd="0" destOrd="0" presId="urn:microsoft.com/office/officeart/2005/8/layout/chart3"/>
    <dgm:cxn modelId="{1658A0F8-2716-46A9-B14B-F9CA0E1A9E87}" type="presOf" srcId="{3EECEA50-2DFE-4C53-A6A2-6CAE769268A2}" destId="{F57E7CE1-4A80-47D2-83E7-8C4C16EDE703}" srcOrd="1" destOrd="0" presId="urn:microsoft.com/office/officeart/2005/8/layout/chart3"/>
    <dgm:cxn modelId="{F3A50002-9A55-44CE-95C7-06D104031280}" type="presOf" srcId="{91F97D4B-F855-4AD2-A3A0-947D2471E876}" destId="{7ADB93FF-4489-4C1B-9B85-36B8C9D6B5F8}" srcOrd="1" destOrd="0" presId="urn:microsoft.com/office/officeart/2005/8/layout/chart3"/>
    <dgm:cxn modelId="{71D36766-6910-4056-BD5C-3B871992A076}" srcId="{ED371426-8504-4BB2-B95A-1D614EAEE07A}" destId="{91F97D4B-F855-4AD2-A3A0-947D2471E876}" srcOrd="1" destOrd="0" parTransId="{65D6C596-47C4-4C24-B5B7-58826C8317DA}" sibTransId="{C773C056-70C9-44F0-8E86-3B9BB912C9A7}"/>
    <dgm:cxn modelId="{4E4441D7-82FD-4EF6-B319-BA029B352D02}" type="presOf" srcId="{51A28858-2721-46E6-A15D-DC412E2F6F29}" destId="{55BDA579-C473-4810-A393-6243E93AFB23}" srcOrd="0" destOrd="0" presId="urn:microsoft.com/office/officeart/2005/8/layout/chart3"/>
    <dgm:cxn modelId="{ADFD1DC2-B1C0-4F7F-A993-B7D17E06F546}" type="presOf" srcId="{9C4FC030-9C4D-4792-B5EA-9B099FBDB248}" destId="{C372367A-6C61-457C-A9DC-3631C419D939}" srcOrd="0" destOrd="0" presId="urn:microsoft.com/office/officeart/2005/8/layout/chart3"/>
    <dgm:cxn modelId="{9D20634F-1A45-475B-B2D6-023BDD2A1903}" type="presOf" srcId="{9C4FC030-9C4D-4792-B5EA-9B099FBDB248}" destId="{27C17003-5EA9-4EA2-9F9B-38EBE16A433C}" srcOrd="1" destOrd="0" presId="urn:microsoft.com/office/officeart/2005/8/layout/chart3"/>
    <dgm:cxn modelId="{E5FBA304-389B-435A-9B23-E7980BFC5CC7}" srcId="{ED371426-8504-4BB2-B95A-1D614EAEE07A}" destId="{2C64EE72-BE64-40D4-AC66-12C9881D90A8}" srcOrd="4" destOrd="0" parTransId="{EBC3E7B3-CEB6-4D65-9F47-55B3942EBC6F}" sibTransId="{99E3777B-E52B-468B-81AC-461F59E7291C}"/>
    <dgm:cxn modelId="{07ED9E57-6166-4883-A13C-EB290C65D297}" type="presOf" srcId="{51A28858-2721-46E6-A15D-DC412E2F6F29}" destId="{C156327C-53E3-4873-A874-37149D7D140C}" srcOrd="1" destOrd="0" presId="urn:microsoft.com/office/officeart/2005/8/layout/chart3"/>
    <dgm:cxn modelId="{40E317B1-456A-4412-A557-58072E18F14F}" type="presOf" srcId="{91F97D4B-F855-4AD2-A3A0-947D2471E876}" destId="{6A56DF1E-F4F9-4A58-82E5-AD84A25AEAC6}" srcOrd="0" destOrd="0" presId="urn:microsoft.com/office/officeart/2005/8/layout/chart3"/>
    <dgm:cxn modelId="{3E3FAE0C-0FE8-47A9-9FEC-52C2D63E60AD}" type="presOf" srcId="{5069567E-06FF-4C9B-BF3C-68270E3245F9}" destId="{6EB81ABF-F432-4F08-9E29-D7766A1EE819}" srcOrd="0" destOrd="0" presId="urn:microsoft.com/office/officeart/2005/8/layout/chart3"/>
    <dgm:cxn modelId="{D18E38F9-3898-4352-8A2F-2DA2BAA141C7}" srcId="{ED371426-8504-4BB2-B95A-1D614EAEE07A}" destId="{5069567E-06FF-4C9B-BF3C-68270E3245F9}" srcOrd="3" destOrd="0" parTransId="{7E2B0EBE-3785-440B-B3D9-FD103094A946}" sibTransId="{773551FC-6AF5-4837-9359-B07F0DBB3D17}"/>
    <dgm:cxn modelId="{DF6EE074-872F-4A2B-9EC7-FA541FB00073}" type="presOf" srcId="{ED371426-8504-4BB2-B95A-1D614EAEE07A}" destId="{1308FEEB-8213-41F6-AC79-479E540B3A3D}" srcOrd="0" destOrd="0" presId="urn:microsoft.com/office/officeart/2005/8/layout/chart3"/>
    <dgm:cxn modelId="{0D2E0E58-042D-43EE-ACD7-73E1B8923AF2}" type="presOf" srcId="{5069567E-06FF-4C9B-BF3C-68270E3245F9}" destId="{6E0696FE-1B3D-4874-BE65-2B5EB173FF91}" srcOrd="1" destOrd="0" presId="urn:microsoft.com/office/officeart/2005/8/layout/chart3"/>
    <dgm:cxn modelId="{CF2CC948-17CF-4ECF-B2EF-EFA48D66F29A}" srcId="{ED371426-8504-4BB2-B95A-1D614EAEE07A}" destId="{51A28858-2721-46E6-A15D-DC412E2F6F29}" srcOrd="2" destOrd="0" parTransId="{F14DCDDA-D4CA-4004-8BD7-A0876BE7FF14}" sibTransId="{B0A7C787-58FA-4636-9639-F44910B608E6}"/>
    <dgm:cxn modelId="{C3938D1D-C5EB-4242-B67D-E89F21D8489B}" type="presParOf" srcId="{1308FEEB-8213-41F6-AC79-479E540B3A3D}" destId="{513BA38D-77D5-4298-923B-9AFC9800B816}" srcOrd="0" destOrd="0" presId="urn:microsoft.com/office/officeart/2005/8/layout/chart3"/>
    <dgm:cxn modelId="{C65999BB-124D-48FB-9927-056DE59F16FF}" type="presParOf" srcId="{1308FEEB-8213-41F6-AC79-479E540B3A3D}" destId="{F57E7CE1-4A80-47D2-83E7-8C4C16EDE703}" srcOrd="1" destOrd="0" presId="urn:microsoft.com/office/officeart/2005/8/layout/chart3"/>
    <dgm:cxn modelId="{207421E6-A945-43DC-80F8-6BDFAA70DE22}" type="presParOf" srcId="{1308FEEB-8213-41F6-AC79-479E540B3A3D}" destId="{6A56DF1E-F4F9-4A58-82E5-AD84A25AEAC6}" srcOrd="2" destOrd="0" presId="urn:microsoft.com/office/officeart/2005/8/layout/chart3"/>
    <dgm:cxn modelId="{04C679CE-880A-47FC-BFFD-34998DD1427B}" type="presParOf" srcId="{1308FEEB-8213-41F6-AC79-479E540B3A3D}" destId="{7ADB93FF-4489-4C1B-9B85-36B8C9D6B5F8}" srcOrd="3" destOrd="0" presId="urn:microsoft.com/office/officeart/2005/8/layout/chart3"/>
    <dgm:cxn modelId="{18D00394-C9D8-46FA-9340-02C0AB9812C2}" type="presParOf" srcId="{1308FEEB-8213-41F6-AC79-479E540B3A3D}" destId="{55BDA579-C473-4810-A393-6243E93AFB23}" srcOrd="4" destOrd="0" presId="urn:microsoft.com/office/officeart/2005/8/layout/chart3"/>
    <dgm:cxn modelId="{D6A576BD-D2EF-49D0-AC3D-4B0463767E44}" type="presParOf" srcId="{1308FEEB-8213-41F6-AC79-479E540B3A3D}" destId="{C156327C-53E3-4873-A874-37149D7D140C}" srcOrd="5" destOrd="0" presId="urn:microsoft.com/office/officeart/2005/8/layout/chart3"/>
    <dgm:cxn modelId="{921F5346-433D-4ADE-9C79-BB1F723E346F}" type="presParOf" srcId="{1308FEEB-8213-41F6-AC79-479E540B3A3D}" destId="{6EB81ABF-F432-4F08-9E29-D7766A1EE819}" srcOrd="6" destOrd="0" presId="urn:microsoft.com/office/officeart/2005/8/layout/chart3"/>
    <dgm:cxn modelId="{29D44B54-841F-4766-8CA7-9BC44F420FB0}" type="presParOf" srcId="{1308FEEB-8213-41F6-AC79-479E540B3A3D}" destId="{6E0696FE-1B3D-4874-BE65-2B5EB173FF91}" srcOrd="7" destOrd="0" presId="urn:microsoft.com/office/officeart/2005/8/layout/chart3"/>
    <dgm:cxn modelId="{BD8DB01B-AEB3-48EC-8073-20A6CB175304}" type="presParOf" srcId="{1308FEEB-8213-41F6-AC79-479E540B3A3D}" destId="{94E43D3E-A5AD-4067-8BCA-D075AA899994}" srcOrd="8" destOrd="0" presId="urn:microsoft.com/office/officeart/2005/8/layout/chart3"/>
    <dgm:cxn modelId="{A9BD5896-3983-42CF-AEC0-F4B0EBC05309}" type="presParOf" srcId="{1308FEEB-8213-41F6-AC79-479E540B3A3D}" destId="{6369CAC9-5AF1-4BF8-AC29-8F196DB18B2D}" srcOrd="9" destOrd="0" presId="urn:microsoft.com/office/officeart/2005/8/layout/chart3"/>
    <dgm:cxn modelId="{121E46CE-D0BF-4ED1-BB36-55CAE2FF4E48}" type="presParOf" srcId="{1308FEEB-8213-41F6-AC79-479E540B3A3D}" destId="{C372367A-6C61-457C-A9DC-3631C419D939}" srcOrd="10" destOrd="0" presId="urn:microsoft.com/office/officeart/2005/8/layout/chart3"/>
    <dgm:cxn modelId="{0E8D8D3B-68C7-40EA-B350-385D0C88B515}" type="presParOf" srcId="{1308FEEB-8213-41F6-AC79-479E540B3A3D}" destId="{27C17003-5EA9-4EA2-9F9B-38EBE16A433C}" srcOrd="11" destOrd="0" presId="urn:microsoft.com/office/officeart/2005/8/layout/chart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7BEE70-6C42-4F4A-A521-0FD60059358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PE"/>
        </a:p>
      </dgm:t>
    </dgm:pt>
    <dgm:pt modelId="{4EDF69A0-F284-4798-B10C-072C0A68AAF0}">
      <dgm:prSet phldrT="[Texto]" custT="1"/>
      <dgm:spPr>
        <a:noFill/>
        <a:ln w="28575">
          <a:solidFill>
            <a:schemeClr val="accent6">
              <a:lumMod val="60000"/>
              <a:lumOff val="40000"/>
            </a:schemeClr>
          </a:solidFill>
        </a:ln>
      </dgm:spPr>
      <dgm:t>
        <a:bodyPr/>
        <a:lstStyle/>
        <a:p>
          <a:r>
            <a:rPr lang="es-PE" sz="1800" b="1" dirty="0" smtClean="0">
              <a:solidFill>
                <a:srgbClr val="002060"/>
              </a:solidFill>
            </a:rPr>
            <a:t>MODELO MIXTO</a:t>
          </a:r>
          <a:endParaRPr lang="es-PE" sz="1800" dirty="0">
            <a:solidFill>
              <a:srgbClr val="002060"/>
            </a:solidFill>
          </a:endParaRPr>
        </a:p>
      </dgm:t>
    </dgm:pt>
    <dgm:pt modelId="{E1986F0B-7FF0-4DBA-80D6-EDF638E117D5}" type="parTrans" cxnId="{E8CC7AA8-A33C-4F9C-A2D2-1E34D966CF00}">
      <dgm:prSet/>
      <dgm:spPr/>
      <dgm:t>
        <a:bodyPr/>
        <a:lstStyle/>
        <a:p>
          <a:endParaRPr lang="es-PE"/>
        </a:p>
      </dgm:t>
    </dgm:pt>
    <dgm:pt modelId="{574C95E4-7EDE-4371-9C0A-02D57D104E6B}" type="sibTrans" cxnId="{E8CC7AA8-A33C-4F9C-A2D2-1E34D966CF00}">
      <dgm:prSet/>
      <dgm:spPr/>
      <dgm:t>
        <a:bodyPr/>
        <a:lstStyle/>
        <a:p>
          <a:endParaRPr lang="es-PE"/>
        </a:p>
      </dgm:t>
    </dgm:pt>
    <dgm:pt modelId="{C2EF22D0-3646-4AC1-8A8D-918A1238AD37}">
      <dgm:prSet phldrT="[Texto]" custT="1"/>
      <dgm:spPr>
        <a:ln w="28575">
          <a:solidFill>
            <a:schemeClr val="accent6">
              <a:lumMod val="60000"/>
              <a:lumOff val="40000"/>
            </a:schemeClr>
          </a:solidFill>
        </a:ln>
      </dgm:spPr>
      <dgm:t>
        <a:bodyPr/>
        <a:lstStyle/>
        <a:p>
          <a:r>
            <a:rPr lang="es-PE" sz="1600" b="0" dirty="0" smtClean="0">
              <a:solidFill>
                <a:srgbClr val="002060"/>
              </a:solidFill>
            </a:rPr>
            <a:t>Es el imperante, no existe un modelo puro</a:t>
          </a:r>
          <a:endParaRPr lang="es-PE" sz="1600" b="0" dirty="0">
            <a:solidFill>
              <a:srgbClr val="002060"/>
            </a:solidFill>
          </a:endParaRPr>
        </a:p>
      </dgm:t>
    </dgm:pt>
    <dgm:pt modelId="{B9822DAA-189E-4946-AF53-7606E03AB874}" type="parTrans" cxnId="{3F7FDCC2-EE5B-445F-9CDF-EBC3B275FFFC}">
      <dgm:prSet/>
      <dgm:spPr>
        <a:ln w="28575">
          <a:solidFill>
            <a:schemeClr val="accent6">
              <a:lumMod val="60000"/>
              <a:lumOff val="40000"/>
            </a:schemeClr>
          </a:solidFill>
        </a:ln>
      </dgm:spPr>
      <dgm:t>
        <a:bodyPr/>
        <a:lstStyle/>
        <a:p>
          <a:endParaRPr lang="es-PE" dirty="0"/>
        </a:p>
      </dgm:t>
    </dgm:pt>
    <dgm:pt modelId="{36BFEA2D-9FB3-4A60-B23D-623FB6145641}" type="sibTrans" cxnId="{3F7FDCC2-EE5B-445F-9CDF-EBC3B275FFFC}">
      <dgm:prSet/>
      <dgm:spPr/>
      <dgm:t>
        <a:bodyPr/>
        <a:lstStyle/>
        <a:p>
          <a:endParaRPr lang="es-PE"/>
        </a:p>
      </dgm:t>
    </dgm:pt>
    <dgm:pt modelId="{E19C2DE3-E993-4399-B2C2-A6EF7958154C}">
      <dgm:prSet phldrT="[Texto]" custT="1"/>
      <dgm:spPr>
        <a:ln w="28575">
          <a:solidFill>
            <a:schemeClr val="accent6">
              <a:lumMod val="60000"/>
              <a:lumOff val="40000"/>
            </a:schemeClr>
          </a:solidFill>
        </a:ln>
      </dgm:spPr>
      <dgm:t>
        <a:bodyPr/>
        <a:lstStyle/>
        <a:p>
          <a:r>
            <a:rPr lang="es-PE" sz="1600" b="0" dirty="0" smtClean="0">
              <a:solidFill>
                <a:srgbClr val="002060"/>
              </a:solidFill>
            </a:rPr>
            <a:t>Es abierto para los funcionarios de dirección y de confianza</a:t>
          </a:r>
          <a:endParaRPr lang="es-PE" sz="1600" b="0" dirty="0">
            <a:solidFill>
              <a:srgbClr val="002060"/>
            </a:solidFill>
          </a:endParaRPr>
        </a:p>
      </dgm:t>
    </dgm:pt>
    <dgm:pt modelId="{2E765546-3291-4404-9F4F-B3AF9AF8AA75}" type="parTrans" cxnId="{5153BA6F-BFC7-4F37-80C7-E00CFCD91D04}">
      <dgm:prSet/>
      <dgm:spPr>
        <a:ln w="28575">
          <a:solidFill>
            <a:schemeClr val="accent6">
              <a:lumMod val="60000"/>
              <a:lumOff val="40000"/>
            </a:schemeClr>
          </a:solidFill>
        </a:ln>
      </dgm:spPr>
      <dgm:t>
        <a:bodyPr/>
        <a:lstStyle/>
        <a:p>
          <a:endParaRPr lang="es-PE" dirty="0"/>
        </a:p>
      </dgm:t>
    </dgm:pt>
    <dgm:pt modelId="{B12F9D8E-CCF0-4A5E-AA9E-14A508E73453}" type="sibTrans" cxnId="{5153BA6F-BFC7-4F37-80C7-E00CFCD91D04}">
      <dgm:prSet/>
      <dgm:spPr/>
      <dgm:t>
        <a:bodyPr/>
        <a:lstStyle/>
        <a:p>
          <a:endParaRPr lang="es-PE"/>
        </a:p>
      </dgm:t>
    </dgm:pt>
    <dgm:pt modelId="{2FF91B54-A469-42EB-95D0-B2A3B44BB584}">
      <dgm:prSet phldrT="[Texto]" custT="1"/>
      <dgm:spPr>
        <a:ln w="28575">
          <a:solidFill>
            <a:schemeClr val="accent6">
              <a:lumMod val="60000"/>
              <a:lumOff val="40000"/>
            </a:schemeClr>
          </a:solidFill>
        </a:ln>
      </dgm:spPr>
      <dgm:t>
        <a:bodyPr/>
        <a:lstStyle/>
        <a:p>
          <a:r>
            <a:rPr lang="es-PE" sz="1600" b="0" dirty="0" smtClean="0">
              <a:solidFill>
                <a:srgbClr val="002060"/>
              </a:solidFill>
            </a:rPr>
            <a:t>Es cerrado para los trabajadores de carrera</a:t>
          </a:r>
          <a:endParaRPr lang="es-PE" sz="1600" b="0" dirty="0">
            <a:solidFill>
              <a:srgbClr val="002060"/>
            </a:solidFill>
          </a:endParaRPr>
        </a:p>
      </dgm:t>
    </dgm:pt>
    <dgm:pt modelId="{D6C2B602-5235-493E-A12A-35DEB8D2D208}" type="parTrans" cxnId="{B9AB9A5F-4BAE-4827-843A-90C6D3F054C0}">
      <dgm:prSet/>
      <dgm:spPr>
        <a:ln w="28575">
          <a:solidFill>
            <a:schemeClr val="accent6">
              <a:lumMod val="60000"/>
              <a:lumOff val="40000"/>
            </a:schemeClr>
          </a:solidFill>
        </a:ln>
      </dgm:spPr>
      <dgm:t>
        <a:bodyPr/>
        <a:lstStyle/>
        <a:p>
          <a:endParaRPr lang="es-PE" dirty="0"/>
        </a:p>
      </dgm:t>
    </dgm:pt>
    <dgm:pt modelId="{547CF040-A1F0-4B07-8DBA-E44957AB365C}" type="sibTrans" cxnId="{B9AB9A5F-4BAE-4827-843A-90C6D3F054C0}">
      <dgm:prSet/>
      <dgm:spPr/>
      <dgm:t>
        <a:bodyPr/>
        <a:lstStyle/>
        <a:p>
          <a:endParaRPr lang="es-PE"/>
        </a:p>
      </dgm:t>
    </dgm:pt>
    <dgm:pt modelId="{B1AEC63B-A487-4282-9D9C-7EFAB51F22C5}" type="pres">
      <dgm:prSet presAssocID="{F67BEE70-6C42-4F4A-A521-0FD600593585}" presName="diagram" presStyleCnt="0">
        <dgm:presLayoutVars>
          <dgm:chPref val="1"/>
          <dgm:dir/>
          <dgm:animOne val="branch"/>
          <dgm:animLvl val="lvl"/>
          <dgm:resizeHandles/>
        </dgm:presLayoutVars>
      </dgm:prSet>
      <dgm:spPr/>
      <dgm:t>
        <a:bodyPr/>
        <a:lstStyle/>
        <a:p>
          <a:endParaRPr lang="es-PE"/>
        </a:p>
      </dgm:t>
    </dgm:pt>
    <dgm:pt modelId="{7EB78E2F-6B91-4DE7-9DFC-0170958EDEC5}" type="pres">
      <dgm:prSet presAssocID="{4EDF69A0-F284-4798-B10C-072C0A68AAF0}" presName="root" presStyleCnt="0"/>
      <dgm:spPr/>
    </dgm:pt>
    <dgm:pt modelId="{97B67245-2F29-461C-8C36-3C4D25FA525B}" type="pres">
      <dgm:prSet presAssocID="{4EDF69A0-F284-4798-B10C-072C0A68AAF0}" presName="rootComposite" presStyleCnt="0"/>
      <dgm:spPr/>
    </dgm:pt>
    <dgm:pt modelId="{DB7B3AE3-B0DD-46F6-BC96-FD69C94FAFF9}" type="pres">
      <dgm:prSet presAssocID="{4EDF69A0-F284-4798-B10C-072C0A68AAF0}" presName="rootText" presStyleLbl="node1" presStyleIdx="0" presStyleCnt="1" custScaleY="73116" custLinFactNeighborX="-58083" custLinFactNeighborY="-157"/>
      <dgm:spPr/>
      <dgm:t>
        <a:bodyPr/>
        <a:lstStyle/>
        <a:p>
          <a:endParaRPr lang="es-PE"/>
        </a:p>
      </dgm:t>
    </dgm:pt>
    <dgm:pt modelId="{818AAF8D-AC70-4147-BC99-BDA22EE2DABE}" type="pres">
      <dgm:prSet presAssocID="{4EDF69A0-F284-4798-B10C-072C0A68AAF0}" presName="rootConnector" presStyleLbl="node1" presStyleIdx="0" presStyleCnt="1"/>
      <dgm:spPr/>
      <dgm:t>
        <a:bodyPr/>
        <a:lstStyle/>
        <a:p>
          <a:endParaRPr lang="es-PE"/>
        </a:p>
      </dgm:t>
    </dgm:pt>
    <dgm:pt modelId="{A5482883-CF8B-4F0D-800A-4D5168855E9A}" type="pres">
      <dgm:prSet presAssocID="{4EDF69A0-F284-4798-B10C-072C0A68AAF0}" presName="childShape" presStyleCnt="0"/>
      <dgm:spPr/>
    </dgm:pt>
    <dgm:pt modelId="{A1340122-0E8C-42BA-8893-223C6881536D}" type="pres">
      <dgm:prSet presAssocID="{B9822DAA-189E-4946-AF53-7606E03AB874}" presName="Name13" presStyleLbl="parChTrans1D2" presStyleIdx="0" presStyleCnt="3"/>
      <dgm:spPr/>
      <dgm:t>
        <a:bodyPr/>
        <a:lstStyle/>
        <a:p>
          <a:endParaRPr lang="es-PE"/>
        </a:p>
      </dgm:t>
    </dgm:pt>
    <dgm:pt modelId="{EE92F69B-B095-4F65-87F5-6ABE6C807730}" type="pres">
      <dgm:prSet presAssocID="{C2EF22D0-3646-4AC1-8A8D-918A1238AD37}" presName="childText" presStyleLbl="bgAcc1" presStyleIdx="0" presStyleCnt="3" custScaleX="175818" custLinFactNeighborX="0" custLinFactNeighborY="587">
        <dgm:presLayoutVars>
          <dgm:bulletEnabled val="1"/>
        </dgm:presLayoutVars>
      </dgm:prSet>
      <dgm:spPr/>
      <dgm:t>
        <a:bodyPr/>
        <a:lstStyle/>
        <a:p>
          <a:endParaRPr lang="es-PE"/>
        </a:p>
      </dgm:t>
    </dgm:pt>
    <dgm:pt modelId="{75468D4E-3AF3-44C3-8DD6-F643974D67AF}" type="pres">
      <dgm:prSet presAssocID="{2E765546-3291-4404-9F4F-B3AF9AF8AA75}" presName="Name13" presStyleLbl="parChTrans1D2" presStyleIdx="1" presStyleCnt="3"/>
      <dgm:spPr/>
      <dgm:t>
        <a:bodyPr/>
        <a:lstStyle/>
        <a:p>
          <a:endParaRPr lang="es-PE"/>
        </a:p>
      </dgm:t>
    </dgm:pt>
    <dgm:pt modelId="{A38A66B4-5AD9-484C-A554-30895C5EB267}" type="pres">
      <dgm:prSet presAssocID="{E19C2DE3-E993-4399-B2C2-A6EF7958154C}" presName="childText" presStyleLbl="bgAcc1" presStyleIdx="1" presStyleCnt="3" custScaleX="175005" custLinFactNeighborX="0" custLinFactNeighborY="1490">
        <dgm:presLayoutVars>
          <dgm:bulletEnabled val="1"/>
        </dgm:presLayoutVars>
      </dgm:prSet>
      <dgm:spPr/>
      <dgm:t>
        <a:bodyPr/>
        <a:lstStyle/>
        <a:p>
          <a:endParaRPr lang="es-PE"/>
        </a:p>
      </dgm:t>
    </dgm:pt>
    <dgm:pt modelId="{A23DACB3-037E-4CE9-B8D0-0C2EB8D0D892}" type="pres">
      <dgm:prSet presAssocID="{D6C2B602-5235-493E-A12A-35DEB8D2D208}" presName="Name13" presStyleLbl="parChTrans1D2" presStyleIdx="2" presStyleCnt="3"/>
      <dgm:spPr/>
      <dgm:t>
        <a:bodyPr/>
        <a:lstStyle/>
        <a:p>
          <a:endParaRPr lang="es-PE"/>
        </a:p>
      </dgm:t>
    </dgm:pt>
    <dgm:pt modelId="{C1D70E8B-7EFB-4EB8-9D2B-9DA83B77ECEB}" type="pres">
      <dgm:prSet presAssocID="{2FF91B54-A469-42EB-95D0-B2A3B44BB584}" presName="childText" presStyleLbl="bgAcc1" presStyleIdx="2" presStyleCnt="3" custScaleX="179096">
        <dgm:presLayoutVars>
          <dgm:bulletEnabled val="1"/>
        </dgm:presLayoutVars>
      </dgm:prSet>
      <dgm:spPr/>
      <dgm:t>
        <a:bodyPr/>
        <a:lstStyle/>
        <a:p>
          <a:endParaRPr lang="es-PE"/>
        </a:p>
      </dgm:t>
    </dgm:pt>
  </dgm:ptLst>
  <dgm:cxnLst>
    <dgm:cxn modelId="{4947CC9F-35E9-4ADC-9B8E-D867AE3C7014}" type="presOf" srcId="{4EDF69A0-F284-4798-B10C-072C0A68AAF0}" destId="{DB7B3AE3-B0DD-46F6-BC96-FD69C94FAFF9}" srcOrd="0" destOrd="0" presId="urn:microsoft.com/office/officeart/2005/8/layout/hierarchy3"/>
    <dgm:cxn modelId="{AB4B0B80-88F1-4F69-84EB-777A6C9A1752}" type="presOf" srcId="{F67BEE70-6C42-4F4A-A521-0FD600593585}" destId="{B1AEC63B-A487-4282-9D9C-7EFAB51F22C5}" srcOrd="0" destOrd="0" presId="urn:microsoft.com/office/officeart/2005/8/layout/hierarchy3"/>
    <dgm:cxn modelId="{24FC7B4A-D0DC-49D1-92BB-DEE7D7965A35}" type="presOf" srcId="{B9822DAA-189E-4946-AF53-7606E03AB874}" destId="{A1340122-0E8C-42BA-8893-223C6881536D}" srcOrd="0" destOrd="0" presId="urn:microsoft.com/office/officeart/2005/8/layout/hierarchy3"/>
    <dgm:cxn modelId="{3C2C9ADA-01AE-4FBC-9256-760CC9E3B20F}" type="presOf" srcId="{D6C2B602-5235-493E-A12A-35DEB8D2D208}" destId="{A23DACB3-037E-4CE9-B8D0-0C2EB8D0D892}" srcOrd="0" destOrd="0" presId="urn:microsoft.com/office/officeart/2005/8/layout/hierarchy3"/>
    <dgm:cxn modelId="{80D089F7-CAA6-4DB2-BABA-BF7F645D5B7E}" type="presOf" srcId="{E19C2DE3-E993-4399-B2C2-A6EF7958154C}" destId="{A38A66B4-5AD9-484C-A554-30895C5EB267}" srcOrd="0" destOrd="0" presId="urn:microsoft.com/office/officeart/2005/8/layout/hierarchy3"/>
    <dgm:cxn modelId="{D9842CBC-84D7-4C9F-9C88-C5F44C78DCAA}" type="presOf" srcId="{2FF91B54-A469-42EB-95D0-B2A3B44BB584}" destId="{C1D70E8B-7EFB-4EB8-9D2B-9DA83B77ECEB}" srcOrd="0" destOrd="0" presId="urn:microsoft.com/office/officeart/2005/8/layout/hierarchy3"/>
    <dgm:cxn modelId="{B9AB9A5F-4BAE-4827-843A-90C6D3F054C0}" srcId="{4EDF69A0-F284-4798-B10C-072C0A68AAF0}" destId="{2FF91B54-A469-42EB-95D0-B2A3B44BB584}" srcOrd="2" destOrd="0" parTransId="{D6C2B602-5235-493E-A12A-35DEB8D2D208}" sibTransId="{547CF040-A1F0-4B07-8DBA-E44957AB365C}"/>
    <dgm:cxn modelId="{E8CC7AA8-A33C-4F9C-A2D2-1E34D966CF00}" srcId="{F67BEE70-6C42-4F4A-A521-0FD600593585}" destId="{4EDF69A0-F284-4798-B10C-072C0A68AAF0}" srcOrd="0" destOrd="0" parTransId="{E1986F0B-7FF0-4DBA-80D6-EDF638E117D5}" sibTransId="{574C95E4-7EDE-4371-9C0A-02D57D104E6B}"/>
    <dgm:cxn modelId="{5153BA6F-BFC7-4F37-80C7-E00CFCD91D04}" srcId="{4EDF69A0-F284-4798-B10C-072C0A68AAF0}" destId="{E19C2DE3-E993-4399-B2C2-A6EF7958154C}" srcOrd="1" destOrd="0" parTransId="{2E765546-3291-4404-9F4F-B3AF9AF8AA75}" sibTransId="{B12F9D8E-CCF0-4A5E-AA9E-14A508E73453}"/>
    <dgm:cxn modelId="{0DCD741A-401F-438A-80A5-02AD1AFB76F8}" type="presOf" srcId="{4EDF69A0-F284-4798-B10C-072C0A68AAF0}" destId="{818AAF8D-AC70-4147-BC99-BDA22EE2DABE}" srcOrd="1" destOrd="0" presId="urn:microsoft.com/office/officeart/2005/8/layout/hierarchy3"/>
    <dgm:cxn modelId="{3F7FDCC2-EE5B-445F-9CDF-EBC3B275FFFC}" srcId="{4EDF69A0-F284-4798-B10C-072C0A68AAF0}" destId="{C2EF22D0-3646-4AC1-8A8D-918A1238AD37}" srcOrd="0" destOrd="0" parTransId="{B9822DAA-189E-4946-AF53-7606E03AB874}" sibTransId="{36BFEA2D-9FB3-4A60-B23D-623FB6145641}"/>
    <dgm:cxn modelId="{AE92C348-23BC-4070-A5A7-2C7957F1AB09}" type="presOf" srcId="{2E765546-3291-4404-9F4F-B3AF9AF8AA75}" destId="{75468D4E-3AF3-44C3-8DD6-F643974D67AF}" srcOrd="0" destOrd="0" presId="urn:microsoft.com/office/officeart/2005/8/layout/hierarchy3"/>
    <dgm:cxn modelId="{997411B2-5E21-4AFF-9940-4AD5737B0D17}" type="presOf" srcId="{C2EF22D0-3646-4AC1-8A8D-918A1238AD37}" destId="{EE92F69B-B095-4F65-87F5-6ABE6C807730}" srcOrd="0" destOrd="0" presId="urn:microsoft.com/office/officeart/2005/8/layout/hierarchy3"/>
    <dgm:cxn modelId="{6A009724-3B57-404A-8F99-32925679FC7E}" type="presParOf" srcId="{B1AEC63B-A487-4282-9D9C-7EFAB51F22C5}" destId="{7EB78E2F-6B91-4DE7-9DFC-0170958EDEC5}" srcOrd="0" destOrd="0" presId="urn:microsoft.com/office/officeart/2005/8/layout/hierarchy3"/>
    <dgm:cxn modelId="{B50BDF94-D0B3-40F0-9621-11700FAEB116}" type="presParOf" srcId="{7EB78E2F-6B91-4DE7-9DFC-0170958EDEC5}" destId="{97B67245-2F29-461C-8C36-3C4D25FA525B}" srcOrd="0" destOrd="0" presId="urn:microsoft.com/office/officeart/2005/8/layout/hierarchy3"/>
    <dgm:cxn modelId="{2A88302E-CA48-4912-81B7-6E438F5AC8F0}" type="presParOf" srcId="{97B67245-2F29-461C-8C36-3C4D25FA525B}" destId="{DB7B3AE3-B0DD-46F6-BC96-FD69C94FAFF9}" srcOrd="0" destOrd="0" presId="urn:microsoft.com/office/officeart/2005/8/layout/hierarchy3"/>
    <dgm:cxn modelId="{EEFFCAA5-8273-4CE4-8904-7B72EED80848}" type="presParOf" srcId="{97B67245-2F29-461C-8C36-3C4D25FA525B}" destId="{818AAF8D-AC70-4147-BC99-BDA22EE2DABE}" srcOrd="1" destOrd="0" presId="urn:microsoft.com/office/officeart/2005/8/layout/hierarchy3"/>
    <dgm:cxn modelId="{B412B1F3-EF6D-435F-AADD-63FDD4ECBD8E}" type="presParOf" srcId="{7EB78E2F-6B91-4DE7-9DFC-0170958EDEC5}" destId="{A5482883-CF8B-4F0D-800A-4D5168855E9A}" srcOrd="1" destOrd="0" presId="urn:microsoft.com/office/officeart/2005/8/layout/hierarchy3"/>
    <dgm:cxn modelId="{D2360644-401A-4996-B224-02B30F863821}" type="presParOf" srcId="{A5482883-CF8B-4F0D-800A-4D5168855E9A}" destId="{A1340122-0E8C-42BA-8893-223C6881536D}" srcOrd="0" destOrd="0" presId="urn:microsoft.com/office/officeart/2005/8/layout/hierarchy3"/>
    <dgm:cxn modelId="{ACC3F043-BF12-49CF-80B0-9F6FED3832E0}" type="presParOf" srcId="{A5482883-CF8B-4F0D-800A-4D5168855E9A}" destId="{EE92F69B-B095-4F65-87F5-6ABE6C807730}" srcOrd="1" destOrd="0" presId="urn:microsoft.com/office/officeart/2005/8/layout/hierarchy3"/>
    <dgm:cxn modelId="{024CA86E-DB24-4552-A34B-5A6C0F8CF133}" type="presParOf" srcId="{A5482883-CF8B-4F0D-800A-4D5168855E9A}" destId="{75468D4E-3AF3-44C3-8DD6-F643974D67AF}" srcOrd="2" destOrd="0" presId="urn:microsoft.com/office/officeart/2005/8/layout/hierarchy3"/>
    <dgm:cxn modelId="{A0A9F6E0-0B09-4904-BB4B-FAE04E0010C3}" type="presParOf" srcId="{A5482883-CF8B-4F0D-800A-4D5168855E9A}" destId="{A38A66B4-5AD9-484C-A554-30895C5EB267}" srcOrd="3" destOrd="0" presId="urn:microsoft.com/office/officeart/2005/8/layout/hierarchy3"/>
    <dgm:cxn modelId="{7A1CB3E2-6F3A-440C-A14E-BDB7FBA63212}" type="presParOf" srcId="{A5482883-CF8B-4F0D-800A-4D5168855E9A}" destId="{A23DACB3-037E-4CE9-B8D0-0C2EB8D0D892}" srcOrd="4" destOrd="0" presId="urn:microsoft.com/office/officeart/2005/8/layout/hierarchy3"/>
    <dgm:cxn modelId="{FA7795F4-D984-45D9-AB38-F46B5A53F92C}" type="presParOf" srcId="{A5482883-CF8B-4F0D-800A-4D5168855E9A}" destId="{C1D70E8B-7EFB-4EB8-9D2B-9DA83B77ECEB}" srcOrd="5"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5C3B95-8821-4A1E-81B0-7CD7CB9FFBB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0E16CA75-50FF-48F0-BA9F-432D5603AE33}">
      <dgm:prSet phldrT="[Texto]" custT="1"/>
      <dgm:spPr>
        <a:noFill/>
        <a:ln w="28575">
          <a:solidFill>
            <a:schemeClr val="accent1"/>
          </a:solidFill>
        </a:ln>
      </dgm:spPr>
      <dgm:t>
        <a:bodyPr/>
        <a:lstStyle/>
        <a:p>
          <a:r>
            <a:rPr lang="es-PE" sz="1800" b="1" dirty="0" smtClean="0">
              <a:solidFill>
                <a:srgbClr val="002060"/>
              </a:solidFill>
            </a:rPr>
            <a:t>ENTIDAD PÚBLICA</a:t>
          </a:r>
          <a:endParaRPr lang="es-PE" sz="1800" b="1" dirty="0">
            <a:solidFill>
              <a:srgbClr val="002060"/>
            </a:solidFill>
          </a:endParaRPr>
        </a:p>
      </dgm:t>
    </dgm:pt>
    <dgm:pt modelId="{812C06CB-D63D-418A-B2F2-614591E10148}" type="parTrans" cxnId="{A1E5279D-CF1F-44EC-B63A-01D09E7CAECD}">
      <dgm:prSet/>
      <dgm:spPr/>
      <dgm:t>
        <a:bodyPr/>
        <a:lstStyle/>
        <a:p>
          <a:endParaRPr lang="es-PE"/>
        </a:p>
      </dgm:t>
    </dgm:pt>
    <dgm:pt modelId="{9772CE77-80CF-42A2-A95F-BE0FAAD19A69}" type="sibTrans" cxnId="{A1E5279D-CF1F-44EC-B63A-01D09E7CAECD}">
      <dgm:prSet/>
      <dgm:spPr/>
      <dgm:t>
        <a:bodyPr/>
        <a:lstStyle/>
        <a:p>
          <a:endParaRPr lang="es-PE"/>
        </a:p>
      </dgm:t>
    </dgm:pt>
    <dgm:pt modelId="{1FEC99A4-92B7-4465-B526-093C33FBA213}">
      <dgm:prSet phldrT="[Texto]" custT="1"/>
      <dgm:spPr>
        <a:noFill/>
        <a:ln w="28575">
          <a:solidFill>
            <a:schemeClr val="accent1"/>
          </a:solidFill>
        </a:ln>
      </dgm:spPr>
      <dgm:t>
        <a:bodyPr/>
        <a:lstStyle/>
        <a:p>
          <a:r>
            <a:rPr lang="es-PE" sz="1800" dirty="0" smtClean="0">
              <a:solidFill>
                <a:srgbClr val="002060"/>
              </a:solidFill>
            </a:rPr>
            <a:t>Tipo A</a:t>
          </a:r>
          <a:endParaRPr lang="es-PE" sz="1800" dirty="0">
            <a:solidFill>
              <a:srgbClr val="002060"/>
            </a:solidFill>
          </a:endParaRPr>
        </a:p>
      </dgm:t>
    </dgm:pt>
    <dgm:pt modelId="{D0AC22B8-44E2-4DC7-9191-55156097D3FA}" type="parTrans" cxnId="{E295118E-FA96-40BC-8C1A-2983D7955B98}">
      <dgm:prSet/>
      <dgm:spPr>
        <a:ln w="28575">
          <a:solidFill>
            <a:schemeClr val="accent1"/>
          </a:solidFill>
        </a:ln>
      </dgm:spPr>
      <dgm:t>
        <a:bodyPr/>
        <a:lstStyle/>
        <a:p>
          <a:endParaRPr lang="es-PE"/>
        </a:p>
      </dgm:t>
    </dgm:pt>
    <dgm:pt modelId="{E20EF0A6-24E5-4EAF-A4AA-C79A019C51E8}" type="sibTrans" cxnId="{E295118E-FA96-40BC-8C1A-2983D7955B98}">
      <dgm:prSet/>
      <dgm:spPr/>
      <dgm:t>
        <a:bodyPr/>
        <a:lstStyle/>
        <a:p>
          <a:endParaRPr lang="es-PE"/>
        </a:p>
      </dgm:t>
    </dgm:pt>
    <dgm:pt modelId="{9941C5EE-3D97-43FD-833E-4A8D2DEF208A}">
      <dgm:prSet phldrT="[Texto]" custT="1"/>
      <dgm:spPr>
        <a:noFill/>
        <a:ln w="28575">
          <a:solidFill>
            <a:schemeClr val="accent1"/>
          </a:solidFill>
        </a:ln>
      </dgm:spPr>
      <dgm:t>
        <a:bodyPr/>
        <a:lstStyle/>
        <a:p>
          <a:r>
            <a:rPr lang="es-PE" sz="1800" dirty="0" smtClean="0">
              <a:solidFill>
                <a:srgbClr val="002060"/>
              </a:solidFill>
            </a:rPr>
            <a:t>Tipo B</a:t>
          </a:r>
          <a:endParaRPr lang="es-PE" sz="1800" dirty="0">
            <a:solidFill>
              <a:srgbClr val="002060"/>
            </a:solidFill>
          </a:endParaRPr>
        </a:p>
      </dgm:t>
    </dgm:pt>
    <dgm:pt modelId="{7148CAFE-0B1C-4534-A063-5D2BB90D0A7C}" type="parTrans" cxnId="{73DC3A81-695F-4ABB-8C47-21BFCA6A9E8C}">
      <dgm:prSet/>
      <dgm:spPr>
        <a:ln w="28575">
          <a:solidFill>
            <a:schemeClr val="accent1"/>
          </a:solidFill>
        </a:ln>
      </dgm:spPr>
      <dgm:t>
        <a:bodyPr/>
        <a:lstStyle/>
        <a:p>
          <a:endParaRPr lang="es-PE"/>
        </a:p>
      </dgm:t>
    </dgm:pt>
    <dgm:pt modelId="{45EF9D0C-720E-4515-869C-25BEC4C3F885}" type="sibTrans" cxnId="{73DC3A81-695F-4ABB-8C47-21BFCA6A9E8C}">
      <dgm:prSet/>
      <dgm:spPr/>
      <dgm:t>
        <a:bodyPr/>
        <a:lstStyle/>
        <a:p>
          <a:endParaRPr lang="es-PE"/>
        </a:p>
      </dgm:t>
    </dgm:pt>
    <dgm:pt modelId="{692A0EB2-43E5-40FF-B850-3F3281B217F3}" type="pres">
      <dgm:prSet presAssocID="{625C3B95-8821-4A1E-81B0-7CD7CB9FFBB4}" presName="hierChild1" presStyleCnt="0">
        <dgm:presLayoutVars>
          <dgm:orgChart val="1"/>
          <dgm:chPref val="1"/>
          <dgm:dir/>
          <dgm:animOne val="branch"/>
          <dgm:animLvl val="lvl"/>
          <dgm:resizeHandles/>
        </dgm:presLayoutVars>
      </dgm:prSet>
      <dgm:spPr/>
      <dgm:t>
        <a:bodyPr/>
        <a:lstStyle/>
        <a:p>
          <a:endParaRPr lang="es-PE"/>
        </a:p>
      </dgm:t>
    </dgm:pt>
    <dgm:pt modelId="{B9279BEA-0829-48E6-B1B1-0BEE32A53F8E}" type="pres">
      <dgm:prSet presAssocID="{0E16CA75-50FF-48F0-BA9F-432D5603AE33}" presName="hierRoot1" presStyleCnt="0">
        <dgm:presLayoutVars>
          <dgm:hierBranch val="init"/>
        </dgm:presLayoutVars>
      </dgm:prSet>
      <dgm:spPr/>
    </dgm:pt>
    <dgm:pt modelId="{B13E90F1-9D55-4D81-A9DF-D33816259DAF}" type="pres">
      <dgm:prSet presAssocID="{0E16CA75-50FF-48F0-BA9F-432D5603AE33}" presName="rootComposite1" presStyleCnt="0"/>
      <dgm:spPr/>
    </dgm:pt>
    <dgm:pt modelId="{882A4C15-2111-4F87-B2C7-39200410BE68}" type="pres">
      <dgm:prSet presAssocID="{0E16CA75-50FF-48F0-BA9F-432D5603AE33}" presName="rootText1" presStyleLbl="node0" presStyleIdx="0" presStyleCnt="1" custScaleY="91200" custLinFactNeighborX="1633" custLinFactNeighborY="-41458">
        <dgm:presLayoutVars>
          <dgm:chPref val="3"/>
        </dgm:presLayoutVars>
      </dgm:prSet>
      <dgm:spPr/>
      <dgm:t>
        <a:bodyPr/>
        <a:lstStyle/>
        <a:p>
          <a:endParaRPr lang="es-PE"/>
        </a:p>
      </dgm:t>
    </dgm:pt>
    <dgm:pt modelId="{7FAD9076-901F-4E92-B0B1-3AA2AAB34730}" type="pres">
      <dgm:prSet presAssocID="{0E16CA75-50FF-48F0-BA9F-432D5603AE33}" presName="rootConnector1" presStyleLbl="node1" presStyleIdx="0" presStyleCnt="0"/>
      <dgm:spPr/>
      <dgm:t>
        <a:bodyPr/>
        <a:lstStyle/>
        <a:p>
          <a:endParaRPr lang="es-PE"/>
        </a:p>
      </dgm:t>
    </dgm:pt>
    <dgm:pt modelId="{4331F5B6-B633-497D-A611-09122C400471}" type="pres">
      <dgm:prSet presAssocID="{0E16CA75-50FF-48F0-BA9F-432D5603AE33}" presName="hierChild2" presStyleCnt="0"/>
      <dgm:spPr/>
    </dgm:pt>
    <dgm:pt modelId="{AD3CB738-BD21-4535-ADEF-7279528C16DF}" type="pres">
      <dgm:prSet presAssocID="{D0AC22B8-44E2-4DC7-9191-55156097D3FA}" presName="Name37" presStyleLbl="parChTrans1D2" presStyleIdx="0" presStyleCnt="2"/>
      <dgm:spPr/>
      <dgm:t>
        <a:bodyPr/>
        <a:lstStyle/>
        <a:p>
          <a:endParaRPr lang="es-PE"/>
        </a:p>
      </dgm:t>
    </dgm:pt>
    <dgm:pt modelId="{444FAA66-A6D0-4B74-8949-D26EF0C1D737}" type="pres">
      <dgm:prSet presAssocID="{1FEC99A4-92B7-4465-B526-093C33FBA213}" presName="hierRoot2" presStyleCnt="0">
        <dgm:presLayoutVars>
          <dgm:hierBranch val="init"/>
        </dgm:presLayoutVars>
      </dgm:prSet>
      <dgm:spPr/>
    </dgm:pt>
    <dgm:pt modelId="{A84E9B2E-3B08-4EC5-B0A2-51CFBB780882}" type="pres">
      <dgm:prSet presAssocID="{1FEC99A4-92B7-4465-B526-093C33FBA213}" presName="rootComposite" presStyleCnt="0"/>
      <dgm:spPr/>
    </dgm:pt>
    <dgm:pt modelId="{34B3AD17-C443-4742-8CEA-A19D62EAD71A}" type="pres">
      <dgm:prSet presAssocID="{1FEC99A4-92B7-4465-B526-093C33FBA213}" presName="rootText" presStyleLbl="node2" presStyleIdx="0" presStyleCnt="2" custScaleY="79271" custLinFactNeighborX="-53" custLinFactNeighborY="56933">
        <dgm:presLayoutVars>
          <dgm:chPref val="3"/>
        </dgm:presLayoutVars>
      </dgm:prSet>
      <dgm:spPr/>
      <dgm:t>
        <a:bodyPr/>
        <a:lstStyle/>
        <a:p>
          <a:endParaRPr lang="es-PE"/>
        </a:p>
      </dgm:t>
    </dgm:pt>
    <dgm:pt modelId="{8DC2A73E-A5A0-4A14-B8FB-D3C6DAF1257D}" type="pres">
      <dgm:prSet presAssocID="{1FEC99A4-92B7-4465-B526-093C33FBA213}" presName="rootConnector" presStyleLbl="node2" presStyleIdx="0" presStyleCnt="2"/>
      <dgm:spPr/>
      <dgm:t>
        <a:bodyPr/>
        <a:lstStyle/>
        <a:p>
          <a:endParaRPr lang="es-PE"/>
        </a:p>
      </dgm:t>
    </dgm:pt>
    <dgm:pt modelId="{8BC66711-3297-48AA-A9F2-E3DFB5CDD78A}" type="pres">
      <dgm:prSet presAssocID="{1FEC99A4-92B7-4465-B526-093C33FBA213}" presName="hierChild4" presStyleCnt="0"/>
      <dgm:spPr/>
    </dgm:pt>
    <dgm:pt modelId="{8C433FDB-AAB2-4CDF-B60F-DC5F17145075}" type="pres">
      <dgm:prSet presAssocID="{1FEC99A4-92B7-4465-B526-093C33FBA213}" presName="hierChild5" presStyleCnt="0"/>
      <dgm:spPr/>
    </dgm:pt>
    <dgm:pt modelId="{6DDA9913-4B86-40CD-B723-C9E293F82B2B}" type="pres">
      <dgm:prSet presAssocID="{7148CAFE-0B1C-4534-A063-5D2BB90D0A7C}" presName="Name37" presStyleLbl="parChTrans1D2" presStyleIdx="1" presStyleCnt="2"/>
      <dgm:spPr/>
      <dgm:t>
        <a:bodyPr/>
        <a:lstStyle/>
        <a:p>
          <a:endParaRPr lang="es-PE"/>
        </a:p>
      </dgm:t>
    </dgm:pt>
    <dgm:pt modelId="{43458BED-F456-4DFD-80A9-677824B2A84F}" type="pres">
      <dgm:prSet presAssocID="{9941C5EE-3D97-43FD-833E-4A8D2DEF208A}" presName="hierRoot2" presStyleCnt="0">
        <dgm:presLayoutVars>
          <dgm:hierBranch val="init"/>
        </dgm:presLayoutVars>
      </dgm:prSet>
      <dgm:spPr/>
    </dgm:pt>
    <dgm:pt modelId="{080C56C3-D4DE-4989-8540-2043262CD8BA}" type="pres">
      <dgm:prSet presAssocID="{9941C5EE-3D97-43FD-833E-4A8D2DEF208A}" presName="rootComposite" presStyleCnt="0"/>
      <dgm:spPr/>
    </dgm:pt>
    <dgm:pt modelId="{2AA71E66-345A-46FF-9929-420C68D15C9F}" type="pres">
      <dgm:prSet presAssocID="{9941C5EE-3D97-43FD-833E-4A8D2DEF208A}" presName="rootText" presStyleLbl="node2" presStyleIdx="1" presStyleCnt="2" custScaleY="79271" custLinFactNeighborX="729" custLinFactNeighborY="56933">
        <dgm:presLayoutVars>
          <dgm:chPref val="3"/>
        </dgm:presLayoutVars>
      </dgm:prSet>
      <dgm:spPr/>
      <dgm:t>
        <a:bodyPr/>
        <a:lstStyle/>
        <a:p>
          <a:endParaRPr lang="es-PE"/>
        </a:p>
      </dgm:t>
    </dgm:pt>
    <dgm:pt modelId="{C5DF2000-6375-4E2E-9B7B-15143EED058E}" type="pres">
      <dgm:prSet presAssocID="{9941C5EE-3D97-43FD-833E-4A8D2DEF208A}" presName="rootConnector" presStyleLbl="node2" presStyleIdx="1" presStyleCnt="2"/>
      <dgm:spPr/>
      <dgm:t>
        <a:bodyPr/>
        <a:lstStyle/>
        <a:p>
          <a:endParaRPr lang="es-PE"/>
        </a:p>
      </dgm:t>
    </dgm:pt>
    <dgm:pt modelId="{6F91FB9F-EDDE-44EB-AFE1-94B5E1D4CE17}" type="pres">
      <dgm:prSet presAssocID="{9941C5EE-3D97-43FD-833E-4A8D2DEF208A}" presName="hierChild4" presStyleCnt="0"/>
      <dgm:spPr/>
    </dgm:pt>
    <dgm:pt modelId="{C5D48A41-2BBC-4510-9398-75614210536B}" type="pres">
      <dgm:prSet presAssocID="{9941C5EE-3D97-43FD-833E-4A8D2DEF208A}" presName="hierChild5" presStyleCnt="0"/>
      <dgm:spPr/>
    </dgm:pt>
    <dgm:pt modelId="{D1B20F18-DD1B-48A8-8454-9793E0D52E48}" type="pres">
      <dgm:prSet presAssocID="{0E16CA75-50FF-48F0-BA9F-432D5603AE33}" presName="hierChild3" presStyleCnt="0"/>
      <dgm:spPr/>
    </dgm:pt>
  </dgm:ptLst>
  <dgm:cxnLst>
    <dgm:cxn modelId="{6E37E583-5952-419E-ABBB-A232AB855871}" type="presOf" srcId="{D0AC22B8-44E2-4DC7-9191-55156097D3FA}" destId="{AD3CB738-BD21-4535-ADEF-7279528C16DF}" srcOrd="0" destOrd="0" presId="urn:microsoft.com/office/officeart/2005/8/layout/orgChart1"/>
    <dgm:cxn modelId="{7AD14CB0-AB78-485A-AA92-2BC2DFC7E57B}" type="presOf" srcId="{0E16CA75-50FF-48F0-BA9F-432D5603AE33}" destId="{7FAD9076-901F-4E92-B0B1-3AA2AAB34730}" srcOrd="1" destOrd="0" presId="urn:microsoft.com/office/officeart/2005/8/layout/orgChart1"/>
    <dgm:cxn modelId="{E295118E-FA96-40BC-8C1A-2983D7955B98}" srcId="{0E16CA75-50FF-48F0-BA9F-432D5603AE33}" destId="{1FEC99A4-92B7-4465-B526-093C33FBA213}" srcOrd="0" destOrd="0" parTransId="{D0AC22B8-44E2-4DC7-9191-55156097D3FA}" sibTransId="{E20EF0A6-24E5-4EAF-A4AA-C79A019C51E8}"/>
    <dgm:cxn modelId="{4510BDAB-A501-4CD0-A4FA-61DBE2AE5A13}" type="presOf" srcId="{1FEC99A4-92B7-4465-B526-093C33FBA213}" destId="{34B3AD17-C443-4742-8CEA-A19D62EAD71A}" srcOrd="0" destOrd="0" presId="urn:microsoft.com/office/officeart/2005/8/layout/orgChart1"/>
    <dgm:cxn modelId="{2D11A9D1-A054-4B4F-A5DB-CCDE768545F4}" type="presOf" srcId="{625C3B95-8821-4A1E-81B0-7CD7CB9FFBB4}" destId="{692A0EB2-43E5-40FF-B850-3F3281B217F3}" srcOrd="0" destOrd="0" presId="urn:microsoft.com/office/officeart/2005/8/layout/orgChart1"/>
    <dgm:cxn modelId="{8CDD209F-C166-46FA-AB25-F6A8B9BA7152}" type="presOf" srcId="{1FEC99A4-92B7-4465-B526-093C33FBA213}" destId="{8DC2A73E-A5A0-4A14-B8FB-D3C6DAF1257D}" srcOrd="1" destOrd="0" presId="urn:microsoft.com/office/officeart/2005/8/layout/orgChart1"/>
    <dgm:cxn modelId="{2E0F9D42-6FAC-489C-8B0A-CFD506544B6B}" type="presOf" srcId="{9941C5EE-3D97-43FD-833E-4A8D2DEF208A}" destId="{2AA71E66-345A-46FF-9929-420C68D15C9F}" srcOrd="0" destOrd="0" presId="urn:microsoft.com/office/officeart/2005/8/layout/orgChart1"/>
    <dgm:cxn modelId="{BBF49272-BD9E-4EAB-BB74-7BA478165507}" type="presOf" srcId="{9941C5EE-3D97-43FD-833E-4A8D2DEF208A}" destId="{C5DF2000-6375-4E2E-9B7B-15143EED058E}" srcOrd="1" destOrd="0" presId="urn:microsoft.com/office/officeart/2005/8/layout/orgChart1"/>
    <dgm:cxn modelId="{DD92D182-F945-412B-9A43-C4B6BCB882C1}" type="presOf" srcId="{0E16CA75-50FF-48F0-BA9F-432D5603AE33}" destId="{882A4C15-2111-4F87-B2C7-39200410BE68}" srcOrd="0" destOrd="0" presId="urn:microsoft.com/office/officeart/2005/8/layout/orgChart1"/>
    <dgm:cxn modelId="{A1E5279D-CF1F-44EC-B63A-01D09E7CAECD}" srcId="{625C3B95-8821-4A1E-81B0-7CD7CB9FFBB4}" destId="{0E16CA75-50FF-48F0-BA9F-432D5603AE33}" srcOrd="0" destOrd="0" parTransId="{812C06CB-D63D-418A-B2F2-614591E10148}" sibTransId="{9772CE77-80CF-42A2-A95F-BE0FAAD19A69}"/>
    <dgm:cxn modelId="{73DC3A81-695F-4ABB-8C47-21BFCA6A9E8C}" srcId="{0E16CA75-50FF-48F0-BA9F-432D5603AE33}" destId="{9941C5EE-3D97-43FD-833E-4A8D2DEF208A}" srcOrd="1" destOrd="0" parTransId="{7148CAFE-0B1C-4534-A063-5D2BB90D0A7C}" sibTransId="{45EF9D0C-720E-4515-869C-25BEC4C3F885}"/>
    <dgm:cxn modelId="{C0E1E50A-0442-4CA7-BC67-6786C503F107}" type="presOf" srcId="{7148CAFE-0B1C-4534-A063-5D2BB90D0A7C}" destId="{6DDA9913-4B86-40CD-B723-C9E293F82B2B}" srcOrd="0" destOrd="0" presId="urn:microsoft.com/office/officeart/2005/8/layout/orgChart1"/>
    <dgm:cxn modelId="{C1279BE2-4077-45B5-AA00-7490ECF68A74}" type="presParOf" srcId="{692A0EB2-43E5-40FF-B850-3F3281B217F3}" destId="{B9279BEA-0829-48E6-B1B1-0BEE32A53F8E}" srcOrd="0" destOrd="0" presId="urn:microsoft.com/office/officeart/2005/8/layout/orgChart1"/>
    <dgm:cxn modelId="{94D46AAE-A663-48C6-9149-C490B74F954F}" type="presParOf" srcId="{B9279BEA-0829-48E6-B1B1-0BEE32A53F8E}" destId="{B13E90F1-9D55-4D81-A9DF-D33816259DAF}" srcOrd="0" destOrd="0" presId="urn:microsoft.com/office/officeart/2005/8/layout/orgChart1"/>
    <dgm:cxn modelId="{6D19E510-A696-411E-90E5-1F24C5C7020A}" type="presParOf" srcId="{B13E90F1-9D55-4D81-A9DF-D33816259DAF}" destId="{882A4C15-2111-4F87-B2C7-39200410BE68}" srcOrd="0" destOrd="0" presId="urn:microsoft.com/office/officeart/2005/8/layout/orgChart1"/>
    <dgm:cxn modelId="{45441701-AC4A-43E0-A3FA-2231C46093E9}" type="presParOf" srcId="{B13E90F1-9D55-4D81-A9DF-D33816259DAF}" destId="{7FAD9076-901F-4E92-B0B1-3AA2AAB34730}" srcOrd="1" destOrd="0" presId="urn:microsoft.com/office/officeart/2005/8/layout/orgChart1"/>
    <dgm:cxn modelId="{08C9E6DF-A9C0-4B19-97DE-DE44C0A9EE5B}" type="presParOf" srcId="{B9279BEA-0829-48E6-B1B1-0BEE32A53F8E}" destId="{4331F5B6-B633-497D-A611-09122C400471}" srcOrd="1" destOrd="0" presId="urn:microsoft.com/office/officeart/2005/8/layout/orgChart1"/>
    <dgm:cxn modelId="{6155172A-7208-4EED-BBA4-1D2AA0BA9CF0}" type="presParOf" srcId="{4331F5B6-B633-497D-A611-09122C400471}" destId="{AD3CB738-BD21-4535-ADEF-7279528C16DF}" srcOrd="0" destOrd="0" presId="urn:microsoft.com/office/officeart/2005/8/layout/orgChart1"/>
    <dgm:cxn modelId="{E2569FD3-20F7-42BC-A7A4-B5DD07844858}" type="presParOf" srcId="{4331F5B6-B633-497D-A611-09122C400471}" destId="{444FAA66-A6D0-4B74-8949-D26EF0C1D737}" srcOrd="1" destOrd="0" presId="urn:microsoft.com/office/officeart/2005/8/layout/orgChart1"/>
    <dgm:cxn modelId="{15561333-21F0-4B79-BE1D-9DBD5EC356FE}" type="presParOf" srcId="{444FAA66-A6D0-4B74-8949-D26EF0C1D737}" destId="{A84E9B2E-3B08-4EC5-B0A2-51CFBB780882}" srcOrd="0" destOrd="0" presId="urn:microsoft.com/office/officeart/2005/8/layout/orgChart1"/>
    <dgm:cxn modelId="{E5F37D02-0DB0-41B4-8824-46B0A71D93EC}" type="presParOf" srcId="{A84E9B2E-3B08-4EC5-B0A2-51CFBB780882}" destId="{34B3AD17-C443-4742-8CEA-A19D62EAD71A}" srcOrd="0" destOrd="0" presId="urn:microsoft.com/office/officeart/2005/8/layout/orgChart1"/>
    <dgm:cxn modelId="{AA8F9D7D-AC6F-48E2-8AEF-D262E13ACC95}" type="presParOf" srcId="{A84E9B2E-3B08-4EC5-B0A2-51CFBB780882}" destId="{8DC2A73E-A5A0-4A14-B8FB-D3C6DAF1257D}" srcOrd="1" destOrd="0" presId="urn:microsoft.com/office/officeart/2005/8/layout/orgChart1"/>
    <dgm:cxn modelId="{ABDE4DC4-5DED-48B6-BBB5-9E85B4495ED3}" type="presParOf" srcId="{444FAA66-A6D0-4B74-8949-D26EF0C1D737}" destId="{8BC66711-3297-48AA-A9F2-E3DFB5CDD78A}" srcOrd="1" destOrd="0" presId="urn:microsoft.com/office/officeart/2005/8/layout/orgChart1"/>
    <dgm:cxn modelId="{4E21C3D4-1CD4-4F39-9239-F5B4A0D5C1DD}" type="presParOf" srcId="{444FAA66-A6D0-4B74-8949-D26EF0C1D737}" destId="{8C433FDB-AAB2-4CDF-B60F-DC5F17145075}" srcOrd="2" destOrd="0" presId="urn:microsoft.com/office/officeart/2005/8/layout/orgChart1"/>
    <dgm:cxn modelId="{9EB6DBE8-337D-4655-82C9-5636AF6F42F2}" type="presParOf" srcId="{4331F5B6-B633-497D-A611-09122C400471}" destId="{6DDA9913-4B86-40CD-B723-C9E293F82B2B}" srcOrd="2" destOrd="0" presId="urn:microsoft.com/office/officeart/2005/8/layout/orgChart1"/>
    <dgm:cxn modelId="{6B2F05C5-D7F6-4323-A041-18E79AADD4D2}" type="presParOf" srcId="{4331F5B6-B633-497D-A611-09122C400471}" destId="{43458BED-F456-4DFD-80A9-677824B2A84F}" srcOrd="3" destOrd="0" presId="urn:microsoft.com/office/officeart/2005/8/layout/orgChart1"/>
    <dgm:cxn modelId="{A45B892D-928A-4031-8E12-71A26B4758E9}" type="presParOf" srcId="{43458BED-F456-4DFD-80A9-677824B2A84F}" destId="{080C56C3-D4DE-4989-8540-2043262CD8BA}" srcOrd="0" destOrd="0" presId="urn:microsoft.com/office/officeart/2005/8/layout/orgChart1"/>
    <dgm:cxn modelId="{2129BA68-53CA-478C-A7B0-635F371B554F}" type="presParOf" srcId="{080C56C3-D4DE-4989-8540-2043262CD8BA}" destId="{2AA71E66-345A-46FF-9929-420C68D15C9F}" srcOrd="0" destOrd="0" presId="urn:microsoft.com/office/officeart/2005/8/layout/orgChart1"/>
    <dgm:cxn modelId="{3CC71C82-0A53-494B-80A0-94124379CBB3}" type="presParOf" srcId="{080C56C3-D4DE-4989-8540-2043262CD8BA}" destId="{C5DF2000-6375-4E2E-9B7B-15143EED058E}" srcOrd="1" destOrd="0" presId="urn:microsoft.com/office/officeart/2005/8/layout/orgChart1"/>
    <dgm:cxn modelId="{D90C7B77-6EA5-49D0-B93E-0E990C2648F3}" type="presParOf" srcId="{43458BED-F456-4DFD-80A9-677824B2A84F}" destId="{6F91FB9F-EDDE-44EB-AFE1-94B5E1D4CE17}" srcOrd="1" destOrd="0" presId="urn:microsoft.com/office/officeart/2005/8/layout/orgChart1"/>
    <dgm:cxn modelId="{26BE4381-71DF-44EF-AC9C-B1A11CA28876}" type="presParOf" srcId="{43458BED-F456-4DFD-80A9-677824B2A84F}" destId="{C5D48A41-2BBC-4510-9398-75614210536B}" srcOrd="2" destOrd="0" presId="urn:microsoft.com/office/officeart/2005/8/layout/orgChart1"/>
    <dgm:cxn modelId="{14CF0A7F-B83C-4B12-B3F5-EB4A2C958C60}" type="presParOf" srcId="{B9279BEA-0829-48E6-B1B1-0BEE32A53F8E}" destId="{D1B20F18-DD1B-48A8-8454-9793E0D52E48}" srcOrd="2" destOrd="0" presId="urn:microsoft.com/office/officeart/2005/8/layout/orgChart1"/>
  </dgm:cxnLst>
  <dgm:bg/>
  <dgm:whole/>
</dgm:dataModel>
</file>

<file path=ppt/diagrams/data8.xml><?xml version="1.0" encoding="utf-8"?>
<dgm:dataModel xmlns:dgm="http://schemas.openxmlformats.org/drawingml/2006/diagram" xmlns:a="http://schemas.openxmlformats.org/drawingml/2006/main">
  <dgm:ptLst>
    <dgm:pt modelId="{116C616F-7246-4705-BD50-11048A0EBE8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PE"/>
        </a:p>
      </dgm:t>
    </dgm:pt>
    <dgm:pt modelId="{60034847-3014-407B-B316-9CD9EBAE3244}">
      <dgm:prSet phldrT="[Texto]" custT="1"/>
      <dgm:spPr>
        <a:solidFill>
          <a:schemeClr val="accent1">
            <a:lumMod val="20000"/>
            <a:lumOff val="80000"/>
          </a:schemeClr>
        </a:solidFill>
        <a:ln w="28575">
          <a:solidFill>
            <a:schemeClr val="accent6">
              <a:lumMod val="60000"/>
              <a:lumOff val="40000"/>
            </a:schemeClr>
          </a:solidFill>
        </a:ln>
      </dgm:spPr>
      <dgm:t>
        <a:bodyPr/>
        <a:lstStyle/>
        <a:p>
          <a:r>
            <a:rPr lang="es-PE" sz="1800" b="1" dirty="0" smtClean="0">
              <a:solidFill>
                <a:srgbClr val="002060"/>
              </a:solidFill>
              <a:effectLst/>
            </a:rPr>
            <a:t>DERECHOS INDIVIDUALES DE LOS SERVIDORES CIVILES</a:t>
          </a:r>
          <a:endParaRPr lang="es-PE" sz="1800" dirty="0">
            <a:solidFill>
              <a:srgbClr val="002060"/>
            </a:solidFill>
          </a:endParaRPr>
        </a:p>
      </dgm:t>
    </dgm:pt>
    <dgm:pt modelId="{1259E3FF-7DA5-4466-A276-EA0C097E5A42}" type="parTrans" cxnId="{48D24404-83F6-4E16-9437-FA420EDAE639}">
      <dgm:prSet/>
      <dgm:spPr/>
      <dgm:t>
        <a:bodyPr/>
        <a:lstStyle/>
        <a:p>
          <a:endParaRPr lang="es-PE"/>
        </a:p>
      </dgm:t>
    </dgm:pt>
    <dgm:pt modelId="{E21D1668-DC19-4251-A587-A2B439C98C73}" type="sibTrans" cxnId="{48D24404-83F6-4E16-9437-FA420EDAE639}">
      <dgm:prSet/>
      <dgm:spPr/>
      <dgm:t>
        <a:bodyPr/>
        <a:lstStyle/>
        <a:p>
          <a:endParaRPr lang="es-PE"/>
        </a:p>
      </dgm:t>
    </dgm:pt>
    <dgm:pt modelId="{2D334E49-47FA-4595-BCFE-0F6DB25AABEB}">
      <dgm:prSet phldrT="[Texto]" custT="1"/>
      <dgm:spPr>
        <a:noFill/>
        <a:ln w="28575">
          <a:solidFill>
            <a:schemeClr val="accent6">
              <a:lumMod val="60000"/>
              <a:lumOff val="40000"/>
            </a:schemeClr>
          </a:solidFill>
        </a:ln>
      </dgm:spPr>
      <dgm:t>
        <a:bodyPr/>
        <a:lstStyle/>
        <a:p>
          <a:r>
            <a:rPr lang="es-PE" sz="1800" dirty="0" smtClean="0">
              <a:solidFill>
                <a:schemeClr val="accent6">
                  <a:lumMod val="75000"/>
                </a:schemeClr>
              </a:solidFill>
            </a:rPr>
            <a:t>Prerrogativas reconocidas por la Ley del Servicio Civil a los servidores civiles.</a:t>
          </a:r>
          <a:endParaRPr lang="es-PE" sz="1800" dirty="0"/>
        </a:p>
      </dgm:t>
    </dgm:pt>
    <dgm:pt modelId="{C2FBA5E4-646D-4B42-9B93-5108A24DB556}" type="parTrans" cxnId="{B6EE2741-78B2-4476-B01D-2F00A562FE4B}">
      <dgm:prSet/>
      <dgm:spPr/>
      <dgm:t>
        <a:bodyPr/>
        <a:lstStyle/>
        <a:p>
          <a:endParaRPr lang="es-PE"/>
        </a:p>
      </dgm:t>
    </dgm:pt>
    <dgm:pt modelId="{1A0A9562-F142-40DE-BEF4-11426DD7EF52}" type="sibTrans" cxnId="{B6EE2741-78B2-4476-B01D-2F00A562FE4B}">
      <dgm:prSet/>
      <dgm:spPr/>
      <dgm:t>
        <a:bodyPr/>
        <a:lstStyle/>
        <a:p>
          <a:endParaRPr lang="es-PE"/>
        </a:p>
      </dgm:t>
    </dgm:pt>
    <dgm:pt modelId="{D332712E-AB8F-4E49-B300-DF0C43710C78}">
      <dgm:prSet phldrT="[Texto]" custT="1"/>
      <dgm:spPr>
        <a:noFill/>
        <a:ln w="28575">
          <a:solidFill>
            <a:schemeClr val="accent6">
              <a:lumMod val="60000"/>
              <a:lumOff val="40000"/>
            </a:schemeClr>
          </a:solidFill>
        </a:ln>
      </dgm:spPr>
      <dgm:t>
        <a:bodyPr/>
        <a:lstStyle/>
        <a:p>
          <a:r>
            <a:rPr lang="es-PE" sz="1800" dirty="0" smtClean="0">
              <a:solidFill>
                <a:schemeClr val="accent6">
                  <a:lumMod val="75000"/>
                </a:schemeClr>
              </a:solidFill>
            </a:rPr>
            <a:t>Constituyen una contrapartida a las obligaciones que tienen dichos trabajadores con su empleador (Estado).</a:t>
          </a:r>
          <a:endParaRPr lang="es-PE" sz="1800" dirty="0"/>
        </a:p>
      </dgm:t>
    </dgm:pt>
    <dgm:pt modelId="{2AD71755-9006-4781-98F3-0CD072A3CED8}" type="parTrans" cxnId="{576D3233-4E50-4C9A-8B1B-2B4427873CCD}">
      <dgm:prSet/>
      <dgm:spPr/>
      <dgm:t>
        <a:bodyPr/>
        <a:lstStyle/>
        <a:p>
          <a:endParaRPr lang="es-PE"/>
        </a:p>
      </dgm:t>
    </dgm:pt>
    <dgm:pt modelId="{0FA38C88-D83D-478C-A0B7-2C5130F3A9C9}" type="sibTrans" cxnId="{576D3233-4E50-4C9A-8B1B-2B4427873CCD}">
      <dgm:prSet/>
      <dgm:spPr/>
      <dgm:t>
        <a:bodyPr/>
        <a:lstStyle/>
        <a:p>
          <a:endParaRPr lang="es-PE"/>
        </a:p>
      </dgm:t>
    </dgm:pt>
    <dgm:pt modelId="{4BA5EC41-2CCE-45C2-B88F-4DC6D3AE1880}" type="pres">
      <dgm:prSet presAssocID="{116C616F-7246-4705-BD50-11048A0EBE81}" presName="theList" presStyleCnt="0">
        <dgm:presLayoutVars>
          <dgm:dir/>
          <dgm:animLvl val="lvl"/>
          <dgm:resizeHandles val="exact"/>
        </dgm:presLayoutVars>
      </dgm:prSet>
      <dgm:spPr/>
      <dgm:t>
        <a:bodyPr/>
        <a:lstStyle/>
        <a:p>
          <a:endParaRPr lang="es-PE"/>
        </a:p>
      </dgm:t>
    </dgm:pt>
    <dgm:pt modelId="{F2A4AC4B-B68D-49CC-A644-51F196FD8FD1}" type="pres">
      <dgm:prSet presAssocID="{60034847-3014-407B-B316-9CD9EBAE3244}" presName="compNode" presStyleCnt="0"/>
      <dgm:spPr/>
    </dgm:pt>
    <dgm:pt modelId="{497F8BAD-6392-48CE-8EEB-C445091C1860}" type="pres">
      <dgm:prSet presAssocID="{60034847-3014-407B-B316-9CD9EBAE3244}" presName="noGeometry" presStyleCnt="0"/>
      <dgm:spPr/>
    </dgm:pt>
    <dgm:pt modelId="{501FB70B-B361-49D1-93E2-B29F3211CA3E}" type="pres">
      <dgm:prSet presAssocID="{60034847-3014-407B-B316-9CD9EBAE3244}" presName="childTextVisible" presStyleLbl="bgAccFollowNode1" presStyleIdx="0" presStyleCnt="1" custScaleX="118087" custScaleY="82143" custLinFactNeighborX="10221" custLinFactNeighborY="1786">
        <dgm:presLayoutVars>
          <dgm:bulletEnabled val="1"/>
        </dgm:presLayoutVars>
      </dgm:prSet>
      <dgm:spPr/>
      <dgm:t>
        <a:bodyPr/>
        <a:lstStyle/>
        <a:p>
          <a:endParaRPr lang="es-PE"/>
        </a:p>
      </dgm:t>
    </dgm:pt>
    <dgm:pt modelId="{A6483A0A-D2AD-4DC6-90F3-B1E12798A663}" type="pres">
      <dgm:prSet presAssocID="{60034847-3014-407B-B316-9CD9EBAE3244}" presName="childTextHidden" presStyleLbl="bgAccFollowNode1" presStyleIdx="0" presStyleCnt="1"/>
      <dgm:spPr/>
      <dgm:t>
        <a:bodyPr/>
        <a:lstStyle/>
        <a:p>
          <a:endParaRPr lang="es-PE"/>
        </a:p>
      </dgm:t>
    </dgm:pt>
    <dgm:pt modelId="{01512069-0687-47DD-8E68-C702E2F4864B}" type="pres">
      <dgm:prSet presAssocID="{60034847-3014-407B-B316-9CD9EBAE3244}" presName="parentText" presStyleLbl="node1" presStyleIdx="0" presStyleCnt="1" custScaleX="87312" custScaleY="81269" custLinFactNeighborX="-3838" custLinFactNeighborY="3172">
        <dgm:presLayoutVars>
          <dgm:chMax val="1"/>
          <dgm:bulletEnabled val="1"/>
        </dgm:presLayoutVars>
      </dgm:prSet>
      <dgm:spPr/>
      <dgm:t>
        <a:bodyPr/>
        <a:lstStyle/>
        <a:p>
          <a:endParaRPr lang="es-PE"/>
        </a:p>
      </dgm:t>
    </dgm:pt>
  </dgm:ptLst>
  <dgm:cxnLst>
    <dgm:cxn modelId="{2755448F-9C8A-459A-A38C-37ECB59652B9}" type="presOf" srcId="{2D334E49-47FA-4595-BCFE-0F6DB25AABEB}" destId="{501FB70B-B361-49D1-93E2-B29F3211CA3E}" srcOrd="0" destOrd="0" presId="urn:microsoft.com/office/officeart/2005/8/layout/hProcess6"/>
    <dgm:cxn modelId="{40ADC177-3B19-4277-90E3-BE387C215407}" type="presOf" srcId="{D332712E-AB8F-4E49-B300-DF0C43710C78}" destId="{A6483A0A-D2AD-4DC6-90F3-B1E12798A663}" srcOrd="1" destOrd="1" presId="urn:microsoft.com/office/officeart/2005/8/layout/hProcess6"/>
    <dgm:cxn modelId="{B795EF88-5AE1-4343-A275-D7AE62D8A62C}" type="presOf" srcId="{D332712E-AB8F-4E49-B300-DF0C43710C78}" destId="{501FB70B-B361-49D1-93E2-B29F3211CA3E}" srcOrd="0" destOrd="1" presId="urn:microsoft.com/office/officeart/2005/8/layout/hProcess6"/>
    <dgm:cxn modelId="{7855CFEA-28DC-4A77-BDBF-C9FB81BAA5C1}" type="presOf" srcId="{60034847-3014-407B-B316-9CD9EBAE3244}" destId="{01512069-0687-47DD-8E68-C702E2F4864B}" srcOrd="0" destOrd="0" presId="urn:microsoft.com/office/officeart/2005/8/layout/hProcess6"/>
    <dgm:cxn modelId="{61F1C6D7-54D8-43B7-BD1B-E7669A2E49E5}" type="presOf" srcId="{2D334E49-47FA-4595-BCFE-0F6DB25AABEB}" destId="{A6483A0A-D2AD-4DC6-90F3-B1E12798A663}" srcOrd="1" destOrd="0" presId="urn:microsoft.com/office/officeart/2005/8/layout/hProcess6"/>
    <dgm:cxn modelId="{576D3233-4E50-4C9A-8B1B-2B4427873CCD}" srcId="{60034847-3014-407B-B316-9CD9EBAE3244}" destId="{D332712E-AB8F-4E49-B300-DF0C43710C78}" srcOrd="1" destOrd="0" parTransId="{2AD71755-9006-4781-98F3-0CD072A3CED8}" sibTransId="{0FA38C88-D83D-478C-A0B7-2C5130F3A9C9}"/>
    <dgm:cxn modelId="{23EE2D51-650C-4266-A8D4-85E4B7398B42}" type="presOf" srcId="{116C616F-7246-4705-BD50-11048A0EBE81}" destId="{4BA5EC41-2CCE-45C2-B88F-4DC6D3AE1880}" srcOrd="0" destOrd="0" presId="urn:microsoft.com/office/officeart/2005/8/layout/hProcess6"/>
    <dgm:cxn modelId="{B6EE2741-78B2-4476-B01D-2F00A562FE4B}" srcId="{60034847-3014-407B-B316-9CD9EBAE3244}" destId="{2D334E49-47FA-4595-BCFE-0F6DB25AABEB}" srcOrd="0" destOrd="0" parTransId="{C2FBA5E4-646D-4B42-9B93-5108A24DB556}" sibTransId="{1A0A9562-F142-40DE-BEF4-11426DD7EF52}"/>
    <dgm:cxn modelId="{48D24404-83F6-4E16-9437-FA420EDAE639}" srcId="{116C616F-7246-4705-BD50-11048A0EBE81}" destId="{60034847-3014-407B-B316-9CD9EBAE3244}" srcOrd="0" destOrd="0" parTransId="{1259E3FF-7DA5-4466-A276-EA0C097E5A42}" sibTransId="{E21D1668-DC19-4251-A587-A2B439C98C73}"/>
    <dgm:cxn modelId="{7E54A841-979A-4E7F-9446-13AA865FD2C8}" type="presParOf" srcId="{4BA5EC41-2CCE-45C2-B88F-4DC6D3AE1880}" destId="{F2A4AC4B-B68D-49CC-A644-51F196FD8FD1}" srcOrd="0" destOrd="0" presId="urn:microsoft.com/office/officeart/2005/8/layout/hProcess6"/>
    <dgm:cxn modelId="{0DC3331D-5DF2-48D1-9E65-0FE2AEDDABFB}" type="presParOf" srcId="{F2A4AC4B-B68D-49CC-A644-51F196FD8FD1}" destId="{497F8BAD-6392-48CE-8EEB-C445091C1860}" srcOrd="0" destOrd="0" presId="urn:microsoft.com/office/officeart/2005/8/layout/hProcess6"/>
    <dgm:cxn modelId="{B0FA6685-3A96-4CF1-834A-4F871678A779}" type="presParOf" srcId="{F2A4AC4B-B68D-49CC-A644-51F196FD8FD1}" destId="{501FB70B-B361-49D1-93E2-B29F3211CA3E}" srcOrd="1" destOrd="0" presId="urn:microsoft.com/office/officeart/2005/8/layout/hProcess6"/>
    <dgm:cxn modelId="{33A12E5D-38C1-4F33-BD63-6078423D66A2}" type="presParOf" srcId="{F2A4AC4B-B68D-49CC-A644-51F196FD8FD1}" destId="{A6483A0A-D2AD-4DC6-90F3-B1E12798A663}" srcOrd="2" destOrd="0" presId="urn:microsoft.com/office/officeart/2005/8/layout/hProcess6"/>
    <dgm:cxn modelId="{6AA75BBF-59A6-425D-A32E-8DD06B1F902B}" type="presParOf" srcId="{F2A4AC4B-B68D-49CC-A644-51F196FD8FD1}" destId="{01512069-0687-47DD-8E68-C702E2F4864B}" srcOrd="3" destOrd="0" presId="urn:microsoft.com/office/officeart/2005/8/layout/hProcess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B7CB93-2558-4D2A-A67A-7DD3C012CA1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PE"/>
        </a:p>
      </dgm:t>
    </dgm:pt>
    <dgm:pt modelId="{EDC92964-2C8B-46FB-81DA-EEB8E415CE79}">
      <dgm:prSet phldrT="[Texto]" custT="1"/>
      <dgm:spPr>
        <a:noFill/>
        <a:ln w="28575">
          <a:solidFill>
            <a:schemeClr val="accent1">
              <a:lumMod val="75000"/>
            </a:schemeClr>
          </a:solidFill>
        </a:ln>
      </dgm:spPr>
      <dgm:t>
        <a:bodyPr/>
        <a:lstStyle/>
        <a:p>
          <a:r>
            <a:rPr lang="es-PE" sz="1800" b="1" dirty="0" smtClean="0">
              <a:solidFill>
                <a:srgbClr val="00B0F0"/>
              </a:solidFill>
            </a:rPr>
            <a:t>i)</a:t>
          </a:r>
          <a:r>
            <a:rPr lang="es-PE" sz="1800" dirty="0" smtClean="0">
              <a:solidFill>
                <a:srgbClr val="002060"/>
              </a:solidFill>
            </a:rPr>
            <a:t> </a:t>
          </a:r>
          <a:r>
            <a:rPr lang="es-PE" sz="1600" b="1" dirty="0" smtClean="0">
              <a:solidFill>
                <a:srgbClr val="002060"/>
              </a:solidFill>
            </a:rPr>
            <a:t>EL SERVIDOR CIVIL DEBE CUMPLIR EL SIGUIENTE RÉCORD VACACIONAL: </a:t>
          </a:r>
          <a:endParaRPr lang="es-PE" sz="1600" b="1" dirty="0"/>
        </a:p>
      </dgm:t>
    </dgm:pt>
    <dgm:pt modelId="{507F97E5-3BF1-498B-A378-71F23D8D4D94}" type="parTrans" cxnId="{42DCBEC2-E645-4F05-8083-4044B5003DC8}">
      <dgm:prSet/>
      <dgm:spPr/>
      <dgm:t>
        <a:bodyPr/>
        <a:lstStyle/>
        <a:p>
          <a:endParaRPr lang="es-PE"/>
        </a:p>
      </dgm:t>
    </dgm:pt>
    <dgm:pt modelId="{0A324649-E30B-4B4E-A815-EBCBD781A9E9}" type="sibTrans" cxnId="{42DCBEC2-E645-4F05-8083-4044B5003DC8}">
      <dgm:prSet/>
      <dgm:spPr/>
      <dgm:t>
        <a:bodyPr/>
        <a:lstStyle/>
        <a:p>
          <a:endParaRPr lang="es-PE"/>
        </a:p>
      </dgm:t>
    </dgm:pt>
    <dgm:pt modelId="{EDD808BE-CD68-4BEC-9F6F-246BA832F3A1}">
      <dgm:prSet phldrT="[Texto]" custT="1"/>
      <dgm:spPr>
        <a:ln w="28575">
          <a:solidFill>
            <a:schemeClr val="accent1">
              <a:lumMod val="75000"/>
            </a:schemeClr>
          </a:solidFill>
        </a:ln>
      </dgm:spPr>
      <dgm:t>
        <a:bodyPr/>
        <a:lstStyle/>
        <a:p>
          <a:r>
            <a:rPr lang="es-PE" sz="1600" dirty="0" smtClean="0">
              <a:solidFill>
                <a:srgbClr val="002060"/>
              </a:solidFill>
            </a:rPr>
            <a:t>Servidores civiles cuya jornada ordinaria es de seis (6) días a la semana, deben haber realizado labor efectiva al menos doscientos sesenta (260) días en dicho período</a:t>
          </a:r>
          <a:endParaRPr lang="es-PE" sz="1600" dirty="0"/>
        </a:p>
      </dgm:t>
    </dgm:pt>
    <dgm:pt modelId="{29F1467A-F6CA-4D7B-A0DF-D3AC7A3E0903}" type="parTrans" cxnId="{EA9F4613-3B28-430C-8D4C-616375FF55F1}">
      <dgm:prSet/>
      <dgm:spPr>
        <a:ln w="28575">
          <a:solidFill>
            <a:schemeClr val="accent1">
              <a:lumMod val="75000"/>
            </a:schemeClr>
          </a:solidFill>
        </a:ln>
      </dgm:spPr>
      <dgm:t>
        <a:bodyPr/>
        <a:lstStyle/>
        <a:p>
          <a:endParaRPr lang="es-PE" dirty="0"/>
        </a:p>
      </dgm:t>
    </dgm:pt>
    <dgm:pt modelId="{1652A3C3-691A-4A68-8E63-51933BD00A03}" type="sibTrans" cxnId="{EA9F4613-3B28-430C-8D4C-616375FF55F1}">
      <dgm:prSet/>
      <dgm:spPr/>
      <dgm:t>
        <a:bodyPr/>
        <a:lstStyle/>
        <a:p>
          <a:endParaRPr lang="es-PE"/>
        </a:p>
      </dgm:t>
    </dgm:pt>
    <dgm:pt modelId="{72396B75-F376-48EC-A8C7-A3CC350EE56F}">
      <dgm:prSet phldrT="[Texto]" custT="1"/>
      <dgm:spPr>
        <a:ln w="28575">
          <a:solidFill>
            <a:schemeClr val="accent1">
              <a:lumMod val="75000"/>
            </a:schemeClr>
          </a:solidFill>
        </a:ln>
      </dgm:spPr>
      <dgm:t>
        <a:bodyPr/>
        <a:lstStyle/>
        <a:p>
          <a:r>
            <a:rPr lang="es-PE" sz="1600" dirty="0" smtClean="0">
              <a:solidFill>
                <a:srgbClr val="002060"/>
              </a:solidFill>
            </a:rPr>
            <a:t>Servidores civiles cuya jornada ordinaria es de cinco (5) días a la semana, deben haber realizado labor efectiva al menos doscientos diez (210) días en dicho período</a:t>
          </a:r>
          <a:endParaRPr lang="es-PE" sz="1600" dirty="0"/>
        </a:p>
      </dgm:t>
    </dgm:pt>
    <dgm:pt modelId="{9798E74A-BC3A-4C04-9688-8350B3BEC186}" type="parTrans" cxnId="{59B7C337-A113-4485-8994-78D367D0C57C}">
      <dgm:prSet/>
      <dgm:spPr>
        <a:ln w="28575">
          <a:solidFill>
            <a:schemeClr val="accent1">
              <a:lumMod val="75000"/>
            </a:schemeClr>
          </a:solidFill>
        </a:ln>
      </dgm:spPr>
      <dgm:t>
        <a:bodyPr/>
        <a:lstStyle/>
        <a:p>
          <a:endParaRPr lang="es-PE" dirty="0"/>
        </a:p>
      </dgm:t>
    </dgm:pt>
    <dgm:pt modelId="{C5DAC542-727F-46CA-AB68-A52ED5795404}" type="sibTrans" cxnId="{59B7C337-A113-4485-8994-78D367D0C57C}">
      <dgm:prSet/>
      <dgm:spPr/>
      <dgm:t>
        <a:bodyPr/>
        <a:lstStyle/>
        <a:p>
          <a:endParaRPr lang="es-PE"/>
        </a:p>
      </dgm:t>
    </dgm:pt>
    <dgm:pt modelId="{BD2C35F8-82C2-4CD7-98C4-E6973DA72E7E}" type="pres">
      <dgm:prSet presAssocID="{AEB7CB93-2558-4D2A-A67A-7DD3C012CA1D}" presName="diagram" presStyleCnt="0">
        <dgm:presLayoutVars>
          <dgm:chPref val="1"/>
          <dgm:dir/>
          <dgm:animOne val="branch"/>
          <dgm:animLvl val="lvl"/>
          <dgm:resizeHandles/>
        </dgm:presLayoutVars>
      </dgm:prSet>
      <dgm:spPr/>
      <dgm:t>
        <a:bodyPr/>
        <a:lstStyle/>
        <a:p>
          <a:endParaRPr lang="es-PE"/>
        </a:p>
      </dgm:t>
    </dgm:pt>
    <dgm:pt modelId="{29B6838A-2E11-44DE-8FCD-74D2704A3573}" type="pres">
      <dgm:prSet presAssocID="{EDC92964-2C8B-46FB-81DA-EEB8E415CE79}" presName="root" presStyleCnt="0"/>
      <dgm:spPr/>
    </dgm:pt>
    <dgm:pt modelId="{19052D04-0F35-4C34-807F-BFCB54E3EE3B}" type="pres">
      <dgm:prSet presAssocID="{EDC92964-2C8B-46FB-81DA-EEB8E415CE79}" presName="rootComposite" presStyleCnt="0"/>
      <dgm:spPr/>
    </dgm:pt>
    <dgm:pt modelId="{B9B16A66-95DF-47CF-B8CE-EB3FCBA02274}" type="pres">
      <dgm:prSet presAssocID="{EDC92964-2C8B-46FB-81DA-EEB8E415CE79}" presName="rootText" presStyleLbl="node1" presStyleIdx="0" presStyleCnt="1" custScaleX="143530" custScaleY="70767" custLinFactNeighborX="-29214" custLinFactNeighborY="-2664"/>
      <dgm:spPr/>
      <dgm:t>
        <a:bodyPr/>
        <a:lstStyle/>
        <a:p>
          <a:endParaRPr lang="es-PE"/>
        </a:p>
      </dgm:t>
    </dgm:pt>
    <dgm:pt modelId="{3A08EB7B-D293-4347-A19F-B9FC3D8E3B06}" type="pres">
      <dgm:prSet presAssocID="{EDC92964-2C8B-46FB-81DA-EEB8E415CE79}" presName="rootConnector" presStyleLbl="node1" presStyleIdx="0" presStyleCnt="1"/>
      <dgm:spPr/>
      <dgm:t>
        <a:bodyPr/>
        <a:lstStyle/>
        <a:p>
          <a:endParaRPr lang="es-PE"/>
        </a:p>
      </dgm:t>
    </dgm:pt>
    <dgm:pt modelId="{4F395829-879D-44DE-BB68-609A917B6994}" type="pres">
      <dgm:prSet presAssocID="{EDC92964-2C8B-46FB-81DA-EEB8E415CE79}" presName="childShape" presStyleCnt="0"/>
      <dgm:spPr/>
    </dgm:pt>
    <dgm:pt modelId="{E7859B25-994D-431F-98F5-BBF34BE0AA6D}" type="pres">
      <dgm:prSet presAssocID="{29F1467A-F6CA-4D7B-A0DF-D3AC7A3E0903}" presName="Name13" presStyleLbl="parChTrans1D2" presStyleIdx="0" presStyleCnt="2"/>
      <dgm:spPr/>
      <dgm:t>
        <a:bodyPr/>
        <a:lstStyle/>
        <a:p>
          <a:endParaRPr lang="es-PE"/>
        </a:p>
      </dgm:t>
    </dgm:pt>
    <dgm:pt modelId="{ED8F1F1F-1067-46F7-B81A-6EF6997F63C4}" type="pres">
      <dgm:prSet presAssocID="{EDD808BE-CD68-4BEC-9F6F-246BA832F3A1}" presName="childText" presStyleLbl="bgAcc1" presStyleIdx="0" presStyleCnt="2" custScaleX="170118">
        <dgm:presLayoutVars>
          <dgm:bulletEnabled val="1"/>
        </dgm:presLayoutVars>
      </dgm:prSet>
      <dgm:spPr/>
      <dgm:t>
        <a:bodyPr/>
        <a:lstStyle/>
        <a:p>
          <a:endParaRPr lang="es-PE"/>
        </a:p>
      </dgm:t>
    </dgm:pt>
    <dgm:pt modelId="{B107B841-2508-4030-9A29-D21D0917C9FA}" type="pres">
      <dgm:prSet presAssocID="{9798E74A-BC3A-4C04-9688-8350B3BEC186}" presName="Name13" presStyleLbl="parChTrans1D2" presStyleIdx="1" presStyleCnt="2"/>
      <dgm:spPr/>
      <dgm:t>
        <a:bodyPr/>
        <a:lstStyle/>
        <a:p>
          <a:endParaRPr lang="es-PE"/>
        </a:p>
      </dgm:t>
    </dgm:pt>
    <dgm:pt modelId="{9254C131-7BAE-4518-9F1F-4911E0DAB0ED}" type="pres">
      <dgm:prSet presAssocID="{72396B75-F376-48EC-A8C7-A3CC350EE56F}" presName="childText" presStyleLbl="bgAcc1" presStyleIdx="1" presStyleCnt="2" custScaleX="172501">
        <dgm:presLayoutVars>
          <dgm:bulletEnabled val="1"/>
        </dgm:presLayoutVars>
      </dgm:prSet>
      <dgm:spPr/>
      <dgm:t>
        <a:bodyPr/>
        <a:lstStyle/>
        <a:p>
          <a:endParaRPr lang="es-PE"/>
        </a:p>
      </dgm:t>
    </dgm:pt>
  </dgm:ptLst>
  <dgm:cxnLst>
    <dgm:cxn modelId="{900D0C7A-07F7-4808-B960-E41E0F33B9D9}" type="presOf" srcId="{29F1467A-F6CA-4D7B-A0DF-D3AC7A3E0903}" destId="{E7859B25-994D-431F-98F5-BBF34BE0AA6D}" srcOrd="0" destOrd="0" presId="urn:microsoft.com/office/officeart/2005/8/layout/hierarchy3"/>
    <dgm:cxn modelId="{BD37B9F3-0281-4DCC-9B6C-12FAF1305798}" type="presOf" srcId="{EDD808BE-CD68-4BEC-9F6F-246BA832F3A1}" destId="{ED8F1F1F-1067-46F7-B81A-6EF6997F63C4}" srcOrd="0" destOrd="0" presId="urn:microsoft.com/office/officeart/2005/8/layout/hierarchy3"/>
    <dgm:cxn modelId="{2ADCACA8-60D1-48B7-80C8-3A108300501C}" type="presOf" srcId="{9798E74A-BC3A-4C04-9688-8350B3BEC186}" destId="{B107B841-2508-4030-9A29-D21D0917C9FA}" srcOrd="0" destOrd="0" presId="urn:microsoft.com/office/officeart/2005/8/layout/hierarchy3"/>
    <dgm:cxn modelId="{DF74D0E2-6AA3-411C-A0EF-6140F01E8FDC}" type="presOf" srcId="{72396B75-F376-48EC-A8C7-A3CC350EE56F}" destId="{9254C131-7BAE-4518-9F1F-4911E0DAB0ED}" srcOrd="0" destOrd="0" presId="urn:microsoft.com/office/officeart/2005/8/layout/hierarchy3"/>
    <dgm:cxn modelId="{D9696140-60F6-4B5A-A9B4-9D0973930EB3}" type="presOf" srcId="{AEB7CB93-2558-4D2A-A67A-7DD3C012CA1D}" destId="{BD2C35F8-82C2-4CD7-98C4-E6973DA72E7E}" srcOrd="0" destOrd="0" presId="urn:microsoft.com/office/officeart/2005/8/layout/hierarchy3"/>
    <dgm:cxn modelId="{0F1FED15-4D5F-4535-86FC-7B1C7181135B}" type="presOf" srcId="{EDC92964-2C8B-46FB-81DA-EEB8E415CE79}" destId="{B9B16A66-95DF-47CF-B8CE-EB3FCBA02274}" srcOrd="0" destOrd="0" presId="urn:microsoft.com/office/officeart/2005/8/layout/hierarchy3"/>
    <dgm:cxn modelId="{42DCBEC2-E645-4F05-8083-4044B5003DC8}" srcId="{AEB7CB93-2558-4D2A-A67A-7DD3C012CA1D}" destId="{EDC92964-2C8B-46FB-81DA-EEB8E415CE79}" srcOrd="0" destOrd="0" parTransId="{507F97E5-3BF1-498B-A378-71F23D8D4D94}" sibTransId="{0A324649-E30B-4B4E-A815-EBCBD781A9E9}"/>
    <dgm:cxn modelId="{EA9F4613-3B28-430C-8D4C-616375FF55F1}" srcId="{EDC92964-2C8B-46FB-81DA-EEB8E415CE79}" destId="{EDD808BE-CD68-4BEC-9F6F-246BA832F3A1}" srcOrd="0" destOrd="0" parTransId="{29F1467A-F6CA-4D7B-A0DF-D3AC7A3E0903}" sibTransId="{1652A3C3-691A-4A68-8E63-51933BD00A03}"/>
    <dgm:cxn modelId="{72AF896D-D1C6-4D78-B6B4-EEE6C2545580}" type="presOf" srcId="{EDC92964-2C8B-46FB-81DA-EEB8E415CE79}" destId="{3A08EB7B-D293-4347-A19F-B9FC3D8E3B06}" srcOrd="1" destOrd="0" presId="urn:microsoft.com/office/officeart/2005/8/layout/hierarchy3"/>
    <dgm:cxn modelId="{59B7C337-A113-4485-8994-78D367D0C57C}" srcId="{EDC92964-2C8B-46FB-81DA-EEB8E415CE79}" destId="{72396B75-F376-48EC-A8C7-A3CC350EE56F}" srcOrd="1" destOrd="0" parTransId="{9798E74A-BC3A-4C04-9688-8350B3BEC186}" sibTransId="{C5DAC542-727F-46CA-AB68-A52ED5795404}"/>
    <dgm:cxn modelId="{30948262-2F16-4B5F-A602-0E2BD24E26B7}" type="presParOf" srcId="{BD2C35F8-82C2-4CD7-98C4-E6973DA72E7E}" destId="{29B6838A-2E11-44DE-8FCD-74D2704A3573}" srcOrd="0" destOrd="0" presId="urn:microsoft.com/office/officeart/2005/8/layout/hierarchy3"/>
    <dgm:cxn modelId="{67F76931-4420-44F7-8AAC-60B01BE5204A}" type="presParOf" srcId="{29B6838A-2E11-44DE-8FCD-74D2704A3573}" destId="{19052D04-0F35-4C34-807F-BFCB54E3EE3B}" srcOrd="0" destOrd="0" presId="urn:microsoft.com/office/officeart/2005/8/layout/hierarchy3"/>
    <dgm:cxn modelId="{5013A5C1-D47A-43E0-9EC6-7E1E91402B31}" type="presParOf" srcId="{19052D04-0F35-4C34-807F-BFCB54E3EE3B}" destId="{B9B16A66-95DF-47CF-B8CE-EB3FCBA02274}" srcOrd="0" destOrd="0" presId="urn:microsoft.com/office/officeart/2005/8/layout/hierarchy3"/>
    <dgm:cxn modelId="{97EF7E8E-E8F4-40BC-9C43-0C015C13A577}" type="presParOf" srcId="{19052D04-0F35-4C34-807F-BFCB54E3EE3B}" destId="{3A08EB7B-D293-4347-A19F-B9FC3D8E3B06}" srcOrd="1" destOrd="0" presId="urn:microsoft.com/office/officeart/2005/8/layout/hierarchy3"/>
    <dgm:cxn modelId="{C056CF7A-F574-454F-86FF-8051FDC66A75}" type="presParOf" srcId="{29B6838A-2E11-44DE-8FCD-74D2704A3573}" destId="{4F395829-879D-44DE-BB68-609A917B6994}" srcOrd="1" destOrd="0" presId="urn:microsoft.com/office/officeart/2005/8/layout/hierarchy3"/>
    <dgm:cxn modelId="{870F83A1-9DF2-4C4F-B606-071A0E54A815}" type="presParOf" srcId="{4F395829-879D-44DE-BB68-609A917B6994}" destId="{E7859B25-994D-431F-98F5-BBF34BE0AA6D}" srcOrd="0" destOrd="0" presId="urn:microsoft.com/office/officeart/2005/8/layout/hierarchy3"/>
    <dgm:cxn modelId="{A270D0D5-5B23-4EE8-A688-B45387FFDFBE}" type="presParOf" srcId="{4F395829-879D-44DE-BB68-609A917B6994}" destId="{ED8F1F1F-1067-46F7-B81A-6EF6997F63C4}" srcOrd="1" destOrd="0" presId="urn:microsoft.com/office/officeart/2005/8/layout/hierarchy3"/>
    <dgm:cxn modelId="{8830AB7F-71AA-40D9-B2E5-1B60FC8FFA53}" type="presParOf" srcId="{4F395829-879D-44DE-BB68-609A917B6994}" destId="{B107B841-2508-4030-9A29-D21D0917C9FA}" srcOrd="2" destOrd="0" presId="urn:microsoft.com/office/officeart/2005/8/layout/hierarchy3"/>
    <dgm:cxn modelId="{0FA8A283-8CCE-4A8B-9F7C-4182BED84148}" type="presParOf" srcId="{4F395829-879D-44DE-BB68-609A917B6994}" destId="{9254C131-7BAE-4518-9F1F-4911E0DAB0ED}" srcOrd="3"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29A2FCFA-4566-4AA4-AE05-C2A83F6D3DBE}" type="datetimeFigureOut">
              <a:rPr lang="es-PE" smtClean="0"/>
              <a:pPr/>
              <a:t>21/04/2015</a:t>
            </a:fld>
            <a:endParaRPr lang="es-PE" dirty="0"/>
          </a:p>
        </p:txBody>
      </p:sp>
      <p:sp>
        <p:nvSpPr>
          <p:cNvPr id="4" name="3 Marcador de pie de página"/>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s-PE" dirty="0"/>
          </a:p>
        </p:txBody>
      </p:sp>
      <p:sp>
        <p:nvSpPr>
          <p:cNvPr id="5" name="4 Marcador de número de diapositiva"/>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E9563127-70E4-4B19-A3E2-8AB047C8467D}" type="slidenum">
              <a:rPr lang="es-PE" smtClean="0"/>
              <a:pPr/>
              <a:t>‹Nº›</a:t>
            </a:fld>
            <a:endParaRPr lang="es-PE"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FAD62EB5-FA07-4031-B0BB-86F2AC8F60EC}" type="datetimeFigureOut">
              <a:rPr lang="es-PE" smtClean="0"/>
              <a:pPr/>
              <a:t>21/04/2015</a:t>
            </a:fld>
            <a:endParaRPr lang="es-PE"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PE"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2E0BA20-362B-4EEC-B80A-02463B3FD725}" type="slidenum">
              <a:rPr lang="es-PE" smtClean="0"/>
              <a:pPr/>
              <a:t>‹Nº›</a:t>
            </a:fld>
            <a:endParaRPr lang="es-PE" dirty="0"/>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D62EB5-FA07-4031-B0BB-86F2AC8F60EC}" type="datetimeFigureOut">
              <a:rPr lang="es-PE" smtClean="0"/>
              <a:pPr/>
              <a:t>21/04/2015</a:t>
            </a:fld>
            <a:endParaRPr lang="es-PE" dirty="0"/>
          </a:p>
        </p:txBody>
      </p:sp>
      <p:sp>
        <p:nvSpPr>
          <p:cNvPr id="5" name="4 Marcador de pie de página"/>
          <p:cNvSpPr>
            <a:spLocks noGrp="1"/>
          </p:cNvSpPr>
          <p:nvPr>
            <p:ph type="ftr" sz="quarter" idx="11"/>
          </p:nvPr>
        </p:nvSpPr>
        <p:spPr/>
        <p:txBody>
          <a:bodyPr/>
          <a:lstStyle>
            <a:extLst/>
          </a:lstStyle>
          <a:p>
            <a:endParaRPr lang="es-PE" dirty="0"/>
          </a:p>
        </p:txBody>
      </p:sp>
      <p:sp>
        <p:nvSpPr>
          <p:cNvPr id="6" name="5 Marcador de número de diapositiva"/>
          <p:cNvSpPr>
            <a:spLocks noGrp="1"/>
          </p:cNvSpPr>
          <p:nvPr>
            <p:ph type="sldNum" sz="quarter" idx="12"/>
          </p:nvPr>
        </p:nvSpPr>
        <p:spPr/>
        <p:txBody>
          <a:bodyPr/>
          <a:lstStyle>
            <a:extLst/>
          </a:lstStyle>
          <a:p>
            <a:fld id="{32E0BA20-362B-4EEC-B80A-02463B3FD725}" type="slidenum">
              <a:rPr lang="es-PE" smtClean="0"/>
              <a:pPr/>
              <a:t>‹Nº›</a:t>
            </a:fld>
            <a:endParaRPr lang="es-PE" dirty="0"/>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D62EB5-FA07-4031-B0BB-86F2AC8F60EC}" type="datetimeFigureOut">
              <a:rPr lang="es-PE" smtClean="0"/>
              <a:pPr/>
              <a:t>21/04/2015</a:t>
            </a:fld>
            <a:endParaRPr lang="es-PE" dirty="0"/>
          </a:p>
        </p:txBody>
      </p:sp>
      <p:sp>
        <p:nvSpPr>
          <p:cNvPr id="5" name="4 Marcador de pie de página"/>
          <p:cNvSpPr>
            <a:spLocks noGrp="1"/>
          </p:cNvSpPr>
          <p:nvPr>
            <p:ph type="ftr" sz="quarter" idx="11"/>
          </p:nvPr>
        </p:nvSpPr>
        <p:spPr/>
        <p:txBody>
          <a:bodyPr/>
          <a:lstStyle>
            <a:extLst/>
          </a:lstStyle>
          <a:p>
            <a:endParaRPr lang="es-PE" dirty="0"/>
          </a:p>
        </p:txBody>
      </p:sp>
      <p:sp>
        <p:nvSpPr>
          <p:cNvPr id="6" name="5 Marcador de número de diapositiva"/>
          <p:cNvSpPr>
            <a:spLocks noGrp="1"/>
          </p:cNvSpPr>
          <p:nvPr>
            <p:ph type="sldNum" sz="quarter" idx="12"/>
          </p:nvPr>
        </p:nvSpPr>
        <p:spPr/>
        <p:txBody>
          <a:bodyPr/>
          <a:lstStyle>
            <a:extLst/>
          </a:lstStyle>
          <a:p>
            <a:fld id="{32E0BA20-362B-4EEC-B80A-02463B3FD725}" type="slidenum">
              <a:rPr lang="es-PE" smtClean="0"/>
              <a:pPr/>
              <a:t>‹Nº›</a:t>
            </a:fld>
            <a:endParaRPr lang="es-PE" dirty="0"/>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D62EB5-FA07-4031-B0BB-86F2AC8F60EC}" type="datetimeFigureOut">
              <a:rPr lang="es-PE" smtClean="0"/>
              <a:pPr/>
              <a:t>21/04/2015</a:t>
            </a:fld>
            <a:endParaRPr lang="es-PE" dirty="0"/>
          </a:p>
        </p:txBody>
      </p:sp>
      <p:sp>
        <p:nvSpPr>
          <p:cNvPr id="5" name="4 Marcador de pie de página"/>
          <p:cNvSpPr>
            <a:spLocks noGrp="1"/>
          </p:cNvSpPr>
          <p:nvPr>
            <p:ph type="ftr" sz="quarter" idx="11"/>
          </p:nvPr>
        </p:nvSpPr>
        <p:spPr/>
        <p:txBody>
          <a:bodyPr/>
          <a:lstStyle>
            <a:extLst/>
          </a:lstStyle>
          <a:p>
            <a:endParaRPr lang="es-PE" dirty="0"/>
          </a:p>
        </p:txBody>
      </p:sp>
      <p:sp>
        <p:nvSpPr>
          <p:cNvPr id="6" name="5 Marcador de número de diapositiva"/>
          <p:cNvSpPr>
            <a:spLocks noGrp="1"/>
          </p:cNvSpPr>
          <p:nvPr>
            <p:ph type="sldNum" sz="quarter" idx="12"/>
          </p:nvPr>
        </p:nvSpPr>
        <p:spPr/>
        <p:txBody>
          <a:bodyPr/>
          <a:lstStyle>
            <a:extLst/>
          </a:lstStyle>
          <a:p>
            <a:fld id="{32E0BA20-362B-4EEC-B80A-02463B3FD725}" type="slidenum">
              <a:rPr lang="es-PE" smtClean="0"/>
              <a:pPr/>
              <a:t>‹Nº›</a:t>
            </a:fld>
            <a:endParaRPr lang="es-PE"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AD62EB5-FA07-4031-B0BB-86F2AC8F60EC}" type="datetimeFigureOut">
              <a:rPr lang="es-PE" smtClean="0"/>
              <a:pPr/>
              <a:t>21/04/2015</a:t>
            </a:fld>
            <a:endParaRPr lang="es-PE" dirty="0"/>
          </a:p>
        </p:txBody>
      </p:sp>
      <p:sp>
        <p:nvSpPr>
          <p:cNvPr id="5" name="4 Marcador de pie de página"/>
          <p:cNvSpPr>
            <a:spLocks noGrp="1"/>
          </p:cNvSpPr>
          <p:nvPr>
            <p:ph type="ftr" sz="quarter" idx="11"/>
          </p:nvPr>
        </p:nvSpPr>
        <p:spPr/>
        <p:txBody>
          <a:bodyPr/>
          <a:lstStyle>
            <a:extLst/>
          </a:lstStyle>
          <a:p>
            <a:endParaRPr lang="es-PE" dirty="0"/>
          </a:p>
        </p:txBody>
      </p:sp>
      <p:sp>
        <p:nvSpPr>
          <p:cNvPr id="6" name="5 Marcador de número de diapositiva"/>
          <p:cNvSpPr>
            <a:spLocks noGrp="1"/>
          </p:cNvSpPr>
          <p:nvPr>
            <p:ph type="sldNum" sz="quarter" idx="12"/>
          </p:nvPr>
        </p:nvSpPr>
        <p:spPr/>
        <p:txBody>
          <a:bodyPr/>
          <a:lstStyle>
            <a:extLst/>
          </a:lstStyle>
          <a:p>
            <a:fld id="{32E0BA20-362B-4EEC-B80A-02463B3FD725}" type="slidenum">
              <a:rPr lang="es-PE" smtClean="0"/>
              <a:pPr/>
              <a:t>‹Nº›</a:t>
            </a:fld>
            <a:endParaRPr lang="es-PE"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D62EB5-FA07-4031-B0BB-86F2AC8F60EC}" type="datetimeFigureOut">
              <a:rPr lang="es-PE" smtClean="0"/>
              <a:pPr/>
              <a:t>21/04/2015</a:t>
            </a:fld>
            <a:endParaRPr lang="es-PE" dirty="0"/>
          </a:p>
        </p:txBody>
      </p:sp>
      <p:sp>
        <p:nvSpPr>
          <p:cNvPr id="6" name="5 Marcador de pie de página"/>
          <p:cNvSpPr>
            <a:spLocks noGrp="1"/>
          </p:cNvSpPr>
          <p:nvPr>
            <p:ph type="ftr" sz="quarter" idx="11"/>
          </p:nvPr>
        </p:nvSpPr>
        <p:spPr/>
        <p:txBody>
          <a:bodyPr/>
          <a:lstStyle>
            <a:extLst/>
          </a:lstStyle>
          <a:p>
            <a:endParaRPr lang="es-PE" dirty="0"/>
          </a:p>
        </p:txBody>
      </p:sp>
      <p:sp>
        <p:nvSpPr>
          <p:cNvPr id="7" name="6 Marcador de número de diapositiva"/>
          <p:cNvSpPr>
            <a:spLocks noGrp="1"/>
          </p:cNvSpPr>
          <p:nvPr>
            <p:ph type="sldNum" sz="quarter" idx="12"/>
          </p:nvPr>
        </p:nvSpPr>
        <p:spPr/>
        <p:txBody>
          <a:bodyPr/>
          <a:lstStyle>
            <a:extLst/>
          </a:lstStyle>
          <a:p>
            <a:fld id="{32E0BA20-362B-4EEC-B80A-02463B3FD725}" type="slidenum">
              <a:rPr lang="es-PE" smtClean="0"/>
              <a:pPr/>
              <a:t>‹Nº›</a:t>
            </a:fld>
            <a:endParaRPr lang="es-PE"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AD62EB5-FA07-4031-B0BB-86F2AC8F60EC}" type="datetimeFigureOut">
              <a:rPr lang="es-PE" smtClean="0"/>
              <a:pPr/>
              <a:t>21/04/2015</a:t>
            </a:fld>
            <a:endParaRPr lang="es-PE" dirty="0"/>
          </a:p>
        </p:txBody>
      </p:sp>
      <p:sp>
        <p:nvSpPr>
          <p:cNvPr id="8" name="7 Marcador de pie de página"/>
          <p:cNvSpPr>
            <a:spLocks noGrp="1"/>
          </p:cNvSpPr>
          <p:nvPr>
            <p:ph type="ftr" sz="quarter" idx="11"/>
          </p:nvPr>
        </p:nvSpPr>
        <p:spPr/>
        <p:txBody>
          <a:bodyPr/>
          <a:lstStyle>
            <a:extLst/>
          </a:lstStyle>
          <a:p>
            <a:endParaRPr lang="es-PE" dirty="0"/>
          </a:p>
        </p:txBody>
      </p:sp>
      <p:sp>
        <p:nvSpPr>
          <p:cNvPr id="9" name="8 Marcador de número de diapositiva"/>
          <p:cNvSpPr>
            <a:spLocks noGrp="1"/>
          </p:cNvSpPr>
          <p:nvPr>
            <p:ph type="sldNum" sz="quarter" idx="12"/>
          </p:nvPr>
        </p:nvSpPr>
        <p:spPr/>
        <p:txBody>
          <a:bodyPr/>
          <a:lstStyle>
            <a:extLst/>
          </a:lstStyle>
          <a:p>
            <a:fld id="{32E0BA20-362B-4EEC-B80A-02463B3FD725}" type="slidenum">
              <a:rPr lang="es-PE" smtClean="0"/>
              <a:pPr/>
              <a:t>‹Nº›</a:t>
            </a:fld>
            <a:endParaRPr lang="es-PE" dirty="0"/>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FAD62EB5-FA07-4031-B0BB-86F2AC8F60EC}" type="datetimeFigureOut">
              <a:rPr lang="es-PE" smtClean="0"/>
              <a:pPr/>
              <a:t>21/04/2015</a:t>
            </a:fld>
            <a:endParaRPr lang="es-PE" dirty="0"/>
          </a:p>
        </p:txBody>
      </p:sp>
      <p:sp>
        <p:nvSpPr>
          <p:cNvPr id="4" name="3 Marcador de pie de página"/>
          <p:cNvSpPr>
            <a:spLocks noGrp="1"/>
          </p:cNvSpPr>
          <p:nvPr>
            <p:ph type="ftr" sz="quarter" idx="11"/>
          </p:nvPr>
        </p:nvSpPr>
        <p:spPr/>
        <p:txBody>
          <a:bodyPr/>
          <a:lstStyle>
            <a:extLst/>
          </a:lstStyle>
          <a:p>
            <a:endParaRPr lang="es-PE" dirty="0"/>
          </a:p>
        </p:txBody>
      </p:sp>
      <p:sp>
        <p:nvSpPr>
          <p:cNvPr id="5" name="4 Marcador de número de diapositiva"/>
          <p:cNvSpPr>
            <a:spLocks noGrp="1"/>
          </p:cNvSpPr>
          <p:nvPr>
            <p:ph type="sldNum" sz="quarter" idx="12"/>
          </p:nvPr>
        </p:nvSpPr>
        <p:spPr/>
        <p:txBody>
          <a:bodyPr/>
          <a:lstStyle>
            <a:extLst/>
          </a:lstStyle>
          <a:p>
            <a:fld id="{32E0BA20-362B-4EEC-B80A-02463B3FD725}" type="slidenum">
              <a:rPr lang="es-PE" smtClean="0"/>
              <a:pPr/>
              <a:t>‹Nº›</a:t>
            </a:fld>
            <a:endParaRPr lang="es-PE"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AD62EB5-FA07-4031-B0BB-86F2AC8F60EC}" type="datetimeFigureOut">
              <a:rPr lang="es-PE" smtClean="0"/>
              <a:pPr/>
              <a:t>21/04/2015</a:t>
            </a:fld>
            <a:endParaRPr lang="es-PE" dirty="0"/>
          </a:p>
        </p:txBody>
      </p:sp>
      <p:sp>
        <p:nvSpPr>
          <p:cNvPr id="3" name="2 Marcador de pie de página"/>
          <p:cNvSpPr>
            <a:spLocks noGrp="1"/>
          </p:cNvSpPr>
          <p:nvPr>
            <p:ph type="ftr" sz="quarter" idx="11"/>
          </p:nvPr>
        </p:nvSpPr>
        <p:spPr/>
        <p:txBody>
          <a:bodyPr/>
          <a:lstStyle>
            <a:extLst/>
          </a:lstStyle>
          <a:p>
            <a:endParaRPr lang="es-PE" dirty="0"/>
          </a:p>
        </p:txBody>
      </p:sp>
      <p:sp>
        <p:nvSpPr>
          <p:cNvPr id="4" name="3 Marcador de número de diapositiva"/>
          <p:cNvSpPr>
            <a:spLocks noGrp="1"/>
          </p:cNvSpPr>
          <p:nvPr>
            <p:ph type="sldNum" sz="quarter" idx="12"/>
          </p:nvPr>
        </p:nvSpPr>
        <p:spPr/>
        <p:txBody>
          <a:bodyPr/>
          <a:lstStyle>
            <a:extLst/>
          </a:lstStyle>
          <a:p>
            <a:fld id="{32E0BA20-362B-4EEC-B80A-02463B3FD725}" type="slidenum">
              <a:rPr lang="es-PE" smtClean="0"/>
              <a:pPr/>
              <a:t>‹Nº›</a:t>
            </a:fld>
            <a:endParaRPr lang="es-PE" dirty="0"/>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FAD62EB5-FA07-4031-B0BB-86F2AC8F60EC}" type="datetimeFigureOut">
              <a:rPr lang="es-PE" smtClean="0"/>
              <a:pPr/>
              <a:t>21/04/2015</a:t>
            </a:fld>
            <a:endParaRPr lang="es-PE" dirty="0"/>
          </a:p>
        </p:txBody>
      </p:sp>
      <p:sp>
        <p:nvSpPr>
          <p:cNvPr id="6" name="5 Marcador de pie de página"/>
          <p:cNvSpPr>
            <a:spLocks noGrp="1"/>
          </p:cNvSpPr>
          <p:nvPr>
            <p:ph type="ftr" sz="quarter" idx="11"/>
          </p:nvPr>
        </p:nvSpPr>
        <p:spPr/>
        <p:txBody>
          <a:bodyPr/>
          <a:lstStyle>
            <a:extLst/>
          </a:lstStyle>
          <a:p>
            <a:endParaRPr lang="es-PE" dirty="0"/>
          </a:p>
        </p:txBody>
      </p:sp>
      <p:sp>
        <p:nvSpPr>
          <p:cNvPr id="7" name="6 Marcador de número de diapositiva"/>
          <p:cNvSpPr>
            <a:spLocks noGrp="1"/>
          </p:cNvSpPr>
          <p:nvPr>
            <p:ph type="sldNum" sz="quarter" idx="12"/>
          </p:nvPr>
        </p:nvSpPr>
        <p:spPr/>
        <p:txBody>
          <a:bodyPr/>
          <a:lstStyle>
            <a:extLst/>
          </a:lstStyle>
          <a:p>
            <a:fld id="{32E0BA20-362B-4EEC-B80A-02463B3FD725}" type="slidenum">
              <a:rPr lang="es-PE" smtClean="0"/>
              <a:pPr/>
              <a:t>‹Nº›</a:t>
            </a:fld>
            <a:endParaRPr lang="es-PE" dirty="0"/>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FAD62EB5-FA07-4031-B0BB-86F2AC8F60EC}" type="datetimeFigureOut">
              <a:rPr lang="es-PE" smtClean="0"/>
              <a:pPr/>
              <a:t>21/04/2015</a:t>
            </a:fld>
            <a:endParaRPr lang="es-PE"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PE"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32E0BA20-362B-4EEC-B80A-02463B3FD725}" type="slidenum">
              <a:rPr lang="es-PE" smtClean="0"/>
              <a:pPr/>
              <a:t>‹Nº›</a:t>
            </a:fld>
            <a:endParaRPr lang="es-PE"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AD62EB5-FA07-4031-B0BB-86F2AC8F60EC}" type="datetimeFigureOut">
              <a:rPr lang="es-PE" smtClean="0"/>
              <a:pPr/>
              <a:t>21/04/2015</a:t>
            </a:fld>
            <a:endParaRPr lang="es-PE"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PE"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E0BA20-362B-4EEC-B80A-02463B3FD725}" type="slidenum">
              <a:rPr lang="es-PE" smtClean="0"/>
              <a:pPr/>
              <a:t>‹Nº›</a:t>
            </a:fld>
            <a:endParaRPr lang="es-PE"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zo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3.bp.blogspot.com/-WGo3DfRPfHg/Tx2aI2sDtHI/AAAAAAAACLQ/96GNzj1In7M/s1600/examenfinal.jpg"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2.bp.blogspot.com/-zKzKSv20uyQ/Tq_2MM1sGBI/AAAAAAAACrM/purymlxCBt8/s1600/almuerzo-laboral.jpg"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pj.gob.pe/CSJJU_N_JUEZ_DESARROLLO_PRIMERA_AUDIENCIA_LABORA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3" Type="http://schemas.openxmlformats.org/officeDocument/2006/relationships/hyperlink" Target="http://2.bp.blogspot.com/-lwLXQvR7ehE/T8N9sfjk2zI/AAAAAAAAFI4/o5tXEOC1P6Y/s1600/2.jpg"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ermacoseguridad.com/wp-content/uploads/2014/02/Seguridadlaboral.jpg"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worldstopbrands.com/brand/%20http:/www.worldstopbrands.com/_mm/_d/_ext3/74661/big_Pacifico%20Seguros01.gi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pe/url?sa=i&amp;rct=j&amp;q=&amp;esrc=s&amp;frm=1&amp;source=images&amp;cd=&amp;cad=rja&amp;docid=lBTVYNdj145AmM&amp;tbnid=0UXrEdRAgtJtxM:&amp;ved=0CAUQjRw&amp;url=http://www.slideshare.net/Jeshushito/el-estado-peruano-11996999&amp;ei=CY8fUpSlAYex4AO_u4DgAg&amp;psig=AFQjCNEz_iJRzOuF1htUPtyonC8iN76Zig&amp;ust=1377886180722238"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www.123rf.com/photo_6559046_big-foot-of-crisis-crushes-small-entrepreneur-isolated-on-white.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commons.wikimedia.org/wiki/File:Presidential_Palace,_Lima,_Peru.jpg" TargetMode="External"/><Relationship Id="rId1" Type="http://schemas.openxmlformats.org/officeDocument/2006/relationships/slideLayout" Target="../slideLayouts/slideLayout7.xml"/><Relationship Id="rId6" Type="http://schemas.openxmlformats.org/officeDocument/2006/relationships/hyperlink" Target="//commons.wikimedia.org/wiki/File:Palaciojusticiaperu.jpg" TargetMode="External"/><Relationship Id="rId5" Type="http://schemas.openxmlformats.org/officeDocument/2006/relationships/image" Target="../media/image32.jpeg"/><Relationship Id="rId4" Type="http://schemas.openxmlformats.org/officeDocument/2006/relationships/hyperlink" Target="//commons.wikimedia.org/wiki/File:Congreso_del_Per%C3%BA.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pe/url?sa=i&amp;rct=j&amp;q=&amp;esrc=s&amp;frm=1&amp;source=images&amp;cd=&amp;cad=rja&amp;docid=5EyCnLNFwBMUhM&amp;tbnid=Um30w38N3CAEgM:&amp;ved=0CAUQjRw&amp;url=http://elcomercio.pe/actualidad/1604779/noticia-cgtp-protestara-27-julio-pesar-reunion-ollanta-humala&amp;ei=jZYfUrCJFIXH4APeqoGIDg&amp;bvm=bv.51495398,d.cWc&amp;psig=AFQjCNHI3ln87JbqFBHGuUT2_1KW5LCLKg&amp;ust=1377888259008586"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google.com.pe/url?sa=i&amp;rct=j&amp;q=&amp;esrc=s&amp;frm=1&amp;source=images&amp;cd=&amp;cad=rja&amp;docid=tb6FLDIMUBJTjM&amp;tbnid=qUjSiOR59FFq6M:&amp;ved=0CAUQjRw&amp;url=http://ysodigital1.blogspot.com/2011/08/editorial-peru-noticias-mario-huaman-y.html&amp;ei=5pYfUoT6Cc_H4AOx1YHICA&amp;bvm=bv.51495398,d.cWc&amp;psig=AFQjCNHI3ln87JbqFBHGuUT2_1KW5LCLKg&amp;ust=1377888259008586"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4.bp.blogspot.com/-9kJJw7Y4UTY/UyZqy_lCntI/AAAAAAAAAP8/-7Xh5iEQSyk/s1600/anotacion91.jpg"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ole.com.ar/autos/fiscal-Quincy-hablando-conferencia-prensa_OLEIMA20140108_0067_14.jpg"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2.bp.blogspot.com/-1tWktLhe5xY/UWXtQ-52C-I/AAAAAAAADXs/Usnt5Z_QQsQ/s1600/Ministerio+P%C3%BAblico+de+La+Libertad.jpg" TargetMode="Externa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1.bp.blogspot.com/-s9k7QvMZYrU/TaCXo6_cHvI/AAAAAAAACJI/72hId2ZBU1M/s1600/ethical%20inquiries.jpg"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lapuertanoticias.com/wp-content/uploads/2012/07/26-JULIO-2012CENALTEC-RECONOCIMIENTO-ALUMNOS-UACH02.jpg"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hyperlink" Target="http://www.google.com.pe/url?sa=i&amp;rct=j&amp;q=&amp;esrc=s&amp;frm=1&amp;source=images&amp;cd=&amp;cad=rja&amp;docid=SJHlgDPTsOAvIM&amp;tbnid=av1PwEbsdJkWSM:&amp;ved=0CAUQjRw&amp;url=http://peru21.pe/economia/empleados-estatales-recibiran-300-soles-aguinaldo-fiestas-patrias-2138106&amp;ei=R68fUvaMKNjb4APK3oHQBQ&amp;bvm=bv.51495398,d.cWc&amp;psig=AFQjCNHb2iKdJukZQtJYwQrZKCn2UIslFQ&amp;ust=1377894088120132" TargetMode="Externa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6.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diagramColors" Target="../diagrams/colors5.xml"/><Relationship Id="rId2" Type="http://schemas.openxmlformats.org/officeDocument/2006/relationships/hyperlink" Target="http://www.google.com.pe/url?sa=i&amp;rct=j&amp;q=&amp;esrc=s&amp;frm=1&amp;source=images&amp;cd=&amp;cad=rja&amp;docid=GWEyxRAdnWOn2M&amp;tbnid=LvZt5R7BFxVLxM:&amp;ved=0CAUQjRw&amp;url=http://fe.epaentretenimento.com/fabiola-molina-e-a-nadadora-brasileira-que-mais-sabe-ganhar-dinheiro/&amp;ei=_6sfUq2NNcvc4AOh14HoDw&amp;bvm=bv.51495398,d.cWc&amp;psig=AFQjCNGah77kXlEhgnbvRD2-P7P-DYMK_A&amp;ust=1377893719011277" TargetMode="Externa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7.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7.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4294967295"/>
          </p:nvPr>
        </p:nvSpPr>
        <p:spPr>
          <a:xfrm>
            <a:off x="285720" y="1285860"/>
            <a:ext cx="8286750" cy="1143008"/>
          </a:xfrm>
        </p:spPr>
        <p:txBody>
          <a:bodyPr>
            <a:normAutofit lnSpcReduction="10000"/>
          </a:bodyPr>
          <a:lstStyle/>
          <a:p>
            <a:pPr algn="ctr">
              <a:buNone/>
            </a:pPr>
            <a:r>
              <a:rPr lang="es-PE" dirty="0" smtClean="0"/>
              <a:t>	</a:t>
            </a:r>
            <a:r>
              <a:rPr lang="es-PE" sz="3600" b="1" u="sng" dirty="0" smtClean="0">
                <a:solidFill>
                  <a:schemeClr val="accent6">
                    <a:lumMod val="50000"/>
                  </a:schemeClr>
                </a:solidFill>
              </a:rPr>
              <a:t>LOS DERECHOS Y OBLIGACIONES DE LOS SERVIDORES CIVILES</a:t>
            </a:r>
            <a:endParaRPr lang="es-PE" sz="3600" b="1" u="sng" dirty="0">
              <a:solidFill>
                <a:schemeClr val="accent6">
                  <a:lumMod val="50000"/>
                </a:schemeClr>
              </a:solidFill>
            </a:endParaRPr>
          </a:p>
        </p:txBody>
      </p:sp>
      <p:sp>
        <p:nvSpPr>
          <p:cNvPr id="4" name="3 Marcador de contenido"/>
          <p:cNvSpPr>
            <a:spLocks noGrp="1"/>
          </p:cNvSpPr>
          <p:nvPr>
            <p:ph sz="half" idx="4294967295"/>
          </p:nvPr>
        </p:nvSpPr>
        <p:spPr>
          <a:xfrm>
            <a:off x="4786314" y="6215082"/>
            <a:ext cx="4038600" cy="471469"/>
          </a:xfrm>
        </p:spPr>
        <p:txBody>
          <a:bodyPr>
            <a:normAutofit/>
          </a:bodyPr>
          <a:lstStyle/>
          <a:p>
            <a:pPr algn="ctr">
              <a:buNone/>
            </a:pPr>
            <a:r>
              <a:rPr lang="es-PE" sz="2000" b="1" dirty="0" smtClean="0">
                <a:solidFill>
                  <a:srgbClr val="00B0F0"/>
                </a:solidFill>
              </a:rPr>
              <a:t>MG. JAVIER ARÉVALO VELA</a:t>
            </a:r>
            <a:endParaRPr lang="es-PE" sz="2000" b="1" dirty="0">
              <a:solidFill>
                <a:srgbClr val="00B0F0"/>
              </a:solidFill>
            </a:endParaRPr>
          </a:p>
        </p:txBody>
      </p:sp>
      <p:pic>
        <p:nvPicPr>
          <p:cNvPr id="35842" name="Picture 2" descr="http://3.bp.blogspot.com/-WGo3DfRPfHg/Tx2aI2sDtHI/AAAAAAAACLQ/96GNzj1In7M/s320/examenfinal.jpg">
            <a:hlinkClick r:id="rId2"/>
          </p:cNvPr>
          <p:cNvPicPr>
            <a:picLocks noChangeAspect="1" noChangeArrowheads="1"/>
          </p:cNvPicPr>
          <p:nvPr/>
        </p:nvPicPr>
        <p:blipFill>
          <a:blip r:embed="rId3" cstate="print"/>
          <a:srcRect/>
          <a:stretch>
            <a:fillRect/>
          </a:stretch>
        </p:blipFill>
        <p:spPr bwMode="auto">
          <a:xfrm>
            <a:off x="214282" y="3429000"/>
            <a:ext cx="3048000" cy="2143140"/>
          </a:xfrm>
          <a:prstGeom prst="rect">
            <a:avLst/>
          </a:prstGeom>
          <a:ln>
            <a:noFill/>
          </a:ln>
          <a:effectLst>
            <a:softEdge rad="112500"/>
          </a:effectLst>
        </p:spPr>
      </p:pic>
      <p:pic>
        <p:nvPicPr>
          <p:cNvPr id="35846" name="Picture 6" descr="http://2.bp.blogspot.com/-zKzKSv20uyQ/Tq_2MM1sGBI/AAAAAAAACrM/purymlxCBt8/s320/almuerzo-laboral.jpg">
            <a:hlinkClick r:id="rId4"/>
          </p:cNvPr>
          <p:cNvPicPr>
            <a:picLocks noChangeAspect="1" noChangeArrowheads="1"/>
          </p:cNvPicPr>
          <p:nvPr/>
        </p:nvPicPr>
        <p:blipFill>
          <a:blip r:embed="rId5" cstate="print"/>
          <a:srcRect/>
          <a:stretch>
            <a:fillRect/>
          </a:stretch>
        </p:blipFill>
        <p:spPr bwMode="auto">
          <a:xfrm>
            <a:off x="5786446" y="3643314"/>
            <a:ext cx="3048000" cy="2143124"/>
          </a:xfrm>
          <a:prstGeom prst="rect">
            <a:avLst/>
          </a:prstGeom>
          <a:ln>
            <a:noFill/>
          </a:ln>
          <a:effectLst>
            <a:softEdge rad="112500"/>
          </a:effectLst>
        </p:spPr>
      </p:pic>
      <p:pic>
        <p:nvPicPr>
          <p:cNvPr id="35848" name="Picture 8" descr="como-ahorrar-en-las-vacaciones-de-verano.jpg"/>
          <p:cNvPicPr>
            <a:picLocks noChangeAspect="1" noChangeArrowheads="1"/>
          </p:cNvPicPr>
          <p:nvPr/>
        </p:nvPicPr>
        <p:blipFill>
          <a:blip r:embed="rId6" cstate="print"/>
          <a:srcRect/>
          <a:stretch>
            <a:fillRect/>
          </a:stretch>
        </p:blipFill>
        <p:spPr bwMode="auto">
          <a:xfrm>
            <a:off x="3000364" y="2786058"/>
            <a:ext cx="3214710" cy="2071702"/>
          </a:xfrm>
          <a:prstGeom prst="rect">
            <a:avLst/>
          </a:prstGeom>
          <a:ln>
            <a:noFill/>
          </a:ln>
          <a:effectLst>
            <a:softEdge rad="112500"/>
          </a:effectLst>
        </p:spPr>
      </p:pic>
      <p:sp>
        <p:nvSpPr>
          <p:cNvPr id="7" name="6 Rectángulo"/>
          <p:cNvSpPr/>
          <p:nvPr/>
        </p:nvSpPr>
        <p:spPr>
          <a:xfrm>
            <a:off x="642910" y="428604"/>
            <a:ext cx="214314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rgbClr val="00B0F0"/>
                </a:solidFill>
              </a:rPr>
              <a:t>TERCERA UNIDAD</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428604"/>
            <a:ext cx="7467600" cy="857272"/>
          </a:xfrm>
        </p:spPr>
        <p:txBody>
          <a:bodyPr>
            <a:normAutofit/>
          </a:bodyPr>
          <a:lstStyle/>
          <a:p>
            <a:r>
              <a:rPr lang="es-PE" sz="2800" b="1" u="sng" dirty="0" smtClean="0">
                <a:solidFill>
                  <a:srgbClr val="00B0F0"/>
                </a:solidFill>
                <a:effectLst/>
              </a:rPr>
              <a:t>3.3. MODELO MIXTO</a:t>
            </a:r>
            <a:endParaRPr lang="es-PE" sz="2800" b="1" u="sng" dirty="0">
              <a:solidFill>
                <a:srgbClr val="00B0F0"/>
              </a:solidFill>
              <a:effectLst/>
            </a:endParaRPr>
          </a:p>
        </p:txBody>
      </p:sp>
      <p:graphicFrame>
        <p:nvGraphicFramePr>
          <p:cNvPr id="10" name="9 Diagrama"/>
          <p:cNvGraphicFramePr/>
          <p:nvPr/>
        </p:nvGraphicFramePr>
        <p:xfrm>
          <a:off x="2143108" y="1714488"/>
          <a:ext cx="6096000" cy="431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500042"/>
            <a:ext cx="8443914" cy="1143000"/>
          </a:xfrm>
        </p:spPr>
        <p:txBody>
          <a:bodyPr>
            <a:noAutofit/>
          </a:bodyPr>
          <a:lstStyle/>
          <a:p>
            <a:pPr algn="ctr"/>
            <a:r>
              <a:rPr lang="es-PE" sz="2800" b="1" u="sng" dirty="0" smtClean="0">
                <a:solidFill>
                  <a:srgbClr val="00B0F0"/>
                </a:solidFill>
                <a:effectLst/>
              </a:rPr>
              <a:t>3.4. MODELO OPTADO POR LA ADMINISTRACIÓN PÚBLICA PERUANA</a:t>
            </a:r>
            <a:endParaRPr lang="es-PE" sz="2800" b="1" u="sng" dirty="0">
              <a:solidFill>
                <a:srgbClr val="00B0F0"/>
              </a:solidFill>
              <a:effectLst/>
            </a:endParaRPr>
          </a:p>
        </p:txBody>
      </p:sp>
      <p:sp>
        <p:nvSpPr>
          <p:cNvPr id="3" name="2 Marcador de contenido"/>
          <p:cNvSpPr>
            <a:spLocks noGrp="1"/>
          </p:cNvSpPr>
          <p:nvPr>
            <p:ph sz="half" idx="4294967295"/>
          </p:nvPr>
        </p:nvSpPr>
        <p:spPr>
          <a:xfrm>
            <a:off x="214282" y="2071678"/>
            <a:ext cx="8358214" cy="4525962"/>
          </a:xfrm>
        </p:spPr>
        <p:txBody>
          <a:bodyPr>
            <a:normAutofit lnSpcReduction="10000"/>
          </a:bodyPr>
          <a:lstStyle/>
          <a:p>
            <a:pPr algn="just">
              <a:buNone/>
            </a:pPr>
            <a:r>
              <a:rPr lang="es-PE" sz="2400" i="1" dirty="0" smtClean="0">
                <a:solidFill>
                  <a:schemeClr val="accent1">
                    <a:lumMod val="75000"/>
                  </a:schemeClr>
                </a:solidFill>
              </a:rPr>
              <a:t>	</a:t>
            </a:r>
            <a:r>
              <a:rPr lang="es-PE" sz="2200" i="1" dirty="0" smtClean="0">
                <a:solidFill>
                  <a:srgbClr val="002060"/>
                </a:solidFill>
              </a:rPr>
              <a:t>“La administración pública peruana ha optado desde el Decreto Ley N° 11377 en 1950, un modelo mixto por el cual conviven los dos modelos pero con clara hegemonía del modelo cerrado o de carrera sobre el abierto o de confianza política”.</a:t>
            </a:r>
          </a:p>
          <a:p>
            <a:pPr algn="just">
              <a:buNone/>
            </a:pPr>
            <a:endParaRPr lang="es-PE" dirty="0" smtClean="0">
              <a:solidFill>
                <a:schemeClr val="tx2">
                  <a:lumMod val="50000"/>
                </a:schemeClr>
              </a:solidFill>
            </a:endParaRPr>
          </a:p>
          <a:p>
            <a:pPr algn="just">
              <a:buNone/>
            </a:pPr>
            <a:endParaRPr lang="es-PE" dirty="0" smtClean="0">
              <a:solidFill>
                <a:schemeClr val="tx2">
                  <a:lumMod val="50000"/>
                </a:schemeClr>
              </a:solidFill>
            </a:endParaRPr>
          </a:p>
          <a:p>
            <a:pPr algn="just">
              <a:buNone/>
            </a:pPr>
            <a:endParaRPr lang="es-PE" dirty="0" smtClean="0">
              <a:solidFill>
                <a:schemeClr val="tx2">
                  <a:lumMod val="50000"/>
                </a:schemeClr>
              </a:solidFill>
            </a:endParaRPr>
          </a:p>
          <a:p>
            <a:pPr algn="just">
              <a:buNone/>
            </a:pPr>
            <a:endParaRPr lang="es-PE" dirty="0" smtClean="0">
              <a:solidFill>
                <a:schemeClr val="tx2">
                  <a:lumMod val="50000"/>
                </a:schemeClr>
              </a:solidFill>
            </a:endParaRPr>
          </a:p>
          <a:p>
            <a:pPr algn="just">
              <a:buNone/>
            </a:pPr>
            <a:endParaRPr lang="es-PE" dirty="0" smtClean="0">
              <a:solidFill>
                <a:schemeClr val="tx2">
                  <a:lumMod val="50000"/>
                </a:schemeClr>
              </a:solidFill>
            </a:endParaRPr>
          </a:p>
          <a:p>
            <a:pPr algn="just">
              <a:buNone/>
            </a:pPr>
            <a:endParaRPr lang="es-PE" dirty="0" smtClean="0">
              <a:solidFill>
                <a:schemeClr val="tx2">
                  <a:lumMod val="50000"/>
                </a:schemeClr>
              </a:solidFill>
            </a:endParaRPr>
          </a:p>
          <a:p>
            <a:pPr algn="just">
              <a:buNone/>
            </a:pPr>
            <a:r>
              <a:rPr lang="es-PE" dirty="0" smtClean="0">
                <a:solidFill>
                  <a:schemeClr val="tx2">
                    <a:lumMod val="50000"/>
                  </a:schemeClr>
                </a:solidFill>
              </a:rPr>
              <a:t>	</a:t>
            </a:r>
          </a:p>
          <a:p>
            <a:pPr algn="just">
              <a:buNone/>
            </a:pPr>
            <a:endParaRPr lang="es-PE" dirty="0" smtClean="0">
              <a:solidFill>
                <a:schemeClr val="tx2">
                  <a:lumMod val="50000"/>
                </a:schemeClr>
              </a:solidFill>
            </a:endParaRPr>
          </a:p>
          <a:p>
            <a:pPr algn="just">
              <a:buNone/>
            </a:pPr>
            <a:endParaRPr lang="es-PE" dirty="0" smtClean="0">
              <a:solidFill>
                <a:schemeClr val="tx2">
                  <a:lumMod val="50000"/>
                </a:schemeClr>
              </a:solidFill>
            </a:endParaRPr>
          </a:p>
          <a:p>
            <a:pPr algn="just">
              <a:buNone/>
            </a:pPr>
            <a:endParaRPr lang="es-PE" dirty="0" smtClean="0">
              <a:solidFill>
                <a:schemeClr val="tx2">
                  <a:lumMod val="50000"/>
                </a:schemeClr>
              </a:solidFill>
            </a:endParaRPr>
          </a:p>
          <a:p>
            <a:pPr algn="just">
              <a:buNone/>
            </a:pPr>
            <a:endParaRPr lang="es-PE" dirty="0">
              <a:solidFill>
                <a:schemeClr val="tx2">
                  <a:lumMod val="50000"/>
                </a:schemeClr>
              </a:solidFill>
            </a:endParaRPr>
          </a:p>
        </p:txBody>
      </p:sp>
      <p:sp>
        <p:nvSpPr>
          <p:cNvPr id="4" name="3 Marcador de contenido"/>
          <p:cNvSpPr>
            <a:spLocks noGrp="1"/>
          </p:cNvSpPr>
          <p:nvPr>
            <p:ph sz="half" idx="4294967295"/>
          </p:nvPr>
        </p:nvSpPr>
        <p:spPr>
          <a:xfrm>
            <a:off x="4572000" y="5429264"/>
            <a:ext cx="4038600" cy="1168376"/>
          </a:xfrm>
        </p:spPr>
        <p:txBody>
          <a:bodyPr>
            <a:normAutofit/>
          </a:bodyPr>
          <a:lstStyle/>
          <a:p>
            <a:pPr>
              <a:buNone/>
            </a:pPr>
            <a:r>
              <a:rPr lang="es-PE" dirty="0" smtClean="0">
                <a:solidFill>
                  <a:schemeClr val="tx2">
                    <a:lumMod val="50000"/>
                  </a:schemeClr>
                </a:solidFill>
              </a:rPr>
              <a:t>	</a:t>
            </a:r>
            <a:r>
              <a:rPr lang="es-PE" sz="1600" b="1" dirty="0" smtClean="0">
                <a:solidFill>
                  <a:srgbClr val="00B0F0"/>
                </a:solidFill>
              </a:rPr>
              <a:t>HARO CARRANZA, Julio E.; Derecho Laboral Público, Primera Edición, 2008, Editorial San Marcos, p. 37</a:t>
            </a:r>
          </a:p>
          <a:p>
            <a:endParaRPr lang="es-PE" dirty="0"/>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500174"/>
            <a:ext cx="8258204" cy="4786346"/>
          </a:xfrm>
        </p:spPr>
        <p:txBody>
          <a:bodyPr>
            <a:normAutofit/>
          </a:bodyPr>
          <a:lstStyle/>
          <a:p>
            <a:pPr algn="just">
              <a:buNone/>
            </a:pPr>
            <a:r>
              <a:rPr lang="es-PE" sz="2200" dirty="0" smtClean="0">
                <a:solidFill>
                  <a:srgbClr val="002060"/>
                </a:solidFill>
              </a:rPr>
              <a:t>a) El Poder Ejecutivo, incluyendo Ministerios y Organismos Públicos.</a:t>
            </a:r>
          </a:p>
          <a:p>
            <a:pPr algn="just">
              <a:buNone/>
            </a:pPr>
            <a:r>
              <a:rPr lang="es-PE" sz="2200" dirty="0" smtClean="0">
                <a:solidFill>
                  <a:srgbClr val="002060"/>
                </a:solidFill>
              </a:rPr>
              <a:t>b) El Poder Legislativo.</a:t>
            </a:r>
          </a:p>
          <a:p>
            <a:pPr algn="just">
              <a:buNone/>
            </a:pPr>
            <a:r>
              <a:rPr lang="es-PE" sz="2200" dirty="0" smtClean="0">
                <a:solidFill>
                  <a:srgbClr val="002060"/>
                </a:solidFill>
              </a:rPr>
              <a:t>c) El Poder Judicial.</a:t>
            </a:r>
          </a:p>
          <a:p>
            <a:pPr algn="just">
              <a:buNone/>
            </a:pPr>
            <a:r>
              <a:rPr lang="es-PE" sz="2200" dirty="0" smtClean="0">
                <a:solidFill>
                  <a:srgbClr val="002060"/>
                </a:solidFill>
              </a:rPr>
              <a:t>d) Los Gobiernos Regionales.</a:t>
            </a:r>
          </a:p>
          <a:p>
            <a:pPr algn="just">
              <a:buNone/>
            </a:pPr>
            <a:r>
              <a:rPr lang="es-PE" sz="2200" dirty="0" smtClean="0">
                <a:solidFill>
                  <a:srgbClr val="002060"/>
                </a:solidFill>
              </a:rPr>
              <a:t>e) Los Gobiernos Locales.</a:t>
            </a:r>
          </a:p>
          <a:p>
            <a:pPr algn="just">
              <a:buNone/>
            </a:pPr>
            <a:r>
              <a:rPr lang="es-PE" sz="2200" dirty="0" smtClean="0">
                <a:solidFill>
                  <a:srgbClr val="002060"/>
                </a:solidFill>
              </a:rPr>
              <a:t>f) Los Organismos a los que la Constitución Política del Perú y las leyes confieren autonomía.</a:t>
            </a:r>
          </a:p>
          <a:p>
            <a:pPr algn="just">
              <a:buNone/>
            </a:pPr>
            <a:r>
              <a:rPr lang="es-PE" sz="2200" dirty="0" smtClean="0">
                <a:solidFill>
                  <a:srgbClr val="002060"/>
                </a:solidFill>
              </a:rPr>
              <a:t>g) Las demás entidades y organismos, proyectos y programas del Estado, cuyas actividades se realizan en virtud de potestades administrativas y, por tanto, se consideran sujetas a las normas comunes de derecho público.</a:t>
            </a:r>
            <a:endParaRPr lang="es-PE" sz="2200" dirty="0">
              <a:solidFill>
                <a:srgbClr val="002060"/>
              </a:solidFill>
            </a:endParaRPr>
          </a:p>
        </p:txBody>
      </p:sp>
      <p:sp>
        <p:nvSpPr>
          <p:cNvPr id="3" name="2 Título"/>
          <p:cNvSpPr>
            <a:spLocks noGrp="1"/>
          </p:cNvSpPr>
          <p:nvPr>
            <p:ph type="title"/>
          </p:nvPr>
        </p:nvSpPr>
        <p:spPr>
          <a:xfrm>
            <a:off x="500034" y="500042"/>
            <a:ext cx="8229600" cy="642942"/>
          </a:xfrm>
        </p:spPr>
        <p:txBody>
          <a:bodyPr>
            <a:normAutofit/>
          </a:bodyPr>
          <a:lstStyle/>
          <a:p>
            <a:r>
              <a:rPr lang="es-PE" sz="2800" u="sng" dirty="0" smtClean="0">
                <a:solidFill>
                  <a:srgbClr val="00B0F0"/>
                </a:solidFill>
                <a:effectLst/>
              </a:rPr>
              <a:t>4. ENTIDADES DE LA  ADMINISTRACIÓN PÚBLICA</a:t>
            </a:r>
            <a:endParaRPr lang="es-PE" sz="2800" u="sng" dirty="0">
              <a:solidFill>
                <a:srgbClr val="00B0F0"/>
              </a:solidFill>
              <a:effectLst/>
            </a:endParaRPr>
          </a:p>
        </p:txBody>
      </p:sp>
      <p:sp>
        <p:nvSpPr>
          <p:cNvPr id="4" name="3 Rectángulo"/>
          <p:cNvSpPr/>
          <p:nvPr/>
        </p:nvSpPr>
        <p:spPr>
          <a:xfrm>
            <a:off x="4071934" y="6215082"/>
            <a:ext cx="428628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LSC, ART. 1</a:t>
            </a:r>
            <a:endParaRPr lang="es-PE" sz="1600"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rmAutofit/>
          </a:bodyPr>
          <a:lstStyle/>
          <a:p>
            <a:r>
              <a:rPr lang="es-PE" sz="2800" u="sng" dirty="0" smtClean="0">
                <a:solidFill>
                  <a:srgbClr val="00B0F0"/>
                </a:solidFill>
                <a:effectLst/>
              </a:rPr>
              <a:t>5. LA ENTIDAD PÚBLICA</a:t>
            </a:r>
            <a:endParaRPr lang="es-PE" sz="2800" u="sng" dirty="0">
              <a:solidFill>
                <a:srgbClr val="00B0F0"/>
              </a:solidFill>
              <a:effectLst/>
            </a:endParaRPr>
          </a:p>
        </p:txBody>
      </p:sp>
      <p:graphicFrame>
        <p:nvGraphicFramePr>
          <p:cNvPr id="3" name="2 Diagrama"/>
          <p:cNvGraphicFramePr/>
          <p:nvPr/>
        </p:nvGraphicFramePr>
        <p:xfrm>
          <a:off x="1643042" y="1357298"/>
          <a:ext cx="6096000"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TÍTULO PRELIMINAR, Art. IV</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643050"/>
            <a:ext cx="8229600" cy="4525963"/>
          </a:xfrm>
        </p:spPr>
        <p:txBody>
          <a:bodyPr/>
          <a:lstStyle/>
          <a:p>
            <a:pPr algn="just"/>
            <a:r>
              <a:rPr lang="es-PE" sz="2200" dirty="0" smtClean="0">
                <a:solidFill>
                  <a:srgbClr val="002060"/>
                </a:solidFill>
              </a:rPr>
              <a:t>Es aquella organización que cuenta con personería jurídica de derecho público, cuyas actividades se realizan en virtud de potestades administrativas y, por tanto, se encuentran sujetas a las normas comunes de derecho público.</a:t>
            </a:r>
          </a:p>
          <a:p>
            <a:endParaRPr lang="es-PE" dirty="0"/>
          </a:p>
        </p:txBody>
      </p:sp>
      <p:sp>
        <p:nvSpPr>
          <p:cNvPr id="2" name="1 Título"/>
          <p:cNvSpPr>
            <a:spLocks noGrp="1"/>
          </p:cNvSpPr>
          <p:nvPr>
            <p:ph type="title"/>
          </p:nvPr>
        </p:nvSpPr>
        <p:spPr>
          <a:xfrm>
            <a:off x="714348" y="357166"/>
            <a:ext cx="7972452" cy="1143000"/>
          </a:xfrm>
        </p:spPr>
        <p:txBody>
          <a:bodyPr>
            <a:normAutofit/>
          </a:bodyPr>
          <a:lstStyle/>
          <a:p>
            <a:r>
              <a:rPr lang="es-PE" sz="2800" u="sng" dirty="0" smtClean="0">
                <a:solidFill>
                  <a:srgbClr val="00B0F0"/>
                </a:solidFill>
                <a:effectLst/>
              </a:rPr>
              <a:t>5.1. ENTIDAD PÚBLICA TIPO A</a:t>
            </a:r>
            <a:endParaRPr lang="es-PE" sz="2800" u="sng" dirty="0">
              <a:solidFill>
                <a:srgbClr val="00B0F0"/>
              </a:solidFill>
              <a:effectLst/>
            </a:endParaRPr>
          </a:p>
        </p:txBody>
      </p:sp>
      <p:sp>
        <p:nvSpPr>
          <p:cNvPr id="4" name="3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TÍTULO PRELIMINAR, Art. IV</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85860"/>
            <a:ext cx="8229600" cy="5143536"/>
          </a:xfrm>
        </p:spPr>
        <p:txBody>
          <a:bodyPr>
            <a:normAutofit/>
          </a:bodyPr>
          <a:lstStyle/>
          <a:p>
            <a:pPr algn="just"/>
            <a:r>
              <a:rPr lang="es-PE" sz="2200" dirty="0" smtClean="0">
                <a:solidFill>
                  <a:srgbClr val="002060"/>
                </a:solidFill>
              </a:rPr>
              <a:t>Son aquellos órganos desconcentrados, proyectos, programas o unidades ejecutoras conforme a la Ley Nº 28411 de una entidad pública Tipo A que, conforme a su manual de operaciones o documento equivalente, cumplen los siguientes criterios:</a:t>
            </a:r>
          </a:p>
          <a:p>
            <a:pPr algn="just">
              <a:buNone/>
            </a:pPr>
            <a:endParaRPr lang="es-PE" sz="2200" dirty="0" smtClean="0">
              <a:solidFill>
                <a:srgbClr val="002060"/>
              </a:solidFill>
            </a:endParaRPr>
          </a:p>
          <a:p>
            <a:pPr algn="just">
              <a:buNone/>
            </a:pPr>
            <a:r>
              <a:rPr lang="es-PE" sz="2200" dirty="0" smtClean="0">
                <a:solidFill>
                  <a:srgbClr val="002060"/>
                </a:solidFill>
              </a:rPr>
              <a:t>a) Tener competencia para contratar, sancionar y despedir.</a:t>
            </a:r>
          </a:p>
          <a:p>
            <a:pPr algn="just">
              <a:buNone/>
            </a:pPr>
            <a:r>
              <a:rPr lang="es-PE" sz="2200" dirty="0" smtClean="0">
                <a:solidFill>
                  <a:srgbClr val="002060"/>
                </a:solidFill>
              </a:rPr>
              <a:t>b) Contar con una oficina de recursos humanos o la que haga sus veces, un titular, entendiéndose como la máxima autoridad administrativa y/o una alta dirección o la que haga sus veces.</a:t>
            </a:r>
          </a:p>
          <a:p>
            <a:pPr algn="just">
              <a:buNone/>
            </a:pPr>
            <a:r>
              <a:rPr lang="es-PE" sz="2200" dirty="0" smtClean="0">
                <a:solidFill>
                  <a:srgbClr val="002060"/>
                </a:solidFill>
              </a:rPr>
              <a:t>c) Contar con resolución del titular de la entidad pública a la que pertenece definiéndola como Entidad Tipo B.</a:t>
            </a:r>
          </a:p>
          <a:p>
            <a:pPr algn="just"/>
            <a:endParaRPr lang="es-PE" sz="2200" dirty="0">
              <a:solidFill>
                <a:srgbClr val="002060"/>
              </a:solidFill>
            </a:endParaRPr>
          </a:p>
        </p:txBody>
      </p:sp>
      <p:sp>
        <p:nvSpPr>
          <p:cNvPr id="2" name="1 Título"/>
          <p:cNvSpPr>
            <a:spLocks noGrp="1"/>
          </p:cNvSpPr>
          <p:nvPr>
            <p:ph type="title"/>
          </p:nvPr>
        </p:nvSpPr>
        <p:spPr>
          <a:xfrm>
            <a:off x="571472" y="285728"/>
            <a:ext cx="8229600" cy="857256"/>
          </a:xfrm>
        </p:spPr>
        <p:txBody>
          <a:bodyPr>
            <a:normAutofit/>
          </a:bodyPr>
          <a:lstStyle/>
          <a:p>
            <a:r>
              <a:rPr lang="es-PE" sz="2800" u="sng" dirty="0" smtClean="0">
                <a:solidFill>
                  <a:srgbClr val="00B0F0"/>
                </a:solidFill>
                <a:effectLst/>
              </a:rPr>
              <a:t>5.2. ENTIDAD PÚBLICA TIPO B</a:t>
            </a:r>
            <a:endParaRPr lang="es-PE" sz="2800" u="sng" dirty="0"/>
          </a:p>
        </p:txBody>
      </p:sp>
      <p:sp>
        <p:nvSpPr>
          <p:cNvPr id="4" name="3 Rectángulo"/>
          <p:cNvSpPr/>
          <p:nvPr/>
        </p:nvSpPr>
        <p:spPr>
          <a:xfrm>
            <a:off x="3857620" y="6072206"/>
            <a:ext cx="4824536" cy="525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TÍTULO PRELIMINAR, Art. IV</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214554"/>
            <a:ext cx="7801004" cy="1143000"/>
          </a:xfrm>
        </p:spPr>
        <p:txBody>
          <a:bodyPr>
            <a:noAutofit/>
          </a:bodyPr>
          <a:lstStyle/>
          <a:p>
            <a:pPr algn="ctr"/>
            <a:r>
              <a:rPr lang="es-PE" sz="3600" u="sng" dirty="0" smtClean="0">
                <a:solidFill>
                  <a:srgbClr val="00B0F0"/>
                </a:solidFill>
              </a:rPr>
              <a:t>II.- DERECHOS DE LOS SERVIDORES CIVILES</a:t>
            </a:r>
            <a:endParaRPr lang="es-PE" sz="3600" u="sng"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86808" cy="1143000"/>
          </a:xfrm>
        </p:spPr>
        <p:txBody>
          <a:bodyPr>
            <a:noAutofit/>
          </a:bodyPr>
          <a:lstStyle/>
          <a:p>
            <a:r>
              <a:rPr lang="es-PE" sz="2800" b="1" u="sng" dirty="0" smtClean="0">
                <a:solidFill>
                  <a:srgbClr val="00B0F0"/>
                </a:solidFill>
                <a:effectLst/>
              </a:rPr>
              <a:t>1. DEFINICIÓN DE DERECHOS INDIVIDUALES DE LOS SERVIDORES CIVILES</a:t>
            </a:r>
            <a:r>
              <a:rPr lang="es-PE" sz="2800" dirty="0" smtClean="0">
                <a:solidFill>
                  <a:srgbClr val="00B0F0"/>
                </a:solidFill>
                <a:effectLst/>
              </a:rPr>
              <a:t/>
            </a:r>
            <a:br>
              <a:rPr lang="es-PE" sz="2800" dirty="0" smtClean="0">
                <a:solidFill>
                  <a:srgbClr val="00B0F0"/>
                </a:solidFill>
                <a:effectLst/>
              </a:rPr>
            </a:br>
            <a:endParaRPr lang="es-PE" sz="2800" dirty="0">
              <a:solidFill>
                <a:srgbClr val="00B0F0"/>
              </a:solidFill>
              <a:effectLst/>
            </a:endParaRPr>
          </a:p>
        </p:txBody>
      </p:sp>
      <p:graphicFrame>
        <p:nvGraphicFramePr>
          <p:cNvPr id="4" name="3 Diagrama"/>
          <p:cNvGraphicFramePr/>
          <p:nvPr/>
        </p:nvGraphicFramePr>
        <p:xfrm>
          <a:off x="1000100" y="1571612"/>
          <a:ext cx="7024694"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928802"/>
            <a:ext cx="8229600" cy="4525963"/>
          </a:xfrm>
        </p:spPr>
        <p:txBody>
          <a:bodyPr>
            <a:normAutofit/>
          </a:bodyPr>
          <a:lstStyle/>
          <a:p>
            <a:pPr algn="just"/>
            <a:r>
              <a:rPr lang="es-PE" sz="2200" dirty="0" smtClean="0">
                <a:solidFill>
                  <a:schemeClr val="accent6">
                    <a:lumMod val="75000"/>
                  </a:schemeClr>
                </a:solidFill>
              </a:rPr>
              <a:t>Los derechos de los servidores civiles se encuentran consagrados en el artículo 35° de la LSC y comprende del inciso a) al inciso n)</a:t>
            </a:r>
            <a:endParaRPr lang="es-PE" sz="2200" dirty="0">
              <a:solidFill>
                <a:schemeClr val="accent6">
                  <a:lumMod val="75000"/>
                </a:schemeClr>
              </a:solidFill>
            </a:endParaRPr>
          </a:p>
        </p:txBody>
      </p:sp>
      <p:sp>
        <p:nvSpPr>
          <p:cNvPr id="3" name="2 Título"/>
          <p:cNvSpPr>
            <a:spLocks noGrp="1"/>
          </p:cNvSpPr>
          <p:nvPr>
            <p:ph type="title"/>
          </p:nvPr>
        </p:nvSpPr>
        <p:spPr>
          <a:xfrm>
            <a:off x="571472" y="571480"/>
            <a:ext cx="8229600" cy="1143000"/>
          </a:xfrm>
        </p:spPr>
        <p:txBody>
          <a:bodyPr>
            <a:normAutofit/>
          </a:bodyPr>
          <a:lstStyle/>
          <a:p>
            <a:r>
              <a:rPr lang="es-PE" sz="2800" u="sng" dirty="0" smtClean="0">
                <a:solidFill>
                  <a:srgbClr val="00B0F0"/>
                </a:solidFill>
                <a:effectLst/>
              </a:rPr>
              <a:t>2. DERECHOS CONTENIDOS EN LA LSC</a:t>
            </a:r>
            <a:endParaRPr lang="es-PE" sz="2800" u="sng" dirty="0">
              <a:solidFill>
                <a:srgbClr val="00B0F0"/>
              </a:solidFill>
              <a:effectLst/>
            </a:endParaRPr>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214422"/>
            <a:ext cx="8229600" cy="4525963"/>
          </a:xfrm>
        </p:spPr>
        <p:txBody>
          <a:bodyPr/>
          <a:lstStyle/>
          <a:p>
            <a:pPr lvl="0" algn="just">
              <a:buNone/>
            </a:pPr>
            <a:r>
              <a:rPr lang="es-PE" sz="2800" b="1" dirty="0" smtClean="0">
                <a:solidFill>
                  <a:srgbClr val="00B0F0"/>
                </a:solidFill>
              </a:rPr>
              <a:t>	</a:t>
            </a:r>
            <a:r>
              <a:rPr lang="es-PE" sz="2200" dirty="0" smtClean="0">
                <a:solidFill>
                  <a:schemeClr val="accent6">
                    <a:lumMod val="75000"/>
                  </a:schemeClr>
                </a:solidFill>
              </a:rPr>
              <a:t>Percibir una compensación de acuerdo a lo establecido en la LSC. Los derechos y beneficios correspondientes a un puesto no son transferibles de producirse un supuesto de movilidad a otro puesto.</a:t>
            </a:r>
          </a:p>
          <a:p>
            <a:endParaRPr lang="es-PE" dirty="0"/>
          </a:p>
        </p:txBody>
      </p:sp>
      <p:sp>
        <p:nvSpPr>
          <p:cNvPr id="5" name="4 Título"/>
          <p:cNvSpPr>
            <a:spLocks noGrp="1"/>
          </p:cNvSpPr>
          <p:nvPr>
            <p:ph type="title"/>
          </p:nvPr>
        </p:nvSpPr>
        <p:spPr>
          <a:xfrm>
            <a:off x="642910" y="500042"/>
            <a:ext cx="8229600" cy="725470"/>
          </a:xfrm>
        </p:spPr>
        <p:txBody>
          <a:bodyPr>
            <a:normAutofit/>
          </a:bodyPr>
          <a:lstStyle/>
          <a:p>
            <a:pPr lvl="0"/>
            <a:r>
              <a:rPr lang="es-PE" sz="2800" u="sng" dirty="0" smtClean="0">
                <a:solidFill>
                  <a:srgbClr val="00B0F0"/>
                </a:solidFill>
                <a:effectLst/>
              </a:rPr>
              <a:t>A) COMPENSACIÓN</a:t>
            </a:r>
            <a:endParaRPr lang="es-PE" sz="2800" u="sng" dirty="0">
              <a:effectLst/>
            </a:endParaRPr>
          </a:p>
        </p:txBody>
      </p:sp>
      <p:pic>
        <p:nvPicPr>
          <p:cNvPr id="1028" name="Picture 4" descr="Beneficioso. La mayoría de trabajadores en planilla esperan con ansias la fecha para recibir este dinero extra que engordará sus bolsillos. "/>
          <p:cNvPicPr>
            <a:picLocks noChangeAspect="1" noChangeArrowheads="1"/>
          </p:cNvPicPr>
          <p:nvPr/>
        </p:nvPicPr>
        <p:blipFill>
          <a:blip r:embed="rId2" cstate="print"/>
          <a:srcRect/>
          <a:stretch>
            <a:fillRect/>
          </a:stretch>
        </p:blipFill>
        <p:spPr bwMode="auto">
          <a:xfrm>
            <a:off x="3214678" y="3000372"/>
            <a:ext cx="3643338" cy="2371716"/>
          </a:xfrm>
          <a:prstGeom prst="roundRect">
            <a:avLst>
              <a:gd name="adj" fmla="val 4167"/>
            </a:avLst>
          </a:prstGeom>
          <a:solidFill>
            <a:srgbClr val="FFFFFF"/>
          </a:solidFill>
          <a:ln w="76200" cap="sq">
            <a:solidFill>
              <a:srgbClr val="EAEAEA"/>
            </a:solidFill>
            <a:miter lim="800000"/>
          </a:ln>
          <a:effectLst>
            <a:outerShdw blurRad="76200" dir="13500000" sy="23000" kx="1200000" algn="br" rotWithShape="0">
              <a:prstClr val="black">
                <a:alpha val="20000"/>
              </a:prstClr>
            </a:outerShd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3 Rectángulo"/>
          <p:cNvSpPr/>
          <p:nvPr/>
        </p:nvSpPr>
        <p:spPr>
          <a:xfrm>
            <a:off x="6072198" y="6143644"/>
            <a:ext cx="250033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rgbClr val="00B0F0"/>
                </a:solidFill>
              </a:rPr>
              <a:t>LSC, ART. 35, LITERAL A)</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285992"/>
            <a:ext cx="8229600" cy="1143000"/>
          </a:xfrm>
        </p:spPr>
        <p:txBody>
          <a:bodyPr>
            <a:normAutofit/>
          </a:bodyPr>
          <a:lstStyle/>
          <a:p>
            <a:pPr algn="ctr"/>
            <a:r>
              <a:rPr lang="es-PE" sz="4000" u="sng" dirty="0" smtClean="0">
                <a:solidFill>
                  <a:srgbClr val="00B0F0"/>
                </a:solidFill>
                <a:effectLst/>
              </a:rPr>
              <a:t>I.- LA FUNCIÓN PÚBLICA</a:t>
            </a:r>
            <a:endParaRPr lang="es-PE" sz="4000" u="sng" dirty="0">
              <a:solidFill>
                <a:srgbClr val="00B0F0"/>
              </a:solidFill>
              <a:effectLst/>
            </a:endParaRP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4294967295"/>
          </p:nvPr>
        </p:nvSpPr>
        <p:spPr>
          <a:xfrm>
            <a:off x="4643438" y="1142984"/>
            <a:ext cx="4038600" cy="4525962"/>
          </a:xfrm>
        </p:spPr>
        <p:txBody>
          <a:bodyPr>
            <a:normAutofit fontScale="92500"/>
          </a:bodyPr>
          <a:lstStyle/>
          <a:p>
            <a:pPr algn="just">
              <a:buNone/>
            </a:pPr>
            <a:r>
              <a:rPr lang="es-PE" sz="2200" dirty="0" smtClean="0">
                <a:solidFill>
                  <a:srgbClr val="00B0F0"/>
                </a:solidFill>
              </a:rPr>
              <a:t>	</a:t>
            </a:r>
            <a:r>
              <a:rPr lang="es-PE" sz="2200" dirty="0" smtClean="0">
                <a:solidFill>
                  <a:schemeClr val="accent6">
                    <a:lumMod val="75000"/>
                  </a:schemeClr>
                </a:solidFill>
              </a:rPr>
              <a:t>Gozar de descanso vacacional efectivo y continuo de treinta (30) días por cada año completo de servicios, incluyendo los días de libre disponibilidad, regulados en el reglamento. Mediante decreto supremo el Poder Ejecutivo puede establecer que hasta quince (15) días de dicho período se ejecuten de forma general. El no goce del beneficio en el año siguiente en que se genera el derecho no genera compensación monetaria alguna y el descanso se acumula.</a:t>
            </a:r>
            <a:endParaRPr lang="es-PE" sz="2200" dirty="0">
              <a:solidFill>
                <a:schemeClr val="accent6">
                  <a:lumMod val="75000"/>
                </a:schemeClr>
              </a:solidFill>
            </a:endParaRPr>
          </a:p>
        </p:txBody>
      </p:sp>
      <p:sp>
        <p:nvSpPr>
          <p:cNvPr id="5" name="4 Título"/>
          <p:cNvSpPr>
            <a:spLocks noGrp="1"/>
          </p:cNvSpPr>
          <p:nvPr>
            <p:ph type="title" idx="4294967295"/>
          </p:nvPr>
        </p:nvSpPr>
        <p:spPr>
          <a:xfrm>
            <a:off x="642910" y="285728"/>
            <a:ext cx="8229600" cy="1143000"/>
          </a:xfrm>
        </p:spPr>
        <p:txBody>
          <a:bodyPr>
            <a:normAutofit/>
          </a:bodyPr>
          <a:lstStyle/>
          <a:p>
            <a:r>
              <a:rPr lang="es-PE" sz="2800" u="sng" dirty="0" smtClean="0">
                <a:solidFill>
                  <a:srgbClr val="00B0F0"/>
                </a:solidFill>
                <a:effectLst/>
              </a:rPr>
              <a:t>B) VACACIONES</a:t>
            </a:r>
            <a:endParaRPr lang="es-PE" sz="2800" u="sng" dirty="0">
              <a:solidFill>
                <a:srgbClr val="00B0F0"/>
              </a:solidFill>
              <a:effectLst/>
            </a:endParaRPr>
          </a:p>
        </p:txBody>
      </p:sp>
      <p:pic>
        <p:nvPicPr>
          <p:cNvPr id="25604" name="Picture 4" descr="image"/>
          <p:cNvPicPr>
            <a:picLocks noChangeAspect="1" noChangeArrowheads="1"/>
          </p:cNvPicPr>
          <p:nvPr/>
        </p:nvPicPr>
        <p:blipFill>
          <a:blip r:embed="rId2" cstate="print"/>
          <a:srcRect/>
          <a:stretch>
            <a:fillRect/>
          </a:stretch>
        </p:blipFill>
        <p:spPr bwMode="auto">
          <a:xfrm>
            <a:off x="571472" y="1714488"/>
            <a:ext cx="3571900" cy="3486131"/>
          </a:xfrm>
          <a:prstGeom prst="hexagon">
            <a:avLst/>
          </a:prstGeom>
          <a:noFill/>
          <a:effectLst>
            <a:glow rad="228600">
              <a:schemeClr val="accent1">
                <a:satMod val="175000"/>
                <a:alpha val="40000"/>
              </a:schemeClr>
            </a:glow>
          </a:effectLst>
        </p:spPr>
      </p:pic>
      <p:sp>
        <p:nvSpPr>
          <p:cNvPr id="7" name="6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B)</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8572560" cy="1143000"/>
          </a:xfrm>
        </p:spPr>
        <p:txBody>
          <a:bodyPr>
            <a:normAutofit/>
          </a:bodyPr>
          <a:lstStyle/>
          <a:p>
            <a:r>
              <a:rPr lang="es-PE" sz="2800" u="sng" dirty="0" smtClean="0">
                <a:solidFill>
                  <a:srgbClr val="00B0F0"/>
                </a:solidFill>
                <a:effectLst/>
              </a:rPr>
              <a:t>B.1) REQUISITOS PARA GOZAR DE DESCANSO VACACIONAL</a:t>
            </a:r>
            <a:endParaRPr lang="es-PE" sz="2800" u="sng" dirty="0">
              <a:solidFill>
                <a:srgbClr val="00B0F0"/>
              </a:solidFill>
              <a:effectLst/>
            </a:endParaRPr>
          </a:p>
        </p:txBody>
      </p:sp>
      <p:graphicFrame>
        <p:nvGraphicFramePr>
          <p:cNvPr id="4" name="3 Diagrama"/>
          <p:cNvGraphicFramePr/>
          <p:nvPr/>
        </p:nvGraphicFramePr>
        <p:xfrm>
          <a:off x="2500298" y="1785926"/>
          <a:ext cx="609600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428992" y="6286520"/>
            <a:ext cx="532460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 Art. 147</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85720" y="500042"/>
          <a:ext cx="8715404"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428992" y="6286520"/>
            <a:ext cx="532460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 Art. 147</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4282" y="214290"/>
            <a:ext cx="8229600" cy="533386"/>
          </a:xfrm>
        </p:spPr>
        <p:txBody>
          <a:bodyPr>
            <a:normAutofit/>
          </a:bodyPr>
          <a:lstStyle/>
          <a:p>
            <a:r>
              <a:rPr lang="es-PE" sz="2800" u="sng" dirty="0" smtClean="0">
                <a:solidFill>
                  <a:srgbClr val="00B0F0"/>
                </a:solidFill>
                <a:effectLst/>
              </a:rPr>
              <a:t>B.2) OPORTUNIDAD DEL DESCANSO VACACIONAL</a:t>
            </a:r>
            <a:endParaRPr lang="es-PE" sz="2800" u="sng" dirty="0">
              <a:solidFill>
                <a:srgbClr val="00B0F0"/>
              </a:solidFill>
              <a:effectLst/>
            </a:endParaRPr>
          </a:p>
        </p:txBody>
      </p:sp>
      <p:graphicFrame>
        <p:nvGraphicFramePr>
          <p:cNvPr id="4" name="3 Diagrama"/>
          <p:cNvGraphicFramePr/>
          <p:nvPr/>
        </p:nvGraphicFramePr>
        <p:xfrm>
          <a:off x="251520" y="928670"/>
          <a:ext cx="8429684" cy="5193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141</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357166"/>
            <a:ext cx="8229600" cy="1143000"/>
          </a:xfrm>
        </p:spPr>
        <p:txBody>
          <a:bodyPr>
            <a:normAutofit/>
          </a:bodyPr>
          <a:lstStyle/>
          <a:p>
            <a:r>
              <a:rPr lang="es-PE" sz="2800" u="sng" dirty="0" smtClean="0">
                <a:solidFill>
                  <a:srgbClr val="00B0F0"/>
                </a:solidFill>
                <a:effectLst/>
              </a:rPr>
              <a:t>B.3) ACUMULACIÓN DEL DESCANSO VACACIONAL</a:t>
            </a:r>
            <a:endParaRPr lang="es-PE" sz="2800" u="sng" dirty="0">
              <a:solidFill>
                <a:srgbClr val="00B0F0"/>
              </a:solidFill>
              <a:effectLst/>
            </a:endParaRPr>
          </a:p>
        </p:txBody>
      </p:sp>
      <p:graphicFrame>
        <p:nvGraphicFramePr>
          <p:cNvPr id="4" name="3 Diagrama"/>
          <p:cNvGraphicFramePr/>
          <p:nvPr/>
        </p:nvGraphicFramePr>
        <p:xfrm>
          <a:off x="1142976" y="1928802"/>
          <a:ext cx="6929486" cy="4032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491880" y="6381328"/>
            <a:ext cx="54006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141,</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282" y="1428736"/>
            <a:ext cx="8229600" cy="4948068"/>
          </a:xfrm>
        </p:spPr>
        <p:txBody>
          <a:bodyPr/>
          <a:lstStyle/>
          <a:p>
            <a:pPr algn="just">
              <a:buNone/>
            </a:pPr>
            <a:r>
              <a:rPr lang="es-PE" dirty="0" smtClean="0"/>
              <a:t>	</a:t>
            </a:r>
            <a:r>
              <a:rPr lang="es-PE" sz="2200" dirty="0" smtClean="0">
                <a:solidFill>
                  <a:srgbClr val="002060"/>
                </a:solidFill>
              </a:rPr>
              <a:t>Los servidores civiles tienen derecho a percibir una entrega económica con motivo del goce del descanso vacacional, en sustitución y por un monto equivalente al que le correspondería percibir mensualmente por concepto de valorizaciones principal y ajustada y, si correspondiera, valorización priorizada. Se abona en la oportunidad de pago de la compensación económica mensual.</a:t>
            </a:r>
            <a:endParaRPr lang="es-PE" sz="2200" dirty="0">
              <a:solidFill>
                <a:srgbClr val="002060"/>
              </a:solidFill>
            </a:endParaRPr>
          </a:p>
        </p:txBody>
      </p:sp>
      <p:sp>
        <p:nvSpPr>
          <p:cNvPr id="3" name="2 Título"/>
          <p:cNvSpPr>
            <a:spLocks noGrp="1"/>
          </p:cNvSpPr>
          <p:nvPr>
            <p:ph type="title"/>
          </p:nvPr>
        </p:nvSpPr>
        <p:spPr/>
        <p:txBody>
          <a:bodyPr>
            <a:normAutofit/>
          </a:bodyPr>
          <a:lstStyle/>
          <a:p>
            <a:r>
              <a:rPr lang="es-PE" sz="2800" u="sng" dirty="0" smtClean="0">
                <a:solidFill>
                  <a:srgbClr val="00B0F0"/>
                </a:solidFill>
                <a:effectLst/>
              </a:rPr>
              <a:t>B.4) ENTREGA ECONÓMICA VACACIONAL</a:t>
            </a:r>
            <a:endParaRPr lang="es-PE" sz="2800" u="sng" dirty="0">
              <a:solidFill>
                <a:srgbClr val="00B0F0"/>
              </a:solidFill>
              <a:effectLst/>
            </a:endParaRPr>
          </a:p>
        </p:txBody>
      </p:sp>
      <p:sp>
        <p:nvSpPr>
          <p:cNvPr id="4" name="3 Rectángulo"/>
          <p:cNvSpPr/>
          <p:nvPr/>
        </p:nvSpPr>
        <p:spPr>
          <a:xfrm>
            <a:off x="3786182" y="6143644"/>
            <a:ext cx="49605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142</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643050"/>
            <a:ext cx="8358246" cy="4525963"/>
          </a:xfrm>
        </p:spPr>
        <p:txBody>
          <a:bodyPr>
            <a:normAutofit/>
          </a:bodyPr>
          <a:lstStyle/>
          <a:p>
            <a:pPr algn="just">
              <a:buSzPct val="80000"/>
            </a:pPr>
            <a:r>
              <a:rPr lang="es-PE" sz="2200" dirty="0" smtClean="0">
                <a:solidFill>
                  <a:srgbClr val="002060"/>
                </a:solidFill>
              </a:rPr>
              <a:t>Si el vínculo del servidor civil termina después de cumplido el año de servicio y el récord, sin haber disfrutado del descanso vacacional, tendrá derecho a percibir el íntegro de la entrega económica vacacional correspondiente. </a:t>
            </a:r>
          </a:p>
          <a:p>
            <a:pPr algn="just">
              <a:buNone/>
            </a:pPr>
            <a:endParaRPr lang="es-PE" sz="2200" dirty="0" smtClean="0">
              <a:solidFill>
                <a:srgbClr val="002060"/>
              </a:solidFill>
            </a:endParaRPr>
          </a:p>
          <a:p>
            <a:pPr algn="just">
              <a:buSzPct val="80000"/>
            </a:pPr>
            <a:r>
              <a:rPr lang="es-PE" sz="2200" dirty="0" smtClean="0">
                <a:solidFill>
                  <a:srgbClr val="002060"/>
                </a:solidFill>
              </a:rPr>
              <a:t>Si el vínculo del servidor civil termina antes de cumplido el cómputo del año de servicio, tendrá derecho a percibir tantos dozavos y treintavos de la entrega económica vacacional correspondiente como meses y días computables hubiere prestado servicio, respectivamente.</a:t>
            </a:r>
            <a:endParaRPr lang="es-PE" sz="2200" dirty="0">
              <a:solidFill>
                <a:srgbClr val="002060"/>
              </a:solidFill>
            </a:endParaRPr>
          </a:p>
        </p:txBody>
      </p:sp>
      <p:sp>
        <p:nvSpPr>
          <p:cNvPr id="3" name="2 Título"/>
          <p:cNvSpPr>
            <a:spLocks noGrp="1"/>
          </p:cNvSpPr>
          <p:nvPr>
            <p:ph type="title"/>
          </p:nvPr>
        </p:nvSpPr>
        <p:spPr>
          <a:xfrm>
            <a:off x="395536" y="274638"/>
            <a:ext cx="8496944" cy="1143000"/>
          </a:xfrm>
        </p:spPr>
        <p:txBody>
          <a:bodyPr>
            <a:normAutofit/>
          </a:bodyPr>
          <a:lstStyle/>
          <a:p>
            <a:r>
              <a:rPr lang="es-PE" sz="2800" u="sng" dirty="0" smtClean="0">
                <a:solidFill>
                  <a:srgbClr val="00B0F0"/>
                </a:solidFill>
                <a:effectLst/>
              </a:rPr>
              <a:t>B.5) REGLAS ESPECIALES APLICABLES A LA ENTREGA ECONÓMICA VACACIONAL ART. 143</a:t>
            </a:r>
            <a:endParaRPr lang="es-PE" sz="2800" u="sng" dirty="0">
              <a:solidFill>
                <a:srgbClr val="00B0F0"/>
              </a:solidFill>
              <a:effectLst/>
            </a:endParaRPr>
          </a:p>
        </p:txBody>
      </p:sp>
      <p:sp>
        <p:nvSpPr>
          <p:cNvPr id="4" name="3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143</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normAutofit/>
          </a:bodyPr>
          <a:lstStyle/>
          <a:p>
            <a:r>
              <a:rPr lang="es-PE" sz="2800" u="sng" dirty="0" smtClean="0">
                <a:solidFill>
                  <a:srgbClr val="00B0F0"/>
                </a:solidFill>
                <a:effectLst/>
              </a:rPr>
              <a:t>B.6) DÍAS DE LIBRE DISPONIBILIDAD </a:t>
            </a:r>
            <a:endParaRPr lang="es-PE" sz="2800" u="sng" dirty="0">
              <a:solidFill>
                <a:srgbClr val="00B0F0"/>
              </a:solidFill>
              <a:effectLst/>
            </a:endParaRPr>
          </a:p>
        </p:txBody>
      </p:sp>
      <p:sp>
        <p:nvSpPr>
          <p:cNvPr id="4" name="3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144</a:t>
            </a:r>
            <a:endParaRPr lang="es-PE" sz="1600" dirty="0">
              <a:solidFill>
                <a:srgbClr val="00B0F0"/>
              </a:solidFill>
            </a:endParaRPr>
          </a:p>
        </p:txBody>
      </p:sp>
      <p:graphicFrame>
        <p:nvGraphicFramePr>
          <p:cNvPr id="5" name="4 Diagrama"/>
          <p:cNvGraphicFramePr/>
          <p:nvPr/>
        </p:nvGraphicFramePr>
        <p:xfrm>
          <a:off x="899592" y="1340768"/>
          <a:ext cx="76328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428736"/>
            <a:ext cx="8229600" cy="4525963"/>
          </a:xfrm>
        </p:spPr>
        <p:txBody>
          <a:bodyPr/>
          <a:lstStyle/>
          <a:p>
            <a:pPr lvl="0" algn="just">
              <a:buNone/>
            </a:pPr>
            <a:r>
              <a:rPr lang="es-PE" sz="2200" b="1" dirty="0" smtClean="0">
                <a:solidFill>
                  <a:srgbClr val="00B0F0"/>
                </a:solidFill>
              </a:rPr>
              <a:t>	</a:t>
            </a:r>
            <a:r>
              <a:rPr lang="es-PE" sz="2200" dirty="0" smtClean="0">
                <a:solidFill>
                  <a:schemeClr val="accent6">
                    <a:lumMod val="75000"/>
                  </a:schemeClr>
                </a:solidFill>
              </a:rPr>
              <a:t>Jornada de ocho (8) horas diarias o cuarenta y ocho (48) horas semanales, como máximo.</a:t>
            </a:r>
          </a:p>
          <a:p>
            <a:endParaRPr lang="es-PE" dirty="0"/>
          </a:p>
        </p:txBody>
      </p:sp>
      <p:sp>
        <p:nvSpPr>
          <p:cNvPr id="5" name="4 Título"/>
          <p:cNvSpPr>
            <a:spLocks noGrp="1"/>
          </p:cNvSpPr>
          <p:nvPr>
            <p:ph type="title"/>
          </p:nvPr>
        </p:nvSpPr>
        <p:spPr/>
        <p:txBody>
          <a:bodyPr>
            <a:normAutofit/>
          </a:bodyPr>
          <a:lstStyle/>
          <a:p>
            <a:r>
              <a:rPr lang="es-PE" sz="2800" u="sng" dirty="0" smtClean="0">
                <a:solidFill>
                  <a:srgbClr val="00B0F0"/>
                </a:solidFill>
                <a:effectLst/>
              </a:rPr>
              <a:t>C) JORNADA DE TRABAJO</a:t>
            </a:r>
            <a:endParaRPr lang="es-PE" sz="2800" u="sng" dirty="0">
              <a:solidFill>
                <a:srgbClr val="00B0F0"/>
              </a:solidFill>
              <a:effectLst/>
            </a:endParaRPr>
          </a:p>
        </p:txBody>
      </p:sp>
      <p:pic>
        <p:nvPicPr>
          <p:cNvPr id="41986" name="Picture 2" descr="http://www.infonegocios.biz/res/Image/MarcandoTarjeta.jpg"/>
          <p:cNvPicPr>
            <a:picLocks noChangeAspect="1" noChangeArrowheads="1"/>
          </p:cNvPicPr>
          <p:nvPr/>
        </p:nvPicPr>
        <p:blipFill>
          <a:blip r:embed="rId2" cstate="print"/>
          <a:srcRect/>
          <a:stretch>
            <a:fillRect/>
          </a:stretch>
        </p:blipFill>
        <p:spPr bwMode="auto">
          <a:xfrm>
            <a:off x="2571736" y="2500306"/>
            <a:ext cx="4143404" cy="3205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C)</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282" y="1500175"/>
            <a:ext cx="8229600" cy="1857388"/>
          </a:xfrm>
        </p:spPr>
        <p:txBody>
          <a:bodyPr/>
          <a:lstStyle/>
          <a:p>
            <a:pPr algn="just">
              <a:buNone/>
            </a:pPr>
            <a:r>
              <a:rPr lang="es-PE" dirty="0" smtClean="0"/>
              <a:t>	</a:t>
            </a:r>
            <a:r>
              <a:rPr lang="es-PE" sz="2200" dirty="0" smtClean="0">
                <a:solidFill>
                  <a:srgbClr val="002060"/>
                </a:solidFill>
              </a:rPr>
              <a:t>Establece el horario corrido en una sola jornada de trabajo al día de siete horas cuarenta y cinco minutos (7.45 horas) de duración en el curso de los meses de enero a diciembre, para los servidores de la Administración Pública, que regirá de lunes a viernes.</a:t>
            </a:r>
          </a:p>
          <a:p>
            <a:pPr>
              <a:buNone/>
            </a:pPr>
            <a:endParaRPr lang="es-PE" dirty="0"/>
          </a:p>
        </p:txBody>
      </p:sp>
      <p:sp>
        <p:nvSpPr>
          <p:cNvPr id="3" name="2 Título"/>
          <p:cNvSpPr>
            <a:spLocks noGrp="1"/>
          </p:cNvSpPr>
          <p:nvPr>
            <p:ph type="title"/>
          </p:nvPr>
        </p:nvSpPr>
        <p:spPr>
          <a:xfrm>
            <a:off x="457200" y="500042"/>
            <a:ext cx="8229600" cy="714380"/>
          </a:xfrm>
        </p:spPr>
        <p:txBody>
          <a:bodyPr>
            <a:normAutofit/>
          </a:bodyPr>
          <a:lstStyle/>
          <a:p>
            <a:r>
              <a:rPr lang="es-PE" sz="2800" u="sng" dirty="0" smtClean="0">
                <a:solidFill>
                  <a:srgbClr val="00B0F0"/>
                </a:solidFill>
                <a:effectLst/>
              </a:rPr>
              <a:t>C1) JORNADA DE TRABAJO EN EL SECTOR PÚBLICO</a:t>
            </a:r>
            <a:endParaRPr lang="es-PE" sz="2800" u="sng" dirty="0">
              <a:solidFill>
                <a:srgbClr val="00B0F0"/>
              </a:solidFill>
              <a:effectLst/>
            </a:endParaRPr>
          </a:p>
        </p:txBody>
      </p:sp>
      <p:sp>
        <p:nvSpPr>
          <p:cNvPr id="4" name="3 Rectángulo"/>
          <p:cNvSpPr/>
          <p:nvPr/>
        </p:nvSpPr>
        <p:spPr>
          <a:xfrm>
            <a:off x="4500562" y="5929330"/>
            <a:ext cx="4071966"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400" b="1" dirty="0" smtClean="0">
                <a:solidFill>
                  <a:srgbClr val="00B0F0"/>
                </a:solidFill>
              </a:rPr>
              <a:t>DECRETO LEY N° 18223. LEY QUE ESTABLECEN HORARIO CORRIDO PARA SERVIDORES DEL SECTOR PÚBLICO NACIONAL EN 7.45 HRS.</a:t>
            </a:r>
            <a:endParaRPr lang="es-PE" sz="1400"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428604"/>
            <a:ext cx="7786742" cy="1143000"/>
          </a:xfrm>
        </p:spPr>
        <p:txBody>
          <a:bodyPr>
            <a:normAutofit/>
          </a:bodyPr>
          <a:lstStyle/>
          <a:p>
            <a:pPr algn="l"/>
            <a:r>
              <a:rPr lang="es-PE" sz="2800" b="1" u="sng" dirty="0" smtClean="0">
                <a:solidFill>
                  <a:srgbClr val="00B0F0"/>
                </a:solidFill>
                <a:effectLst/>
              </a:rPr>
              <a:t>1. CONCEPTO DE FUNCIÓN PÚBLICA</a:t>
            </a:r>
            <a:endParaRPr lang="es-PE" sz="2800" b="1" u="sng" dirty="0">
              <a:solidFill>
                <a:srgbClr val="00B0F0"/>
              </a:solidFill>
              <a:effectLst/>
            </a:endParaRPr>
          </a:p>
        </p:txBody>
      </p:sp>
      <p:sp>
        <p:nvSpPr>
          <p:cNvPr id="3" name="2 Marcador de contenido"/>
          <p:cNvSpPr>
            <a:spLocks noGrp="1"/>
          </p:cNvSpPr>
          <p:nvPr>
            <p:ph idx="4294967295"/>
          </p:nvPr>
        </p:nvSpPr>
        <p:spPr>
          <a:xfrm>
            <a:off x="214282" y="1571612"/>
            <a:ext cx="8358246" cy="4525963"/>
          </a:xfrm>
        </p:spPr>
        <p:txBody>
          <a:bodyPr/>
          <a:lstStyle/>
          <a:p>
            <a:pPr algn="just">
              <a:buNone/>
            </a:pPr>
            <a:r>
              <a:rPr lang="es-PE" dirty="0" smtClean="0"/>
              <a:t>	</a:t>
            </a:r>
            <a:r>
              <a:rPr lang="es-PE" sz="2400" dirty="0" smtClean="0">
                <a:solidFill>
                  <a:srgbClr val="002060"/>
                </a:solidFill>
              </a:rPr>
              <a:t>Conjunto de actividades propias del Estado que son ejecutadas por personas a su servicio.</a:t>
            </a:r>
            <a:endParaRPr lang="es-PE" sz="2400" dirty="0">
              <a:solidFill>
                <a:srgbClr val="002060"/>
              </a:solidFill>
            </a:endParaRPr>
          </a:p>
        </p:txBody>
      </p:sp>
      <p:sp>
        <p:nvSpPr>
          <p:cNvPr id="1038" name="AutoShape 14" descr="https://encrypted-tbn2.gstatic.com/images?q=tbn:ANd9GcRamTeKtwLqKbunxssLLi-iIdSURavWOm47gqQDZjNdpyvY1wDM_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graphicFrame>
        <p:nvGraphicFramePr>
          <p:cNvPr id="10" name="9 Diagrama"/>
          <p:cNvGraphicFramePr/>
          <p:nvPr/>
        </p:nvGraphicFramePr>
        <p:xfrm>
          <a:off x="642910" y="3071810"/>
          <a:ext cx="7715304" cy="174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8085584" cy="580926"/>
          </a:xfrm>
        </p:spPr>
        <p:txBody>
          <a:bodyPr>
            <a:normAutofit/>
          </a:bodyPr>
          <a:lstStyle/>
          <a:p>
            <a:r>
              <a:rPr lang="es-PE" sz="2800" u="sng" dirty="0" smtClean="0">
                <a:solidFill>
                  <a:srgbClr val="00B0F0"/>
                </a:solidFill>
                <a:effectLst/>
              </a:rPr>
              <a:t>C2) TRABAJO EN SOBRETIEMPO</a:t>
            </a:r>
            <a:endParaRPr lang="es-PE" sz="2800" u="sng" dirty="0">
              <a:solidFill>
                <a:srgbClr val="00B0F0"/>
              </a:solidFill>
              <a:effectLst/>
            </a:endParaRPr>
          </a:p>
        </p:txBody>
      </p:sp>
      <p:sp>
        <p:nvSpPr>
          <p:cNvPr id="5" name="4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145</a:t>
            </a:r>
            <a:endParaRPr lang="es-PE" sz="1600" dirty="0">
              <a:solidFill>
                <a:srgbClr val="00B0F0"/>
              </a:solidFill>
            </a:endParaRPr>
          </a:p>
        </p:txBody>
      </p:sp>
      <p:graphicFrame>
        <p:nvGraphicFramePr>
          <p:cNvPr id="6" name="5 Diagrama"/>
          <p:cNvGraphicFramePr/>
          <p:nvPr/>
        </p:nvGraphicFramePr>
        <p:xfrm>
          <a:off x="357158" y="1571612"/>
          <a:ext cx="8501122" cy="39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785926"/>
            <a:ext cx="8229600" cy="4572032"/>
          </a:xfrm>
        </p:spPr>
        <p:txBody>
          <a:bodyPr>
            <a:normAutofit/>
          </a:bodyPr>
          <a:lstStyle/>
          <a:p>
            <a:pPr algn="just">
              <a:buNone/>
            </a:pPr>
            <a:r>
              <a:rPr lang="es-PE" sz="2200" b="1" i="1" dirty="0" smtClean="0">
                <a:solidFill>
                  <a:srgbClr val="002060"/>
                </a:solidFill>
              </a:rPr>
              <a:t>Artículo 8. Medidas en materia de personal</a:t>
            </a:r>
          </a:p>
          <a:p>
            <a:pPr algn="just">
              <a:buNone/>
            </a:pPr>
            <a:r>
              <a:rPr lang="es-PE" sz="2200" i="1" dirty="0" smtClean="0">
                <a:solidFill>
                  <a:srgbClr val="002060"/>
                </a:solidFill>
              </a:rPr>
              <a:t>(…)</a:t>
            </a:r>
          </a:p>
          <a:p>
            <a:pPr algn="just">
              <a:buNone/>
            </a:pPr>
            <a:r>
              <a:rPr lang="es-PE" sz="2200" i="1" dirty="0" smtClean="0">
                <a:solidFill>
                  <a:srgbClr val="002060"/>
                </a:solidFill>
              </a:rPr>
              <a:t>8.2 Las entidades públicas, independientemente del régimen laboral que las regule, no se encuentran autorizadas para efectuar gastos por concepto de horas extras.</a:t>
            </a:r>
            <a:endParaRPr lang="es-PE" sz="2200" i="1" dirty="0">
              <a:solidFill>
                <a:srgbClr val="002060"/>
              </a:solidFill>
            </a:endParaRPr>
          </a:p>
        </p:txBody>
      </p:sp>
      <p:sp>
        <p:nvSpPr>
          <p:cNvPr id="2" name="1 Título"/>
          <p:cNvSpPr>
            <a:spLocks noGrp="1"/>
          </p:cNvSpPr>
          <p:nvPr>
            <p:ph type="title"/>
          </p:nvPr>
        </p:nvSpPr>
        <p:spPr>
          <a:xfrm>
            <a:off x="428596" y="500042"/>
            <a:ext cx="8229600" cy="1143000"/>
          </a:xfrm>
        </p:spPr>
        <p:txBody>
          <a:bodyPr>
            <a:normAutofit/>
          </a:bodyPr>
          <a:lstStyle/>
          <a:p>
            <a:r>
              <a:rPr lang="es-PE" sz="2800" u="sng" dirty="0" smtClean="0">
                <a:solidFill>
                  <a:srgbClr val="00B0F0"/>
                </a:solidFill>
                <a:effectLst/>
              </a:rPr>
              <a:t>C3) MEDIDAS DE AUSTERIDAD, DISCIPLINA Y CALIDAD EN EL GASTO PÚBLICO</a:t>
            </a:r>
            <a:endParaRPr lang="es-PE" sz="2800" u="sng" dirty="0">
              <a:solidFill>
                <a:srgbClr val="00B0F0"/>
              </a:solidFill>
              <a:effectLst/>
            </a:endParaRPr>
          </a:p>
        </p:txBody>
      </p:sp>
      <p:sp>
        <p:nvSpPr>
          <p:cNvPr id="4" name="3 Rectángulo"/>
          <p:cNvSpPr/>
          <p:nvPr/>
        </p:nvSpPr>
        <p:spPr>
          <a:xfrm>
            <a:off x="5500694" y="5786454"/>
            <a:ext cx="324606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LEY N° </a:t>
            </a:r>
            <a:r>
              <a:rPr lang="es-PE" sz="1600" b="1" dirty="0" smtClean="0">
                <a:solidFill>
                  <a:srgbClr val="00B0F0"/>
                </a:solidFill>
              </a:rPr>
              <a:t>30281, </a:t>
            </a:r>
            <a:r>
              <a:rPr lang="es-PE" sz="1600" b="1" dirty="0" smtClean="0">
                <a:solidFill>
                  <a:srgbClr val="00B0F0"/>
                </a:solidFill>
              </a:rPr>
              <a:t>LEY DE PRESUPUESTO DEL SECTOR PÚBLICO PARA EL AÑO FISCAL </a:t>
            </a:r>
            <a:r>
              <a:rPr lang="es-PE" sz="1600" b="1" dirty="0" smtClean="0">
                <a:solidFill>
                  <a:srgbClr val="00B0F0"/>
                </a:solidFill>
              </a:rPr>
              <a:t>2015</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500034" y="1714488"/>
            <a:ext cx="8286808" cy="4429156"/>
          </a:xfrm>
        </p:spPr>
        <p:txBody>
          <a:bodyPr>
            <a:normAutofit/>
          </a:bodyPr>
          <a:lstStyle/>
          <a:p>
            <a:pPr marL="457200" indent="-457200" algn="just">
              <a:buNone/>
            </a:pPr>
            <a:r>
              <a:rPr lang="es-PE" sz="2200" b="1" u="sng" dirty="0" smtClean="0">
                <a:solidFill>
                  <a:srgbClr val="002060"/>
                </a:solidFill>
                <a:latin typeface="Arial Narrow" pitchFamily="34" charset="0"/>
              </a:rPr>
              <a:t>TEMA N° </a:t>
            </a:r>
            <a:r>
              <a:rPr lang="es-PE" sz="2200" b="1" dirty="0" smtClean="0">
                <a:solidFill>
                  <a:srgbClr val="002060"/>
                </a:solidFill>
                <a:latin typeface="Arial Narrow" pitchFamily="34" charset="0"/>
              </a:rPr>
              <a:t>03: TRATAMIENTO  DE LAS  HORAS  EXTRAS  EN  EL  SECTOR</a:t>
            </a:r>
          </a:p>
          <a:p>
            <a:pPr marL="457200" indent="-457200" algn="just">
              <a:buNone/>
            </a:pPr>
            <a:r>
              <a:rPr lang="es-PE" sz="2200" b="1" dirty="0" smtClean="0">
                <a:solidFill>
                  <a:srgbClr val="002060"/>
                </a:solidFill>
                <a:latin typeface="Arial Narrow" pitchFamily="34" charset="0"/>
              </a:rPr>
              <a:t>PRIVADO Y EN EL SECTOR PÚBLICO.</a:t>
            </a:r>
          </a:p>
          <a:p>
            <a:pPr marL="457200" indent="-457200" algn="just">
              <a:buNone/>
            </a:pPr>
            <a:endParaRPr lang="es-PE" sz="2200" b="1" i="1" dirty="0" smtClean="0">
              <a:solidFill>
                <a:schemeClr val="tx2">
                  <a:lumMod val="50000"/>
                </a:schemeClr>
              </a:solidFill>
              <a:latin typeface="Arial Narrow" pitchFamily="34" charset="0"/>
            </a:endParaRPr>
          </a:p>
          <a:p>
            <a:pPr marL="457200" indent="-457200" algn="just">
              <a:buNone/>
            </a:pPr>
            <a:r>
              <a:rPr lang="es-PE" sz="2200" b="1" i="1" dirty="0" smtClean="0">
                <a:solidFill>
                  <a:srgbClr val="002060"/>
                </a:solidFill>
                <a:latin typeface="Arial Narrow" pitchFamily="34" charset="0"/>
              </a:rPr>
              <a:t>a.	Sobre los trabajadores que no se encuentran sujetos a la jornada de trabajo y, por tanto, tienen derecho al pago de horas extras: Trabajadores que cumplen labores intermitentes.</a:t>
            </a:r>
          </a:p>
          <a:p>
            <a:pPr marL="457200" indent="-457200" algn="just">
              <a:buNone/>
            </a:pPr>
            <a:r>
              <a:rPr lang="es-PE" sz="2200" dirty="0" smtClean="0">
                <a:solidFill>
                  <a:srgbClr val="002060"/>
                </a:solidFill>
                <a:latin typeface="Arial Narrow" pitchFamily="34" charset="0"/>
              </a:rPr>
              <a:t>	El Pleno acordó:</a:t>
            </a:r>
          </a:p>
          <a:p>
            <a:pPr marL="457200" indent="-457200" algn="just">
              <a:buNone/>
            </a:pPr>
            <a:r>
              <a:rPr lang="es-PE" sz="2200" dirty="0" smtClean="0">
                <a:solidFill>
                  <a:srgbClr val="002060"/>
                </a:solidFill>
                <a:latin typeface="Arial Narrow" pitchFamily="34" charset="0"/>
              </a:rPr>
              <a:t>	Los trabajadores de espera, vigilancia o custodia, no están comprendidos en la jornada máxima solo si es que su prestación de servicios se realiza de manera intermitente.</a:t>
            </a:r>
          </a:p>
          <a:p>
            <a:pPr marL="457200" indent="-457200" algn="just">
              <a:buNone/>
            </a:pPr>
            <a:endParaRPr lang="es-PE" sz="2200" dirty="0" smtClean="0">
              <a:solidFill>
                <a:schemeClr val="tx2">
                  <a:lumMod val="50000"/>
                </a:schemeClr>
              </a:solidFill>
              <a:latin typeface="Arial Narrow" pitchFamily="34" charset="0"/>
            </a:endParaRPr>
          </a:p>
        </p:txBody>
      </p:sp>
      <p:sp>
        <p:nvSpPr>
          <p:cNvPr id="3" name="2 Título"/>
          <p:cNvSpPr>
            <a:spLocks noGrp="1"/>
          </p:cNvSpPr>
          <p:nvPr>
            <p:ph type="title"/>
          </p:nvPr>
        </p:nvSpPr>
        <p:spPr>
          <a:xfrm>
            <a:off x="500034" y="500042"/>
            <a:ext cx="8229600" cy="1143008"/>
          </a:xfrm>
        </p:spPr>
        <p:txBody>
          <a:bodyPr>
            <a:noAutofit/>
          </a:bodyPr>
          <a:lstStyle/>
          <a:p>
            <a:r>
              <a:rPr lang="es-PE" sz="2800" u="sng" dirty="0" smtClean="0">
                <a:solidFill>
                  <a:srgbClr val="00B0F0"/>
                </a:solidFill>
                <a:effectLst/>
                <a:latin typeface="Arial Narrow" pitchFamily="34" charset="0"/>
              </a:rPr>
              <a:t>C4) I PLENO JURISDICCIONAL SUPREMO EN MATERIA LABORAL</a:t>
            </a:r>
            <a:r>
              <a:rPr lang="es-PE" sz="2600" dirty="0" smtClean="0">
                <a:solidFill>
                  <a:srgbClr val="00B0F0"/>
                </a:solidFill>
                <a:effectLst/>
                <a:latin typeface="Arial Narrow" pitchFamily="34" charset="0"/>
              </a:rPr>
              <a:t/>
            </a:r>
            <a:br>
              <a:rPr lang="es-PE" sz="2600" dirty="0" smtClean="0">
                <a:solidFill>
                  <a:srgbClr val="00B0F0"/>
                </a:solidFill>
                <a:effectLst/>
                <a:latin typeface="Arial Narrow" pitchFamily="34" charset="0"/>
              </a:rPr>
            </a:br>
            <a:endParaRPr lang="es-PE" sz="2600" dirty="0">
              <a:solidFill>
                <a:srgbClr val="00B0F0"/>
              </a:solidFill>
              <a:effectLst/>
            </a:endParaRPr>
          </a:p>
        </p:txBody>
      </p:sp>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714356"/>
            <a:ext cx="8153400" cy="5500726"/>
          </a:xfrm>
        </p:spPr>
        <p:txBody>
          <a:bodyPr>
            <a:normAutofit lnSpcReduction="10000"/>
          </a:bodyPr>
          <a:lstStyle/>
          <a:p>
            <a:pPr marL="457200" indent="-457200" algn="just">
              <a:buNone/>
            </a:pPr>
            <a:r>
              <a:rPr lang="es-PE" sz="2200" b="1" i="1" dirty="0" smtClean="0">
                <a:solidFill>
                  <a:srgbClr val="002060"/>
                </a:solidFill>
                <a:latin typeface="Arial Narrow" pitchFamily="34" charset="0"/>
              </a:rPr>
              <a:t>b.	Sobre las limitaciones presupuestales como justificación para el no reconocimiento de horas extras en el sector público:</a:t>
            </a:r>
          </a:p>
          <a:p>
            <a:pPr marL="457200" indent="-457200" algn="just">
              <a:buNone/>
            </a:pPr>
            <a:r>
              <a:rPr lang="es-PE" sz="2200" dirty="0" smtClean="0">
                <a:solidFill>
                  <a:srgbClr val="002060"/>
                </a:solidFill>
                <a:latin typeface="Arial Narrow" pitchFamily="34" charset="0"/>
              </a:rPr>
              <a:t>	El Pleno acordó:</a:t>
            </a:r>
          </a:p>
          <a:p>
            <a:pPr marL="457200" indent="-457200" algn="just">
              <a:buNone/>
            </a:pPr>
            <a:r>
              <a:rPr lang="es-PE" sz="2200" dirty="0" smtClean="0">
                <a:solidFill>
                  <a:srgbClr val="002060"/>
                </a:solidFill>
                <a:latin typeface="Arial Narrow" pitchFamily="34" charset="0"/>
              </a:rPr>
              <a:t>	Las limitaciones presupuestales no privan a los trabajadores del Sector Público de gozar del pago de horas extras si se ha realizado trabajo en </a:t>
            </a:r>
            <a:r>
              <a:rPr lang="es-PE" sz="2200" dirty="0" err="1" smtClean="0">
                <a:solidFill>
                  <a:srgbClr val="002060"/>
                </a:solidFill>
                <a:latin typeface="Arial Narrow" pitchFamily="34" charset="0"/>
              </a:rPr>
              <a:t>sobretiempo</a:t>
            </a:r>
            <a:r>
              <a:rPr lang="es-PE" sz="2200" dirty="0" smtClean="0">
                <a:solidFill>
                  <a:srgbClr val="002060"/>
                </a:solidFill>
                <a:latin typeface="Arial Narrow" pitchFamily="34" charset="0"/>
              </a:rPr>
              <a:t>.</a:t>
            </a:r>
          </a:p>
          <a:p>
            <a:pPr marL="457200" indent="-457200" algn="just">
              <a:buNone/>
            </a:pPr>
            <a:endParaRPr lang="es-PE" sz="2200" dirty="0" smtClean="0">
              <a:solidFill>
                <a:srgbClr val="002060"/>
              </a:solidFill>
              <a:latin typeface="Arial Narrow" pitchFamily="34" charset="0"/>
            </a:endParaRPr>
          </a:p>
          <a:p>
            <a:pPr algn="just">
              <a:buNone/>
            </a:pPr>
            <a:r>
              <a:rPr lang="es-PE" sz="2200" b="1" i="1" dirty="0" smtClean="0">
                <a:solidFill>
                  <a:srgbClr val="002060"/>
                </a:solidFill>
                <a:latin typeface="Arial Narrow" pitchFamily="34" charset="0"/>
              </a:rPr>
              <a:t>c. Sobre la posibilidad de las entidades del sector público de compensar el pago de horas extras con períodos de descanso sustitutorio.</a:t>
            </a:r>
          </a:p>
          <a:p>
            <a:pPr algn="just">
              <a:buNone/>
            </a:pPr>
            <a:r>
              <a:rPr lang="es-PE" sz="2200" dirty="0" smtClean="0">
                <a:solidFill>
                  <a:srgbClr val="002060"/>
                </a:solidFill>
                <a:latin typeface="Arial Narrow" pitchFamily="34" charset="0"/>
              </a:rPr>
              <a:t>	El Pleno acordó:</a:t>
            </a:r>
          </a:p>
          <a:p>
            <a:pPr algn="just">
              <a:buNone/>
            </a:pPr>
            <a:r>
              <a:rPr lang="es-PE" sz="2200" dirty="0" smtClean="0">
                <a:solidFill>
                  <a:srgbClr val="002060"/>
                </a:solidFill>
                <a:latin typeface="Arial Narrow" pitchFamily="34" charset="0"/>
              </a:rPr>
              <a:t>	Existe la posibilidad que las entidades del Sector Público compensen el pago de horas extras con períodos de descanso sustitutorio; sin embargo, para ello, tal como en el Sector Privado, es necesaria la aceptación del trabajador y su manifestación de conformidad consignada en un acuerdo (convenio).</a:t>
            </a:r>
            <a:endParaRPr lang="es-PE" sz="2200" dirty="0" smtClean="0">
              <a:solidFill>
                <a:srgbClr val="002060"/>
              </a:solidFill>
            </a:endParaRPr>
          </a:p>
          <a:p>
            <a:pPr marL="457200" indent="-457200" algn="just">
              <a:buNone/>
            </a:pPr>
            <a:endParaRPr lang="es-PE" sz="2200" dirty="0">
              <a:solidFill>
                <a:schemeClr val="tx2">
                  <a:lumMod val="50000"/>
                </a:schemeClr>
              </a:solidFill>
              <a:latin typeface="Arial Narrow" pitchFamily="34" charset="0"/>
            </a:endParaRPr>
          </a:p>
        </p:txBody>
      </p:sp>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PE" sz="2800" u="sng" dirty="0" smtClean="0">
                <a:solidFill>
                  <a:srgbClr val="00B0F0"/>
                </a:solidFill>
                <a:effectLst/>
              </a:rPr>
              <a:t>C5) MEDIA JORNADA</a:t>
            </a:r>
            <a:endParaRPr lang="es-PE" sz="2800" u="sng" dirty="0">
              <a:solidFill>
                <a:srgbClr val="00B0F0"/>
              </a:solidFill>
              <a:effectLst/>
            </a:endParaRPr>
          </a:p>
        </p:txBody>
      </p:sp>
      <p:sp>
        <p:nvSpPr>
          <p:cNvPr id="4" name="3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146</a:t>
            </a:r>
            <a:endParaRPr lang="es-PE" sz="1600" dirty="0">
              <a:solidFill>
                <a:srgbClr val="00B0F0"/>
              </a:solidFill>
            </a:endParaRPr>
          </a:p>
        </p:txBody>
      </p:sp>
      <p:graphicFrame>
        <p:nvGraphicFramePr>
          <p:cNvPr id="5" name="4 Diagrama"/>
          <p:cNvGraphicFramePr/>
          <p:nvPr/>
        </p:nvGraphicFramePr>
        <p:xfrm>
          <a:off x="1187624" y="1988840"/>
          <a:ext cx="6768752"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850106"/>
          </a:xfrm>
        </p:spPr>
        <p:txBody>
          <a:bodyPr>
            <a:normAutofit/>
          </a:bodyPr>
          <a:lstStyle/>
          <a:p>
            <a:r>
              <a:rPr lang="es-PE" sz="2800" u="sng" dirty="0" smtClean="0">
                <a:solidFill>
                  <a:srgbClr val="00B0F0"/>
                </a:solidFill>
                <a:effectLst/>
              </a:rPr>
              <a:t>C6) HORARIO DE SERVICIO</a:t>
            </a:r>
            <a:endParaRPr lang="es-PE" sz="2800" u="sng" dirty="0">
              <a:solidFill>
                <a:srgbClr val="00B0F0"/>
              </a:solidFill>
              <a:effectLst/>
            </a:endParaRPr>
          </a:p>
        </p:txBody>
      </p:sp>
      <p:sp>
        <p:nvSpPr>
          <p:cNvPr id="4" name="3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147</a:t>
            </a:r>
            <a:endParaRPr lang="es-PE" sz="1600" dirty="0">
              <a:solidFill>
                <a:srgbClr val="00B0F0"/>
              </a:solidFill>
            </a:endParaRPr>
          </a:p>
        </p:txBody>
      </p:sp>
      <p:graphicFrame>
        <p:nvGraphicFramePr>
          <p:cNvPr id="5" name="4 Diagrama"/>
          <p:cNvGraphicFramePr/>
          <p:nvPr/>
        </p:nvGraphicFramePr>
        <p:xfrm>
          <a:off x="971600" y="1268760"/>
          <a:ext cx="732013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484784"/>
            <a:ext cx="8157592" cy="4525963"/>
          </a:xfrm>
        </p:spPr>
        <p:txBody>
          <a:bodyPr/>
          <a:lstStyle/>
          <a:p>
            <a:pPr algn="just">
              <a:buNone/>
            </a:pPr>
            <a:r>
              <a:rPr lang="es-PE" dirty="0" smtClean="0"/>
              <a:t>	</a:t>
            </a:r>
            <a:r>
              <a:rPr lang="es-PE" sz="2200" dirty="0" smtClean="0">
                <a:solidFill>
                  <a:srgbClr val="002060"/>
                </a:solidFill>
              </a:rPr>
              <a:t>Las entidades podrán implementar la modalidad de teletrabajo prevista en la Ley Nº 30036 –Ley que regula el teletrabajo y sus normas reglamentarias, en función de sus necesidades.</a:t>
            </a:r>
            <a:endParaRPr lang="es-PE" sz="2200" dirty="0">
              <a:solidFill>
                <a:srgbClr val="002060"/>
              </a:solidFill>
            </a:endParaRPr>
          </a:p>
        </p:txBody>
      </p:sp>
      <p:sp>
        <p:nvSpPr>
          <p:cNvPr id="3" name="2 Título"/>
          <p:cNvSpPr>
            <a:spLocks noGrp="1"/>
          </p:cNvSpPr>
          <p:nvPr>
            <p:ph type="title"/>
          </p:nvPr>
        </p:nvSpPr>
        <p:spPr>
          <a:xfrm>
            <a:off x="611560" y="476672"/>
            <a:ext cx="8075240" cy="778098"/>
          </a:xfrm>
        </p:spPr>
        <p:txBody>
          <a:bodyPr>
            <a:normAutofit/>
          </a:bodyPr>
          <a:lstStyle/>
          <a:p>
            <a:r>
              <a:rPr lang="es-PE" sz="2800" u="sng" dirty="0" smtClean="0">
                <a:solidFill>
                  <a:srgbClr val="00B0F0"/>
                </a:solidFill>
                <a:effectLst/>
              </a:rPr>
              <a:t>C7) TELETRABAJO</a:t>
            </a:r>
            <a:endParaRPr lang="es-PE" sz="2800" u="sng" dirty="0">
              <a:solidFill>
                <a:srgbClr val="00B0F0"/>
              </a:solidFill>
              <a:effectLst/>
            </a:endParaRPr>
          </a:p>
        </p:txBody>
      </p:sp>
      <p:sp>
        <p:nvSpPr>
          <p:cNvPr id="4" name="3 Rectángulo"/>
          <p:cNvSpPr/>
          <p:nvPr/>
        </p:nvSpPr>
        <p:spPr>
          <a:xfrm>
            <a:off x="3500430" y="6309320"/>
            <a:ext cx="503201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148</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428736"/>
            <a:ext cx="8572560" cy="4525963"/>
          </a:xfrm>
        </p:spPr>
        <p:txBody>
          <a:bodyPr/>
          <a:lstStyle/>
          <a:p>
            <a:pPr lvl="0">
              <a:buNone/>
            </a:pPr>
            <a:r>
              <a:rPr lang="es-PE" sz="2200" b="1" dirty="0" smtClean="0">
                <a:solidFill>
                  <a:srgbClr val="00B0F0"/>
                </a:solidFill>
              </a:rPr>
              <a:t> 	</a:t>
            </a:r>
            <a:r>
              <a:rPr lang="es-PE" sz="2200" dirty="0" smtClean="0">
                <a:solidFill>
                  <a:schemeClr val="accent6">
                    <a:lumMod val="75000"/>
                  </a:schemeClr>
                </a:solidFill>
              </a:rPr>
              <a:t>Descanso semanal obligatorio de veinticuatro (24) horas consecutivas, como mínimo.</a:t>
            </a:r>
          </a:p>
          <a:p>
            <a:endParaRPr lang="es-PE" dirty="0"/>
          </a:p>
        </p:txBody>
      </p:sp>
      <p:sp>
        <p:nvSpPr>
          <p:cNvPr id="4" name="3 Título"/>
          <p:cNvSpPr>
            <a:spLocks noGrp="1"/>
          </p:cNvSpPr>
          <p:nvPr>
            <p:ph type="title"/>
          </p:nvPr>
        </p:nvSpPr>
        <p:spPr/>
        <p:txBody>
          <a:bodyPr>
            <a:normAutofit/>
          </a:bodyPr>
          <a:lstStyle/>
          <a:p>
            <a:r>
              <a:rPr lang="es-PE" sz="2800" u="sng" dirty="0" smtClean="0">
                <a:solidFill>
                  <a:srgbClr val="00B0F0"/>
                </a:solidFill>
                <a:effectLst/>
              </a:rPr>
              <a:t>D) DESCANSO SEMANAL</a:t>
            </a:r>
            <a:endParaRPr lang="es-PE" sz="2800" u="sng" dirty="0">
              <a:solidFill>
                <a:srgbClr val="00B0F0"/>
              </a:solidFill>
              <a:effectLst/>
            </a:endParaRPr>
          </a:p>
        </p:txBody>
      </p:sp>
      <p:pic>
        <p:nvPicPr>
          <p:cNvPr id="40966" name="Picture 6" descr="http://edukame.com/wp-content/uploads/2012/02/niño-viendo-la-televisión-con-su-padre.jpg"/>
          <p:cNvPicPr>
            <a:picLocks noChangeAspect="1" noChangeArrowheads="1"/>
          </p:cNvPicPr>
          <p:nvPr/>
        </p:nvPicPr>
        <p:blipFill>
          <a:blip r:embed="rId2" cstate="print"/>
          <a:srcRect/>
          <a:stretch>
            <a:fillRect/>
          </a:stretch>
        </p:blipFill>
        <p:spPr bwMode="auto">
          <a:xfrm>
            <a:off x="2500298" y="2357430"/>
            <a:ext cx="5000625" cy="33432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4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D)</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2800" u="sng" dirty="0" smtClean="0">
                <a:solidFill>
                  <a:srgbClr val="00B0F0"/>
                </a:solidFill>
                <a:effectLst/>
              </a:rPr>
              <a:t>D1) DESCANSO EN DÍAS FERIADOS</a:t>
            </a:r>
            <a:endParaRPr lang="es-PE" sz="2800" u="sng" dirty="0">
              <a:solidFill>
                <a:srgbClr val="00B0F0"/>
              </a:solidFill>
              <a:effectLst/>
            </a:endParaRPr>
          </a:p>
        </p:txBody>
      </p:sp>
      <p:graphicFrame>
        <p:nvGraphicFramePr>
          <p:cNvPr id="4" name="3 Diagrama"/>
          <p:cNvGraphicFramePr/>
          <p:nvPr/>
        </p:nvGraphicFramePr>
        <p:xfrm>
          <a:off x="1547664" y="1772816"/>
          <a:ext cx="6696744"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3857620" y="5857892"/>
            <a:ext cx="4824536" cy="66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149, PRIMER PÁRRAFO</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928802"/>
            <a:ext cx="8229600" cy="4525963"/>
          </a:xfrm>
        </p:spPr>
        <p:txBody>
          <a:bodyPr>
            <a:normAutofit/>
          </a:bodyPr>
          <a:lstStyle/>
          <a:p>
            <a:pPr algn="just">
              <a:buNone/>
            </a:pPr>
            <a:r>
              <a:rPr lang="es-PE" sz="2200" dirty="0" smtClean="0">
                <a:solidFill>
                  <a:srgbClr val="002060"/>
                </a:solidFill>
              </a:rPr>
              <a:t>	Cuando los requerimientos del servicio que presta la entidad pública lo hagan indispensable, el servidor civil podrá prestar servicios en su día de descanso semanal y/o en día feriado, en cuyo caso la entidad pública deberá fijar obligatoriamente el día o días en que el servidor civil compensará el descanso semanal y/o feriado trabajado.</a:t>
            </a:r>
            <a:endParaRPr lang="es-PE" sz="2200" dirty="0">
              <a:solidFill>
                <a:srgbClr val="002060"/>
              </a:solidFill>
            </a:endParaRPr>
          </a:p>
        </p:txBody>
      </p:sp>
      <p:sp>
        <p:nvSpPr>
          <p:cNvPr id="3" name="2 Título"/>
          <p:cNvSpPr>
            <a:spLocks noGrp="1"/>
          </p:cNvSpPr>
          <p:nvPr>
            <p:ph type="title"/>
          </p:nvPr>
        </p:nvSpPr>
        <p:spPr>
          <a:xfrm>
            <a:off x="785786" y="571480"/>
            <a:ext cx="8143932" cy="1143000"/>
          </a:xfrm>
        </p:spPr>
        <p:txBody>
          <a:bodyPr>
            <a:normAutofit/>
          </a:bodyPr>
          <a:lstStyle/>
          <a:p>
            <a:r>
              <a:rPr lang="es-PE" sz="2800" u="sng" dirty="0" smtClean="0">
                <a:solidFill>
                  <a:srgbClr val="00B0F0"/>
                </a:solidFill>
                <a:effectLst/>
              </a:rPr>
              <a:t>D2) REQUERIMIENTO DE SERVICIOS EN DÍAS DE DESCANSO Y FERIADOS</a:t>
            </a:r>
            <a:endParaRPr lang="es-PE" sz="2800" u="sng" dirty="0">
              <a:solidFill>
                <a:srgbClr val="00B0F0"/>
              </a:solidFill>
              <a:effectLst/>
            </a:endParaRPr>
          </a:p>
        </p:txBody>
      </p:sp>
      <p:sp>
        <p:nvSpPr>
          <p:cNvPr id="4" name="3 Rectángulo"/>
          <p:cNvSpPr/>
          <p:nvPr/>
        </p:nvSpPr>
        <p:spPr>
          <a:xfrm>
            <a:off x="3929058" y="6000768"/>
            <a:ext cx="4824536" cy="525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149, SEGUNDO PÁRRAFO</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42910" y="428604"/>
            <a:ext cx="7943848" cy="1143000"/>
          </a:xfrm>
        </p:spPr>
        <p:txBody>
          <a:bodyPr>
            <a:normAutofit/>
          </a:bodyPr>
          <a:lstStyle/>
          <a:p>
            <a:pPr algn="l"/>
            <a:r>
              <a:rPr lang="es-PE" sz="2800" b="1" u="sng" dirty="0" smtClean="0">
                <a:solidFill>
                  <a:srgbClr val="00B0F0"/>
                </a:solidFill>
                <a:effectLst/>
              </a:rPr>
              <a:t>2.  NATURALEZA DE LA FUNCIÓN PÚBLICA</a:t>
            </a:r>
            <a:endParaRPr lang="es-PE" sz="2800" b="1" u="sng" dirty="0">
              <a:solidFill>
                <a:srgbClr val="00B0F0"/>
              </a:solidFill>
              <a:effectLst/>
            </a:endParaRPr>
          </a:p>
        </p:txBody>
      </p:sp>
      <p:graphicFrame>
        <p:nvGraphicFramePr>
          <p:cNvPr id="7" name="6 Diagrama"/>
          <p:cNvGraphicFramePr/>
          <p:nvPr/>
        </p:nvGraphicFramePr>
        <p:xfrm>
          <a:off x="1500166" y="1643050"/>
          <a:ext cx="635798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500034" y="428604"/>
            <a:ext cx="7943848" cy="1143000"/>
          </a:xfrm>
        </p:spPr>
        <p:txBody>
          <a:bodyPr>
            <a:normAutofit/>
          </a:bodyPr>
          <a:lstStyle/>
          <a:p>
            <a:r>
              <a:rPr lang="es-PE" sz="2800" u="sng" dirty="0" smtClean="0">
                <a:solidFill>
                  <a:srgbClr val="00B0F0"/>
                </a:solidFill>
                <a:effectLst/>
              </a:rPr>
              <a:t>E) REFRIGERIO</a:t>
            </a:r>
            <a:endParaRPr lang="es-PE" sz="2800" u="sng" dirty="0">
              <a:solidFill>
                <a:srgbClr val="00B0F0"/>
              </a:solidFill>
              <a:effectLst/>
            </a:endParaRPr>
          </a:p>
        </p:txBody>
      </p:sp>
      <p:sp>
        <p:nvSpPr>
          <p:cNvPr id="6" name="5 Marcador de contenido"/>
          <p:cNvSpPr>
            <a:spLocks noGrp="1"/>
          </p:cNvSpPr>
          <p:nvPr>
            <p:ph sz="half" idx="4294967295"/>
          </p:nvPr>
        </p:nvSpPr>
        <p:spPr>
          <a:xfrm>
            <a:off x="214282" y="1571612"/>
            <a:ext cx="4038600" cy="4525963"/>
          </a:xfrm>
        </p:spPr>
        <p:txBody>
          <a:bodyPr/>
          <a:lstStyle/>
          <a:p>
            <a:pPr lvl="0" algn="just">
              <a:buNone/>
            </a:pPr>
            <a:r>
              <a:rPr lang="es-PE" sz="2800" dirty="0" smtClean="0">
                <a:solidFill>
                  <a:srgbClr val="00B0F0"/>
                </a:solidFill>
              </a:rPr>
              <a:t>	</a:t>
            </a:r>
            <a:r>
              <a:rPr lang="es-PE" sz="2200" dirty="0" smtClean="0">
                <a:solidFill>
                  <a:schemeClr val="accent6">
                    <a:lumMod val="75000"/>
                  </a:schemeClr>
                </a:solidFill>
              </a:rPr>
              <a:t>Un tiempo de refrigerio, que no forma parte de la jornada de trabajo.</a:t>
            </a:r>
          </a:p>
          <a:p>
            <a:endParaRPr lang="es-PE" dirty="0"/>
          </a:p>
        </p:txBody>
      </p:sp>
      <p:pic>
        <p:nvPicPr>
          <p:cNvPr id="39938" name="Picture 2" descr="Tres ejecutivos toman comida rápida en un descanso del trabajo.| El Mundo"/>
          <p:cNvPicPr>
            <a:picLocks noChangeAspect="1" noChangeArrowheads="1"/>
          </p:cNvPicPr>
          <p:nvPr/>
        </p:nvPicPr>
        <p:blipFill>
          <a:blip r:embed="rId2" cstate="print"/>
          <a:srcRect/>
          <a:stretch>
            <a:fillRect/>
          </a:stretch>
        </p:blipFill>
        <p:spPr bwMode="auto">
          <a:xfrm>
            <a:off x="4857752" y="1500174"/>
            <a:ext cx="3500462" cy="4069116"/>
          </a:xfrm>
          <a:prstGeom prst="ellipse">
            <a:avLst/>
          </a:prstGeom>
          <a:noFill/>
          <a:scene3d>
            <a:camera prst="orthographicFront"/>
            <a:lightRig rig="threePt" dir="t"/>
          </a:scene3d>
          <a:sp3d>
            <a:bevelT w="101600" prst="riblet"/>
          </a:sp3d>
        </p:spPr>
      </p:pic>
      <p:sp>
        <p:nvSpPr>
          <p:cNvPr id="5" name="4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E)</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2800" u="sng" dirty="0" smtClean="0">
                <a:solidFill>
                  <a:srgbClr val="00B0F0"/>
                </a:solidFill>
                <a:effectLst/>
              </a:rPr>
              <a:t>E1) REFRIGERIO EN HORARIO CORRIDO</a:t>
            </a:r>
            <a:endParaRPr lang="es-PE" sz="2800" u="sng" dirty="0">
              <a:solidFill>
                <a:srgbClr val="00B0F0"/>
              </a:solidFill>
              <a:effectLst/>
            </a:endParaRPr>
          </a:p>
        </p:txBody>
      </p:sp>
      <p:sp>
        <p:nvSpPr>
          <p:cNvPr id="4" name="3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150</a:t>
            </a:r>
            <a:endParaRPr lang="es-PE" sz="1600" dirty="0">
              <a:solidFill>
                <a:srgbClr val="00B0F0"/>
              </a:solidFill>
            </a:endParaRPr>
          </a:p>
        </p:txBody>
      </p:sp>
      <p:graphicFrame>
        <p:nvGraphicFramePr>
          <p:cNvPr id="5" name="4 Diagrama"/>
          <p:cNvGraphicFramePr/>
          <p:nvPr/>
        </p:nvGraphicFramePr>
        <p:xfrm>
          <a:off x="1043608" y="1412776"/>
          <a:ext cx="6864424"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idx="4294967295"/>
          </p:nvPr>
        </p:nvSpPr>
        <p:spPr>
          <a:xfrm>
            <a:off x="714348" y="500042"/>
            <a:ext cx="8229600" cy="857256"/>
          </a:xfrm>
        </p:spPr>
        <p:txBody>
          <a:bodyPr>
            <a:normAutofit/>
          </a:bodyPr>
          <a:lstStyle/>
          <a:p>
            <a:r>
              <a:rPr lang="es-PE" sz="2800" u="sng" dirty="0" smtClean="0">
                <a:solidFill>
                  <a:srgbClr val="00B0F0"/>
                </a:solidFill>
                <a:effectLst/>
              </a:rPr>
              <a:t>F) IMPUGNAR</a:t>
            </a:r>
            <a:endParaRPr lang="es-PE" sz="2800" u="sng" dirty="0">
              <a:solidFill>
                <a:srgbClr val="00B0F0"/>
              </a:solidFill>
              <a:effectLst/>
            </a:endParaRPr>
          </a:p>
        </p:txBody>
      </p:sp>
      <p:sp>
        <p:nvSpPr>
          <p:cNvPr id="3" name="2 Marcador de contenido"/>
          <p:cNvSpPr>
            <a:spLocks noGrp="1"/>
          </p:cNvSpPr>
          <p:nvPr>
            <p:ph sz="half" idx="4294967295"/>
          </p:nvPr>
        </p:nvSpPr>
        <p:spPr>
          <a:xfrm>
            <a:off x="4500562" y="1500174"/>
            <a:ext cx="4038600" cy="4525963"/>
          </a:xfrm>
        </p:spPr>
        <p:txBody>
          <a:bodyPr/>
          <a:lstStyle/>
          <a:p>
            <a:pPr lvl="0" algn="just">
              <a:buNone/>
            </a:pPr>
            <a:r>
              <a:rPr lang="es-PE" b="1" dirty="0" smtClean="0">
                <a:solidFill>
                  <a:srgbClr val="00B0F0"/>
                </a:solidFill>
              </a:rPr>
              <a:t>	</a:t>
            </a:r>
            <a:r>
              <a:rPr lang="es-PE" sz="2200" dirty="0" smtClean="0">
                <a:solidFill>
                  <a:schemeClr val="accent6">
                    <a:lumMod val="75000"/>
                  </a:schemeClr>
                </a:solidFill>
              </a:rPr>
              <a:t>Impugnar ante las instancias correspondientes las decisiones que  afecten sus derechos.</a:t>
            </a:r>
          </a:p>
          <a:p>
            <a:pPr algn="just">
              <a:buNone/>
            </a:pPr>
            <a:endParaRPr lang="es-PE" dirty="0"/>
          </a:p>
        </p:txBody>
      </p:sp>
      <p:pic>
        <p:nvPicPr>
          <p:cNvPr id="38914" name="Picture 2" descr="http://www.pj.gob.pe/wps/wcm/connect/6f0c28804857a0229f31bf539a62bef1/AUDIENCIA+LABORAL.JPG?MOD=AJPERES&amp;CONVERT_TO=url&amp;CACHEID=6f0c28804857a0229f31bf539a62bef1">
            <a:hlinkClick r:id="rId2" tooltip="Galería de Fotos"/>
          </p:cNvPr>
          <p:cNvPicPr>
            <a:picLocks noChangeAspect="1" noChangeArrowheads="1"/>
          </p:cNvPicPr>
          <p:nvPr/>
        </p:nvPicPr>
        <p:blipFill>
          <a:blip r:embed="rId3" cstate="print"/>
          <a:srcRect/>
          <a:stretch>
            <a:fillRect/>
          </a:stretch>
        </p:blipFill>
        <p:spPr bwMode="auto">
          <a:xfrm>
            <a:off x="857224" y="1857364"/>
            <a:ext cx="3071834" cy="38576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F)</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500174"/>
            <a:ext cx="8229600" cy="4525963"/>
          </a:xfrm>
        </p:spPr>
        <p:txBody>
          <a:bodyPr>
            <a:normAutofit/>
          </a:bodyPr>
          <a:lstStyle/>
          <a:p>
            <a:pPr algn="just">
              <a:buNone/>
            </a:pPr>
            <a:r>
              <a:rPr lang="es-PE" sz="2800" b="1" dirty="0" smtClean="0">
                <a:solidFill>
                  <a:srgbClr val="00B0F0"/>
                </a:solidFill>
              </a:rPr>
              <a:t>	</a:t>
            </a:r>
            <a:r>
              <a:rPr lang="es-PE" sz="2200" dirty="0" smtClean="0">
                <a:solidFill>
                  <a:schemeClr val="accent6">
                    <a:lumMod val="75000"/>
                  </a:schemeClr>
                </a:solidFill>
              </a:rPr>
              <a:t>Permisos y licencias de acuerdo a lo establecido en las normas reglamentarias.</a:t>
            </a:r>
            <a:endParaRPr lang="es-PE" sz="2200" dirty="0">
              <a:solidFill>
                <a:schemeClr val="accent6">
                  <a:lumMod val="75000"/>
                </a:schemeClr>
              </a:solidFill>
            </a:endParaRPr>
          </a:p>
        </p:txBody>
      </p:sp>
      <p:sp>
        <p:nvSpPr>
          <p:cNvPr id="5" name="4 Título"/>
          <p:cNvSpPr>
            <a:spLocks noGrp="1"/>
          </p:cNvSpPr>
          <p:nvPr>
            <p:ph type="title"/>
          </p:nvPr>
        </p:nvSpPr>
        <p:spPr>
          <a:xfrm>
            <a:off x="642910" y="571480"/>
            <a:ext cx="8229600" cy="846158"/>
          </a:xfrm>
        </p:spPr>
        <p:txBody>
          <a:bodyPr>
            <a:normAutofit/>
          </a:bodyPr>
          <a:lstStyle/>
          <a:p>
            <a:r>
              <a:rPr lang="es-PE" sz="2800" u="sng" dirty="0" smtClean="0">
                <a:solidFill>
                  <a:srgbClr val="00B0F0"/>
                </a:solidFill>
                <a:effectLst/>
              </a:rPr>
              <a:t>G) PERMISOS Y LICENCIAS</a:t>
            </a:r>
            <a:endParaRPr lang="es-PE" sz="2800" u="sng" dirty="0">
              <a:solidFill>
                <a:srgbClr val="00B0F0"/>
              </a:solidFill>
              <a:effectLst/>
            </a:endParaRPr>
          </a:p>
        </p:txBody>
      </p:sp>
      <p:pic>
        <p:nvPicPr>
          <p:cNvPr id="37890" name="Picture 2" descr="mujer embarazada frente a pc"/>
          <p:cNvPicPr>
            <a:picLocks noChangeAspect="1" noChangeArrowheads="1"/>
          </p:cNvPicPr>
          <p:nvPr/>
        </p:nvPicPr>
        <p:blipFill>
          <a:blip r:embed="rId2" cstate="print"/>
          <a:srcRect/>
          <a:stretch>
            <a:fillRect/>
          </a:stretch>
        </p:blipFill>
        <p:spPr bwMode="auto">
          <a:xfrm>
            <a:off x="1979712" y="2636912"/>
            <a:ext cx="6172200" cy="3105150"/>
          </a:xfrm>
          <a:prstGeom prst="rect">
            <a:avLst/>
          </a:prstGeom>
          <a:noFill/>
          <a:effectLst>
            <a:outerShdw blurRad="76200" dir="13500000" sy="23000" kx="1200000" algn="br" rotWithShape="0">
              <a:prstClr val="black">
                <a:alpha val="20000"/>
              </a:prstClr>
            </a:outerShdw>
          </a:effectLst>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G)</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4638"/>
            <a:ext cx="8003232" cy="1143000"/>
          </a:xfrm>
        </p:spPr>
        <p:txBody>
          <a:bodyPr>
            <a:normAutofit/>
          </a:bodyPr>
          <a:lstStyle/>
          <a:p>
            <a:r>
              <a:rPr lang="es-PE" sz="2800" u="sng" dirty="0" smtClean="0">
                <a:solidFill>
                  <a:srgbClr val="00B0F0"/>
                </a:solidFill>
              </a:rPr>
              <a:t>G1) PERMISOS </a:t>
            </a:r>
            <a:endParaRPr lang="es-PE" sz="2800" u="sng" dirty="0">
              <a:solidFill>
                <a:srgbClr val="00B0F0"/>
              </a:solidFill>
            </a:endParaRPr>
          </a:p>
        </p:txBody>
      </p:sp>
      <p:sp>
        <p:nvSpPr>
          <p:cNvPr id="3" name="2 Marcador de contenido"/>
          <p:cNvSpPr>
            <a:spLocks noGrp="1"/>
          </p:cNvSpPr>
          <p:nvPr>
            <p:ph idx="1"/>
          </p:nvPr>
        </p:nvSpPr>
        <p:spPr/>
        <p:txBody>
          <a:bodyPr/>
          <a:lstStyle/>
          <a:p>
            <a:pPr>
              <a:buNone/>
            </a:pPr>
            <a:r>
              <a:rPr lang="es-PE" dirty="0" smtClean="0"/>
              <a:t>	</a:t>
            </a:r>
            <a:r>
              <a:rPr lang="es-PE" sz="2200" dirty="0" smtClean="0">
                <a:solidFill>
                  <a:srgbClr val="002060"/>
                </a:solidFill>
              </a:rPr>
              <a:t>Califica como permiso la ausencia por horas del servidor civil durante su jornada de servicio autorizada por su jefe inmediato.</a:t>
            </a:r>
            <a:endParaRPr lang="es-PE" sz="2200" dirty="0">
              <a:solidFill>
                <a:srgbClr val="002060"/>
              </a:solidFill>
            </a:endParaRPr>
          </a:p>
        </p:txBody>
      </p:sp>
      <p:sp>
        <p:nvSpPr>
          <p:cNvPr id="5" name="4 Rectángulo"/>
          <p:cNvSpPr/>
          <p:nvPr/>
        </p:nvSpPr>
        <p:spPr>
          <a:xfrm>
            <a:off x="3500430" y="6309320"/>
            <a:ext cx="503201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151</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428604"/>
            <a:ext cx="8229600" cy="652934"/>
          </a:xfrm>
        </p:spPr>
        <p:txBody>
          <a:bodyPr>
            <a:normAutofit/>
          </a:bodyPr>
          <a:lstStyle/>
          <a:p>
            <a:r>
              <a:rPr lang="es-PE" sz="2800" u="sng" dirty="0" smtClean="0">
                <a:solidFill>
                  <a:srgbClr val="00B0F0"/>
                </a:solidFill>
                <a:effectLst/>
              </a:rPr>
              <a:t>G2) PERMISOS OTORGADOS</a:t>
            </a:r>
            <a:endParaRPr lang="es-PE" sz="2800" u="sng" dirty="0">
              <a:solidFill>
                <a:srgbClr val="00B0F0"/>
              </a:solidFill>
              <a:effectLst/>
            </a:endParaRPr>
          </a:p>
        </p:txBody>
      </p:sp>
      <p:sp>
        <p:nvSpPr>
          <p:cNvPr id="4" name="3 Rectángulo"/>
          <p:cNvSpPr/>
          <p:nvPr/>
        </p:nvSpPr>
        <p:spPr>
          <a:xfrm>
            <a:off x="3786182" y="6357958"/>
            <a:ext cx="51034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151</a:t>
            </a:r>
            <a:endParaRPr lang="es-PE" sz="1600" dirty="0">
              <a:solidFill>
                <a:srgbClr val="00B0F0"/>
              </a:solidFill>
            </a:endParaRPr>
          </a:p>
        </p:txBody>
      </p:sp>
      <p:graphicFrame>
        <p:nvGraphicFramePr>
          <p:cNvPr id="6" name="5 Diagrama"/>
          <p:cNvGraphicFramePr/>
          <p:nvPr/>
        </p:nvGraphicFramePr>
        <p:xfrm>
          <a:off x="571472" y="1357298"/>
          <a:ext cx="770485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634082"/>
          </a:xfrm>
        </p:spPr>
        <p:txBody>
          <a:bodyPr>
            <a:normAutofit/>
          </a:bodyPr>
          <a:lstStyle/>
          <a:p>
            <a:r>
              <a:rPr lang="es-PE" sz="2800" u="sng" dirty="0" smtClean="0">
                <a:solidFill>
                  <a:srgbClr val="00B0F0"/>
                </a:solidFill>
                <a:effectLst/>
              </a:rPr>
              <a:t>G3) </a:t>
            </a:r>
            <a:r>
              <a:rPr lang="es-PE" sz="2800" u="sng" dirty="0" smtClean="0">
                <a:solidFill>
                  <a:srgbClr val="00B0F0"/>
                </a:solidFill>
                <a:effectLst/>
              </a:rPr>
              <a:t>LICENCIAS OTORGADAS</a:t>
            </a:r>
            <a:endParaRPr lang="es-PE" sz="2800" u="sng" dirty="0">
              <a:solidFill>
                <a:srgbClr val="00B0F0"/>
              </a:solidFill>
              <a:effectLst/>
            </a:endParaRPr>
          </a:p>
        </p:txBody>
      </p:sp>
      <p:graphicFrame>
        <p:nvGraphicFramePr>
          <p:cNvPr id="4" name="3 Diagrama"/>
          <p:cNvGraphicFramePr/>
          <p:nvPr/>
        </p:nvGraphicFramePr>
        <p:xfrm>
          <a:off x="539552" y="1052736"/>
          <a:ext cx="8280920" cy="5662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6215074" y="5643578"/>
            <a:ext cx="2609958" cy="717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153</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282" y="1643050"/>
            <a:ext cx="8229600" cy="4525963"/>
          </a:xfrm>
        </p:spPr>
        <p:txBody>
          <a:bodyPr>
            <a:normAutofit/>
          </a:bodyPr>
          <a:lstStyle/>
          <a:p>
            <a:pPr algn="just">
              <a:buNone/>
            </a:pPr>
            <a:r>
              <a:rPr lang="es-PE" sz="2800" b="1" dirty="0" smtClean="0">
                <a:solidFill>
                  <a:srgbClr val="00B0F0"/>
                </a:solidFill>
              </a:rPr>
              <a:t>	</a:t>
            </a:r>
            <a:r>
              <a:rPr lang="es-PE" sz="2200" dirty="0" smtClean="0">
                <a:solidFill>
                  <a:schemeClr val="accent6">
                    <a:lumMod val="75000"/>
                  </a:schemeClr>
                </a:solidFill>
              </a:rPr>
              <a:t>Seguridad social en salud y pensiones, de acuerdo a la legislación sobre la materia.</a:t>
            </a:r>
            <a:endParaRPr lang="es-PE" sz="2200" dirty="0">
              <a:solidFill>
                <a:schemeClr val="accent6">
                  <a:lumMod val="75000"/>
                </a:schemeClr>
              </a:solidFill>
            </a:endParaRPr>
          </a:p>
        </p:txBody>
      </p:sp>
      <p:sp>
        <p:nvSpPr>
          <p:cNvPr id="5" name="4 Título"/>
          <p:cNvSpPr>
            <a:spLocks noGrp="1"/>
          </p:cNvSpPr>
          <p:nvPr>
            <p:ph type="title"/>
          </p:nvPr>
        </p:nvSpPr>
        <p:spPr>
          <a:xfrm>
            <a:off x="500034" y="571480"/>
            <a:ext cx="8229600" cy="928686"/>
          </a:xfrm>
        </p:spPr>
        <p:txBody>
          <a:bodyPr>
            <a:normAutofit/>
          </a:bodyPr>
          <a:lstStyle/>
          <a:p>
            <a:r>
              <a:rPr lang="es-PE" sz="2800" u="sng" dirty="0" smtClean="0">
                <a:solidFill>
                  <a:srgbClr val="00B0F0"/>
                </a:solidFill>
                <a:effectLst/>
              </a:rPr>
              <a:t>H) SEGURIDAD SOCIAL Y PENSIONES</a:t>
            </a:r>
            <a:endParaRPr lang="es-PE" sz="2800" u="sng" dirty="0">
              <a:solidFill>
                <a:srgbClr val="00B0F0"/>
              </a:solidFill>
              <a:effectLst/>
            </a:endParaRPr>
          </a:p>
        </p:txBody>
      </p:sp>
      <p:pic>
        <p:nvPicPr>
          <p:cNvPr id="36866" name="Picture 2" descr="ONP"/>
          <p:cNvPicPr>
            <a:picLocks noChangeAspect="1" noChangeArrowheads="1"/>
          </p:cNvPicPr>
          <p:nvPr/>
        </p:nvPicPr>
        <p:blipFill>
          <a:blip r:embed="rId2" cstate="print"/>
          <a:srcRect/>
          <a:stretch>
            <a:fillRect/>
          </a:stretch>
        </p:blipFill>
        <p:spPr bwMode="auto">
          <a:xfrm>
            <a:off x="1214414" y="2643182"/>
            <a:ext cx="3214710" cy="2357454"/>
          </a:xfrm>
          <a:prstGeom prst="ellipse">
            <a:avLst/>
          </a:prstGeom>
          <a:ln>
            <a:noFill/>
          </a:ln>
          <a:effectLst>
            <a:softEdge rad="112500"/>
          </a:effectLst>
        </p:spPr>
      </p:pic>
      <p:pic>
        <p:nvPicPr>
          <p:cNvPr id="36870" name="Picture 6" descr="http://2.bp.blogspot.com/-lwLXQvR7ehE/T8N9sfjk2zI/AAAAAAAAFI4/o5tXEOC1P6Y/s320/2.jpg">
            <a:hlinkClick r:id="rId3"/>
          </p:cNvPr>
          <p:cNvPicPr>
            <a:picLocks noChangeAspect="1" noChangeArrowheads="1"/>
          </p:cNvPicPr>
          <p:nvPr/>
        </p:nvPicPr>
        <p:blipFill>
          <a:blip r:embed="rId4" cstate="print"/>
          <a:srcRect/>
          <a:stretch>
            <a:fillRect/>
          </a:stretch>
        </p:blipFill>
        <p:spPr bwMode="auto">
          <a:xfrm>
            <a:off x="3929058" y="3429001"/>
            <a:ext cx="3714776" cy="2428892"/>
          </a:xfrm>
          <a:prstGeom prst="ellipse">
            <a:avLst/>
          </a:prstGeom>
          <a:ln>
            <a:noFill/>
          </a:ln>
          <a:effectLst>
            <a:softEdge rad="112500"/>
          </a:effectLst>
        </p:spPr>
      </p:pic>
      <p:sp>
        <p:nvSpPr>
          <p:cNvPr id="6" name="5 Rectángulo"/>
          <p:cNvSpPr/>
          <p:nvPr/>
        </p:nvSpPr>
        <p:spPr>
          <a:xfrm>
            <a:off x="5786446" y="6215082"/>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H)</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500174"/>
            <a:ext cx="8229600" cy="4525963"/>
          </a:xfrm>
        </p:spPr>
        <p:txBody>
          <a:bodyPr>
            <a:normAutofit/>
          </a:bodyPr>
          <a:lstStyle/>
          <a:p>
            <a:pPr algn="just">
              <a:buNone/>
            </a:pPr>
            <a:r>
              <a:rPr lang="es-PE" sz="2800" b="1" dirty="0" smtClean="0">
                <a:solidFill>
                  <a:srgbClr val="00B0F0"/>
                </a:solidFill>
              </a:rPr>
              <a:t>	</a:t>
            </a:r>
            <a:r>
              <a:rPr lang="es-PE" sz="2200" dirty="0" smtClean="0">
                <a:solidFill>
                  <a:schemeClr val="accent6">
                    <a:lumMod val="75000"/>
                  </a:schemeClr>
                </a:solidFill>
              </a:rPr>
              <a:t>Gozar de los derechos a que hace referencia la Ley N° 29783, Ley de  Seguridad y Salud en el Trabajo.</a:t>
            </a:r>
            <a:endParaRPr lang="es-PE" sz="2200" dirty="0">
              <a:solidFill>
                <a:schemeClr val="accent6">
                  <a:lumMod val="75000"/>
                </a:schemeClr>
              </a:solidFill>
            </a:endParaRPr>
          </a:p>
        </p:txBody>
      </p:sp>
      <p:sp>
        <p:nvSpPr>
          <p:cNvPr id="5" name="4 Título"/>
          <p:cNvSpPr>
            <a:spLocks noGrp="1"/>
          </p:cNvSpPr>
          <p:nvPr>
            <p:ph type="title"/>
          </p:nvPr>
        </p:nvSpPr>
        <p:spPr>
          <a:xfrm>
            <a:off x="642910" y="357166"/>
            <a:ext cx="8229600" cy="1143000"/>
          </a:xfrm>
        </p:spPr>
        <p:txBody>
          <a:bodyPr>
            <a:normAutofit/>
          </a:bodyPr>
          <a:lstStyle/>
          <a:p>
            <a:r>
              <a:rPr lang="es-PE" sz="2800" u="sng" dirty="0" smtClean="0">
                <a:solidFill>
                  <a:srgbClr val="00B0F0"/>
                </a:solidFill>
                <a:effectLst/>
              </a:rPr>
              <a:t>I) SEGURIDAD Y SALUD EN EL TRABAJO</a:t>
            </a:r>
            <a:endParaRPr lang="es-PE" sz="2800" u="sng" dirty="0">
              <a:solidFill>
                <a:srgbClr val="00B0F0"/>
              </a:solidFill>
              <a:effectLst/>
            </a:endParaRPr>
          </a:p>
        </p:txBody>
      </p:sp>
      <p:pic>
        <p:nvPicPr>
          <p:cNvPr id="35842" name="Picture 2" descr="obrero">
            <a:hlinkClick r:id="rId2"/>
          </p:cNvPr>
          <p:cNvPicPr>
            <a:picLocks noChangeAspect="1" noChangeArrowheads="1"/>
          </p:cNvPicPr>
          <p:nvPr/>
        </p:nvPicPr>
        <p:blipFill>
          <a:blip r:embed="rId3" cstate="print"/>
          <a:srcRect/>
          <a:stretch>
            <a:fillRect/>
          </a:stretch>
        </p:blipFill>
        <p:spPr bwMode="auto">
          <a:xfrm>
            <a:off x="1428728" y="2928934"/>
            <a:ext cx="2857500" cy="2143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844" name="Picture 4" descr="seguridad-laboral3"/>
          <p:cNvPicPr>
            <a:picLocks noChangeAspect="1" noChangeArrowheads="1"/>
          </p:cNvPicPr>
          <p:nvPr/>
        </p:nvPicPr>
        <p:blipFill>
          <a:blip r:embed="rId4" cstate="print"/>
          <a:srcRect/>
          <a:stretch>
            <a:fillRect/>
          </a:stretch>
        </p:blipFill>
        <p:spPr bwMode="auto">
          <a:xfrm>
            <a:off x="4929190" y="2928934"/>
            <a:ext cx="3357586" cy="2143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I)</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idx="4294967295"/>
          </p:nvPr>
        </p:nvSpPr>
        <p:spPr>
          <a:xfrm>
            <a:off x="571472" y="357166"/>
            <a:ext cx="8158162" cy="1143000"/>
          </a:xfrm>
        </p:spPr>
        <p:txBody>
          <a:bodyPr>
            <a:normAutofit/>
          </a:bodyPr>
          <a:lstStyle/>
          <a:p>
            <a:r>
              <a:rPr lang="es-PE" sz="2800" u="sng" dirty="0" smtClean="0">
                <a:solidFill>
                  <a:srgbClr val="00B0F0"/>
                </a:solidFill>
                <a:effectLst/>
              </a:rPr>
              <a:t>J) SEGURO DE VIDA</a:t>
            </a:r>
            <a:endParaRPr lang="es-PE" sz="2800" u="sng" dirty="0">
              <a:solidFill>
                <a:srgbClr val="00B0F0"/>
              </a:solidFill>
              <a:effectLst/>
            </a:endParaRPr>
          </a:p>
        </p:txBody>
      </p:sp>
      <p:sp>
        <p:nvSpPr>
          <p:cNvPr id="2" name="1 Marcador de contenido"/>
          <p:cNvSpPr>
            <a:spLocks noGrp="1"/>
          </p:cNvSpPr>
          <p:nvPr>
            <p:ph sz="half" idx="4294967295"/>
          </p:nvPr>
        </p:nvSpPr>
        <p:spPr>
          <a:xfrm>
            <a:off x="428596" y="1571612"/>
            <a:ext cx="4038600" cy="4525962"/>
          </a:xfrm>
        </p:spPr>
        <p:txBody>
          <a:bodyPr>
            <a:normAutofit/>
          </a:bodyPr>
          <a:lstStyle/>
          <a:p>
            <a:pPr algn="just">
              <a:buNone/>
            </a:pPr>
            <a:r>
              <a:rPr lang="es-PE" sz="2800" b="1" dirty="0" smtClean="0">
                <a:solidFill>
                  <a:srgbClr val="00B0F0"/>
                </a:solidFill>
              </a:rPr>
              <a:t>	</a:t>
            </a:r>
            <a:r>
              <a:rPr lang="es-PE" sz="2200" dirty="0" smtClean="0">
                <a:solidFill>
                  <a:schemeClr val="accent6">
                    <a:lumMod val="75000"/>
                  </a:schemeClr>
                </a:solidFill>
              </a:rPr>
              <a:t>Seguro de vida y de salud en los casos y con las condiciones y límites establecidos por las normas reglamentarias.</a:t>
            </a:r>
            <a:endParaRPr lang="es-PE" sz="2200" dirty="0">
              <a:solidFill>
                <a:schemeClr val="accent6">
                  <a:lumMod val="75000"/>
                </a:schemeClr>
              </a:solidFill>
            </a:endParaRPr>
          </a:p>
        </p:txBody>
      </p:sp>
      <p:sp>
        <p:nvSpPr>
          <p:cNvPr id="34822" name="AutoShape 6" descr="Whynotad (Pacifico Seguros)">
            <a:hlinkClick r:id="rId2" tooltip="Whynotad (Pacifico Seguros)"/>
          </p:cNvPr>
          <p:cNvSpPr>
            <a:spLocks noChangeAspect="1" noChangeArrowheads="1"/>
          </p:cNvSpPr>
          <p:nvPr/>
        </p:nvSpPr>
        <p:spPr bwMode="auto">
          <a:xfrm>
            <a:off x="63500" y="-1666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sp>
        <p:nvSpPr>
          <p:cNvPr id="34824" name="AutoShape 8" descr="Whynotad (Pacifico Seguros)">
            <a:hlinkClick r:id="rId2" tooltip="Whynotad (Pacifico Seguros)"/>
          </p:cNvPr>
          <p:cNvSpPr>
            <a:spLocks noChangeAspect="1" noChangeArrowheads="1"/>
          </p:cNvSpPr>
          <p:nvPr/>
        </p:nvSpPr>
        <p:spPr bwMode="auto">
          <a:xfrm>
            <a:off x="63500" y="-1666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E" dirty="0"/>
          </a:p>
        </p:txBody>
      </p:sp>
      <p:pic>
        <p:nvPicPr>
          <p:cNvPr id="34828" name="Picture 12" descr="http://www.arbraysslaser.com/i/seguros.jpg"/>
          <p:cNvPicPr>
            <a:picLocks noChangeAspect="1" noChangeArrowheads="1"/>
          </p:cNvPicPr>
          <p:nvPr/>
        </p:nvPicPr>
        <p:blipFill>
          <a:blip r:embed="rId3" cstate="print"/>
          <a:srcRect/>
          <a:stretch>
            <a:fillRect/>
          </a:stretch>
        </p:blipFill>
        <p:spPr bwMode="auto">
          <a:xfrm>
            <a:off x="4857752" y="1714488"/>
            <a:ext cx="3500462" cy="3500462"/>
          </a:xfrm>
          <a:prstGeom prst="rect">
            <a:avLst/>
          </a:prstGeom>
          <a:noFill/>
          <a:ln>
            <a:solidFill>
              <a:schemeClr val="tx1"/>
            </a:solidFill>
          </a:ln>
        </p:spPr>
      </p:pic>
      <p:sp>
        <p:nvSpPr>
          <p:cNvPr id="7" name="6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J)</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85786" y="428604"/>
            <a:ext cx="7729538" cy="1143000"/>
          </a:xfrm>
        </p:spPr>
        <p:txBody>
          <a:bodyPr>
            <a:normAutofit/>
          </a:bodyPr>
          <a:lstStyle/>
          <a:p>
            <a:r>
              <a:rPr lang="es-PE" sz="2800" b="1" u="sng" dirty="0" smtClean="0">
                <a:solidFill>
                  <a:srgbClr val="00B0F0"/>
                </a:solidFill>
                <a:effectLst/>
              </a:rPr>
              <a:t>2.1. TEORÍA ESTATUTARIA</a:t>
            </a:r>
            <a:endParaRPr lang="es-PE" sz="2800" b="1" u="sng" dirty="0">
              <a:solidFill>
                <a:srgbClr val="00B0F0"/>
              </a:solidFill>
              <a:effectLst/>
            </a:endParaRPr>
          </a:p>
        </p:txBody>
      </p:sp>
      <p:sp>
        <p:nvSpPr>
          <p:cNvPr id="4" name="3 Marcador de contenido"/>
          <p:cNvSpPr>
            <a:spLocks noGrp="1"/>
          </p:cNvSpPr>
          <p:nvPr>
            <p:ph sz="half" idx="4294967295"/>
          </p:nvPr>
        </p:nvSpPr>
        <p:spPr>
          <a:xfrm>
            <a:off x="500034" y="1643050"/>
            <a:ext cx="3929063" cy="4525962"/>
          </a:xfrm>
        </p:spPr>
        <p:txBody>
          <a:bodyPr>
            <a:normAutofit/>
          </a:bodyPr>
          <a:lstStyle/>
          <a:p>
            <a:pPr algn="just">
              <a:buNone/>
            </a:pPr>
            <a:r>
              <a:rPr lang="es-PE" sz="2400" dirty="0" smtClean="0">
                <a:solidFill>
                  <a:srgbClr val="002060"/>
                </a:solidFill>
              </a:rPr>
              <a:t>    La relación del servicio la regula unilateralmente el Estado y, por tanto, no requiere del consentimiento del agente público. Se trata de obligaciones impuestas por el poder público. </a:t>
            </a:r>
            <a:endParaRPr lang="es-PE" sz="2400" dirty="0">
              <a:solidFill>
                <a:srgbClr val="002060"/>
              </a:solidFill>
            </a:endParaRPr>
          </a:p>
        </p:txBody>
      </p:sp>
      <p:pic>
        <p:nvPicPr>
          <p:cNvPr id="15364" name="Picture 4" descr="http://image.slidesharecdn.com/elestadoperuano-120313202639-phpapp02/95/slide-1-728.jpg?1331688509">
            <a:hlinkClick r:id="rId2"/>
          </p:cNvPr>
          <p:cNvPicPr>
            <a:picLocks noChangeAspect="1" noChangeArrowheads="1"/>
          </p:cNvPicPr>
          <p:nvPr/>
        </p:nvPicPr>
        <p:blipFill>
          <a:blip r:embed="rId3" cstate="print"/>
          <a:srcRect/>
          <a:stretch>
            <a:fillRect/>
          </a:stretch>
        </p:blipFill>
        <p:spPr bwMode="auto">
          <a:xfrm>
            <a:off x="6429388" y="1071546"/>
            <a:ext cx="2071702" cy="2214578"/>
          </a:xfrm>
          <a:prstGeom prst="rect">
            <a:avLst/>
          </a:prstGeom>
          <a:noFill/>
        </p:spPr>
      </p:pic>
      <p:pic>
        <p:nvPicPr>
          <p:cNvPr id="8196" name="Picture 4" descr="crushes : Big foot of crisis crushes small entrepreneur isolated on white Stock Photo">
            <a:hlinkClick r:id="rId4"/>
          </p:cNvPr>
          <p:cNvPicPr>
            <a:picLocks noChangeAspect="1" noChangeArrowheads="1"/>
          </p:cNvPicPr>
          <p:nvPr/>
        </p:nvPicPr>
        <p:blipFill>
          <a:blip r:embed="rId5" cstate="print"/>
          <a:srcRect/>
          <a:stretch>
            <a:fillRect/>
          </a:stretch>
        </p:blipFill>
        <p:spPr bwMode="auto">
          <a:xfrm>
            <a:off x="6500826" y="4429132"/>
            <a:ext cx="2071702" cy="2000264"/>
          </a:xfrm>
          <a:prstGeom prst="rect">
            <a:avLst/>
          </a:prstGeom>
          <a:noFill/>
        </p:spPr>
      </p:pic>
      <p:sp>
        <p:nvSpPr>
          <p:cNvPr id="7" name="6 Flecha curvada hacia la derecha"/>
          <p:cNvSpPr/>
          <p:nvPr/>
        </p:nvSpPr>
        <p:spPr>
          <a:xfrm>
            <a:off x="4929190" y="1928802"/>
            <a:ext cx="1571636" cy="38576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spTree>
  </p:cSld>
  <p:clrMapOvr>
    <a:masterClrMapping/>
  </p:clrMapOvr>
  <p:transition spd="slow">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357298"/>
            <a:ext cx="8229600" cy="4525963"/>
          </a:xfrm>
        </p:spPr>
        <p:txBody>
          <a:bodyPr>
            <a:normAutofit/>
          </a:bodyPr>
          <a:lstStyle/>
          <a:p>
            <a:pPr algn="just">
              <a:buNone/>
            </a:pPr>
            <a:r>
              <a:rPr lang="es-PE" sz="2800" b="1" dirty="0" smtClean="0">
                <a:solidFill>
                  <a:srgbClr val="00B0F0"/>
                </a:solidFill>
              </a:rPr>
              <a:t>	</a:t>
            </a:r>
            <a:r>
              <a:rPr lang="es-PE" sz="2200" dirty="0" smtClean="0">
                <a:solidFill>
                  <a:schemeClr val="accent6">
                    <a:lumMod val="75000"/>
                  </a:schemeClr>
                </a:solidFill>
              </a:rPr>
              <a:t>Ejercer la docencia o participar en órganos colegiados percibiendo dietas, sin afectar el cumplimiento de sus funciones o las obligaciones derivadas del puesto.</a:t>
            </a:r>
            <a:endParaRPr lang="es-PE" sz="2200" dirty="0">
              <a:solidFill>
                <a:schemeClr val="accent6">
                  <a:lumMod val="75000"/>
                </a:schemeClr>
              </a:solidFill>
            </a:endParaRPr>
          </a:p>
        </p:txBody>
      </p:sp>
      <p:sp>
        <p:nvSpPr>
          <p:cNvPr id="4" name="3 Título"/>
          <p:cNvSpPr>
            <a:spLocks noGrp="1"/>
          </p:cNvSpPr>
          <p:nvPr>
            <p:ph type="title"/>
          </p:nvPr>
        </p:nvSpPr>
        <p:spPr>
          <a:xfrm>
            <a:off x="714348" y="274638"/>
            <a:ext cx="7972452" cy="1143000"/>
          </a:xfrm>
        </p:spPr>
        <p:txBody>
          <a:bodyPr>
            <a:normAutofit/>
          </a:bodyPr>
          <a:lstStyle/>
          <a:p>
            <a:r>
              <a:rPr lang="es-PE" sz="2800" u="sng" dirty="0" smtClean="0">
                <a:solidFill>
                  <a:srgbClr val="00B0F0"/>
                </a:solidFill>
                <a:effectLst/>
              </a:rPr>
              <a:t>K) EJERCER LA DOCENCIA</a:t>
            </a:r>
            <a:endParaRPr lang="es-PE" sz="2800" u="sng" dirty="0">
              <a:solidFill>
                <a:srgbClr val="00B0F0"/>
              </a:solidFill>
              <a:effectLst/>
            </a:endParaRPr>
          </a:p>
        </p:txBody>
      </p:sp>
      <p:pic>
        <p:nvPicPr>
          <p:cNvPr id="22530" name="Picture 2" descr="http://prensa.ucv.cl/wp-content/uploads/2012/07/DSC00313-web-300x225.jpg"/>
          <p:cNvPicPr>
            <a:picLocks noChangeAspect="1" noChangeArrowheads="1"/>
          </p:cNvPicPr>
          <p:nvPr/>
        </p:nvPicPr>
        <p:blipFill>
          <a:blip r:embed="rId2" cstate="print"/>
          <a:srcRect/>
          <a:stretch>
            <a:fillRect/>
          </a:stretch>
        </p:blipFill>
        <p:spPr bwMode="auto">
          <a:xfrm>
            <a:off x="2987824" y="2708920"/>
            <a:ext cx="4214842" cy="3077534"/>
          </a:xfrm>
          <a:prstGeom prst="rect">
            <a:avLst/>
          </a:prstGeom>
          <a:noFill/>
          <a:effectLst>
            <a:glow rad="228600">
              <a:schemeClr val="accent1">
                <a:satMod val="175000"/>
                <a:alpha val="40000"/>
              </a:schemeClr>
            </a:glow>
          </a:effectLst>
        </p:spPr>
      </p:pic>
      <p:sp>
        <p:nvSpPr>
          <p:cNvPr id="5" name="4 Rectángulo"/>
          <p:cNvSpPr/>
          <p:nvPr/>
        </p:nvSpPr>
        <p:spPr>
          <a:xfrm>
            <a:off x="5857884" y="6215082"/>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K)</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PE" sz="2800" u="sng" dirty="0" smtClean="0">
                <a:solidFill>
                  <a:srgbClr val="00B0F0"/>
                </a:solidFill>
                <a:effectLst/>
              </a:rPr>
              <a:t>K1) PERMISO POR DOCENCIA</a:t>
            </a:r>
            <a:endParaRPr lang="es-PE" sz="2800" u="sng" dirty="0">
              <a:solidFill>
                <a:srgbClr val="00B0F0"/>
              </a:solidFill>
              <a:effectLst/>
            </a:endParaRPr>
          </a:p>
        </p:txBody>
      </p:sp>
      <p:sp>
        <p:nvSpPr>
          <p:cNvPr id="4" name="3 Rectángulo"/>
          <p:cNvSpPr/>
          <p:nvPr/>
        </p:nvSpPr>
        <p:spPr>
          <a:xfrm>
            <a:off x="3500430" y="6309320"/>
            <a:ext cx="503201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152</a:t>
            </a:r>
            <a:endParaRPr lang="es-PE" sz="1600" dirty="0">
              <a:solidFill>
                <a:srgbClr val="00B0F0"/>
              </a:solidFill>
            </a:endParaRPr>
          </a:p>
        </p:txBody>
      </p:sp>
      <p:graphicFrame>
        <p:nvGraphicFramePr>
          <p:cNvPr id="5" name="4 Diagrama"/>
          <p:cNvGraphicFramePr/>
          <p:nvPr/>
        </p:nvGraphicFramePr>
        <p:xfrm>
          <a:off x="683568" y="1484784"/>
          <a:ext cx="7920880"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half" idx="4294967295"/>
          </p:nvPr>
        </p:nvSpPr>
        <p:spPr>
          <a:xfrm>
            <a:off x="285720" y="1214422"/>
            <a:ext cx="4429124" cy="4929222"/>
          </a:xfrm>
        </p:spPr>
        <p:txBody>
          <a:bodyPr>
            <a:normAutofit fontScale="77500" lnSpcReduction="20000"/>
          </a:bodyPr>
          <a:lstStyle/>
          <a:p>
            <a:pPr algn="just">
              <a:buNone/>
            </a:pPr>
            <a:r>
              <a:rPr lang="es-PE" sz="3300" b="1" dirty="0" smtClean="0">
                <a:solidFill>
                  <a:srgbClr val="00B0F0"/>
                </a:solidFill>
              </a:rPr>
              <a:t>	</a:t>
            </a:r>
            <a:r>
              <a:rPr lang="es-PE" dirty="0" smtClean="0">
                <a:solidFill>
                  <a:schemeClr val="accent6">
                    <a:lumMod val="75000"/>
                  </a:schemeClr>
                </a:solidFill>
              </a:rPr>
              <a:t>Contar con la defensa y asesoría legal, asesoría contable, económica o afín, con cargo a los recursos de la entidad para su defensa en procesos judiciales, administrativos, constitucionales, arbitrales, investigaciones congresales y policiales, ya sea por omisiones, actos o decisiones adoptadas o ejecutadas en el ejercicio de sus funciones, inclusive como consecuencia de encargos, un cuando al momento de iniciarse el proceso hubiese concluido la vinculación con la entidad. Si al finalizar el proceso se demostrara responsabilidad, el beneficiario debe reembolsar el  costo del asesoramiento y de la defensa especializados.</a:t>
            </a:r>
            <a:endParaRPr lang="es-PE" dirty="0">
              <a:solidFill>
                <a:schemeClr val="accent6">
                  <a:lumMod val="75000"/>
                </a:schemeClr>
              </a:solidFill>
            </a:endParaRPr>
          </a:p>
        </p:txBody>
      </p:sp>
      <p:sp>
        <p:nvSpPr>
          <p:cNvPr id="4" name="3 Título"/>
          <p:cNvSpPr>
            <a:spLocks noGrp="1"/>
          </p:cNvSpPr>
          <p:nvPr>
            <p:ph type="title" idx="4294967295"/>
          </p:nvPr>
        </p:nvSpPr>
        <p:spPr>
          <a:xfrm>
            <a:off x="357158" y="214290"/>
            <a:ext cx="8229600" cy="1143000"/>
          </a:xfrm>
        </p:spPr>
        <p:txBody>
          <a:bodyPr>
            <a:normAutofit/>
          </a:bodyPr>
          <a:lstStyle/>
          <a:p>
            <a:r>
              <a:rPr lang="es-PE" sz="2800" u="sng" dirty="0" smtClean="0">
                <a:solidFill>
                  <a:srgbClr val="00B0F0"/>
                </a:solidFill>
                <a:effectLst/>
              </a:rPr>
              <a:t>L) DEFENSA Y ASESORÍA LEGAL</a:t>
            </a:r>
            <a:endParaRPr lang="es-PE" sz="2800" u="sng" dirty="0">
              <a:solidFill>
                <a:srgbClr val="00B0F0"/>
              </a:solidFill>
              <a:effectLst/>
            </a:endParaRPr>
          </a:p>
        </p:txBody>
      </p:sp>
      <p:pic>
        <p:nvPicPr>
          <p:cNvPr id="21506" name="Picture 2" descr="El papel que desempeña el abogado es todo un reto y para afrontarlo deben estar bien reforzados en la formación intelectual."/>
          <p:cNvPicPr>
            <a:picLocks noChangeAspect="1" noChangeArrowheads="1"/>
          </p:cNvPicPr>
          <p:nvPr/>
        </p:nvPicPr>
        <p:blipFill>
          <a:blip r:embed="rId2" cstate="print"/>
          <a:srcRect/>
          <a:stretch>
            <a:fillRect/>
          </a:stretch>
        </p:blipFill>
        <p:spPr bwMode="auto">
          <a:xfrm>
            <a:off x="5143504" y="1214422"/>
            <a:ext cx="3286148" cy="4643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35, LITERAL L)</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282" y="1428736"/>
            <a:ext cx="8229600" cy="4525963"/>
          </a:xfrm>
        </p:spPr>
        <p:txBody>
          <a:bodyPr>
            <a:normAutofit fontScale="85000" lnSpcReduction="10000"/>
          </a:bodyPr>
          <a:lstStyle/>
          <a:p>
            <a:pPr algn="just">
              <a:buNone/>
            </a:pPr>
            <a:r>
              <a:rPr lang="es-PE" dirty="0" smtClean="0"/>
              <a:t>	</a:t>
            </a:r>
            <a:r>
              <a:rPr lang="es-PE" sz="2600" dirty="0" smtClean="0">
                <a:solidFill>
                  <a:srgbClr val="002060"/>
                </a:solidFill>
              </a:rPr>
              <a:t>Los servidores civiles tienen derecho a contar con la defensa y asesoría legal, asesoría contable, económica o afín, con cargo a los recursos de la entidad para su defensa en procesos judiciales, administrativos, constitucionales, arbitrales, investigaciones congresales y policiales, ya sea por omisiones, actos o decisiones adoptadas o ejecutadas en el ejercicio de sus funciones, inclusive como consecuencia de encargos, aun cuando al momento de iniciarse el proceso hubiese concluido la vinculación con la entidad. La defensa y asesoría se otorga a pedido de parte, previa evaluación de la solicitud.</a:t>
            </a:r>
          </a:p>
          <a:p>
            <a:pPr algn="just">
              <a:buNone/>
            </a:pPr>
            <a:r>
              <a:rPr lang="es-PE" sz="2600" dirty="0" smtClean="0">
                <a:solidFill>
                  <a:srgbClr val="002060"/>
                </a:solidFill>
              </a:rPr>
              <a:t>	Si al finalizar el proceso se demostrara responsabilidad, el beneficiario debe reembolsar el costo del asesoramiento y de la defensa. SERVIR emitirá la Directiva que regulará el procedimiento para solicitar y acceder al mencionado beneficio, requisitos, plazos, montos, entre otros.</a:t>
            </a:r>
            <a:endParaRPr lang="es-PE" sz="2600" dirty="0">
              <a:solidFill>
                <a:srgbClr val="002060"/>
              </a:solidFill>
            </a:endParaRPr>
          </a:p>
        </p:txBody>
      </p:sp>
      <p:sp>
        <p:nvSpPr>
          <p:cNvPr id="3" name="2 Título"/>
          <p:cNvSpPr>
            <a:spLocks noGrp="1"/>
          </p:cNvSpPr>
          <p:nvPr>
            <p:ph type="title"/>
          </p:nvPr>
        </p:nvSpPr>
        <p:spPr>
          <a:xfrm>
            <a:off x="642910" y="285728"/>
            <a:ext cx="8229600" cy="1143000"/>
          </a:xfrm>
        </p:spPr>
        <p:txBody>
          <a:bodyPr>
            <a:normAutofit/>
          </a:bodyPr>
          <a:lstStyle/>
          <a:p>
            <a:r>
              <a:rPr lang="es-PE" sz="2800" u="sng" dirty="0" smtClean="0">
                <a:solidFill>
                  <a:srgbClr val="00B0F0"/>
                </a:solidFill>
                <a:effectLst/>
              </a:rPr>
              <a:t>L1) DEFENSA LEGAL</a:t>
            </a:r>
            <a:endParaRPr lang="es-PE" sz="2800" u="sng" dirty="0">
              <a:solidFill>
                <a:srgbClr val="00B0F0"/>
              </a:solidFill>
              <a:effectLst/>
            </a:endParaRPr>
          </a:p>
        </p:txBody>
      </p:sp>
      <p:sp>
        <p:nvSpPr>
          <p:cNvPr id="5" name="4 Rectángulo"/>
          <p:cNvSpPr/>
          <p:nvPr/>
        </p:nvSpPr>
        <p:spPr>
          <a:xfrm>
            <a:off x="3071802" y="6309320"/>
            <a:ext cx="546063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154</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500034" y="1071546"/>
            <a:ext cx="8229600" cy="4525962"/>
          </a:xfrm>
        </p:spPr>
        <p:txBody>
          <a:bodyPr>
            <a:normAutofit/>
          </a:bodyPr>
          <a:lstStyle/>
          <a:p>
            <a:pPr marL="566928" indent="-457200" algn="just">
              <a:buNone/>
            </a:pPr>
            <a:r>
              <a:rPr lang="es-PE" sz="2800" b="1" dirty="0" smtClean="0">
                <a:solidFill>
                  <a:srgbClr val="00B0F0"/>
                </a:solidFill>
              </a:rPr>
              <a:t>M)</a:t>
            </a:r>
            <a:r>
              <a:rPr lang="es-PE" sz="2200" dirty="0" smtClean="0">
                <a:solidFill>
                  <a:schemeClr val="accent6">
                    <a:lumMod val="75000"/>
                  </a:schemeClr>
                </a:solidFill>
              </a:rPr>
              <a:t>  No son de aplicación al servidor civil las normas que establezcan derechos en favor de personal sujeto a otro régimen o carrera.</a:t>
            </a:r>
          </a:p>
          <a:p>
            <a:pPr marL="566928" indent="-457200" algn="just">
              <a:buNone/>
            </a:pPr>
            <a:endParaRPr lang="es-PE" sz="2200" dirty="0" smtClean="0">
              <a:solidFill>
                <a:srgbClr val="00B0F0"/>
              </a:solidFill>
            </a:endParaRPr>
          </a:p>
          <a:p>
            <a:pPr marL="566928" indent="-457200" algn="just">
              <a:buNone/>
            </a:pPr>
            <a:r>
              <a:rPr lang="es-PE" sz="2800" b="1" dirty="0" smtClean="0">
                <a:solidFill>
                  <a:srgbClr val="00B0F0"/>
                </a:solidFill>
              </a:rPr>
              <a:t>N)</a:t>
            </a:r>
            <a:r>
              <a:rPr lang="es-PE" sz="2200" dirty="0" smtClean="0">
                <a:solidFill>
                  <a:srgbClr val="00B0F0"/>
                </a:solidFill>
              </a:rPr>
              <a:t> </a:t>
            </a:r>
            <a:r>
              <a:rPr lang="es-PE" sz="2200" dirty="0" smtClean="0">
                <a:solidFill>
                  <a:schemeClr val="accent6">
                    <a:lumMod val="75000"/>
                  </a:schemeClr>
                </a:solidFill>
              </a:rPr>
              <a:t>Otros establecidos por ley.</a:t>
            </a:r>
          </a:p>
          <a:p>
            <a:pPr marL="566928" indent="-457200">
              <a:buAutoNum type="alphaLcParenR" startAt="12"/>
            </a:pPr>
            <a:endParaRPr lang="es-PE" sz="2400" dirty="0">
              <a:solidFill>
                <a:schemeClr val="accent6">
                  <a:lumMod val="75000"/>
                </a:schemeClr>
              </a:solidFill>
            </a:endParaRPr>
          </a:p>
        </p:txBody>
      </p:sp>
      <p:sp>
        <p:nvSpPr>
          <p:cNvPr id="3" name="2 Rectángulo"/>
          <p:cNvSpPr/>
          <p:nvPr/>
        </p:nvSpPr>
        <p:spPr>
          <a:xfrm>
            <a:off x="3071802" y="6309320"/>
            <a:ext cx="546063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154</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76872"/>
            <a:ext cx="8229600" cy="1143000"/>
          </a:xfrm>
        </p:spPr>
        <p:txBody>
          <a:bodyPr>
            <a:noAutofit/>
          </a:bodyPr>
          <a:lstStyle/>
          <a:p>
            <a:pPr algn="ctr"/>
            <a:r>
              <a:rPr lang="es-PE" sz="3600" u="sng" dirty="0" smtClean="0">
                <a:solidFill>
                  <a:srgbClr val="00B0F0"/>
                </a:solidFill>
                <a:effectLst/>
              </a:rPr>
              <a:t>II.- LAS OBLIGACIONES DE LOS SERVIDORES CIVILES</a:t>
            </a:r>
            <a:endParaRPr lang="es-PE" sz="3600" u="sng" dirty="0"/>
          </a:p>
        </p:txBody>
      </p:sp>
    </p:spTree>
  </p:cSld>
  <p:clrMapOvr>
    <a:masterClrMapping/>
  </p:clrMapOvr>
  <p:transition spd="slow">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642918"/>
            <a:ext cx="7772400" cy="913874"/>
          </a:xfrm>
        </p:spPr>
        <p:txBody>
          <a:bodyPr>
            <a:normAutofit fontScale="90000"/>
          </a:bodyPr>
          <a:lstStyle/>
          <a:p>
            <a:r>
              <a:rPr lang="es-PE" sz="3600" u="sng" dirty="0" smtClean="0">
                <a:solidFill>
                  <a:srgbClr val="00B0F0"/>
                </a:solidFill>
                <a:effectLst/>
              </a:rPr>
              <a:t>1. DEFINICIÓN </a:t>
            </a:r>
            <a:r>
              <a:rPr lang="es-PE" sz="3600" b="1" u="sng" dirty="0" smtClean="0">
                <a:solidFill>
                  <a:srgbClr val="00B0F0"/>
                </a:solidFill>
                <a:effectLst/>
              </a:rPr>
              <a:t> </a:t>
            </a:r>
            <a:r>
              <a:rPr lang="es-PE" u="sng" dirty="0" smtClean="0">
                <a:solidFill>
                  <a:schemeClr val="bg2">
                    <a:lumMod val="10000"/>
                  </a:schemeClr>
                </a:solidFill>
              </a:rPr>
              <a:t/>
            </a:r>
            <a:br>
              <a:rPr lang="es-PE" u="sng" dirty="0" smtClean="0">
                <a:solidFill>
                  <a:schemeClr val="bg2">
                    <a:lumMod val="10000"/>
                  </a:schemeClr>
                </a:solidFill>
              </a:rPr>
            </a:br>
            <a:endParaRPr lang="es-PE" u="sng" dirty="0">
              <a:solidFill>
                <a:schemeClr val="bg2">
                  <a:lumMod val="10000"/>
                </a:schemeClr>
              </a:solidFill>
            </a:endParaRPr>
          </a:p>
        </p:txBody>
      </p:sp>
      <p:graphicFrame>
        <p:nvGraphicFramePr>
          <p:cNvPr id="4" name="3 Diagrama"/>
          <p:cNvGraphicFramePr/>
          <p:nvPr/>
        </p:nvGraphicFramePr>
        <p:xfrm>
          <a:off x="1115616" y="1397000"/>
          <a:ext cx="7128792"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643050"/>
            <a:ext cx="8229600" cy="4525963"/>
          </a:xfrm>
        </p:spPr>
        <p:txBody>
          <a:bodyPr>
            <a:normAutofit/>
          </a:bodyPr>
          <a:lstStyle/>
          <a:p>
            <a:pPr algn="just"/>
            <a:r>
              <a:rPr lang="es-PE" sz="2200" dirty="0" smtClean="0">
                <a:solidFill>
                  <a:schemeClr val="accent6">
                    <a:lumMod val="75000"/>
                  </a:schemeClr>
                </a:solidFill>
              </a:rPr>
              <a:t>Las obligaciones de los servidores civiles se encuentran señaladas en el artículo 39° de la LSC y comprende del inciso a) al inciso m).</a:t>
            </a:r>
          </a:p>
          <a:p>
            <a:pPr algn="just">
              <a:buNone/>
            </a:pPr>
            <a:endParaRPr lang="es-PE" sz="2200" dirty="0">
              <a:solidFill>
                <a:schemeClr val="accent6">
                  <a:lumMod val="75000"/>
                </a:schemeClr>
              </a:solidFill>
            </a:endParaRPr>
          </a:p>
        </p:txBody>
      </p:sp>
      <p:sp>
        <p:nvSpPr>
          <p:cNvPr id="3" name="2 Título"/>
          <p:cNvSpPr>
            <a:spLocks noGrp="1"/>
          </p:cNvSpPr>
          <p:nvPr>
            <p:ph type="title"/>
          </p:nvPr>
        </p:nvSpPr>
        <p:spPr>
          <a:xfrm>
            <a:off x="571472" y="571480"/>
            <a:ext cx="8229600" cy="1143000"/>
          </a:xfrm>
        </p:spPr>
        <p:txBody>
          <a:bodyPr>
            <a:normAutofit/>
          </a:bodyPr>
          <a:lstStyle/>
          <a:p>
            <a:r>
              <a:rPr lang="es-PE" sz="3200" u="sng" dirty="0" smtClean="0">
                <a:solidFill>
                  <a:srgbClr val="00B0F0"/>
                </a:solidFill>
                <a:effectLst/>
              </a:rPr>
              <a:t>ARTÍCULO 39° DE LA LSC</a:t>
            </a:r>
            <a:endParaRPr lang="es-PE" sz="3200" u="sng" dirty="0">
              <a:solidFill>
                <a:srgbClr val="00B0F0"/>
              </a:solidFill>
              <a:effectLst/>
            </a:endParaRPr>
          </a:p>
        </p:txBody>
      </p:sp>
    </p:spTree>
  </p:cSld>
  <p:clrMapOvr>
    <a:masterClrMapping/>
  </p:clrMapOvr>
  <p:transition spd="slow">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357158" y="857232"/>
            <a:ext cx="8229600" cy="4525962"/>
          </a:xfrm>
        </p:spPr>
        <p:txBody>
          <a:bodyPr>
            <a:normAutofit/>
          </a:bodyPr>
          <a:lstStyle/>
          <a:p>
            <a:pPr>
              <a:buNone/>
            </a:pPr>
            <a:r>
              <a:rPr lang="es-PE" sz="2400" dirty="0" smtClean="0">
                <a:solidFill>
                  <a:srgbClr val="00B0F0"/>
                </a:solidFill>
              </a:rPr>
              <a:t>a) </a:t>
            </a:r>
            <a:r>
              <a:rPr lang="es-PE" sz="2400" dirty="0" smtClean="0">
                <a:solidFill>
                  <a:schemeClr val="accent6">
                    <a:lumMod val="75000"/>
                  </a:schemeClr>
                </a:solidFill>
              </a:rPr>
              <a:t>Cumplir leal y diligentemente los deberes y funciones que impone el servicio público.</a:t>
            </a:r>
            <a:endParaRPr lang="es-PE" sz="2400" dirty="0">
              <a:solidFill>
                <a:schemeClr val="accent6">
                  <a:lumMod val="75000"/>
                </a:schemeClr>
              </a:solidFill>
            </a:endParaRPr>
          </a:p>
        </p:txBody>
      </p:sp>
      <p:pic>
        <p:nvPicPr>
          <p:cNvPr id="16386" name="Picture 2" descr="frases-para-no-decir-a-los-empleados"/>
          <p:cNvPicPr>
            <a:picLocks noChangeAspect="1" noChangeArrowheads="1"/>
          </p:cNvPicPr>
          <p:nvPr/>
        </p:nvPicPr>
        <p:blipFill>
          <a:blip r:embed="rId2" cstate="print"/>
          <a:srcRect/>
          <a:stretch>
            <a:fillRect/>
          </a:stretch>
        </p:blipFill>
        <p:spPr bwMode="auto">
          <a:xfrm>
            <a:off x="1857356" y="2285992"/>
            <a:ext cx="6000750" cy="3333750"/>
          </a:xfrm>
          <a:prstGeom prst="rect">
            <a:avLst/>
          </a:prstGeom>
          <a:noFill/>
          <a:ln>
            <a:solidFill>
              <a:schemeClr val="accent1"/>
            </a:solidFill>
          </a:ln>
          <a:effectLst>
            <a:glow rad="228600">
              <a:schemeClr val="accent5">
                <a:satMod val="175000"/>
                <a:alpha val="40000"/>
              </a:schemeClr>
            </a:glow>
          </a:effectLst>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A)</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half" idx="4294967295"/>
          </p:nvPr>
        </p:nvSpPr>
        <p:spPr>
          <a:xfrm>
            <a:off x="428596" y="928670"/>
            <a:ext cx="7896252" cy="928694"/>
          </a:xfrm>
        </p:spPr>
        <p:txBody>
          <a:bodyPr>
            <a:normAutofit/>
          </a:bodyPr>
          <a:lstStyle/>
          <a:p>
            <a:pPr algn="just">
              <a:buNone/>
            </a:pPr>
            <a:r>
              <a:rPr lang="es-PE" sz="2400" dirty="0" smtClean="0">
                <a:solidFill>
                  <a:srgbClr val="00B0F0"/>
                </a:solidFill>
              </a:rPr>
              <a:t>b) </a:t>
            </a:r>
            <a:r>
              <a:rPr lang="es-PE" sz="2400" dirty="0" smtClean="0">
                <a:solidFill>
                  <a:schemeClr val="accent6">
                    <a:lumMod val="75000"/>
                  </a:schemeClr>
                </a:solidFill>
              </a:rPr>
              <a:t>Privilegiar los intereses del Estado sobre los intereses propios o de particulares</a:t>
            </a:r>
            <a:endParaRPr lang="es-PE" sz="2400" dirty="0">
              <a:solidFill>
                <a:schemeClr val="accent6">
                  <a:lumMod val="75000"/>
                </a:schemeClr>
              </a:solidFill>
            </a:endParaRPr>
          </a:p>
        </p:txBody>
      </p:sp>
      <p:pic>
        <p:nvPicPr>
          <p:cNvPr id="15362" name="Picture 2" descr="http://upload.wikimedia.org/wikipedia/commons/thumb/0/0e/Presidential_Palace%2C_Lima%2C_Peru.jpg/250px-Presidential_Palace%2C_Lima%2C_Peru.jpg">
            <a:hlinkClick r:id="rId2"/>
          </p:cNvPr>
          <p:cNvPicPr>
            <a:picLocks noChangeAspect="1" noChangeArrowheads="1"/>
          </p:cNvPicPr>
          <p:nvPr/>
        </p:nvPicPr>
        <p:blipFill>
          <a:blip r:embed="rId3" cstate="print"/>
          <a:srcRect/>
          <a:stretch>
            <a:fillRect/>
          </a:stretch>
        </p:blipFill>
        <p:spPr bwMode="auto">
          <a:xfrm>
            <a:off x="3071802" y="2357430"/>
            <a:ext cx="2786082" cy="3090873"/>
          </a:xfrm>
          <a:prstGeom prst="ellipse">
            <a:avLst/>
          </a:prstGeom>
          <a:noFill/>
          <a:effectLst>
            <a:outerShdw blurRad="152400" dist="317500" dir="5400000" sx="90000" sy="-19000" rotWithShape="0">
              <a:prstClr val="black">
                <a:alpha val="15000"/>
              </a:prstClr>
            </a:outerShdw>
          </a:effectLst>
        </p:spPr>
      </p:pic>
      <p:pic>
        <p:nvPicPr>
          <p:cNvPr id="15364" name="Picture 4" descr="http://upload.wikimedia.org/wikipedia/commons/thumb/c/ce/Congreso_del_Per%C3%BA.JPG/250px-Congreso_del_Per%C3%BA.JPG">
            <a:hlinkClick r:id="rId4"/>
          </p:cNvPr>
          <p:cNvPicPr>
            <a:picLocks noChangeAspect="1" noChangeArrowheads="1"/>
          </p:cNvPicPr>
          <p:nvPr/>
        </p:nvPicPr>
        <p:blipFill>
          <a:blip r:embed="rId5" cstate="print"/>
          <a:srcRect/>
          <a:stretch>
            <a:fillRect/>
          </a:stretch>
        </p:blipFill>
        <p:spPr bwMode="auto">
          <a:xfrm>
            <a:off x="714348" y="2643182"/>
            <a:ext cx="2643206" cy="2857520"/>
          </a:xfrm>
          <a:prstGeom prst="ellipse">
            <a:avLst/>
          </a:prstGeom>
          <a:noFill/>
          <a:effectLst>
            <a:outerShdw blurRad="76200" dir="13500000" sy="23000" kx="1200000" algn="br" rotWithShape="0">
              <a:prstClr val="black">
                <a:alpha val="20000"/>
              </a:prstClr>
            </a:outerShdw>
          </a:effectLst>
        </p:spPr>
      </p:pic>
      <p:pic>
        <p:nvPicPr>
          <p:cNvPr id="15366" name="Picture 6" descr="http://upload.wikimedia.org/wikipedia/commons/thumb/a/ab/Palaciojusticiaperu.jpg/250px-Palaciojusticiaperu.jpg">
            <a:hlinkClick r:id="rId6"/>
          </p:cNvPr>
          <p:cNvPicPr>
            <a:picLocks noChangeAspect="1" noChangeArrowheads="1"/>
          </p:cNvPicPr>
          <p:nvPr/>
        </p:nvPicPr>
        <p:blipFill>
          <a:blip r:embed="rId7" cstate="print"/>
          <a:srcRect/>
          <a:stretch>
            <a:fillRect/>
          </a:stretch>
        </p:blipFill>
        <p:spPr bwMode="auto">
          <a:xfrm>
            <a:off x="5572132" y="2428868"/>
            <a:ext cx="2786082" cy="2857520"/>
          </a:xfrm>
          <a:prstGeom prst="ellipse">
            <a:avLst/>
          </a:prstGeom>
          <a:noFill/>
          <a:effectLst>
            <a:outerShdw blurRad="76200" dir="18900000" sy="23000" kx="-1200000" algn="bl" rotWithShape="0">
              <a:prstClr val="black">
                <a:alpha val="20000"/>
              </a:prstClr>
            </a:outerShdw>
          </a:effectLst>
        </p:spPr>
      </p:pic>
      <p:sp>
        <p:nvSpPr>
          <p:cNvPr id="6" name="5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B)</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357166"/>
            <a:ext cx="7729537" cy="939800"/>
          </a:xfrm>
        </p:spPr>
        <p:txBody>
          <a:bodyPr>
            <a:normAutofit/>
          </a:bodyPr>
          <a:lstStyle/>
          <a:p>
            <a:r>
              <a:rPr lang="es-PE" sz="2800" b="1" u="sng" dirty="0" smtClean="0">
                <a:solidFill>
                  <a:srgbClr val="00B0F0"/>
                </a:solidFill>
                <a:effectLst/>
              </a:rPr>
              <a:t>2.2. TEORÍA  CONTRACTUALISTA</a:t>
            </a:r>
            <a:endParaRPr lang="es-PE" sz="2800" b="1" u="sng" dirty="0">
              <a:solidFill>
                <a:srgbClr val="00B0F0"/>
              </a:solidFill>
              <a:effectLst/>
            </a:endParaRPr>
          </a:p>
        </p:txBody>
      </p:sp>
      <p:sp>
        <p:nvSpPr>
          <p:cNvPr id="5" name="4 Marcador de contenido"/>
          <p:cNvSpPr>
            <a:spLocks noGrp="1"/>
          </p:cNvSpPr>
          <p:nvPr>
            <p:ph sz="half" idx="4294967295"/>
          </p:nvPr>
        </p:nvSpPr>
        <p:spPr>
          <a:xfrm>
            <a:off x="4643438" y="1357298"/>
            <a:ext cx="4071937" cy="4811714"/>
          </a:xfrm>
        </p:spPr>
        <p:txBody>
          <a:bodyPr>
            <a:normAutofit/>
          </a:bodyPr>
          <a:lstStyle/>
          <a:p>
            <a:pPr algn="just">
              <a:buNone/>
            </a:pPr>
            <a:r>
              <a:rPr lang="es-PE" dirty="0" smtClean="0"/>
              <a:t>	</a:t>
            </a:r>
            <a:r>
              <a:rPr lang="es-PE" sz="2200" dirty="0" smtClean="0">
                <a:solidFill>
                  <a:srgbClr val="002060"/>
                </a:solidFill>
              </a:rPr>
              <a:t>Esta tesis sostiene que la relación entre el Estado y sus trabajadores es de naturaleza contractual. En la que interviene la voluntad del Estado y la del propio trabajador. Este acto jurídico se perfecciona  </a:t>
            </a:r>
            <a:r>
              <a:rPr lang="es-PE" sz="2200" i="1" dirty="0" smtClean="0">
                <a:solidFill>
                  <a:srgbClr val="002060"/>
                </a:solidFill>
              </a:rPr>
              <a:t>res inter alias acta.</a:t>
            </a:r>
            <a:r>
              <a:rPr lang="es-PE" sz="2200" dirty="0" smtClean="0">
                <a:solidFill>
                  <a:srgbClr val="002060"/>
                </a:solidFill>
              </a:rPr>
              <a:t> Ambas voluntades se subordinan al orden jurídico para definir su propia situación.</a:t>
            </a:r>
            <a:endParaRPr lang="es-PE" sz="2200" dirty="0">
              <a:solidFill>
                <a:srgbClr val="002060"/>
              </a:solidFill>
            </a:endParaRPr>
          </a:p>
        </p:txBody>
      </p:sp>
      <p:pic>
        <p:nvPicPr>
          <p:cNvPr id="17410" name="Picture 2" descr="http://cde.elcomercio.pe/66/ima/0/0/6/3/8/638558.jpg">
            <a:hlinkClick r:id="rId2"/>
          </p:cNvPr>
          <p:cNvPicPr>
            <a:picLocks noChangeAspect="1" noChangeArrowheads="1"/>
          </p:cNvPicPr>
          <p:nvPr/>
        </p:nvPicPr>
        <p:blipFill>
          <a:blip r:embed="rId3" cstate="print"/>
          <a:srcRect/>
          <a:stretch>
            <a:fillRect/>
          </a:stretch>
        </p:blipFill>
        <p:spPr bwMode="auto">
          <a:xfrm>
            <a:off x="1785918" y="3929066"/>
            <a:ext cx="3214710" cy="2143140"/>
          </a:xfrm>
          <a:prstGeom prst="rect">
            <a:avLst/>
          </a:prstGeom>
          <a:noFill/>
          <a:scene3d>
            <a:camera prst="perspectiveContrastingLeftFacing"/>
            <a:lightRig rig="threePt" dir="t"/>
          </a:scene3d>
          <a:sp3d>
            <a:bevelT w="114300" prst="hardEdge"/>
          </a:sp3d>
        </p:spPr>
      </p:pic>
      <p:pic>
        <p:nvPicPr>
          <p:cNvPr id="17412" name="Picture 4" descr="http://1.bp.blogspot.com/-LK_T92yWODk/TlCZIyihO-I/AAAAAAAAHs4/kBgaIYVwj1U/s320/mario+huaman.bmp">
            <a:hlinkClick r:id="rId4"/>
          </p:cNvPr>
          <p:cNvPicPr>
            <a:picLocks noChangeAspect="1" noChangeArrowheads="1"/>
          </p:cNvPicPr>
          <p:nvPr/>
        </p:nvPicPr>
        <p:blipFill>
          <a:blip r:embed="rId5" cstate="print"/>
          <a:srcRect/>
          <a:stretch>
            <a:fillRect/>
          </a:stretch>
        </p:blipFill>
        <p:spPr bwMode="auto">
          <a:xfrm>
            <a:off x="428596" y="1571612"/>
            <a:ext cx="3143272" cy="2028826"/>
          </a:xfrm>
          <a:prstGeom prst="rect">
            <a:avLst/>
          </a:prstGeom>
          <a:ln>
            <a:noFill/>
          </a:ln>
          <a:effectLst>
            <a:reflection blurRad="12700" stA="30000" endPos="30000" dist="5000" dir="5400000" sy="-100000" algn="bl" rotWithShape="0"/>
          </a:effectLst>
          <a:scene3d>
            <a:camera prst="perspectiveContrastingRightFacing"/>
            <a:lightRig rig="threePt" dir="t">
              <a:rot lat="0" lon="0" rev="2700000"/>
            </a:lightRig>
          </a:scene3d>
          <a:sp3d>
            <a:bevelT w="63500" h="50800" prst="hardEdge"/>
          </a:sp3d>
        </p:spPr>
      </p:pic>
    </p:spTree>
  </p:cSld>
  <p:clrMapOvr>
    <a:masterClrMapping/>
  </p:clrMapOvr>
  <p:transition spd="slow">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half" idx="4294967295"/>
          </p:nvPr>
        </p:nvSpPr>
        <p:spPr>
          <a:xfrm>
            <a:off x="500034" y="1214422"/>
            <a:ext cx="4038600" cy="5026028"/>
          </a:xfrm>
        </p:spPr>
        <p:txBody>
          <a:bodyPr>
            <a:normAutofit/>
          </a:bodyPr>
          <a:lstStyle/>
          <a:p>
            <a:pPr algn="just">
              <a:buNone/>
            </a:pPr>
            <a:r>
              <a:rPr lang="es-PE" sz="2400" dirty="0" smtClean="0">
                <a:solidFill>
                  <a:srgbClr val="00B0F0"/>
                </a:solidFill>
              </a:rPr>
              <a:t>c) </a:t>
            </a:r>
            <a:r>
              <a:rPr lang="es-PE" sz="2400" dirty="0" smtClean="0">
                <a:solidFill>
                  <a:schemeClr val="accent6">
                    <a:lumMod val="75000"/>
                  </a:schemeClr>
                </a:solidFill>
              </a:rPr>
              <a:t>Informar oportunamente a los superiores jerárquicos de cualquier circunstancia que ponga en riesgo o afecte el logro de los objetivos institucionales o la actuación de la entidad.</a:t>
            </a:r>
            <a:endParaRPr lang="es-PE" sz="2400" dirty="0">
              <a:solidFill>
                <a:schemeClr val="accent6">
                  <a:lumMod val="75000"/>
                </a:schemeClr>
              </a:solidFill>
            </a:endParaRPr>
          </a:p>
        </p:txBody>
      </p:sp>
      <p:pic>
        <p:nvPicPr>
          <p:cNvPr id="14338" name="Picture 2" descr="http://4.bp.blogspot.com/-9kJJw7Y4UTY/UyZqy_lCntI/AAAAAAAAAP8/-7Xh5iEQSyk/s1600/anotacion91.jpg">
            <a:hlinkClick r:id="rId2"/>
          </p:cNvPr>
          <p:cNvPicPr>
            <a:picLocks noChangeAspect="1" noChangeArrowheads="1"/>
          </p:cNvPicPr>
          <p:nvPr/>
        </p:nvPicPr>
        <p:blipFill>
          <a:blip r:embed="rId3" cstate="print"/>
          <a:srcRect/>
          <a:stretch>
            <a:fillRect/>
          </a:stretch>
        </p:blipFill>
        <p:spPr bwMode="auto">
          <a:xfrm>
            <a:off x="5072066" y="1500174"/>
            <a:ext cx="3071834" cy="3786214"/>
          </a:xfrm>
          <a:prstGeom prst="rect">
            <a:avLst/>
          </a:prstGeom>
          <a:noFill/>
          <a:ln w="6350">
            <a:solidFill>
              <a:schemeClr val="accent6">
                <a:lumMod val="50000"/>
              </a:schemeClr>
            </a:solidFill>
          </a:ln>
          <a:scene3d>
            <a:camera prst="obliqueBottomRight"/>
            <a:lightRig rig="threePt" dir="t"/>
          </a:scene3d>
          <a:sp3d>
            <a:bevelT prst="angle"/>
          </a:sp3d>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C)</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428596" y="857232"/>
            <a:ext cx="8229600" cy="5143536"/>
          </a:xfrm>
        </p:spPr>
        <p:txBody>
          <a:bodyPr>
            <a:normAutofit/>
          </a:bodyPr>
          <a:lstStyle/>
          <a:p>
            <a:pPr algn="just">
              <a:buNone/>
            </a:pPr>
            <a:r>
              <a:rPr lang="es-PE" sz="2400" dirty="0" smtClean="0">
                <a:solidFill>
                  <a:srgbClr val="00B0F0"/>
                </a:solidFill>
              </a:rPr>
              <a:t>d) </a:t>
            </a:r>
            <a:r>
              <a:rPr lang="es-PE" sz="2400" dirty="0" smtClean="0">
                <a:solidFill>
                  <a:schemeClr val="accent6">
                    <a:lumMod val="75000"/>
                  </a:schemeClr>
                </a:solidFill>
              </a:rPr>
              <a:t>Salvaguardar los intereses del Estado y emplear austeramente los recursos públicos. Los recursos y el personal a su cargo se asignan exclusivamente para el servicio oficial.</a:t>
            </a:r>
            <a:endParaRPr lang="es-PE" sz="2400" dirty="0">
              <a:solidFill>
                <a:schemeClr val="accent6">
                  <a:lumMod val="75000"/>
                </a:schemeClr>
              </a:solidFill>
            </a:endParaRPr>
          </a:p>
        </p:txBody>
      </p:sp>
      <p:pic>
        <p:nvPicPr>
          <p:cNvPr id="13318" name="Picture 6" descr="http://entrenamientoyconsultoria.com/blog/wp-content/uploads/2012/07/6336034-grupo-de-personas-felices-con-diferentes-profesiones-en-interiores-300x210.jpg"/>
          <p:cNvPicPr>
            <a:picLocks noChangeAspect="1" noChangeArrowheads="1"/>
          </p:cNvPicPr>
          <p:nvPr/>
        </p:nvPicPr>
        <p:blipFill>
          <a:blip r:embed="rId2" cstate="print"/>
          <a:srcRect/>
          <a:stretch>
            <a:fillRect/>
          </a:stretch>
        </p:blipFill>
        <p:spPr bwMode="auto">
          <a:xfrm>
            <a:off x="2000232" y="2428868"/>
            <a:ext cx="4286280" cy="307183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D)</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428596" y="714356"/>
            <a:ext cx="8229600" cy="4525962"/>
          </a:xfrm>
        </p:spPr>
        <p:txBody>
          <a:bodyPr>
            <a:normAutofit/>
          </a:bodyPr>
          <a:lstStyle/>
          <a:p>
            <a:pPr algn="just">
              <a:buNone/>
            </a:pPr>
            <a:r>
              <a:rPr lang="es-PE" sz="2400" dirty="0" smtClean="0">
                <a:solidFill>
                  <a:srgbClr val="00B0F0"/>
                </a:solidFill>
              </a:rPr>
              <a:t>e) </a:t>
            </a:r>
            <a:r>
              <a:rPr lang="es-PE" sz="2400" dirty="0" smtClean="0">
                <a:solidFill>
                  <a:schemeClr val="accent6">
                    <a:lumMod val="75000"/>
                  </a:schemeClr>
                </a:solidFill>
              </a:rPr>
              <a:t>No emitir opiniones ni brindar declaraciones en nombre de la entidad, salvo autorización expresa del superior jerárquico competente o  cuando ello corresponda por la naturaleza del puesto.</a:t>
            </a:r>
            <a:endParaRPr lang="es-PE" sz="2400" dirty="0">
              <a:solidFill>
                <a:schemeClr val="accent6">
                  <a:lumMod val="75000"/>
                </a:schemeClr>
              </a:solidFill>
            </a:endParaRPr>
          </a:p>
        </p:txBody>
      </p:sp>
      <p:pic>
        <p:nvPicPr>
          <p:cNvPr id="12292" name="Picture 4" descr="El fiscal Quincy hablando en la conferencia de prensa.">
            <a:hlinkClick r:id="rId2" tooltip="Ampliar"/>
          </p:cNvPr>
          <p:cNvPicPr>
            <a:picLocks noChangeAspect="1" noChangeArrowheads="1"/>
          </p:cNvPicPr>
          <p:nvPr/>
        </p:nvPicPr>
        <p:blipFill>
          <a:blip r:embed="rId3" cstate="print"/>
          <a:srcRect/>
          <a:stretch>
            <a:fillRect/>
          </a:stretch>
        </p:blipFill>
        <p:spPr bwMode="auto">
          <a:xfrm>
            <a:off x="2428860" y="2285992"/>
            <a:ext cx="4419600" cy="3500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Señal de prohibido"/>
          <p:cNvSpPr/>
          <p:nvPr/>
        </p:nvSpPr>
        <p:spPr>
          <a:xfrm>
            <a:off x="3143240" y="2857496"/>
            <a:ext cx="2714644" cy="2857496"/>
          </a:xfrm>
          <a:prstGeom prst="noSmoking">
            <a:avLst>
              <a:gd name="adj" fmla="val 97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sp>
        <p:nvSpPr>
          <p:cNvPr id="6" name="5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E)</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428596" y="785794"/>
            <a:ext cx="8229600" cy="4525962"/>
          </a:xfrm>
        </p:spPr>
        <p:txBody>
          <a:bodyPr>
            <a:normAutofit/>
          </a:bodyPr>
          <a:lstStyle/>
          <a:p>
            <a:pPr algn="just">
              <a:buNone/>
            </a:pPr>
            <a:r>
              <a:rPr lang="es-PE" sz="2400" dirty="0" smtClean="0">
                <a:solidFill>
                  <a:srgbClr val="00B0F0"/>
                </a:solidFill>
              </a:rPr>
              <a:t>f) </a:t>
            </a:r>
            <a:r>
              <a:rPr lang="es-PE" sz="2400" dirty="0" smtClean="0">
                <a:solidFill>
                  <a:schemeClr val="accent6">
                    <a:lumMod val="75000"/>
                  </a:schemeClr>
                </a:solidFill>
              </a:rPr>
              <a:t>Informar a la autoridad superior o denunciar ante la autoridad correspondiente los actos delictivos, faltas disciplinarias o irregularidades que conozca.</a:t>
            </a:r>
            <a:endParaRPr lang="es-PE" sz="2400" dirty="0">
              <a:solidFill>
                <a:schemeClr val="accent6">
                  <a:lumMod val="75000"/>
                </a:schemeClr>
              </a:solidFill>
            </a:endParaRPr>
          </a:p>
        </p:txBody>
      </p:sp>
      <p:pic>
        <p:nvPicPr>
          <p:cNvPr id="11266" name="Picture 2" descr="http://2.bp.blogspot.com/-1tWktLhe5xY/UWXtQ-52C-I/AAAAAAAADXs/Usnt5Z_QQsQ/s320/Ministerio+P%C3%BAblico+de+La+Libertad.jpg">
            <a:hlinkClick r:id="rId2"/>
          </p:cNvPr>
          <p:cNvPicPr>
            <a:picLocks noChangeAspect="1" noChangeArrowheads="1"/>
          </p:cNvPicPr>
          <p:nvPr/>
        </p:nvPicPr>
        <p:blipFill>
          <a:blip r:embed="rId3" cstate="print"/>
          <a:srcRect/>
          <a:stretch>
            <a:fillRect/>
          </a:stretch>
        </p:blipFill>
        <p:spPr bwMode="auto">
          <a:xfrm>
            <a:off x="1214414" y="3071810"/>
            <a:ext cx="3333752" cy="2428892"/>
          </a:xfrm>
          <a:prstGeom prst="rect">
            <a:avLst/>
          </a:prstGeom>
          <a:noFill/>
          <a:scene3d>
            <a:camera prst="perspectiveContrastingRightFacing"/>
            <a:lightRig rig="threePt" dir="t"/>
          </a:scene3d>
          <a:sp3d>
            <a:bevelT w="165100" prst="coolSlant"/>
          </a:sp3d>
        </p:spPr>
      </p:pic>
      <p:pic>
        <p:nvPicPr>
          <p:cNvPr id="11268" name="Picture 4" descr="Los policías serán investigados por conducta funcional indebida"/>
          <p:cNvPicPr>
            <a:picLocks noChangeAspect="1" noChangeArrowheads="1"/>
          </p:cNvPicPr>
          <p:nvPr/>
        </p:nvPicPr>
        <p:blipFill>
          <a:blip r:embed="rId4" cstate="print"/>
          <a:srcRect/>
          <a:stretch>
            <a:fillRect/>
          </a:stretch>
        </p:blipFill>
        <p:spPr bwMode="auto">
          <a:xfrm>
            <a:off x="4429124" y="2357430"/>
            <a:ext cx="3309918" cy="2328851"/>
          </a:xfrm>
          <a:prstGeom prst="rect">
            <a:avLst/>
          </a:prstGeom>
          <a:noFill/>
          <a:scene3d>
            <a:camera prst="isometricOffAxis2Left"/>
            <a:lightRig rig="threePt" dir="t"/>
          </a:scene3d>
          <a:sp3d>
            <a:bevelT w="165100" prst="coolSlant"/>
          </a:sp3d>
        </p:spPr>
      </p:pic>
      <p:sp>
        <p:nvSpPr>
          <p:cNvPr id="5" name="4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F)</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500034" y="1071546"/>
            <a:ext cx="8229600" cy="4525962"/>
          </a:xfrm>
        </p:spPr>
        <p:txBody>
          <a:bodyPr>
            <a:normAutofit/>
          </a:bodyPr>
          <a:lstStyle/>
          <a:p>
            <a:pPr algn="just">
              <a:buNone/>
            </a:pPr>
            <a:r>
              <a:rPr lang="es-PE" sz="2400" dirty="0" smtClean="0">
                <a:solidFill>
                  <a:srgbClr val="00B0F0"/>
                </a:solidFill>
              </a:rPr>
              <a:t>g) </a:t>
            </a:r>
            <a:r>
              <a:rPr lang="es-PE" sz="2400" dirty="0" smtClean="0">
                <a:solidFill>
                  <a:schemeClr val="accent6">
                    <a:lumMod val="75000"/>
                  </a:schemeClr>
                </a:solidFill>
              </a:rPr>
              <a:t>Actuar con imparcialidad y neutralidad política.</a:t>
            </a:r>
            <a:endParaRPr lang="es-PE" sz="2400" dirty="0">
              <a:solidFill>
                <a:schemeClr val="accent6">
                  <a:lumMod val="75000"/>
                </a:schemeClr>
              </a:solidFill>
            </a:endParaRPr>
          </a:p>
        </p:txBody>
      </p:sp>
      <p:pic>
        <p:nvPicPr>
          <p:cNvPr id="10242" name="Picture 2" descr="http://1.bp.blogspot.com/-s9k7QvMZYrU/TaCXo6_cHvI/AAAAAAAACJI/72hId2ZBU1M/s200/ethical%252520inquiries.jpg">
            <a:hlinkClick r:id="rId2"/>
          </p:cNvPr>
          <p:cNvPicPr>
            <a:picLocks noChangeAspect="1" noChangeArrowheads="1"/>
          </p:cNvPicPr>
          <p:nvPr/>
        </p:nvPicPr>
        <p:blipFill>
          <a:blip r:embed="rId3" cstate="print"/>
          <a:srcRect/>
          <a:stretch>
            <a:fillRect/>
          </a:stretch>
        </p:blipFill>
        <p:spPr bwMode="auto">
          <a:xfrm>
            <a:off x="2857488" y="2571744"/>
            <a:ext cx="3643338" cy="2857520"/>
          </a:xfrm>
          <a:prstGeom prst="snip2DiagRect">
            <a:avLst/>
          </a:prstGeom>
          <a:noFill/>
          <a:effectLst>
            <a:outerShdw blurRad="76200" dir="18900000" sy="23000" kx="-1200000" algn="bl" rotWithShape="0">
              <a:prstClr val="black">
                <a:alpha val="20000"/>
              </a:prstClr>
            </a:outerShdw>
          </a:effectLst>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G)</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28596" y="857232"/>
            <a:ext cx="8229600" cy="4525962"/>
          </a:xfrm>
        </p:spPr>
        <p:txBody>
          <a:bodyPr/>
          <a:lstStyle/>
          <a:p>
            <a:pPr algn="just">
              <a:buNone/>
            </a:pPr>
            <a:r>
              <a:rPr lang="es-PE" sz="2400" dirty="0" smtClean="0">
                <a:solidFill>
                  <a:srgbClr val="00B0F0"/>
                </a:solidFill>
              </a:rPr>
              <a:t>h) </a:t>
            </a:r>
            <a:r>
              <a:rPr lang="es-PE" sz="2400" dirty="0" smtClean="0">
                <a:solidFill>
                  <a:schemeClr val="accent6">
                    <a:lumMod val="75000"/>
                  </a:schemeClr>
                </a:solidFill>
              </a:rPr>
              <a:t>No participar ni intervenir por sí o por terceras personas, directa o  indirectamente, en los contratos con su entidad o cualquier otra entidad del Estado en los que tenga interés el propio servidor civil, su cónyuge o parientes hasta el cuarto grado de consanguinidad o segundo de afinidad</a:t>
            </a:r>
            <a:r>
              <a:rPr lang="es-PE" i="1" dirty="0" smtClean="0">
                <a:solidFill>
                  <a:schemeClr val="accent6">
                    <a:lumMod val="75000"/>
                  </a:schemeClr>
                </a:solidFill>
              </a:rPr>
              <a:t>.</a:t>
            </a:r>
            <a:endParaRPr lang="es-PE" dirty="0">
              <a:solidFill>
                <a:schemeClr val="accent6">
                  <a:lumMod val="75000"/>
                </a:schemeClr>
              </a:solidFill>
            </a:endParaRPr>
          </a:p>
        </p:txBody>
      </p:sp>
      <p:pic>
        <p:nvPicPr>
          <p:cNvPr id="9220" name="Picture 4" descr="Firma de los contratos de colaboración y patrocinio de AEPA"/>
          <p:cNvPicPr>
            <a:picLocks noChangeAspect="1" noChangeArrowheads="1"/>
          </p:cNvPicPr>
          <p:nvPr/>
        </p:nvPicPr>
        <p:blipFill>
          <a:blip r:embed="rId2" cstate="print"/>
          <a:srcRect/>
          <a:stretch>
            <a:fillRect/>
          </a:stretch>
        </p:blipFill>
        <p:spPr bwMode="auto">
          <a:xfrm>
            <a:off x="2928926" y="3143248"/>
            <a:ext cx="4643470" cy="26193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H)</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785794"/>
            <a:ext cx="8229600" cy="4525962"/>
          </a:xfrm>
        </p:spPr>
        <p:txBody>
          <a:bodyPr>
            <a:normAutofit/>
          </a:bodyPr>
          <a:lstStyle/>
          <a:p>
            <a:pPr algn="just">
              <a:buNone/>
            </a:pPr>
            <a:r>
              <a:rPr lang="es-PE" sz="2200" dirty="0" smtClean="0">
                <a:solidFill>
                  <a:srgbClr val="00B0F0"/>
                </a:solidFill>
              </a:rPr>
              <a:t>i) </a:t>
            </a:r>
            <a:r>
              <a:rPr lang="es-PE" sz="2200" dirty="0" smtClean="0">
                <a:solidFill>
                  <a:schemeClr val="accent6">
                    <a:lumMod val="75000"/>
                  </a:schemeClr>
                </a:solidFill>
              </a:rPr>
              <a:t>No participar ni intervenir por sí o por terceras personas, directa o indirectamente, en la gestión de intereses en un procedimiento administrativo de su entidad. En el caso del nivel nacional de gobierno, esta prohibición se extiende a los procedimientos administrativos tramitados ante todas las entidades pertenecientes a su sector.</a:t>
            </a:r>
            <a:endParaRPr lang="es-PE" sz="2200" dirty="0">
              <a:solidFill>
                <a:schemeClr val="accent6">
                  <a:lumMod val="75000"/>
                </a:schemeClr>
              </a:solidFill>
            </a:endParaRPr>
          </a:p>
        </p:txBody>
      </p:sp>
      <p:sp>
        <p:nvSpPr>
          <p:cNvPr id="81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E" dirty="0"/>
          </a:p>
        </p:txBody>
      </p:sp>
      <p:pic>
        <p:nvPicPr>
          <p:cNvPr id="8196" name="Picture 4" descr="Preofesionales en una reunión de trabajo"/>
          <p:cNvPicPr>
            <a:picLocks noChangeAspect="1" noChangeArrowheads="1"/>
          </p:cNvPicPr>
          <p:nvPr/>
        </p:nvPicPr>
        <p:blipFill>
          <a:blip r:embed="rId2" cstate="print"/>
          <a:srcRect/>
          <a:stretch>
            <a:fillRect/>
          </a:stretch>
        </p:blipFill>
        <p:spPr bwMode="auto">
          <a:xfrm>
            <a:off x="2643174" y="2786058"/>
            <a:ext cx="3500462" cy="29289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5 Rectángulo"/>
          <p:cNvSpPr/>
          <p:nvPr/>
        </p:nvSpPr>
        <p:spPr>
          <a:xfrm>
            <a:off x="5929322"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I)</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28596" y="785794"/>
            <a:ext cx="8229600" cy="4525962"/>
          </a:xfrm>
        </p:spPr>
        <p:txBody>
          <a:bodyPr>
            <a:normAutofit/>
          </a:bodyPr>
          <a:lstStyle/>
          <a:p>
            <a:pPr algn="just">
              <a:buNone/>
            </a:pPr>
            <a:r>
              <a:rPr lang="es-PE" sz="2400" dirty="0" smtClean="0">
                <a:solidFill>
                  <a:srgbClr val="00B0F0"/>
                </a:solidFill>
              </a:rPr>
              <a:t>j) </a:t>
            </a:r>
            <a:r>
              <a:rPr lang="es-PE" sz="2400" dirty="0" smtClean="0">
                <a:solidFill>
                  <a:schemeClr val="accent6">
                    <a:lumMod val="75000"/>
                  </a:schemeClr>
                </a:solidFill>
              </a:rPr>
              <a:t>Guardar secreto o reserva de la información calificada como tal por las normas sobre la materia, aun cuando ya no formen parte del Servicio Civil.</a:t>
            </a:r>
            <a:endParaRPr lang="es-PE" sz="2400" dirty="0">
              <a:solidFill>
                <a:schemeClr val="accent6">
                  <a:lumMod val="75000"/>
                </a:schemeClr>
              </a:solidFill>
            </a:endParaRPr>
          </a:p>
        </p:txBody>
      </p:sp>
      <p:pic>
        <p:nvPicPr>
          <p:cNvPr id="7170" name="Picture 2" descr="http://actualicese.com/_ig/img/fotos/secreto-profesional.jpg"/>
          <p:cNvPicPr>
            <a:picLocks noChangeAspect="1" noChangeArrowheads="1"/>
          </p:cNvPicPr>
          <p:nvPr/>
        </p:nvPicPr>
        <p:blipFill>
          <a:blip r:embed="rId2" cstate="print"/>
          <a:srcRect/>
          <a:stretch>
            <a:fillRect/>
          </a:stretch>
        </p:blipFill>
        <p:spPr bwMode="auto">
          <a:xfrm>
            <a:off x="4786314" y="2857496"/>
            <a:ext cx="2857520" cy="2357434"/>
          </a:xfrm>
          <a:prstGeom prst="ellips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7172" name="Picture 4" descr="documento-secreto"/>
          <p:cNvPicPr>
            <a:picLocks noChangeAspect="1" noChangeArrowheads="1"/>
          </p:cNvPicPr>
          <p:nvPr/>
        </p:nvPicPr>
        <p:blipFill>
          <a:blip r:embed="rId3" cstate="print"/>
          <a:srcRect/>
          <a:stretch>
            <a:fillRect/>
          </a:stretch>
        </p:blipFill>
        <p:spPr bwMode="auto">
          <a:xfrm>
            <a:off x="1928794" y="2357430"/>
            <a:ext cx="2857500" cy="2214578"/>
          </a:xfrm>
          <a:prstGeom prst="ellips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5" name="4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J)</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714356"/>
            <a:ext cx="8229600" cy="4525962"/>
          </a:xfrm>
        </p:spPr>
        <p:txBody>
          <a:bodyPr>
            <a:normAutofit/>
          </a:bodyPr>
          <a:lstStyle/>
          <a:p>
            <a:pPr>
              <a:buNone/>
            </a:pPr>
            <a:r>
              <a:rPr lang="es-PE" sz="2400" dirty="0" smtClean="0">
                <a:solidFill>
                  <a:srgbClr val="00B0F0"/>
                </a:solidFill>
              </a:rPr>
              <a:t>k) </a:t>
            </a:r>
            <a:r>
              <a:rPr lang="es-PE" sz="2400" dirty="0" smtClean="0">
                <a:solidFill>
                  <a:schemeClr val="accent6">
                    <a:lumMod val="75000"/>
                  </a:schemeClr>
                </a:solidFill>
              </a:rPr>
              <a:t>Mejorar continuamente sus competencias y mantener la iniciativa en sus labores.</a:t>
            </a:r>
            <a:endParaRPr lang="es-PE" sz="2400" dirty="0">
              <a:solidFill>
                <a:schemeClr val="accent6">
                  <a:lumMod val="75000"/>
                </a:schemeClr>
              </a:solidFill>
            </a:endParaRPr>
          </a:p>
        </p:txBody>
      </p:sp>
      <p:pic>
        <p:nvPicPr>
          <p:cNvPr id="6146" name="Picture 2" descr="http://lapuertanoticias.com/wp-content/uploads/2012/07/26-JULIO-2012CENALTEC-RECONOCIMIENTO-ALUMNOS-UACH02.jpg">
            <a:hlinkClick r:id="rId2"/>
          </p:cNvPr>
          <p:cNvPicPr>
            <a:picLocks noChangeAspect="1" noChangeArrowheads="1"/>
          </p:cNvPicPr>
          <p:nvPr/>
        </p:nvPicPr>
        <p:blipFill>
          <a:blip r:embed="rId3" cstate="print"/>
          <a:srcRect/>
          <a:stretch>
            <a:fillRect/>
          </a:stretch>
        </p:blipFill>
        <p:spPr bwMode="auto">
          <a:xfrm>
            <a:off x="1500166" y="2357430"/>
            <a:ext cx="4786346" cy="294798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K)</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57158" y="1071546"/>
            <a:ext cx="8229600" cy="4525962"/>
          </a:xfrm>
        </p:spPr>
        <p:txBody>
          <a:bodyPr>
            <a:normAutofit/>
          </a:bodyPr>
          <a:lstStyle/>
          <a:p>
            <a:pPr algn="just">
              <a:buNone/>
            </a:pPr>
            <a:r>
              <a:rPr lang="es-PE" sz="2400" dirty="0" smtClean="0">
                <a:solidFill>
                  <a:srgbClr val="00B0F0"/>
                </a:solidFill>
              </a:rPr>
              <a:t>l) </a:t>
            </a:r>
            <a:r>
              <a:rPr lang="es-PE" sz="2400" dirty="0" smtClean="0">
                <a:solidFill>
                  <a:schemeClr val="accent6">
                    <a:lumMod val="75000"/>
                  </a:schemeClr>
                </a:solidFill>
              </a:rPr>
              <a:t>Someterse a las evaluaciones que se efectúen en el marco de la presente Ley.</a:t>
            </a:r>
            <a:endParaRPr lang="es-PE" sz="2400" dirty="0">
              <a:solidFill>
                <a:schemeClr val="accent6">
                  <a:lumMod val="75000"/>
                </a:schemeClr>
              </a:solidFill>
            </a:endParaRPr>
          </a:p>
        </p:txBody>
      </p:sp>
      <p:pic>
        <p:nvPicPr>
          <p:cNvPr id="5122" name="Picture 2" descr="http://www.minedu.gob.pe/fotosmed/portada/profesores-dando-examen.gif"/>
          <p:cNvPicPr>
            <a:picLocks noChangeAspect="1" noChangeArrowheads="1" noCrop="1"/>
          </p:cNvPicPr>
          <p:nvPr/>
        </p:nvPicPr>
        <p:blipFill>
          <a:blip r:embed="rId2" cstate="print"/>
          <a:srcRect/>
          <a:stretch>
            <a:fillRect/>
          </a:stretch>
        </p:blipFill>
        <p:spPr bwMode="auto">
          <a:xfrm>
            <a:off x="3214678" y="2000240"/>
            <a:ext cx="3071834" cy="335758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L)</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2800" b="1" u="sng" dirty="0" smtClean="0">
                <a:solidFill>
                  <a:srgbClr val="00B0F0"/>
                </a:solidFill>
                <a:effectLst/>
              </a:rPr>
              <a:t>3. MODELOS DE INGRESO A LA FUNCIÓN PÚBLICA</a:t>
            </a:r>
            <a:endParaRPr lang="es-PE" sz="2800" b="1" u="sng" dirty="0">
              <a:solidFill>
                <a:srgbClr val="00B0F0"/>
              </a:solidFill>
              <a:effectLst/>
            </a:endParaRPr>
          </a:p>
        </p:txBody>
      </p:sp>
      <p:graphicFrame>
        <p:nvGraphicFramePr>
          <p:cNvPr id="8" name="7 Diagrama"/>
          <p:cNvGraphicFramePr/>
          <p:nvPr/>
        </p:nvGraphicFramePr>
        <p:xfrm>
          <a:off x="2071670" y="1785926"/>
          <a:ext cx="5953124"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28596" y="1142984"/>
            <a:ext cx="8229600" cy="4525962"/>
          </a:xfrm>
        </p:spPr>
        <p:txBody>
          <a:bodyPr/>
          <a:lstStyle/>
          <a:p>
            <a:pPr algn="just">
              <a:buNone/>
            </a:pPr>
            <a:r>
              <a:rPr lang="es-PE" sz="2400" dirty="0" smtClean="0">
                <a:solidFill>
                  <a:srgbClr val="00B0F0"/>
                </a:solidFill>
              </a:rPr>
              <a:t>m) </a:t>
            </a:r>
            <a:r>
              <a:rPr lang="es-PE" sz="2400" dirty="0" smtClean="0">
                <a:solidFill>
                  <a:schemeClr val="accent6">
                    <a:lumMod val="75000"/>
                  </a:schemeClr>
                </a:solidFill>
              </a:rPr>
              <a:t>Las demás que señale la presente Ley, sus normas reglamentarias y demás normas que regulan el Servicio Civil, en cuanto fueran aplicables.</a:t>
            </a:r>
          </a:p>
          <a:p>
            <a:endParaRPr lang="es-PE" dirty="0"/>
          </a:p>
        </p:txBody>
      </p:sp>
      <p:sp>
        <p:nvSpPr>
          <p:cNvPr id="4" name="3 Rectángulo"/>
          <p:cNvSpPr/>
          <p:nvPr/>
        </p:nvSpPr>
        <p:spPr>
          <a:xfrm>
            <a:off x="5786446"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39, LITERAL M)</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7943848" cy="785818"/>
          </a:xfrm>
        </p:spPr>
        <p:txBody>
          <a:bodyPr>
            <a:noAutofit/>
          </a:bodyPr>
          <a:lstStyle/>
          <a:p>
            <a:r>
              <a:rPr lang="es-PE" sz="2800" u="sng" dirty="0" smtClean="0">
                <a:solidFill>
                  <a:srgbClr val="00B0F0"/>
                </a:solidFill>
                <a:effectLst/>
              </a:rPr>
              <a:t>OBLIGACIONES ESTABLECIDAS EN EL REGLAMENTO DE LA LSC</a:t>
            </a:r>
            <a:endParaRPr lang="es-PE" sz="2800" u="sng" dirty="0">
              <a:solidFill>
                <a:srgbClr val="00B0F0"/>
              </a:solidFill>
              <a:effectLst/>
            </a:endParaRPr>
          </a:p>
        </p:txBody>
      </p:sp>
      <p:graphicFrame>
        <p:nvGraphicFramePr>
          <p:cNvPr id="4" name="3 Diagrama"/>
          <p:cNvGraphicFramePr/>
          <p:nvPr/>
        </p:nvGraphicFramePr>
        <p:xfrm>
          <a:off x="571472" y="1643050"/>
          <a:ext cx="8143964"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3286116" y="6215082"/>
            <a:ext cx="546063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156</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nvPr>
        </p:nvGraphicFramePr>
        <p:xfrm>
          <a:off x="428596" y="100010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000364" y="6309320"/>
            <a:ext cx="55320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156</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nvPr>
        </p:nvGraphicFramePr>
        <p:xfrm>
          <a:off x="357158" y="1142984"/>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156</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714348" y="1071546"/>
          <a:ext cx="7786742" cy="431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500430" y="6309320"/>
            <a:ext cx="503201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156</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785786" y="1397000"/>
          <a:ext cx="77153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500430" y="6309320"/>
            <a:ext cx="503201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156</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714348" y="1000108"/>
          <a:ext cx="7715304"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357554" y="6309320"/>
            <a:ext cx="517488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156</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714356"/>
            <a:ext cx="8015286" cy="1000132"/>
          </a:xfrm>
        </p:spPr>
        <p:txBody>
          <a:bodyPr>
            <a:noAutofit/>
          </a:bodyPr>
          <a:lstStyle/>
          <a:p>
            <a:r>
              <a:rPr lang="es-PE" sz="2600" u="sng" dirty="0" smtClean="0">
                <a:solidFill>
                  <a:srgbClr val="00B0F0"/>
                </a:solidFill>
                <a:effectLst/>
              </a:rPr>
              <a:t>PRESENTACIÓN DE DECLARACIÓN JURADA DE INGRESOS, BIENES Y RENTAS DE LOS FUNCIONARIOS Y SERVIDORES PÚBLICOS DEL ESTADO</a:t>
            </a:r>
            <a:endParaRPr lang="es-PE" sz="2600" u="sng" dirty="0">
              <a:solidFill>
                <a:srgbClr val="00B0F0"/>
              </a:solidFill>
              <a:effectLst/>
            </a:endParaRPr>
          </a:p>
        </p:txBody>
      </p:sp>
      <p:sp>
        <p:nvSpPr>
          <p:cNvPr id="3" name="2 Marcador de contenido"/>
          <p:cNvSpPr>
            <a:spLocks noGrp="1"/>
          </p:cNvSpPr>
          <p:nvPr>
            <p:ph idx="1"/>
          </p:nvPr>
        </p:nvSpPr>
        <p:spPr>
          <a:xfrm>
            <a:off x="285720" y="2071678"/>
            <a:ext cx="8229600" cy="4525963"/>
          </a:xfrm>
        </p:spPr>
        <p:txBody>
          <a:bodyPr/>
          <a:lstStyle/>
          <a:p>
            <a:pPr algn="just">
              <a:buNone/>
            </a:pPr>
            <a:r>
              <a:rPr lang="es-PE" dirty="0" smtClean="0"/>
              <a:t>	</a:t>
            </a:r>
            <a:r>
              <a:rPr lang="es-PE" sz="2200" dirty="0" smtClean="0">
                <a:solidFill>
                  <a:srgbClr val="002060"/>
                </a:solidFill>
              </a:rPr>
              <a:t>La Ley N° 30161, en su artículo 2° establece los obligados a presentar declaración jurada. </a:t>
            </a:r>
            <a:endParaRPr lang="es-PE" sz="2200" dirty="0">
              <a:solidFill>
                <a:srgbClr val="002060"/>
              </a:solidFill>
            </a:endParaRPr>
          </a:p>
        </p:txBody>
      </p:sp>
      <p:sp>
        <p:nvSpPr>
          <p:cNvPr id="4" name="3 Rectángulo"/>
          <p:cNvSpPr/>
          <p:nvPr/>
        </p:nvSpPr>
        <p:spPr>
          <a:xfrm>
            <a:off x="4143372" y="5857892"/>
            <a:ext cx="4643470"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400" b="1" dirty="0" smtClean="0">
                <a:solidFill>
                  <a:srgbClr val="00B0F0"/>
                </a:solidFill>
              </a:rPr>
              <a:t>LEY N° 30161 LEY QUE REGULA LA PRESENTACIÓN DE DECLARACIÓN JURADA DE INGRESOS, BIENES Y RENTAS DE LOS FUNCIONARIOS Y SERVIDORES PÚBLICOS DEL ESTADO</a:t>
            </a:r>
            <a:endParaRPr lang="es-PE" sz="1400" b="1" dirty="0"/>
          </a:p>
        </p:txBody>
      </p:sp>
    </p:spTree>
  </p:cSld>
  <p:clrMapOvr>
    <a:masterClrMapping/>
  </p:clrMapOvr>
  <p:transition spd="slow">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42910" y="1397000"/>
          <a:ext cx="79296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156</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42910" y="1571612"/>
          <a:ext cx="7572428"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156</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285728"/>
            <a:ext cx="7467600" cy="1143000"/>
          </a:xfrm>
        </p:spPr>
        <p:txBody>
          <a:bodyPr>
            <a:normAutofit/>
          </a:bodyPr>
          <a:lstStyle/>
          <a:p>
            <a:pPr algn="ctr"/>
            <a:r>
              <a:rPr lang="es-PE" sz="2800" b="1" u="sng" dirty="0" smtClean="0">
                <a:solidFill>
                  <a:srgbClr val="00B0F0"/>
                </a:solidFill>
                <a:effectLst/>
              </a:rPr>
              <a:t>3.1. MODELO ABIERTO</a:t>
            </a:r>
            <a:endParaRPr lang="es-PE" sz="2800" b="1" u="sng" dirty="0">
              <a:solidFill>
                <a:srgbClr val="00B0F0"/>
              </a:solidFill>
              <a:effectLst/>
            </a:endParaRPr>
          </a:p>
        </p:txBody>
      </p:sp>
      <p:pic>
        <p:nvPicPr>
          <p:cNvPr id="19470" name="Picture 14" descr="http://cde.peru21.pe/ima/0/0/1/3/5/135308.jpg">
            <a:hlinkClick r:id="rId2"/>
          </p:cNvPr>
          <p:cNvPicPr>
            <a:picLocks noChangeAspect="1" noChangeArrowheads="1"/>
          </p:cNvPicPr>
          <p:nvPr/>
        </p:nvPicPr>
        <p:blipFill>
          <a:blip r:embed="rId3" cstate="print"/>
          <a:srcRect/>
          <a:stretch>
            <a:fillRect/>
          </a:stretch>
        </p:blipFill>
        <p:spPr bwMode="auto">
          <a:xfrm>
            <a:off x="5286380" y="2071678"/>
            <a:ext cx="2500330" cy="3571900"/>
          </a:xfrm>
          <a:prstGeom prst="rect">
            <a:avLst/>
          </a:prstGeom>
          <a:noFill/>
          <a:effectLst>
            <a:outerShdw blurRad="76200" dir="18900000" sy="23000" kx="-1200000" algn="bl" rotWithShape="0">
              <a:prstClr val="black">
                <a:alpha val="20000"/>
              </a:prstClr>
            </a:outerShdw>
          </a:effectLst>
          <a:scene3d>
            <a:camera prst="orthographicFront"/>
            <a:lightRig rig="threePt" dir="t"/>
          </a:scene3d>
          <a:sp3d>
            <a:bevelT prst="convex"/>
          </a:sp3d>
        </p:spPr>
      </p:pic>
      <p:graphicFrame>
        <p:nvGraphicFramePr>
          <p:cNvPr id="7" name="6 Diagrama"/>
          <p:cNvGraphicFramePr/>
          <p:nvPr/>
        </p:nvGraphicFramePr>
        <p:xfrm>
          <a:off x="500034" y="1000108"/>
          <a:ext cx="4357718" cy="5214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643050"/>
            <a:ext cx="8501122" cy="4143404"/>
          </a:xfrm>
        </p:spPr>
        <p:txBody>
          <a:bodyPr>
            <a:normAutofit fontScale="92500" lnSpcReduction="20000"/>
          </a:bodyPr>
          <a:lstStyle/>
          <a:p>
            <a:pPr algn="just">
              <a:buNone/>
            </a:pPr>
            <a:r>
              <a:rPr lang="es-PE" dirty="0" smtClean="0"/>
              <a:t>	</a:t>
            </a:r>
            <a:r>
              <a:rPr lang="es-PE" sz="2400" dirty="0" smtClean="0">
                <a:solidFill>
                  <a:schemeClr val="accent6">
                    <a:lumMod val="75000"/>
                  </a:schemeClr>
                </a:solidFill>
              </a:rPr>
              <a:t>Los directores, titulares, altos funcionarios, miembros de Consejos Consultivos, Tribunales Administrativos, Comisiones y otros órganos colegiados que cumplen una función pública o encargo del Estado, los directores de empresas del Estado o representantes de éste en directorios, así como los asesores, funcionarios o servidores con encargos específicos que, por el carácter o naturaleza de su función o de los servicios que brindan, han accedido a información privilegiada o relevante, o cuya opinión haya sido determinante en la toma de decisiones, están obligados a guardar secreto o reserva respecto de los asuntos o información que por ley expresa tengan dicho carácter.</a:t>
            </a:r>
          </a:p>
          <a:p>
            <a:pPr algn="just">
              <a:buNone/>
            </a:pPr>
            <a:endParaRPr lang="es-PE" sz="2200" dirty="0" smtClean="0">
              <a:solidFill>
                <a:schemeClr val="bg2">
                  <a:lumMod val="10000"/>
                </a:schemeClr>
              </a:solidFill>
            </a:endParaRPr>
          </a:p>
          <a:p>
            <a:pPr algn="just">
              <a:buNone/>
            </a:pPr>
            <a:endParaRPr lang="es-PE" sz="2200" dirty="0" smtClean="0">
              <a:solidFill>
                <a:schemeClr val="bg2">
                  <a:lumMod val="10000"/>
                </a:schemeClr>
              </a:solidFill>
            </a:endParaRPr>
          </a:p>
          <a:p>
            <a:pPr algn="just">
              <a:buNone/>
            </a:pPr>
            <a:endParaRPr lang="es-PE" sz="2200" dirty="0" smtClean="0">
              <a:solidFill>
                <a:schemeClr val="bg2">
                  <a:lumMod val="10000"/>
                </a:schemeClr>
              </a:solidFill>
            </a:endParaRPr>
          </a:p>
          <a:p>
            <a:pPr algn="just">
              <a:buNone/>
            </a:pPr>
            <a:r>
              <a:rPr lang="es-PE" sz="2200" dirty="0" smtClean="0">
                <a:solidFill>
                  <a:schemeClr val="bg2">
                    <a:lumMod val="10000"/>
                  </a:schemeClr>
                </a:solidFill>
              </a:rPr>
              <a:t>								</a:t>
            </a:r>
            <a:endParaRPr lang="es-PE" sz="1500" b="1" dirty="0">
              <a:solidFill>
                <a:srgbClr val="00B0F0"/>
              </a:solidFill>
            </a:endParaRPr>
          </a:p>
        </p:txBody>
      </p:sp>
      <p:sp>
        <p:nvSpPr>
          <p:cNvPr id="2" name="1 Título"/>
          <p:cNvSpPr>
            <a:spLocks noGrp="1"/>
          </p:cNvSpPr>
          <p:nvPr>
            <p:ph type="title"/>
          </p:nvPr>
        </p:nvSpPr>
        <p:spPr>
          <a:xfrm>
            <a:off x="428596" y="642918"/>
            <a:ext cx="8258204" cy="857248"/>
          </a:xfrm>
        </p:spPr>
        <p:txBody>
          <a:bodyPr>
            <a:normAutofit/>
          </a:bodyPr>
          <a:lstStyle/>
          <a:p>
            <a:r>
              <a:rPr lang="es-PE" sz="2800" b="1" u="sng" dirty="0" smtClean="0">
                <a:solidFill>
                  <a:srgbClr val="00B0F0"/>
                </a:solidFill>
                <a:effectLst/>
              </a:rPr>
              <a:t>PROHIBICIONES E INCOMPATIBILIDADES FUNCIONALES</a:t>
            </a:r>
            <a:endParaRPr lang="es-PE" sz="2800" b="1" u="sng" dirty="0">
              <a:solidFill>
                <a:srgbClr val="00B0F0"/>
              </a:solidFill>
              <a:effectLst/>
            </a:endParaRPr>
          </a:p>
        </p:txBody>
      </p:sp>
      <p:sp>
        <p:nvSpPr>
          <p:cNvPr id="4" name="3 Rectángulo"/>
          <p:cNvSpPr/>
          <p:nvPr/>
        </p:nvSpPr>
        <p:spPr>
          <a:xfrm>
            <a:off x="2643174" y="5715016"/>
            <a:ext cx="6000792"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400" b="1" dirty="0" smtClean="0">
                <a:solidFill>
                  <a:srgbClr val="00B0F0"/>
                </a:solidFill>
              </a:rPr>
              <a:t>LEY N° 27588, ART. 1, LEY QUE ESTABLECE PROHIBICIONES E INCOMPATIBILIDADES DE FUNCIONARIOS Y SERVIDORES PÚBLICOS, ASÍ COMO DE LAS PERSONAS QUE PRESTEN SERVICIOS AL ESTADO BAJO CUALQUIER MODALIDAD CONTRACTUAL</a:t>
            </a:r>
            <a:endParaRPr lang="es-PE" sz="1400" dirty="0"/>
          </a:p>
        </p:txBody>
      </p:sp>
    </p:spTree>
  </p:cSld>
  <p:clrMapOvr>
    <a:masterClrMapping/>
  </p:clrMapOvr>
  <p:transition spd="slow">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229600" cy="642942"/>
          </a:xfrm>
        </p:spPr>
        <p:txBody>
          <a:bodyPr>
            <a:normAutofit/>
          </a:bodyPr>
          <a:lstStyle/>
          <a:p>
            <a:pPr algn="ctr"/>
            <a:r>
              <a:rPr lang="es-PE" sz="2800" u="sng" dirty="0" smtClean="0">
                <a:solidFill>
                  <a:srgbClr val="00B0F0"/>
                </a:solidFill>
                <a:effectLst/>
              </a:rPr>
              <a:t>PROHIBICIONES ÉTICAS  DEL SERVIDOR PÚBLICO</a:t>
            </a:r>
            <a:endParaRPr lang="es-PE" sz="2800" u="sng" dirty="0"/>
          </a:p>
        </p:txBody>
      </p:sp>
      <p:graphicFrame>
        <p:nvGraphicFramePr>
          <p:cNvPr id="3" name="2 Diagrama"/>
          <p:cNvGraphicFramePr/>
          <p:nvPr/>
        </p:nvGraphicFramePr>
        <p:xfrm>
          <a:off x="214282" y="1071546"/>
          <a:ext cx="864399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3571868" y="6357958"/>
            <a:ext cx="5357818" cy="357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400" b="1" dirty="0" smtClean="0">
                <a:solidFill>
                  <a:srgbClr val="00B0F0"/>
                </a:solidFill>
              </a:rPr>
              <a:t>LEY N° 27815, LEY DEL CÓDIGO DE ÉTICA DE LA FUNCIÓN PÚBLICA, ART. 8 </a:t>
            </a:r>
            <a:endParaRPr lang="es-PE" sz="14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357158" y="428604"/>
            <a:ext cx="8786842" cy="1143000"/>
          </a:xfrm>
        </p:spPr>
        <p:txBody>
          <a:bodyPr>
            <a:normAutofit/>
          </a:bodyPr>
          <a:lstStyle/>
          <a:p>
            <a:r>
              <a:rPr lang="es-PE" sz="2800" u="sng" dirty="0" smtClean="0">
                <a:solidFill>
                  <a:srgbClr val="00B0F0"/>
                </a:solidFill>
                <a:effectLst/>
              </a:rPr>
              <a:t>PROHIBICIONES SEÑALADAS EN EL REGLAMENTO DE </a:t>
            </a:r>
            <a:br>
              <a:rPr lang="es-PE" sz="2800" u="sng" dirty="0" smtClean="0">
                <a:solidFill>
                  <a:srgbClr val="00B0F0"/>
                </a:solidFill>
                <a:effectLst/>
              </a:rPr>
            </a:br>
            <a:r>
              <a:rPr lang="es-PE" sz="2800" u="sng" dirty="0" smtClean="0">
                <a:solidFill>
                  <a:srgbClr val="00B0F0"/>
                </a:solidFill>
                <a:effectLst/>
              </a:rPr>
              <a:t>LA LSC</a:t>
            </a:r>
            <a:endParaRPr lang="es-PE" sz="2800" u="sng" dirty="0">
              <a:solidFill>
                <a:srgbClr val="00B0F0"/>
              </a:solidFill>
              <a:effectLst/>
            </a:endParaRPr>
          </a:p>
        </p:txBody>
      </p:sp>
      <p:graphicFrame>
        <p:nvGraphicFramePr>
          <p:cNvPr id="4" name="3 Diagrama"/>
          <p:cNvGraphicFramePr/>
          <p:nvPr/>
        </p:nvGraphicFramePr>
        <p:xfrm>
          <a:off x="1643042" y="1785926"/>
          <a:ext cx="6096000"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157</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286116" y="6309320"/>
            <a:ext cx="52463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157</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428992" y="6309320"/>
            <a:ext cx="51034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157</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428736"/>
            <a:ext cx="8229600" cy="4525963"/>
          </a:xfrm>
        </p:spPr>
        <p:txBody>
          <a:bodyPr>
            <a:normAutofit/>
          </a:bodyPr>
          <a:lstStyle/>
          <a:p>
            <a:pPr algn="just">
              <a:buNone/>
            </a:pPr>
            <a:r>
              <a:rPr lang="es-PE" sz="2000" i="1" dirty="0" smtClean="0">
                <a:solidFill>
                  <a:schemeClr val="accent6">
                    <a:lumMod val="75000"/>
                  </a:schemeClr>
                </a:solidFill>
              </a:rPr>
              <a:t>	“Los servidores del Servicio Civil no pueden percibir del Estado más de una compensación económica, remuneración, retribución, emolumento o cualquier tipo de ingreso. Es incompatible la percepción simultánea de dichos ingresos con la pensión por servicios prestados al Estado o por pensiones financiadas por el Estado, salvo excepción establecida por ley.</a:t>
            </a:r>
          </a:p>
          <a:p>
            <a:pPr algn="just"/>
            <a:endParaRPr lang="es-PE" sz="2000" i="1" dirty="0" smtClean="0">
              <a:solidFill>
                <a:schemeClr val="accent6">
                  <a:lumMod val="75000"/>
                </a:schemeClr>
              </a:solidFill>
            </a:endParaRPr>
          </a:p>
          <a:p>
            <a:pPr algn="just">
              <a:buNone/>
            </a:pPr>
            <a:r>
              <a:rPr lang="es-PE" sz="2000" i="1" dirty="0" smtClean="0">
                <a:solidFill>
                  <a:schemeClr val="accent6">
                    <a:lumMod val="75000"/>
                  </a:schemeClr>
                </a:solidFill>
              </a:rPr>
              <a:t>	Las únicas excepciones las constituyen la percepción de ingresos por función docente efectiva y la percepción de dietas por participación en uno (1) de los directorios de entidades o empresas estatales o en Tribunales Administrativos o en otros órganos colegiados.</a:t>
            </a:r>
          </a:p>
          <a:p>
            <a:pPr algn="just"/>
            <a:endParaRPr lang="es-PE" sz="2000" i="1" dirty="0" smtClean="0">
              <a:solidFill>
                <a:schemeClr val="accent6">
                  <a:lumMod val="75000"/>
                </a:schemeClr>
              </a:solidFill>
            </a:endParaRPr>
          </a:p>
          <a:p>
            <a:pPr algn="just">
              <a:buNone/>
            </a:pPr>
            <a:r>
              <a:rPr lang="es-PE" sz="2000" i="1" dirty="0" smtClean="0">
                <a:solidFill>
                  <a:schemeClr val="accent6">
                    <a:lumMod val="75000"/>
                  </a:schemeClr>
                </a:solidFill>
              </a:rPr>
              <a:t>	Queda prohibida la percepción de ingresos por dedicación de tiempo completo en más de una entidad pública a la vez.”</a:t>
            </a:r>
            <a:endParaRPr lang="es-PE" sz="2000" i="1" dirty="0">
              <a:solidFill>
                <a:schemeClr val="accent6">
                  <a:lumMod val="75000"/>
                </a:schemeClr>
              </a:solidFill>
            </a:endParaRPr>
          </a:p>
        </p:txBody>
      </p:sp>
      <p:sp>
        <p:nvSpPr>
          <p:cNvPr id="3" name="2 Título"/>
          <p:cNvSpPr>
            <a:spLocks noGrp="1"/>
          </p:cNvSpPr>
          <p:nvPr>
            <p:ph type="title"/>
          </p:nvPr>
        </p:nvSpPr>
        <p:spPr/>
        <p:txBody>
          <a:bodyPr>
            <a:normAutofit/>
          </a:bodyPr>
          <a:lstStyle/>
          <a:p>
            <a:pPr algn="ctr"/>
            <a:r>
              <a:rPr lang="es-PE" sz="2800" u="sng" dirty="0" smtClean="0">
                <a:solidFill>
                  <a:srgbClr val="00B0F0"/>
                </a:solidFill>
                <a:effectLst/>
              </a:rPr>
              <a:t>PROHIBICIÓN DE DOBLE PERCEPCIÓN DE INGRESOS</a:t>
            </a:r>
            <a:endParaRPr lang="es-PE" sz="2800" u="sng" dirty="0">
              <a:solidFill>
                <a:srgbClr val="00B0F0"/>
              </a:solidFill>
              <a:effectLst/>
            </a:endParaRPr>
          </a:p>
        </p:txBody>
      </p:sp>
      <p:sp>
        <p:nvSpPr>
          <p:cNvPr id="4" name="3 Rectángulo"/>
          <p:cNvSpPr/>
          <p:nvPr/>
        </p:nvSpPr>
        <p:spPr>
          <a:xfrm>
            <a:off x="6572264" y="6143644"/>
            <a:ext cx="200026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38°</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571612"/>
            <a:ext cx="8229600" cy="4454525"/>
          </a:xfrm>
        </p:spPr>
        <p:txBody>
          <a:bodyPr>
            <a:normAutofit/>
          </a:bodyPr>
          <a:lstStyle/>
          <a:p>
            <a:pPr algn="just"/>
            <a:r>
              <a:rPr lang="es-PE" sz="2200" dirty="0" smtClean="0">
                <a:solidFill>
                  <a:srgbClr val="002060"/>
                </a:solidFill>
              </a:rPr>
              <a:t>Los funcionarios públicos, directivos públicos, servidores civiles de carrera, servidores con contratación temporal, o servidores de actividades complementarias, no pueden percibir del Estado más de una compensación económica, remuneración, retribución, emolumento o cualquier tipo de ingreso. </a:t>
            </a:r>
          </a:p>
          <a:p>
            <a:pPr algn="just">
              <a:buNone/>
            </a:pPr>
            <a:endParaRPr lang="es-PE" sz="2200" dirty="0" smtClean="0">
              <a:solidFill>
                <a:srgbClr val="002060"/>
              </a:solidFill>
            </a:endParaRPr>
          </a:p>
          <a:p>
            <a:pPr algn="just"/>
            <a:r>
              <a:rPr lang="es-PE" sz="2200" dirty="0" smtClean="0">
                <a:solidFill>
                  <a:srgbClr val="002060"/>
                </a:solidFill>
              </a:rPr>
              <a:t>Es incompatible la percepción simultánea de dichos ingresos con la pensión por servicios prestados al Estado o por pensiones financiadas por el Estado, excepto de aquello que sea percibido por función docente efectiva o por su participación en un órgano colegiado percibiendo dietas, así como las excepciones conforme al artículo 38° de la LSC.</a:t>
            </a:r>
            <a:endParaRPr lang="es-PE" sz="2200" dirty="0">
              <a:solidFill>
                <a:srgbClr val="002060"/>
              </a:solidFill>
            </a:endParaRPr>
          </a:p>
        </p:txBody>
      </p:sp>
      <p:sp>
        <p:nvSpPr>
          <p:cNvPr id="3" name="2 Título"/>
          <p:cNvSpPr>
            <a:spLocks noGrp="1"/>
          </p:cNvSpPr>
          <p:nvPr>
            <p:ph type="title"/>
          </p:nvPr>
        </p:nvSpPr>
        <p:spPr>
          <a:xfrm>
            <a:off x="714348" y="357166"/>
            <a:ext cx="8043890" cy="1143000"/>
          </a:xfrm>
        </p:spPr>
        <p:txBody>
          <a:bodyPr>
            <a:normAutofit/>
          </a:bodyPr>
          <a:lstStyle/>
          <a:p>
            <a:r>
              <a:rPr lang="es-PE" sz="2800" u="sng" dirty="0" smtClean="0">
                <a:solidFill>
                  <a:srgbClr val="00B0F0"/>
                </a:solidFill>
                <a:effectLst/>
              </a:rPr>
              <a:t>INCOMPATIBILIDAD DE DOBLE	PERCEPCIÓN</a:t>
            </a:r>
            <a:endParaRPr lang="es-PE" sz="2800" u="sng" dirty="0">
              <a:solidFill>
                <a:srgbClr val="00B0F0"/>
              </a:solidFill>
              <a:effectLst/>
            </a:endParaRPr>
          </a:p>
        </p:txBody>
      </p:sp>
      <p:sp>
        <p:nvSpPr>
          <p:cNvPr id="4" name="3 Rectángulo"/>
          <p:cNvSpPr/>
          <p:nvPr/>
        </p:nvSpPr>
        <p:spPr>
          <a:xfrm>
            <a:off x="3357554" y="6309320"/>
            <a:ext cx="517488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158</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357158" y="857232"/>
            <a:ext cx="8229600" cy="5149868"/>
          </a:xfrm>
        </p:spPr>
        <p:txBody>
          <a:bodyPr>
            <a:normAutofit/>
          </a:bodyPr>
          <a:lstStyle/>
          <a:p>
            <a:pPr algn="just"/>
            <a:r>
              <a:rPr lang="es-PE" sz="2200" dirty="0" smtClean="0">
                <a:solidFill>
                  <a:srgbClr val="002060"/>
                </a:solidFill>
              </a:rPr>
              <a:t>Los servidores civiles que solamente formen parte de órganos colegiados en representación del Estado o que solamente integren órganos colegiados pueden percibir dietas hasta en dos de ellos, de acuerdo a la clasificación de los funcionarios públicos establecida en el artículo 52° de la LSC. </a:t>
            </a:r>
          </a:p>
          <a:p>
            <a:pPr algn="just">
              <a:buNone/>
            </a:pPr>
            <a:endParaRPr lang="es-PE" sz="2200" dirty="0" smtClean="0">
              <a:solidFill>
                <a:srgbClr val="002060"/>
              </a:solidFill>
            </a:endParaRPr>
          </a:p>
          <a:p>
            <a:pPr algn="just"/>
            <a:r>
              <a:rPr lang="es-PE" sz="2200" dirty="0" smtClean="0">
                <a:solidFill>
                  <a:srgbClr val="002060"/>
                </a:solidFill>
              </a:rPr>
              <a:t>Los servidores civiles que hayan sido elegidos en cargos públicos representativos en los que perciban dietas, pueden percibir hasta una segunda dieta en un órgano colegiado de acuerdo a la clasificación de los funcionarios públicos establecida en el artículo 52° de la LSC.</a:t>
            </a:r>
          </a:p>
          <a:p>
            <a:pPr algn="just">
              <a:buNone/>
            </a:pPr>
            <a:endParaRPr lang="es-PE" sz="2200" dirty="0" smtClean="0">
              <a:solidFill>
                <a:srgbClr val="002060"/>
              </a:solidFill>
            </a:endParaRPr>
          </a:p>
          <a:p>
            <a:pPr algn="just"/>
            <a:r>
              <a:rPr lang="es-PE" sz="2200" dirty="0" smtClean="0">
                <a:solidFill>
                  <a:srgbClr val="002060"/>
                </a:solidFill>
              </a:rPr>
              <a:t>En ninguno de los casos, se entenderá que los servidores civiles podrán mantener un vínculo con dedicación de tiempo completo en más de una entidad pública de manera simultánea.</a:t>
            </a:r>
            <a:endParaRPr lang="es-PE" sz="2200" dirty="0">
              <a:solidFill>
                <a:srgbClr val="002060"/>
              </a:solidFill>
            </a:endParaRPr>
          </a:p>
        </p:txBody>
      </p:sp>
      <p:sp>
        <p:nvSpPr>
          <p:cNvPr id="3" name="2 Rectángulo"/>
          <p:cNvSpPr/>
          <p:nvPr/>
        </p:nvSpPr>
        <p:spPr>
          <a:xfrm>
            <a:off x="3357554" y="6309320"/>
            <a:ext cx="517488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158</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282" y="1857340"/>
            <a:ext cx="8429684" cy="5000660"/>
          </a:xfrm>
        </p:spPr>
        <p:txBody>
          <a:bodyPr>
            <a:normAutofit/>
          </a:bodyPr>
          <a:lstStyle/>
          <a:p>
            <a:pPr algn="just">
              <a:buNone/>
            </a:pPr>
            <a:r>
              <a:rPr lang="es-PE" dirty="0" smtClean="0"/>
              <a:t>	</a:t>
            </a:r>
            <a:r>
              <a:rPr lang="es-PE" sz="2200" dirty="0" smtClean="0">
                <a:solidFill>
                  <a:srgbClr val="002060"/>
                </a:solidFill>
              </a:rPr>
              <a:t>Los servidores civiles que accedan a información privilegiada o relevante o cuya opinión es determinante en la toma de decisiones, respecto a empresas o instituciones privadas, sobre las cuales ejerza competencia funcional directa, o hayan resuelto como miembros de un Tribunal Administrativo o, que al desarrollar una función de ordenamiento jurídico haya  beneficiado directa o indirectamente.</a:t>
            </a:r>
          </a:p>
        </p:txBody>
      </p:sp>
      <p:sp>
        <p:nvSpPr>
          <p:cNvPr id="3" name="2 Título"/>
          <p:cNvSpPr>
            <a:spLocks noGrp="1"/>
          </p:cNvSpPr>
          <p:nvPr>
            <p:ph type="title"/>
          </p:nvPr>
        </p:nvSpPr>
        <p:spPr>
          <a:xfrm>
            <a:off x="500034" y="571480"/>
            <a:ext cx="8429652" cy="1143000"/>
          </a:xfrm>
        </p:spPr>
        <p:txBody>
          <a:bodyPr>
            <a:normAutofit/>
          </a:bodyPr>
          <a:lstStyle/>
          <a:p>
            <a:r>
              <a:rPr lang="es-PE" sz="2800" u="sng" dirty="0" smtClean="0">
                <a:solidFill>
                  <a:srgbClr val="00B0F0"/>
                </a:solidFill>
                <a:effectLst/>
              </a:rPr>
              <a:t>INCOMPATIBILIDADES POR COMPETENCIA FUNCIONAL DIRECTA</a:t>
            </a:r>
            <a:endParaRPr lang="es-PE" sz="2800" u="sng" dirty="0">
              <a:solidFill>
                <a:srgbClr val="00B0F0"/>
              </a:solidFill>
              <a:effectLst/>
            </a:endParaRPr>
          </a:p>
        </p:txBody>
      </p:sp>
      <p:sp>
        <p:nvSpPr>
          <p:cNvPr id="4" name="3 Rectángulo"/>
          <p:cNvSpPr/>
          <p:nvPr/>
        </p:nvSpPr>
        <p:spPr>
          <a:xfrm>
            <a:off x="3714744" y="6215082"/>
            <a:ext cx="51034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159</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357158" y="357166"/>
            <a:ext cx="8586790" cy="5929354"/>
          </a:xfrm>
          <a:solidFill>
            <a:schemeClr val="bg1"/>
          </a:solidFill>
        </p:spPr>
        <p:txBody>
          <a:bodyPr>
            <a:noAutofit/>
          </a:bodyPr>
          <a:lstStyle/>
          <a:p>
            <a:pPr algn="just">
              <a:buNone/>
            </a:pPr>
            <a:r>
              <a:rPr lang="es-PE" sz="2000" dirty="0" smtClean="0">
                <a:solidFill>
                  <a:srgbClr val="002060"/>
                </a:solidFill>
              </a:rPr>
              <a:t>Los servidores civiles no podrán mientras se preste un servicio en el sector público: </a:t>
            </a:r>
          </a:p>
          <a:p>
            <a:pPr algn="just">
              <a:buNone/>
            </a:pPr>
            <a:endParaRPr lang="es-PE" sz="2000" dirty="0" smtClean="0">
              <a:solidFill>
                <a:srgbClr val="002060"/>
              </a:solidFill>
            </a:endParaRPr>
          </a:p>
          <a:p>
            <a:pPr algn="just">
              <a:buNone/>
            </a:pPr>
            <a:r>
              <a:rPr lang="es-PE" sz="2000" dirty="0" smtClean="0">
                <a:solidFill>
                  <a:srgbClr val="002060"/>
                </a:solidFill>
              </a:rPr>
              <a:t>a)	 Prestar servicios en éstas bajo cualquier modalidad.</a:t>
            </a:r>
          </a:p>
          <a:p>
            <a:pPr algn="just">
              <a:buNone/>
            </a:pPr>
            <a:r>
              <a:rPr lang="es-PE" sz="2000" dirty="0" smtClean="0">
                <a:solidFill>
                  <a:srgbClr val="002060"/>
                </a:solidFill>
              </a:rPr>
              <a:t>b) Aceptar representaciones remuneradas.</a:t>
            </a:r>
          </a:p>
          <a:p>
            <a:pPr algn="just">
              <a:buNone/>
            </a:pPr>
            <a:r>
              <a:rPr lang="es-PE" sz="2000" dirty="0" smtClean="0">
                <a:solidFill>
                  <a:srgbClr val="002060"/>
                </a:solidFill>
              </a:rPr>
              <a:t>c) Formar parte del Directorio.</a:t>
            </a:r>
          </a:p>
          <a:p>
            <a:pPr algn="just">
              <a:buNone/>
            </a:pPr>
            <a:r>
              <a:rPr lang="es-PE" sz="2000" dirty="0" smtClean="0">
                <a:solidFill>
                  <a:srgbClr val="002060"/>
                </a:solidFill>
              </a:rPr>
              <a:t>d) Adquirir directa o indirectamente acciones o participaciones de estas, de sus subsidiarias o las que pudiera tener vinculación económica.</a:t>
            </a:r>
          </a:p>
          <a:p>
            <a:pPr algn="just">
              <a:buNone/>
            </a:pPr>
            <a:r>
              <a:rPr lang="es-PE" sz="2000" dirty="0" smtClean="0">
                <a:solidFill>
                  <a:srgbClr val="002060"/>
                </a:solidFill>
              </a:rPr>
              <a:t>e) 	Celebrar contratos civiles o mercantiles con éstas.</a:t>
            </a:r>
          </a:p>
          <a:p>
            <a:pPr algn="just">
              <a:buNone/>
            </a:pPr>
            <a:r>
              <a:rPr lang="es-PE" sz="2000" dirty="0" smtClean="0">
                <a:solidFill>
                  <a:srgbClr val="002060"/>
                </a:solidFill>
              </a:rPr>
              <a:t>f) 	Intervenir como abogados, apoderados, asesores, patrocinadores, peritos o árbitros en los procesos que tengan pendientes con la misma entidad del Estado en la cual prestan sus servicios, mientras ejercen el cargo o cumplen el encargo conferido; salvo en causa propia, de su cónyuge, padres o hijos menores. Los impedimentos subsistirán permanentemente respecto de aquellas causas o asuntos específicos en los que hubieren participado directamente.</a:t>
            </a:r>
          </a:p>
          <a:p>
            <a:pPr algn="just">
              <a:buNone/>
            </a:pPr>
            <a:r>
              <a:rPr lang="es-PE" sz="2000" dirty="0" smtClean="0">
                <a:solidFill>
                  <a:srgbClr val="002060"/>
                </a:solidFill>
              </a:rPr>
              <a:t>g) 	Ejercer actos de gestión establecidos en la Ley Nº 28024, Ley que regula la gestión de intereses en la administración pública y su Reglamento o normas que las sustituyan. Los impedimentos se extienden hasta un año posterior al cese o a la culminación de los servicios prestados por el servidor público.</a:t>
            </a:r>
            <a:endParaRPr lang="es-PE" sz="2000" dirty="0">
              <a:solidFill>
                <a:srgbClr val="002060"/>
              </a:solidFill>
            </a:endParaRPr>
          </a:p>
        </p:txBody>
      </p:sp>
      <p:sp>
        <p:nvSpPr>
          <p:cNvPr id="3" name="2 Rectángulo"/>
          <p:cNvSpPr/>
          <p:nvPr/>
        </p:nvSpPr>
        <p:spPr>
          <a:xfrm>
            <a:off x="4071934" y="6357958"/>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159</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500042"/>
            <a:ext cx="7467600" cy="714372"/>
          </a:xfrm>
        </p:spPr>
        <p:txBody>
          <a:bodyPr>
            <a:normAutofit/>
          </a:bodyPr>
          <a:lstStyle/>
          <a:p>
            <a:r>
              <a:rPr lang="es-PE" sz="2800" b="1" u="sng" dirty="0" smtClean="0">
                <a:solidFill>
                  <a:srgbClr val="00B0F0"/>
                </a:solidFill>
                <a:effectLst/>
              </a:rPr>
              <a:t>3.2. MODELO CERRADO</a:t>
            </a:r>
            <a:endParaRPr lang="es-PE" sz="2800" b="1" u="sng" dirty="0">
              <a:solidFill>
                <a:srgbClr val="00B0F0"/>
              </a:solidFill>
              <a:effectLst/>
            </a:endParaRPr>
          </a:p>
        </p:txBody>
      </p:sp>
      <p:pic>
        <p:nvPicPr>
          <p:cNvPr id="18434" name="Picture 2" descr="http://fe.epaentretenimento.com/wp-content/uploads/2012/03/356308-1787_concurso-publico.jpg">
            <a:hlinkClick r:id="rId2"/>
          </p:cNvPr>
          <p:cNvPicPr>
            <a:picLocks noChangeAspect="1" noChangeArrowheads="1"/>
          </p:cNvPicPr>
          <p:nvPr/>
        </p:nvPicPr>
        <p:blipFill>
          <a:blip r:embed="rId3" cstate="print"/>
          <a:srcRect/>
          <a:stretch>
            <a:fillRect/>
          </a:stretch>
        </p:blipFill>
        <p:spPr bwMode="auto">
          <a:xfrm>
            <a:off x="928662" y="1714488"/>
            <a:ext cx="2714644" cy="3929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15" name="14 Diagrama"/>
          <p:cNvGraphicFramePr/>
          <p:nvPr/>
        </p:nvGraphicFramePr>
        <p:xfrm>
          <a:off x="3929058" y="642918"/>
          <a:ext cx="5214942" cy="6215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zo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972452" cy="1143000"/>
          </a:xfrm>
        </p:spPr>
        <p:txBody>
          <a:bodyPr>
            <a:normAutofit/>
          </a:bodyPr>
          <a:lstStyle/>
          <a:p>
            <a:r>
              <a:rPr lang="es-PE" sz="2800" u="sng" dirty="0" smtClean="0">
                <a:solidFill>
                  <a:srgbClr val="00B0F0"/>
                </a:solidFill>
              </a:rPr>
              <a:t>NEPOTISMO</a:t>
            </a:r>
            <a:endParaRPr lang="es-PE" sz="2800" u="sng" dirty="0">
              <a:solidFill>
                <a:srgbClr val="00B0F0"/>
              </a:solidFill>
            </a:endParaRPr>
          </a:p>
        </p:txBody>
      </p:sp>
      <p:sp>
        <p:nvSpPr>
          <p:cNvPr id="3" name="2 Marcador de contenido"/>
          <p:cNvSpPr>
            <a:spLocks noGrp="1"/>
          </p:cNvSpPr>
          <p:nvPr>
            <p:ph idx="1"/>
          </p:nvPr>
        </p:nvSpPr>
        <p:spPr>
          <a:xfrm>
            <a:off x="214282" y="1428736"/>
            <a:ext cx="8229600" cy="4525963"/>
          </a:xfrm>
        </p:spPr>
        <p:txBody>
          <a:bodyPr>
            <a:normAutofit/>
          </a:bodyPr>
          <a:lstStyle/>
          <a:p>
            <a:pPr algn="just">
              <a:buNone/>
            </a:pPr>
            <a:r>
              <a:rPr lang="es-PE" dirty="0" smtClean="0"/>
              <a:t>	</a:t>
            </a:r>
            <a:r>
              <a:rPr lang="es-PE" sz="2200" dirty="0" smtClean="0">
                <a:solidFill>
                  <a:srgbClr val="002060"/>
                </a:solidFill>
              </a:rPr>
              <a:t>Los servidores civiles incluyendo a los funcionarios que gozan de la facultad de designación y contratación de personal reguladas en la Ley Nº 30057 o que tengan injerencia directa o indirecta en el proceso de selección o contratación de personas, están prohibidos de ejercer dicha facultad en el ámbito de su entidad respecto a sus parientes hasta el cuarto grado de consanguinidad, segundo de afi nidad y por razón de matrimonio, de convivencia o de unión de hecho.</a:t>
            </a:r>
          </a:p>
          <a:p>
            <a:pPr>
              <a:buNone/>
            </a:pPr>
            <a:r>
              <a:rPr lang="es-PE" dirty="0" smtClean="0"/>
              <a:t>	</a:t>
            </a:r>
          </a:p>
          <a:p>
            <a:pPr>
              <a:buNone/>
            </a:pPr>
            <a:r>
              <a:rPr lang="es-PE" dirty="0" smtClean="0"/>
              <a:t>	</a:t>
            </a:r>
            <a:endParaRPr lang="es-PE" dirty="0"/>
          </a:p>
        </p:txBody>
      </p:sp>
      <p:sp>
        <p:nvSpPr>
          <p:cNvPr id="4" name="3 Rectángulo"/>
          <p:cNvSpPr/>
          <p:nvPr/>
        </p:nvSpPr>
        <p:spPr>
          <a:xfrm>
            <a:off x="3571868" y="6215082"/>
            <a:ext cx="517488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160</a:t>
            </a:r>
            <a:endParaRPr lang="es-PE" sz="1600"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857364"/>
            <a:ext cx="8358246" cy="4143404"/>
          </a:xfrm>
        </p:spPr>
        <p:txBody>
          <a:bodyPr>
            <a:normAutofit fontScale="92500" lnSpcReduction="10000"/>
          </a:bodyPr>
          <a:lstStyle/>
          <a:p>
            <a:pPr algn="just">
              <a:buNone/>
            </a:pPr>
            <a:r>
              <a:rPr lang="es-PE" sz="2300" dirty="0" smtClean="0"/>
              <a:t>	</a:t>
            </a:r>
            <a:r>
              <a:rPr lang="es-PE" sz="2200" dirty="0" smtClean="0">
                <a:solidFill>
                  <a:schemeClr val="accent6">
                    <a:lumMod val="75000"/>
                  </a:schemeClr>
                </a:solidFill>
              </a:rPr>
              <a:t>Los funcionarios de dirección y/o personal de confianza de las entidades y reparticiones públicas conformantes del Sector Público Nacional, así como de las  empresas del Estado, que gozan de la facultad de nombramiento y contratación de personal, o tengan injerencia directa o indirecta en el proceso de selección se encuentran prohibidos de ejercer dicha facultad en su entidad respecto a sus parientes hasta el cuarto grado de consanguinidad, segundo de afinidad y por razón de matrimonio.</a:t>
            </a:r>
          </a:p>
          <a:p>
            <a:pPr algn="just">
              <a:buNone/>
            </a:pPr>
            <a:endParaRPr lang="es-PE" sz="2300" dirty="0" smtClean="0">
              <a:solidFill>
                <a:schemeClr val="bg2">
                  <a:lumMod val="10000"/>
                </a:schemeClr>
              </a:solidFill>
            </a:endParaRPr>
          </a:p>
          <a:p>
            <a:pPr algn="just">
              <a:buNone/>
            </a:pPr>
            <a:endParaRPr lang="es-PE" sz="2300" dirty="0" smtClean="0">
              <a:solidFill>
                <a:schemeClr val="bg2">
                  <a:lumMod val="10000"/>
                </a:schemeClr>
              </a:solidFill>
            </a:endParaRPr>
          </a:p>
          <a:p>
            <a:pPr algn="just">
              <a:buNone/>
            </a:pPr>
            <a:endParaRPr lang="es-PE" sz="2300" dirty="0" smtClean="0">
              <a:solidFill>
                <a:schemeClr val="bg2">
                  <a:lumMod val="10000"/>
                </a:schemeClr>
              </a:solidFill>
            </a:endParaRPr>
          </a:p>
          <a:p>
            <a:pPr algn="just">
              <a:buNone/>
            </a:pPr>
            <a:endParaRPr lang="es-PE" sz="2300" dirty="0" smtClean="0">
              <a:solidFill>
                <a:schemeClr val="bg2">
                  <a:lumMod val="10000"/>
                </a:schemeClr>
              </a:solidFill>
            </a:endParaRPr>
          </a:p>
          <a:p>
            <a:pPr algn="just">
              <a:buNone/>
            </a:pPr>
            <a:endParaRPr lang="es-PE" sz="2300" dirty="0" smtClean="0">
              <a:solidFill>
                <a:schemeClr val="bg2">
                  <a:lumMod val="10000"/>
                </a:schemeClr>
              </a:solidFill>
            </a:endParaRPr>
          </a:p>
          <a:p>
            <a:pPr algn="just">
              <a:buNone/>
            </a:pPr>
            <a:r>
              <a:rPr lang="es-PE" sz="1800" b="1" dirty="0" smtClean="0">
                <a:solidFill>
                  <a:schemeClr val="bg2">
                    <a:lumMod val="10000"/>
                  </a:schemeClr>
                </a:solidFill>
              </a:rPr>
              <a:t>								</a:t>
            </a:r>
            <a:endParaRPr lang="es-PE" sz="1800" b="1" dirty="0" smtClean="0">
              <a:solidFill>
                <a:srgbClr val="00B0F0"/>
              </a:solidFill>
            </a:endParaRPr>
          </a:p>
          <a:p>
            <a:pPr algn="just">
              <a:buNone/>
            </a:pPr>
            <a:endParaRPr lang="es-PE" sz="2300" dirty="0" smtClean="0">
              <a:solidFill>
                <a:schemeClr val="bg2">
                  <a:lumMod val="10000"/>
                </a:schemeClr>
              </a:solidFill>
            </a:endParaRPr>
          </a:p>
          <a:p>
            <a:pPr algn="just">
              <a:buNone/>
            </a:pPr>
            <a:endParaRPr lang="es-PE" sz="2300" dirty="0" smtClean="0">
              <a:solidFill>
                <a:schemeClr val="bg2">
                  <a:lumMod val="10000"/>
                </a:schemeClr>
              </a:solidFill>
            </a:endParaRPr>
          </a:p>
          <a:p>
            <a:pPr algn="just">
              <a:buNone/>
            </a:pPr>
            <a:endParaRPr lang="es-PE" sz="2300" dirty="0" smtClean="0">
              <a:solidFill>
                <a:schemeClr val="bg2">
                  <a:lumMod val="10000"/>
                </a:schemeClr>
              </a:solidFill>
            </a:endParaRPr>
          </a:p>
          <a:p>
            <a:pPr algn="just">
              <a:buNone/>
            </a:pPr>
            <a:endParaRPr lang="es-PE" sz="2300" dirty="0">
              <a:solidFill>
                <a:schemeClr val="bg2">
                  <a:lumMod val="10000"/>
                </a:schemeClr>
              </a:solidFill>
            </a:endParaRPr>
          </a:p>
        </p:txBody>
      </p:sp>
      <p:sp>
        <p:nvSpPr>
          <p:cNvPr id="2" name="1 Título"/>
          <p:cNvSpPr>
            <a:spLocks noGrp="1"/>
          </p:cNvSpPr>
          <p:nvPr>
            <p:ph type="title"/>
          </p:nvPr>
        </p:nvSpPr>
        <p:spPr>
          <a:xfrm>
            <a:off x="642910" y="428604"/>
            <a:ext cx="7772400" cy="1143000"/>
          </a:xfrm>
        </p:spPr>
        <p:txBody>
          <a:bodyPr>
            <a:normAutofit/>
          </a:bodyPr>
          <a:lstStyle/>
          <a:p>
            <a:pPr algn="ctr"/>
            <a:r>
              <a:rPr lang="es-PE" sz="2800" b="1" u="sng" dirty="0" smtClean="0">
                <a:solidFill>
                  <a:srgbClr val="00B0F0"/>
                </a:solidFill>
                <a:effectLst/>
              </a:rPr>
              <a:t>PROHIBICIÓN DE NOMBRAMIENTO Y CONTRATACIÓN EN CASOS DE PARENTESCO</a:t>
            </a:r>
            <a:endParaRPr lang="es-PE" sz="2800" b="1" u="sng" dirty="0">
              <a:solidFill>
                <a:srgbClr val="00B0F0"/>
              </a:solidFill>
              <a:effectLst/>
            </a:endParaRPr>
          </a:p>
        </p:txBody>
      </p:sp>
      <p:sp>
        <p:nvSpPr>
          <p:cNvPr id="4" name="3 Rectángulo"/>
          <p:cNvSpPr/>
          <p:nvPr/>
        </p:nvSpPr>
        <p:spPr>
          <a:xfrm>
            <a:off x="3929058" y="5857892"/>
            <a:ext cx="4572032" cy="71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400" b="1" dirty="0" smtClean="0">
                <a:solidFill>
                  <a:srgbClr val="00B0F0"/>
                </a:solidFill>
              </a:rPr>
              <a:t>LEY N° 26771, LEY QUE ESTABLECE PROHIBICIÓN DE EJERCER LA FACULTAD DE NOMBRAMIENTO Y CONTRATACIÓN DE PERSONAL EN EL SECTOR PÚBLICO, EN CASOS DE PARENTESCO</a:t>
            </a:r>
            <a:endParaRPr lang="es-PE" sz="1400"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571472" y="357166"/>
            <a:ext cx="8229600" cy="1143000"/>
          </a:xfrm>
        </p:spPr>
        <p:txBody>
          <a:bodyPr>
            <a:normAutofit/>
          </a:bodyPr>
          <a:lstStyle/>
          <a:p>
            <a:r>
              <a:rPr lang="es-PE" sz="2800" u="sng" dirty="0" smtClean="0">
                <a:solidFill>
                  <a:srgbClr val="00B0F0"/>
                </a:solidFill>
                <a:effectLst/>
              </a:rPr>
              <a:t>INJERENCIA DIRECTA E INJERENCIA INDIRECTA</a:t>
            </a:r>
            <a:endParaRPr lang="es-PE" sz="2800" u="sng" dirty="0">
              <a:solidFill>
                <a:srgbClr val="00B0F0"/>
              </a:solidFill>
              <a:effectLst/>
            </a:endParaRPr>
          </a:p>
        </p:txBody>
      </p:sp>
      <p:sp>
        <p:nvSpPr>
          <p:cNvPr id="4" name="3 Rectángulo"/>
          <p:cNvSpPr/>
          <p:nvPr/>
        </p:nvSpPr>
        <p:spPr>
          <a:xfrm>
            <a:off x="3707904" y="630932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160</a:t>
            </a:r>
            <a:endParaRPr lang="es-PE" sz="1600" dirty="0">
              <a:solidFill>
                <a:srgbClr val="00B0F0"/>
              </a:solidFill>
            </a:endParaRPr>
          </a:p>
        </p:txBody>
      </p:sp>
      <p:graphicFrame>
        <p:nvGraphicFramePr>
          <p:cNvPr id="5" name="4 Diagrama"/>
          <p:cNvGraphicFramePr/>
          <p:nvPr/>
        </p:nvGraphicFramePr>
        <p:xfrm>
          <a:off x="428596" y="1643050"/>
          <a:ext cx="8286808"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857364"/>
            <a:ext cx="8229600" cy="4233688"/>
          </a:xfrm>
        </p:spPr>
        <p:txBody>
          <a:bodyPr>
            <a:normAutofit lnSpcReduction="10000"/>
          </a:bodyPr>
          <a:lstStyle/>
          <a:p>
            <a:pPr algn="just">
              <a:buNone/>
            </a:pPr>
            <a:r>
              <a:rPr lang="es-PE" sz="2200" dirty="0" smtClean="0">
                <a:solidFill>
                  <a:srgbClr val="002060"/>
                </a:solidFill>
              </a:rPr>
              <a:t>a) La prohibición de ejercer la facultad de nombrar, contratar, intervenir en los procesos de selección de personal, designar cargos de confianza o en actividades ad honorem o nombrar miembros de órganos colegiados.</a:t>
            </a:r>
          </a:p>
          <a:p>
            <a:pPr algn="just"/>
            <a:endParaRPr lang="es-PE" sz="2200" dirty="0" smtClean="0">
              <a:solidFill>
                <a:srgbClr val="002060"/>
              </a:solidFill>
            </a:endParaRPr>
          </a:p>
          <a:p>
            <a:pPr algn="just">
              <a:buNone/>
            </a:pPr>
            <a:r>
              <a:rPr lang="es-PE" sz="2200" dirty="0" smtClean="0">
                <a:solidFill>
                  <a:srgbClr val="002060"/>
                </a:solidFill>
              </a:rPr>
              <a:t>b) La prohibición de ejercer injerencia directa o indirecta en el nombramiento, contratación, procesos de selección de personal, designación de cargos de confianza o en actividades ad honorem o nombramiento de miembros de órganos colegiados.</a:t>
            </a:r>
          </a:p>
          <a:p>
            <a:pPr algn="just"/>
            <a:endParaRPr lang="es-PE" sz="2200" dirty="0" smtClean="0">
              <a:solidFill>
                <a:srgbClr val="002060"/>
              </a:solidFill>
            </a:endParaRPr>
          </a:p>
          <a:p>
            <a:pPr algn="just">
              <a:buNone/>
            </a:pPr>
            <a:r>
              <a:rPr lang="es-PE" sz="2200" dirty="0" smtClean="0">
                <a:solidFill>
                  <a:srgbClr val="002060"/>
                </a:solidFill>
              </a:rPr>
              <a:t>	Las prohibiciones señaladas en el literal a) y b) del presente artículo, son aplicables respecto de parientes hasta el cuarto grado de consanguinidad, segundo de afinidad, por razón de matrimonio.</a:t>
            </a:r>
            <a:endParaRPr lang="es-PE" sz="2200" dirty="0">
              <a:solidFill>
                <a:srgbClr val="002060"/>
              </a:solidFill>
            </a:endParaRPr>
          </a:p>
        </p:txBody>
      </p:sp>
      <p:sp>
        <p:nvSpPr>
          <p:cNvPr id="3" name="2 Título"/>
          <p:cNvSpPr>
            <a:spLocks noGrp="1"/>
          </p:cNvSpPr>
          <p:nvPr>
            <p:ph type="title"/>
          </p:nvPr>
        </p:nvSpPr>
        <p:spPr>
          <a:xfrm>
            <a:off x="357158" y="428604"/>
            <a:ext cx="8429684" cy="1143000"/>
          </a:xfrm>
        </p:spPr>
        <p:txBody>
          <a:bodyPr>
            <a:noAutofit/>
          </a:bodyPr>
          <a:lstStyle/>
          <a:p>
            <a:r>
              <a:rPr lang="es-PE" sz="2600" u="sng" dirty="0" smtClean="0">
                <a:solidFill>
                  <a:srgbClr val="00B0F0"/>
                </a:solidFill>
                <a:effectLst/>
              </a:rPr>
              <a:t>PROHIBICIÓN DE EJERCER LA FACULTAD DE NOMBRAMIENTO Y CONTRATACIÓN DE PERSONAL EN EL SECTOR PÚBLICO</a:t>
            </a:r>
            <a:endParaRPr lang="es-PE" sz="2600" u="sng" dirty="0">
              <a:solidFill>
                <a:srgbClr val="00B0F0"/>
              </a:solidFill>
              <a:effectLst/>
            </a:endParaRPr>
          </a:p>
        </p:txBody>
      </p:sp>
      <p:sp>
        <p:nvSpPr>
          <p:cNvPr id="4" name="3 Rectángulo"/>
          <p:cNvSpPr/>
          <p:nvPr/>
        </p:nvSpPr>
        <p:spPr>
          <a:xfrm>
            <a:off x="5000628" y="6286520"/>
            <a:ext cx="350046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PE" sz="1600" b="1" dirty="0">
              <a:solidFill>
                <a:srgbClr val="00B0F0"/>
              </a:solidFill>
            </a:endParaRPr>
          </a:p>
        </p:txBody>
      </p:sp>
      <p:sp>
        <p:nvSpPr>
          <p:cNvPr id="5" name="4 Rectángulo"/>
          <p:cNvSpPr/>
          <p:nvPr/>
        </p:nvSpPr>
        <p:spPr>
          <a:xfrm>
            <a:off x="2714612" y="6072206"/>
            <a:ext cx="6072230" cy="584775"/>
          </a:xfrm>
          <a:prstGeom prst="rect">
            <a:avLst/>
          </a:prstGeom>
        </p:spPr>
        <p:txBody>
          <a:bodyPr wrap="square">
            <a:spAutoFit/>
          </a:bodyPr>
          <a:lstStyle/>
          <a:p>
            <a:pPr algn="r"/>
            <a:r>
              <a:rPr lang="es-PE" sz="1600" b="1" dirty="0" smtClean="0">
                <a:solidFill>
                  <a:srgbClr val="00B0F0"/>
                </a:solidFill>
              </a:rPr>
              <a:t>DECRETO SUPREMO Nº 021-2000-PCM, REGLAMENTO DE LA LEY N° 26771</a:t>
            </a:r>
            <a:endParaRPr lang="es-PE" sz="1600"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357158" y="285728"/>
            <a:ext cx="8229600" cy="714380"/>
          </a:xfrm>
        </p:spPr>
        <p:txBody>
          <a:bodyPr>
            <a:normAutofit/>
          </a:bodyPr>
          <a:lstStyle/>
          <a:p>
            <a:r>
              <a:rPr lang="es-PE" sz="2800" u="sng" dirty="0" smtClean="0">
                <a:solidFill>
                  <a:srgbClr val="00B0F0"/>
                </a:solidFill>
                <a:effectLst/>
              </a:rPr>
              <a:t>NULIDAD DE CONTRATOS Y DESIGNACIONES</a:t>
            </a:r>
            <a:endParaRPr lang="es-PE" sz="2800" u="sng" dirty="0">
              <a:solidFill>
                <a:srgbClr val="00B0F0"/>
              </a:solidFill>
              <a:effectLst/>
            </a:endParaRPr>
          </a:p>
        </p:txBody>
      </p:sp>
      <p:sp>
        <p:nvSpPr>
          <p:cNvPr id="5" name="4 Rectángulo"/>
          <p:cNvSpPr/>
          <p:nvPr/>
        </p:nvSpPr>
        <p:spPr>
          <a:xfrm>
            <a:off x="3714744" y="6497960"/>
            <a:ext cx="48245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sz="1600" b="1" dirty="0" smtClean="0">
                <a:solidFill>
                  <a:srgbClr val="00B0F0"/>
                </a:solidFill>
              </a:rPr>
              <a:t>D.S. N° 040-2014-PCM, REGLAMENTO DE LA LSC, Art. 160</a:t>
            </a:r>
            <a:endParaRPr lang="es-PE" sz="1600" dirty="0">
              <a:solidFill>
                <a:srgbClr val="00B0F0"/>
              </a:solidFill>
            </a:endParaRPr>
          </a:p>
        </p:txBody>
      </p:sp>
      <p:graphicFrame>
        <p:nvGraphicFramePr>
          <p:cNvPr id="6" name="5 Diagrama"/>
          <p:cNvGraphicFramePr/>
          <p:nvPr/>
        </p:nvGraphicFramePr>
        <p:xfrm>
          <a:off x="357158" y="1142984"/>
          <a:ext cx="864399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428736"/>
            <a:ext cx="8229600" cy="4876630"/>
          </a:xfrm>
        </p:spPr>
        <p:txBody>
          <a:bodyPr>
            <a:normAutofit fontScale="77500" lnSpcReduction="20000"/>
          </a:bodyPr>
          <a:lstStyle/>
          <a:p>
            <a:pPr algn="just">
              <a:buNone/>
            </a:pPr>
            <a:r>
              <a:rPr lang="es-PE" dirty="0" smtClean="0"/>
              <a:t>	</a:t>
            </a:r>
            <a:r>
              <a:rPr lang="es-PE" sz="2600" i="1" dirty="0" smtClean="0">
                <a:solidFill>
                  <a:schemeClr val="accent6">
                    <a:lumMod val="75000"/>
                  </a:schemeClr>
                </a:solidFill>
              </a:rPr>
              <a:t>“La destitución declarada nula o injustificada por el Tribunal del Servicio Civil o el juez otorga al servidor civil el derecho a solicitar el pago de una indemnización o la reposición. En caso de que la entidad se haya extinguido o esté en proceso de hacerlo sólo corresponde la indemnización. Aquel servidor civil repuesto lo es en su puesto u otro del mismo nivel. Todo servidor civil repuesto se sujeta a los mismos deberes, derechos y condiciones aplicables a los servidores del grupo que corresponda al momento de la reposición.</a:t>
            </a:r>
          </a:p>
          <a:p>
            <a:pPr algn="just">
              <a:buNone/>
            </a:pPr>
            <a:endParaRPr lang="es-PE" sz="2600" i="1" dirty="0" smtClean="0">
              <a:solidFill>
                <a:schemeClr val="accent6">
                  <a:lumMod val="75000"/>
                </a:schemeClr>
              </a:solidFill>
            </a:endParaRPr>
          </a:p>
          <a:p>
            <a:pPr algn="just">
              <a:buNone/>
            </a:pPr>
            <a:r>
              <a:rPr lang="es-PE" sz="2600" i="1" dirty="0" smtClean="0">
                <a:solidFill>
                  <a:schemeClr val="accent6">
                    <a:lumMod val="75000"/>
                  </a:schemeClr>
                </a:solidFill>
              </a:rPr>
              <a:t>	Es nula la destitución que se fundamente en discriminación por razón de origen, raza, sexo, idioma, religión, opinión, condición económica o de cualquiera otra índole.</a:t>
            </a:r>
          </a:p>
          <a:p>
            <a:pPr algn="just">
              <a:buNone/>
            </a:pPr>
            <a:endParaRPr lang="es-PE" sz="2600" i="1" dirty="0" smtClean="0">
              <a:solidFill>
                <a:schemeClr val="accent6">
                  <a:lumMod val="75000"/>
                </a:schemeClr>
              </a:solidFill>
            </a:endParaRPr>
          </a:p>
          <a:p>
            <a:pPr algn="just">
              <a:buNone/>
            </a:pPr>
            <a:r>
              <a:rPr lang="es-PE" sz="2600" i="1" dirty="0" smtClean="0">
                <a:solidFill>
                  <a:schemeClr val="accent6">
                    <a:lumMod val="75000"/>
                  </a:schemeClr>
                </a:solidFill>
              </a:rPr>
              <a:t>	Las normas reglamentarias establecen la indemnización a que se refiere el presente artículo. No procede reposición ni indemnización en el caso de los servidores de confianza. Para el caso de funcionarios públicos y directivos públicos que no sean de confianza se aplican las reglas especiales previstas en la presente Ley.”</a:t>
            </a:r>
          </a:p>
          <a:p>
            <a:pPr>
              <a:buNone/>
            </a:pPr>
            <a:endParaRPr lang="es-PE" dirty="0"/>
          </a:p>
        </p:txBody>
      </p:sp>
      <p:sp>
        <p:nvSpPr>
          <p:cNvPr id="3" name="2 Título"/>
          <p:cNvSpPr>
            <a:spLocks noGrp="1"/>
          </p:cNvSpPr>
          <p:nvPr>
            <p:ph type="title"/>
          </p:nvPr>
        </p:nvSpPr>
        <p:spPr>
          <a:xfrm>
            <a:off x="500034" y="428604"/>
            <a:ext cx="8229600" cy="846158"/>
          </a:xfrm>
        </p:spPr>
        <p:txBody>
          <a:bodyPr>
            <a:normAutofit/>
          </a:bodyPr>
          <a:lstStyle/>
          <a:p>
            <a:r>
              <a:rPr lang="es-PE" sz="2800" u="sng" dirty="0" smtClean="0">
                <a:solidFill>
                  <a:srgbClr val="00B0F0"/>
                </a:solidFill>
                <a:effectLst/>
              </a:rPr>
              <a:t>EFECTOS DE LA DESTITUCIÓN NULA O INJUSTIFICADA</a:t>
            </a:r>
            <a:endParaRPr lang="es-PE" sz="2800" u="sng" dirty="0">
              <a:solidFill>
                <a:srgbClr val="00B0F0"/>
              </a:solidFill>
              <a:effectLst/>
            </a:endParaRPr>
          </a:p>
        </p:txBody>
      </p:sp>
      <p:sp>
        <p:nvSpPr>
          <p:cNvPr id="4" name="3 Rectángulo"/>
          <p:cNvSpPr/>
          <p:nvPr/>
        </p:nvSpPr>
        <p:spPr>
          <a:xfrm>
            <a:off x="5929322" y="6143644"/>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36°</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282" y="1428736"/>
            <a:ext cx="8229600" cy="4525963"/>
          </a:xfrm>
        </p:spPr>
        <p:txBody>
          <a:bodyPr>
            <a:normAutofit/>
          </a:bodyPr>
          <a:lstStyle/>
          <a:p>
            <a:pPr algn="just">
              <a:buNone/>
            </a:pPr>
            <a:r>
              <a:rPr lang="es-PE" dirty="0" smtClean="0"/>
              <a:t>	</a:t>
            </a:r>
            <a:r>
              <a:rPr lang="es-PE" dirty="0" smtClean="0">
                <a:solidFill>
                  <a:schemeClr val="accent6">
                    <a:lumMod val="75000"/>
                  </a:schemeClr>
                </a:solidFill>
              </a:rPr>
              <a:t>“</a:t>
            </a:r>
            <a:r>
              <a:rPr lang="es-PE" sz="2000" i="1" dirty="0" smtClean="0">
                <a:solidFill>
                  <a:schemeClr val="accent6">
                    <a:lumMod val="75000"/>
                  </a:schemeClr>
                </a:solidFill>
              </a:rPr>
              <a:t>La prescripción de la acción de cobro de los ingresos, beneficios sociales y otros derechos derivados de la compensación económica de los servidores civiles tiene plazo de cuatro (4) años y su cómputo se inicia al término de la relación con la entidad en la que se generó el derecho que se invoque.</a:t>
            </a:r>
          </a:p>
          <a:p>
            <a:pPr algn="just"/>
            <a:endParaRPr lang="es-PE" sz="2000" i="1" dirty="0" smtClean="0">
              <a:solidFill>
                <a:schemeClr val="accent6">
                  <a:lumMod val="75000"/>
                </a:schemeClr>
              </a:solidFill>
            </a:endParaRPr>
          </a:p>
          <a:p>
            <a:pPr algn="just">
              <a:buNone/>
            </a:pPr>
            <a:r>
              <a:rPr lang="es-PE" sz="2000" i="1" dirty="0" smtClean="0">
                <a:solidFill>
                  <a:schemeClr val="accent6">
                    <a:lumMod val="75000"/>
                  </a:schemeClr>
                </a:solidFill>
              </a:rPr>
              <a:t>	En los demás casos de prescripción se aplica lo dispuesto en las normas reglamentarias. En ninguno de estos casos la prescripción puede ser mayor a seis (6) meses contados desde la fecha en que ocurrió el acto que la motiva.”</a:t>
            </a:r>
            <a:endParaRPr lang="es-PE" sz="2000" i="1" dirty="0">
              <a:solidFill>
                <a:schemeClr val="accent6">
                  <a:lumMod val="75000"/>
                </a:schemeClr>
              </a:solidFill>
            </a:endParaRPr>
          </a:p>
        </p:txBody>
      </p:sp>
      <p:sp>
        <p:nvSpPr>
          <p:cNvPr id="3" name="2 Título"/>
          <p:cNvSpPr>
            <a:spLocks noGrp="1"/>
          </p:cNvSpPr>
          <p:nvPr>
            <p:ph type="title"/>
          </p:nvPr>
        </p:nvSpPr>
        <p:spPr>
          <a:xfrm>
            <a:off x="571472" y="285728"/>
            <a:ext cx="8229600" cy="1143000"/>
          </a:xfrm>
        </p:spPr>
        <p:txBody>
          <a:bodyPr>
            <a:normAutofit/>
          </a:bodyPr>
          <a:lstStyle/>
          <a:p>
            <a:r>
              <a:rPr lang="es-PE" sz="2800" u="sng" dirty="0" smtClean="0">
                <a:solidFill>
                  <a:srgbClr val="00B0F0"/>
                </a:solidFill>
                <a:effectLst/>
              </a:rPr>
              <a:t>PLAZO DE PRESCRIPCIÓN</a:t>
            </a:r>
            <a:endParaRPr lang="es-PE" sz="2800" u="sng" dirty="0">
              <a:solidFill>
                <a:srgbClr val="00B0F0"/>
              </a:solidFill>
              <a:effectLst/>
            </a:endParaRPr>
          </a:p>
        </p:txBody>
      </p:sp>
      <p:sp>
        <p:nvSpPr>
          <p:cNvPr id="4" name="3 Rectángulo"/>
          <p:cNvSpPr/>
          <p:nvPr/>
        </p:nvSpPr>
        <p:spPr>
          <a:xfrm>
            <a:off x="6286512" y="6143644"/>
            <a:ext cx="214314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rgbClr val="00B0F0"/>
                </a:solidFill>
              </a:rPr>
              <a:t>LSC, ART. 37°</a:t>
            </a:r>
            <a:endParaRPr lang="es-PE" b="1" dirty="0">
              <a:solidFill>
                <a:srgbClr val="00B0F0"/>
              </a:solidFill>
            </a:endParaRPr>
          </a:p>
        </p:txBody>
      </p:sp>
    </p:spTree>
  </p:cSld>
  <p:clrMapOvr>
    <a:masterClrMapping/>
  </p:clrMapOvr>
  <p:transition spd="slow">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9">
      <a:dk1>
        <a:sysClr val="windowText" lastClr="000000"/>
      </a:dk1>
      <a:lt1>
        <a:sysClr val="window" lastClr="FFFFFF"/>
      </a:lt1>
      <a:dk2>
        <a:srgbClr val="BDBDBD"/>
      </a:dk2>
      <a:lt2>
        <a:srgbClr val="D2D2D2"/>
      </a:lt2>
      <a:accent1>
        <a:srgbClr val="2B71FF"/>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Personalizado 1">
      <a:majorFont>
        <a:latin typeface="Arial Narrow"/>
        <a:ea typeface=""/>
        <a:cs typeface=""/>
      </a:majorFont>
      <a:minorFont>
        <a:latin typeface="Arial Narrow"/>
        <a:ea typeface=""/>
        <a:cs typeface=""/>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2582</TotalTime>
  <Words>4930</Words>
  <Application>Microsoft Office PowerPoint</Application>
  <PresentationFormat>Presentación en pantalla (4:3)</PresentationFormat>
  <Paragraphs>424</Paragraphs>
  <Slides>96</Slides>
  <Notes>0</Notes>
  <HiddenSlides>0</HiddenSlides>
  <MMClips>0</MMClips>
  <ScaleCrop>false</ScaleCrop>
  <HeadingPairs>
    <vt:vector size="4" baseType="variant">
      <vt:variant>
        <vt:lpstr>Tema</vt:lpstr>
      </vt:variant>
      <vt:variant>
        <vt:i4>1</vt:i4>
      </vt:variant>
      <vt:variant>
        <vt:lpstr>Títulos de diapositiva</vt:lpstr>
      </vt:variant>
      <vt:variant>
        <vt:i4>96</vt:i4>
      </vt:variant>
    </vt:vector>
  </HeadingPairs>
  <TitlesOfParts>
    <vt:vector size="97" baseType="lpstr">
      <vt:lpstr>Concurrencia</vt:lpstr>
      <vt:lpstr>Diapositiva 1</vt:lpstr>
      <vt:lpstr>I.- LA FUNCIÓN PÚBLICA</vt:lpstr>
      <vt:lpstr>1. CONCEPTO DE FUNCIÓN PÚBLICA</vt:lpstr>
      <vt:lpstr>2.  NATURALEZA DE LA FUNCIÓN PÚBLICA</vt:lpstr>
      <vt:lpstr>2.1. TEORÍA ESTATUTARIA</vt:lpstr>
      <vt:lpstr>2.2. TEORÍA  CONTRACTUALISTA</vt:lpstr>
      <vt:lpstr>3. MODELOS DE INGRESO A LA FUNCIÓN PÚBLICA</vt:lpstr>
      <vt:lpstr>3.1. MODELO ABIERTO</vt:lpstr>
      <vt:lpstr>3.2. MODELO CERRADO</vt:lpstr>
      <vt:lpstr>3.3. MODELO MIXTO</vt:lpstr>
      <vt:lpstr>3.4. MODELO OPTADO POR LA ADMINISTRACIÓN PÚBLICA PERUANA</vt:lpstr>
      <vt:lpstr>4. ENTIDADES DE LA  ADMINISTRACIÓN PÚBLICA</vt:lpstr>
      <vt:lpstr>5. LA ENTIDAD PÚBLICA</vt:lpstr>
      <vt:lpstr>5.1. ENTIDAD PÚBLICA TIPO A</vt:lpstr>
      <vt:lpstr>5.2. ENTIDAD PÚBLICA TIPO B</vt:lpstr>
      <vt:lpstr>II.- DERECHOS DE LOS SERVIDORES CIVILES</vt:lpstr>
      <vt:lpstr>1. DEFINICIÓN DE DERECHOS INDIVIDUALES DE LOS SERVIDORES CIVILES </vt:lpstr>
      <vt:lpstr>2. DERECHOS CONTENIDOS EN LA LSC</vt:lpstr>
      <vt:lpstr>A) COMPENSACIÓN</vt:lpstr>
      <vt:lpstr>B) VACACIONES</vt:lpstr>
      <vt:lpstr>B.1) REQUISITOS PARA GOZAR DE DESCANSO VACACIONAL</vt:lpstr>
      <vt:lpstr>Diapositiva 22</vt:lpstr>
      <vt:lpstr>B.2) OPORTUNIDAD DEL DESCANSO VACACIONAL</vt:lpstr>
      <vt:lpstr>B.3) ACUMULACIÓN DEL DESCANSO VACACIONAL</vt:lpstr>
      <vt:lpstr>B.4) ENTREGA ECONÓMICA VACACIONAL</vt:lpstr>
      <vt:lpstr>B.5) REGLAS ESPECIALES APLICABLES A LA ENTREGA ECONÓMICA VACACIONAL ART. 143</vt:lpstr>
      <vt:lpstr>B.6) DÍAS DE LIBRE DISPONIBILIDAD </vt:lpstr>
      <vt:lpstr>C) JORNADA DE TRABAJO</vt:lpstr>
      <vt:lpstr>C1) JORNADA DE TRABAJO EN EL SECTOR PÚBLICO</vt:lpstr>
      <vt:lpstr>C2) TRABAJO EN SOBRETIEMPO</vt:lpstr>
      <vt:lpstr>C3) MEDIDAS DE AUSTERIDAD, DISCIPLINA Y CALIDAD EN EL GASTO PÚBLICO</vt:lpstr>
      <vt:lpstr>C4) I PLENO JURISDICCIONAL SUPREMO EN MATERIA LABORAL </vt:lpstr>
      <vt:lpstr>Diapositiva 33</vt:lpstr>
      <vt:lpstr>C5) MEDIA JORNADA</vt:lpstr>
      <vt:lpstr>C6) HORARIO DE SERVICIO</vt:lpstr>
      <vt:lpstr>C7) TELETRABAJO</vt:lpstr>
      <vt:lpstr>D) DESCANSO SEMANAL</vt:lpstr>
      <vt:lpstr>D1) DESCANSO EN DÍAS FERIADOS</vt:lpstr>
      <vt:lpstr>D2) REQUERIMIENTO DE SERVICIOS EN DÍAS DE DESCANSO Y FERIADOS</vt:lpstr>
      <vt:lpstr>E) REFRIGERIO</vt:lpstr>
      <vt:lpstr>E1) REFRIGERIO EN HORARIO CORRIDO</vt:lpstr>
      <vt:lpstr>F) IMPUGNAR</vt:lpstr>
      <vt:lpstr>G) PERMISOS Y LICENCIAS</vt:lpstr>
      <vt:lpstr>G1) PERMISOS </vt:lpstr>
      <vt:lpstr>G2) PERMISOS OTORGADOS</vt:lpstr>
      <vt:lpstr>G3) LICENCIAS OTORGADAS</vt:lpstr>
      <vt:lpstr>H) SEGURIDAD SOCIAL Y PENSIONES</vt:lpstr>
      <vt:lpstr>I) SEGURIDAD Y SALUD EN EL TRABAJO</vt:lpstr>
      <vt:lpstr>J) SEGURO DE VIDA</vt:lpstr>
      <vt:lpstr>K) EJERCER LA DOCENCIA</vt:lpstr>
      <vt:lpstr>K1) PERMISO POR DOCENCIA</vt:lpstr>
      <vt:lpstr>L) DEFENSA Y ASESORÍA LEGAL</vt:lpstr>
      <vt:lpstr>L1) DEFENSA LEGAL</vt:lpstr>
      <vt:lpstr>Diapositiva 54</vt:lpstr>
      <vt:lpstr>II.- LAS OBLIGACIONES DE LOS SERVIDORES CIVILES</vt:lpstr>
      <vt:lpstr>1. DEFINICIÓN   </vt:lpstr>
      <vt:lpstr>ARTÍCULO 39° DE LA LSC</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OBLIGACIONES ESTABLECIDAS EN EL REGLAMENTO DE LA LSC</vt:lpstr>
      <vt:lpstr>Diapositiva 72</vt:lpstr>
      <vt:lpstr>Diapositiva 73</vt:lpstr>
      <vt:lpstr>Diapositiva 74</vt:lpstr>
      <vt:lpstr>Diapositiva 75</vt:lpstr>
      <vt:lpstr>Diapositiva 76</vt:lpstr>
      <vt:lpstr>PRESENTACIÓN DE DECLARACIÓN JURADA DE INGRESOS, BIENES Y RENTAS DE LOS FUNCIONARIOS Y SERVIDORES PÚBLICOS DEL ESTADO</vt:lpstr>
      <vt:lpstr>Diapositiva 78</vt:lpstr>
      <vt:lpstr>Diapositiva 79</vt:lpstr>
      <vt:lpstr>PROHIBICIONES E INCOMPATIBILIDADES FUNCIONALES</vt:lpstr>
      <vt:lpstr>PROHIBICIONES ÉTICAS  DEL SERVIDOR PÚBLICO</vt:lpstr>
      <vt:lpstr>PROHIBICIONES SEÑALADAS EN EL REGLAMENTO DE  LA LSC</vt:lpstr>
      <vt:lpstr>Diapositiva 83</vt:lpstr>
      <vt:lpstr>Diapositiva 84</vt:lpstr>
      <vt:lpstr>PROHIBICIÓN DE DOBLE PERCEPCIÓN DE INGRESOS</vt:lpstr>
      <vt:lpstr>INCOMPATIBILIDAD DE DOBLE PERCEPCIÓN</vt:lpstr>
      <vt:lpstr>Diapositiva 87</vt:lpstr>
      <vt:lpstr>INCOMPATIBILIDADES POR COMPETENCIA FUNCIONAL DIRECTA</vt:lpstr>
      <vt:lpstr>Diapositiva 89</vt:lpstr>
      <vt:lpstr>NEPOTISMO</vt:lpstr>
      <vt:lpstr>PROHIBICIÓN DE NOMBRAMIENTO Y CONTRATACIÓN EN CASOS DE PARENTESCO</vt:lpstr>
      <vt:lpstr>INJERENCIA DIRECTA E INJERENCIA INDIRECTA</vt:lpstr>
      <vt:lpstr>PROHIBICIÓN DE EJERCER LA FACULTAD DE NOMBRAMIENTO Y CONTRATACIÓN DE PERSONAL EN EL SECTOR PÚBLICO</vt:lpstr>
      <vt:lpstr>NULIDAD DE CONTRATOS Y DESIGNACIONES</vt:lpstr>
      <vt:lpstr>EFECTOS DE LA DESTITUCIÓN NULA O INJUSTIFICADA</vt:lpstr>
      <vt:lpstr>PLAZO DE PRESCRIPCIÓN</vt:lpstr>
    </vt:vector>
  </TitlesOfParts>
  <Company>PODER JUDICIAL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LOS DERECHOS INDIVIDUALES DE LOS SERVIDORES CIVILES </dc:title>
  <dc:creator>Poder Judicial</dc:creator>
  <cp:lastModifiedBy>Poder Judicial</cp:lastModifiedBy>
  <cp:revision>266</cp:revision>
  <dcterms:created xsi:type="dcterms:W3CDTF">2014-04-15T13:57:35Z</dcterms:created>
  <dcterms:modified xsi:type="dcterms:W3CDTF">2015-04-21T20:56:02Z</dcterms:modified>
</cp:coreProperties>
</file>