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handoutMasterIdLst>
    <p:handoutMasterId r:id="rId3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90" r:id="rId19"/>
    <p:sldId id="274" r:id="rId20"/>
    <p:sldId id="275" r:id="rId21"/>
    <p:sldId id="276" r:id="rId22"/>
    <p:sldId id="291" r:id="rId23"/>
    <p:sldId id="277" r:id="rId24"/>
    <p:sldId id="278" r:id="rId25"/>
    <p:sldId id="279" r:id="rId26"/>
    <p:sldId id="280" r:id="rId27"/>
    <p:sldId id="281" r:id="rId28"/>
    <p:sldId id="282" r:id="rId29"/>
    <p:sldId id="283" r:id="rId30"/>
    <p:sldId id="284" r:id="rId31"/>
    <p:sldId id="285" r:id="rId32"/>
    <p:sldId id="286" r:id="rId33"/>
    <p:sldId id="287" r:id="rId34"/>
    <p:sldId id="292" r:id="rId35"/>
    <p:sldId id="288" r:id="rId36"/>
    <p:sldId id="289" r:id="rId37"/>
  </p:sldIdLst>
  <p:sldSz cx="9144000" cy="6858000" type="screen4x3"/>
  <p:notesSz cx="6858000"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185C4-B858-474A-BD1B-2B8B65315A3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631A12FF-9C6E-414D-88F7-687D389C2D52}">
      <dgm:prSet phldrT="[Texto]" custT="1"/>
      <dgm:spPr>
        <a:noFill/>
        <a:ln w="28575">
          <a:solidFill>
            <a:schemeClr val="bg1">
              <a:lumMod val="75000"/>
            </a:schemeClr>
          </a:solidFill>
        </a:ln>
      </dgm:spPr>
      <dgm:t>
        <a:bodyPr/>
        <a:lstStyle/>
        <a:p>
          <a:r>
            <a:rPr lang="es-PE" sz="2000" b="1" dirty="0" smtClean="0">
              <a:solidFill>
                <a:schemeClr val="accent6">
                  <a:lumMod val="75000"/>
                </a:schemeClr>
              </a:solidFill>
            </a:rPr>
            <a:t>JURISDICCIÓN</a:t>
          </a:r>
          <a:endParaRPr lang="es-PE" sz="2000" b="1" dirty="0">
            <a:solidFill>
              <a:schemeClr val="accent6">
                <a:lumMod val="75000"/>
              </a:schemeClr>
            </a:solidFill>
          </a:endParaRPr>
        </a:p>
      </dgm:t>
    </dgm:pt>
    <dgm:pt modelId="{CB3F608E-0996-49B4-96AD-6E657F09DDDA}" type="parTrans" cxnId="{707CFDAC-76BE-4EAC-B081-CC1240850341}">
      <dgm:prSet/>
      <dgm:spPr/>
      <dgm:t>
        <a:bodyPr/>
        <a:lstStyle/>
        <a:p>
          <a:endParaRPr lang="es-PE"/>
        </a:p>
      </dgm:t>
    </dgm:pt>
    <dgm:pt modelId="{EE406C53-6C46-4B80-B9B4-DC6BF06EB63C}" type="sibTrans" cxnId="{707CFDAC-76BE-4EAC-B081-CC1240850341}">
      <dgm:prSet/>
      <dgm:spPr/>
      <dgm:t>
        <a:bodyPr/>
        <a:lstStyle/>
        <a:p>
          <a:endParaRPr lang="es-PE"/>
        </a:p>
      </dgm:t>
    </dgm:pt>
    <dgm:pt modelId="{3510537F-69A9-48AD-9960-A04A2E39EAC0}">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Estado</a:t>
          </a:r>
          <a:endParaRPr lang="es-PE" sz="1600" dirty="0">
            <a:solidFill>
              <a:schemeClr val="accent6">
                <a:lumMod val="75000"/>
              </a:schemeClr>
            </a:solidFill>
          </a:endParaRPr>
        </a:p>
      </dgm:t>
    </dgm:pt>
    <dgm:pt modelId="{BE3755BD-88A7-4237-81D7-20A2D89B96E2}" type="parTrans" cxnId="{37287AF3-AB3F-4DB3-BA84-19E7DA83F861}">
      <dgm:prSet/>
      <dgm:spPr>
        <a:ln w="28575">
          <a:solidFill>
            <a:schemeClr val="bg1">
              <a:lumMod val="75000"/>
            </a:schemeClr>
          </a:solidFill>
        </a:ln>
      </dgm:spPr>
      <dgm:t>
        <a:bodyPr/>
        <a:lstStyle/>
        <a:p>
          <a:endParaRPr lang="es-PE"/>
        </a:p>
      </dgm:t>
    </dgm:pt>
    <dgm:pt modelId="{1B132A8B-BEFC-40AD-9754-044FCA5B1303}" type="sibTrans" cxnId="{37287AF3-AB3F-4DB3-BA84-19E7DA83F861}">
      <dgm:prSet/>
      <dgm:spPr/>
      <dgm:t>
        <a:bodyPr/>
        <a:lstStyle/>
        <a:p>
          <a:endParaRPr lang="es-PE"/>
        </a:p>
      </dgm:t>
    </dgm:pt>
    <dgm:pt modelId="{3814A24C-C29B-4745-984A-E80DE4B41D70}">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Poder Judicial</a:t>
          </a:r>
          <a:endParaRPr lang="es-PE" sz="1600" dirty="0">
            <a:solidFill>
              <a:schemeClr val="accent6">
                <a:lumMod val="75000"/>
              </a:schemeClr>
            </a:solidFill>
          </a:endParaRPr>
        </a:p>
      </dgm:t>
    </dgm:pt>
    <dgm:pt modelId="{51E7DCB0-B536-44BC-A310-329FFF70039C}" type="parTrans" cxnId="{6ADE397C-1BF6-44FF-9554-17951EBCACC5}">
      <dgm:prSet/>
      <dgm:spPr>
        <a:ln w="28575">
          <a:solidFill>
            <a:schemeClr val="accent1">
              <a:lumMod val="50000"/>
            </a:schemeClr>
          </a:solidFill>
        </a:ln>
      </dgm:spPr>
      <dgm:t>
        <a:bodyPr/>
        <a:lstStyle/>
        <a:p>
          <a:endParaRPr lang="es-PE"/>
        </a:p>
      </dgm:t>
    </dgm:pt>
    <dgm:pt modelId="{562C7A0E-7F6E-4577-B002-D0132DBF1C1C}" type="sibTrans" cxnId="{6ADE397C-1BF6-44FF-9554-17951EBCACC5}">
      <dgm:prSet/>
      <dgm:spPr/>
      <dgm:t>
        <a:bodyPr/>
        <a:lstStyle/>
        <a:p>
          <a:endParaRPr lang="es-PE"/>
        </a:p>
      </dgm:t>
    </dgm:pt>
    <dgm:pt modelId="{D53AE770-B5B4-42ED-90EC-2A3A5A7FCBDC}">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Resolver</a:t>
          </a:r>
          <a:endParaRPr lang="es-PE" sz="1600" dirty="0">
            <a:solidFill>
              <a:schemeClr val="accent6">
                <a:lumMod val="75000"/>
              </a:schemeClr>
            </a:solidFill>
          </a:endParaRPr>
        </a:p>
      </dgm:t>
    </dgm:pt>
    <dgm:pt modelId="{4A92C10D-A826-4694-83D4-96937F97EC91}" type="parTrans" cxnId="{D0432A99-FE09-421B-8ACF-105082CF8AA3}">
      <dgm:prSet/>
      <dgm:spPr>
        <a:ln w="28575">
          <a:solidFill>
            <a:schemeClr val="accent1">
              <a:lumMod val="50000"/>
            </a:schemeClr>
          </a:solidFill>
        </a:ln>
      </dgm:spPr>
      <dgm:t>
        <a:bodyPr/>
        <a:lstStyle/>
        <a:p>
          <a:endParaRPr lang="es-PE"/>
        </a:p>
      </dgm:t>
    </dgm:pt>
    <dgm:pt modelId="{80C87BA5-B78A-42DF-9373-35196051A94A}" type="sibTrans" cxnId="{D0432A99-FE09-421B-8ACF-105082CF8AA3}">
      <dgm:prSet/>
      <dgm:spPr/>
      <dgm:t>
        <a:bodyPr/>
        <a:lstStyle/>
        <a:p>
          <a:endParaRPr lang="es-PE"/>
        </a:p>
      </dgm:t>
    </dgm:pt>
    <dgm:pt modelId="{4D4A9C1F-A4FF-466B-9B75-1889A12E1F03}">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Conflictos entre las partes</a:t>
          </a:r>
          <a:endParaRPr lang="es-PE" sz="1600" dirty="0">
            <a:solidFill>
              <a:schemeClr val="accent6">
                <a:lumMod val="75000"/>
              </a:schemeClr>
            </a:solidFill>
          </a:endParaRPr>
        </a:p>
      </dgm:t>
    </dgm:pt>
    <dgm:pt modelId="{8EBABE7E-6A89-4020-A38C-0A41FD39005B}" type="parTrans" cxnId="{23F54816-922A-46FE-8DF2-8BCE82D84874}">
      <dgm:prSet/>
      <dgm:spPr>
        <a:ln w="28575">
          <a:solidFill>
            <a:schemeClr val="bg1">
              <a:lumMod val="75000"/>
            </a:schemeClr>
          </a:solidFill>
        </a:ln>
      </dgm:spPr>
      <dgm:t>
        <a:bodyPr/>
        <a:lstStyle/>
        <a:p>
          <a:endParaRPr lang="es-PE"/>
        </a:p>
      </dgm:t>
    </dgm:pt>
    <dgm:pt modelId="{D694FE68-A04E-43A8-B44A-C91A5CFBE55D}" type="sibTrans" cxnId="{23F54816-922A-46FE-8DF2-8BCE82D84874}">
      <dgm:prSet/>
      <dgm:spPr/>
      <dgm:t>
        <a:bodyPr/>
        <a:lstStyle/>
        <a:p>
          <a:endParaRPr lang="es-PE"/>
        </a:p>
      </dgm:t>
    </dgm:pt>
    <dgm:pt modelId="{9AAE6758-88A4-4D9D-91EA-58545A654D13}">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Aplicación del Derecho</a:t>
          </a:r>
          <a:endParaRPr lang="es-PE" sz="1600" dirty="0">
            <a:solidFill>
              <a:schemeClr val="accent6">
                <a:lumMod val="75000"/>
              </a:schemeClr>
            </a:solidFill>
          </a:endParaRPr>
        </a:p>
      </dgm:t>
    </dgm:pt>
    <dgm:pt modelId="{CEA2BD10-EC96-4BC2-AE73-A22759E9C485}" type="parTrans" cxnId="{B1A8F22E-55B2-487F-8096-B4E23B08764C}">
      <dgm:prSet/>
      <dgm:spPr>
        <a:ln w="28575">
          <a:solidFill>
            <a:schemeClr val="bg1">
              <a:lumMod val="75000"/>
            </a:schemeClr>
          </a:solidFill>
        </a:ln>
      </dgm:spPr>
      <dgm:t>
        <a:bodyPr/>
        <a:lstStyle/>
        <a:p>
          <a:endParaRPr lang="es-PE"/>
        </a:p>
      </dgm:t>
    </dgm:pt>
    <dgm:pt modelId="{B4EA3AA3-939B-44E2-926A-A588A804EE0D}" type="sibTrans" cxnId="{B1A8F22E-55B2-487F-8096-B4E23B08764C}">
      <dgm:prSet/>
      <dgm:spPr/>
      <dgm:t>
        <a:bodyPr/>
        <a:lstStyle/>
        <a:p>
          <a:endParaRPr lang="es-PE"/>
        </a:p>
      </dgm:t>
    </dgm:pt>
    <dgm:pt modelId="{7C12CCD3-A7F0-40A5-BC25-40EA38F9F671}" type="pres">
      <dgm:prSet presAssocID="{6B5185C4-B858-474A-BD1B-2B8B65315A35}" presName="hierChild1" presStyleCnt="0">
        <dgm:presLayoutVars>
          <dgm:orgChart val="1"/>
          <dgm:chPref val="1"/>
          <dgm:dir/>
          <dgm:animOne val="branch"/>
          <dgm:animLvl val="lvl"/>
          <dgm:resizeHandles/>
        </dgm:presLayoutVars>
      </dgm:prSet>
      <dgm:spPr/>
      <dgm:t>
        <a:bodyPr/>
        <a:lstStyle/>
        <a:p>
          <a:endParaRPr lang="es-PE"/>
        </a:p>
      </dgm:t>
    </dgm:pt>
    <dgm:pt modelId="{0EDBCEA9-40D8-43F6-9CBC-39232F9FF26C}" type="pres">
      <dgm:prSet presAssocID="{631A12FF-9C6E-414D-88F7-687D389C2D52}" presName="hierRoot1" presStyleCnt="0">
        <dgm:presLayoutVars>
          <dgm:hierBranch val="init"/>
        </dgm:presLayoutVars>
      </dgm:prSet>
      <dgm:spPr/>
    </dgm:pt>
    <dgm:pt modelId="{5818E877-D595-49E9-AF78-27FDCE47587E}" type="pres">
      <dgm:prSet presAssocID="{631A12FF-9C6E-414D-88F7-687D389C2D52}" presName="rootComposite1" presStyleCnt="0"/>
      <dgm:spPr/>
    </dgm:pt>
    <dgm:pt modelId="{B2DCAA6D-D06D-4A9F-9D77-6C53656B8184}" type="pres">
      <dgm:prSet presAssocID="{631A12FF-9C6E-414D-88F7-687D389C2D52}" presName="rootText1" presStyleLbl="node0" presStyleIdx="0" presStyleCnt="1" custScaleX="205645">
        <dgm:presLayoutVars>
          <dgm:chPref val="3"/>
        </dgm:presLayoutVars>
      </dgm:prSet>
      <dgm:spPr/>
      <dgm:t>
        <a:bodyPr/>
        <a:lstStyle/>
        <a:p>
          <a:endParaRPr lang="es-PE"/>
        </a:p>
      </dgm:t>
    </dgm:pt>
    <dgm:pt modelId="{938F1A2D-3E99-47B8-B722-BA2C3649BBD7}" type="pres">
      <dgm:prSet presAssocID="{631A12FF-9C6E-414D-88F7-687D389C2D52}" presName="rootConnector1" presStyleLbl="node1" presStyleIdx="0" presStyleCnt="0"/>
      <dgm:spPr/>
      <dgm:t>
        <a:bodyPr/>
        <a:lstStyle/>
        <a:p>
          <a:endParaRPr lang="es-PE"/>
        </a:p>
      </dgm:t>
    </dgm:pt>
    <dgm:pt modelId="{FE9D8582-7B8C-4B80-A789-8B76B10FB017}" type="pres">
      <dgm:prSet presAssocID="{631A12FF-9C6E-414D-88F7-687D389C2D52}" presName="hierChild2" presStyleCnt="0"/>
      <dgm:spPr/>
    </dgm:pt>
    <dgm:pt modelId="{F82292AD-AC86-44C7-B63E-EF45ECC4C8DD}" type="pres">
      <dgm:prSet presAssocID="{BE3755BD-88A7-4237-81D7-20A2D89B96E2}" presName="Name37" presStyleLbl="parChTrans1D2" presStyleIdx="0" presStyleCnt="1"/>
      <dgm:spPr/>
      <dgm:t>
        <a:bodyPr/>
        <a:lstStyle/>
        <a:p>
          <a:endParaRPr lang="es-PE"/>
        </a:p>
      </dgm:t>
    </dgm:pt>
    <dgm:pt modelId="{D132EC79-B447-425E-91DA-637C83D48DE1}" type="pres">
      <dgm:prSet presAssocID="{3510537F-69A9-48AD-9960-A04A2E39EAC0}" presName="hierRoot2" presStyleCnt="0">
        <dgm:presLayoutVars>
          <dgm:hierBranch val="init"/>
        </dgm:presLayoutVars>
      </dgm:prSet>
      <dgm:spPr/>
    </dgm:pt>
    <dgm:pt modelId="{C43B8DEA-6B81-4968-B152-5D5F24CFB286}" type="pres">
      <dgm:prSet presAssocID="{3510537F-69A9-48AD-9960-A04A2E39EAC0}" presName="rootComposite" presStyleCnt="0"/>
      <dgm:spPr/>
    </dgm:pt>
    <dgm:pt modelId="{CF08B92F-9856-4777-A3B6-F21ED7F0E4D7}" type="pres">
      <dgm:prSet presAssocID="{3510537F-69A9-48AD-9960-A04A2E39EAC0}" presName="rootText" presStyleLbl="node2" presStyleIdx="0" presStyleCnt="1" custScaleX="141587">
        <dgm:presLayoutVars>
          <dgm:chPref val="3"/>
        </dgm:presLayoutVars>
      </dgm:prSet>
      <dgm:spPr/>
      <dgm:t>
        <a:bodyPr/>
        <a:lstStyle/>
        <a:p>
          <a:endParaRPr lang="es-PE"/>
        </a:p>
      </dgm:t>
    </dgm:pt>
    <dgm:pt modelId="{BA72560B-E5BC-489E-8C8E-1C79C85B0531}" type="pres">
      <dgm:prSet presAssocID="{3510537F-69A9-48AD-9960-A04A2E39EAC0}" presName="rootConnector" presStyleLbl="node2" presStyleIdx="0" presStyleCnt="1"/>
      <dgm:spPr/>
      <dgm:t>
        <a:bodyPr/>
        <a:lstStyle/>
        <a:p>
          <a:endParaRPr lang="es-PE"/>
        </a:p>
      </dgm:t>
    </dgm:pt>
    <dgm:pt modelId="{CB4EA8C3-A2FD-43A2-A977-3FFF14EE4CC2}" type="pres">
      <dgm:prSet presAssocID="{3510537F-69A9-48AD-9960-A04A2E39EAC0}" presName="hierChild4" presStyleCnt="0"/>
      <dgm:spPr/>
    </dgm:pt>
    <dgm:pt modelId="{701AAF6C-8FAB-48DA-874E-D6FB5C9596E8}" type="pres">
      <dgm:prSet presAssocID="{51E7DCB0-B536-44BC-A310-329FFF70039C}" presName="Name37" presStyleLbl="parChTrans1D3" presStyleIdx="0" presStyleCnt="1"/>
      <dgm:spPr/>
      <dgm:t>
        <a:bodyPr/>
        <a:lstStyle/>
        <a:p>
          <a:endParaRPr lang="es-PE"/>
        </a:p>
      </dgm:t>
    </dgm:pt>
    <dgm:pt modelId="{EF27CAB9-F67F-46A4-81A2-197EF85AC794}" type="pres">
      <dgm:prSet presAssocID="{3814A24C-C29B-4745-984A-E80DE4B41D70}" presName="hierRoot2" presStyleCnt="0">
        <dgm:presLayoutVars>
          <dgm:hierBranch val="init"/>
        </dgm:presLayoutVars>
      </dgm:prSet>
      <dgm:spPr/>
    </dgm:pt>
    <dgm:pt modelId="{6F387770-E57F-4607-B4E2-63871E4D3AC1}" type="pres">
      <dgm:prSet presAssocID="{3814A24C-C29B-4745-984A-E80DE4B41D70}" presName="rootComposite" presStyleCnt="0"/>
      <dgm:spPr/>
    </dgm:pt>
    <dgm:pt modelId="{8853217A-531B-4AB2-9062-D90DAC67BA74}" type="pres">
      <dgm:prSet presAssocID="{3814A24C-C29B-4745-984A-E80DE4B41D70}" presName="rootText" presStyleLbl="node3" presStyleIdx="0" presStyleCnt="1" custScaleX="141587">
        <dgm:presLayoutVars>
          <dgm:chPref val="3"/>
        </dgm:presLayoutVars>
      </dgm:prSet>
      <dgm:spPr/>
      <dgm:t>
        <a:bodyPr/>
        <a:lstStyle/>
        <a:p>
          <a:endParaRPr lang="es-PE"/>
        </a:p>
      </dgm:t>
    </dgm:pt>
    <dgm:pt modelId="{349B5003-7FE1-4E69-8FF5-FA4C4B4F1077}" type="pres">
      <dgm:prSet presAssocID="{3814A24C-C29B-4745-984A-E80DE4B41D70}" presName="rootConnector" presStyleLbl="node3" presStyleIdx="0" presStyleCnt="1"/>
      <dgm:spPr/>
      <dgm:t>
        <a:bodyPr/>
        <a:lstStyle/>
        <a:p>
          <a:endParaRPr lang="es-PE"/>
        </a:p>
      </dgm:t>
    </dgm:pt>
    <dgm:pt modelId="{19231833-2F8B-45CD-BF09-1C3E1A7A3192}" type="pres">
      <dgm:prSet presAssocID="{3814A24C-C29B-4745-984A-E80DE4B41D70}" presName="hierChild4" presStyleCnt="0"/>
      <dgm:spPr/>
    </dgm:pt>
    <dgm:pt modelId="{BD2D8FDF-8939-41EA-9E54-7779E240A520}" type="pres">
      <dgm:prSet presAssocID="{4A92C10D-A826-4694-83D4-96937F97EC91}" presName="Name37" presStyleLbl="parChTrans1D4" presStyleIdx="0" presStyleCnt="3"/>
      <dgm:spPr/>
      <dgm:t>
        <a:bodyPr/>
        <a:lstStyle/>
        <a:p>
          <a:endParaRPr lang="es-PE"/>
        </a:p>
      </dgm:t>
    </dgm:pt>
    <dgm:pt modelId="{D4F9044E-5D72-46C9-BFB6-75EEA1E72DD6}" type="pres">
      <dgm:prSet presAssocID="{D53AE770-B5B4-42ED-90EC-2A3A5A7FCBDC}" presName="hierRoot2" presStyleCnt="0">
        <dgm:presLayoutVars>
          <dgm:hierBranch val="init"/>
        </dgm:presLayoutVars>
      </dgm:prSet>
      <dgm:spPr/>
    </dgm:pt>
    <dgm:pt modelId="{D3AD05B6-F483-4272-9D3D-7FA32FD4C97D}" type="pres">
      <dgm:prSet presAssocID="{D53AE770-B5B4-42ED-90EC-2A3A5A7FCBDC}" presName="rootComposite" presStyleCnt="0"/>
      <dgm:spPr/>
    </dgm:pt>
    <dgm:pt modelId="{AA8DD6D7-84D4-4FA4-96AD-7BAC6129C832}" type="pres">
      <dgm:prSet presAssocID="{D53AE770-B5B4-42ED-90EC-2A3A5A7FCBDC}" presName="rootText" presStyleLbl="node4" presStyleIdx="0" presStyleCnt="3" custScaleX="131822">
        <dgm:presLayoutVars>
          <dgm:chPref val="3"/>
        </dgm:presLayoutVars>
      </dgm:prSet>
      <dgm:spPr/>
      <dgm:t>
        <a:bodyPr/>
        <a:lstStyle/>
        <a:p>
          <a:endParaRPr lang="es-PE"/>
        </a:p>
      </dgm:t>
    </dgm:pt>
    <dgm:pt modelId="{23F93A33-A07F-424B-80E4-823BFC2919F1}" type="pres">
      <dgm:prSet presAssocID="{D53AE770-B5B4-42ED-90EC-2A3A5A7FCBDC}" presName="rootConnector" presStyleLbl="node4" presStyleIdx="0" presStyleCnt="3"/>
      <dgm:spPr/>
      <dgm:t>
        <a:bodyPr/>
        <a:lstStyle/>
        <a:p>
          <a:endParaRPr lang="es-PE"/>
        </a:p>
      </dgm:t>
    </dgm:pt>
    <dgm:pt modelId="{25DF3D3F-00FF-47F1-97B1-36CD3FBD3F26}" type="pres">
      <dgm:prSet presAssocID="{D53AE770-B5B4-42ED-90EC-2A3A5A7FCBDC}" presName="hierChild4" presStyleCnt="0"/>
      <dgm:spPr/>
    </dgm:pt>
    <dgm:pt modelId="{0930E6E4-B8C6-427E-9282-F283AB949E82}" type="pres">
      <dgm:prSet presAssocID="{8EBABE7E-6A89-4020-A38C-0A41FD39005B}" presName="Name37" presStyleLbl="parChTrans1D4" presStyleIdx="1" presStyleCnt="3"/>
      <dgm:spPr/>
      <dgm:t>
        <a:bodyPr/>
        <a:lstStyle/>
        <a:p>
          <a:endParaRPr lang="es-PE"/>
        </a:p>
      </dgm:t>
    </dgm:pt>
    <dgm:pt modelId="{12204F19-5D5C-43E0-B7A2-2EFDC5DEB8AC}" type="pres">
      <dgm:prSet presAssocID="{4D4A9C1F-A4FF-466B-9B75-1889A12E1F03}" presName="hierRoot2" presStyleCnt="0">
        <dgm:presLayoutVars>
          <dgm:hierBranch val="init"/>
        </dgm:presLayoutVars>
      </dgm:prSet>
      <dgm:spPr/>
    </dgm:pt>
    <dgm:pt modelId="{1FCB846B-47FF-4441-9162-7915D59D1C3D}" type="pres">
      <dgm:prSet presAssocID="{4D4A9C1F-A4FF-466B-9B75-1889A12E1F03}" presName="rootComposite" presStyleCnt="0"/>
      <dgm:spPr/>
    </dgm:pt>
    <dgm:pt modelId="{61B9CC39-0937-4B99-8CB0-1D31CC5402B8}" type="pres">
      <dgm:prSet presAssocID="{4D4A9C1F-A4FF-466B-9B75-1889A12E1F03}" presName="rootText" presStyleLbl="node4" presStyleIdx="1" presStyleCnt="3" custScaleX="224622" custScaleY="113891">
        <dgm:presLayoutVars>
          <dgm:chPref val="3"/>
        </dgm:presLayoutVars>
      </dgm:prSet>
      <dgm:spPr/>
      <dgm:t>
        <a:bodyPr/>
        <a:lstStyle/>
        <a:p>
          <a:endParaRPr lang="es-PE"/>
        </a:p>
      </dgm:t>
    </dgm:pt>
    <dgm:pt modelId="{47167931-D287-4B15-939E-CBA9A064F739}" type="pres">
      <dgm:prSet presAssocID="{4D4A9C1F-A4FF-466B-9B75-1889A12E1F03}" presName="rootConnector" presStyleLbl="node4" presStyleIdx="1" presStyleCnt="3"/>
      <dgm:spPr/>
      <dgm:t>
        <a:bodyPr/>
        <a:lstStyle/>
        <a:p>
          <a:endParaRPr lang="es-PE"/>
        </a:p>
      </dgm:t>
    </dgm:pt>
    <dgm:pt modelId="{8F9A8116-26F4-442C-A773-2454488D52CF}" type="pres">
      <dgm:prSet presAssocID="{4D4A9C1F-A4FF-466B-9B75-1889A12E1F03}" presName="hierChild4" presStyleCnt="0"/>
      <dgm:spPr/>
    </dgm:pt>
    <dgm:pt modelId="{3BE8408B-A1DD-4527-9FD9-B12687903D32}" type="pres">
      <dgm:prSet presAssocID="{4D4A9C1F-A4FF-466B-9B75-1889A12E1F03}" presName="hierChild5" presStyleCnt="0"/>
      <dgm:spPr/>
    </dgm:pt>
    <dgm:pt modelId="{1D007F36-E763-4A57-B36B-A0A322E51A1B}" type="pres">
      <dgm:prSet presAssocID="{CEA2BD10-EC96-4BC2-AE73-A22759E9C485}" presName="Name37" presStyleLbl="parChTrans1D4" presStyleIdx="2" presStyleCnt="3"/>
      <dgm:spPr/>
      <dgm:t>
        <a:bodyPr/>
        <a:lstStyle/>
        <a:p>
          <a:endParaRPr lang="es-PE"/>
        </a:p>
      </dgm:t>
    </dgm:pt>
    <dgm:pt modelId="{498E027C-27B7-49D9-A0C5-B930603A8B0C}" type="pres">
      <dgm:prSet presAssocID="{9AAE6758-88A4-4D9D-91EA-58545A654D13}" presName="hierRoot2" presStyleCnt="0">
        <dgm:presLayoutVars>
          <dgm:hierBranch val="init"/>
        </dgm:presLayoutVars>
      </dgm:prSet>
      <dgm:spPr/>
    </dgm:pt>
    <dgm:pt modelId="{F2619ACB-7DCF-41A0-93FE-AF0FF0BC878B}" type="pres">
      <dgm:prSet presAssocID="{9AAE6758-88A4-4D9D-91EA-58545A654D13}" presName="rootComposite" presStyleCnt="0"/>
      <dgm:spPr/>
    </dgm:pt>
    <dgm:pt modelId="{34E363CB-CD44-476A-A614-B2909E21AEEF}" type="pres">
      <dgm:prSet presAssocID="{9AAE6758-88A4-4D9D-91EA-58545A654D13}" presName="rootText" presStyleLbl="node4" presStyleIdx="2" presStyleCnt="3" custScaleX="220736" custScaleY="122274" custLinFactNeighborX="2205" custLinFactNeighborY="-118">
        <dgm:presLayoutVars>
          <dgm:chPref val="3"/>
        </dgm:presLayoutVars>
      </dgm:prSet>
      <dgm:spPr/>
      <dgm:t>
        <a:bodyPr/>
        <a:lstStyle/>
        <a:p>
          <a:endParaRPr lang="es-PE"/>
        </a:p>
      </dgm:t>
    </dgm:pt>
    <dgm:pt modelId="{429C3875-9518-4BD1-9BFF-3C3ABD4D28E9}" type="pres">
      <dgm:prSet presAssocID="{9AAE6758-88A4-4D9D-91EA-58545A654D13}" presName="rootConnector" presStyleLbl="node4" presStyleIdx="2" presStyleCnt="3"/>
      <dgm:spPr/>
      <dgm:t>
        <a:bodyPr/>
        <a:lstStyle/>
        <a:p>
          <a:endParaRPr lang="es-PE"/>
        </a:p>
      </dgm:t>
    </dgm:pt>
    <dgm:pt modelId="{52DF7A4F-947C-4FDF-BA22-B4FF9AD209DF}" type="pres">
      <dgm:prSet presAssocID="{9AAE6758-88A4-4D9D-91EA-58545A654D13}" presName="hierChild4" presStyleCnt="0"/>
      <dgm:spPr/>
    </dgm:pt>
    <dgm:pt modelId="{E15C1EFA-FBFD-4D3F-B576-4D603428A1E2}" type="pres">
      <dgm:prSet presAssocID="{9AAE6758-88A4-4D9D-91EA-58545A654D13}" presName="hierChild5" presStyleCnt="0"/>
      <dgm:spPr/>
    </dgm:pt>
    <dgm:pt modelId="{B3056EBF-F153-44EC-BD3F-2F031DAB46DC}" type="pres">
      <dgm:prSet presAssocID="{D53AE770-B5B4-42ED-90EC-2A3A5A7FCBDC}" presName="hierChild5" presStyleCnt="0"/>
      <dgm:spPr/>
    </dgm:pt>
    <dgm:pt modelId="{5D9C042C-5464-40A7-98C8-535D5D4FE279}" type="pres">
      <dgm:prSet presAssocID="{3814A24C-C29B-4745-984A-E80DE4B41D70}" presName="hierChild5" presStyleCnt="0"/>
      <dgm:spPr/>
    </dgm:pt>
    <dgm:pt modelId="{0DF505C3-4762-481F-90A2-0AE7AF953481}" type="pres">
      <dgm:prSet presAssocID="{3510537F-69A9-48AD-9960-A04A2E39EAC0}" presName="hierChild5" presStyleCnt="0"/>
      <dgm:spPr/>
    </dgm:pt>
    <dgm:pt modelId="{6195B210-7E6F-4E99-AB10-E204E2F6C5E5}" type="pres">
      <dgm:prSet presAssocID="{631A12FF-9C6E-414D-88F7-687D389C2D52}" presName="hierChild3" presStyleCnt="0"/>
      <dgm:spPr/>
    </dgm:pt>
  </dgm:ptLst>
  <dgm:cxnLst>
    <dgm:cxn modelId="{314AF0F9-445A-4AE4-B267-6A34A33B7AE7}" type="presOf" srcId="{9AAE6758-88A4-4D9D-91EA-58545A654D13}" destId="{34E363CB-CD44-476A-A614-B2909E21AEEF}" srcOrd="0" destOrd="0" presId="urn:microsoft.com/office/officeart/2005/8/layout/orgChart1"/>
    <dgm:cxn modelId="{A781E44C-C1E3-42D5-AB7B-E3AAF43982AA}" type="presOf" srcId="{6B5185C4-B858-474A-BD1B-2B8B65315A35}" destId="{7C12CCD3-A7F0-40A5-BC25-40EA38F9F671}" srcOrd="0" destOrd="0" presId="urn:microsoft.com/office/officeart/2005/8/layout/orgChart1"/>
    <dgm:cxn modelId="{87A6B127-F404-41B8-958A-4402D92F5669}" type="presOf" srcId="{BE3755BD-88A7-4237-81D7-20A2D89B96E2}" destId="{F82292AD-AC86-44C7-B63E-EF45ECC4C8DD}" srcOrd="0" destOrd="0" presId="urn:microsoft.com/office/officeart/2005/8/layout/orgChart1"/>
    <dgm:cxn modelId="{76445941-FE9E-4B10-B3C7-D02D443A586B}" type="presOf" srcId="{8EBABE7E-6A89-4020-A38C-0A41FD39005B}" destId="{0930E6E4-B8C6-427E-9282-F283AB949E82}" srcOrd="0" destOrd="0" presId="urn:microsoft.com/office/officeart/2005/8/layout/orgChart1"/>
    <dgm:cxn modelId="{FAABCE8D-8A4A-4A77-A74B-267DEFEDB354}" type="presOf" srcId="{3510537F-69A9-48AD-9960-A04A2E39EAC0}" destId="{CF08B92F-9856-4777-A3B6-F21ED7F0E4D7}" srcOrd="0" destOrd="0" presId="urn:microsoft.com/office/officeart/2005/8/layout/orgChart1"/>
    <dgm:cxn modelId="{E10D2021-E2FC-4CFC-A729-CBB9838D4491}" type="presOf" srcId="{4D4A9C1F-A4FF-466B-9B75-1889A12E1F03}" destId="{61B9CC39-0937-4B99-8CB0-1D31CC5402B8}" srcOrd="0" destOrd="0" presId="urn:microsoft.com/office/officeart/2005/8/layout/orgChart1"/>
    <dgm:cxn modelId="{67B6AE47-736F-4EA2-AE59-F8E6410EEE5D}" type="presOf" srcId="{4D4A9C1F-A4FF-466B-9B75-1889A12E1F03}" destId="{47167931-D287-4B15-939E-CBA9A064F739}" srcOrd="1" destOrd="0" presId="urn:microsoft.com/office/officeart/2005/8/layout/orgChart1"/>
    <dgm:cxn modelId="{85B001B3-AB3F-40F4-872C-769FC77FEAC0}" type="presOf" srcId="{D53AE770-B5B4-42ED-90EC-2A3A5A7FCBDC}" destId="{23F93A33-A07F-424B-80E4-823BFC2919F1}" srcOrd="1" destOrd="0" presId="urn:microsoft.com/office/officeart/2005/8/layout/orgChart1"/>
    <dgm:cxn modelId="{6ADE397C-1BF6-44FF-9554-17951EBCACC5}" srcId="{3510537F-69A9-48AD-9960-A04A2E39EAC0}" destId="{3814A24C-C29B-4745-984A-E80DE4B41D70}" srcOrd="0" destOrd="0" parTransId="{51E7DCB0-B536-44BC-A310-329FFF70039C}" sibTransId="{562C7A0E-7F6E-4577-B002-D0132DBF1C1C}"/>
    <dgm:cxn modelId="{2099DF2E-BDB0-477D-8035-EB94A817D79E}" type="presOf" srcId="{D53AE770-B5B4-42ED-90EC-2A3A5A7FCBDC}" destId="{AA8DD6D7-84D4-4FA4-96AD-7BAC6129C832}" srcOrd="0" destOrd="0" presId="urn:microsoft.com/office/officeart/2005/8/layout/orgChart1"/>
    <dgm:cxn modelId="{D0432A99-FE09-421B-8ACF-105082CF8AA3}" srcId="{3814A24C-C29B-4745-984A-E80DE4B41D70}" destId="{D53AE770-B5B4-42ED-90EC-2A3A5A7FCBDC}" srcOrd="0" destOrd="0" parTransId="{4A92C10D-A826-4694-83D4-96937F97EC91}" sibTransId="{80C87BA5-B78A-42DF-9373-35196051A94A}"/>
    <dgm:cxn modelId="{707CFDAC-76BE-4EAC-B081-CC1240850341}" srcId="{6B5185C4-B858-474A-BD1B-2B8B65315A35}" destId="{631A12FF-9C6E-414D-88F7-687D389C2D52}" srcOrd="0" destOrd="0" parTransId="{CB3F608E-0996-49B4-96AD-6E657F09DDDA}" sibTransId="{EE406C53-6C46-4B80-B9B4-DC6BF06EB63C}"/>
    <dgm:cxn modelId="{76BB3AD8-FFC5-45B2-BF23-A5A20FB50AA8}" type="presOf" srcId="{631A12FF-9C6E-414D-88F7-687D389C2D52}" destId="{B2DCAA6D-D06D-4A9F-9D77-6C53656B8184}" srcOrd="0" destOrd="0" presId="urn:microsoft.com/office/officeart/2005/8/layout/orgChart1"/>
    <dgm:cxn modelId="{C4713906-1CCB-4CF0-8E4F-63A472C3CBAD}" type="presOf" srcId="{3814A24C-C29B-4745-984A-E80DE4B41D70}" destId="{349B5003-7FE1-4E69-8FF5-FA4C4B4F1077}" srcOrd="1" destOrd="0" presId="urn:microsoft.com/office/officeart/2005/8/layout/orgChart1"/>
    <dgm:cxn modelId="{25748043-57D9-4D61-8A11-5EB99AE98FFB}" type="presOf" srcId="{3510537F-69A9-48AD-9960-A04A2E39EAC0}" destId="{BA72560B-E5BC-489E-8C8E-1C79C85B0531}" srcOrd="1" destOrd="0" presId="urn:microsoft.com/office/officeart/2005/8/layout/orgChart1"/>
    <dgm:cxn modelId="{F557555E-A0B1-48DF-8BC6-465601000409}" type="presOf" srcId="{51E7DCB0-B536-44BC-A310-329FFF70039C}" destId="{701AAF6C-8FAB-48DA-874E-D6FB5C9596E8}" srcOrd="0" destOrd="0" presId="urn:microsoft.com/office/officeart/2005/8/layout/orgChart1"/>
    <dgm:cxn modelId="{EACE1C3B-6DB6-4302-ABF6-85793330B7C7}" type="presOf" srcId="{9AAE6758-88A4-4D9D-91EA-58545A654D13}" destId="{429C3875-9518-4BD1-9BFF-3C3ABD4D28E9}" srcOrd="1" destOrd="0" presId="urn:microsoft.com/office/officeart/2005/8/layout/orgChart1"/>
    <dgm:cxn modelId="{6502E70C-09D6-4C54-9C88-BE4448CAAF0B}" type="presOf" srcId="{4A92C10D-A826-4694-83D4-96937F97EC91}" destId="{BD2D8FDF-8939-41EA-9E54-7779E240A520}" srcOrd="0" destOrd="0" presId="urn:microsoft.com/office/officeart/2005/8/layout/orgChart1"/>
    <dgm:cxn modelId="{A4A2B48E-E856-49A1-AA3C-5806CBE0F03B}" type="presOf" srcId="{3814A24C-C29B-4745-984A-E80DE4B41D70}" destId="{8853217A-531B-4AB2-9062-D90DAC67BA74}" srcOrd="0" destOrd="0" presId="urn:microsoft.com/office/officeart/2005/8/layout/orgChart1"/>
    <dgm:cxn modelId="{23F54816-922A-46FE-8DF2-8BCE82D84874}" srcId="{D53AE770-B5B4-42ED-90EC-2A3A5A7FCBDC}" destId="{4D4A9C1F-A4FF-466B-9B75-1889A12E1F03}" srcOrd="0" destOrd="0" parTransId="{8EBABE7E-6A89-4020-A38C-0A41FD39005B}" sibTransId="{D694FE68-A04E-43A8-B44A-C91A5CFBE55D}"/>
    <dgm:cxn modelId="{83E103FB-9FFB-4CC2-8274-DA92DBCA720D}" type="presOf" srcId="{631A12FF-9C6E-414D-88F7-687D389C2D52}" destId="{938F1A2D-3E99-47B8-B722-BA2C3649BBD7}" srcOrd="1" destOrd="0" presId="urn:microsoft.com/office/officeart/2005/8/layout/orgChart1"/>
    <dgm:cxn modelId="{B1A8F22E-55B2-487F-8096-B4E23B08764C}" srcId="{D53AE770-B5B4-42ED-90EC-2A3A5A7FCBDC}" destId="{9AAE6758-88A4-4D9D-91EA-58545A654D13}" srcOrd="1" destOrd="0" parTransId="{CEA2BD10-EC96-4BC2-AE73-A22759E9C485}" sibTransId="{B4EA3AA3-939B-44E2-926A-A588A804EE0D}"/>
    <dgm:cxn modelId="{37287AF3-AB3F-4DB3-BA84-19E7DA83F861}" srcId="{631A12FF-9C6E-414D-88F7-687D389C2D52}" destId="{3510537F-69A9-48AD-9960-A04A2E39EAC0}" srcOrd="0" destOrd="0" parTransId="{BE3755BD-88A7-4237-81D7-20A2D89B96E2}" sibTransId="{1B132A8B-BEFC-40AD-9754-044FCA5B1303}"/>
    <dgm:cxn modelId="{EFDAFFDC-8D66-449C-AD93-1BA65213008A}" type="presOf" srcId="{CEA2BD10-EC96-4BC2-AE73-A22759E9C485}" destId="{1D007F36-E763-4A57-B36B-A0A322E51A1B}" srcOrd="0" destOrd="0" presId="urn:microsoft.com/office/officeart/2005/8/layout/orgChart1"/>
    <dgm:cxn modelId="{6D4757A1-3C61-4267-B81F-E3283C6CB337}" type="presParOf" srcId="{7C12CCD3-A7F0-40A5-BC25-40EA38F9F671}" destId="{0EDBCEA9-40D8-43F6-9CBC-39232F9FF26C}" srcOrd="0" destOrd="0" presId="urn:microsoft.com/office/officeart/2005/8/layout/orgChart1"/>
    <dgm:cxn modelId="{3B7DD352-856E-4ECE-8D7A-39A555C0ECFC}" type="presParOf" srcId="{0EDBCEA9-40D8-43F6-9CBC-39232F9FF26C}" destId="{5818E877-D595-49E9-AF78-27FDCE47587E}" srcOrd="0" destOrd="0" presId="urn:microsoft.com/office/officeart/2005/8/layout/orgChart1"/>
    <dgm:cxn modelId="{FB409539-A1B9-4126-9D8C-63BE29374433}" type="presParOf" srcId="{5818E877-D595-49E9-AF78-27FDCE47587E}" destId="{B2DCAA6D-D06D-4A9F-9D77-6C53656B8184}" srcOrd="0" destOrd="0" presId="urn:microsoft.com/office/officeart/2005/8/layout/orgChart1"/>
    <dgm:cxn modelId="{136A49B6-D4C7-4F6F-B0AC-8556057A35B7}" type="presParOf" srcId="{5818E877-D595-49E9-AF78-27FDCE47587E}" destId="{938F1A2D-3E99-47B8-B722-BA2C3649BBD7}" srcOrd="1" destOrd="0" presId="urn:microsoft.com/office/officeart/2005/8/layout/orgChart1"/>
    <dgm:cxn modelId="{18F5154A-EF12-4185-9FF9-15FA19FC0959}" type="presParOf" srcId="{0EDBCEA9-40D8-43F6-9CBC-39232F9FF26C}" destId="{FE9D8582-7B8C-4B80-A789-8B76B10FB017}" srcOrd="1" destOrd="0" presId="urn:microsoft.com/office/officeart/2005/8/layout/orgChart1"/>
    <dgm:cxn modelId="{D2F7B95B-A551-4AFA-9A40-051130E5D73A}" type="presParOf" srcId="{FE9D8582-7B8C-4B80-A789-8B76B10FB017}" destId="{F82292AD-AC86-44C7-B63E-EF45ECC4C8DD}" srcOrd="0" destOrd="0" presId="urn:microsoft.com/office/officeart/2005/8/layout/orgChart1"/>
    <dgm:cxn modelId="{505AD50B-0997-408F-B8DF-A2650087BD2F}" type="presParOf" srcId="{FE9D8582-7B8C-4B80-A789-8B76B10FB017}" destId="{D132EC79-B447-425E-91DA-637C83D48DE1}" srcOrd="1" destOrd="0" presId="urn:microsoft.com/office/officeart/2005/8/layout/orgChart1"/>
    <dgm:cxn modelId="{53250A4C-66A3-4B43-9CE6-6DF64B9A6494}" type="presParOf" srcId="{D132EC79-B447-425E-91DA-637C83D48DE1}" destId="{C43B8DEA-6B81-4968-B152-5D5F24CFB286}" srcOrd="0" destOrd="0" presId="urn:microsoft.com/office/officeart/2005/8/layout/orgChart1"/>
    <dgm:cxn modelId="{2903B1C5-F37D-4AA5-812A-8ECE03C44488}" type="presParOf" srcId="{C43B8DEA-6B81-4968-B152-5D5F24CFB286}" destId="{CF08B92F-9856-4777-A3B6-F21ED7F0E4D7}" srcOrd="0" destOrd="0" presId="urn:microsoft.com/office/officeart/2005/8/layout/orgChart1"/>
    <dgm:cxn modelId="{F4D24D3D-162D-4177-8F91-6839D260AC08}" type="presParOf" srcId="{C43B8DEA-6B81-4968-B152-5D5F24CFB286}" destId="{BA72560B-E5BC-489E-8C8E-1C79C85B0531}" srcOrd="1" destOrd="0" presId="urn:microsoft.com/office/officeart/2005/8/layout/orgChart1"/>
    <dgm:cxn modelId="{2419CC7F-FB17-4527-8B6C-4C146A0CD5B7}" type="presParOf" srcId="{D132EC79-B447-425E-91DA-637C83D48DE1}" destId="{CB4EA8C3-A2FD-43A2-A977-3FFF14EE4CC2}" srcOrd="1" destOrd="0" presId="urn:microsoft.com/office/officeart/2005/8/layout/orgChart1"/>
    <dgm:cxn modelId="{89901DEF-22D5-4CAB-A5A3-7A077474906C}" type="presParOf" srcId="{CB4EA8C3-A2FD-43A2-A977-3FFF14EE4CC2}" destId="{701AAF6C-8FAB-48DA-874E-D6FB5C9596E8}" srcOrd="0" destOrd="0" presId="urn:microsoft.com/office/officeart/2005/8/layout/orgChart1"/>
    <dgm:cxn modelId="{4EC97A6B-EB5F-4EBB-8566-89A9A78C7D95}" type="presParOf" srcId="{CB4EA8C3-A2FD-43A2-A977-3FFF14EE4CC2}" destId="{EF27CAB9-F67F-46A4-81A2-197EF85AC794}" srcOrd="1" destOrd="0" presId="urn:microsoft.com/office/officeart/2005/8/layout/orgChart1"/>
    <dgm:cxn modelId="{7D5A8267-586C-40F6-81DD-6917B0B273A7}" type="presParOf" srcId="{EF27CAB9-F67F-46A4-81A2-197EF85AC794}" destId="{6F387770-E57F-4607-B4E2-63871E4D3AC1}" srcOrd="0" destOrd="0" presId="urn:microsoft.com/office/officeart/2005/8/layout/orgChart1"/>
    <dgm:cxn modelId="{DCFA05D0-D459-4B6C-AAE2-D555E5F454B1}" type="presParOf" srcId="{6F387770-E57F-4607-B4E2-63871E4D3AC1}" destId="{8853217A-531B-4AB2-9062-D90DAC67BA74}" srcOrd="0" destOrd="0" presId="urn:microsoft.com/office/officeart/2005/8/layout/orgChart1"/>
    <dgm:cxn modelId="{D981580A-335C-43A5-AF8B-0FBDE4AE0B5E}" type="presParOf" srcId="{6F387770-E57F-4607-B4E2-63871E4D3AC1}" destId="{349B5003-7FE1-4E69-8FF5-FA4C4B4F1077}" srcOrd="1" destOrd="0" presId="urn:microsoft.com/office/officeart/2005/8/layout/orgChart1"/>
    <dgm:cxn modelId="{C62CD04E-E73E-4475-B18F-369FBFAB5D1F}" type="presParOf" srcId="{EF27CAB9-F67F-46A4-81A2-197EF85AC794}" destId="{19231833-2F8B-45CD-BF09-1C3E1A7A3192}" srcOrd="1" destOrd="0" presId="urn:microsoft.com/office/officeart/2005/8/layout/orgChart1"/>
    <dgm:cxn modelId="{0C7899B9-7C28-4566-B5E4-25DECC9D1408}" type="presParOf" srcId="{19231833-2F8B-45CD-BF09-1C3E1A7A3192}" destId="{BD2D8FDF-8939-41EA-9E54-7779E240A520}" srcOrd="0" destOrd="0" presId="urn:microsoft.com/office/officeart/2005/8/layout/orgChart1"/>
    <dgm:cxn modelId="{5E36C90A-CFC9-4D2D-89AE-8EF18BF0D099}" type="presParOf" srcId="{19231833-2F8B-45CD-BF09-1C3E1A7A3192}" destId="{D4F9044E-5D72-46C9-BFB6-75EEA1E72DD6}" srcOrd="1" destOrd="0" presId="urn:microsoft.com/office/officeart/2005/8/layout/orgChart1"/>
    <dgm:cxn modelId="{4FFA305B-B774-4C75-8AEB-F4F561EACC04}" type="presParOf" srcId="{D4F9044E-5D72-46C9-BFB6-75EEA1E72DD6}" destId="{D3AD05B6-F483-4272-9D3D-7FA32FD4C97D}" srcOrd="0" destOrd="0" presId="urn:microsoft.com/office/officeart/2005/8/layout/orgChart1"/>
    <dgm:cxn modelId="{F26A1CF4-EB04-45AD-BE89-F879D9298720}" type="presParOf" srcId="{D3AD05B6-F483-4272-9D3D-7FA32FD4C97D}" destId="{AA8DD6D7-84D4-4FA4-96AD-7BAC6129C832}" srcOrd="0" destOrd="0" presId="urn:microsoft.com/office/officeart/2005/8/layout/orgChart1"/>
    <dgm:cxn modelId="{47716A81-C95D-4CCD-9E42-E81E19B13BEB}" type="presParOf" srcId="{D3AD05B6-F483-4272-9D3D-7FA32FD4C97D}" destId="{23F93A33-A07F-424B-80E4-823BFC2919F1}" srcOrd="1" destOrd="0" presId="urn:microsoft.com/office/officeart/2005/8/layout/orgChart1"/>
    <dgm:cxn modelId="{BC95C199-E82E-498B-A1CB-F5A5062EB720}" type="presParOf" srcId="{D4F9044E-5D72-46C9-BFB6-75EEA1E72DD6}" destId="{25DF3D3F-00FF-47F1-97B1-36CD3FBD3F26}" srcOrd="1" destOrd="0" presId="urn:microsoft.com/office/officeart/2005/8/layout/orgChart1"/>
    <dgm:cxn modelId="{CB877715-B638-4A39-9F33-697D66916378}" type="presParOf" srcId="{25DF3D3F-00FF-47F1-97B1-36CD3FBD3F26}" destId="{0930E6E4-B8C6-427E-9282-F283AB949E82}" srcOrd="0" destOrd="0" presId="urn:microsoft.com/office/officeart/2005/8/layout/orgChart1"/>
    <dgm:cxn modelId="{882E157D-4CA3-4C13-8D55-4A6EE90B3D36}" type="presParOf" srcId="{25DF3D3F-00FF-47F1-97B1-36CD3FBD3F26}" destId="{12204F19-5D5C-43E0-B7A2-2EFDC5DEB8AC}" srcOrd="1" destOrd="0" presId="urn:microsoft.com/office/officeart/2005/8/layout/orgChart1"/>
    <dgm:cxn modelId="{D65B0630-CBE6-4B75-8AAC-814023C89E7E}" type="presParOf" srcId="{12204F19-5D5C-43E0-B7A2-2EFDC5DEB8AC}" destId="{1FCB846B-47FF-4441-9162-7915D59D1C3D}" srcOrd="0" destOrd="0" presId="urn:microsoft.com/office/officeart/2005/8/layout/orgChart1"/>
    <dgm:cxn modelId="{1DBF277B-FABE-4480-BD2F-CAC0E6AF9F5D}" type="presParOf" srcId="{1FCB846B-47FF-4441-9162-7915D59D1C3D}" destId="{61B9CC39-0937-4B99-8CB0-1D31CC5402B8}" srcOrd="0" destOrd="0" presId="urn:microsoft.com/office/officeart/2005/8/layout/orgChart1"/>
    <dgm:cxn modelId="{77291F3F-5E1E-4485-A507-2B698EE18E8F}" type="presParOf" srcId="{1FCB846B-47FF-4441-9162-7915D59D1C3D}" destId="{47167931-D287-4B15-939E-CBA9A064F739}" srcOrd="1" destOrd="0" presId="urn:microsoft.com/office/officeart/2005/8/layout/orgChart1"/>
    <dgm:cxn modelId="{6A1599EE-CB5A-4D35-8008-DCA78CDCBF60}" type="presParOf" srcId="{12204F19-5D5C-43E0-B7A2-2EFDC5DEB8AC}" destId="{8F9A8116-26F4-442C-A773-2454488D52CF}" srcOrd="1" destOrd="0" presId="urn:microsoft.com/office/officeart/2005/8/layout/orgChart1"/>
    <dgm:cxn modelId="{66C115F5-F613-495F-8A7B-56552D4622BC}" type="presParOf" srcId="{12204F19-5D5C-43E0-B7A2-2EFDC5DEB8AC}" destId="{3BE8408B-A1DD-4527-9FD9-B12687903D32}" srcOrd="2" destOrd="0" presId="urn:microsoft.com/office/officeart/2005/8/layout/orgChart1"/>
    <dgm:cxn modelId="{F1557D1E-43FE-496D-AC26-FE3CC586FA30}" type="presParOf" srcId="{25DF3D3F-00FF-47F1-97B1-36CD3FBD3F26}" destId="{1D007F36-E763-4A57-B36B-A0A322E51A1B}" srcOrd="2" destOrd="0" presId="urn:microsoft.com/office/officeart/2005/8/layout/orgChart1"/>
    <dgm:cxn modelId="{05A5C40B-2242-4862-8B01-A852BA69C49B}" type="presParOf" srcId="{25DF3D3F-00FF-47F1-97B1-36CD3FBD3F26}" destId="{498E027C-27B7-49D9-A0C5-B930603A8B0C}" srcOrd="3" destOrd="0" presId="urn:microsoft.com/office/officeart/2005/8/layout/orgChart1"/>
    <dgm:cxn modelId="{3D3F9A3C-9438-4CAE-8F8D-09E5BC769993}" type="presParOf" srcId="{498E027C-27B7-49D9-A0C5-B930603A8B0C}" destId="{F2619ACB-7DCF-41A0-93FE-AF0FF0BC878B}" srcOrd="0" destOrd="0" presId="urn:microsoft.com/office/officeart/2005/8/layout/orgChart1"/>
    <dgm:cxn modelId="{44AAD7B6-4DFD-45AC-9217-98011B22C492}" type="presParOf" srcId="{F2619ACB-7DCF-41A0-93FE-AF0FF0BC878B}" destId="{34E363CB-CD44-476A-A614-B2909E21AEEF}" srcOrd="0" destOrd="0" presId="urn:microsoft.com/office/officeart/2005/8/layout/orgChart1"/>
    <dgm:cxn modelId="{B3455214-365A-456C-8425-0D0346D01D2F}" type="presParOf" srcId="{F2619ACB-7DCF-41A0-93FE-AF0FF0BC878B}" destId="{429C3875-9518-4BD1-9BFF-3C3ABD4D28E9}" srcOrd="1" destOrd="0" presId="urn:microsoft.com/office/officeart/2005/8/layout/orgChart1"/>
    <dgm:cxn modelId="{F099C853-012D-44BF-8364-A5104EC74641}" type="presParOf" srcId="{498E027C-27B7-49D9-A0C5-B930603A8B0C}" destId="{52DF7A4F-947C-4FDF-BA22-B4FF9AD209DF}" srcOrd="1" destOrd="0" presId="urn:microsoft.com/office/officeart/2005/8/layout/orgChart1"/>
    <dgm:cxn modelId="{F5F9701D-1D12-4AE8-B855-2C140C56E8FA}" type="presParOf" srcId="{498E027C-27B7-49D9-A0C5-B930603A8B0C}" destId="{E15C1EFA-FBFD-4D3F-B576-4D603428A1E2}" srcOrd="2" destOrd="0" presId="urn:microsoft.com/office/officeart/2005/8/layout/orgChart1"/>
    <dgm:cxn modelId="{31C82B64-E37A-46E0-8003-302742BA72D9}" type="presParOf" srcId="{D4F9044E-5D72-46C9-BFB6-75EEA1E72DD6}" destId="{B3056EBF-F153-44EC-BD3F-2F031DAB46DC}" srcOrd="2" destOrd="0" presId="urn:microsoft.com/office/officeart/2005/8/layout/orgChart1"/>
    <dgm:cxn modelId="{CC0563EA-B6D8-4C95-A24E-6E4EF9926C50}" type="presParOf" srcId="{EF27CAB9-F67F-46A4-81A2-197EF85AC794}" destId="{5D9C042C-5464-40A7-98C8-535D5D4FE279}" srcOrd="2" destOrd="0" presId="urn:microsoft.com/office/officeart/2005/8/layout/orgChart1"/>
    <dgm:cxn modelId="{099352CA-FA0D-4408-9679-6A9B615ED571}" type="presParOf" srcId="{D132EC79-B447-425E-91DA-637C83D48DE1}" destId="{0DF505C3-4762-481F-90A2-0AE7AF953481}" srcOrd="2" destOrd="0" presId="urn:microsoft.com/office/officeart/2005/8/layout/orgChart1"/>
    <dgm:cxn modelId="{8769244F-01CC-44E7-B02A-0D71F56BE5A7}" type="presParOf" srcId="{0EDBCEA9-40D8-43F6-9CBC-39232F9FF26C}" destId="{6195B210-7E6F-4E99-AB10-E204E2F6C5E5}" srcOrd="2" destOrd="0" presId="urn:microsoft.com/office/officeart/2005/8/layout/orgChart1"/>
  </dgm:cxnLst>
  <dgm:bg/>
  <dgm:whole>
    <a:ln w="28575">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10061-4588-4822-AC42-80F36C71B79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5BF8F675-457F-4F07-9C29-9A544588C9E1}">
      <dgm:prSet phldrT="[Texto]" custT="1"/>
      <dgm:spPr>
        <a:noFill/>
        <a:ln w="28575">
          <a:solidFill>
            <a:schemeClr val="bg1">
              <a:lumMod val="75000"/>
            </a:schemeClr>
          </a:solidFill>
        </a:ln>
      </dgm:spPr>
      <dgm:t>
        <a:bodyPr/>
        <a:lstStyle/>
        <a:p>
          <a:r>
            <a:rPr lang="es-PE" sz="1800" b="1" dirty="0" smtClean="0">
              <a:solidFill>
                <a:schemeClr val="accent6">
                  <a:lumMod val="75000"/>
                </a:schemeClr>
              </a:solidFill>
              <a:latin typeface="+mn-lt"/>
            </a:rPr>
            <a:t>PRINCIPIOS Y DERECHOS DE LA FUNCIÓN JURISDICCIONAL</a:t>
          </a:r>
          <a:endParaRPr lang="es-PE" sz="1800" dirty="0">
            <a:solidFill>
              <a:schemeClr val="accent6">
                <a:lumMod val="75000"/>
              </a:schemeClr>
            </a:solidFill>
            <a:latin typeface="+mn-lt"/>
          </a:endParaRPr>
        </a:p>
      </dgm:t>
    </dgm:pt>
    <dgm:pt modelId="{00FFEECC-6CED-4D54-8AE1-83E78C665E79}" type="parTrans" cxnId="{6F479BF0-BF46-4468-B11D-370F303FCF62}">
      <dgm:prSet/>
      <dgm:spPr/>
      <dgm:t>
        <a:bodyPr/>
        <a:lstStyle/>
        <a:p>
          <a:endParaRPr lang="es-PE"/>
        </a:p>
      </dgm:t>
    </dgm:pt>
    <dgm:pt modelId="{BCBBA428-B485-4FD0-861D-33E49B655D50}" type="sibTrans" cxnId="{6F479BF0-BF46-4468-B11D-370F303FCF62}">
      <dgm:prSet/>
      <dgm:spPr/>
      <dgm:t>
        <a:bodyPr/>
        <a:lstStyle/>
        <a:p>
          <a:endParaRPr lang="es-PE"/>
        </a:p>
      </dgm:t>
    </dgm:pt>
    <dgm:pt modelId="{18EBCAA0-EE54-44FA-B38B-8C2FA419791B}">
      <dgm:prSet phldrT="[Texto]" custT="1"/>
      <dgm:spPr>
        <a:noFill/>
        <a:ln w="28575">
          <a:solidFill>
            <a:schemeClr val="bg1">
              <a:lumMod val="75000"/>
            </a:schemeClr>
          </a:solidFill>
        </a:ln>
      </dgm:spPr>
      <dgm:t>
        <a:bodyPr/>
        <a:lstStyle/>
        <a:p>
          <a:r>
            <a:rPr lang="es-PE" sz="1800" b="0" dirty="0" smtClean="0">
              <a:solidFill>
                <a:schemeClr val="accent6">
                  <a:lumMod val="50000"/>
                </a:schemeClr>
              </a:solidFill>
              <a:latin typeface="+mj-lt"/>
            </a:rPr>
            <a:t>La unidad y exclusividad de la función jurisdiccional</a:t>
          </a:r>
          <a:endParaRPr lang="es-PE" sz="1800" b="0" dirty="0">
            <a:solidFill>
              <a:schemeClr val="accent6">
                <a:lumMod val="50000"/>
              </a:schemeClr>
            </a:solidFill>
            <a:latin typeface="+mj-lt"/>
          </a:endParaRPr>
        </a:p>
      </dgm:t>
    </dgm:pt>
    <dgm:pt modelId="{A0A941CA-1BA0-49ED-A59A-5DA46D3F25D0}" type="parTrans" cxnId="{248AB1BC-8A54-496E-8087-77DC6B3158EE}">
      <dgm:prSet/>
      <dgm:spPr>
        <a:ln w="28575">
          <a:solidFill>
            <a:schemeClr val="bg1">
              <a:lumMod val="75000"/>
            </a:schemeClr>
          </a:solidFill>
        </a:ln>
      </dgm:spPr>
      <dgm:t>
        <a:bodyPr/>
        <a:lstStyle/>
        <a:p>
          <a:endParaRPr lang="es-PE"/>
        </a:p>
      </dgm:t>
    </dgm:pt>
    <dgm:pt modelId="{CB9B36C3-02EF-412A-AF2F-7385A88A678F}" type="sibTrans" cxnId="{248AB1BC-8A54-496E-8087-77DC6B3158EE}">
      <dgm:prSet/>
      <dgm:spPr/>
      <dgm:t>
        <a:bodyPr/>
        <a:lstStyle/>
        <a:p>
          <a:endParaRPr lang="es-PE"/>
        </a:p>
      </dgm:t>
    </dgm:pt>
    <dgm:pt modelId="{C28684A7-CDE0-4C39-A46B-118DE2AF3A3E}">
      <dgm:prSet phldrT="[Texto]" custT="1"/>
      <dgm:spPr>
        <a:noFill/>
        <a:ln w="28575">
          <a:solidFill>
            <a:schemeClr val="bg1">
              <a:lumMod val="75000"/>
            </a:schemeClr>
          </a:solidFill>
        </a:ln>
      </dgm:spPr>
      <dgm:t>
        <a:bodyPr/>
        <a:lstStyle/>
        <a:p>
          <a:r>
            <a:rPr lang="es-PE" sz="1800" b="0" dirty="0" smtClean="0">
              <a:solidFill>
                <a:schemeClr val="accent6">
                  <a:lumMod val="50000"/>
                </a:schemeClr>
              </a:solidFill>
              <a:latin typeface="+mn-lt"/>
            </a:rPr>
            <a:t>Principios y derechos de la función </a:t>
          </a:r>
        </a:p>
        <a:p>
          <a:r>
            <a:rPr lang="es-PE" sz="1800" b="0" dirty="0" smtClean="0">
              <a:solidFill>
                <a:schemeClr val="accent6">
                  <a:lumMod val="50000"/>
                </a:schemeClr>
              </a:solidFill>
              <a:latin typeface="+mn-lt"/>
            </a:rPr>
            <a:t>jurisdiccional (*)</a:t>
          </a:r>
          <a:endParaRPr lang="es-PE" sz="1800" b="0" dirty="0">
            <a:solidFill>
              <a:schemeClr val="accent6">
                <a:lumMod val="50000"/>
              </a:schemeClr>
            </a:solidFill>
            <a:latin typeface="+mn-lt"/>
          </a:endParaRPr>
        </a:p>
      </dgm:t>
    </dgm:pt>
    <dgm:pt modelId="{596FECE4-E3BB-4B8D-9189-61D6943BDC3D}" type="parTrans" cxnId="{D866A5B0-36A9-43E5-9638-E9ADCF3D28D1}">
      <dgm:prSet/>
      <dgm:spPr>
        <a:ln w="28575">
          <a:solidFill>
            <a:schemeClr val="bg1">
              <a:lumMod val="75000"/>
            </a:schemeClr>
          </a:solidFill>
        </a:ln>
      </dgm:spPr>
      <dgm:t>
        <a:bodyPr/>
        <a:lstStyle/>
        <a:p>
          <a:endParaRPr lang="es-PE"/>
        </a:p>
      </dgm:t>
    </dgm:pt>
    <dgm:pt modelId="{26A649AE-505F-4CEE-AA7D-E5C06C1A26F7}" type="sibTrans" cxnId="{D866A5B0-36A9-43E5-9638-E9ADCF3D28D1}">
      <dgm:prSet/>
      <dgm:spPr/>
      <dgm:t>
        <a:bodyPr/>
        <a:lstStyle/>
        <a:p>
          <a:endParaRPr lang="es-PE"/>
        </a:p>
      </dgm:t>
    </dgm:pt>
    <dgm:pt modelId="{03BF5AFA-3225-461F-BC50-85FC22BDBE77}" type="pres">
      <dgm:prSet presAssocID="{54C10061-4588-4822-AC42-80F36C71B795}" presName="diagram" presStyleCnt="0">
        <dgm:presLayoutVars>
          <dgm:chPref val="1"/>
          <dgm:dir/>
          <dgm:animOne val="branch"/>
          <dgm:animLvl val="lvl"/>
          <dgm:resizeHandles val="exact"/>
        </dgm:presLayoutVars>
      </dgm:prSet>
      <dgm:spPr/>
      <dgm:t>
        <a:bodyPr/>
        <a:lstStyle/>
        <a:p>
          <a:endParaRPr lang="es-PE"/>
        </a:p>
      </dgm:t>
    </dgm:pt>
    <dgm:pt modelId="{5AC017F2-3E79-4CC7-AF87-CC9088C103DA}" type="pres">
      <dgm:prSet presAssocID="{5BF8F675-457F-4F07-9C29-9A544588C9E1}" presName="root1" presStyleCnt="0"/>
      <dgm:spPr/>
    </dgm:pt>
    <dgm:pt modelId="{A537D34C-24F3-4DAA-B2F5-E81E2FA765B1}" type="pres">
      <dgm:prSet presAssocID="{5BF8F675-457F-4F07-9C29-9A544588C9E1}" presName="LevelOneTextNode" presStyleLbl="node0" presStyleIdx="0" presStyleCnt="1" custScaleX="51387" custScaleY="72670">
        <dgm:presLayoutVars>
          <dgm:chPref val="3"/>
        </dgm:presLayoutVars>
      </dgm:prSet>
      <dgm:spPr/>
      <dgm:t>
        <a:bodyPr/>
        <a:lstStyle/>
        <a:p>
          <a:endParaRPr lang="es-PE"/>
        </a:p>
      </dgm:t>
    </dgm:pt>
    <dgm:pt modelId="{205CFEFB-7CBD-4100-84F0-F128C4BEE5FC}" type="pres">
      <dgm:prSet presAssocID="{5BF8F675-457F-4F07-9C29-9A544588C9E1}" presName="level2hierChild" presStyleCnt="0"/>
      <dgm:spPr/>
    </dgm:pt>
    <dgm:pt modelId="{49E1D6C8-CF3C-4461-819F-4AC5558B800F}" type="pres">
      <dgm:prSet presAssocID="{A0A941CA-1BA0-49ED-A59A-5DA46D3F25D0}" presName="conn2-1" presStyleLbl="parChTrans1D2" presStyleIdx="0" presStyleCnt="2"/>
      <dgm:spPr/>
      <dgm:t>
        <a:bodyPr/>
        <a:lstStyle/>
        <a:p>
          <a:endParaRPr lang="es-PE"/>
        </a:p>
      </dgm:t>
    </dgm:pt>
    <dgm:pt modelId="{6A4FC1FA-35E9-4A37-83AF-EDFC1EAAF32F}" type="pres">
      <dgm:prSet presAssocID="{A0A941CA-1BA0-49ED-A59A-5DA46D3F25D0}" presName="connTx" presStyleLbl="parChTrans1D2" presStyleIdx="0" presStyleCnt="2"/>
      <dgm:spPr/>
      <dgm:t>
        <a:bodyPr/>
        <a:lstStyle/>
        <a:p>
          <a:endParaRPr lang="es-PE"/>
        </a:p>
      </dgm:t>
    </dgm:pt>
    <dgm:pt modelId="{04D5F236-29E4-4E94-A1DF-D608A30BDBC7}" type="pres">
      <dgm:prSet presAssocID="{18EBCAA0-EE54-44FA-B38B-8C2FA419791B}" presName="root2" presStyleCnt="0"/>
      <dgm:spPr/>
    </dgm:pt>
    <dgm:pt modelId="{0E584E9B-DA5E-4FEE-98D1-262C35EB836E}" type="pres">
      <dgm:prSet presAssocID="{18EBCAA0-EE54-44FA-B38B-8C2FA419791B}" presName="LevelTwoTextNode" presStyleLbl="node2" presStyleIdx="0" presStyleCnt="2" custScaleY="59088" custLinFactNeighborX="657" custLinFactNeighborY="-10056">
        <dgm:presLayoutVars>
          <dgm:chPref val="3"/>
        </dgm:presLayoutVars>
      </dgm:prSet>
      <dgm:spPr/>
      <dgm:t>
        <a:bodyPr/>
        <a:lstStyle/>
        <a:p>
          <a:endParaRPr lang="es-PE"/>
        </a:p>
      </dgm:t>
    </dgm:pt>
    <dgm:pt modelId="{2BB09325-F371-49F7-8A35-BC259FA02C84}" type="pres">
      <dgm:prSet presAssocID="{18EBCAA0-EE54-44FA-B38B-8C2FA419791B}" presName="level3hierChild" presStyleCnt="0"/>
      <dgm:spPr/>
    </dgm:pt>
    <dgm:pt modelId="{ABE3492C-A0BF-4F7C-B142-0E5A08C08B46}" type="pres">
      <dgm:prSet presAssocID="{596FECE4-E3BB-4B8D-9189-61D6943BDC3D}" presName="conn2-1" presStyleLbl="parChTrans1D2" presStyleIdx="1" presStyleCnt="2"/>
      <dgm:spPr/>
      <dgm:t>
        <a:bodyPr/>
        <a:lstStyle/>
        <a:p>
          <a:endParaRPr lang="es-PE"/>
        </a:p>
      </dgm:t>
    </dgm:pt>
    <dgm:pt modelId="{7842FF99-4862-4AC5-BC16-837BC3685026}" type="pres">
      <dgm:prSet presAssocID="{596FECE4-E3BB-4B8D-9189-61D6943BDC3D}" presName="connTx" presStyleLbl="parChTrans1D2" presStyleIdx="1" presStyleCnt="2"/>
      <dgm:spPr/>
      <dgm:t>
        <a:bodyPr/>
        <a:lstStyle/>
        <a:p>
          <a:endParaRPr lang="es-PE"/>
        </a:p>
      </dgm:t>
    </dgm:pt>
    <dgm:pt modelId="{DBADC00B-8F75-4AF4-B736-DC6F6875BAE6}" type="pres">
      <dgm:prSet presAssocID="{C28684A7-CDE0-4C39-A46B-118DE2AF3A3E}" presName="root2" presStyleCnt="0"/>
      <dgm:spPr/>
    </dgm:pt>
    <dgm:pt modelId="{833BAF64-BB99-4DBB-BEBC-66BE9AB990F1}" type="pres">
      <dgm:prSet presAssocID="{C28684A7-CDE0-4C39-A46B-118DE2AF3A3E}" presName="LevelTwoTextNode" presStyleLbl="node2" presStyleIdx="1" presStyleCnt="2" custScaleY="59779" custLinFactNeighborX="657" custLinFactNeighborY="11474">
        <dgm:presLayoutVars>
          <dgm:chPref val="3"/>
        </dgm:presLayoutVars>
      </dgm:prSet>
      <dgm:spPr/>
      <dgm:t>
        <a:bodyPr/>
        <a:lstStyle/>
        <a:p>
          <a:endParaRPr lang="es-PE"/>
        </a:p>
      </dgm:t>
    </dgm:pt>
    <dgm:pt modelId="{2BC262B2-B593-4ECF-92AF-AAC3A917D783}" type="pres">
      <dgm:prSet presAssocID="{C28684A7-CDE0-4C39-A46B-118DE2AF3A3E}" presName="level3hierChild" presStyleCnt="0"/>
      <dgm:spPr/>
    </dgm:pt>
  </dgm:ptLst>
  <dgm:cxnLst>
    <dgm:cxn modelId="{D866A5B0-36A9-43E5-9638-E9ADCF3D28D1}" srcId="{5BF8F675-457F-4F07-9C29-9A544588C9E1}" destId="{C28684A7-CDE0-4C39-A46B-118DE2AF3A3E}" srcOrd="1" destOrd="0" parTransId="{596FECE4-E3BB-4B8D-9189-61D6943BDC3D}" sibTransId="{26A649AE-505F-4CEE-AA7D-E5C06C1A26F7}"/>
    <dgm:cxn modelId="{B6C3835F-7932-412D-9D26-F90DA6BD17E7}" type="presOf" srcId="{596FECE4-E3BB-4B8D-9189-61D6943BDC3D}" destId="{7842FF99-4862-4AC5-BC16-837BC3685026}" srcOrd="1" destOrd="0" presId="urn:microsoft.com/office/officeart/2005/8/layout/hierarchy2"/>
    <dgm:cxn modelId="{248AB1BC-8A54-496E-8087-77DC6B3158EE}" srcId="{5BF8F675-457F-4F07-9C29-9A544588C9E1}" destId="{18EBCAA0-EE54-44FA-B38B-8C2FA419791B}" srcOrd="0" destOrd="0" parTransId="{A0A941CA-1BA0-49ED-A59A-5DA46D3F25D0}" sibTransId="{CB9B36C3-02EF-412A-AF2F-7385A88A678F}"/>
    <dgm:cxn modelId="{C7C64D6A-F79C-4AB8-8278-CD5BCDF26827}" type="presOf" srcId="{596FECE4-E3BB-4B8D-9189-61D6943BDC3D}" destId="{ABE3492C-A0BF-4F7C-B142-0E5A08C08B46}" srcOrd="0" destOrd="0" presId="urn:microsoft.com/office/officeart/2005/8/layout/hierarchy2"/>
    <dgm:cxn modelId="{97B59535-53DC-4730-8D15-63D2C9C2D9E9}" type="presOf" srcId="{C28684A7-CDE0-4C39-A46B-118DE2AF3A3E}" destId="{833BAF64-BB99-4DBB-BEBC-66BE9AB990F1}" srcOrd="0" destOrd="0" presId="urn:microsoft.com/office/officeart/2005/8/layout/hierarchy2"/>
    <dgm:cxn modelId="{44651466-DDBF-4415-82B1-5D8A7B288E5F}" type="presOf" srcId="{54C10061-4588-4822-AC42-80F36C71B795}" destId="{03BF5AFA-3225-461F-BC50-85FC22BDBE77}" srcOrd="0" destOrd="0" presId="urn:microsoft.com/office/officeart/2005/8/layout/hierarchy2"/>
    <dgm:cxn modelId="{CD2E5B55-477D-450F-B432-C1AE44685F36}" type="presOf" srcId="{18EBCAA0-EE54-44FA-B38B-8C2FA419791B}" destId="{0E584E9B-DA5E-4FEE-98D1-262C35EB836E}" srcOrd="0" destOrd="0" presId="urn:microsoft.com/office/officeart/2005/8/layout/hierarchy2"/>
    <dgm:cxn modelId="{8F3DA30A-8784-44C1-857B-F09692489462}" type="presOf" srcId="{A0A941CA-1BA0-49ED-A59A-5DA46D3F25D0}" destId="{6A4FC1FA-35E9-4A37-83AF-EDFC1EAAF32F}" srcOrd="1" destOrd="0" presId="urn:microsoft.com/office/officeart/2005/8/layout/hierarchy2"/>
    <dgm:cxn modelId="{6E817340-C171-49EF-A07B-3B307B034AAF}" type="presOf" srcId="{5BF8F675-457F-4F07-9C29-9A544588C9E1}" destId="{A537D34C-24F3-4DAA-B2F5-E81E2FA765B1}" srcOrd="0" destOrd="0" presId="urn:microsoft.com/office/officeart/2005/8/layout/hierarchy2"/>
    <dgm:cxn modelId="{6F479BF0-BF46-4468-B11D-370F303FCF62}" srcId="{54C10061-4588-4822-AC42-80F36C71B795}" destId="{5BF8F675-457F-4F07-9C29-9A544588C9E1}" srcOrd="0" destOrd="0" parTransId="{00FFEECC-6CED-4D54-8AE1-83E78C665E79}" sibTransId="{BCBBA428-B485-4FD0-861D-33E49B655D50}"/>
    <dgm:cxn modelId="{E065878A-7F43-4054-B30F-45B8944FEA68}" type="presOf" srcId="{A0A941CA-1BA0-49ED-A59A-5DA46D3F25D0}" destId="{49E1D6C8-CF3C-4461-819F-4AC5558B800F}" srcOrd="0" destOrd="0" presId="urn:microsoft.com/office/officeart/2005/8/layout/hierarchy2"/>
    <dgm:cxn modelId="{3594E9AE-229A-4ADE-A004-58C45CE290E6}" type="presParOf" srcId="{03BF5AFA-3225-461F-BC50-85FC22BDBE77}" destId="{5AC017F2-3E79-4CC7-AF87-CC9088C103DA}" srcOrd="0" destOrd="0" presId="urn:microsoft.com/office/officeart/2005/8/layout/hierarchy2"/>
    <dgm:cxn modelId="{A1C6751A-3CD8-4511-BFDE-735567FFCFAF}" type="presParOf" srcId="{5AC017F2-3E79-4CC7-AF87-CC9088C103DA}" destId="{A537D34C-24F3-4DAA-B2F5-E81E2FA765B1}" srcOrd="0" destOrd="0" presId="urn:microsoft.com/office/officeart/2005/8/layout/hierarchy2"/>
    <dgm:cxn modelId="{AD533FE2-E201-4CD6-985D-DCE8263375C5}" type="presParOf" srcId="{5AC017F2-3E79-4CC7-AF87-CC9088C103DA}" destId="{205CFEFB-7CBD-4100-84F0-F128C4BEE5FC}" srcOrd="1" destOrd="0" presId="urn:microsoft.com/office/officeart/2005/8/layout/hierarchy2"/>
    <dgm:cxn modelId="{A2D8CEB2-7242-4B98-9049-42E3769D9BDC}" type="presParOf" srcId="{205CFEFB-7CBD-4100-84F0-F128C4BEE5FC}" destId="{49E1D6C8-CF3C-4461-819F-4AC5558B800F}" srcOrd="0" destOrd="0" presId="urn:microsoft.com/office/officeart/2005/8/layout/hierarchy2"/>
    <dgm:cxn modelId="{77BE8E71-E517-4D97-BB9D-8420507862E3}" type="presParOf" srcId="{49E1D6C8-CF3C-4461-819F-4AC5558B800F}" destId="{6A4FC1FA-35E9-4A37-83AF-EDFC1EAAF32F}" srcOrd="0" destOrd="0" presId="urn:microsoft.com/office/officeart/2005/8/layout/hierarchy2"/>
    <dgm:cxn modelId="{31DF865C-37B7-475C-A569-B59F91E58ECB}" type="presParOf" srcId="{205CFEFB-7CBD-4100-84F0-F128C4BEE5FC}" destId="{04D5F236-29E4-4E94-A1DF-D608A30BDBC7}" srcOrd="1" destOrd="0" presId="urn:microsoft.com/office/officeart/2005/8/layout/hierarchy2"/>
    <dgm:cxn modelId="{8AA35B34-BB66-435B-AA22-334F68A89246}" type="presParOf" srcId="{04D5F236-29E4-4E94-A1DF-D608A30BDBC7}" destId="{0E584E9B-DA5E-4FEE-98D1-262C35EB836E}" srcOrd="0" destOrd="0" presId="urn:microsoft.com/office/officeart/2005/8/layout/hierarchy2"/>
    <dgm:cxn modelId="{6BF04DE6-CB87-4A85-813D-AFB998973CEA}" type="presParOf" srcId="{04D5F236-29E4-4E94-A1DF-D608A30BDBC7}" destId="{2BB09325-F371-49F7-8A35-BC259FA02C84}" srcOrd="1" destOrd="0" presId="urn:microsoft.com/office/officeart/2005/8/layout/hierarchy2"/>
    <dgm:cxn modelId="{C5A9EE97-AF00-4501-871F-74B595B25659}" type="presParOf" srcId="{205CFEFB-7CBD-4100-84F0-F128C4BEE5FC}" destId="{ABE3492C-A0BF-4F7C-B142-0E5A08C08B46}" srcOrd="2" destOrd="0" presId="urn:microsoft.com/office/officeart/2005/8/layout/hierarchy2"/>
    <dgm:cxn modelId="{3C6D305C-7787-40EC-8487-7596A4B57760}" type="presParOf" srcId="{ABE3492C-A0BF-4F7C-B142-0E5A08C08B46}" destId="{7842FF99-4862-4AC5-BC16-837BC3685026}" srcOrd="0" destOrd="0" presId="urn:microsoft.com/office/officeart/2005/8/layout/hierarchy2"/>
    <dgm:cxn modelId="{A2C50EF0-DE12-4A00-A18A-F94070545BFE}" type="presParOf" srcId="{205CFEFB-7CBD-4100-84F0-F128C4BEE5FC}" destId="{DBADC00B-8F75-4AF4-B736-DC6F6875BAE6}" srcOrd="3" destOrd="0" presId="urn:microsoft.com/office/officeart/2005/8/layout/hierarchy2"/>
    <dgm:cxn modelId="{2F29A3D7-5DA5-4F53-9DAE-9F409097B10D}" type="presParOf" srcId="{DBADC00B-8F75-4AF4-B736-DC6F6875BAE6}" destId="{833BAF64-BB99-4DBB-BEBC-66BE9AB990F1}" srcOrd="0" destOrd="0" presId="urn:microsoft.com/office/officeart/2005/8/layout/hierarchy2"/>
    <dgm:cxn modelId="{67F3A1A9-9CCE-4498-B117-8277F0628228}" type="presParOf" srcId="{DBADC00B-8F75-4AF4-B736-DC6F6875BAE6}" destId="{2BC262B2-B593-4ECF-92AF-AAC3A917D78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05FF2B-C66E-4171-A1CE-7BBBB364FD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29F2B659-4863-4A90-A394-505A3226D315}">
      <dgm:prSet phldrT="[Texto]" custT="1"/>
      <dgm:spPr>
        <a:noFill/>
        <a:ln w="28575">
          <a:solidFill>
            <a:schemeClr val="accent1">
              <a:lumMod val="75000"/>
            </a:schemeClr>
          </a:solidFill>
        </a:ln>
      </dgm:spPr>
      <dgm:t>
        <a:bodyPr/>
        <a:lstStyle/>
        <a:p>
          <a:r>
            <a:rPr lang="es-PE" sz="1600" dirty="0" smtClean="0">
              <a:solidFill>
                <a:schemeClr val="accent6">
                  <a:lumMod val="75000"/>
                </a:schemeClr>
              </a:solidFill>
            </a:rPr>
            <a:t>Sala de Derecho Constitucional y Social de la Corte Suprema de Justicia de la República</a:t>
          </a:r>
          <a:endParaRPr lang="es-PE" sz="1600" dirty="0">
            <a:solidFill>
              <a:schemeClr val="accent6">
                <a:lumMod val="75000"/>
              </a:schemeClr>
            </a:solidFill>
          </a:endParaRPr>
        </a:p>
      </dgm:t>
    </dgm:pt>
    <dgm:pt modelId="{0D7CE95A-3AF3-4D5A-B347-91C3CFB1B192}" type="parTrans" cxnId="{C9CFE553-1EF5-427A-9937-A61DC4BD84A7}">
      <dgm:prSet/>
      <dgm:spPr/>
      <dgm:t>
        <a:bodyPr/>
        <a:lstStyle/>
        <a:p>
          <a:endParaRPr lang="es-PE"/>
        </a:p>
      </dgm:t>
    </dgm:pt>
    <dgm:pt modelId="{AE6694D1-0691-4B9B-ADD3-672704CD4E1B}" type="sibTrans" cxnId="{C9CFE553-1EF5-427A-9937-A61DC4BD84A7}">
      <dgm:prSet/>
      <dgm:spPr/>
      <dgm:t>
        <a:bodyPr/>
        <a:lstStyle/>
        <a:p>
          <a:endParaRPr lang="es-PE"/>
        </a:p>
      </dgm:t>
    </dgm:pt>
    <dgm:pt modelId="{0C3BE57F-6853-4FA0-AF8A-7AEF9D263646}">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Salas Laborales</a:t>
          </a:r>
          <a:endParaRPr lang="es-PE" sz="1600" dirty="0">
            <a:solidFill>
              <a:schemeClr val="accent6">
                <a:lumMod val="75000"/>
              </a:schemeClr>
            </a:solidFill>
          </a:endParaRPr>
        </a:p>
      </dgm:t>
    </dgm:pt>
    <dgm:pt modelId="{CEF55305-BE9D-4951-B750-1BB191F4CEAE}" type="parTrans" cxnId="{E8F24D24-FB38-4F44-91C9-8A534E350D1B}">
      <dgm:prSet/>
      <dgm:spPr>
        <a:ln w="28575">
          <a:solidFill>
            <a:schemeClr val="bg1">
              <a:lumMod val="75000"/>
            </a:schemeClr>
          </a:solidFill>
        </a:ln>
      </dgm:spPr>
      <dgm:t>
        <a:bodyPr/>
        <a:lstStyle/>
        <a:p>
          <a:endParaRPr lang="es-PE"/>
        </a:p>
      </dgm:t>
    </dgm:pt>
    <dgm:pt modelId="{C38AA47B-8C7B-466E-8C32-5F5066A2C8DE}" type="sibTrans" cxnId="{E8F24D24-FB38-4F44-91C9-8A534E350D1B}">
      <dgm:prSet/>
      <dgm:spPr/>
      <dgm:t>
        <a:bodyPr/>
        <a:lstStyle/>
        <a:p>
          <a:endParaRPr lang="es-PE"/>
        </a:p>
      </dgm:t>
    </dgm:pt>
    <dgm:pt modelId="{A6E10597-680D-43EA-8DF8-6F053D312886}">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Tribunales Unipersonales</a:t>
          </a:r>
          <a:endParaRPr lang="es-PE" sz="1600" dirty="0">
            <a:solidFill>
              <a:schemeClr val="accent6">
                <a:lumMod val="75000"/>
              </a:schemeClr>
            </a:solidFill>
          </a:endParaRPr>
        </a:p>
      </dgm:t>
    </dgm:pt>
    <dgm:pt modelId="{F96391D2-EE72-493F-B07F-91993076E0A9}" type="parTrans" cxnId="{ED8386F5-B475-4890-959D-9070BB2D447E}">
      <dgm:prSet/>
      <dgm:spPr>
        <a:ln w="28575">
          <a:solidFill>
            <a:schemeClr val="bg1">
              <a:lumMod val="75000"/>
            </a:schemeClr>
          </a:solidFill>
        </a:ln>
      </dgm:spPr>
      <dgm:t>
        <a:bodyPr/>
        <a:lstStyle/>
        <a:p>
          <a:endParaRPr lang="es-PE"/>
        </a:p>
      </dgm:t>
    </dgm:pt>
    <dgm:pt modelId="{50FBAED6-5E34-4984-9CBE-A844FE216DE1}" type="sibTrans" cxnId="{ED8386F5-B475-4890-959D-9070BB2D447E}">
      <dgm:prSet/>
      <dgm:spPr/>
      <dgm:t>
        <a:bodyPr/>
        <a:lstStyle/>
        <a:p>
          <a:endParaRPr lang="es-PE"/>
        </a:p>
      </dgm:t>
    </dgm:pt>
    <dgm:pt modelId="{1CA68296-282F-4804-91CA-1B72D3352D6E}" type="pres">
      <dgm:prSet presAssocID="{F105FF2B-C66E-4171-A1CE-7BBBB364FDB9}" presName="hierChild1" presStyleCnt="0">
        <dgm:presLayoutVars>
          <dgm:orgChart val="1"/>
          <dgm:chPref val="1"/>
          <dgm:dir/>
          <dgm:animOne val="branch"/>
          <dgm:animLvl val="lvl"/>
          <dgm:resizeHandles/>
        </dgm:presLayoutVars>
      </dgm:prSet>
      <dgm:spPr/>
      <dgm:t>
        <a:bodyPr/>
        <a:lstStyle/>
        <a:p>
          <a:endParaRPr lang="es-PE"/>
        </a:p>
      </dgm:t>
    </dgm:pt>
    <dgm:pt modelId="{B8B70B78-B62F-45FC-93A2-330280D2F03C}" type="pres">
      <dgm:prSet presAssocID="{29F2B659-4863-4A90-A394-505A3226D315}" presName="hierRoot1" presStyleCnt="0">
        <dgm:presLayoutVars>
          <dgm:hierBranch val="init"/>
        </dgm:presLayoutVars>
      </dgm:prSet>
      <dgm:spPr/>
    </dgm:pt>
    <dgm:pt modelId="{8BEFB079-ADF4-482E-A3DD-F4660B64191C}" type="pres">
      <dgm:prSet presAssocID="{29F2B659-4863-4A90-A394-505A3226D315}" presName="rootComposite1" presStyleCnt="0"/>
      <dgm:spPr/>
    </dgm:pt>
    <dgm:pt modelId="{B382E68F-864A-4C6D-8A44-ACD38B0543F7}" type="pres">
      <dgm:prSet presAssocID="{29F2B659-4863-4A90-A394-505A3226D315}" presName="rootText1" presStyleLbl="node0" presStyleIdx="0" presStyleCnt="1" custScaleX="216452" custScaleY="52610" custLinFactNeighborX="707" custLinFactNeighborY="-67242">
        <dgm:presLayoutVars>
          <dgm:chPref val="3"/>
        </dgm:presLayoutVars>
      </dgm:prSet>
      <dgm:spPr/>
      <dgm:t>
        <a:bodyPr/>
        <a:lstStyle/>
        <a:p>
          <a:endParaRPr lang="es-PE"/>
        </a:p>
      </dgm:t>
    </dgm:pt>
    <dgm:pt modelId="{BBAE309E-8F65-4B7C-9492-A7918A847B02}" type="pres">
      <dgm:prSet presAssocID="{29F2B659-4863-4A90-A394-505A3226D315}" presName="rootConnector1" presStyleLbl="node1" presStyleIdx="0" presStyleCnt="0"/>
      <dgm:spPr/>
      <dgm:t>
        <a:bodyPr/>
        <a:lstStyle/>
        <a:p>
          <a:endParaRPr lang="es-PE"/>
        </a:p>
      </dgm:t>
    </dgm:pt>
    <dgm:pt modelId="{5CD9D42E-5099-45AE-8CD7-55288B09DBDD}" type="pres">
      <dgm:prSet presAssocID="{29F2B659-4863-4A90-A394-505A3226D315}" presName="hierChild2" presStyleCnt="0"/>
      <dgm:spPr/>
    </dgm:pt>
    <dgm:pt modelId="{C8A7EE13-7811-4772-B6BE-29B7A29F7555}" type="pres">
      <dgm:prSet presAssocID="{CEF55305-BE9D-4951-B750-1BB191F4CEAE}" presName="Name37" presStyleLbl="parChTrans1D2" presStyleIdx="0" presStyleCnt="2"/>
      <dgm:spPr/>
      <dgm:t>
        <a:bodyPr/>
        <a:lstStyle/>
        <a:p>
          <a:endParaRPr lang="es-PE"/>
        </a:p>
      </dgm:t>
    </dgm:pt>
    <dgm:pt modelId="{6A8AD252-27E1-4F35-B834-4AEE1E61C02B}" type="pres">
      <dgm:prSet presAssocID="{0C3BE57F-6853-4FA0-AF8A-7AEF9D263646}" presName="hierRoot2" presStyleCnt="0">
        <dgm:presLayoutVars>
          <dgm:hierBranch val="init"/>
        </dgm:presLayoutVars>
      </dgm:prSet>
      <dgm:spPr/>
    </dgm:pt>
    <dgm:pt modelId="{AB6C4FE6-1CDF-4D29-9C90-C0CD1CED25D1}" type="pres">
      <dgm:prSet presAssocID="{0C3BE57F-6853-4FA0-AF8A-7AEF9D263646}" presName="rootComposite" presStyleCnt="0"/>
      <dgm:spPr/>
    </dgm:pt>
    <dgm:pt modelId="{11A4BAD1-EABD-4C7F-894E-CB45812A42D8}" type="pres">
      <dgm:prSet presAssocID="{0C3BE57F-6853-4FA0-AF8A-7AEF9D263646}" presName="rootText" presStyleLbl="node2" presStyleIdx="0" presStyleCnt="2" custScaleX="69178" custScaleY="40128" custLinFactNeighborX="1871" custLinFactNeighborY="-18494">
        <dgm:presLayoutVars>
          <dgm:chPref val="3"/>
        </dgm:presLayoutVars>
      </dgm:prSet>
      <dgm:spPr/>
      <dgm:t>
        <a:bodyPr/>
        <a:lstStyle/>
        <a:p>
          <a:endParaRPr lang="es-PE"/>
        </a:p>
      </dgm:t>
    </dgm:pt>
    <dgm:pt modelId="{098AC7EF-0D80-4B8F-B3A3-8907EF8D4D55}" type="pres">
      <dgm:prSet presAssocID="{0C3BE57F-6853-4FA0-AF8A-7AEF9D263646}" presName="rootConnector" presStyleLbl="node2" presStyleIdx="0" presStyleCnt="2"/>
      <dgm:spPr/>
      <dgm:t>
        <a:bodyPr/>
        <a:lstStyle/>
        <a:p>
          <a:endParaRPr lang="es-PE"/>
        </a:p>
      </dgm:t>
    </dgm:pt>
    <dgm:pt modelId="{D8405A98-F41B-4D1E-B383-8FF3DC62BF19}" type="pres">
      <dgm:prSet presAssocID="{0C3BE57F-6853-4FA0-AF8A-7AEF9D263646}" presName="hierChild4" presStyleCnt="0"/>
      <dgm:spPr/>
    </dgm:pt>
    <dgm:pt modelId="{08F6D781-7B89-406D-907C-FCBA2C662488}" type="pres">
      <dgm:prSet presAssocID="{0C3BE57F-6853-4FA0-AF8A-7AEF9D263646}" presName="hierChild5" presStyleCnt="0"/>
      <dgm:spPr/>
    </dgm:pt>
    <dgm:pt modelId="{DB74E25B-A213-48E4-9BE2-5DD70D1F89FB}" type="pres">
      <dgm:prSet presAssocID="{F96391D2-EE72-493F-B07F-91993076E0A9}" presName="Name37" presStyleLbl="parChTrans1D2" presStyleIdx="1" presStyleCnt="2"/>
      <dgm:spPr/>
      <dgm:t>
        <a:bodyPr/>
        <a:lstStyle/>
        <a:p>
          <a:endParaRPr lang="es-PE"/>
        </a:p>
      </dgm:t>
    </dgm:pt>
    <dgm:pt modelId="{A7BDC3F7-D8A7-43F4-ACF7-7DFBEB443033}" type="pres">
      <dgm:prSet presAssocID="{A6E10597-680D-43EA-8DF8-6F053D312886}" presName="hierRoot2" presStyleCnt="0">
        <dgm:presLayoutVars>
          <dgm:hierBranch val="init"/>
        </dgm:presLayoutVars>
      </dgm:prSet>
      <dgm:spPr/>
    </dgm:pt>
    <dgm:pt modelId="{AF49A4DB-E708-423A-B3FC-D6891280C291}" type="pres">
      <dgm:prSet presAssocID="{A6E10597-680D-43EA-8DF8-6F053D312886}" presName="rootComposite" presStyleCnt="0"/>
      <dgm:spPr/>
    </dgm:pt>
    <dgm:pt modelId="{4C4CCFC2-32AE-41F2-B0BE-34C334BD5A11}" type="pres">
      <dgm:prSet presAssocID="{A6E10597-680D-43EA-8DF8-6F053D312886}" presName="rootText" presStyleLbl="node2" presStyleIdx="1" presStyleCnt="2" custScaleX="82522" custScaleY="37455" custLinFactNeighborX="1292" custLinFactNeighborY="-18494">
        <dgm:presLayoutVars>
          <dgm:chPref val="3"/>
        </dgm:presLayoutVars>
      </dgm:prSet>
      <dgm:spPr/>
      <dgm:t>
        <a:bodyPr/>
        <a:lstStyle/>
        <a:p>
          <a:endParaRPr lang="es-PE"/>
        </a:p>
      </dgm:t>
    </dgm:pt>
    <dgm:pt modelId="{505C8BED-E58E-4BA9-B14D-E89F55DCD936}" type="pres">
      <dgm:prSet presAssocID="{A6E10597-680D-43EA-8DF8-6F053D312886}" presName="rootConnector" presStyleLbl="node2" presStyleIdx="1" presStyleCnt="2"/>
      <dgm:spPr/>
      <dgm:t>
        <a:bodyPr/>
        <a:lstStyle/>
        <a:p>
          <a:endParaRPr lang="es-PE"/>
        </a:p>
      </dgm:t>
    </dgm:pt>
    <dgm:pt modelId="{A481EA08-600A-4809-8836-1193A73B75CB}" type="pres">
      <dgm:prSet presAssocID="{A6E10597-680D-43EA-8DF8-6F053D312886}" presName="hierChild4" presStyleCnt="0"/>
      <dgm:spPr/>
    </dgm:pt>
    <dgm:pt modelId="{70589004-8644-4C12-B9BB-92B177C692A1}" type="pres">
      <dgm:prSet presAssocID="{A6E10597-680D-43EA-8DF8-6F053D312886}" presName="hierChild5" presStyleCnt="0"/>
      <dgm:spPr/>
    </dgm:pt>
    <dgm:pt modelId="{7CC8745B-D206-4CF3-A785-362A92E1CF0F}" type="pres">
      <dgm:prSet presAssocID="{29F2B659-4863-4A90-A394-505A3226D315}" presName="hierChild3" presStyleCnt="0"/>
      <dgm:spPr/>
    </dgm:pt>
  </dgm:ptLst>
  <dgm:cxnLst>
    <dgm:cxn modelId="{BFBA443C-4E23-441C-8328-F9EEB92D0157}" type="presOf" srcId="{A6E10597-680D-43EA-8DF8-6F053D312886}" destId="{4C4CCFC2-32AE-41F2-B0BE-34C334BD5A11}" srcOrd="0" destOrd="0" presId="urn:microsoft.com/office/officeart/2005/8/layout/orgChart1"/>
    <dgm:cxn modelId="{D77F7470-E922-4F2C-942B-4DB58DDF6DBB}" type="presOf" srcId="{F96391D2-EE72-493F-B07F-91993076E0A9}" destId="{DB74E25B-A213-48E4-9BE2-5DD70D1F89FB}" srcOrd="0" destOrd="0" presId="urn:microsoft.com/office/officeart/2005/8/layout/orgChart1"/>
    <dgm:cxn modelId="{C9CFE553-1EF5-427A-9937-A61DC4BD84A7}" srcId="{F105FF2B-C66E-4171-A1CE-7BBBB364FDB9}" destId="{29F2B659-4863-4A90-A394-505A3226D315}" srcOrd="0" destOrd="0" parTransId="{0D7CE95A-3AF3-4D5A-B347-91C3CFB1B192}" sibTransId="{AE6694D1-0691-4B9B-ADD3-672704CD4E1B}"/>
    <dgm:cxn modelId="{B842C339-C651-45D7-9B48-656A2F592209}" type="presOf" srcId="{0C3BE57F-6853-4FA0-AF8A-7AEF9D263646}" destId="{098AC7EF-0D80-4B8F-B3A3-8907EF8D4D55}" srcOrd="1" destOrd="0" presId="urn:microsoft.com/office/officeart/2005/8/layout/orgChart1"/>
    <dgm:cxn modelId="{C1D26DA5-9B97-45BF-8EED-A927FA8551E9}" type="presOf" srcId="{CEF55305-BE9D-4951-B750-1BB191F4CEAE}" destId="{C8A7EE13-7811-4772-B6BE-29B7A29F7555}" srcOrd="0" destOrd="0" presId="urn:microsoft.com/office/officeart/2005/8/layout/orgChart1"/>
    <dgm:cxn modelId="{ED8386F5-B475-4890-959D-9070BB2D447E}" srcId="{29F2B659-4863-4A90-A394-505A3226D315}" destId="{A6E10597-680D-43EA-8DF8-6F053D312886}" srcOrd="1" destOrd="0" parTransId="{F96391D2-EE72-493F-B07F-91993076E0A9}" sibTransId="{50FBAED6-5E34-4984-9CBE-A844FE216DE1}"/>
    <dgm:cxn modelId="{E8F24D24-FB38-4F44-91C9-8A534E350D1B}" srcId="{29F2B659-4863-4A90-A394-505A3226D315}" destId="{0C3BE57F-6853-4FA0-AF8A-7AEF9D263646}" srcOrd="0" destOrd="0" parTransId="{CEF55305-BE9D-4951-B750-1BB191F4CEAE}" sibTransId="{C38AA47B-8C7B-466E-8C32-5F5066A2C8DE}"/>
    <dgm:cxn modelId="{DEDE6705-AA11-4BF2-9BCD-670FA14AD7CE}" type="presOf" srcId="{A6E10597-680D-43EA-8DF8-6F053D312886}" destId="{505C8BED-E58E-4BA9-B14D-E89F55DCD936}" srcOrd="1" destOrd="0" presId="urn:microsoft.com/office/officeart/2005/8/layout/orgChart1"/>
    <dgm:cxn modelId="{E689DC84-681E-4645-AB8B-4F03542EE903}" type="presOf" srcId="{0C3BE57F-6853-4FA0-AF8A-7AEF9D263646}" destId="{11A4BAD1-EABD-4C7F-894E-CB45812A42D8}" srcOrd="0" destOrd="0" presId="urn:microsoft.com/office/officeart/2005/8/layout/orgChart1"/>
    <dgm:cxn modelId="{CB1463E5-4211-4532-8505-4018013D8F56}" type="presOf" srcId="{F105FF2B-C66E-4171-A1CE-7BBBB364FDB9}" destId="{1CA68296-282F-4804-91CA-1B72D3352D6E}" srcOrd="0" destOrd="0" presId="urn:microsoft.com/office/officeart/2005/8/layout/orgChart1"/>
    <dgm:cxn modelId="{0A6D27BB-9033-410A-A7F6-388941CF4DB5}" type="presOf" srcId="{29F2B659-4863-4A90-A394-505A3226D315}" destId="{BBAE309E-8F65-4B7C-9492-A7918A847B02}" srcOrd="1" destOrd="0" presId="urn:microsoft.com/office/officeart/2005/8/layout/orgChart1"/>
    <dgm:cxn modelId="{7FAE8922-B60C-4D95-A968-A1FE9C996C37}" type="presOf" srcId="{29F2B659-4863-4A90-A394-505A3226D315}" destId="{B382E68F-864A-4C6D-8A44-ACD38B0543F7}" srcOrd="0" destOrd="0" presId="urn:microsoft.com/office/officeart/2005/8/layout/orgChart1"/>
    <dgm:cxn modelId="{A1890E97-3493-4E7D-B771-4F7B3E9AD9EE}" type="presParOf" srcId="{1CA68296-282F-4804-91CA-1B72D3352D6E}" destId="{B8B70B78-B62F-45FC-93A2-330280D2F03C}" srcOrd="0" destOrd="0" presId="urn:microsoft.com/office/officeart/2005/8/layout/orgChart1"/>
    <dgm:cxn modelId="{58BF6109-E614-4C42-B484-961AD697E8DB}" type="presParOf" srcId="{B8B70B78-B62F-45FC-93A2-330280D2F03C}" destId="{8BEFB079-ADF4-482E-A3DD-F4660B64191C}" srcOrd="0" destOrd="0" presId="urn:microsoft.com/office/officeart/2005/8/layout/orgChart1"/>
    <dgm:cxn modelId="{A0C0C8A3-148D-4009-84A1-A896BA9A67D7}" type="presParOf" srcId="{8BEFB079-ADF4-482E-A3DD-F4660B64191C}" destId="{B382E68F-864A-4C6D-8A44-ACD38B0543F7}" srcOrd="0" destOrd="0" presId="urn:microsoft.com/office/officeart/2005/8/layout/orgChart1"/>
    <dgm:cxn modelId="{2BF219A4-EC24-40A1-9085-DA0C598C9EC3}" type="presParOf" srcId="{8BEFB079-ADF4-482E-A3DD-F4660B64191C}" destId="{BBAE309E-8F65-4B7C-9492-A7918A847B02}" srcOrd="1" destOrd="0" presId="urn:microsoft.com/office/officeart/2005/8/layout/orgChart1"/>
    <dgm:cxn modelId="{11FBB62F-3783-470A-A0A5-ABFD9869A4FC}" type="presParOf" srcId="{B8B70B78-B62F-45FC-93A2-330280D2F03C}" destId="{5CD9D42E-5099-45AE-8CD7-55288B09DBDD}" srcOrd="1" destOrd="0" presId="urn:microsoft.com/office/officeart/2005/8/layout/orgChart1"/>
    <dgm:cxn modelId="{F355B75C-EE8F-42E4-A777-0CA64CA1AE72}" type="presParOf" srcId="{5CD9D42E-5099-45AE-8CD7-55288B09DBDD}" destId="{C8A7EE13-7811-4772-B6BE-29B7A29F7555}" srcOrd="0" destOrd="0" presId="urn:microsoft.com/office/officeart/2005/8/layout/orgChart1"/>
    <dgm:cxn modelId="{B5DF2BB6-3E23-4695-B764-7562EB3CF5D2}" type="presParOf" srcId="{5CD9D42E-5099-45AE-8CD7-55288B09DBDD}" destId="{6A8AD252-27E1-4F35-B834-4AEE1E61C02B}" srcOrd="1" destOrd="0" presId="urn:microsoft.com/office/officeart/2005/8/layout/orgChart1"/>
    <dgm:cxn modelId="{B39CAF26-2D44-452D-89BE-140C83E76AE3}" type="presParOf" srcId="{6A8AD252-27E1-4F35-B834-4AEE1E61C02B}" destId="{AB6C4FE6-1CDF-4D29-9C90-C0CD1CED25D1}" srcOrd="0" destOrd="0" presId="urn:microsoft.com/office/officeart/2005/8/layout/orgChart1"/>
    <dgm:cxn modelId="{D7C3480A-F07B-47B3-A170-C2C35D7B2D13}" type="presParOf" srcId="{AB6C4FE6-1CDF-4D29-9C90-C0CD1CED25D1}" destId="{11A4BAD1-EABD-4C7F-894E-CB45812A42D8}" srcOrd="0" destOrd="0" presId="urn:microsoft.com/office/officeart/2005/8/layout/orgChart1"/>
    <dgm:cxn modelId="{80A55CBE-AC5C-4B3C-956C-69B98C177582}" type="presParOf" srcId="{AB6C4FE6-1CDF-4D29-9C90-C0CD1CED25D1}" destId="{098AC7EF-0D80-4B8F-B3A3-8907EF8D4D55}" srcOrd="1" destOrd="0" presId="urn:microsoft.com/office/officeart/2005/8/layout/orgChart1"/>
    <dgm:cxn modelId="{6A8BC66C-E69E-4273-A431-1BDA57E30FCA}" type="presParOf" srcId="{6A8AD252-27E1-4F35-B834-4AEE1E61C02B}" destId="{D8405A98-F41B-4D1E-B383-8FF3DC62BF19}" srcOrd="1" destOrd="0" presId="urn:microsoft.com/office/officeart/2005/8/layout/orgChart1"/>
    <dgm:cxn modelId="{0602CCDD-B268-44DA-8541-0A7189F23C8D}" type="presParOf" srcId="{6A8AD252-27E1-4F35-B834-4AEE1E61C02B}" destId="{08F6D781-7B89-406D-907C-FCBA2C662488}" srcOrd="2" destOrd="0" presId="urn:microsoft.com/office/officeart/2005/8/layout/orgChart1"/>
    <dgm:cxn modelId="{E6DACAB7-1226-40F7-A337-ACF758015FEC}" type="presParOf" srcId="{5CD9D42E-5099-45AE-8CD7-55288B09DBDD}" destId="{DB74E25B-A213-48E4-9BE2-5DD70D1F89FB}" srcOrd="2" destOrd="0" presId="urn:microsoft.com/office/officeart/2005/8/layout/orgChart1"/>
    <dgm:cxn modelId="{0AECE6AC-E4EF-4C1D-A34C-517849BEBAD2}" type="presParOf" srcId="{5CD9D42E-5099-45AE-8CD7-55288B09DBDD}" destId="{A7BDC3F7-D8A7-43F4-ACF7-7DFBEB443033}" srcOrd="3" destOrd="0" presId="urn:microsoft.com/office/officeart/2005/8/layout/orgChart1"/>
    <dgm:cxn modelId="{3AB83AD7-105A-43A8-BF51-639D9971EC6D}" type="presParOf" srcId="{A7BDC3F7-D8A7-43F4-ACF7-7DFBEB443033}" destId="{AF49A4DB-E708-423A-B3FC-D6891280C291}" srcOrd="0" destOrd="0" presId="urn:microsoft.com/office/officeart/2005/8/layout/orgChart1"/>
    <dgm:cxn modelId="{6F871BF1-E326-4FB7-97FE-029CB500599C}" type="presParOf" srcId="{AF49A4DB-E708-423A-B3FC-D6891280C291}" destId="{4C4CCFC2-32AE-41F2-B0BE-34C334BD5A11}" srcOrd="0" destOrd="0" presId="urn:microsoft.com/office/officeart/2005/8/layout/orgChart1"/>
    <dgm:cxn modelId="{D37C383F-9496-4638-94D1-B2D205CB9415}" type="presParOf" srcId="{AF49A4DB-E708-423A-B3FC-D6891280C291}" destId="{505C8BED-E58E-4BA9-B14D-E89F55DCD936}" srcOrd="1" destOrd="0" presId="urn:microsoft.com/office/officeart/2005/8/layout/orgChart1"/>
    <dgm:cxn modelId="{48BA5950-34C3-4D44-946B-80DA438A2417}" type="presParOf" srcId="{A7BDC3F7-D8A7-43F4-ACF7-7DFBEB443033}" destId="{A481EA08-600A-4809-8836-1193A73B75CB}" srcOrd="1" destOrd="0" presId="urn:microsoft.com/office/officeart/2005/8/layout/orgChart1"/>
    <dgm:cxn modelId="{5B0BA812-F4F2-4A5F-B291-A66C2473371B}" type="presParOf" srcId="{A7BDC3F7-D8A7-43F4-ACF7-7DFBEB443033}" destId="{70589004-8644-4C12-B9BB-92B177C692A1}" srcOrd="2" destOrd="0" presId="urn:microsoft.com/office/officeart/2005/8/layout/orgChart1"/>
    <dgm:cxn modelId="{BCCCB415-AB14-46BD-A7CA-1BDC6A68DCF9}" type="presParOf" srcId="{B8B70B78-B62F-45FC-93A2-330280D2F03C}" destId="{7CC8745B-D206-4CF3-A785-362A92E1CF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999D68-9E32-4853-A7EB-0D4B33FF119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7FE377C8-B39B-4B24-91AF-EB0625E68E76}">
      <dgm:prSet phldrT="[Texto]" custT="1"/>
      <dgm:spPr>
        <a:noFill/>
        <a:ln w="28575">
          <a:solidFill>
            <a:schemeClr val="bg1">
              <a:lumMod val="75000"/>
            </a:schemeClr>
          </a:solidFill>
        </a:ln>
      </dgm:spPr>
      <dgm:t>
        <a:bodyPr/>
        <a:lstStyle/>
        <a:p>
          <a:r>
            <a:rPr lang="es-PE" sz="1800" b="1" dirty="0" smtClean="0">
              <a:solidFill>
                <a:schemeClr val="accent6">
                  <a:lumMod val="75000"/>
                </a:schemeClr>
              </a:solidFill>
            </a:rPr>
            <a:t>COMPETENCIA</a:t>
          </a:r>
          <a:endParaRPr lang="es-PE" sz="1800" b="1" dirty="0">
            <a:solidFill>
              <a:schemeClr val="accent6">
                <a:lumMod val="75000"/>
              </a:schemeClr>
            </a:solidFill>
          </a:endParaRPr>
        </a:p>
      </dgm:t>
    </dgm:pt>
    <dgm:pt modelId="{CDD7DCA7-2AA7-41B6-931E-3EB769DC0890}" type="parTrans" cxnId="{376FE38E-23C7-4F05-9A68-5211F59577C9}">
      <dgm:prSet/>
      <dgm:spPr/>
      <dgm:t>
        <a:bodyPr/>
        <a:lstStyle/>
        <a:p>
          <a:endParaRPr lang="es-PE"/>
        </a:p>
      </dgm:t>
    </dgm:pt>
    <dgm:pt modelId="{DC2D721C-1319-418C-896D-9873C78DE15F}" type="sibTrans" cxnId="{376FE38E-23C7-4F05-9A68-5211F59577C9}">
      <dgm:prSet/>
      <dgm:spPr/>
      <dgm:t>
        <a:bodyPr/>
        <a:lstStyle/>
        <a:p>
          <a:endParaRPr lang="es-PE"/>
        </a:p>
      </dgm:t>
    </dgm:pt>
    <dgm:pt modelId="{138349E0-75BC-499A-8F10-E4243BD12E3D}">
      <dgm:prSet phldrT="[Texto]" custT="1"/>
      <dgm:spPr>
        <a:noFill/>
        <a:ln w="28575">
          <a:solidFill>
            <a:schemeClr val="bg1">
              <a:lumMod val="75000"/>
            </a:schemeClr>
          </a:solidFill>
        </a:ln>
      </dgm:spPr>
      <dgm:t>
        <a:bodyPr/>
        <a:lstStyle/>
        <a:p>
          <a:r>
            <a:rPr lang="es-PE" sz="1600" dirty="0" smtClean="0">
              <a:solidFill>
                <a:schemeClr val="accent6">
                  <a:lumMod val="50000"/>
                </a:schemeClr>
              </a:solidFill>
            </a:rPr>
            <a:t>Facultad de los jueces</a:t>
          </a:r>
          <a:endParaRPr lang="es-PE" sz="1600" dirty="0">
            <a:solidFill>
              <a:schemeClr val="accent6">
                <a:lumMod val="50000"/>
              </a:schemeClr>
            </a:solidFill>
          </a:endParaRPr>
        </a:p>
      </dgm:t>
    </dgm:pt>
    <dgm:pt modelId="{84D364B9-9F50-45B0-A537-95A09D790900}" type="parTrans" cxnId="{E1659D46-3282-45BC-868A-64B3DA6B05CE}">
      <dgm:prSet/>
      <dgm:spPr/>
      <dgm:t>
        <a:bodyPr/>
        <a:lstStyle/>
        <a:p>
          <a:endParaRPr lang="es-PE"/>
        </a:p>
      </dgm:t>
    </dgm:pt>
    <dgm:pt modelId="{5EB2A529-8753-434E-82C4-51D5B16F0146}" type="sibTrans" cxnId="{E1659D46-3282-45BC-868A-64B3DA6B05CE}">
      <dgm:prSet/>
      <dgm:spPr/>
      <dgm:t>
        <a:bodyPr/>
        <a:lstStyle/>
        <a:p>
          <a:endParaRPr lang="es-PE"/>
        </a:p>
      </dgm:t>
    </dgm:pt>
    <dgm:pt modelId="{FE085528-8455-4391-A490-976F132C465B}">
      <dgm:prSet phldrT="[Texto]" custT="1"/>
      <dgm:spPr>
        <a:noFill/>
        <a:ln w="28575">
          <a:solidFill>
            <a:schemeClr val="bg1">
              <a:lumMod val="75000"/>
            </a:schemeClr>
          </a:solidFill>
        </a:ln>
      </dgm:spPr>
      <dgm:t>
        <a:bodyPr/>
        <a:lstStyle/>
        <a:p>
          <a:r>
            <a:rPr lang="es-PE" sz="1600" dirty="0" smtClean="0">
              <a:solidFill>
                <a:schemeClr val="accent6">
                  <a:lumMod val="50000"/>
                </a:schemeClr>
              </a:solidFill>
            </a:rPr>
            <a:t>Territorio</a:t>
          </a:r>
          <a:endParaRPr lang="es-PE" sz="1600" dirty="0">
            <a:solidFill>
              <a:schemeClr val="accent6">
                <a:lumMod val="50000"/>
              </a:schemeClr>
            </a:solidFill>
          </a:endParaRPr>
        </a:p>
      </dgm:t>
    </dgm:pt>
    <dgm:pt modelId="{21057E34-5F9E-4CA3-AD74-B55105476D70}" type="parTrans" cxnId="{6DBC894C-185A-431F-854D-DE0CB61F30A9}">
      <dgm:prSet/>
      <dgm:spPr>
        <a:ln w="28575">
          <a:solidFill>
            <a:schemeClr val="bg1">
              <a:lumMod val="75000"/>
            </a:schemeClr>
          </a:solidFill>
        </a:ln>
      </dgm:spPr>
      <dgm:t>
        <a:bodyPr/>
        <a:lstStyle/>
        <a:p>
          <a:endParaRPr lang="es-PE"/>
        </a:p>
      </dgm:t>
    </dgm:pt>
    <dgm:pt modelId="{8096835F-97AD-4416-BB75-5188111C517E}" type="sibTrans" cxnId="{6DBC894C-185A-431F-854D-DE0CB61F30A9}">
      <dgm:prSet/>
      <dgm:spPr/>
      <dgm:t>
        <a:bodyPr/>
        <a:lstStyle/>
        <a:p>
          <a:endParaRPr lang="es-PE"/>
        </a:p>
      </dgm:t>
    </dgm:pt>
    <dgm:pt modelId="{A149191B-D2BF-411F-8CA2-33B5495BCECA}">
      <dgm:prSet phldrT="[Texto]" custT="1"/>
      <dgm:spPr>
        <a:noFill/>
        <a:ln w="28575">
          <a:solidFill>
            <a:schemeClr val="bg1">
              <a:lumMod val="75000"/>
            </a:schemeClr>
          </a:solidFill>
        </a:ln>
      </dgm:spPr>
      <dgm:t>
        <a:bodyPr/>
        <a:lstStyle/>
        <a:p>
          <a:r>
            <a:rPr lang="es-PE" sz="1600" dirty="0" smtClean="0">
              <a:solidFill>
                <a:schemeClr val="accent6">
                  <a:lumMod val="50000"/>
                </a:schemeClr>
              </a:solidFill>
            </a:rPr>
            <a:t>Función</a:t>
          </a:r>
          <a:endParaRPr lang="es-PE" sz="1600" dirty="0">
            <a:solidFill>
              <a:schemeClr val="accent6">
                <a:lumMod val="50000"/>
              </a:schemeClr>
            </a:solidFill>
          </a:endParaRPr>
        </a:p>
      </dgm:t>
    </dgm:pt>
    <dgm:pt modelId="{C8258A7D-4637-4990-B1A7-DF481720E7C2}" type="parTrans" cxnId="{E5CF1B17-3B83-432B-A1C2-06EEE5A0D249}">
      <dgm:prSet/>
      <dgm:spPr>
        <a:ln w="28575">
          <a:solidFill>
            <a:schemeClr val="bg1">
              <a:lumMod val="75000"/>
            </a:schemeClr>
          </a:solidFill>
        </a:ln>
      </dgm:spPr>
      <dgm:t>
        <a:bodyPr/>
        <a:lstStyle/>
        <a:p>
          <a:endParaRPr lang="es-PE"/>
        </a:p>
      </dgm:t>
    </dgm:pt>
    <dgm:pt modelId="{6DAD6171-D37B-4343-9508-82602857F251}" type="sibTrans" cxnId="{E5CF1B17-3B83-432B-A1C2-06EEE5A0D249}">
      <dgm:prSet/>
      <dgm:spPr/>
      <dgm:t>
        <a:bodyPr/>
        <a:lstStyle/>
        <a:p>
          <a:endParaRPr lang="es-PE"/>
        </a:p>
      </dgm:t>
    </dgm:pt>
    <dgm:pt modelId="{E855D0AE-E8E7-40DE-8285-2682D4B0084D}">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Cuantía</a:t>
          </a:r>
          <a:endParaRPr lang="es-PE" sz="1600" dirty="0">
            <a:solidFill>
              <a:schemeClr val="accent6">
                <a:lumMod val="75000"/>
              </a:schemeClr>
            </a:solidFill>
          </a:endParaRPr>
        </a:p>
      </dgm:t>
    </dgm:pt>
    <dgm:pt modelId="{00BAFD30-5880-4736-BBAB-71E05E4A8F38}" type="parTrans" cxnId="{7F21C0E9-A92A-422D-93D2-CA983B1E413B}">
      <dgm:prSet/>
      <dgm:spPr>
        <a:ln w="28575">
          <a:solidFill>
            <a:schemeClr val="bg1">
              <a:lumMod val="75000"/>
            </a:schemeClr>
          </a:solidFill>
        </a:ln>
      </dgm:spPr>
      <dgm:t>
        <a:bodyPr/>
        <a:lstStyle/>
        <a:p>
          <a:endParaRPr lang="es-PE"/>
        </a:p>
      </dgm:t>
    </dgm:pt>
    <dgm:pt modelId="{F9733BEF-4829-4820-91F1-3BDE1DB17C3F}" type="sibTrans" cxnId="{7F21C0E9-A92A-422D-93D2-CA983B1E413B}">
      <dgm:prSet/>
      <dgm:spPr/>
      <dgm:t>
        <a:bodyPr/>
        <a:lstStyle/>
        <a:p>
          <a:endParaRPr lang="es-PE"/>
        </a:p>
      </dgm:t>
    </dgm:pt>
    <dgm:pt modelId="{68D8FB5F-3CC0-464D-B9B8-AD9C32BA09BF}">
      <dgm:prSet phldrT="[Texto]" custT="1"/>
      <dgm:spPr>
        <a:noFill/>
        <a:ln w="28575">
          <a:solidFill>
            <a:schemeClr val="bg1">
              <a:lumMod val="75000"/>
            </a:schemeClr>
          </a:solidFill>
        </a:ln>
      </dgm:spPr>
      <dgm:t>
        <a:bodyPr/>
        <a:lstStyle/>
        <a:p>
          <a:r>
            <a:rPr lang="es-PE" sz="1600" dirty="0" smtClean="0">
              <a:solidFill>
                <a:schemeClr val="accent6">
                  <a:lumMod val="50000"/>
                </a:schemeClr>
              </a:solidFill>
            </a:rPr>
            <a:t>Administrar justicia</a:t>
          </a:r>
          <a:endParaRPr lang="es-PE" sz="1600" dirty="0">
            <a:solidFill>
              <a:schemeClr val="accent6">
                <a:lumMod val="50000"/>
              </a:schemeClr>
            </a:solidFill>
          </a:endParaRPr>
        </a:p>
      </dgm:t>
    </dgm:pt>
    <dgm:pt modelId="{1DA4B21D-9933-465B-8744-4391A6C1DB0B}" type="parTrans" cxnId="{D2C5CF88-3454-4B3B-8CC3-F17E018DB678}">
      <dgm:prSet/>
      <dgm:spPr>
        <a:ln>
          <a:solidFill>
            <a:schemeClr val="bg1">
              <a:lumMod val="75000"/>
            </a:schemeClr>
          </a:solidFill>
        </a:ln>
      </dgm:spPr>
      <dgm:t>
        <a:bodyPr/>
        <a:lstStyle/>
        <a:p>
          <a:endParaRPr lang="es-PE"/>
        </a:p>
      </dgm:t>
    </dgm:pt>
    <dgm:pt modelId="{025F9D68-1883-418E-9D8B-45C3D8E13C2D}" type="sibTrans" cxnId="{D2C5CF88-3454-4B3B-8CC3-F17E018DB678}">
      <dgm:prSet/>
      <dgm:spPr/>
      <dgm:t>
        <a:bodyPr/>
        <a:lstStyle/>
        <a:p>
          <a:endParaRPr lang="es-PE"/>
        </a:p>
      </dgm:t>
    </dgm:pt>
    <dgm:pt modelId="{00795C0F-75AD-4C6F-B3C7-C960BB1213B8}">
      <dgm:prSet phldrT="[Texto]" custT="1"/>
      <dgm:spPr>
        <a:noFill/>
        <a:ln w="28575">
          <a:solidFill>
            <a:schemeClr val="bg1">
              <a:lumMod val="75000"/>
            </a:schemeClr>
          </a:solidFill>
        </a:ln>
      </dgm:spPr>
      <dgm:t>
        <a:bodyPr/>
        <a:lstStyle/>
        <a:p>
          <a:r>
            <a:rPr lang="es-PE" sz="1600" dirty="0" smtClean="0">
              <a:solidFill>
                <a:schemeClr val="accent6">
                  <a:lumMod val="75000"/>
                </a:schemeClr>
              </a:solidFill>
            </a:rPr>
            <a:t>Materia</a:t>
          </a:r>
          <a:endParaRPr lang="es-PE" sz="1600" dirty="0">
            <a:solidFill>
              <a:schemeClr val="accent6">
                <a:lumMod val="75000"/>
              </a:schemeClr>
            </a:solidFill>
          </a:endParaRPr>
        </a:p>
      </dgm:t>
    </dgm:pt>
    <dgm:pt modelId="{36231DA8-C869-43E2-8B83-2F16BA20AFBE}" type="parTrans" cxnId="{C22038B7-B394-4C82-9991-879914F9D554}">
      <dgm:prSet/>
      <dgm:spPr>
        <a:ln w="28575">
          <a:solidFill>
            <a:schemeClr val="bg1">
              <a:lumMod val="75000"/>
            </a:schemeClr>
          </a:solidFill>
        </a:ln>
      </dgm:spPr>
      <dgm:t>
        <a:bodyPr/>
        <a:lstStyle/>
        <a:p>
          <a:endParaRPr lang="es-PE"/>
        </a:p>
      </dgm:t>
    </dgm:pt>
    <dgm:pt modelId="{DA12D78C-AB24-4688-A683-F9CC8262A55F}" type="sibTrans" cxnId="{C22038B7-B394-4C82-9991-879914F9D554}">
      <dgm:prSet/>
      <dgm:spPr/>
      <dgm:t>
        <a:bodyPr/>
        <a:lstStyle/>
        <a:p>
          <a:endParaRPr lang="es-PE"/>
        </a:p>
      </dgm:t>
    </dgm:pt>
    <dgm:pt modelId="{8318ACAA-06FE-4072-8ED2-A372745E72A0}" type="pres">
      <dgm:prSet presAssocID="{93999D68-9E32-4853-A7EB-0D4B33FF119D}" presName="diagram" presStyleCnt="0">
        <dgm:presLayoutVars>
          <dgm:chPref val="1"/>
          <dgm:dir/>
          <dgm:animOne val="branch"/>
          <dgm:animLvl val="lvl"/>
          <dgm:resizeHandles val="exact"/>
        </dgm:presLayoutVars>
      </dgm:prSet>
      <dgm:spPr/>
      <dgm:t>
        <a:bodyPr/>
        <a:lstStyle/>
        <a:p>
          <a:endParaRPr lang="es-PE"/>
        </a:p>
      </dgm:t>
    </dgm:pt>
    <dgm:pt modelId="{2326D5C6-CC30-4E00-A836-008A7E144C44}" type="pres">
      <dgm:prSet presAssocID="{7FE377C8-B39B-4B24-91AF-EB0625E68E76}" presName="root1" presStyleCnt="0"/>
      <dgm:spPr/>
    </dgm:pt>
    <dgm:pt modelId="{664B2C61-102B-497C-A0A6-449E3C48F582}" type="pres">
      <dgm:prSet presAssocID="{7FE377C8-B39B-4B24-91AF-EB0625E68E76}" presName="LevelOneTextNode" presStyleLbl="node0" presStyleIdx="0" presStyleCnt="1">
        <dgm:presLayoutVars>
          <dgm:chPref val="3"/>
        </dgm:presLayoutVars>
      </dgm:prSet>
      <dgm:spPr/>
      <dgm:t>
        <a:bodyPr/>
        <a:lstStyle/>
        <a:p>
          <a:endParaRPr lang="es-PE"/>
        </a:p>
      </dgm:t>
    </dgm:pt>
    <dgm:pt modelId="{2532992F-A30B-4EB2-9664-6E4ED3D4054D}" type="pres">
      <dgm:prSet presAssocID="{7FE377C8-B39B-4B24-91AF-EB0625E68E76}" presName="level2hierChild" presStyleCnt="0"/>
      <dgm:spPr/>
    </dgm:pt>
    <dgm:pt modelId="{BB7A04C9-C969-4299-91F7-C7B2AB689B83}" type="pres">
      <dgm:prSet presAssocID="{84D364B9-9F50-45B0-A537-95A09D790900}" presName="conn2-1" presStyleLbl="parChTrans1D2" presStyleIdx="0" presStyleCnt="1"/>
      <dgm:spPr/>
      <dgm:t>
        <a:bodyPr/>
        <a:lstStyle/>
        <a:p>
          <a:endParaRPr lang="es-PE"/>
        </a:p>
      </dgm:t>
    </dgm:pt>
    <dgm:pt modelId="{70EEA08A-72B5-43A9-887E-81AF6F90CC4E}" type="pres">
      <dgm:prSet presAssocID="{84D364B9-9F50-45B0-A537-95A09D790900}" presName="connTx" presStyleLbl="parChTrans1D2" presStyleIdx="0" presStyleCnt="1"/>
      <dgm:spPr/>
      <dgm:t>
        <a:bodyPr/>
        <a:lstStyle/>
        <a:p>
          <a:endParaRPr lang="es-PE"/>
        </a:p>
      </dgm:t>
    </dgm:pt>
    <dgm:pt modelId="{018D0842-182E-4AE6-857E-1AD9A3D7BC86}" type="pres">
      <dgm:prSet presAssocID="{138349E0-75BC-499A-8F10-E4243BD12E3D}" presName="root2" presStyleCnt="0"/>
      <dgm:spPr/>
    </dgm:pt>
    <dgm:pt modelId="{C51D5296-1C24-45E6-AB28-9A0186AF8C36}" type="pres">
      <dgm:prSet presAssocID="{138349E0-75BC-499A-8F10-E4243BD12E3D}" presName="LevelTwoTextNode" presStyleLbl="node2" presStyleIdx="0" presStyleCnt="1">
        <dgm:presLayoutVars>
          <dgm:chPref val="3"/>
        </dgm:presLayoutVars>
      </dgm:prSet>
      <dgm:spPr/>
      <dgm:t>
        <a:bodyPr/>
        <a:lstStyle/>
        <a:p>
          <a:endParaRPr lang="es-PE"/>
        </a:p>
      </dgm:t>
    </dgm:pt>
    <dgm:pt modelId="{CEC3702C-E5C8-4CF9-8999-AA5FB4A995DD}" type="pres">
      <dgm:prSet presAssocID="{138349E0-75BC-499A-8F10-E4243BD12E3D}" presName="level3hierChild" presStyleCnt="0"/>
      <dgm:spPr/>
    </dgm:pt>
    <dgm:pt modelId="{192AFF48-701F-49FB-8242-96E0D3D7B02C}" type="pres">
      <dgm:prSet presAssocID="{1DA4B21D-9933-465B-8744-4391A6C1DB0B}" presName="conn2-1" presStyleLbl="parChTrans1D3" presStyleIdx="0" presStyleCnt="1"/>
      <dgm:spPr/>
      <dgm:t>
        <a:bodyPr/>
        <a:lstStyle/>
        <a:p>
          <a:endParaRPr lang="es-PE"/>
        </a:p>
      </dgm:t>
    </dgm:pt>
    <dgm:pt modelId="{B944D46F-FF10-477B-A8BC-E3DA995926AC}" type="pres">
      <dgm:prSet presAssocID="{1DA4B21D-9933-465B-8744-4391A6C1DB0B}" presName="connTx" presStyleLbl="parChTrans1D3" presStyleIdx="0" presStyleCnt="1"/>
      <dgm:spPr/>
      <dgm:t>
        <a:bodyPr/>
        <a:lstStyle/>
        <a:p>
          <a:endParaRPr lang="es-PE"/>
        </a:p>
      </dgm:t>
    </dgm:pt>
    <dgm:pt modelId="{ED57B882-A11C-4783-838C-D0F3E99975CA}" type="pres">
      <dgm:prSet presAssocID="{68D8FB5F-3CC0-464D-B9B8-AD9C32BA09BF}" presName="root2" presStyleCnt="0"/>
      <dgm:spPr/>
    </dgm:pt>
    <dgm:pt modelId="{14E97BE3-D878-4C3C-8794-85816D20FFB5}" type="pres">
      <dgm:prSet presAssocID="{68D8FB5F-3CC0-464D-B9B8-AD9C32BA09BF}" presName="LevelTwoTextNode" presStyleLbl="node3" presStyleIdx="0" presStyleCnt="1">
        <dgm:presLayoutVars>
          <dgm:chPref val="3"/>
        </dgm:presLayoutVars>
      </dgm:prSet>
      <dgm:spPr/>
      <dgm:t>
        <a:bodyPr/>
        <a:lstStyle/>
        <a:p>
          <a:endParaRPr lang="es-PE"/>
        </a:p>
      </dgm:t>
    </dgm:pt>
    <dgm:pt modelId="{C3162576-3FF0-46BB-83C8-7D7EC760787D}" type="pres">
      <dgm:prSet presAssocID="{68D8FB5F-3CC0-464D-B9B8-AD9C32BA09BF}" presName="level3hierChild" presStyleCnt="0"/>
      <dgm:spPr/>
    </dgm:pt>
    <dgm:pt modelId="{3CAA378B-C13D-4C07-8ED3-97B1F8E15042}" type="pres">
      <dgm:prSet presAssocID="{21057E34-5F9E-4CA3-AD74-B55105476D70}" presName="conn2-1" presStyleLbl="parChTrans1D4" presStyleIdx="0" presStyleCnt="4"/>
      <dgm:spPr/>
      <dgm:t>
        <a:bodyPr/>
        <a:lstStyle/>
        <a:p>
          <a:endParaRPr lang="es-PE"/>
        </a:p>
      </dgm:t>
    </dgm:pt>
    <dgm:pt modelId="{64C6ADA5-C810-47D6-A681-D22DE26C49B3}" type="pres">
      <dgm:prSet presAssocID="{21057E34-5F9E-4CA3-AD74-B55105476D70}" presName="connTx" presStyleLbl="parChTrans1D4" presStyleIdx="0" presStyleCnt="4"/>
      <dgm:spPr/>
      <dgm:t>
        <a:bodyPr/>
        <a:lstStyle/>
        <a:p>
          <a:endParaRPr lang="es-PE"/>
        </a:p>
      </dgm:t>
    </dgm:pt>
    <dgm:pt modelId="{73547836-EB2E-4756-8C5B-BBDB0FA1533B}" type="pres">
      <dgm:prSet presAssocID="{FE085528-8455-4391-A490-976F132C465B}" presName="root2" presStyleCnt="0"/>
      <dgm:spPr/>
    </dgm:pt>
    <dgm:pt modelId="{6E7C0437-B3C3-47D8-B2CD-49A106BBEE59}" type="pres">
      <dgm:prSet presAssocID="{FE085528-8455-4391-A490-976F132C465B}" presName="LevelTwoTextNode" presStyleLbl="node4" presStyleIdx="0" presStyleCnt="4">
        <dgm:presLayoutVars>
          <dgm:chPref val="3"/>
        </dgm:presLayoutVars>
      </dgm:prSet>
      <dgm:spPr/>
      <dgm:t>
        <a:bodyPr/>
        <a:lstStyle/>
        <a:p>
          <a:endParaRPr lang="es-PE"/>
        </a:p>
      </dgm:t>
    </dgm:pt>
    <dgm:pt modelId="{AF28032B-8964-445C-8C5F-412DB05FB24D}" type="pres">
      <dgm:prSet presAssocID="{FE085528-8455-4391-A490-976F132C465B}" presName="level3hierChild" presStyleCnt="0"/>
      <dgm:spPr/>
    </dgm:pt>
    <dgm:pt modelId="{3D02E102-754E-4665-ACEC-531C0AA04615}" type="pres">
      <dgm:prSet presAssocID="{36231DA8-C869-43E2-8B83-2F16BA20AFBE}" presName="conn2-1" presStyleLbl="parChTrans1D4" presStyleIdx="1" presStyleCnt="4"/>
      <dgm:spPr/>
      <dgm:t>
        <a:bodyPr/>
        <a:lstStyle/>
        <a:p>
          <a:endParaRPr lang="es-PE"/>
        </a:p>
      </dgm:t>
    </dgm:pt>
    <dgm:pt modelId="{7CC75284-329E-4D7C-88BA-75501D4C7BE2}" type="pres">
      <dgm:prSet presAssocID="{36231DA8-C869-43E2-8B83-2F16BA20AFBE}" presName="connTx" presStyleLbl="parChTrans1D4" presStyleIdx="1" presStyleCnt="4"/>
      <dgm:spPr/>
      <dgm:t>
        <a:bodyPr/>
        <a:lstStyle/>
        <a:p>
          <a:endParaRPr lang="es-PE"/>
        </a:p>
      </dgm:t>
    </dgm:pt>
    <dgm:pt modelId="{18A514C1-1377-481C-8DD9-9EA82356558B}" type="pres">
      <dgm:prSet presAssocID="{00795C0F-75AD-4C6F-B3C7-C960BB1213B8}" presName="root2" presStyleCnt="0"/>
      <dgm:spPr/>
    </dgm:pt>
    <dgm:pt modelId="{8A0FD367-3977-472D-B5B1-0275603FE5D7}" type="pres">
      <dgm:prSet presAssocID="{00795C0F-75AD-4C6F-B3C7-C960BB1213B8}" presName="LevelTwoTextNode" presStyleLbl="node4" presStyleIdx="1" presStyleCnt="4">
        <dgm:presLayoutVars>
          <dgm:chPref val="3"/>
        </dgm:presLayoutVars>
      </dgm:prSet>
      <dgm:spPr/>
      <dgm:t>
        <a:bodyPr/>
        <a:lstStyle/>
        <a:p>
          <a:endParaRPr lang="es-PE"/>
        </a:p>
      </dgm:t>
    </dgm:pt>
    <dgm:pt modelId="{9EC87F76-C99C-4878-BC24-A78BFC62B72E}" type="pres">
      <dgm:prSet presAssocID="{00795C0F-75AD-4C6F-B3C7-C960BB1213B8}" presName="level3hierChild" presStyleCnt="0"/>
      <dgm:spPr/>
    </dgm:pt>
    <dgm:pt modelId="{BB2C349A-EAEB-4EB0-A082-A2909685E2EE}" type="pres">
      <dgm:prSet presAssocID="{C8258A7D-4637-4990-B1A7-DF481720E7C2}" presName="conn2-1" presStyleLbl="parChTrans1D4" presStyleIdx="2" presStyleCnt="4"/>
      <dgm:spPr/>
      <dgm:t>
        <a:bodyPr/>
        <a:lstStyle/>
        <a:p>
          <a:endParaRPr lang="es-PE"/>
        </a:p>
      </dgm:t>
    </dgm:pt>
    <dgm:pt modelId="{715EC5A1-DC16-4344-9D14-15108221DD43}" type="pres">
      <dgm:prSet presAssocID="{C8258A7D-4637-4990-B1A7-DF481720E7C2}" presName="connTx" presStyleLbl="parChTrans1D4" presStyleIdx="2" presStyleCnt="4"/>
      <dgm:spPr/>
      <dgm:t>
        <a:bodyPr/>
        <a:lstStyle/>
        <a:p>
          <a:endParaRPr lang="es-PE"/>
        </a:p>
      </dgm:t>
    </dgm:pt>
    <dgm:pt modelId="{02BE51BC-A0F6-4122-8BA5-03F05180594A}" type="pres">
      <dgm:prSet presAssocID="{A149191B-D2BF-411F-8CA2-33B5495BCECA}" presName="root2" presStyleCnt="0"/>
      <dgm:spPr/>
    </dgm:pt>
    <dgm:pt modelId="{F7FD69AB-940F-4248-9B73-99C437672075}" type="pres">
      <dgm:prSet presAssocID="{A149191B-D2BF-411F-8CA2-33B5495BCECA}" presName="LevelTwoTextNode" presStyleLbl="node4" presStyleIdx="2" presStyleCnt="4">
        <dgm:presLayoutVars>
          <dgm:chPref val="3"/>
        </dgm:presLayoutVars>
      </dgm:prSet>
      <dgm:spPr/>
      <dgm:t>
        <a:bodyPr/>
        <a:lstStyle/>
        <a:p>
          <a:endParaRPr lang="es-PE"/>
        </a:p>
      </dgm:t>
    </dgm:pt>
    <dgm:pt modelId="{A309FABD-45CE-40FE-86E7-4C4BD8F369BB}" type="pres">
      <dgm:prSet presAssocID="{A149191B-D2BF-411F-8CA2-33B5495BCECA}" presName="level3hierChild" presStyleCnt="0"/>
      <dgm:spPr/>
    </dgm:pt>
    <dgm:pt modelId="{0A7A883C-D1DA-47F5-94E8-7B796BACC0FA}" type="pres">
      <dgm:prSet presAssocID="{00BAFD30-5880-4736-BBAB-71E05E4A8F38}" presName="conn2-1" presStyleLbl="parChTrans1D4" presStyleIdx="3" presStyleCnt="4"/>
      <dgm:spPr/>
      <dgm:t>
        <a:bodyPr/>
        <a:lstStyle/>
        <a:p>
          <a:endParaRPr lang="es-PE"/>
        </a:p>
      </dgm:t>
    </dgm:pt>
    <dgm:pt modelId="{0B6C9D5B-D973-43F0-AB12-A1DAB6A4507D}" type="pres">
      <dgm:prSet presAssocID="{00BAFD30-5880-4736-BBAB-71E05E4A8F38}" presName="connTx" presStyleLbl="parChTrans1D4" presStyleIdx="3" presStyleCnt="4"/>
      <dgm:spPr/>
      <dgm:t>
        <a:bodyPr/>
        <a:lstStyle/>
        <a:p>
          <a:endParaRPr lang="es-PE"/>
        </a:p>
      </dgm:t>
    </dgm:pt>
    <dgm:pt modelId="{16CB3CEB-989A-4E93-9C68-619FF97D67FA}" type="pres">
      <dgm:prSet presAssocID="{E855D0AE-E8E7-40DE-8285-2682D4B0084D}" presName="root2" presStyleCnt="0"/>
      <dgm:spPr/>
    </dgm:pt>
    <dgm:pt modelId="{21BB2D97-1965-40D6-A09A-E1854C0DDCE9}" type="pres">
      <dgm:prSet presAssocID="{E855D0AE-E8E7-40DE-8285-2682D4B0084D}" presName="LevelTwoTextNode" presStyleLbl="node4" presStyleIdx="3" presStyleCnt="4">
        <dgm:presLayoutVars>
          <dgm:chPref val="3"/>
        </dgm:presLayoutVars>
      </dgm:prSet>
      <dgm:spPr/>
      <dgm:t>
        <a:bodyPr/>
        <a:lstStyle/>
        <a:p>
          <a:endParaRPr lang="es-PE"/>
        </a:p>
      </dgm:t>
    </dgm:pt>
    <dgm:pt modelId="{0B1F01CD-3221-45BD-8017-00C15604739C}" type="pres">
      <dgm:prSet presAssocID="{E855D0AE-E8E7-40DE-8285-2682D4B0084D}" presName="level3hierChild" presStyleCnt="0"/>
      <dgm:spPr/>
    </dgm:pt>
  </dgm:ptLst>
  <dgm:cxnLst>
    <dgm:cxn modelId="{6DBC894C-185A-431F-854D-DE0CB61F30A9}" srcId="{68D8FB5F-3CC0-464D-B9B8-AD9C32BA09BF}" destId="{FE085528-8455-4391-A490-976F132C465B}" srcOrd="0" destOrd="0" parTransId="{21057E34-5F9E-4CA3-AD74-B55105476D70}" sibTransId="{8096835F-97AD-4416-BB75-5188111C517E}"/>
    <dgm:cxn modelId="{663E0B65-4D0D-4750-A916-D9A7293BEBDC}" type="presOf" srcId="{138349E0-75BC-499A-8F10-E4243BD12E3D}" destId="{C51D5296-1C24-45E6-AB28-9A0186AF8C36}" srcOrd="0" destOrd="0" presId="urn:microsoft.com/office/officeart/2005/8/layout/hierarchy2"/>
    <dgm:cxn modelId="{376FE38E-23C7-4F05-9A68-5211F59577C9}" srcId="{93999D68-9E32-4853-A7EB-0D4B33FF119D}" destId="{7FE377C8-B39B-4B24-91AF-EB0625E68E76}" srcOrd="0" destOrd="0" parTransId="{CDD7DCA7-2AA7-41B6-931E-3EB769DC0890}" sibTransId="{DC2D721C-1319-418C-896D-9873C78DE15F}"/>
    <dgm:cxn modelId="{E1659D46-3282-45BC-868A-64B3DA6B05CE}" srcId="{7FE377C8-B39B-4B24-91AF-EB0625E68E76}" destId="{138349E0-75BC-499A-8F10-E4243BD12E3D}" srcOrd="0" destOrd="0" parTransId="{84D364B9-9F50-45B0-A537-95A09D790900}" sibTransId="{5EB2A529-8753-434E-82C4-51D5B16F0146}"/>
    <dgm:cxn modelId="{B48181FB-AA40-4D81-ABD5-E223C980C96D}" type="presOf" srcId="{1DA4B21D-9933-465B-8744-4391A6C1DB0B}" destId="{B944D46F-FF10-477B-A8BC-E3DA995926AC}" srcOrd="1" destOrd="0" presId="urn:microsoft.com/office/officeart/2005/8/layout/hierarchy2"/>
    <dgm:cxn modelId="{D2C5CF88-3454-4B3B-8CC3-F17E018DB678}" srcId="{138349E0-75BC-499A-8F10-E4243BD12E3D}" destId="{68D8FB5F-3CC0-464D-B9B8-AD9C32BA09BF}" srcOrd="0" destOrd="0" parTransId="{1DA4B21D-9933-465B-8744-4391A6C1DB0B}" sibTransId="{025F9D68-1883-418E-9D8B-45C3D8E13C2D}"/>
    <dgm:cxn modelId="{09847DFE-F62C-42D8-BBF1-2AE535853D7C}" type="presOf" srcId="{68D8FB5F-3CC0-464D-B9B8-AD9C32BA09BF}" destId="{14E97BE3-D878-4C3C-8794-85816D20FFB5}" srcOrd="0" destOrd="0" presId="urn:microsoft.com/office/officeart/2005/8/layout/hierarchy2"/>
    <dgm:cxn modelId="{51FEEBD7-B4C5-4CAD-A57F-E7B2ED504B1A}" type="presOf" srcId="{E855D0AE-E8E7-40DE-8285-2682D4B0084D}" destId="{21BB2D97-1965-40D6-A09A-E1854C0DDCE9}" srcOrd="0" destOrd="0" presId="urn:microsoft.com/office/officeart/2005/8/layout/hierarchy2"/>
    <dgm:cxn modelId="{05BC5E5E-8246-4039-AEB0-1394F8AB5C18}" type="presOf" srcId="{84D364B9-9F50-45B0-A537-95A09D790900}" destId="{70EEA08A-72B5-43A9-887E-81AF6F90CC4E}" srcOrd="1" destOrd="0" presId="urn:microsoft.com/office/officeart/2005/8/layout/hierarchy2"/>
    <dgm:cxn modelId="{DE5AFA33-6FCA-42AF-AA25-293C1004D7A3}" type="presOf" srcId="{1DA4B21D-9933-465B-8744-4391A6C1DB0B}" destId="{192AFF48-701F-49FB-8242-96E0D3D7B02C}" srcOrd="0" destOrd="0" presId="urn:microsoft.com/office/officeart/2005/8/layout/hierarchy2"/>
    <dgm:cxn modelId="{C22038B7-B394-4C82-9991-879914F9D554}" srcId="{68D8FB5F-3CC0-464D-B9B8-AD9C32BA09BF}" destId="{00795C0F-75AD-4C6F-B3C7-C960BB1213B8}" srcOrd="1" destOrd="0" parTransId="{36231DA8-C869-43E2-8B83-2F16BA20AFBE}" sibTransId="{DA12D78C-AB24-4688-A683-F9CC8262A55F}"/>
    <dgm:cxn modelId="{A1B2ACDF-98AF-4AD1-95BE-1781316C6B7C}" type="presOf" srcId="{84D364B9-9F50-45B0-A537-95A09D790900}" destId="{BB7A04C9-C969-4299-91F7-C7B2AB689B83}" srcOrd="0" destOrd="0" presId="urn:microsoft.com/office/officeart/2005/8/layout/hierarchy2"/>
    <dgm:cxn modelId="{78EF0249-D584-497E-9CEC-4AAF1B5DFB4B}" type="presOf" srcId="{00BAFD30-5880-4736-BBAB-71E05E4A8F38}" destId="{0A7A883C-D1DA-47F5-94E8-7B796BACC0FA}" srcOrd="0" destOrd="0" presId="urn:microsoft.com/office/officeart/2005/8/layout/hierarchy2"/>
    <dgm:cxn modelId="{B4F7C68C-E62E-4603-B197-B7E35F624949}" type="presOf" srcId="{93999D68-9E32-4853-A7EB-0D4B33FF119D}" destId="{8318ACAA-06FE-4072-8ED2-A372745E72A0}" srcOrd="0" destOrd="0" presId="urn:microsoft.com/office/officeart/2005/8/layout/hierarchy2"/>
    <dgm:cxn modelId="{85FEDD9C-FD7D-4811-852E-16041F0AAD03}" type="presOf" srcId="{FE085528-8455-4391-A490-976F132C465B}" destId="{6E7C0437-B3C3-47D8-B2CD-49A106BBEE59}" srcOrd="0" destOrd="0" presId="urn:microsoft.com/office/officeart/2005/8/layout/hierarchy2"/>
    <dgm:cxn modelId="{E0EF9053-13F7-4590-B404-D814B5FE621B}" type="presOf" srcId="{00795C0F-75AD-4C6F-B3C7-C960BB1213B8}" destId="{8A0FD367-3977-472D-B5B1-0275603FE5D7}" srcOrd="0" destOrd="0" presId="urn:microsoft.com/office/officeart/2005/8/layout/hierarchy2"/>
    <dgm:cxn modelId="{E5CF1B17-3B83-432B-A1C2-06EEE5A0D249}" srcId="{68D8FB5F-3CC0-464D-B9B8-AD9C32BA09BF}" destId="{A149191B-D2BF-411F-8CA2-33B5495BCECA}" srcOrd="2" destOrd="0" parTransId="{C8258A7D-4637-4990-B1A7-DF481720E7C2}" sibTransId="{6DAD6171-D37B-4343-9508-82602857F251}"/>
    <dgm:cxn modelId="{D87F1121-019E-4F94-B8FC-EF8C41C5CEF3}" type="presOf" srcId="{21057E34-5F9E-4CA3-AD74-B55105476D70}" destId="{3CAA378B-C13D-4C07-8ED3-97B1F8E15042}" srcOrd="0" destOrd="0" presId="urn:microsoft.com/office/officeart/2005/8/layout/hierarchy2"/>
    <dgm:cxn modelId="{41EF9F51-D9FE-4EE0-9509-D561222AD223}" type="presOf" srcId="{00BAFD30-5880-4736-BBAB-71E05E4A8F38}" destId="{0B6C9D5B-D973-43F0-AB12-A1DAB6A4507D}" srcOrd="1" destOrd="0" presId="urn:microsoft.com/office/officeart/2005/8/layout/hierarchy2"/>
    <dgm:cxn modelId="{C400410D-8562-4183-B66A-513C9EA59FA7}" type="presOf" srcId="{36231DA8-C869-43E2-8B83-2F16BA20AFBE}" destId="{3D02E102-754E-4665-ACEC-531C0AA04615}" srcOrd="0" destOrd="0" presId="urn:microsoft.com/office/officeart/2005/8/layout/hierarchy2"/>
    <dgm:cxn modelId="{CF4E560E-7A4A-47C1-885C-FFC9F204DFB2}" type="presOf" srcId="{C8258A7D-4637-4990-B1A7-DF481720E7C2}" destId="{715EC5A1-DC16-4344-9D14-15108221DD43}" srcOrd="1" destOrd="0" presId="urn:microsoft.com/office/officeart/2005/8/layout/hierarchy2"/>
    <dgm:cxn modelId="{FF8C8424-7D0A-4ED1-9E88-ED47F9CF4101}" type="presOf" srcId="{21057E34-5F9E-4CA3-AD74-B55105476D70}" destId="{64C6ADA5-C810-47D6-A681-D22DE26C49B3}" srcOrd="1" destOrd="0" presId="urn:microsoft.com/office/officeart/2005/8/layout/hierarchy2"/>
    <dgm:cxn modelId="{7F21C0E9-A92A-422D-93D2-CA983B1E413B}" srcId="{68D8FB5F-3CC0-464D-B9B8-AD9C32BA09BF}" destId="{E855D0AE-E8E7-40DE-8285-2682D4B0084D}" srcOrd="3" destOrd="0" parTransId="{00BAFD30-5880-4736-BBAB-71E05E4A8F38}" sibTransId="{F9733BEF-4829-4820-91F1-3BDE1DB17C3F}"/>
    <dgm:cxn modelId="{8EBCDE66-D62A-4EB6-A93D-FF908AFE69CE}" type="presOf" srcId="{36231DA8-C869-43E2-8B83-2F16BA20AFBE}" destId="{7CC75284-329E-4D7C-88BA-75501D4C7BE2}" srcOrd="1" destOrd="0" presId="urn:microsoft.com/office/officeart/2005/8/layout/hierarchy2"/>
    <dgm:cxn modelId="{B478B8EF-C39F-48FD-A4A4-6EE17C3AAD5A}" type="presOf" srcId="{C8258A7D-4637-4990-B1A7-DF481720E7C2}" destId="{BB2C349A-EAEB-4EB0-A082-A2909685E2EE}" srcOrd="0" destOrd="0" presId="urn:microsoft.com/office/officeart/2005/8/layout/hierarchy2"/>
    <dgm:cxn modelId="{74D4DBBA-C1E2-48CD-AB12-67A1A5A8FA2C}" type="presOf" srcId="{A149191B-D2BF-411F-8CA2-33B5495BCECA}" destId="{F7FD69AB-940F-4248-9B73-99C437672075}" srcOrd="0" destOrd="0" presId="urn:microsoft.com/office/officeart/2005/8/layout/hierarchy2"/>
    <dgm:cxn modelId="{B1960311-18C0-4D14-9BF5-97A7FAFE397B}" type="presOf" srcId="{7FE377C8-B39B-4B24-91AF-EB0625E68E76}" destId="{664B2C61-102B-497C-A0A6-449E3C48F582}" srcOrd="0" destOrd="0" presId="urn:microsoft.com/office/officeart/2005/8/layout/hierarchy2"/>
    <dgm:cxn modelId="{A82FCFAE-3182-445C-AD85-DEFD8AF9EC73}" type="presParOf" srcId="{8318ACAA-06FE-4072-8ED2-A372745E72A0}" destId="{2326D5C6-CC30-4E00-A836-008A7E144C44}" srcOrd="0" destOrd="0" presId="urn:microsoft.com/office/officeart/2005/8/layout/hierarchy2"/>
    <dgm:cxn modelId="{5FA87AFB-8EB0-475C-A8B0-EEF1973E57EF}" type="presParOf" srcId="{2326D5C6-CC30-4E00-A836-008A7E144C44}" destId="{664B2C61-102B-497C-A0A6-449E3C48F582}" srcOrd="0" destOrd="0" presId="urn:microsoft.com/office/officeart/2005/8/layout/hierarchy2"/>
    <dgm:cxn modelId="{62059A91-B3C1-4D9C-8147-50F3C068DFE7}" type="presParOf" srcId="{2326D5C6-CC30-4E00-A836-008A7E144C44}" destId="{2532992F-A30B-4EB2-9664-6E4ED3D4054D}" srcOrd="1" destOrd="0" presId="urn:microsoft.com/office/officeart/2005/8/layout/hierarchy2"/>
    <dgm:cxn modelId="{A5EDBA6A-759A-428D-93A9-F9C6D86C2906}" type="presParOf" srcId="{2532992F-A30B-4EB2-9664-6E4ED3D4054D}" destId="{BB7A04C9-C969-4299-91F7-C7B2AB689B83}" srcOrd="0" destOrd="0" presId="urn:microsoft.com/office/officeart/2005/8/layout/hierarchy2"/>
    <dgm:cxn modelId="{06AABD19-184D-48E3-8634-57FEA47172BA}" type="presParOf" srcId="{BB7A04C9-C969-4299-91F7-C7B2AB689B83}" destId="{70EEA08A-72B5-43A9-887E-81AF6F90CC4E}" srcOrd="0" destOrd="0" presId="urn:microsoft.com/office/officeart/2005/8/layout/hierarchy2"/>
    <dgm:cxn modelId="{B62A8821-1FB8-43EE-989E-89C5F5FC7B1B}" type="presParOf" srcId="{2532992F-A30B-4EB2-9664-6E4ED3D4054D}" destId="{018D0842-182E-4AE6-857E-1AD9A3D7BC86}" srcOrd="1" destOrd="0" presId="urn:microsoft.com/office/officeart/2005/8/layout/hierarchy2"/>
    <dgm:cxn modelId="{D979D8FA-D021-4C0E-AA61-18A282C47572}" type="presParOf" srcId="{018D0842-182E-4AE6-857E-1AD9A3D7BC86}" destId="{C51D5296-1C24-45E6-AB28-9A0186AF8C36}" srcOrd="0" destOrd="0" presId="urn:microsoft.com/office/officeart/2005/8/layout/hierarchy2"/>
    <dgm:cxn modelId="{C418ABFB-BC12-4663-821A-B1A9FB366661}" type="presParOf" srcId="{018D0842-182E-4AE6-857E-1AD9A3D7BC86}" destId="{CEC3702C-E5C8-4CF9-8999-AA5FB4A995DD}" srcOrd="1" destOrd="0" presId="urn:microsoft.com/office/officeart/2005/8/layout/hierarchy2"/>
    <dgm:cxn modelId="{99DAD635-036A-4398-82CB-9B51FB025578}" type="presParOf" srcId="{CEC3702C-E5C8-4CF9-8999-AA5FB4A995DD}" destId="{192AFF48-701F-49FB-8242-96E0D3D7B02C}" srcOrd="0" destOrd="0" presId="urn:microsoft.com/office/officeart/2005/8/layout/hierarchy2"/>
    <dgm:cxn modelId="{172FA3C0-A44B-4F8A-AFB0-6F142A39F015}" type="presParOf" srcId="{192AFF48-701F-49FB-8242-96E0D3D7B02C}" destId="{B944D46F-FF10-477B-A8BC-E3DA995926AC}" srcOrd="0" destOrd="0" presId="urn:microsoft.com/office/officeart/2005/8/layout/hierarchy2"/>
    <dgm:cxn modelId="{3086FA91-2A95-4997-9F6F-38C39BF3019E}" type="presParOf" srcId="{CEC3702C-E5C8-4CF9-8999-AA5FB4A995DD}" destId="{ED57B882-A11C-4783-838C-D0F3E99975CA}" srcOrd="1" destOrd="0" presId="urn:microsoft.com/office/officeart/2005/8/layout/hierarchy2"/>
    <dgm:cxn modelId="{3F64C8EA-1376-4B45-B555-F4FE3A5183ED}" type="presParOf" srcId="{ED57B882-A11C-4783-838C-D0F3E99975CA}" destId="{14E97BE3-D878-4C3C-8794-85816D20FFB5}" srcOrd="0" destOrd="0" presId="urn:microsoft.com/office/officeart/2005/8/layout/hierarchy2"/>
    <dgm:cxn modelId="{B6EE3539-118A-4EA5-AAEE-66A71077D132}" type="presParOf" srcId="{ED57B882-A11C-4783-838C-D0F3E99975CA}" destId="{C3162576-3FF0-46BB-83C8-7D7EC760787D}" srcOrd="1" destOrd="0" presId="urn:microsoft.com/office/officeart/2005/8/layout/hierarchy2"/>
    <dgm:cxn modelId="{C44F39D8-34D1-46C4-BD44-73E89CDDF86F}" type="presParOf" srcId="{C3162576-3FF0-46BB-83C8-7D7EC760787D}" destId="{3CAA378B-C13D-4C07-8ED3-97B1F8E15042}" srcOrd="0" destOrd="0" presId="urn:microsoft.com/office/officeart/2005/8/layout/hierarchy2"/>
    <dgm:cxn modelId="{DD3A02AB-9A1E-47EC-A730-AA76B8DD11FB}" type="presParOf" srcId="{3CAA378B-C13D-4C07-8ED3-97B1F8E15042}" destId="{64C6ADA5-C810-47D6-A681-D22DE26C49B3}" srcOrd="0" destOrd="0" presId="urn:microsoft.com/office/officeart/2005/8/layout/hierarchy2"/>
    <dgm:cxn modelId="{C7D2BA39-876C-4F2E-9D9B-731C129A6FF3}" type="presParOf" srcId="{C3162576-3FF0-46BB-83C8-7D7EC760787D}" destId="{73547836-EB2E-4756-8C5B-BBDB0FA1533B}" srcOrd="1" destOrd="0" presId="urn:microsoft.com/office/officeart/2005/8/layout/hierarchy2"/>
    <dgm:cxn modelId="{9C6C9E2C-8385-4387-ABC1-02CF627155B3}" type="presParOf" srcId="{73547836-EB2E-4756-8C5B-BBDB0FA1533B}" destId="{6E7C0437-B3C3-47D8-B2CD-49A106BBEE59}" srcOrd="0" destOrd="0" presId="urn:microsoft.com/office/officeart/2005/8/layout/hierarchy2"/>
    <dgm:cxn modelId="{131152BB-6171-4AEB-8FDB-6ADB0CB22DCA}" type="presParOf" srcId="{73547836-EB2E-4756-8C5B-BBDB0FA1533B}" destId="{AF28032B-8964-445C-8C5F-412DB05FB24D}" srcOrd="1" destOrd="0" presId="urn:microsoft.com/office/officeart/2005/8/layout/hierarchy2"/>
    <dgm:cxn modelId="{8237F831-C093-42D8-A0F2-56F5703D46A6}" type="presParOf" srcId="{C3162576-3FF0-46BB-83C8-7D7EC760787D}" destId="{3D02E102-754E-4665-ACEC-531C0AA04615}" srcOrd="2" destOrd="0" presId="urn:microsoft.com/office/officeart/2005/8/layout/hierarchy2"/>
    <dgm:cxn modelId="{2EBC485E-7C2B-4D36-A3CE-7DE9988ED241}" type="presParOf" srcId="{3D02E102-754E-4665-ACEC-531C0AA04615}" destId="{7CC75284-329E-4D7C-88BA-75501D4C7BE2}" srcOrd="0" destOrd="0" presId="urn:microsoft.com/office/officeart/2005/8/layout/hierarchy2"/>
    <dgm:cxn modelId="{B9E85802-5327-42FD-AA5A-A25CD9CD2FF7}" type="presParOf" srcId="{C3162576-3FF0-46BB-83C8-7D7EC760787D}" destId="{18A514C1-1377-481C-8DD9-9EA82356558B}" srcOrd="3" destOrd="0" presId="urn:microsoft.com/office/officeart/2005/8/layout/hierarchy2"/>
    <dgm:cxn modelId="{6C2A55E3-B620-474D-9874-5E4B3CC12048}" type="presParOf" srcId="{18A514C1-1377-481C-8DD9-9EA82356558B}" destId="{8A0FD367-3977-472D-B5B1-0275603FE5D7}" srcOrd="0" destOrd="0" presId="urn:microsoft.com/office/officeart/2005/8/layout/hierarchy2"/>
    <dgm:cxn modelId="{CFCA80D5-C0EF-4785-AB0F-4F381D7686F3}" type="presParOf" srcId="{18A514C1-1377-481C-8DD9-9EA82356558B}" destId="{9EC87F76-C99C-4878-BC24-A78BFC62B72E}" srcOrd="1" destOrd="0" presId="urn:microsoft.com/office/officeart/2005/8/layout/hierarchy2"/>
    <dgm:cxn modelId="{69F3CFEF-E93B-4124-9A21-2C114FB88CB9}" type="presParOf" srcId="{C3162576-3FF0-46BB-83C8-7D7EC760787D}" destId="{BB2C349A-EAEB-4EB0-A082-A2909685E2EE}" srcOrd="4" destOrd="0" presId="urn:microsoft.com/office/officeart/2005/8/layout/hierarchy2"/>
    <dgm:cxn modelId="{A5F8F9FA-FAFA-4251-AE64-4A4BD4CDA923}" type="presParOf" srcId="{BB2C349A-EAEB-4EB0-A082-A2909685E2EE}" destId="{715EC5A1-DC16-4344-9D14-15108221DD43}" srcOrd="0" destOrd="0" presId="urn:microsoft.com/office/officeart/2005/8/layout/hierarchy2"/>
    <dgm:cxn modelId="{6B3FFFDA-A487-47CB-821D-977096842AB4}" type="presParOf" srcId="{C3162576-3FF0-46BB-83C8-7D7EC760787D}" destId="{02BE51BC-A0F6-4122-8BA5-03F05180594A}" srcOrd="5" destOrd="0" presId="urn:microsoft.com/office/officeart/2005/8/layout/hierarchy2"/>
    <dgm:cxn modelId="{99673D55-90B2-4B8E-9845-7C6F51303431}" type="presParOf" srcId="{02BE51BC-A0F6-4122-8BA5-03F05180594A}" destId="{F7FD69AB-940F-4248-9B73-99C437672075}" srcOrd="0" destOrd="0" presId="urn:microsoft.com/office/officeart/2005/8/layout/hierarchy2"/>
    <dgm:cxn modelId="{3C232BCB-4719-4DA6-A1B1-59C755E4D217}" type="presParOf" srcId="{02BE51BC-A0F6-4122-8BA5-03F05180594A}" destId="{A309FABD-45CE-40FE-86E7-4C4BD8F369BB}" srcOrd="1" destOrd="0" presId="urn:microsoft.com/office/officeart/2005/8/layout/hierarchy2"/>
    <dgm:cxn modelId="{4BB0E607-F604-4E27-A583-05D2A8B8178C}" type="presParOf" srcId="{C3162576-3FF0-46BB-83C8-7D7EC760787D}" destId="{0A7A883C-D1DA-47F5-94E8-7B796BACC0FA}" srcOrd="6" destOrd="0" presId="urn:microsoft.com/office/officeart/2005/8/layout/hierarchy2"/>
    <dgm:cxn modelId="{222A05C2-72B3-425B-B4E0-D67BDE3EB178}" type="presParOf" srcId="{0A7A883C-D1DA-47F5-94E8-7B796BACC0FA}" destId="{0B6C9D5B-D973-43F0-AB12-A1DAB6A4507D}" srcOrd="0" destOrd="0" presId="urn:microsoft.com/office/officeart/2005/8/layout/hierarchy2"/>
    <dgm:cxn modelId="{B731E33C-F54F-45FE-87C9-2570DEB66413}" type="presParOf" srcId="{C3162576-3FF0-46BB-83C8-7D7EC760787D}" destId="{16CB3CEB-989A-4E93-9C68-619FF97D67FA}" srcOrd="7" destOrd="0" presId="urn:microsoft.com/office/officeart/2005/8/layout/hierarchy2"/>
    <dgm:cxn modelId="{09D7D606-F858-4E68-9A39-B218D72BE3AC}" type="presParOf" srcId="{16CB3CEB-989A-4E93-9C68-619FF97D67FA}" destId="{21BB2D97-1965-40D6-A09A-E1854C0DDCE9}" srcOrd="0" destOrd="0" presId="urn:microsoft.com/office/officeart/2005/8/layout/hierarchy2"/>
    <dgm:cxn modelId="{79F10C39-F360-4C2F-86CE-33D92D6275AE}" type="presParOf" srcId="{16CB3CEB-989A-4E93-9C68-619FF97D67FA}" destId="{0B1F01CD-3221-45BD-8017-00C1560473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8AD42E-CEF0-4834-BACF-E8DEA6D54624}" type="doc">
      <dgm:prSet loTypeId="urn:microsoft.com/office/officeart/2005/8/layout/process1" loCatId="process" qsTypeId="urn:microsoft.com/office/officeart/2005/8/quickstyle/simple1" qsCatId="simple" csTypeId="urn:microsoft.com/office/officeart/2005/8/colors/accent1_2" csCatId="accent1" phldr="1"/>
      <dgm:spPr/>
    </dgm:pt>
    <dgm:pt modelId="{4C36E41D-012E-4367-9AFE-BC67B5B2452C}">
      <dgm:prSet phldrT="[Texto]"/>
      <dgm:spPr>
        <a:noFill/>
        <a:ln w="28575">
          <a:solidFill>
            <a:schemeClr val="bg1">
              <a:lumMod val="75000"/>
            </a:schemeClr>
          </a:solidFill>
        </a:ln>
      </dgm:spPr>
      <dgm:t>
        <a:bodyPr/>
        <a:lstStyle/>
        <a:p>
          <a:r>
            <a:rPr lang="es-PE" b="1" dirty="0" smtClean="0">
              <a:solidFill>
                <a:schemeClr val="accent6">
                  <a:lumMod val="75000"/>
                </a:schemeClr>
              </a:solidFill>
            </a:rPr>
            <a:t>JUSTICIA LABORAL</a:t>
          </a:r>
          <a:endParaRPr lang="es-PE" dirty="0">
            <a:solidFill>
              <a:schemeClr val="accent6">
                <a:lumMod val="75000"/>
              </a:schemeClr>
            </a:solidFill>
          </a:endParaRPr>
        </a:p>
      </dgm:t>
    </dgm:pt>
    <dgm:pt modelId="{47B61AFC-8BC5-458E-9A1A-572D831B6B23}" type="parTrans" cxnId="{F896F5CF-0E2F-4E49-ACFA-6863E4E9C8CD}">
      <dgm:prSet/>
      <dgm:spPr/>
      <dgm:t>
        <a:bodyPr/>
        <a:lstStyle/>
        <a:p>
          <a:endParaRPr lang="es-PE"/>
        </a:p>
      </dgm:t>
    </dgm:pt>
    <dgm:pt modelId="{FC34BB18-C236-4270-9E04-D2D35CABFC60}" type="sibTrans" cxnId="{F896F5CF-0E2F-4E49-ACFA-6863E4E9C8CD}">
      <dgm:prSet/>
      <dgm:spPr>
        <a:solidFill>
          <a:schemeClr val="accent1">
            <a:lumMod val="75000"/>
          </a:schemeClr>
        </a:solidFill>
        <a:ln>
          <a:solidFill>
            <a:schemeClr val="accent1">
              <a:lumMod val="50000"/>
            </a:schemeClr>
          </a:solidFill>
        </a:ln>
      </dgm:spPr>
      <dgm:t>
        <a:bodyPr/>
        <a:lstStyle/>
        <a:p>
          <a:endParaRPr lang="es-PE"/>
        </a:p>
      </dgm:t>
    </dgm:pt>
    <dgm:pt modelId="{B5166655-4195-4151-A2A4-7A9000BC1904}">
      <dgm:prSet phldrT="[Texto]"/>
      <dgm:spPr>
        <a:noFill/>
        <a:ln w="28575">
          <a:solidFill>
            <a:schemeClr val="bg1">
              <a:lumMod val="75000"/>
            </a:schemeClr>
          </a:solidFill>
        </a:ln>
      </dgm:spPr>
      <dgm:t>
        <a:bodyPr/>
        <a:lstStyle/>
        <a:p>
          <a:r>
            <a:rPr lang="es-PE" b="0" dirty="0" smtClean="0">
              <a:solidFill>
                <a:schemeClr val="accent6">
                  <a:lumMod val="75000"/>
                </a:schemeClr>
              </a:solidFill>
            </a:rPr>
            <a:t>Solución de conflictos jurídicos</a:t>
          </a:r>
          <a:endParaRPr lang="es-PE" b="0" dirty="0">
            <a:solidFill>
              <a:schemeClr val="accent6">
                <a:lumMod val="75000"/>
              </a:schemeClr>
            </a:solidFill>
          </a:endParaRPr>
        </a:p>
      </dgm:t>
    </dgm:pt>
    <dgm:pt modelId="{04305079-FA73-4BA4-882C-E401E17A12EF}" type="parTrans" cxnId="{F73FBBB5-A575-4FE9-B11B-3E388171FD2B}">
      <dgm:prSet/>
      <dgm:spPr/>
      <dgm:t>
        <a:bodyPr/>
        <a:lstStyle/>
        <a:p>
          <a:endParaRPr lang="es-PE"/>
        </a:p>
      </dgm:t>
    </dgm:pt>
    <dgm:pt modelId="{A0B8BC01-C5A2-4398-AB8E-1D9D334E6A9C}" type="sibTrans" cxnId="{F73FBBB5-A575-4FE9-B11B-3E388171FD2B}">
      <dgm:prSet/>
      <dgm:spPr>
        <a:solidFill>
          <a:schemeClr val="accent1">
            <a:lumMod val="75000"/>
          </a:schemeClr>
        </a:solidFill>
        <a:ln>
          <a:solidFill>
            <a:schemeClr val="accent1">
              <a:lumMod val="50000"/>
            </a:schemeClr>
          </a:solidFill>
        </a:ln>
      </dgm:spPr>
      <dgm:t>
        <a:bodyPr/>
        <a:lstStyle/>
        <a:p>
          <a:endParaRPr lang="es-PE"/>
        </a:p>
      </dgm:t>
    </dgm:pt>
    <dgm:pt modelId="{AED35DB8-C9A4-44D4-BA19-898D83320C96}">
      <dgm:prSet phldrT="[Texto]" custT="1"/>
      <dgm:spPr>
        <a:noFill/>
        <a:ln w="28575">
          <a:solidFill>
            <a:schemeClr val="bg1">
              <a:lumMod val="75000"/>
            </a:schemeClr>
          </a:solidFill>
        </a:ln>
      </dgm:spPr>
      <dgm:t>
        <a:bodyPr/>
        <a:lstStyle/>
        <a:p>
          <a:r>
            <a:rPr lang="es-PE" sz="1800" b="0" dirty="0" smtClean="0">
              <a:solidFill>
                <a:schemeClr val="accent6">
                  <a:lumMod val="75000"/>
                </a:schemeClr>
              </a:solidFill>
            </a:rPr>
            <a:t>Individuales plurales colectivos</a:t>
          </a:r>
          <a:endParaRPr lang="es-PE" sz="1800" b="0" dirty="0">
            <a:solidFill>
              <a:schemeClr val="accent6">
                <a:lumMod val="75000"/>
              </a:schemeClr>
            </a:solidFill>
          </a:endParaRPr>
        </a:p>
      </dgm:t>
    </dgm:pt>
    <dgm:pt modelId="{E4C030FF-7C89-4CE7-95FE-18646D35E3C0}" type="parTrans" cxnId="{EC89C6F8-6AA0-4F04-926F-AFC11AF3F8E8}">
      <dgm:prSet/>
      <dgm:spPr/>
      <dgm:t>
        <a:bodyPr/>
        <a:lstStyle/>
        <a:p>
          <a:endParaRPr lang="es-PE"/>
        </a:p>
      </dgm:t>
    </dgm:pt>
    <dgm:pt modelId="{09DCB00D-6AC8-457C-A715-8F99C51BF693}" type="sibTrans" cxnId="{EC89C6F8-6AA0-4F04-926F-AFC11AF3F8E8}">
      <dgm:prSet/>
      <dgm:spPr>
        <a:solidFill>
          <a:schemeClr val="accent1">
            <a:lumMod val="75000"/>
          </a:schemeClr>
        </a:solidFill>
        <a:ln>
          <a:solidFill>
            <a:schemeClr val="accent1">
              <a:lumMod val="50000"/>
            </a:schemeClr>
          </a:solidFill>
        </a:ln>
      </dgm:spPr>
      <dgm:t>
        <a:bodyPr/>
        <a:lstStyle/>
        <a:p>
          <a:endParaRPr lang="es-PE"/>
        </a:p>
      </dgm:t>
    </dgm:pt>
    <dgm:pt modelId="{57E6FEE8-1906-443A-8251-2A1B679D3491}">
      <dgm:prSet phldrT="[Texto]" custT="1"/>
      <dgm:spPr>
        <a:noFill/>
        <a:ln w="28575">
          <a:solidFill>
            <a:schemeClr val="bg1">
              <a:lumMod val="75000"/>
            </a:schemeClr>
          </a:solidFill>
        </a:ln>
      </dgm:spPr>
      <dgm:t>
        <a:bodyPr/>
        <a:lstStyle/>
        <a:p>
          <a:r>
            <a:rPr lang="es-PE" sz="1800" b="0" dirty="0" smtClean="0">
              <a:solidFill>
                <a:schemeClr val="accent6">
                  <a:lumMod val="75000"/>
                </a:schemeClr>
              </a:solidFill>
            </a:rPr>
            <a:t>Derivados de la prestación personal de servicios</a:t>
          </a:r>
          <a:endParaRPr lang="es-PE" sz="1800" b="0" dirty="0">
            <a:solidFill>
              <a:schemeClr val="accent6">
                <a:lumMod val="75000"/>
              </a:schemeClr>
            </a:solidFill>
          </a:endParaRPr>
        </a:p>
      </dgm:t>
    </dgm:pt>
    <dgm:pt modelId="{1072B56D-0D0B-460D-984B-FDD439B2E7D2}" type="parTrans" cxnId="{0317A562-831F-4C2A-AABC-A6518D34B1BE}">
      <dgm:prSet/>
      <dgm:spPr/>
      <dgm:t>
        <a:bodyPr/>
        <a:lstStyle/>
        <a:p>
          <a:endParaRPr lang="es-PE"/>
        </a:p>
      </dgm:t>
    </dgm:pt>
    <dgm:pt modelId="{EC1258E4-2FBD-494B-B02E-97FB9A952746}" type="sibTrans" cxnId="{0317A562-831F-4C2A-AABC-A6518D34B1BE}">
      <dgm:prSet/>
      <dgm:spPr/>
      <dgm:t>
        <a:bodyPr/>
        <a:lstStyle/>
        <a:p>
          <a:endParaRPr lang="es-PE"/>
        </a:p>
      </dgm:t>
    </dgm:pt>
    <dgm:pt modelId="{78C0DE6F-CEC3-4885-AC8B-0CF67997053D}" type="pres">
      <dgm:prSet presAssocID="{3D8AD42E-CEF0-4834-BACF-E8DEA6D54624}" presName="Name0" presStyleCnt="0">
        <dgm:presLayoutVars>
          <dgm:dir/>
          <dgm:resizeHandles val="exact"/>
        </dgm:presLayoutVars>
      </dgm:prSet>
      <dgm:spPr/>
    </dgm:pt>
    <dgm:pt modelId="{B5BEAE5B-60AE-4484-A1AF-A7A573908840}" type="pres">
      <dgm:prSet presAssocID="{4C36E41D-012E-4367-9AFE-BC67B5B2452C}" presName="node" presStyleLbl="node1" presStyleIdx="0" presStyleCnt="4" custScaleY="121412">
        <dgm:presLayoutVars>
          <dgm:bulletEnabled val="1"/>
        </dgm:presLayoutVars>
      </dgm:prSet>
      <dgm:spPr/>
      <dgm:t>
        <a:bodyPr/>
        <a:lstStyle/>
        <a:p>
          <a:endParaRPr lang="es-PE"/>
        </a:p>
      </dgm:t>
    </dgm:pt>
    <dgm:pt modelId="{7ED18F0D-E752-445F-963A-B8FF8C2BAD24}" type="pres">
      <dgm:prSet presAssocID="{FC34BB18-C236-4270-9E04-D2D35CABFC60}" presName="sibTrans" presStyleLbl="sibTrans2D1" presStyleIdx="0" presStyleCnt="3"/>
      <dgm:spPr/>
      <dgm:t>
        <a:bodyPr/>
        <a:lstStyle/>
        <a:p>
          <a:endParaRPr lang="es-PE"/>
        </a:p>
      </dgm:t>
    </dgm:pt>
    <dgm:pt modelId="{A0408F94-33A2-49A8-A032-BC93982A063E}" type="pres">
      <dgm:prSet presAssocID="{FC34BB18-C236-4270-9E04-D2D35CABFC60}" presName="connectorText" presStyleLbl="sibTrans2D1" presStyleIdx="0" presStyleCnt="3"/>
      <dgm:spPr/>
      <dgm:t>
        <a:bodyPr/>
        <a:lstStyle/>
        <a:p>
          <a:endParaRPr lang="es-PE"/>
        </a:p>
      </dgm:t>
    </dgm:pt>
    <dgm:pt modelId="{20A9CABF-49EF-4D7D-B0D1-E78BB30A63A5}" type="pres">
      <dgm:prSet presAssocID="{B5166655-4195-4151-A2A4-7A9000BC1904}" presName="node" presStyleLbl="node1" presStyleIdx="1" presStyleCnt="4" custScaleY="121412">
        <dgm:presLayoutVars>
          <dgm:bulletEnabled val="1"/>
        </dgm:presLayoutVars>
      </dgm:prSet>
      <dgm:spPr/>
      <dgm:t>
        <a:bodyPr/>
        <a:lstStyle/>
        <a:p>
          <a:endParaRPr lang="es-PE"/>
        </a:p>
      </dgm:t>
    </dgm:pt>
    <dgm:pt modelId="{BA6BBB64-8240-4183-9BB6-B8DB90ED78ED}" type="pres">
      <dgm:prSet presAssocID="{A0B8BC01-C5A2-4398-AB8E-1D9D334E6A9C}" presName="sibTrans" presStyleLbl="sibTrans2D1" presStyleIdx="1" presStyleCnt="3"/>
      <dgm:spPr/>
      <dgm:t>
        <a:bodyPr/>
        <a:lstStyle/>
        <a:p>
          <a:endParaRPr lang="es-PE"/>
        </a:p>
      </dgm:t>
    </dgm:pt>
    <dgm:pt modelId="{3EF209A4-1380-464C-BC38-8852B987987B}" type="pres">
      <dgm:prSet presAssocID="{A0B8BC01-C5A2-4398-AB8E-1D9D334E6A9C}" presName="connectorText" presStyleLbl="sibTrans2D1" presStyleIdx="1" presStyleCnt="3"/>
      <dgm:spPr/>
      <dgm:t>
        <a:bodyPr/>
        <a:lstStyle/>
        <a:p>
          <a:endParaRPr lang="es-PE"/>
        </a:p>
      </dgm:t>
    </dgm:pt>
    <dgm:pt modelId="{0A4B9BD2-1393-4B64-B91F-8498F65B90CC}" type="pres">
      <dgm:prSet presAssocID="{AED35DB8-C9A4-44D4-BA19-898D83320C96}" presName="node" presStyleLbl="node1" presStyleIdx="2" presStyleCnt="4" custScaleY="122102">
        <dgm:presLayoutVars>
          <dgm:bulletEnabled val="1"/>
        </dgm:presLayoutVars>
      </dgm:prSet>
      <dgm:spPr/>
      <dgm:t>
        <a:bodyPr/>
        <a:lstStyle/>
        <a:p>
          <a:endParaRPr lang="es-PE"/>
        </a:p>
      </dgm:t>
    </dgm:pt>
    <dgm:pt modelId="{D6C8D63A-0EF4-48B9-AD5D-DAF5BC0D95CB}" type="pres">
      <dgm:prSet presAssocID="{09DCB00D-6AC8-457C-A715-8F99C51BF693}" presName="sibTrans" presStyleLbl="sibTrans2D1" presStyleIdx="2" presStyleCnt="3"/>
      <dgm:spPr/>
      <dgm:t>
        <a:bodyPr/>
        <a:lstStyle/>
        <a:p>
          <a:endParaRPr lang="es-PE"/>
        </a:p>
      </dgm:t>
    </dgm:pt>
    <dgm:pt modelId="{E8EEAA91-F901-47E0-896D-EA6164BC7830}" type="pres">
      <dgm:prSet presAssocID="{09DCB00D-6AC8-457C-A715-8F99C51BF693}" presName="connectorText" presStyleLbl="sibTrans2D1" presStyleIdx="2" presStyleCnt="3"/>
      <dgm:spPr/>
      <dgm:t>
        <a:bodyPr/>
        <a:lstStyle/>
        <a:p>
          <a:endParaRPr lang="es-PE"/>
        </a:p>
      </dgm:t>
    </dgm:pt>
    <dgm:pt modelId="{1EBEB851-5FF6-439D-9C68-0132B33ED4D5}" type="pres">
      <dgm:prSet presAssocID="{57E6FEE8-1906-443A-8251-2A1B679D3491}" presName="node" presStyleLbl="node1" presStyleIdx="3" presStyleCnt="4" custScaleY="122102">
        <dgm:presLayoutVars>
          <dgm:bulletEnabled val="1"/>
        </dgm:presLayoutVars>
      </dgm:prSet>
      <dgm:spPr/>
      <dgm:t>
        <a:bodyPr/>
        <a:lstStyle/>
        <a:p>
          <a:endParaRPr lang="es-PE"/>
        </a:p>
      </dgm:t>
    </dgm:pt>
  </dgm:ptLst>
  <dgm:cxnLst>
    <dgm:cxn modelId="{DEE04E4F-D798-4CD9-81C2-9AE325DC428B}" type="presOf" srcId="{09DCB00D-6AC8-457C-A715-8F99C51BF693}" destId="{E8EEAA91-F901-47E0-896D-EA6164BC7830}" srcOrd="1" destOrd="0" presId="urn:microsoft.com/office/officeart/2005/8/layout/process1"/>
    <dgm:cxn modelId="{8BAE6396-2DAB-4309-94CD-5635B44D0CDA}" type="presOf" srcId="{09DCB00D-6AC8-457C-A715-8F99C51BF693}" destId="{D6C8D63A-0EF4-48B9-AD5D-DAF5BC0D95CB}" srcOrd="0" destOrd="0" presId="urn:microsoft.com/office/officeart/2005/8/layout/process1"/>
    <dgm:cxn modelId="{CF56CF3C-0010-4B48-9E48-43364D6BB401}" type="presOf" srcId="{57E6FEE8-1906-443A-8251-2A1B679D3491}" destId="{1EBEB851-5FF6-439D-9C68-0132B33ED4D5}" srcOrd="0" destOrd="0" presId="urn:microsoft.com/office/officeart/2005/8/layout/process1"/>
    <dgm:cxn modelId="{C23541C2-D2D9-465E-8E02-1F8C9620E177}" type="presOf" srcId="{B5166655-4195-4151-A2A4-7A9000BC1904}" destId="{20A9CABF-49EF-4D7D-B0D1-E78BB30A63A5}" srcOrd="0" destOrd="0" presId="urn:microsoft.com/office/officeart/2005/8/layout/process1"/>
    <dgm:cxn modelId="{EC89C6F8-6AA0-4F04-926F-AFC11AF3F8E8}" srcId="{3D8AD42E-CEF0-4834-BACF-E8DEA6D54624}" destId="{AED35DB8-C9A4-44D4-BA19-898D83320C96}" srcOrd="2" destOrd="0" parTransId="{E4C030FF-7C89-4CE7-95FE-18646D35E3C0}" sibTransId="{09DCB00D-6AC8-457C-A715-8F99C51BF693}"/>
    <dgm:cxn modelId="{F896F5CF-0E2F-4E49-ACFA-6863E4E9C8CD}" srcId="{3D8AD42E-CEF0-4834-BACF-E8DEA6D54624}" destId="{4C36E41D-012E-4367-9AFE-BC67B5B2452C}" srcOrd="0" destOrd="0" parTransId="{47B61AFC-8BC5-458E-9A1A-572D831B6B23}" sibTransId="{FC34BB18-C236-4270-9E04-D2D35CABFC60}"/>
    <dgm:cxn modelId="{C772378F-4ED9-4399-9B5D-4D58ACBC5BE3}" type="presOf" srcId="{A0B8BC01-C5A2-4398-AB8E-1D9D334E6A9C}" destId="{3EF209A4-1380-464C-BC38-8852B987987B}" srcOrd="1" destOrd="0" presId="urn:microsoft.com/office/officeart/2005/8/layout/process1"/>
    <dgm:cxn modelId="{F73FBBB5-A575-4FE9-B11B-3E388171FD2B}" srcId="{3D8AD42E-CEF0-4834-BACF-E8DEA6D54624}" destId="{B5166655-4195-4151-A2A4-7A9000BC1904}" srcOrd="1" destOrd="0" parTransId="{04305079-FA73-4BA4-882C-E401E17A12EF}" sibTransId="{A0B8BC01-C5A2-4398-AB8E-1D9D334E6A9C}"/>
    <dgm:cxn modelId="{7C8AB465-92E9-42AD-9F1F-D377E0E53D15}" type="presOf" srcId="{FC34BB18-C236-4270-9E04-D2D35CABFC60}" destId="{A0408F94-33A2-49A8-A032-BC93982A063E}" srcOrd="1" destOrd="0" presId="urn:microsoft.com/office/officeart/2005/8/layout/process1"/>
    <dgm:cxn modelId="{0DA58C06-4760-46A4-A033-36BBBA21F86D}" type="presOf" srcId="{AED35DB8-C9A4-44D4-BA19-898D83320C96}" destId="{0A4B9BD2-1393-4B64-B91F-8498F65B90CC}" srcOrd="0" destOrd="0" presId="urn:microsoft.com/office/officeart/2005/8/layout/process1"/>
    <dgm:cxn modelId="{C763C676-7520-42DF-95E1-2CF579229521}" type="presOf" srcId="{3D8AD42E-CEF0-4834-BACF-E8DEA6D54624}" destId="{78C0DE6F-CEC3-4885-AC8B-0CF67997053D}" srcOrd="0" destOrd="0" presId="urn:microsoft.com/office/officeart/2005/8/layout/process1"/>
    <dgm:cxn modelId="{0317A562-831F-4C2A-AABC-A6518D34B1BE}" srcId="{3D8AD42E-CEF0-4834-BACF-E8DEA6D54624}" destId="{57E6FEE8-1906-443A-8251-2A1B679D3491}" srcOrd="3" destOrd="0" parTransId="{1072B56D-0D0B-460D-984B-FDD439B2E7D2}" sibTransId="{EC1258E4-2FBD-494B-B02E-97FB9A952746}"/>
    <dgm:cxn modelId="{3AA07D44-55DF-425B-8FD2-A516FD71A0C6}" type="presOf" srcId="{FC34BB18-C236-4270-9E04-D2D35CABFC60}" destId="{7ED18F0D-E752-445F-963A-B8FF8C2BAD24}" srcOrd="0" destOrd="0" presId="urn:microsoft.com/office/officeart/2005/8/layout/process1"/>
    <dgm:cxn modelId="{0853F2DA-926F-4855-AFFC-018D9A69153D}" type="presOf" srcId="{4C36E41D-012E-4367-9AFE-BC67B5B2452C}" destId="{B5BEAE5B-60AE-4484-A1AF-A7A573908840}" srcOrd="0" destOrd="0" presId="urn:microsoft.com/office/officeart/2005/8/layout/process1"/>
    <dgm:cxn modelId="{66048F37-C18A-491C-9460-3ACE4151C8A2}" type="presOf" srcId="{A0B8BC01-C5A2-4398-AB8E-1D9D334E6A9C}" destId="{BA6BBB64-8240-4183-9BB6-B8DB90ED78ED}" srcOrd="0" destOrd="0" presId="urn:microsoft.com/office/officeart/2005/8/layout/process1"/>
    <dgm:cxn modelId="{D832AF4D-B128-497E-9F0A-6062A7BC912A}" type="presParOf" srcId="{78C0DE6F-CEC3-4885-AC8B-0CF67997053D}" destId="{B5BEAE5B-60AE-4484-A1AF-A7A573908840}" srcOrd="0" destOrd="0" presId="urn:microsoft.com/office/officeart/2005/8/layout/process1"/>
    <dgm:cxn modelId="{FC3F75FE-5701-4F02-97AA-8F64953CAEF1}" type="presParOf" srcId="{78C0DE6F-CEC3-4885-AC8B-0CF67997053D}" destId="{7ED18F0D-E752-445F-963A-B8FF8C2BAD24}" srcOrd="1" destOrd="0" presId="urn:microsoft.com/office/officeart/2005/8/layout/process1"/>
    <dgm:cxn modelId="{1F30511F-D729-420A-A1E2-54B8DC0D7C20}" type="presParOf" srcId="{7ED18F0D-E752-445F-963A-B8FF8C2BAD24}" destId="{A0408F94-33A2-49A8-A032-BC93982A063E}" srcOrd="0" destOrd="0" presId="urn:microsoft.com/office/officeart/2005/8/layout/process1"/>
    <dgm:cxn modelId="{D891CAC2-CA9D-4172-93C5-6DB181566DA2}" type="presParOf" srcId="{78C0DE6F-CEC3-4885-AC8B-0CF67997053D}" destId="{20A9CABF-49EF-4D7D-B0D1-E78BB30A63A5}" srcOrd="2" destOrd="0" presId="urn:microsoft.com/office/officeart/2005/8/layout/process1"/>
    <dgm:cxn modelId="{AA047DBD-C75E-4209-99EF-91D9A62DBD82}" type="presParOf" srcId="{78C0DE6F-CEC3-4885-AC8B-0CF67997053D}" destId="{BA6BBB64-8240-4183-9BB6-B8DB90ED78ED}" srcOrd="3" destOrd="0" presId="urn:microsoft.com/office/officeart/2005/8/layout/process1"/>
    <dgm:cxn modelId="{D6A90E46-033E-494C-98D2-4738A66861A4}" type="presParOf" srcId="{BA6BBB64-8240-4183-9BB6-B8DB90ED78ED}" destId="{3EF209A4-1380-464C-BC38-8852B987987B}" srcOrd="0" destOrd="0" presId="urn:microsoft.com/office/officeart/2005/8/layout/process1"/>
    <dgm:cxn modelId="{4E589610-1B0E-4554-BBD5-5EB77B4120DA}" type="presParOf" srcId="{78C0DE6F-CEC3-4885-AC8B-0CF67997053D}" destId="{0A4B9BD2-1393-4B64-B91F-8498F65B90CC}" srcOrd="4" destOrd="0" presId="urn:microsoft.com/office/officeart/2005/8/layout/process1"/>
    <dgm:cxn modelId="{6DC52F10-5A6A-4046-B22B-611A3EB38635}" type="presParOf" srcId="{78C0DE6F-CEC3-4885-AC8B-0CF67997053D}" destId="{D6C8D63A-0EF4-48B9-AD5D-DAF5BC0D95CB}" srcOrd="5" destOrd="0" presId="urn:microsoft.com/office/officeart/2005/8/layout/process1"/>
    <dgm:cxn modelId="{BE71EFCF-AE91-4F11-97DD-D5904633F52D}" type="presParOf" srcId="{D6C8D63A-0EF4-48B9-AD5D-DAF5BC0D95CB}" destId="{E8EEAA91-F901-47E0-896D-EA6164BC7830}" srcOrd="0" destOrd="0" presId="urn:microsoft.com/office/officeart/2005/8/layout/process1"/>
    <dgm:cxn modelId="{13912BA0-0C29-4C10-8DA8-C3FB728E104A}" type="presParOf" srcId="{78C0DE6F-CEC3-4885-AC8B-0CF67997053D}" destId="{1EBEB851-5FF6-439D-9C68-0132B33ED4D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F7F746-2CDC-4272-B321-0B96BBAACD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PE"/>
        </a:p>
      </dgm:t>
    </dgm:pt>
    <dgm:pt modelId="{6F568B33-FF0B-4F1D-9147-452866536E07}">
      <dgm:prSet phldrT="[Texto]" custT="1"/>
      <dgm:spPr>
        <a:solidFill>
          <a:schemeClr val="accent4">
            <a:lumMod val="40000"/>
            <a:lumOff val="60000"/>
          </a:schemeClr>
        </a:solidFill>
        <a:ln w="28575">
          <a:solidFill>
            <a:schemeClr val="bg1">
              <a:lumMod val="75000"/>
            </a:schemeClr>
          </a:solidFill>
        </a:ln>
      </dgm:spPr>
      <dgm:t>
        <a:bodyPr/>
        <a:lstStyle/>
        <a:p>
          <a:r>
            <a:rPr lang="es-PE" sz="2000" b="1" dirty="0" smtClean="0">
              <a:solidFill>
                <a:schemeClr val="accent6">
                  <a:lumMod val="50000"/>
                </a:schemeClr>
              </a:solidFill>
              <a:latin typeface="+mn-lt"/>
            </a:rPr>
            <a:t>CARACTERES DE LA COMPETENCIA</a:t>
          </a:r>
          <a:endParaRPr lang="es-PE" sz="2000" dirty="0">
            <a:solidFill>
              <a:schemeClr val="accent6">
                <a:lumMod val="50000"/>
              </a:schemeClr>
            </a:solidFill>
            <a:latin typeface="+mn-lt"/>
          </a:endParaRPr>
        </a:p>
      </dgm:t>
    </dgm:pt>
    <dgm:pt modelId="{0FB1FBB6-ED43-4941-8C56-F59D6879EAD5}" type="parTrans" cxnId="{0D193155-F5DB-4ADE-A2C5-253B20BE6A40}">
      <dgm:prSet/>
      <dgm:spPr/>
      <dgm:t>
        <a:bodyPr/>
        <a:lstStyle/>
        <a:p>
          <a:endParaRPr lang="es-PE"/>
        </a:p>
      </dgm:t>
    </dgm:pt>
    <dgm:pt modelId="{BA041BEC-CF97-4F43-AFAB-2637A1E693F3}" type="sibTrans" cxnId="{0D193155-F5DB-4ADE-A2C5-253B20BE6A40}">
      <dgm:prSet/>
      <dgm:spPr/>
      <dgm:t>
        <a:bodyPr/>
        <a:lstStyle/>
        <a:p>
          <a:endParaRPr lang="es-PE"/>
        </a:p>
      </dgm:t>
    </dgm:pt>
    <dgm:pt modelId="{6D9E221A-7A03-4B57-9211-8E1DBDB6A12C}">
      <dgm:prSet phldrT="[Texto]" custT="1"/>
      <dgm:spPr>
        <a:solidFill>
          <a:schemeClr val="accent4">
            <a:lumMod val="40000"/>
            <a:lumOff val="60000"/>
            <a:alpha val="90000"/>
          </a:schemeClr>
        </a:solidFill>
        <a:ln w="28575">
          <a:solidFill>
            <a:schemeClr val="bg1">
              <a:lumMod val="75000"/>
            </a:schemeClr>
          </a:solidFill>
        </a:ln>
      </dgm:spPr>
      <dgm:t>
        <a:bodyPr/>
        <a:lstStyle/>
        <a:p>
          <a:r>
            <a:rPr lang="es-PE" sz="1800" b="0" dirty="0" err="1" smtClean="0">
              <a:solidFill>
                <a:schemeClr val="accent6">
                  <a:lumMod val="50000"/>
                </a:schemeClr>
              </a:solidFill>
              <a:latin typeface="+mj-lt"/>
            </a:rPr>
            <a:t>Irrenunciabilidad</a:t>
          </a:r>
          <a:endParaRPr lang="es-PE" sz="1800" b="0" dirty="0">
            <a:solidFill>
              <a:schemeClr val="accent6">
                <a:lumMod val="50000"/>
              </a:schemeClr>
            </a:solidFill>
            <a:latin typeface="+mj-lt"/>
          </a:endParaRPr>
        </a:p>
      </dgm:t>
    </dgm:pt>
    <dgm:pt modelId="{B19B86A0-CB44-4FF2-A1A9-D5502AC83631}" type="parTrans" cxnId="{7A154179-375C-4469-851A-E8D4DE651C22}">
      <dgm:prSet/>
      <dgm:spPr>
        <a:ln w="19050">
          <a:solidFill>
            <a:schemeClr val="accent1">
              <a:lumMod val="50000"/>
            </a:schemeClr>
          </a:solidFill>
        </a:ln>
      </dgm:spPr>
      <dgm:t>
        <a:bodyPr/>
        <a:lstStyle/>
        <a:p>
          <a:endParaRPr lang="es-PE"/>
        </a:p>
      </dgm:t>
    </dgm:pt>
    <dgm:pt modelId="{A0F089BB-2476-4180-B02D-A76E7B8AE81E}" type="sibTrans" cxnId="{7A154179-375C-4469-851A-E8D4DE651C22}">
      <dgm:prSet/>
      <dgm:spPr/>
      <dgm:t>
        <a:bodyPr/>
        <a:lstStyle/>
        <a:p>
          <a:endParaRPr lang="es-PE"/>
        </a:p>
      </dgm:t>
    </dgm:pt>
    <dgm:pt modelId="{E9A26251-01BD-4A23-B7EB-ED2F535AA638}">
      <dgm:prSet phldrT="[Texto]" custT="1"/>
      <dgm:spPr>
        <a:solidFill>
          <a:schemeClr val="accent4">
            <a:lumMod val="40000"/>
            <a:lumOff val="60000"/>
            <a:alpha val="90000"/>
          </a:schemeClr>
        </a:solidFill>
        <a:ln w="28575">
          <a:solidFill>
            <a:schemeClr val="bg1">
              <a:lumMod val="75000"/>
            </a:schemeClr>
          </a:solidFill>
        </a:ln>
      </dgm:spPr>
      <dgm:t>
        <a:bodyPr/>
        <a:lstStyle/>
        <a:p>
          <a:r>
            <a:rPr lang="es-PE" sz="1800" b="0" dirty="0" err="1" smtClean="0">
              <a:solidFill>
                <a:schemeClr val="accent6">
                  <a:lumMod val="50000"/>
                </a:schemeClr>
              </a:solidFill>
              <a:latin typeface="+mn-lt"/>
            </a:rPr>
            <a:t>Indelegabilidad</a:t>
          </a:r>
          <a:endParaRPr lang="es-PE" sz="1800" b="0" dirty="0">
            <a:solidFill>
              <a:schemeClr val="accent6">
                <a:lumMod val="50000"/>
              </a:schemeClr>
            </a:solidFill>
            <a:latin typeface="+mn-lt"/>
          </a:endParaRPr>
        </a:p>
      </dgm:t>
    </dgm:pt>
    <dgm:pt modelId="{DF6A7FEA-56CE-46F9-BFD0-82B9AF5F8FE7}" type="parTrans" cxnId="{3728C462-10E1-4519-9993-5A25C22DDB15}">
      <dgm:prSet/>
      <dgm:spPr>
        <a:ln w="19050">
          <a:solidFill>
            <a:schemeClr val="accent1">
              <a:lumMod val="50000"/>
            </a:schemeClr>
          </a:solidFill>
        </a:ln>
      </dgm:spPr>
      <dgm:t>
        <a:bodyPr/>
        <a:lstStyle/>
        <a:p>
          <a:endParaRPr lang="es-PE"/>
        </a:p>
      </dgm:t>
    </dgm:pt>
    <dgm:pt modelId="{FC1517C0-4F99-4AE1-A619-F806A80C2C77}" type="sibTrans" cxnId="{3728C462-10E1-4519-9993-5A25C22DDB15}">
      <dgm:prSet/>
      <dgm:spPr/>
      <dgm:t>
        <a:bodyPr/>
        <a:lstStyle/>
        <a:p>
          <a:endParaRPr lang="es-PE"/>
        </a:p>
      </dgm:t>
    </dgm:pt>
    <dgm:pt modelId="{ECD041D8-AF81-45F5-8E84-B23A648E261B}" type="pres">
      <dgm:prSet presAssocID="{71F7F746-2CDC-4272-B321-0B96BBAACDF9}" presName="hierChild1" presStyleCnt="0">
        <dgm:presLayoutVars>
          <dgm:chPref val="1"/>
          <dgm:dir/>
          <dgm:animOne val="branch"/>
          <dgm:animLvl val="lvl"/>
          <dgm:resizeHandles/>
        </dgm:presLayoutVars>
      </dgm:prSet>
      <dgm:spPr/>
      <dgm:t>
        <a:bodyPr/>
        <a:lstStyle/>
        <a:p>
          <a:endParaRPr lang="es-PE"/>
        </a:p>
      </dgm:t>
    </dgm:pt>
    <dgm:pt modelId="{BBF760BA-A024-4632-BD51-A797DB854159}" type="pres">
      <dgm:prSet presAssocID="{6F568B33-FF0B-4F1D-9147-452866536E07}" presName="hierRoot1" presStyleCnt="0"/>
      <dgm:spPr/>
    </dgm:pt>
    <dgm:pt modelId="{5148E641-DF25-40A3-9652-ACEA334CEAB9}" type="pres">
      <dgm:prSet presAssocID="{6F568B33-FF0B-4F1D-9147-452866536E07}" presName="composite" presStyleCnt="0"/>
      <dgm:spPr/>
    </dgm:pt>
    <dgm:pt modelId="{2A1FF712-5A42-4036-8682-5A2FA0BF80BE}" type="pres">
      <dgm:prSet presAssocID="{6F568B33-FF0B-4F1D-9147-452866536E07}" presName="background" presStyleLbl="node0" presStyleIdx="0" presStyleCnt="1"/>
      <dgm:spPr>
        <a:solidFill>
          <a:schemeClr val="bg1">
            <a:lumMod val="40000"/>
            <a:lumOff val="60000"/>
          </a:schemeClr>
        </a:solidFill>
        <a:ln w="28575">
          <a:solidFill>
            <a:schemeClr val="bg1">
              <a:lumMod val="75000"/>
            </a:schemeClr>
          </a:solidFill>
        </a:ln>
      </dgm:spPr>
      <dgm:t>
        <a:bodyPr/>
        <a:lstStyle/>
        <a:p>
          <a:endParaRPr lang="es-PE"/>
        </a:p>
      </dgm:t>
    </dgm:pt>
    <dgm:pt modelId="{16D120B4-C930-4111-B951-A71D51D925C3}" type="pres">
      <dgm:prSet presAssocID="{6F568B33-FF0B-4F1D-9147-452866536E07}" presName="text" presStyleLbl="fgAcc0" presStyleIdx="0" presStyleCnt="1">
        <dgm:presLayoutVars>
          <dgm:chPref val="3"/>
        </dgm:presLayoutVars>
      </dgm:prSet>
      <dgm:spPr/>
      <dgm:t>
        <a:bodyPr/>
        <a:lstStyle/>
        <a:p>
          <a:endParaRPr lang="es-PE"/>
        </a:p>
      </dgm:t>
    </dgm:pt>
    <dgm:pt modelId="{6B0041AC-C33A-4B79-AC12-BBE467679C52}" type="pres">
      <dgm:prSet presAssocID="{6F568B33-FF0B-4F1D-9147-452866536E07}" presName="hierChild2" presStyleCnt="0"/>
      <dgm:spPr/>
    </dgm:pt>
    <dgm:pt modelId="{E50ED3C6-EEA4-4006-A9D3-695ACF31DE0A}" type="pres">
      <dgm:prSet presAssocID="{B19B86A0-CB44-4FF2-A1A9-D5502AC83631}" presName="Name10" presStyleLbl="parChTrans1D2" presStyleIdx="0" presStyleCnt="2"/>
      <dgm:spPr/>
      <dgm:t>
        <a:bodyPr/>
        <a:lstStyle/>
        <a:p>
          <a:endParaRPr lang="es-PE"/>
        </a:p>
      </dgm:t>
    </dgm:pt>
    <dgm:pt modelId="{11716A96-6064-4A7E-B3E8-57481F2146FD}" type="pres">
      <dgm:prSet presAssocID="{6D9E221A-7A03-4B57-9211-8E1DBDB6A12C}" presName="hierRoot2" presStyleCnt="0"/>
      <dgm:spPr/>
    </dgm:pt>
    <dgm:pt modelId="{389797F5-91B6-4560-8EB8-FFB85241FA6C}" type="pres">
      <dgm:prSet presAssocID="{6D9E221A-7A03-4B57-9211-8E1DBDB6A12C}" presName="composite2" presStyleCnt="0"/>
      <dgm:spPr/>
    </dgm:pt>
    <dgm:pt modelId="{733DC781-3F9C-40F2-B743-BA9523BE2D9C}" type="pres">
      <dgm:prSet presAssocID="{6D9E221A-7A03-4B57-9211-8E1DBDB6A12C}" presName="background2" presStyleLbl="node2" presStyleIdx="0" presStyleCnt="2"/>
      <dgm:spPr>
        <a:solidFill>
          <a:schemeClr val="bg1">
            <a:lumMod val="40000"/>
            <a:lumOff val="60000"/>
          </a:schemeClr>
        </a:solidFill>
        <a:ln w="28575">
          <a:solidFill>
            <a:schemeClr val="bg1">
              <a:lumMod val="75000"/>
            </a:schemeClr>
          </a:solidFill>
        </a:ln>
      </dgm:spPr>
      <dgm:t>
        <a:bodyPr/>
        <a:lstStyle/>
        <a:p>
          <a:endParaRPr lang="es-PE"/>
        </a:p>
      </dgm:t>
    </dgm:pt>
    <dgm:pt modelId="{F3D71516-296C-4D75-A020-4B385CC9C9D2}" type="pres">
      <dgm:prSet presAssocID="{6D9E221A-7A03-4B57-9211-8E1DBDB6A12C}" presName="text2" presStyleLbl="fgAcc2" presStyleIdx="0" presStyleCnt="2">
        <dgm:presLayoutVars>
          <dgm:chPref val="3"/>
        </dgm:presLayoutVars>
      </dgm:prSet>
      <dgm:spPr/>
      <dgm:t>
        <a:bodyPr/>
        <a:lstStyle/>
        <a:p>
          <a:endParaRPr lang="es-PE"/>
        </a:p>
      </dgm:t>
    </dgm:pt>
    <dgm:pt modelId="{D2F4EA84-B384-444B-9096-3E6EEECBBE37}" type="pres">
      <dgm:prSet presAssocID="{6D9E221A-7A03-4B57-9211-8E1DBDB6A12C}" presName="hierChild3" presStyleCnt="0"/>
      <dgm:spPr/>
    </dgm:pt>
    <dgm:pt modelId="{15543D3C-65DE-4C11-B127-C828915EF9AC}" type="pres">
      <dgm:prSet presAssocID="{DF6A7FEA-56CE-46F9-BFD0-82B9AF5F8FE7}" presName="Name10" presStyleLbl="parChTrans1D2" presStyleIdx="1" presStyleCnt="2"/>
      <dgm:spPr/>
      <dgm:t>
        <a:bodyPr/>
        <a:lstStyle/>
        <a:p>
          <a:endParaRPr lang="es-PE"/>
        </a:p>
      </dgm:t>
    </dgm:pt>
    <dgm:pt modelId="{9B21BAF5-9F25-482D-AE72-D97CE8543C64}" type="pres">
      <dgm:prSet presAssocID="{E9A26251-01BD-4A23-B7EB-ED2F535AA638}" presName="hierRoot2" presStyleCnt="0"/>
      <dgm:spPr/>
    </dgm:pt>
    <dgm:pt modelId="{97ABEBE2-9FE6-41A5-8C6B-4FF0F957A1A9}" type="pres">
      <dgm:prSet presAssocID="{E9A26251-01BD-4A23-B7EB-ED2F535AA638}" presName="composite2" presStyleCnt="0"/>
      <dgm:spPr/>
    </dgm:pt>
    <dgm:pt modelId="{AA2F6B39-E262-4139-B22B-5A2D6C3EDC5C}" type="pres">
      <dgm:prSet presAssocID="{E9A26251-01BD-4A23-B7EB-ED2F535AA638}" presName="background2" presStyleLbl="node2" presStyleIdx="1" presStyleCnt="2"/>
      <dgm:spPr>
        <a:solidFill>
          <a:schemeClr val="bg1">
            <a:lumMod val="40000"/>
            <a:lumOff val="60000"/>
          </a:schemeClr>
        </a:solidFill>
        <a:ln w="28575">
          <a:solidFill>
            <a:schemeClr val="bg1">
              <a:lumMod val="75000"/>
            </a:schemeClr>
          </a:solidFill>
        </a:ln>
      </dgm:spPr>
      <dgm:t>
        <a:bodyPr/>
        <a:lstStyle/>
        <a:p>
          <a:endParaRPr lang="es-PE"/>
        </a:p>
      </dgm:t>
    </dgm:pt>
    <dgm:pt modelId="{C5A52C23-13CB-4A51-B15E-E0B4D44900D0}" type="pres">
      <dgm:prSet presAssocID="{E9A26251-01BD-4A23-B7EB-ED2F535AA638}" presName="text2" presStyleLbl="fgAcc2" presStyleIdx="1" presStyleCnt="2">
        <dgm:presLayoutVars>
          <dgm:chPref val="3"/>
        </dgm:presLayoutVars>
      </dgm:prSet>
      <dgm:spPr/>
      <dgm:t>
        <a:bodyPr/>
        <a:lstStyle/>
        <a:p>
          <a:endParaRPr lang="es-PE"/>
        </a:p>
      </dgm:t>
    </dgm:pt>
    <dgm:pt modelId="{C27F0387-B889-4B84-9583-0CE04DDBA08B}" type="pres">
      <dgm:prSet presAssocID="{E9A26251-01BD-4A23-B7EB-ED2F535AA638}" presName="hierChild3" presStyleCnt="0"/>
      <dgm:spPr/>
    </dgm:pt>
  </dgm:ptLst>
  <dgm:cxnLst>
    <dgm:cxn modelId="{5B2AC764-EA12-44CE-99DE-ECB7CBA1DC14}" type="presOf" srcId="{E9A26251-01BD-4A23-B7EB-ED2F535AA638}" destId="{C5A52C23-13CB-4A51-B15E-E0B4D44900D0}" srcOrd="0" destOrd="0" presId="urn:microsoft.com/office/officeart/2005/8/layout/hierarchy1"/>
    <dgm:cxn modelId="{6D300AE5-077B-4102-8E43-C66A55AAC522}" type="presOf" srcId="{B19B86A0-CB44-4FF2-A1A9-D5502AC83631}" destId="{E50ED3C6-EEA4-4006-A9D3-695ACF31DE0A}" srcOrd="0" destOrd="0" presId="urn:microsoft.com/office/officeart/2005/8/layout/hierarchy1"/>
    <dgm:cxn modelId="{7A154179-375C-4469-851A-E8D4DE651C22}" srcId="{6F568B33-FF0B-4F1D-9147-452866536E07}" destId="{6D9E221A-7A03-4B57-9211-8E1DBDB6A12C}" srcOrd="0" destOrd="0" parTransId="{B19B86A0-CB44-4FF2-A1A9-D5502AC83631}" sibTransId="{A0F089BB-2476-4180-B02D-A76E7B8AE81E}"/>
    <dgm:cxn modelId="{34DA04D4-2B2F-4294-9B10-3CB60E484556}" type="presOf" srcId="{DF6A7FEA-56CE-46F9-BFD0-82B9AF5F8FE7}" destId="{15543D3C-65DE-4C11-B127-C828915EF9AC}" srcOrd="0" destOrd="0" presId="urn:microsoft.com/office/officeart/2005/8/layout/hierarchy1"/>
    <dgm:cxn modelId="{FDDE200E-AC3F-4292-B8DC-B1D9CFC572E6}" type="presOf" srcId="{6F568B33-FF0B-4F1D-9147-452866536E07}" destId="{16D120B4-C930-4111-B951-A71D51D925C3}" srcOrd="0" destOrd="0" presId="urn:microsoft.com/office/officeart/2005/8/layout/hierarchy1"/>
    <dgm:cxn modelId="{89E484FF-0552-40FB-8CD7-FE2EE1E5B1DF}" type="presOf" srcId="{6D9E221A-7A03-4B57-9211-8E1DBDB6A12C}" destId="{F3D71516-296C-4D75-A020-4B385CC9C9D2}" srcOrd="0" destOrd="0" presId="urn:microsoft.com/office/officeart/2005/8/layout/hierarchy1"/>
    <dgm:cxn modelId="{0D193155-F5DB-4ADE-A2C5-253B20BE6A40}" srcId="{71F7F746-2CDC-4272-B321-0B96BBAACDF9}" destId="{6F568B33-FF0B-4F1D-9147-452866536E07}" srcOrd="0" destOrd="0" parTransId="{0FB1FBB6-ED43-4941-8C56-F59D6879EAD5}" sibTransId="{BA041BEC-CF97-4F43-AFAB-2637A1E693F3}"/>
    <dgm:cxn modelId="{3728C462-10E1-4519-9993-5A25C22DDB15}" srcId="{6F568B33-FF0B-4F1D-9147-452866536E07}" destId="{E9A26251-01BD-4A23-B7EB-ED2F535AA638}" srcOrd="1" destOrd="0" parTransId="{DF6A7FEA-56CE-46F9-BFD0-82B9AF5F8FE7}" sibTransId="{FC1517C0-4F99-4AE1-A619-F806A80C2C77}"/>
    <dgm:cxn modelId="{B350171A-1CA1-44AC-A200-4F7594A4FDC3}" type="presOf" srcId="{71F7F746-2CDC-4272-B321-0B96BBAACDF9}" destId="{ECD041D8-AF81-45F5-8E84-B23A648E261B}" srcOrd="0" destOrd="0" presId="urn:microsoft.com/office/officeart/2005/8/layout/hierarchy1"/>
    <dgm:cxn modelId="{F2B73B71-524F-4D98-A1AB-330E7F89B145}" type="presParOf" srcId="{ECD041D8-AF81-45F5-8E84-B23A648E261B}" destId="{BBF760BA-A024-4632-BD51-A797DB854159}" srcOrd="0" destOrd="0" presId="urn:microsoft.com/office/officeart/2005/8/layout/hierarchy1"/>
    <dgm:cxn modelId="{CFD595EA-751C-4DBC-8EB5-C5A7611231E0}" type="presParOf" srcId="{BBF760BA-A024-4632-BD51-A797DB854159}" destId="{5148E641-DF25-40A3-9652-ACEA334CEAB9}" srcOrd="0" destOrd="0" presId="urn:microsoft.com/office/officeart/2005/8/layout/hierarchy1"/>
    <dgm:cxn modelId="{5ADF1D14-A51D-4F82-9C8C-7B162F168AB1}" type="presParOf" srcId="{5148E641-DF25-40A3-9652-ACEA334CEAB9}" destId="{2A1FF712-5A42-4036-8682-5A2FA0BF80BE}" srcOrd="0" destOrd="0" presId="urn:microsoft.com/office/officeart/2005/8/layout/hierarchy1"/>
    <dgm:cxn modelId="{B3AAA7E5-DAD6-42B3-8835-70BF7CE34CE7}" type="presParOf" srcId="{5148E641-DF25-40A3-9652-ACEA334CEAB9}" destId="{16D120B4-C930-4111-B951-A71D51D925C3}" srcOrd="1" destOrd="0" presId="urn:microsoft.com/office/officeart/2005/8/layout/hierarchy1"/>
    <dgm:cxn modelId="{4E815961-1B25-4649-AE6D-B5288D447FA6}" type="presParOf" srcId="{BBF760BA-A024-4632-BD51-A797DB854159}" destId="{6B0041AC-C33A-4B79-AC12-BBE467679C52}" srcOrd="1" destOrd="0" presId="urn:microsoft.com/office/officeart/2005/8/layout/hierarchy1"/>
    <dgm:cxn modelId="{725B2BA7-81F0-4200-B831-F1722AC99077}" type="presParOf" srcId="{6B0041AC-C33A-4B79-AC12-BBE467679C52}" destId="{E50ED3C6-EEA4-4006-A9D3-695ACF31DE0A}" srcOrd="0" destOrd="0" presId="urn:microsoft.com/office/officeart/2005/8/layout/hierarchy1"/>
    <dgm:cxn modelId="{A3B08AB0-FE84-46AA-B008-4AC6E0F68814}" type="presParOf" srcId="{6B0041AC-C33A-4B79-AC12-BBE467679C52}" destId="{11716A96-6064-4A7E-B3E8-57481F2146FD}" srcOrd="1" destOrd="0" presId="urn:microsoft.com/office/officeart/2005/8/layout/hierarchy1"/>
    <dgm:cxn modelId="{2C479AF9-454D-42A7-9E19-DB4F0DFEA1E1}" type="presParOf" srcId="{11716A96-6064-4A7E-B3E8-57481F2146FD}" destId="{389797F5-91B6-4560-8EB8-FFB85241FA6C}" srcOrd="0" destOrd="0" presId="urn:microsoft.com/office/officeart/2005/8/layout/hierarchy1"/>
    <dgm:cxn modelId="{7379BC5A-76F8-4B8E-AA67-5894EFC243E3}" type="presParOf" srcId="{389797F5-91B6-4560-8EB8-FFB85241FA6C}" destId="{733DC781-3F9C-40F2-B743-BA9523BE2D9C}" srcOrd="0" destOrd="0" presId="urn:microsoft.com/office/officeart/2005/8/layout/hierarchy1"/>
    <dgm:cxn modelId="{06D9ED40-C76E-4172-B06D-CE20B891B225}" type="presParOf" srcId="{389797F5-91B6-4560-8EB8-FFB85241FA6C}" destId="{F3D71516-296C-4D75-A020-4B385CC9C9D2}" srcOrd="1" destOrd="0" presId="urn:microsoft.com/office/officeart/2005/8/layout/hierarchy1"/>
    <dgm:cxn modelId="{40B022B7-5DC6-4B67-87B1-96A4186ED11F}" type="presParOf" srcId="{11716A96-6064-4A7E-B3E8-57481F2146FD}" destId="{D2F4EA84-B384-444B-9096-3E6EEECBBE37}" srcOrd="1" destOrd="0" presId="urn:microsoft.com/office/officeart/2005/8/layout/hierarchy1"/>
    <dgm:cxn modelId="{7DA41651-5405-457F-AF50-201C991FC429}" type="presParOf" srcId="{6B0041AC-C33A-4B79-AC12-BBE467679C52}" destId="{15543D3C-65DE-4C11-B127-C828915EF9AC}" srcOrd="2" destOrd="0" presId="urn:microsoft.com/office/officeart/2005/8/layout/hierarchy1"/>
    <dgm:cxn modelId="{FFDABC01-14F5-43F6-AA0E-36523D896749}" type="presParOf" srcId="{6B0041AC-C33A-4B79-AC12-BBE467679C52}" destId="{9B21BAF5-9F25-482D-AE72-D97CE8543C64}" srcOrd="3" destOrd="0" presId="urn:microsoft.com/office/officeart/2005/8/layout/hierarchy1"/>
    <dgm:cxn modelId="{FC1C3CF5-4741-45FD-AF44-99A0BD418026}" type="presParOf" srcId="{9B21BAF5-9F25-482D-AE72-D97CE8543C64}" destId="{97ABEBE2-9FE6-41A5-8C6B-4FF0F957A1A9}" srcOrd="0" destOrd="0" presId="urn:microsoft.com/office/officeart/2005/8/layout/hierarchy1"/>
    <dgm:cxn modelId="{1E56D319-1208-4584-BF01-7FAD83E107D6}" type="presParOf" srcId="{97ABEBE2-9FE6-41A5-8C6B-4FF0F957A1A9}" destId="{AA2F6B39-E262-4139-B22B-5A2D6C3EDC5C}" srcOrd="0" destOrd="0" presId="urn:microsoft.com/office/officeart/2005/8/layout/hierarchy1"/>
    <dgm:cxn modelId="{EAC8E430-025A-40AF-BB0C-8FE85730D592}" type="presParOf" srcId="{97ABEBE2-9FE6-41A5-8C6B-4FF0F957A1A9}" destId="{C5A52C23-13CB-4A51-B15E-E0B4D44900D0}" srcOrd="1" destOrd="0" presId="urn:microsoft.com/office/officeart/2005/8/layout/hierarchy1"/>
    <dgm:cxn modelId="{27D5A308-9272-49CF-A4BA-6EE5EC70698D}" type="presParOf" srcId="{9B21BAF5-9F25-482D-AE72-D97CE8543C64}" destId="{C27F0387-B889-4B84-9583-0CE04DDBA0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07F36-E763-4A57-B36B-A0A322E51A1B}">
      <dsp:nvSpPr>
        <dsp:cNvPr id="0" name=""/>
        <dsp:cNvSpPr/>
      </dsp:nvSpPr>
      <dsp:spPr>
        <a:xfrm>
          <a:off x="1751699" y="3285695"/>
          <a:ext cx="274410" cy="1616312"/>
        </a:xfrm>
        <a:custGeom>
          <a:avLst/>
          <a:gdLst/>
          <a:ahLst/>
          <a:cxnLst/>
          <a:rect l="0" t="0" r="0" b="0"/>
          <a:pathLst>
            <a:path>
              <a:moveTo>
                <a:pt x="0" y="0"/>
              </a:moveTo>
              <a:lnTo>
                <a:pt x="0" y="1616312"/>
              </a:lnTo>
              <a:lnTo>
                <a:pt x="274410" y="1616312"/>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0930E6E4-B8C6-427E-9282-F283AB949E82}">
      <dsp:nvSpPr>
        <dsp:cNvPr id="0" name=""/>
        <dsp:cNvSpPr/>
      </dsp:nvSpPr>
      <dsp:spPr>
        <a:xfrm>
          <a:off x="1751699" y="3285695"/>
          <a:ext cx="246879" cy="617692"/>
        </a:xfrm>
        <a:custGeom>
          <a:avLst/>
          <a:gdLst/>
          <a:ahLst/>
          <a:cxnLst/>
          <a:rect l="0" t="0" r="0" b="0"/>
          <a:pathLst>
            <a:path>
              <a:moveTo>
                <a:pt x="0" y="0"/>
              </a:moveTo>
              <a:lnTo>
                <a:pt x="0" y="617692"/>
              </a:lnTo>
              <a:lnTo>
                <a:pt x="246879" y="617692"/>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D2D8FDF-8939-41EA-9E54-7779E240A520}">
      <dsp:nvSpPr>
        <dsp:cNvPr id="0" name=""/>
        <dsp:cNvSpPr/>
      </dsp:nvSpPr>
      <dsp:spPr>
        <a:xfrm>
          <a:off x="2364325" y="2399223"/>
          <a:ext cx="91440" cy="262195"/>
        </a:xfrm>
        <a:custGeom>
          <a:avLst/>
          <a:gdLst/>
          <a:ahLst/>
          <a:cxnLst/>
          <a:rect l="0" t="0" r="0" b="0"/>
          <a:pathLst>
            <a:path>
              <a:moveTo>
                <a:pt x="45720" y="0"/>
              </a:moveTo>
              <a:lnTo>
                <a:pt x="45720" y="262195"/>
              </a:lnTo>
            </a:path>
          </a:pathLst>
        </a:custGeom>
        <a:noFill/>
        <a:ln w="28575"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701AAF6C-8FAB-48DA-874E-D6FB5C9596E8}">
      <dsp:nvSpPr>
        <dsp:cNvPr id="0" name=""/>
        <dsp:cNvSpPr/>
      </dsp:nvSpPr>
      <dsp:spPr>
        <a:xfrm>
          <a:off x="2364325" y="1512751"/>
          <a:ext cx="91440" cy="262195"/>
        </a:xfrm>
        <a:custGeom>
          <a:avLst/>
          <a:gdLst/>
          <a:ahLst/>
          <a:cxnLst/>
          <a:rect l="0" t="0" r="0" b="0"/>
          <a:pathLst>
            <a:path>
              <a:moveTo>
                <a:pt x="45720" y="0"/>
              </a:moveTo>
              <a:lnTo>
                <a:pt x="45720" y="262195"/>
              </a:lnTo>
            </a:path>
          </a:pathLst>
        </a:custGeom>
        <a:noFill/>
        <a:ln w="28575"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F82292AD-AC86-44C7-B63E-EF45ECC4C8DD}">
      <dsp:nvSpPr>
        <dsp:cNvPr id="0" name=""/>
        <dsp:cNvSpPr/>
      </dsp:nvSpPr>
      <dsp:spPr>
        <a:xfrm>
          <a:off x="2364325" y="626279"/>
          <a:ext cx="91440" cy="262195"/>
        </a:xfrm>
        <a:custGeom>
          <a:avLst/>
          <a:gdLst/>
          <a:ahLst/>
          <a:cxnLst/>
          <a:rect l="0" t="0" r="0" b="0"/>
          <a:pathLst>
            <a:path>
              <a:moveTo>
                <a:pt x="45720" y="0"/>
              </a:moveTo>
              <a:lnTo>
                <a:pt x="45720" y="262195"/>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2DCAA6D-D06D-4A9F-9D77-6C53656B8184}">
      <dsp:nvSpPr>
        <dsp:cNvPr id="0" name=""/>
        <dsp:cNvSpPr/>
      </dsp:nvSpPr>
      <dsp:spPr>
        <a:xfrm>
          <a:off x="1126253" y="2004"/>
          <a:ext cx="2567584" cy="624275"/>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6">
                  <a:lumMod val="75000"/>
                </a:schemeClr>
              </a:solidFill>
            </a:rPr>
            <a:t>JURISDICCIÓN</a:t>
          </a:r>
          <a:endParaRPr lang="es-PE" sz="2000" b="1" kern="1200" dirty="0">
            <a:solidFill>
              <a:schemeClr val="accent6">
                <a:lumMod val="75000"/>
              </a:schemeClr>
            </a:solidFill>
          </a:endParaRPr>
        </a:p>
      </dsp:txBody>
      <dsp:txXfrm>
        <a:off x="1126253" y="2004"/>
        <a:ext cx="2567584" cy="624275"/>
      </dsp:txXfrm>
    </dsp:sp>
    <dsp:sp modelId="{CF08B92F-9856-4777-A3B6-F21ED7F0E4D7}">
      <dsp:nvSpPr>
        <dsp:cNvPr id="0" name=""/>
        <dsp:cNvSpPr/>
      </dsp:nvSpPr>
      <dsp:spPr>
        <a:xfrm>
          <a:off x="1526151" y="888475"/>
          <a:ext cx="1767786" cy="624275"/>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Estado</a:t>
          </a:r>
          <a:endParaRPr lang="es-PE" sz="1600" kern="1200" dirty="0">
            <a:solidFill>
              <a:schemeClr val="accent6">
                <a:lumMod val="75000"/>
              </a:schemeClr>
            </a:solidFill>
          </a:endParaRPr>
        </a:p>
      </dsp:txBody>
      <dsp:txXfrm>
        <a:off x="1526151" y="888475"/>
        <a:ext cx="1767786" cy="624275"/>
      </dsp:txXfrm>
    </dsp:sp>
    <dsp:sp modelId="{8853217A-531B-4AB2-9062-D90DAC67BA74}">
      <dsp:nvSpPr>
        <dsp:cNvPr id="0" name=""/>
        <dsp:cNvSpPr/>
      </dsp:nvSpPr>
      <dsp:spPr>
        <a:xfrm>
          <a:off x="1526151" y="1774947"/>
          <a:ext cx="1767786" cy="624275"/>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Poder Judicial</a:t>
          </a:r>
          <a:endParaRPr lang="es-PE" sz="1600" kern="1200" dirty="0">
            <a:solidFill>
              <a:schemeClr val="accent6">
                <a:lumMod val="75000"/>
              </a:schemeClr>
            </a:solidFill>
          </a:endParaRPr>
        </a:p>
      </dsp:txBody>
      <dsp:txXfrm>
        <a:off x="1526151" y="1774947"/>
        <a:ext cx="1767786" cy="624275"/>
      </dsp:txXfrm>
    </dsp:sp>
    <dsp:sp modelId="{AA8DD6D7-84D4-4FA4-96AD-7BAC6129C832}">
      <dsp:nvSpPr>
        <dsp:cNvPr id="0" name=""/>
        <dsp:cNvSpPr/>
      </dsp:nvSpPr>
      <dsp:spPr>
        <a:xfrm>
          <a:off x="1587112" y="2661419"/>
          <a:ext cx="1645865" cy="624275"/>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Resolver</a:t>
          </a:r>
          <a:endParaRPr lang="es-PE" sz="1600" kern="1200" dirty="0">
            <a:solidFill>
              <a:schemeClr val="accent6">
                <a:lumMod val="75000"/>
              </a:schemeClr>
            </a:solidFill>
          </a:endParaRPr>
        </a:p>
      </dsp:txBody>
      <dsp:txXfrm>
        <a:off x="1587112" y="2661419"/>
        <a:ext cx="1645865" cy="624275"/>
      </dsp:txXfrm>
    </dsp:sp>
    <dsp:sp modelId="{61B9CC39-0937-4B99-8CB0-1D31CC5402B8}">
      <dsp:nvSpPr>
        <dsp:cNvPr id="0" name=""/>
        <dsp:cNvSpPr/>
      </dsp:nvSpPr>
      <dsp:spPr>
        <a:xfrm>
          <a:off x="1998578" y="3547890"/>
          <a:ext cx="2804521" cy="710994"/>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Conflictos entre las partes</a:t>
          </a:r>
          <a:endParaRPr lang="es-PE" sz="1600" kern="1200" dirty="0">
            <a:solidFill>
              <a:schemeClr val="accent6">
                <a:lumMod val="75000"/>
              </a:schemeClr>
            </a:solidFill>
          </a:endParaRPr>
        </a:p>
      </dsp:txBody>
      <dsp:txXfrm>
        <a:off x="1998578" y="3547890"/>
        <a:ext cx="2804521" cy="710994"/>
      </dsp:txXfrm>
    </dsp:sp>
    <dsp:sp modelId="{34E363CB-CD44-476A-A614-B2909E21AEEF}">
      <dsp:nvSpPr>
        <dsp:cNvPr id="0" name=""/>
        <dsp:cNvSpPr/>
      </dsp:nvSpPr>
      <dsp:spPr>
        <a:xfrm>
          <a:off x="2026109" y="4520344"/>
          <a:ext cx="2756003" cy="763327"/>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Aplicación del Derecho</a:t>
          </a:r>
          <a:endParaRPr lang="es-PE" sz="1600" kern="1200" dirty="0">
            <a:solidFill>
              <a:schemeClr val="accent6">
                <a:lumMod val="75000"/>
              </a:schemeClr>
            </a:solidFill>
          </a:endParaRPr>
        </a:p>
      </dsp:txBody>
      <dsp:txXfrm>
        <a:off x="2026109" y="4520344"/>
        <a:ext cx="2756003" cy="763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7D34C-24F3-4DAA-B2F5-E81E2FA765B1}">
      <dsp:nvSpPr>
        <dsp:cNvPr id="0" name=""/>
        <dsp:cNvSpPr/>
      </dsp:nvSpPr>
      <dsp:spPr>
        <a:xfrm>
          <a:off x="292513" y="588695"/>
          <a:ext cx="1972006" cy="1394377"/>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accent6">
                  <a:lumMod val="75000"/>
                </a:schemeClr>
              </a:solidFill>
              <a:latin typeface="+mn-lt"/>
            </a:rPr>
            <a:t>PRINCIPIOS Y DERECHOS DE LA FUNCIÓN JURISDICCIONAL</a:t>
          </a:r>
          <a:endParaRPr lang="es-PE" sz="1800" kern="1200" dirty="0">
            <a:solidFill>
              <a:schemeClr val="accent6">
                <a:lumMod val="75000"/>
              </a:schemeClr>
            </a:solidFill>
            <a:latin typeface="+mn-lt"/>
          </a:endParaRPr>
        </a:p>
      </dsp:txBody>
      <dsp:txXfrm>
        <a:off x="333353" y="629535"/>
        <a:ext cx="1890326" cy="1312697"/>
      </dsp:txXfrm>
    </dsp:sp>
    <dsp:sp modelId="{49E1D6C8-CF3C-4461-819F-4AC5558B800F}">
      <dsp:nvSpPr>
        <dsp:cNvPr id="0" name=""/>
        <dsp:cNvSpPr/>
      </dsp:nvSpPr>
      <dsp:spPr>
        <a:xfrm rot="20115508">
          <a:off x="2185671" y="859235"/>
          <a:ext cx="1717934" cy="134296"/>
        </a:xfrm>
        <a:custGeom>
          <a:avLst/>
          <a:gdLst/>
          <a:ahLst/>
          <a:cxnLst/>
          <a:rect l="0" t="0" r="0" b="0"/>
          <a:pathLst>
            <a:path>
              <a:moveTo>
                <a:pt x="0" y="67148"/>
              </a:moveTo>
              <a:lnTo>
                <a:pt x="1717934" y="67148"/>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3001690" y="883435"/>
        <a:ext cx="85896" cy="85896"/>
      </dsp:txXfrm>
    </dsp:sp>
    <dsp:sp modelId="{0E584E9B-DA5E-4FEE-98D1-262C35EB836E}">
      <dsp:nvSpPr>
        <dsp:cNvPr id="0" name=""/>
        <dsp:cNvSpPr/>
      </dsp:nvSpPr>
      <dsp:spPr>
        <a:xfrm>
          <a:off x="3824757" y="0"/>
          <a:ext cx="3837560" cy="1133768"/>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0" kern="1200" dirty="0" smtClean="0">
              <a:solidFill>
                <a:schemeClr val="accent6">
                  <a:lumMod val="50000"/>
                </a:schemeClr>
              </a:solidFill>
              <a:latin typeface="+mj-lt"/>
            </a:rPr>
            <a:t>La unidad y exclusividad de la función jurisdiccional</a:t>
          </a:r>
          <a:endParaRPr lang="es-PE" sz="1800" b="0" kern="1200" dirty="0">
            <a:solidFill>
              <a:schemeClr val="accent6">
                <a:lumMod val="50000"/>
              </a:schemeClr>
            </a:solidFill>
            <a:latin typeface="+mj-lt"/>
          </a:endParaRPr>
        </a:p>
      </dsp:txBody>
      <dsp:txXfrm>
        <a:off x="3857964" y="33207"/>
        <a:ext cx="3771146" cy="1067354"/>
      </dsp:txXfrm>
    </dsp:sp>
    <dsp:sp modelId="{ABE3492C-A0BF-4F7C-B142-0E5A08C08B46}">
      <dsp:nvSpPr>
        <dsp:cNvPr id="0" name=""/>
        <dsp:cNvSpPr/>
      </dsp:nvSpPr>
      <dsp:spPr>
        <a:xfrm rot="1472425">
          <a:off x="2187053" y="1574920"/>
          <a:ext cx="1715170" cy="134296"/>
        </a:xfrm>
        <a:custGeom>
          <a:avLst/>
          <a:gdLst/>
          <a:ahLst/>
          <a:cxnLst/>
          <a:rect l="0" t="0" r="0" b="0"/>
          <a:pathLst>
            <a:path>
              <a:moveTo>
                <a:pt x="0" y="67148"/>
              </a:moveTo>
              <a:lnTo>
                <a:pt x="1715170" y="67148"/>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PE" sz="600" kern="1200"/>
        </a:p>
      </dsp:txBody>
      <dsp:txXfrm>
        <a:off x="3001759" y="1599189"/>
        <a:ext cx="85758" cy="85758"/>
      </dsp:txXfrm>
    </dsp:sp>
    <dsp:sp modelId="{833BAF64-BB99-4DBB-BEBC-66BE9AB990F1}">
      <dsp:nvSpPr>
        <dsp:cNvPr id="0" name=""/>
        <dsp:cNvSpPr/>
      </dsp:nvSpPr>
      <dsp:spPr>
        <a:xfrm>
          <a:off x="3824757" y="1424740"/>
          <a:ext cx="3837560" cy="1147027"/>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0" kern="1200" dirty="0" smtClean="0">
              <a:solidFill>
                <a:schemeClr val="accent6">
                  <a:lumMod val="50000"/>
                </a:schemeClr>
              </a:solidFill>
              <a:latin typeface="+mn-lt"/>
            </a:rPr>
            <a:t>Principios y derechos de la función </a:t>
          </a:r>
        </a:p>
        <a:p>
          <a:pPr lvl="0" algn="ctr" defTabSz="800100">
            <a:lnSpc>
              <a:spcPct val="90000"/>
            </a:lnSpc>
            <a:spcBef>
              <a:spcPct val="0"/>
            </a:spcBef>
            <a:spcAft>
              <a:spcPct val="35000"/>
            </a:spcAft>
          </a:pPr>
          <a:r>
            <a:rPr lang="es-PE" sz="1800" b="0" kern="1200" dirty="0" smtClean="0">
              <a:solidFill>
                <a:schemeClr val="accent6">
                  <a:lumMod val="50000"/>
                </a:schemeClr>
              </a:solidFill>
              <a:latin typeface="+mn-lt"/>
            </a:rPr>
            <a:t>jurisdiccional (*)</a:t>
          </a:r>
          <a:endParaRPr lang="es-PE" sz="1800" b="0" kern="1200" dirty="0">
            <a:solidFill>
              <a:schemeClr val="accent6">
                <a:lumMod val="50000"/>
              </a:schemeClr>
            </a:solidFill>
            <a:latin typeface="+mn-lt"/>
          </a:endParaRPr>
        </a:p>
      </dsp:txBody>
      <dsp:txXfrm>
        <a:off x="3858352" y="1458335"/>
        <a:ext cx="3770370" cy="10798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4E25B-A213-48E4-9BE2-5DD70D1F89FB}">
      <dsp:nvSpPr>
        <dsp:cNvPr id="0" name=""/>
        <dsp:cNvSpPr/>
      </dsp:nvSpPr>
      <dsp:spPr>
        <a:xfrm>
          <a:off x="3051763" y="755691"/>
          <a:ext cx="1300865" cy="1276303"/>
        </a:xfrm>
        <a:custGeom>
          <a:avLst/>
          <a:gdLst/>
          <a:ahLst/>
          <a:cxnLst/>
          <a:rect l="0" t="0" r="0" b="0"/>
          <a:pathLst>
            <a:path>
              <a:moveTo>
                <a:pt x="0" y="0"/>
              </a:moveTo>
              <a:lnTo>
                <a:pt x="0" y="980953"/>
              </a:lnTo>
              <a:lnTo>
                <a:pt x="1300865" y="980953"/>
              </a:lnTo>
              <a:lnTo>
                <a:pt x="1300865" y="127630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C8A7EE13-7811-4772-B6BE-29B7A29F7555}">
      <dsp:nvSpPr>
        <dsp:cNvPr id="0" name=""/>
        <dsp:cNvSpPr/>
      </dsp:nvSpPr>
      <dsp:spPr>
        <a:xfrm>
          <a:off x="1644668" y="755691"/>
          <a:ext cx="1407094" cy="1276303"/>
        </a:xfrm>
        <a:custGeom>
          <a:avLst/>
          <a:gdLst/>
          <a:ahLst/>
          <a:cxnLst/>
          <a:rect l="0" t="0" r="0" b="0"/>
          <a:pathLst>
            <a:path>
              <a:moveTo>
                <a:pt x="1407094" y="0"/>
              </a:moveTo>
              <a:lnTo>
                <a:pt x="1407094" y="980953"/>
              </a:lnTo>
              <a:lnTo>
                <a:pt x="0" y="980953"/>
              </a:lnTo>
              <a:lnTo>
                <a:pt x="0" y="127630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sp>
    <dsp:sp modelId="{B382E68F-864A-4C6D-8A44-ACD38B0543F7}">
      <dsp:nvSpPr>
        <dsp:cNvPr id="0" name=""/>
        <dsp:cNvSpPr/>
      </dsp:nvSpPr>
      <dsp:spPr>
        <a:xfrm>
          <a:off x="7526" y="15771"/>
          <a:ext cx="6088473" cy="739920"/>
        </a:xfrm>
        <a:prstGeom prst="rect">
          <a:avLst/>
        </a:prstGeom>
        <a:noFill/>
        <a:ln w="2857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Sala de Derecho Constitucional y Social de la Corte Suprema de Justicia de la República</a:t>
          </a:r>
          <a:endParaRPr lang="es-PE" sz="1600" kern="1200" dirty="0">
            <a:solidFill>
              <a:schemeClr val="accent6">
                <a:lumMod val="75000"/>
              </a:schemeClr>
            </a:solidFill>
          </a:endParaRPr>
        </a:p>
      </dsp:txBody>
      <dsp:txXfrm>
        <a:off x="7526" y="15771"/>
        <a:ext cx="6088473" cy="739920"/>
      </dsp:txXfrm>
    </dsp:sp>
    <dsp:sp modelId="{11A4BAD1-EABD-4C7F-894E-CB45812A42D8}">
      <dsp:nvSpPr>
        <dsp:cNvPr id="0" name=""/>
        <dsp:cNvSpPr/>
      </dsp:nvSpPr>
      <dsp:spPr>
        <a:xfrm>
          <a:off x="671731" y="2031995"/>
          <a:ext cx="1945874" cy="564370"/>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Salas Laborales</a:t>
          </a:r>
          <a:endParaRPr lang="es-PE" sz="1600" kern="1200" dirty="0">
            <a:solidFill>
              <a:schemeClr val="accent6">
                <a:lumMod val="75000"/>
              </a:schemeClr>
            </a:solidFill>
          </a:endParaRPr>
        </a:p>
      </dsp:txBody>
      <dsp:txXfrm>
        <a:off x="671731" y="2031995"/>
        <a:ext cx="1945874" cy="564370"/>
      </dsp:txXfrm>
    </dsp:sp>
    <dsp:sp modelId="{4C4CCFC2-32AE-41F2-B0BE-34C334BD5A11}">
      <dsp:nvSpPr>
        <dsp:cNvPr id="0" name=""/>
        <dsp:cNvSpPr/>
      </dsp:nvSpPr>
      <dsp:spPr>
        <a:xfrm>
          <a:off x="3192018" y="2031995"/>
          <a:ext cx="2321221" cy="526776"/>
        </a:xfrm>
        <a:prstGeom prst="rect">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Tribunales Unipersonales</a:t>
          </a:r>
          <a:endParaRPr lang="es-PE" sz="1600" kern="1200" dirty="0">
            <a:solidFill>
              <a:schemeClr val="accent6">
                <a:lumMod val="75000"/>
              </a:schemeClr>
            </a:solidFill>
          </a:endParaRPr>
        </a:p>
      </dsp:txBody>
      <dsp:txXfrm>
        <a:off x="3192018" y="2031995"/>
        <a:ext cx="2321221" cy="526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B2C61-102B-497C-A0A6-449E3C48F582}">
      <dsp:nvSpPr>
        <dsp:cNvPr id="0" name=""/>
        <dsp:cNvSpPr/>
      </dsp:nvSpPr>
      <dsp:spPr>
        <a:xfrm>
          <a:off x="4379" y="1623714"/>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accent6">
                  <a:lumMod val="75000"/>
                </a:schemeClr>
              </a:solidFill>
            </a:rPr>
            <a:t>COMPETENCIA</a:t>
          </a:r>
          <a:endParaRPr lang="es-PE" sz="1800" b="1" kern="1200" dirty="0">
            <a:solidFill>
              <a:schemeClr val="accent6">
                <a:lumMod val="75000"/>
              </a:schemeClr>
            </a:solidFill>
          </a:endParaRPr>
        </a:p>
      </dsp:txBody>
      <dsp:txXfrm>
        <a:off x="28296" y="1647631"/>
        <a:ext cx="1585306" cy="768736"/>
      </dsp:txXfrm>
    </dsp:sp>
    <dsp:sp modelId="{BB7A04C9-C969-4299-91F7-C7B2AB689B83}">
      <dsp:nvSpPr>
        <dsp:cNvPr id="0" name=""/>
        <dsp:cNvSpPr/>
      </dsp:nvSpPr>
      <dsp:spPr>
        <a:xfrm>
          <a:off x="1637520" y="2013916"/>
          <a:ext cx="653256" cy="36166"/>
        </a:xfrm>
        <a:custGeom>
          <a:avLst/>
          <a:gdLst/>
          <a:ahLst/>
          <a:cxnLst/>
          <a:rect l="0" t="0" r="0" b="0"/>
          <a:pathLst>
            <a:path>
              <a:moveTo>
                <a:pt x="0" y="18083"/>
              </a:moveTo>
              <a:lnTo>
                <a:pt x="653256" y="18083"/>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1947816" y="2015668"/>
        <a:ext cx="32662" cy="32662"/>
      </dsp:txXfrm>
    </dsp:sp>
    <dsp:sp modelId="{C51D5296-1C24-45E6-AB28-9A0186AF8C36}">
      <dsp:nvSpPr>
        <dsp:cNvPr id="0" name=""/>
        <dsp:cNvSpPr/>
      </dsp:nvSpPr>
      <dsp:spPr>
        <a:xfrm>
          <a:off x="2290776" y="1623714"/>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50000"/>
                </a:schemeClr>
              </a:solidFill>
            </a:rPr>
            <a:t>Facultad de los jueces</a:t>
          </a:r>
          <a:endParaRPr lang="es-PE" sz="1600" kern="1200" dirty="0">
            <a:solidFill>
              <a:schemeClr val="accent6">
                <a:lumMod val="50000"/>
              </a:schemeClr>
            </a:solidFill>
          </a:endParaRPr>
        </a:p>
      </dsp:txBody>
      <dsp:txXfrm>
        <a:off x="2314693" y="1647631"/>
        <a:ext cx="1585306" cy="768736"/>
      </dsp:txXfrm>
    </dsp:sp>
    <dsp:sp modelId="{192AFF48-701F-49FB-8242-96E0D3D7B02C}">
      <dsp:nvSpPr>
        <dsp:cNvPr id="0" name=""/>
        <dsp:cNvSpPr/>
      </dsp:nvSpPr>
      <dsp:spPr>
        <a:xfrm>
          <a:off x="3923916" y="2013916"/>
          <a:ext cx="653256" cy="36166"/>
        </a:xfrm>
        <a:custGeom>
          <a:avLst/>
          <a:gdLst/>
          <a:ahLst/>
          <a:cxnLst/>
          <a:rect l="0" t="0" r="0" b="0"/>
          <a:pathLst>
            <a:path>
              <a:moveTo>
                <a:pt x="0" y="18083"/>
              </a:moveTo>
              <a:lnTo>
                <a:pt x="653256" y="18083"/>
              </a:lnTo>
            </a:path>
          </a:pathLst>
        </a:custGeom>
        <a:noFill/>
        <a:ln w="38100"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4234213" y="2015668"/>
        <a:ext cx="32662" cy="32662"/>
      </dsp:txXfrm>
    </dsp:sp>
    <dsp:sp modelId="{14E97BE3-D878-4C3C-8794-85816D20FFB5}">
      <dsp:nvSpPr>
        <dsp:cNvPr id="0" name=""/>
        <dsp:cNvSpPr/>
      </dsp:nvSpPr>
      <dsp:spPr>
        <a:xfrm>
          <a:off x="4577173" y="1623714"/>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50000"/>
                </a:schemeClr>
              </a:solidFill>
            </a:rPr>
            <a:t>Administrar justicia</a:t>
          </a:r>
          <a:endParaRPr lang="es-PE" sz="1600" kern="1200" dirty="0">
            <a:solidFill>
              <a:schemeClr val="accent6">
                <a:lumMod val="50000"/>
              </a:schemeClr>
            </a:solidFill>
          </a:endParaRPr>
        </a:p>
      </dsp:txBody>
      <dsp:txXfrm>
        <a:off x="4601090" y="1647631"/>
        <a:ext cx="1585306" cy="768736"/>
      </dsp:txXfrm>
    </dsp:sp>
    <dsp:sp modelId="{3CAA378B-C13D-4C07-8ED3-97B1F8E15042}">
      <dsp:nvSpPr>
        <dsp:cNvPr id="0" name=""/>
        <dsp:cNvSpPr/>
      </dsp:nvSpPr>
      <dsp:spPr>
        <a:xfrm rot="17692822">
          <a:off x="5760595" y="1309624"/>
          <a:ext cx="1552691" cy="36166"/>
        </a:xfrm>
        <a:custGeom>
          <a:avLst/>
          <a:gdLst/>
          <a:ahLst/>
          <a:cxnLst/>
          <a:rect l="0" t="0" r="0" b="0"/>
          <a:pathLst>
            <a:path>
              <a:moveTo>
                <a:pt x="0" y="18083"/>
              </a:moveTo>
              <a:lnTo>
                <a:pt x="1552691" y="1808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498124" y="1288890"/>
        <a:ext cx="77634" cy="77634"/>
      </dsp:txXfrm>
    </dsp:sp>
    <dsp:sp modelId="{6E7C0437-B3C3-47D8-B2CD-49A106BBEE59}">
      <dsp:nvSpPr>
        <dsp:cNvPr id="0" name=""/>
        <dsp:cNvSpPr/>
      </dsp:nvSpPr>
      <dsp:spPr>
        <a:xfrm>
          <a:off x="6863570" y="215131"/>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50000"/>
                </a:schemeClr>
              </a:solidFill>
            </a:rPr>
            <a:t>Territorio</a:t>
          </a:r>
          <a:endParaRPr lang="es-PE" sz="1600" kern="1200" dirty="0">
            <a:solidFill>
              <a:schemeClr val="accent6">
                <a:lumMod val="50000"/>
              </a:schemeClr>
            </a:solidFill>
          </a:endParaRPr>
        </a:p>
      </dsp:txBody>
      <dsp:txXfrm>
        <a:off x="6887487" y="239048"/>
        <a:ext cx="1585306" cy="768736"/>
      </dsp:txXfrm>
    </dsp:sp>
    <dsp:sp modelId="{3D02E102-754E-4665-ACEC-531C0AA04615}">
      <dsp:nvSpPr>
        <dsp:cNvPr id="0" name=""/>
        <dsp:cNvSpPr/>
      </dsp:nvSpPr>
      <dsp:spPr>
        <a:xfrm rot="19457599">
          <a:off x="6134698" y="1779152"/>
          <a:ext cx="804487" cy="36166"/>
        </a:xfrm>
        <a:custGeom>
          <a:avLst/>
          <a:gdLst/>
          <a:ahLst/>
          <a:cxnLst/>
          <a:rect l="0" t="0" r="0" b="0"/>
          <a:pathLst>
            <a:path>
              <a:moveTo>
                <a:pt x="0" y="18083"/>
              </a:moveTo>
              <a:lnTo>
                <a:pt x="804487" y="1808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516829" y="1777123"/>
        <a:ext cx="40224" cy="40224"/>
      </dsp:txXfrm>
    </dsp:sp>
    <dsp:sp modelId="{8A0FD367-3977-472D-B5B1-0275603FE5D7}">
      <dsp:nvSpPr>
        <dsp:cNvPr id="0" name=""/>
        <dsp:cNvSpPr/>
      </dsp:nvSpPr>
      <dsp:spPr>
        <a:xfrm>
          <a:off x="6863570" y="1154186"/>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Materia</a:t>
          </a:r>
          <a:endParaRPr lang="es-PE" sz="1600" kern="1200" dirty="0">
            <a:solidFill>
              <a:schemeClr val="accent6">
                <a:lumMod val="75000"/>
              </a:schemeClr>
            </a:solidFill>
          </a:endParaRPr>
        </a:p>
      </dsp:txBody>
      <dsp:txXfrm>
        <a:off x="6887487" y="1178103"/>
        <a:ext cx="1585306" cy="768736"/>
      </dsp:txXfrm>
    </dsp:sp>
    <dsp:sp modelId="{BB2C349A-EAEB-4EB0-A082-A2909685E2EE}">
      <dsp:nvSpPr>
        <dsp:cNvPr id="0" name=""/>
        <dsp:cNvSpPr/>
      </dsp:nvSpPr>
      <dsp:spPr>
        <a:xfrm rot="2142401">
          <a:off x="6134698" y="2248680"/>
          <a:ext cx="804487" cy="36166"/>
        </a:xfrm>
        <a:custGeom>
          <a:avLst/>
          <a:gdLst/>
          <a:ahLst/>
          <a:cxnLst/>
          <a:rect l="0" t="0" r="0" b="0"/>
          <a:pathLst>
            <a:path>
              <a:moveTo>
                <a:pt x="0" y="18083"/>
              </a:moveTo>
              <a:lnTo>
                <a:pt x="804487" y="1808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516829" y="2246651"/>
        <a:ext cx="40224" cy="40224"/>
      </dsp:txXfrm>
    </dsp:sp>
    <dsp:sp modelId="{F7FD69AB-940F-4248-9B73-99C437672075}">
      <dsp:nvSpPr>
        <dsp:cNvPr id="0" name=""/>
        <dsp:cNvSpPr/>
      </dsp:nvSpPr>
      <dsp:spPr>
        <a:xfrm>
          <a:off x="6863570" y="2093242"/>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50000"/>
                </a:schemeClr>
              </a:solidFill>
            </a:rPr>
            <a:t>Función</a:t>
          </a:r>
          <a:endParaRPr lang="es-PE" sz="1600" kern="1200" dirty="0">
            <a:solidFill>
              <a:schemeClr val="accent6">
                <a:lumMod val="50000"/>
              </a:schemeClr>
            </a:solidFill>
          </a:endParaRPr>
        </a:p>
      </dsp:txBody>
      <dsp:txXfrm>
        <a:off x="6887487" y="2117159"/>
        <a:ext cx="1585306" cy="768736"/>
      </dsp:txXfrm>
    </dsp:sp>
    <dsp:sp modelId="{0A7A883C-D1DA-47F5-94E8-7B796BACC0FA}">
      <dsp:nvSpPr>
        <dsp:cNvPr id="0" name=""/>
        <dsp:cNvSpPr/>
      </dsp:nvSpPr>
      <dsp:spPr>
        <a:xfrm rot="3907178">
          <a:off x="5760595" y="2718208"/>
          <a:ext cx="1552691" cy="36166"/>
        </a:xfrm>
        <a:custGeom>
          <a:avLst/>
          <a:gdLst/>
          <a:ahLst/>
          <a:cxnLst/>
          <a:rect l="0" t="0" r="0" b="0"/>
          <a:pathLst>
            <a:path>
              <a:moveTo>
                <a:pt x="0" y="18083"/>
              </a:moveTo>
              <a:lnTo>
                <a:pt x="1552691" y="18083"/>
              </a:lnTo>
            </a:path>
          </a:pathLst>
        </a:custGeom>
        <a:noFill/>
        <a:ln w="28575" cap="flat" cmpd="sng" algn="ctr">
          <a:solidFill>
            <a:schemeClr val="bg1">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PE" sz="500" kern="1200"/>
        </a:p>
      </dsp:txBody>
      <dsp:txXfrm>
        <a:off x="6498124" y="2697474"/>
        <a:ext cx="77634" cy="77634"/>
      </dsp:txXfrm>
    </dsp:sp>
    <dsp:sp modelId="{21BB2D97-1965-40D6-A09A-E1854C0DDCE9}">
      <dsp:nvSpPr>
        <dsp:cNvPr id="0" name=""/>
        <dsp:cNvSpPr/>
      </dsp:nvSpPr>
      <dsp:spPr>
        <a:xfrm>
          <a:off x="6863570" y="3032298"/>
          <a:ext cx="1633140" cy="816570"/>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solidFill>
                <a:schemeClr val="accent6">
                  <a:lumMod val="75000"/>
                </a:schemeClr>
              </a:solidFill>
            </a:rPr>
            <a:t>Cuantía</a:t>
          </a:r>
          <a:endParaRPr lang="es-PE" sz="1600" kern="1200" dirty="0">
            <a:solidFill>
              <a:schemeClr val="accent6">
                <a:lumMod val="75000"/>
              </a:schemeClr>
            </a:solidFill>
          </a:endParaRPr>
        </a:p>
      </dsp:txBody>
      <dsp:txXfrm>
        <a:off x="6887487" y="3056215"/>
        <a:ext cx="1585306" cy="768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EAE5B-60AE-4484-A1AF-A7A573908840}">
      <dsp:nvSpPr>
        <dsp:cNvPr id="0" name=""/>
        <dsp:cNvSpPr/>
      </dsp:nvSpPr>
      <dsp:spPr>
        <a:xfrm>
          <a:off x="2919" y="1000133"/>
          <a:ext cx="1276512" cy="1714509"/>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1" kern="1200" dirty="0" smtClean="0">
              <a:solidFill>
                <a:schemeClr val="accent6">
                  <a:lumMod val="75000"/>
                </a:schemeClr>
              </a:solidFill>
            </a:rPr>
            <a:t>JUSTICIA LABORAL</a:t>
          </a:r>
          <a:endParaRPr lang="es-PE" sz="1800" kern="1200" dirty="0">
            <a:solidFill>
              <a:schemeClr val="accent6">
                <a:lumMod val="75000"/>
              </a:schemeClr>
            </a:solidFill>
          </a:endParaRPr>
        </a:p>
      </dsp:txBody>
      <dsp:txXfrm>
        <a:off x="40307" y="1037521"/>
        <a:ext cx="1201736" cy="1639733"/>
      </dsp:txXfrm>
    </dsp:sp>
    <dsp:sp modelId="{7ED18F0D-E752-445F-963A-B8FF8C2BAD24}">
      <dsp:nvSpPr>
        <dsp:cNvPr id="0" name=""/>
        <dsp:cNvSpPr/>
      </dsp:nvSpPr>
      <dsp:spPr>
        <a:xfrm>
          <a:off x="1407082" y="1699100"/>
          <a:ext cx="270620" cy="316574"/>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1407082" y="1762415"/>
        <a:ext cx="189434" cy="189944"/>
      </dsp:txXfrm>
    </dsp:sp>
    <dsp:sp modelId="{20A9CABF-49EF-4D7D-B0D1-E78BB30A63A5}">
      <dsp:nvSpPr>
        <dsp:cNvPr id="0" name=""/>
        <dsp:cNvSpPr/>
      </dsp:nvSpPr>
      <dsp:spPr>
        <a:xfrm>
          <a:off x="1790036" y="1000133"/>
          <a:ext cx="1276512" cy="1714509"/>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solidFill>
                <a:schemeClr val="accent6">
                  <a:lumMod val="75000"/>
                </a:schemeClr>
              </a:solidFill>
            </a:rPr>
            <a:t>Solución de conflictos jurídicos</a:t>
          </a:r>
          <a:endParaRPr lang="es-PE" sz="1800" b="0" kern="1200" dirty="0">
            <a:solidFill>
              <a:schemeClr val="accent6">
                <a:lumMod val="75000"/>
              </a:schemeClr>
            </a:solidFill>
          </a:endParaRPr>
        </a:p>
      </dsp:txBody>
      <dsp:txXfrm>
        <a:off x="1827424" y="1037521"/>
        <a:ext cx="1201736" cy="1639733"/>
      </dsp:txXfrm>
    </dsp:sp>
    <dsp:sp modelId="{BA6BBB64-8240-4183-9BB6-B8DB90ED78ED}">
      <dsp:nvSpPr>
        <dsp:cNvPr id="0" name=""/>
        <dsp:cNvSpPr/>
      </dsp:nvSpPr>
      <dsp:spPr>
        <a:xfrm>
          <a:off x="3194199" y="1699100"/>
          <a:ext cx="270620" cy="316574"/>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3194199" y="1762415"/>
        <a:ext cx="189434" cy="189944"/>
      </dsp:txXfrm>
    </dsp:sp>
    <dsp:sp modelId="{0A4B9BD2-1393-4B64-B91F-8498F65B90CC}">
      <dsp:nvSpPr>
        <dsp:cNvPr id="0" name=""/>
        <dsp:cNvSpPr/>
      </dsp:nvSpPr>
      <dsp:spPr>
        <a:xfrm>
          <a:off x="3577153" y="995261"/>
          <a:ext cx="1276512" cy="1724252"/>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solidFill>
                <a:schemeClr val="accent6">
                  <a:lumMod val="75000"/>
                </a:schemeClr>
              </a:solidFill>
            </a:rPr>
            <a:t>Individuales plurales colectivos</a:t>
          </a:r>
          <a:endParaRPr lang="es-PE" sz="1800" b="0" kern="1200" dirty="0">
            <a:solidFill>
              <a:schemeClr val="accent6">
                <a:lumMod val="75000"/>
              </a:schemeClr>
            </a:solidFill>
          </a:endParaRPr>
        </a:p>
      </dsp:txBody>
      <dsp:txXfrm>
        <a:off x="3614541" y="1032649"/>
        <a:ext cx="1201736" cy="1649476"/>
      </dsp:txXfrm>
    </dsp:sp>
    <dsp:sp modelId="{D6C8D63A-0EF4-48B9-AD5D-DAF5BC0D95CB}">
      <dsp:nvSpPr>
        <dsp:cNvPr id="0" name=""/>
        <dsp:cNvSpPr/>
      </dsp:nvSpPr>
      <dsp:spPr>
        <a:xfrm>
          <a:off x="4981316" y="1699100"/>
          <a:ext cx="270620" cy="316574"/>
        </a:xfrm>
        <a:prstGeom prst="rightArrow">
          <a:avLst>
            <a:gd name="adj1" fmla="val 60000"/>
            <a:gd name="adj2" fmla="val 50000"/>
          </a:avLst>
        </a:prstGeom>
        <a:solidFill>
          <a:schemeClr val="accent1">
            <a:lumMod val="75000"/>
          </a:schemeClr>
        </a:solidFill>
        <a:ln>
          <a:solidFill>
            <a:schemeClr val="accent1">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PE" sz="1400" kern="1200"/>
        </a:p>
      </dsp:txBody>
      <dsp:txXfrm>
        <a:off x="4981316" y="1762415"/>
        <a:ext cx="189434" cy="189944"/>
      </dsp:txXfrm>
    </dsp:sp>
    <dsp:sp modelId="{1EBEB851-5FF6-439D-9C68-0132B33ED4D5}">
      <dsp:nvSpPr>
        <dsp:cNvPr id="0" name=""/>
        <dsp:cNvSpPr/>
      </dsp:nvSpPr>
      <dsp:spPr>
        <a:xfrm>
          <a:off x="5364270" y="995261"/>
          <a:ext cx="1276512" cy="1724252"/>
        </a:xfrm>
        <a:prstGeom prst="roundRect">
          <a:avLst>
            <a:gd name="adj" fmla="val 10000"/>
          </a:avLst>
        </a:prstGeom>
        <a:no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smtClean="0">
              <a:solidFill>
                <a:schemeClr val="accent6">
                  <a:lumMod val="75000"/>
                </a:schemeClr>
              </a:solidFill>
            </a:rPr>
            <a:t>Derivados de la prestación personal de servicios</a:t>
          </a:r>
          <a:endParaRPr lang="es-PE" sz="1800" b="0" kern="1200" dirty="0">
            <a:solidFill>
              <a:schemeClr val="accent6">
                <a:lumMod val="75000"/>
              </a:schemeClr>
            </a:solidFill>
          </a:endParaRPr>
        </a:p>
      </dsp:txBody>
      <dsp:txXfrm>
        <a:off x="5401658" y="1032649"/>
        <a:ext cx="1201736" cy="1649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43D3C-65DE-4C11-B127-C828915EF9AC}">
      <dsp:nvSpPr>
        <dsp:cNvPr id="0" name=""/>
        <dsp:cNvSpPr/>
      </dsp:nvSpPr>
      <dsp:spPr>
        <a:xfrm>
          <a:off x="3126633" y="1415747"/>
          <a:ext cx="1361751" cy="648070"/>
        </a:xfrm>
        <a:custGeom>
          <a:avLst/>
          <a:gdLst/>
          <a:ahLst/>
          <a:cxnLst/>
          <a:rect l="0" t="0" r="0" b="0"/>
          <a:pathLst>
            <a:path>
              <a:moveTo>
                <a:pt x="0" y="0"/>
              </a:moveTo>
              <a:lnTo>
                <a:pt x="0" y="441640"/>
              </a:lnTo>
              <a:lnTo>
                <a:pt x="1361751" y="441640"/>
              </a:lnTo>
              <a:lnTo>
                <a:pt x="1361751" y="648070"/>
              </a:lnTo>
            </a:path>
          </a:pathLst>
        </a:custGeom>
        <a:noFill/>
        <a:ln w="1905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E50ED3C6-EEA4-4006-A9D3-695ACF31DE0A}">
      <dsp:nvSpPr>
        <dsp:cNvPr id="0" name=""/>
        <dsp:cNvSpPr/>
      </dsp:nvSpPr>
      <dsp:spPr>
        <a:xfrm>
          <a:off x="1764881" y="1415747"/>
          <a:ext cx="1361751" cy="648070"/>
        </a:xfrm>
        <a:custGeom>
          <a:avLst/>
          <a:gdLst/>
          <a:ahLst/>
          <a:cxnLst/>
          <a:rect l="0" t="0" r="0" b="0"/>
          <a:pathLst>
            <a:path>
              <a:moveTo>
                <a:pt x="1361751" y="0"/>
              </a:moveTo>
              <a:lnTo>
                <a:pt x="1361751" y="441640"/>
              </a:lnTo>
              <a:lnTo>
                <a:pt x="0" y="441640"/>
              </a:lnTo>
              <a:lnTo>
                <a:pt x="0" y="648070"/>
              </a:lnTo>
            </a:path>
          </a:pathLst>
        </a:custGeom>
        <a:noFill/>
        <a:ln w="1905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sp>
    <dsp:sp modelId="{2A1FF712-5A42-4036-8682-5A2FA0BF80BE}">
      <dsp:nvSpPr>
        <dsp:cNvPr id="0" name=""/>
        <dsp:cNvSpPr/>
      </dsp:nvSpPr>
      <dsp:spPr>
        <a:xfrm>
          <a:off x="2012472" y="762"/>
          <a:ext cx="2228321" cy="1414984"/>
        </a:xfrm>
        <a:prstGeom prst="roundRect">
          <a:avLst>
            <a:gd name="adj" fmla="val 10000"/>
          </a:avLst>
        </a:prstGeom>
        <a:solidFill>
          <a:schemeClr val="bg1">
            <a:lumMod val="40000"/>
            <a:lumOff val="6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16D120B4-C930-4111-B951-A71D51D925C3}">
      <dsp:nvSpPr>
        <dsp:cNvPr id="0" name=""/>
        <dsp:cNvSpPr/>
      </dsp:nvSpPr>
      <dsp:spPr>
        <a:xfrm>
          <a:off x="2260063" y="235974"/>
          <a:ext cx="2228321" cy="1414984"/>
        </a:xfrm>
        <a:prstGeom prst="roundRect">
          <a:avLst>
            <a:gd name="adj" fmla="val 10000"/>
          </a:avLst>
        </a:prstGeom>
        <a:solidFill>
          <a:schemeClr val="accent4">
            <a:lumMod val="40000"/>
            <a:lumOff val="6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PE" sz="2000" b="1" kern="1200" dirty="0" smtClean="0">
              <a:solidFill>
                <a:schemeClr val="accent6">
                  <a:lumMod val="50000"/>
                </a:schemeClr>
              </a:solidFill>
              <a:latin typeface="+mn-lt"/>
            </a:rPr>
            <a:t>CARACTERES DE LA COMPETENCIA</a:t>
          </a:r>
          <a:endParaRPr lang="es-PE" sz="2000" kern="1200" dirty="0">
            <a:solidFill>
              <a:schemeClr val="accent6">
                <a:lumMod val="50000"/>
              </a:schemeClr>
            </a:solidFill>
            <a:latin typeface="+mn-lt"/>
          </a:endParaRPr>
        </a:p>
      </dsp:txBody>
      <dsp:txXfrm>
        <a:off x="2301506" y="277417"/>
        <a:ext cx="2145435" cy="1332098"/>
      </dsp:txXfrm>
    </dsp:sp>
    <dsp:sp modelId="{733DC781-3F9C-40F2-B743-BA9523BE2D9C}">
      <dsp:nvSpPr>
        <dsp:cNvPr id="0" name=""/>
        <dsp:cNvSpPr/>
      </dsp:nvSpPr>
      <dsp:spPr>
        <a:xfrm>
          <a:off x="650720" y="2063817"/>
          <a:ext cx="2228321" cy="1414984"/>
        </a:xfrm>
        <a:prstGeom prst="roundRect">
          <a:avLst>
            <a:gd name="adj" fmla="val 10000"/>
          </a:avLst>
        </a:prstGeom>
        <a:solidFill>
          <a:schemeClr val="bg1">
            <a:lumMod val="40000"/>
            <a:lumOff val="6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F3D71516-296C-4D75-A020-4B385CC9C9D2}">
      <dsp:nvSpPr>
        <dsp:cNvPr id="0" name=""/>
        <dsp:cNvSpPr/>
      </dsp:nvSpPr>
      <dsp:spPr>
        <a:xfrm>
          <a:off x="898311" y="2299028"/>
          <a:ext cx="2228321" cy="1414984"/>
        </a:xfrm>
        <a:prstGeom prst="roundRect">
          <a:avLst>
            <a:gd name="adj" fmla="val 10000"/>
          </a:avLst>
        </a:prstGeom>
        <a:solidFill>
          <a:schemeClr val="accent4">
            <a:lumMod val="40000"/>
            <a:lumOff val="60000"/>
            <a:alpha val="9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err="1" smtClean="0">
              <a:solidFill>
                <a:schemeClr val="accent6">
                  <a:lumMod val="50000"/>
                </a:schemeClr>
              </a:solidFill>
              <a:latin typeface="+mj-lt"/>
            </a:rPr>
            <a:t>Irrenunciabilidad</a:t>
          </a:r>
          <a:endParaRPr lang="es-PE" sz="1800" b="0" kern="1200" dirty="0">
            <a:solidFill>
              <a:schemeClr val="accent6">
                <a:lumMod val="50000"/>
              </a:schemeClr>
            </a:solidFill>
            <a:latin typeface="+mj-lt"/>
          </a:endParaRPr>
        </a:p>
      </dsp:txBody>
      <dsp:txXfrm>
        <a:off x="939754" y="2340471"/>
        <a:ext cx="2145435" cy="1332098"/>
      </dsp:txXfrm>
    </dsp:sp>
    <dsp:sp modelId="{AA2F6B39-E262-4139-B22B-5A2D6C3EDC5C}">
      <dsp:nvSpPr>
        <dsp:cNvPr id="0" name=""/>
        <dsp:cNvSpPr/>
      </dsp:nvSpPr>
      <dsp:spPr>
        <a:xfrm>
          <a:off x="3374224" y="2063817"/>
          <a:ext cx="2228321" cy="1414984"/>
        </a:xfrm>
        <a:prstGeom prst="roundRect">
          <a:avLst>
            <a:gd name="adj" fmla="val 10000"/>
          </a:avLst>
        </a:prstGeom>
        <a:solidFill>
          <a:schemeClr val="bg1">
            <a:lumMod val="40000"/>
            <a:lumOff val="6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C5A52C23-13CB-4A51-B15E-E0B4D44900D0}">
      <dsp:nvSpPr>
        <dsp:cNvPr id="0" name=""/>
        <dsp:cNvSpPr/>
      </dsp:nvSpPr>
      <dsp:spPr>
        <a:xfrm>
          <a:off x="3621815" y="2299028"/>
          <a:ext cx="2228321" cy="1414984"/>
        </a:xfrm>
        <a:prstGeom prst="roundRect">
          <a:avLst>
            <a:gd name="adj" fmla="val 10000"/>
          </a:avLst>
        </a:prstGeom>
        <a:solidFill>
          <a:schemeClr val="accent4">
            <a:lumMod val="40000"/>
            <a:lumOff val="60000"/>
            <a:alpha val="90000"/>
          </a:schemeClr>
        </a:solidFill>
        <a:ln w="28575"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PE" sz="1800" b="0" kern="1200" dirty="0" err="1" smtClean="0">
              <a:solidFill>
                <a:schemeClr val="accent6">
                  <a:lumMod val="50000"/>
                </a:schemeClr>
              </a:solidFill>
              <a:latin typeface="+mn-lt"/>
            </a:rPr>
            <a:t>Indelegabilidad</a:t>
          </a:r>
          <a:endParaRPr lang="es-PE" sz="1800" b="0" kern="1200" dirty="0">
            <a:solidFill>
              <a:schemeClr val="accent6">
                <a:lumMod val="50000"/>
              </a:schemeClr>
            </a:solidFill>
            <a:latin typeface="+mn-lt"/>
          </a:endParaRPr>
        </a:p>
      </dsp:txBody>
      <dsp:txXfrm>
        <a:off x="3663258" y="2340471"/>
        <a:ext cx="2145435" cy="133209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PE"/>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72B22B59-25CA-4B46-AA6F-BB9FD0A5280B}" type="datetimeFigureOut">
              <a:rPr lang="es-PE"/>
              <a:pPr>
                <a:defRPr/>
              </a:pPr>
              <a:t>27/05/2015</a:t>
            </a:fld>
            <a:endParaRPr lang="es-PE"/>
          </a:p>
        </p:txBody>
      </p:sp>
      <p:sp>
        <p:nvSpPr>
          <p:cNvPr id="4" name="3 Marcador de pie de página"/>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PE"/>
          </a:p>
        </p:txBody>
      </p:sp>
      <p:sp>
        <p:nvSpPr>
          <p:cNvPr id="5" name="4 Marcador de número de diapositiva"/>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C9F175F-DA58-4434-8D35-3E0FB2DC8583}" type="slidenum">
              <a:rPr lang="es-PE" altLang="es-PE"/>
              <a:pPr>
                <a:defRPr/>
              </a:pPr>
              <a:t>‹Nº›</a:t>
            </a:fld>
            <a:endParaRPr lang="es-PE" altLang="es-PE"/>
          </a:p>
        </p:txBody>
      </p:sp>
    </p:spTree>
    <p:extLst>
      <p:ext uri="{BB962C8B-B14F-4D97-AF65-F5344CB8AC3E}">
        <p14:creationId xmlns:p14="http://schemas.microsoft.com/office/powerpoint/2010/main" val="26119520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7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7 Título"/>
          <p:cNvSpPr>
            <a:spLocks noGrp="1"/>
          </p:cNvSpPr>
          <p:nvPr>
            <p:ph type="ctrTitle"/>
          </p:nvPr>
        </p:nvSpPr>
        <p:spPr>
          <a:xfrm>
            <a:off x="464234" y="381001"/>
            <a:ext cx="8229600" cy="2209800"/>
          </a:xfrm>
        </p:spPr>
        <p:txBody>
          <a:bodyPr lIns="45720" rIns="228600"/>
          <a:lstStyle>
            <a:lvl1pPr marL="0" algn="r">
              <a:defRPr sz="4800"/>
            </a:lvl1pPr>
            <a:extLst/>
          </a:lstStyle>
          <a:p>
            <a:r>
              <a:rPr lang="es-ES" smtClean="0"/>
              <a:t>Haga clic para modificar el estilo de título del patrón</a:t>
            </a:r>
            <a:endParaRPr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5" name="9 Marcador de fecha"/>
          <p:cNvSpPr>
            <a:spLocks noGrp="1"/>
          </p:cNvSpPr>
          <p:nvPr>
            <p:ph type="dt" sz="half" idx="10"/>
          </p:nvPr>
        </p:nvSpPr>
        <p:spPr>
          <a:xfrm>
            <a:off x="5562600" y="6508750"/>
            <a:ext cx="3001963" cy="274638"/>
          </a:xfrm>
        </p:spPr>
        <p:txBody>
          <a:bodyPr vert="horz" rtlCol="0"/>
          <a:lstStyle>
            <a:lvl1pPr>
              <a:defRPr/>
            </a:lvl1pPr>
            <a:extLst/>
          </a:lstStyle>
          <a:p>
            <a:pPr>
              <a:defRPr/>
            </a:pPr>
            <a:endParaRPr lang="es-ES"/>
          </a:p>
        </p:txBody>
      </p:sp>
      <p:sp>
        <p:nvSpPr>
          <p:cNvPr id="6" name="10 Marcador de número de diapositiva"/>
          <p:cNvSpPr>
            <a:spLocks noGrp="1"/>
          </p:cNvSpPr>
          <p:nvPr>
            <p:ph type="sldNum" sz="quarter" idx="11"/>
          </p:nvPr>
        </p:nvSpPr>
        <p:spPr>
          <a:xfrm>
            <a:off x="8639175" y="6508750"/>
            <a:ext cx="463550" cy="274638"/>
          </a:xfrm>
        </p:spPr>
        <p:txBody>
          <a:bodyPr/>
          <a:lstStyle>
            <a:lvl1pPr>
              <a:defRPr smtClean="0"/>
            </a:lvl1pPr>
          </a:lstStyle>
          <a:p>
            <a:pPr>
              <a:defRPr/>
            </a:pPr>
            <a:fld id="{2A98325E-E0ED-4B4B-8F94-1FCF59154FAA}" type="slidenum">
              <a:rPr lang="es-ES" altLang="es-PE"/>
              <a:pPr>
                <a:defRPr/>
              </a:pPr>
              <a:t>‹Nº›</a:t>
            </a:fld>
            <a:endParaRPr lang="es-ES" altLang="es-PE"/>
          </a:p>
        </p:txBody>
      </p:sp>
      <p:sp>
        <p:nvSpPr>
          <p:cNvPr id="7" name="11 Marcador de pie de página"/>
          <p:cNvSpPr>
            <a:spLocks noGrp="1"/>
          </p:cNvSpPr>
          <p:nvPr>
            <p:ph type="ftr" sz="quarter" idx="12"/>
          </p:nvPr>
        </p:nvSpPr>
        <p:spPr>
          <a:xfrm>
            <a:off x="1600200" y="6508750"/>
            <a:ext cx="3906838" cy="274638"/>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2051654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 Marcador de pie de página"/>
          <p:cNvSpPr>
            <a:spLocks noGrp="1"/>
          </p:cNvSpPr>
          <p:nvPr>
            <p:ph type="ftr" sz="quarter" idx="10"/>
          </p:nvPr>
        </p:nvSpPr>
        <p:spPr/>
        <p:txBody>
          <a:bodyPr/>
          <a:lstStyle>
            <a:lvl1pPr>
              <a:defRPr/>
            </a:lvl1pPr>
          </a:lstStyle>
          <a:p>
            <a:pPr>
              <a:defRPr/>
            </a:pPr>
            <a:endParaRPr lang="es-ES"/>
          </a:p>
        </p:txBody>
      </p:sp>
      <p:sp>
        <p:nvSpPr>
          <p:cNvPr id="5" name="13 Marcador de fecha"/>
          <p:cNvSpPr>
            <a:spLocks noGrp="1"/>
          </p:cNvSpPr>
          <p:nvPr>
            <p:ph type="dt" sz="half"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smtClean="0"/>
            </a:lvl1pPr>
          </a:lstStyle>
          <a:p>
            <a:pPr>
              <a:defRPr/>
            </a:pPr>
            <a:fld id="{701C1D26-78E6-43D5-9540-AA407CF1F742}" type="slidenum">
              <a:rPr lang="es-ES" altLang="es-PE"/>
              <a:pPr>
                <a:defRPr/>
              </a:pPr>
              <a:t>‹Nº›</a:t>
            </a:fld>
            <a:endParaRPr lang="es-ES" altLang="es-PE"/>
          </a:p>
        </p:txBody>
      </p:sp>
    </p:spTree>
    <p:extLst>
      <p:ext uri="{BB962C8B-B14F-4D97-AF65-F5344CB8AC3E}">
        <p14:creationId xmlns:p14="http://schemas.microsoft.com/office/powerpoint/2010/main" val="305295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 Marcador de pie de página"/>
          <p:cNvSpPr>
            <a:spLocks noGrp="1"/>
          </p:cNvSpPr>
          <p:nvPr>
            <p:ph type="ftr" sz="quarter" idx="10"/>
          </p:nvPr>
        </p:nvSpPr>
        <p:spPr/>
        <p:txBody>
          <a:bodyPr/>
          <a:lstStyle>
            <a:lvl1pPr>
              <a:defRPr/>
            </a:lvl1pPr>
          </a:lstStyle>
          <a:p>
            <a:pPr>
              <a:defRPr/>
            </a:pPr>
            <a:endParaRPr lang="es-ES"/>
          </a:p>
        </p:txBody>
      </p:sp>
      <p:sp>
        <p:nvSpPr>
          <p:cNvPr id="5" name="13 Marcador de fecha"/>
          <p:cNvSpPr>
            <a:spLocks noGrp="1"/>
          </p:cNvSpPr>
          <p:nvPr>
            <p:ph type="dt" sz="half"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smtClean="0"/>
            </a:lvl1pPr>
          </a:lstStyle>
          <a:p>
            <a:pPr>
              <a:defRPr/>
            </a:pPr>
            <a:fld id="{5D3CD80A-C6BB-41A5-A125-34B0D1738B59}" type="slidenum">
              <a:rPr lang="es-ES" altLang="es-PE"/>
              <a:pPr>
                <a:defRPr/>
              </a:pPr>
              <a:t>‹Nº›</a:t>
            </a:fld>
            <a:endParaRPr lang="es-ES" altLang="es-PE"/>
          </a:p>
        </p:txBody>
      </p:sp>
    </p:spTree>
    <p:extLst>
      <p:ext uri="{BB962C8B-B14F-4D97-AF65-F5344CB8AC3E}">
        <p14:creationId xmlns:p14="http://schemas.microsoft.com/office/powerpoint/2010/main" val="167913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4" name="7 Rectángulo"/>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extLst/>
          </a:lstStyle>
          <a:p>
            <a:pPr>
              <a:defRPr/>
            </a:pPr>
            <a:endParaRPr lang="es-ES"/>
          </a:p>
        </p:txBody>
      </p:sp>
      <p:sp>
        <p:nvSpPr>
          <p:cNvPr id="6" name="4 Marcador de pie de página"/>
          <p:cNvSpPr>
            <a:spLocks noGrp="1"/>
          </p:cNvSpPr>
          <p:nvPr>
            <p:ph type="ftr" sz="quarter" idx="11"/>
          </p:nvPr>
        </p:nvSpPr>
        <p:spPr/>
        <p:txBody>
          <a:bodyPr/>
          <a:lstStyle>
            <a:lvl1pPr>
              <a:defRPr/>
            </a:lvl1pPr>
            <a:extLst/>
          </a:lstStyle>
          <a:p>
            <a:pPr>
              <a:defRPr/>
            </a:pPr>
            <a:endParaRPr lang="es-ES"/>
          </a:p>
        </p:txBody>
      </p:sp>
      <p:sp>
        <p:nvSpPr>
          <p:cNvPr id="7" name="5 Marcador de número de diapositiva"/>
          <p:cNvSpPr>
            <a:spLocks noGrp="1"/>
          </p:cNvSpPr>
          <p:nvPr>
            <p:ph type="sldNum" sz="quarter" idx="12"/>
          </p:nvPr>
        </p:nvSpPr>
        <p:spPr/>
        <p:txBody>
          <a:bodyPr/>
          <a:lstStyle>
            <a:lvl1pPr>
              <a:defRPr smtClean="0"/>
            </a:lvl1pPr>
          </a:lstStyle>
          <a:p>
            <a:pPr>
              <a:defRPr/>
            </a:pPr>
            <a:fld id="{68589626-0FAB-4D1F-82E8-8402C1BDD557}" type="slidenum">
              <a:rPr lang="es-ES" altLang="es-PE"/>
              <a:pPr>
                <a:defRPr/>
              </a:pPr>
              <a:t>‹Nº›</a:t>
            </a:fld>
            <a:endParaRPr lang="es-ES" altLang="es-PE"/>
          </a:p>
        </p:txBody>
      </p:sp>
    </p:spTree>
    <p:extLst>
      <p:ext uri="{BB962C8B-B14F-4D97-AF65-F5344CB8AC3E}">
        <p14:creationId xmlns:p14="http://schemas.microsoft.com/office/powerpoint/2010/main" val="361542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7 Rectángulo"/>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5" name="7 Marcador de fecha"/>
          <p:cNvSpPr>
            <a:spLocks noGrp="1"/>
          </p:cNvSpPr>
          <p:nvPr>
            <p:ph type="dt" sz="half" idx="10"/>
          </p:nvPr>
        </p:nvSpPr>
        <p:spPr>
          <a:xfrm>
            <a:off x="5562600" y="6513513"/>
            <a:ext cx="3001963" cy="274637"/>
          </a:xfrm>
        </p:spPr>
        <p:txBody>
          <a:bodyPr vert="horz" rtlCol="0"/>
          <a:lstStyle>
            <a:lvl1pPr>
              <a:defRPr/>
            </a:lvl1pPr>
            <a:extLst/>
          </a:lstStyle>
          <a:p>
            <a:pPr>
              <a:defRPr/>
            </a:pPr>
            <a:endParaRPr lang="es-ES"/>
          </a:p>
        </p:txBody>
      </p:sp>
      <p:sp>
        <p:nvSpPr>
          <p:cNvPr id="6" name="8 Marcador de número de diapositiva"/>
          <p:cNvSpPr>
            <a:spLocks noGrp="1"/>
          </p:cNvSpPr>
          <p:nvPr>
            <p:ph type="sldNum" sz="quarter" idx="11"/>
          </p:nvPr>
        </p:nvSpPr>
        <p:spPr>
          <a:xfrm>
            <a:off x="8639175" y="6513513"/>
            <a:ext cx="463550" cy="274637"/>
          </a:xfrm>
        </p:spPr>
        <p:txBody>
          <a:bodyPr/>
          <a:lstStyle>
            <a:lvl1pPr>
              <a:defRPr smtClean="0"/>
            </a:lvl1pPr>
          </a:lstStyle>
          <a:p>
            <a:pPr>
              <a:defRPr/>
            </a:pPr>
            <a:fld id="{6408626C-E5A1-48D3-A73C-278E3DB29F0A}" type="slidenum">
              <a:rPr lang="es-ES" altLang="es-PE"/>
              <a:pPr>
                <a:defRPr/>
              </a:pPr>
              <a:t>‹Nº›</a:t>
            </a:fld>
            <a:endParaRPr lang="es-ES" altLang="es-PE"/>
          </a:p>
        </p:txBody>
      </p:sp>
      <p:sp>
        <p:nvSpPr>
          <p:cNvPr id="7" name="9 Marcador de pie de página"/>
          <p:cNvSpPr>
            <a:spLocks noGrp="1"/>
          </p:cNvSpPr>
          <p:nvPr>
            <p:ph type="ftr" sz="quarter" idx="12"/>
          </p:nvPr>
        </p:nvSpPr>
        <p:spPr>
          <a:xfrm>
            <a:off x="1600200" y="6513513"/>
            <a:ext cx="3906838" cy="274637"/>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241649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5" name="7 Rectángulo"/>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4 Marcador de fecha"/>
          <p:cNvSpPr>
            <a:spLocks noGrp="1"/>
          </p:cNvSpPr>
          <p:nvPr>
            <p:ph type="dt" sz="half" idx="10"/>
          </p:nvPr>
        </p:nvSpPr>
        <p:spPr/>
        <p:txBody>
          <a:bodyPr/>
          <a:lstStyle>
            <a:lvl1pPr>
              <a:defRPr/>
            </a:lvl1pPr>
            <a:extLst/>
          </a:lstStyle>
          <a:p>
            <a:pPr>
              <a:defRPr/>
            </a:pPr>
            <a:endParaRPr lang="es-ES"/>
          </a:p>
        </p:txBody>
      </p:sp>
      <p:sp>
        <p:nvSpPr>
          <p:cNvPr id="7" name="5 Marcador de pie de página"/>
          <p:cNvSpPr>
            <a:spLocks noGrp="1"/>
          </p:cNvSpPr>
          <p:nvPr>
            <p:ph type="ftr" sz="quarter" idx="11"/>
          </p:nvPr>
        </p:nvSpPr>
        <p:spPr/>
        <p:txBody>
          <a:bodyPr/>
          <a:lstStyle>
            <a:lvl1pPr>
              <a:defRPr/>
            </a:lvl1pPr>
            <a:extLst/>
          </a:lstStyle>
          <a:p>
            <a:pPr>
              <a:defRPr/>
            </a:pPr>
            <a:endParaRPr lang="es-ES"/>
          </a:p>
        </p:txBody>
      </p:sp>
      <p:sp>
        <p:nvSpPr>
          <p:cNvPr id="8" name="6 Marcador de número de diapositiva"/>
          <p:cNvSpPr>
            <a:spLocks noGrp="1"/>
          </p:cNvSpPr>
          <p:nvPr>
            <p:ph type="sldNum" sz="quarter" idx="12"/>
          </p:nvPr>
        </p:nvSpPr>
        <p:spPr>
          <a:xfrm>
            <a:off x="8640763" y="6515100"/>
            <a:ext cx="465137" cy="273050"/>
          </a:xfrm>
        </p:spPr>
        <p:txBody>
          <a:bodyPr/>
          <a:lstStyle>
            <a:lvl1pPr>
              <a:defRPr smtClean="0"/>
            </a:lvl1pPr>
          </a:lstStyle>
          <a:p>
            <a:pPr>
              <a:defRPr/>
            </a:pPr>
            <a:fld id="{C7926AB0-42C1-40CD-9E6A-4BB8ACF2B6D3}" type="slidenum">
              <a:rPr lang="es-ES" altLang="es-PE"/>
              <a:pPr>
                <a:defRPr/>
              </a:pPr>
              <a:t>‹Nº›</a:t>
            </a:fld>
            <a:endParaRPr lang="es-ES" altLang="es-PE"/>
          </a:p>
        </p:txBody>
      </p:sp>
    </p:spTree>
    <p:extLst>
      <p:ext uri="{BB962C8B-B14F-4D97-AF65-F5344CB8AC3E}">
        <p14:creationId xmlns:p14="http://schemas.microsoft.com/office/powerpoint/2010/main" val="21199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7 Rectángulo"/>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8" name="8 Rectángulo"/>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hangingPunct="1">
              <a:defRPr/>
            </a:pPr>
            <a:endParaRPr lang="en-US"/>
          </a:p>
        </p:txBody>
      </p:sp>
      <p:sp>
        <p:nvSpPr>
          <p:cNvPr id="2" name="1 Título"/>
          <p:cNvSpPr>
            <a:spLocks noGrp="1"/>
          </p:cNvSpPr>
          <p:nvPr>
            <p:ph type="title"/>
          </p:nvPr>
        </p:nvSpPr>
        <p:spPr>
          <a:xfrm>
            <a:off x="457200" y="251948"/>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9" name="6 Marcador de fecha"/>
          <p:cNvSpPr>
            <a:spLocks noGrp="1"/>
          </p:cNvSpPr>
          <p:nvPr>
            <p:ph type="dt" sz="half" idx="10"/>
          </p:nvPr>
        </p:nvSpPr>
        <p:spPr/>
        <p:txBody>
          <a:bodyPr/>
          <a:lstStyle>
            <a:lvl1pPr>
              <a:defRPr/>
            </a:lvl1pPr>
            <a:extLst/>
          </a:lstStyle>
          <a:p>
            <a:pPr>
              <a:defRPr/>
            </a:pPr>
            <a:endParaRPr lang="es-ES"/>
          </a:p>
        </p:txBody>
      </p:sp>
      <p:sp>
        <p:nvSpPr>
          <p:cNvPr id="10" name="7 Marcador de pie de página"/>
          <p:cNvSpPr>
            <a:spLocks noGrp="1"/>
          </p:cNvSpPr>
          <p:nvPr>
            <p:ph type="ftr" sz="quarter" idx="11"/>
          </p:nvPr>
        </p:nvSpPr>
        <p:spPr/>
        <p:txBody>
          <a:bodyPr/>
          <a:lstStyle>
            <a:lvl1pPr>
              <a:defRPr/>
            </a:lvl1pPr>
            <a:extLst/>
          </a:lstStyle>
          <a:p>
            <a:pPr>
              <a:defRPr/>
            </a:pPr>
            <a:endParaRPr lang="es-ES"/>
          </a:p>
        </p:txBody>
      </p:sp>
      <p:sp>
        <p:nvSpPr>
          <p:cNvPr id="11" name="8 Marcador de número de diapositiva"/>
          <p:cNvSpPr>
            <a:spLocks noGrp="1"/>
          </p:cNvSpPr>
          <p:nvPr>
            <p:ph type="sldNum" sz="quarter" idx="12"/>
          </p:nvPr>
        </p:nvSpPr>
        <p:spPr>
          <a:xfrm>
            <a:off x="8640763" y="6515100"/>
            <a:ext cx="465137" cy="273050"/>
          </a:xfrm>
        </p:spPr>
        <p:txBody>
          <a:bodyPr/>
          <a:lstStyle>
            <a:lvl1pPr>
              <a:defRPr smtClean="0"/>
            </a:lvl1pPr>
          </a:lstStyle>
          <a:p>
            <a:pPr>
              <a:defRPr/>
            </a:pPr>
            <a:fld id="{4DFC3B33-98B3-4583-ADA6-7C3214B400B6}" type="slidenum">
              <a:rPr lang="es-ES" altLang="es-PE"/>
              <a:pPr>
                <a:defRPr/>
              </a:pPr>
              <a:t>‹Nº›</a:t>
            </a:fld>
            <a:endParaRPr lang="es-ES" altLang="es-PE"/>
          </a:p>
        </p:txBody>
      </p:sp>
    </p:spTree>
    <p:extLst>
      <p:ext uri="{BB962C8B-B14F-4D97-AF65-F5344CB8AC3E}">
        <p14:creationId xmlns:p14="http://schemas.microsoft.com/office/powerpoint/2010/main" val="113512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7 Rectángulo"/>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Título"/>
          <p:cNvSpPr>
            <a:spLocks noGrp="1"/>
          </p:cNvSpPr>
          <p:nvPr>
            <p:ph type="title"/>
          </p:nvPr>
        </p:nvSpPr>
        <p:spPr>
          <a:xfrm>
            <a:off x="457200" y="253218"/>
            <a:ext cx="8229600" cy="1143000"/>
          </a:xfrm>
        </p:spPr>
        <p:txBody>
          <a:bodyPr/>
          <a:lstStyle>
            <a:extLst/>
          </a:lstStyle>
          <a:p>
            <a:r>
              <a:rPr lang="es-ES" smtClean="0"/>
              <a:t>Haga clic para modificar el estilo de título del patrón</a:t>
            </a:r>
            <a:endParaRPr lang="en-US"/>
          </a:p>
        </p:txBody>
      </p:sp>
      <p:sp>
        <p:nvSpPr>
          <p:cNvPr id="4" name="2 Marcador de fecha"/>
          <p:cNvSpPr>
            <a:spLocks noGrp="1"/>
          </p:cNvSpPr>
          <p:nvPr>
            <p:ph type="dt" sz="half" idx="10"/>
          </p:nvPr>
        </p:nvSpPr>
        <p:spPr/>
        <p:txBody>
          <a:bodyPr/>
          <a:lstStyle>
            <a:lvl1pPr>
              <a:defRPr/>
            </a:lvl1pPr>
            <a:extLst/>
          </a:lstStyle>
          <a:p>
            <a:pPr>
              <a:defRPr/>
            </a:pPr>
            <a:endParaRPr lang="es-ES"/>
          </a:p>
        </p:txBody>
      </p:sp>
      <p:sp>
        <p:nvSpPr>
          <p:cNvPr id="5" name="3 Marcador de pie de página"/>
          <p:cNvSpPr>
            <a:spLocks noGrp="1"/>
          </p:cNvSpPr>
          <p:nvPr>
            <p:ph type="ftr" sz="quarter" idx="11"/>
          </p:nvPr>
        </p:nvSpPr>
        <p:spPr/>
        <p:txBody>
          <a:bodyPr/>
          <a:lstStyle>
            <a:lvl1pPr>
              <a:defRPr/>
            </a:lvl1pPr>
            <a:extLst/>
          </a:lstStyle>
          <a:p>
            <a:pPr>
              <a:defRPr/>
            </a:pPr>
            <a:endParaRPr lang="es-ES"/>
          </a:p>
        </p:txBody>
      </p:sp>
      <p:sp>
        <p:nvSpPr>
          <p:cNvPr id="6" name="4 Marcador de número de diapositiva"/>
          <p:cNvSpPr>
            <a:spLocks noGrp="1"/>
          </p:cNvSpPr>
          <p:nvPr>
            <p:ph type="sldNum" sz="quarter" idx="12"/>
          </p:nvPr>
        </p:nvSpPr>
        <p:spPr/>
        <p:txBody>
          <a:bodyPr/>
          <a:lstStyle>
            <a:lvl1pPr>
              <a:defRPr smtClean="0"/>
            </a:lvl1pPr>
          </a:lstStyle>
          <a:p>
            <a:pPr>
              <a:defRPr/>
            </a:pPr>
            <a:fld id="{29BFF000-51B8-48C3-912D-9B446C2A5F6F}" type="slidenum">
              <a:rPr lang="es-ES" altLang="es-PE"/>
              <a:pPr>
                <a:defRPr/>
              </a:pPr>
              <a:t>‹Nº›</a:t>
            </a:fld>
            <a:endParaRPr lang="es-ES" altLang="es-PE"/>
          </a:p>
        </p:txBody>
      </p:sp>
    </p:spTree>
    <p:extLst>
      <p:ext uri="{BB962C8B-B14F-4D97-AF65-F5344CB8AC3E}">
        <p14:creationId xmlns:p14="http://schemas.microsoft.com/office/powerpoint/2010/main" val="31353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pie de página"/>
          <p:cNvSpPr>
            <a:spLocks noGrp="1"/>
          </p:cNvSpPr>
          <p:nvPr>
            <p:ph type="ftr" sz="quarter" idx="10"/>
          </p:nvPr>
        </p:nvSpPr>
        <p:spPr/>
        <p:txBody>
          <a:bodyPr/>
          <a:lstStyle>
            <a:lvl1pPr>
              <a:defRPr/>
            </a:lvl1pPr>
          </a:lstStyle>
          <a:p>
            <a:pPr>
              <a:defRPr/>
            </a:pPr>
            <a:endParaRPr lang="es-ES"/>
          </a:p>
        </p:txBody>
      </p:sp>
      <p:sp>
        <p:nvSpPr>
          <p:cNvPr id="3" name="13 Marcador de fecha"/>
          <p:cNvSpPr>
            <a:spLocks noGrp="1"/>
          </p:cNvSpPr>
          <p:nvPr>
            <p:ph type="dt" sz="half"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smtClean="0"/>
            </a:lvl1pPr>
          </a:lstStyle>
          <a:p>
            <a:pPr>
              <a:defRPr/>
            </a:pPr>
            <a:fld id="{D22357E0-B059-4906-AD33-336172E47E40}" type="slidenum">
              <a:rPr lang="es-ES" altLang="es-PE"/>
              <a:pPr>
                <a:defRPr/>
              </a:pPr>
              <a:t>‹Nº›</a:t>
            </a:fld>
            <a:endParaRPr lang="es-ES" altLang="es-PE"/>
          </a:p>
        </p:txBody>
      </p:sp>
    </p:spTree>
    <p:extLst>
      <p:ext uri="{BB962C8B-B14F-4D97-AF65-F5344CB8AC3E}">
        <p14:creationId xmlns:p14="http://schemas.microsoft.com/office/powerpoint/2010/main" val="259496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7 Rectángulo"/>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2" name="1 Título"/>
          <p:cNvSpPr>
            <a:spLocks noGrp="1"/>
          </p:cNvSpPr>
          <p:nvPr>
            <p:ph type="title"/>
          </p:nvPr>
        </p:nvSpPr>
        <p:spPr>
          <a:xfrm>
            <a:off x="4963136" y="304800"/>
            <a:ext cx="3931920" cy="762000"/>
          </a:xfrm>
        </p:spPr>
        <p:txBody>
          <a:bodyPr/>
          <a:lstStyle>
            <a:lvl1pPr marL="0" algn="r">
              <a:buNone/>
              <a:defRPr sz="2000" b="1"/>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8 Marcador de fecha"/>
          <p:cNvSpPr>
            <a:spLocks noGrp="1"/>
          </p:cNvSpPr>
          <p:nvPr>
            <p:ph type="dt" sz="half" idx="10"/>
          </p:nvPr>
        </p:nvSpPr>
        <p:spPr>
          <a:xfrm>
            <a:off x="5562600" y="6513513"/>
            <a:ext cx="3001963" cy="274637"/>
          </a:xfrm>
        </p:spPr>
        <p:txBody>
          <a:bodyPr vert="horz" rtlCol="0"/>
          <a:lstStyle>
            <a:lvl1pPr>
              <a:defRPr/>
            </a:lvl1pPr>
            <a:extLst/>
          </a:lstStyle>
          <a:p>
            <a:pPr>
              <a:defRPr/>
            </a:pPr>
            <a:endParaRPr lang="es-ES"/>
          </a:p>
        </p:txBody>
      </p:sp>
      <p:sp>
        <p:nvSpPr>
          <p:cNvPr id="7" name="9 Marcador de número de diapositiva"/>
          <p:cNvSpPr>
            <a:spLocks noGrp="1"/>
          </p:cNvSpPr>
          <p:nvPr>
            <p:ph type="sldNum" sz="quarter" idx="11"/>
          </p:nvPr>
        </p:nvSpPr>
        <p:spPr>
          <a:xfrm>
            <a:off x="8639175" y="6513513"/>
            <a:ext cx="463550" cy="274637"/>
          </a:xfrm>
        </p:spPr>
        <p:txBody>
          <a:bodyPr/>
          <a:lstStyle>
            <a:lvl1pPr>
              <a:defRPr smtClean="0"/>
            </a:lvl1pPr>
          </a:lstStyle>
          <a:p>
            <a:pPr>
              <a:defRPr/>
            </a:pPr>
            <a:fld id="{83B48B89-D69F-49EE-A3B6-1C19070D699D}" type="slidenum">
              <a:rPr lang="es-ES" altLang="es-PE"/>
              <a:pPr>
                <a:defRPr/>
              </a:pPr>
              <a:t>‹Nº›</a:t>
            </a:fld>
            <a:endParaRPr lang="es-ES" altLang="es-PE"/>
          </a:p>
        </p:txBody>
      </p:sp>
      <p:sp>
        <p:nvSpPr>
          <p:cNvPr id="8" name="10 Marcador de pie de página"/>
          <p:cNvSpPr>
            <a:spLocks noGrp="1"/>
          </p:cNvSpPr>
          <p:nvPr>
            <p:ph type="ftr" sz="quarter" idx="12"/>
          </p:nvPr>
        </p:nvSpPr>
        <p:spPr>
          <a:xfrm>
            <a:off x="1600200" y="6513513"/>
            <a:ext cx="3906838" cy="274637"/>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5815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lstStyle>
            <a:lvl1pPr marL="0" algn="r">
              <a:buNone/>
              <a:defRPr sz="2000" b="1"/>
            </a:lvl1pPr>
            <a:extLst/>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s-ES" noProof="0" smtClean="0"/>
              <a:t>Haga clic en el icono para agregar una imagen</a:t>
            </a:r>
            <a:endParaRPr lang="en-US" noProof="0" dirty="0"/>
          </a:p>
        </p:txBody>
      </p:sp>
      <p:sp>
        <p:nvSpPr>
          <p:cNvPr id="5" name="7 Marcador de fecha"/>
          <p:cNvSpPr>
            <a:spLocks noGrp="1"/>
          </p:cNvSpPr>
          <p:nvPr>
            <p:ph type="dt" sz="half" idx="10"/>
          </p:nvPr>
        </p:nvSpPr>
        <p:spPr>
          <a:xfrm>
            <a:off x="5562600" y="6508750"/>
            <a:ext cx="3001963" cy="274638"/>
          </a:xfrm>
        </p:spPr>
        <p:txBody>
          <a:bodyPr vert="horz" rtlCol="0"/>
          <a:lstStyle>
            <a:lvl1pPr>
              <a:defRPr/>
            </a:lvl1pPr>
            <a:extLst/>
          </a:lstStyle>
          <a:p>
            <a:pPr>
              <a:defRPr/>
            </a:pPr>
            <a:endParaRPr lang="es-ES"/>
          </a:p>
        </p:txBody>
      </p:sp>
      <p:sp>
        <p:nvSpPr>
          <p:cNvPr id="6" name="8 Marcador de número de diapositiva"/>
          <p:cNvSpPr>
            <a:spLocks noGrp="1"/>
          </p:cNvSpPr>
          <p:nvPr>
            <p:ph type="sldNum" sz="quarter" idx="11"/>
          </p:nvPr>
        </p:nvSpPr>
        <p:spPr>
          <a:xfrm>
            <a:off x="8639175" y="6508750"/>
            <a:ext cx="463550" cy="274638"/>
          </a:xfrm>
        </p:spPr>
        <p:txBody>
          <a:bodyPr/>
          <a:lstStyle>
            <a:lvl1pPr>
              <a:defRPr smtClean="0"/>
            </a:lvl1pPr>
          </a:lstStyle>
          <a:p>
            <a:pPr>
              <a:defRPr/>
            </a:pPr>
            <a:fld id="{EED98E71-C1A2-4505-BB80-2D2705B06107}" type="slidenum">
              <a:rPr lang="es-ES" altLang="es-PE"/>
              <a:pPr>
                <a:defRPr/>
              </a:pPr>
              <a:t>‹Nº›</a:t>
            </a:fld>
            <a:endParaRPr lang="es-ES" altLang="es-PE"/>
          </a:p>
        </p:txBody>
      </p:sp>
      <p:sp>
        <p:nvSpPr>
          <p:cNvPr id="7" name="9 Marcador de pie de página"/>
          <p:cNvSpPr>
            <a:spLocks noGrp="1"/>
          </p:cNvSpPr>
          <p:nvPr>
            <p:ph type="ftr" sz="quarter" idx="12"/>
          </p:nvPr>
        </p:nvSpPr>
        <p:spPr>
          <a:xfrm>
            <a:off x="1600200" y="6508750"/>
            <a:ext cx="3906838" cy="274638"/>
          </a:xfrm>
        </p:spPr>
        <p:txBody>
          <a:bodyPr vert="horz" rtlCol="0"/>
          <a:lstStyle>
            <a:lvl1pPr>
              <a:defRPr/>
            </a:lvl1pPr>
            <a:extLst/>
          </a:lstStyle>
          <a:p>
            <a:pPr>
              <a:defRPr/>
            </a:pPr>
            <a:endParaRPr lang="es-ES"/>
          </a:p>
        </p:txBody>
      </p:sp>
    </p:spTree>
    <p:extLst>
      <p:ext uri="{BB962C8B-B14F-4D97-AF65-F5344CB8AC3E}">
        <p14:creationId xmlns:p14="http://schemas.microsoft.com/office/powerpoint/2010/main" val="97863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2 Marcador de pie de página"/>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latin typeface="Arial" charset="0"/>
                <a:cs typeface="Arial" charset="0"/>
              </a:defRPr>
            </a:lvl1pPr>
            <a:extLst/>
          </a:lstStyle>
          <a:p>
            <a:pPr>
              <a:defRPr/>
            </a:pPr>
            <a:endParaRPr lang="es-ES"/>
          </a:p>
        </p:txBody>
      </p:sp>
      <p:sp>
        <p:nvSpPr>
          <p:cNvPr id="14" name="13 Marcador de fecha"/>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latin typeface="Arial" charset="0"/>
                <a:cs typeface="Arial" charset="0"/>
              </a:defRPr>
            </a:lvl1pPr>
            <a:extLst/>
          </a:lstStyle>
          <a:p>
            <a:pPr>
              <a:defRPr/>
            </a:pPr>
            <a:endParaRPr lang="es-ES"/>
          </a:p>
        </p:txBody>
      </p:sp>
      <p:sp>
        <p:nvSpPr>
          <p:cNvPr id="23" name="22 Marcador de número de diapositiva"/>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F3F3F3"/>
                </a:solidFill>
              </a:defRPr>
            </a:lvl1pPr>
          </a:lstStyle>
          <a:p>
            <a:pPr>
              <a:defRPr/>
            </a:pPr>
            <a:fld id="{0FECC52C-CCD0-4EFD-9E97-087910FA60B9}" type="slidenum">
              <a:rPr lang="es-ES" altLang="es-PE"/>
              <a:pPr>
                <a:defRPr/>
              </a:pPr>
              <a:t>‹Nº›</a:t>
            </a:fld>
            <a:endParaRPr lang="es-ES" altLang="es-PE"/>
          </a:p>
        </p:txBody>
      </p:sp>
      <p:sp>
        <p:nvSpPr>
          <p:cNvPr id="22" name="21 Marcador de título"/>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s-ES" smtClean="0"/>
              <a:t>Haga clic para modificar el estilo de título del patrón</a:t>
            </a:r>
            <a:endParaRPr lang="en-US"/>
          </a:p>
        </p:txBody>
      </p:sp>
      <p:sp>
        <p:nvSpPr>
          <p:cNvPr id="1033" name="12 Marcador de texto"/>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n-US" altLang="es-PE" smtClean="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marL="53975" indent="-53975" algn="r" rtl="0" eaLnBrk="0" fontAlgn="base" hangingPunct="0">
        <a:spcBef>
          <a:spcPct val="0"/>
        </a:spcBef>
        <a:spcAft>
          <a:spcPct val="0"/>
        </a:spcAft>
        <a:defRPr sz="4600" kern="1200">
          <a:solidFill>
            <a:srgbClr val="F3F3F3"/>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F3F3F3"/>
          </a:solidFill>
          <a:latin typeface="Arial Narrow" pitchFamily="34" charset="0"/>
        </a:defRPr>
      </a:lvl2pPr>
      <a:lvl3pPr marL="53975" indent="-53975" algn="r" rtl="0" eaLnBrk="0" fontAlgn="base" hangingPunct="0">
        <a:spcBef>
          <a:spcPct val="0"/>
        </a:spcBef>
        <a:spcAft>
          <a:spcPct val="0"/>
        </a:spcAft>
        <a:defRPr sz="4600">
          <a:solidFill>
            <a:srgbClr val="F3F3F3"/>
          </a:solidFill>
          <a:latin typeface="Arial Narrow" pitchFamily="34" charset="0"/>
        </a:defRPr>
      </a:lvl3pPr>
      <a:lvl4pPr marL="53975" indent="-53975" algn="r" rtl="0" eaLnBrk="0" fontAlgn="base" hangingPunct="0">
        <a:spcBef>
          <a:spcPct val="0"/>
        </a:spcBef>
        <a:spcAft>
          <a:spcPct val="0"/>
        </a:spcAft>
        <a:defRPr sz="4600">
          <a:solidFill>
            <a:srgbClr val="F3F3F3"/>
          </a:solidFill>
          <a:latin typeface="Arial Narrow" pitchFamily="34" charset="0"/>
        </a:defRPr>
      </a:lvl4pPr>
      <a:lvl5pPr marL="53975" indent="-53975" algn="r" rtl="0" eaLnBrk="0" fontAlgn="base" hangingPunct="0">
        <a:spcBef>
          <a:spcPct val="0"/>
        </a:spcBef>
        <a:spcAft>
          <a:spcPct val="0"/>
        </a:spcAft>
        <a:defRPr sz="4600">
          <a:solidFill>
            <a:srgbClr val="F3F3F3"/>
          </a:solidFill>
          <a:latin typeface="Arial Narrow" pitchFamily="34" charset="0"/>
        </a:defRPr>
      </a:lvl5pPr>
      <a:lvl6pPr marL="511175" indent="-53975" algn="r" rtl="0" fontAlgn="base">
        <a:spcBef>
          <a:spcPct val="0"/>
        </a:spcBef>
        <a:spcAft>
          <a:spcPct val="0"/>
        </a:spcAft>
        <a:defRPr sz="4600">
          <a:solidFill>
            <a:srgbClr val="F3F3F3"/>
          </a:solidFill>
          <a:latin typeface="Arial Narrow" pitchFamily="34" charset="0"/>
        </a:defRPr>
      </a:lvl6pPr>
      <a:lvl7pPr marL="968375" indent="-53975" algn="r" rtl="0" fontAlgn="base">
        <a:spcBef>
          <a:spcPct val="0"/>
        </a:spcBef>
        <a:spcAft>
          <a:spcPct val="0"/>
        </a:spcAft>
        <a:defRPr sz="4600">
          <a:solidFill>
            <a:srgbClr val="F3F3F3"/>
          </a:solidFill>
          <a:latin typeface="Arial Narrow" pitchFamily="34" charset="0"/>
        </a:defRPr>
      </a:lvl7pPr>
      <a:lvl8pPr marL="1425575" indent="-53975" algn="r" rtl="0" fontAlgn="base">
        <a:spcBef>
          <a:spcPct val="0"/>
        </a:spcBef>
        <a:spcAft>
          <a:spcPct val="0"/>
        </a:spcAft>
        <a:defRPr sz="4600">
          <a:solidFill>
            <a:srgbClr val="F3F3F3"/>
          </a:solidFill>
          <a:latin typeface="Arial Narrow" pitchFamily="34" charset="0"/>
        </a:defRPr>
      </a:lvl8pPr>
      <a:lvl9pPr marL="1882775" indent="-53975" algn="r" rtl="0" fontAlgn="base">
        <a:spcBef>
          <a:spcPct val="0"/>
        </a:spcBef>
        <a:spcAft>
          <a:spcPct val="0"/>
        </a:spcAft>
        <a:defRPr sz="4600">
          <a:solidFill>
            <a:srgbClr val="F3F3F3"/>
          </a:solidFill>
          <a:latin typeface="Arial Narrow" pitchFamily="34" charset="0"/>
        </a:defRPr>
      </a:lvl9pPr>
      <a:extLst/>
    </p:titleStyle>
    <p:bodyStyle>
      <a:lvl1pPr marL="292100" indent="-292100" algn="l" rtl="0" eaLnBrk="0" fontAlgn="base" hangingPunct="0">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D2DA7A"/>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D2DA7A"/>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D2DA7A"/>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istorico.pj.gob.pe/intranet/archivos-subidos/3%20SALA%20PENAL.jpg"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hyperlink" Target="http://aeronoticias.com.pe/noticiero/images/stories/10/07/010710/01julcorte.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historico.pj.gob.pe/intranet/archivos-subidos/3%20SALA%20PENAL.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eronoticias.com.pe/noticiero/images/stories/10/07/010710/01julcorte.jp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pj.gob.pe/CSJJU_N_JUEZ_DESARROLLO_PRIMERA_AUDIENCIA_LABORA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subTitle" idx="4294967295"/>
          </p:nvPr>
        </p:nvSpPr>
        <p:spPr>
          <a:xfrm>
            <a:off x="857250" y="928688"/>
            <a:ext cx="7786688" cy="1143000"/>
          </a:xfrm>
        </p:spPr>
        <p:txBody>
          <a:bodyPr>
            <a:normAutofit/>
          </a:bodyPr>
          <a:lstStyle/>
          <a:p>
            <a:pPr algn="ctr" eaLnBrk="1" fontAlgn="auto" hangingPunct="1">
              <a:spcAft>
                <a:spcPts val="0"/>
              </a:spcAft>
              <a:buFont typeface="Wingdings 2" panose="05020102010507070707" pitchFamily="18" charset="2"/>
              <a:buNone/>
              <a:defRPr/>
            </a:pPr>
            <a:r>
              <a:rPr lang="es-PE" sz="3000" b="1" u="sng" dirty="0" smtClean="0">
                <a:solidFill>
                  <a:schemeClr val="accent6">
                    <a:lumMod val="75000"/>
                  </a:schemeClr>
                </a:solidFill>
              </a:rPr>
              <a:t>JURISDICCIÓN Y COMPETENCIA EN LA NUEVA LEY PROCESAL DEL TRABAJO</a:t>
            </a:r>
            <a:endParaRPr lang="es-ES" sz="3000" b="1" u="sng" dirty="0" smtClean="0">
              <a:solidFill>
                <a:schemeClr val="accent6">
                  <a:lumMod val="75000"/>
                </a:schemeClr>
              </a:solidFill>
            </a:endParaRPr>
          </a:p>
        </p:txBody>
      </p:sp>
      <p:sp>
        <p:nvSpPr>
          <p:cNvPr id="3076" name="4 Marcador de pie de página"/>
          <p:cNvSpPr txBox="1">
            <a:spLocks noGrp="1"/>
          </p:cNvSpPr>
          <p:nvPr/>
        </p:nvSpPr>
        <p:spPr bwMode="auto">
          <a:xfrm>
            <a:off x="3071813" y="5786438"/>
            <a:ext cx="2898775" cy="457200"/>
          </a:xfrm>
          <a:prstGeom prst="rect">
            <a:avLst/>
          </a:prstGeom>
          <a:noFill/>
          <a:ln w="9525">
            <a:noFill/>
            <a:miter lim="800000"/>
            <a:headEnd/>
            <a:tailEnd/>
          </a:ln>
        </p:spPr>
        <p:txBody>
          <a:bodyPr lIns="83284" tIns="41642" rIns="83284" bIns="41642" anchor="b"/>
          <a:lstStyle/>
          <a:p>
            <a:pPr algn="ctr" defTabSz="833438" eaLnBrk="1" hangingPunct="1">
              <a:defRPr/>
            </a:pPr>
            <a:r>
              <a:rPr lang="es-MX" sz="2000" b="1" dirty="0">
                <a:solidFill>
                  <a:schemeClr val="bg1">
                    <a:lumMod val="75000"/>
                  </a:schemeClr>
                </a:solidFill>
                <a:latin typeface="+mn-lt"/>
                <a:cs typeface="Arial" charset="0"/>
              </a:rPr>
              <a:t>JAVIER ARÉVALO VELA</a:t>
            </a:r>
          </a:p>
          <a:p>
            <a:pPr algn="ctr" defTabSz="833438" eaLnBrk="1" hangingPunct="1">
              <a:defRPr/>
            </a:pPr>
            <a:r>
              <a:rPr lang="es-MX" sz="2000" b="1" dirty="0">
                <a:solidFill>
                  <a:schemeClr val="bg1">
                    <a:lumMod val="75000"/>
                  </a:schemeClr>
                </a:solidFill>
                <a:latin typeface="+mn-lt"/>
                <a:cs typeface="Arial" charset="0"/>
              </a:rPr>
              <a:t>MG. EN DERECHO</a:t>
            </a:r>
          </a:p>
        </p:txBody>
      </p:sp>
      <p:pic>
        <p:nvPicPr>
          <p:cNvPr id="8" name="Picture 2" descr="F:\2014-01-28 (5).jpg"/>
          <p:cNvPicPr>
            <a:picLocks noChangeAspect="1" noChangeArrowheads="1"/>
          </p:cNvPicPr>
          <p:nvPr/>
        </p:nvPicPr>
        <p:blipFill>
          <a:blip r:embed="rId2"/>
          <a:srcRect/>
          <a:stretch>
            <a:fillRect/>
          </a:stretch>
        </p:blipFill>
        <p:spPr bwMode="auto">
          <a:xfrm>
            <a:off x="3214688" y="2857500"/>
            <a:ext cx="2714625" cy="2286000"/>
          </a:xfrm>
          <a:prstGeom prst="rect">
            <a:avLst/>
          </a:prstGeom>
          <a:ln>
            <a:noFill/>
          </a:ln>
          <a:effectLst>
            <a:outerShdw blurRad="292100" dist="139700" dir="2700000" algn="tl" rotWithShape="0">
              <a:srgbClr val="333333">
                <a:alpha val="65000"/>
              </a:srgbClr>
            </a:outerShdw>
          </a:effectLst>
        </p:spPr>
      </p:pic>
      <p:pic>
        <p:nvPicPr>
          <p:cNvPr id="9" name="Picture 5" descr="Tercera Sala Penal Liquidadora, Presidida por el Dr. José Ricardo Cabrejo Villegas e integrada por el Dr. Jorge Luis Quispe Lecca, Vocal Superior Provisional y Dra. Liliana Janet Rodríguez Villanueva, Vocal Superior Provisional">
            <a:hlinkClick r:id="rId3" tooltip="Tercera Sala Penal Liquidadora, Presidida por el Dr. José Ricardo Cabrejo Villegas e integrada por el Dr. Jorge Luis Quispe Lecca, Vocal Superior Provisional y Dra. Liliana Janet Rodríguez Villanueva, Vocal Superior Provisional"/>
          </p:cNvPr>
          <p:cNvPicPr>
            <a:picLocks noChangeAspect="1" noChangeArrowheads="1"/>
          </p:cNvPicPr>
          <p:nvPr/>
        </p:nvPicPr>
        <p:blipFill>
          <a:blip r:embed="rId4" cstate="print"/>
          <a:srcRect/>
          <a:stretch>
            <a:fillRect/>
          </a:stretch>
        </p:blipFill>
        <p:spPr bwMode="auto">
          <a:xfrm>
            <a:off x="500034" y="2428868"/>
            <a:ext cx="2214578" cy="3071834"/>
          </a:xfrm>
          <a:prstGeom prst="rect">
            <a:avLst/>
          </a:prstGeom>
          <a:ln>
            <a:noFill/>
          </a:ln>
          <a:effectLst>
            <a:outerShdw blurRad="292100" dist="139700" dir="2700000" algn="tl" rotWithShape="0">
              <a:srgbClr val="333333">
                <a:alpha val="65000"/>
              </a:srgbClr>
            </a:outerShdw>
          </a:effectLst>
          <a:scene3d>
            <a:camera prst="obliqueBottomLeft"/>
            <a:lightRig rig="threePt" dir="t"/>
          </a:scene3d>
        </p:spPr>
      </p:pic>
      <p:pic>
        <p:nvPicPr>
          <p:cNvPr id="10" name="Picture 6" descr="cortesuperior">
            <a:hlinkClick r:id="rId5"/>
          </p:cNvPr>
          <p:cNvPicPr>
            <a:picLocks noChangeAspect="1" noChangeArrowheads="1"/>
          </p:cNvPicPr>
          <p:nvPr/>
        </p:nvPicPr>
        <p:blipFill>
          <a:blip r:embed="rId6"/>
          <a:srcRect/>
          <a:stretch>
            <a:fillRect/>
          </a:stretch>
        </p:blipFill>
        <p:spPr bwMode="auto">
          <a:xfrm>
            <a:off x="6429375" y="2428875"/>
            <a:ext cx="2143125" cy="3214688"/>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285750" y="285750"/>
            <a:ext cx="2643188"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PE" sz="1600" b="1" dirty="0">
                <a:solidFill>
                  <a:schemeClr val="accent1">
                    <a:lumMod val="75000"/>
                  </a:schemeClr>
                </a:solidFill>
              </a:rPr>
              <a:t>TERCERA UNIDAD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8596" y="857232"/>
            <a:ext cx="8072494" cy="642934"/>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LOS JUZGADOS DE PAZ LETRADOS LABORALES</a:t>
            </a:r>
            <a:endParaRPr lang="es-ES" sz="2800" b="1" u="sng" dirty="0" smtClean="0">
              <a:solidFill>
                <a:schemeClr val="bg1">
                  <a:lumMod val="75000"/>
                </a:schemeClr>
              </a:solidFill>
              <a:effectLst/>
            </a:endParaRPr>
          </a:p>
        </p:txBody>
      </p:sp>
      <p:sp>
        <p:nvSpPr>
          <p:cNvPr id="48131" name="Rectangle 3"/>
          <p:cNvSpPr>
            <a:spLocks noGrp="1" noChangeArrowheads="1"/>
          </p:cNvSpPr>
          <p:nvPr>
            <p:ph idx="1"/>
          </p:nvPr>
        </p:nvSpPr>
        <p:spPr>
          <a:xfrm>
            <a:off x="571500" y="1928813"/>
            <a:ext cx="8015288" cy="4071937"/>
          </a:xfrm>
        </p:spPr>
        <p:txBody>
          <a:bodyPr>
            <a:normAutofit/>
          </a:bodyPr>
          <a:lstStyle/>
          <a:p>
            <a:pPr marL="0" indent="0" eaLnBrk="1" fontAlgn="auto" hangingPunct="1">
              <a:lnSpc>
                <a:spcPct val="80000"/>
              </a:lnSpc>
              <a:spcBef>
                <a:spcPts val="0"/>
              </a:spcBef>
              <a:spcAft>
                <a:spcPts val="0"/>
              </a:spcAft>
              <a:buFont typeface="Wingdings" pitchFamily="2" charset="2"/>
              <a:buNone/>
              <a:defRPr/>
            </a:pPr>
            <a:endParaRPr lang="es-PE" sz="2000" dirty="0" smtClean="0"/>
          </a:p>
          <a:p>
            <a:pPr marL="0" indent="0" algn="just" eaLnBrk="1" fontAlgn="auto" hangingPunct="1">
              <a:lnSpc>
                <a:spcPct val="80000"/>
              </a:lnSpc>
              <a:spcBef>
                <a:spcPts val="0"/>
              </a:spcBef>
              <a:spcAft>
                <a:spcPts val="0"/>
              </a:spcAft>
              <a:buFont typeface="Wingdings" pitchFamily="2" charset="2"/>
              <a:buNone/>
              <a:defRPr/>
            </a:pPr>
            <a:r>
              <a:rPr lang="es-ES" sz="2200" dirty="0" smtClean="0">
                <a:solidFill>
                  <a:schemeClr val="accent6">
                    <a:lumMod val="75000"/>
                  </a:schemeClr>
                </a:solidFill>
              </a:rPr>
              <a:t>La NLPT ha introducido la figura de los Juzgados de Paz Letrados Laborales  los cuales  por el incremento  de la cuantía de las causas  que conocen  tendrán un papel más activo en la administración de justicia laboral.</a:t>
            </a:r>
            <a:r>
              <a:rPr lang="es-ES_tradnl" sz="2200" dirty="0" smtClean="0">
                <a:solidFill>
                  <a:schemeClr val="accent6">
                    <a:lumMod val="75000"/>
                  </a:schemeClr>
                </a:solidFill>
              </a:rPr>
              <a:t> </a:t>
            </a:r>
          </a:p>
          <a:p>
            <a:pPr marL="0" indent="0" algn="just" eaLnBrk="1" fontAlgn="auto" hangingPunct="1">
              <a:lnSpc>
                <a:spcPct val="80000"/>
              </a:lnSpc>
              <a:spcBef>
                <a:spcPts val="0"/>
              </a:spcBef>
              <a:spcAft>
                <a:spcPts val="0"/>
              </a:spcAft>
              <a:buFont typeface="Wingdings" pitchFamily="2" charset="2"/>
              <a:buNone/>
              <a:defRPr/>
            </a:pPr>
            <a:r>
              <a:rPr lang="es-ES_tradnl" sz="2200" dirty="0" smtClean="0">
                <a:solidFill>
                  <a:schemeClr val="accent6">
                    <a:lumMod val="75000"/>
                  </a:schemeClr>
                </a:solidFill>
              </a:rPr>
              <a:t>La </a:t>
            </a:r>
            <a:r>
              <a:rPr lang="es-ES_tradnl" sz="2200" b="1" dirty="0" smtClean="0">
                <a:solidFill>
                  <a:schemeClr val="accent6">
                    <a:lumMod val="75000"/>
                  </a:schemeClr>
                </a:solidFill>
              </a:rPr>
              <a:t>Resolución Administrativa N° 143-2010-CE-PJ</a:t>
            </a:r>
            <a:r>
              <a:rPr lang="es-ES_tradnl" sz="2200" dirty="0" smtClean="0">
                <a:solidFill>
                  <a:schemeClr val="accent6">
                    <a:lumMod val="75000"/>
                  </a:schemeClr>
                </a:solidFill>
              </a:rPr>
              <a:t> del 21 de abril de 2010 ha declarado procedente la especialización de los Juzgados de Paz Letrados a fin de brindar un mejor servicio de administración de justicia y ha facultado también a las Cortes Superiores de Justicia para que mediante su Consejo Ejecutivo Distrital o Sala Plena  ante su inexistencia, dispongan las acciones que resulten necesarias para proceder a la especialización de los Juzgados de Paz Letrados bajo su jurisdicción; teniendo en cuenta las  necesidades del servicio en cada caso y siempre que la carga procesal por especialidad lo justifiquen, de acuerdo  los estándares de carga procesal preestablecidos. </a:t>
            </a:r>
            <a:endParaRPr lang="es-ES" sz="22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COMPETENCIA</a:t>
            </a:r>
            <a:endParaRPr lang="es-ES" sz="2800" b="1" u="sng" dirty="0" smtClean="0">
              <a:solidFill>
                <a:schemeClr val="bg1">
                  <a:lumMod val="75000"/>
                </a:schemeClr>
              </a:solidFill>
              <a:effectLst/>
            </a:endParaRPr>
          </a:p>
        </p:txBody>
      </p:sp>
      <p:graphicFrame>
        <p:nvGraphicFramePr>
          <p:cNvPr id="4" name="3 Diagrama"/>
          <p:cNvGraphicFramePr/>
          <p:nvPr/>
        </p:nvGraphicFramePr>
        <p:xfrm>
          <a:off x="285720" y="1428736"/>
          <a:ext cx="85010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71472" y="500042"/>
            <a:ext cx="8139110" cy="722310"/>
          </a:xfrm>
        </p:spPr>
        <p:txBody>
          <a:bodyPr/>
          <a:lstStyle/>
          <a:p>
            <a:pPr marL="54864" indent="0" algn="l" eaLnBrk="1" fontAlgn="auto" hangingPunct="1">
              <a:spcAft>
                <a:spcPts val="0"/>
              </a:spcAft>
              <a:defRPr/>
            </a:pPr>
            <a:r>
              <a:rPr lang="es-MX" sz="2800" b="1" u="sng" dirty="0" smtClean="0">
                <a:solidFill>
                  <a:schemeClr val="bg1">
                    <a:lumMod val="75000"/>
                  </a:schemeClr>
                </a:solidFill>
                <a:effectLst/>
              </a:rPr>
              <a:t>AMBITO DE LA JUSTICIA LABORAL</a:t>
            </a:r>
            <a:endParaRPr lang="es-ES_tradnl" sz="2800" b="1" u="sng" dirty="0" smtClean="0">
              <a:solidFill>
                <a:schemeClr val="bg1">
                  <a:lumMod val="75000"/>
                </a:schemeClr>
              </a:solidFill>
              <a:effectLst/>
            </a:endParaRPr>
          </a:p>
        </p:txBody>
      </p:sp>
      <p:graphicFrame>
        <p:nvGraphicFramePr>
          <p:cNvPr id="18" name="17 Diagrama"/>
          <p:cNvGraphicFramePr/>
          <p:nvPr/>
        </p:nvGraphicFramePr>
        <p:xfrm>
          <a:off x="285720" y="2000240"/>
          <a:ext cx="6643702"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Rectángulo redondeado"/>
          <p:cNvSpPr/>
          <p:nvPr/>
        </p:nvSpPr>
        <p:spPr>
          <a:xfrm>
            <a:off x="7358063" y="1643063"/>
            <a:ext cx="1428750" cy="571500"/>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dirty="0">
                <a:solidFill>
                  <a:schemeClr val="accent6">
                    <a:lumMod val="75000"/>
                  </a:schemeClr>
                </a:solidFill>
              </a:rPr>
              <a:t>Laboral</a:t>
            </a:r>
            <a:endParaRPr lang="es-ES" dirty="0">
              <a:solidFill>
                <a:schemeClr val="accent6">
                  <a:lumMod val="75000"/>
                </a:schemeClr>
              </a:solidFill>
            </a:endParaRPr>
          </a:p>
        </p:txBody>
      </p:sp>
      <p:sp>
        <p:nvSpPr>
          <p:cNvPr id="20" name="19 Rectángulo redondeado"/>
          <p:cNvSpPr/>
          <p:nvPr/>
        </p:nvSpPr>
        <p:spPr>
          <a:xfrm>
            <a:off x="7358063" y="2786063"/>
            <a:ext cx="1428750" cy="571500"/>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dirty="0">
                <a:solidFill>
                  <a:schemeClr val="accent6">
                    <a:lumMod val="75000"/>
                  </a:schemeClr>
                </a:solidFill>
              </a:rPr>
              <a:t>Formativa</a:t>
            </a:r>
          </a:p>
        </p:txBody>
      </p:sp>
      <p:sp>
        <p:nvSpPr>
          <p:cNvPr id="21" name="20 Rectángulo redondeado"/>
          <p:cNvSpPr/>
          <p:nvPr/>
        </p:nvSpPr>
        <p:spPr>
          <a:xfrm>
            <a:off x="7358063" y="4000500"/>
            <a:ext cx="1409700" cy="571500"/>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dirty="0">
                <a:solidFill>
                  <a:schemeClr val="accent6">
                    <a:lumMod val="75000"/>
                  </a:schemeClr>
                </a:solidFill>
              </a:rPr>
              <a:t>Cooperativa</a:t>
            </a:r>
            <a:endParaRPr lang="es-ES" dirty="0">
              <a:solidFill>
                <a:schemeClr val="accent6">
                  <a:lumMod val="75000"/>
                </a:schemeClr>
              </a:solidFill>
            </a:endParaRPr>
          </a:p>
        </p:txBody>
      </p:sp>
      <p:sp>
        <p:nvSpPr>
          <p:cNvPr id="22" name="21 Rectángulo redondeado"/>
          <p:cNvSpPr/>
          <p:nvPr/>
        </p:nvSpPr>
        <p:spPr>
          <a:xfrm>
            <a:off x="7358063" y="5214938"/>
            <a:ext cx="1428750" cy="571500"/>
          </a:xfrm>
          <a:prstGeom prst="round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PE" dirty="0">
                <a:solidFill>
                  <a:schemeClr val="accent6">
                    <a:lumMod val="75000"/>
                  </a:schemeClr>
                </a:solidFill>
              </a:rPr>
              <a:t>Administrativa</a:t>
            </a:r>
            <a:endParaRPr lang="es-ES" dirty="0">
              <a:solidFill>
                <a:schemeClr val="accent6">
                  <a:lumMod val="75000"/>
                </a:schemeClr>
              </a:solidFill>
            </a:endParaRPr>
          </a:p>
        </p:txBody>
      </p:sp>
      <p:sp>
        <p:nvSpPr>
          <p:cNvPr id="23" name="22 Abrir llave"/>
          <p:cNvSpPr/>
          <p:nvPr/>
        </p:nvSpPr>
        <p:spPr>
          <a:xfrm>
            <a:off x="7000875" y="1643063"/>
            <a:ext cx="260350" cy="4143375"/>
          </a:xfrm>
          <a:prstGeom prst="leftBrac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s-P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0034" y="571480"/>
            <a:ext cx="8043890" cy="753618"/>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CARACTERES DE LA COMPETENCIA</a:t>
            </a:r>
            <a:endParaRPr lang="es-ES" sz="2800" b="1" u="sng" dirty="0" smtClean="0">
              <a:solidFill>
                <a:schemeClr val="bg1">
                  <a:lumMod val="75000"/>
                </a:schemeClr>
              </a:solidFill>
              <a:effectLst/>
            </a:endParaRPr>
          </a:p>
        </p:txBody>
      </p:sp>
      <p:graphicFrame>
        <p:nvGraphicFramePr>
          <p:cNvPr id="8" name="7 Diagrama"/>
          <p:cNvGraphicFramePr/>
          <p:nvPr/>
        </p:nvGraphicFramePr>
        <p:xfrm>
          <a:off x="1500166" y="2143116"/>
          <a:ext cx="6500858"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14282" y="642918"/>
            <a:ext cx="8429652" cy="1357322"/>
          </a:xfrm>
        </p:spPr>
        <p:txBody>
          <a:bodyPr>
            <a:normAutofit fontScale="90000"/>
          </a:bodyPr>
          <a:lstStyle/>
          <a:p>
            <a:pPr marL="54864" indent="0" algn="ctr" eaLnBrk="1" fontAlgn="auto" hangingPunct="1">
              <a:spcAft>
                <a:spcPts val="0"/>
              </a:spcAft>
              <a:defRPr/>
            </a:pPr>
            <a:r>
              <a:rPr lang="es-PE" sz="4000" dirty="0" smtClean="0">
                <a:solidFill>
                  <a:schemeClr val="tx2">
                    <a:tint val="100000"/>
                    <a:shade val="90000"/>
                    <a:satMod val="250000"/>
                    <a:alpha val="100000"/>
                  </a:schemeClr>
                </a:solidFill>
              </a:rPr>
              <a:t>  </a:t>
            </a:r>
            <a:r>
              <a:rPr lang="es-PE" sz="3100" b="1" u="sng" dirty="0" smtClean="0">
                <a:solidFill>
                  <a:schemeClr val="bg1">
                    <a:lumMod val="75000"/>
                  </a:schemeClr>
                </a:solidFill>
                <a:effectLst/>
              </a:rPr>
              <a:t>COMPETENCIA POR MATERIA DE LOS JUZGADOS DE PAZ LETRADOS LABORALES</a:t>
            </a:r>
            <a:br>
              <a:rPr lang="es-PE" sz="3100" b="1" u="sng" dirty="0" smtClean="0">
                <a:solidFill>
                  <a:schemeClr val="bg1">
                    <a:lumMod val="75000"/>
                  </a:schemeClr>
                </a:solidFill>
                <a:effectLst/>
              </a:rPr>
            </a:br>
            <a:endParaRPr lang="es-ES" sz="3100" b="1" u="sng" dirty="0" smtClean="0">
              <a:solidFill>
                <a:schemeClr val="bg1">
                  <a:lumMod val="75000"/>
                </a:schemeClr>
              </a:solidFill>
              <a:effectLst/>
            </a:endParaRPr>
          </a:p>
        </p:txBody>
      </p:sp>
      <p:sp>
        <p:nvSpPr>
          <p:cNvPr id="52227" name="Rectangle 3"/>
          <p:cNvSpPr>
            <a:spLocks noGrp="1" noChangeArrowheads="1"/>
          </p:cNvSpPr>
          <p:nvPr>
            <p:ph idx="1"/>
          </p:nvPr>
        </p:nvSpPr>
        <p:spPr>
          <a:xfrm>
            <a:off x="214313" y="2000250"/>
            <a:ext cx="8358187" cy="4668838"/>
          </a:xfrm>
        </p:spPr>
        <p:txBody>
          <a:bodyPr>
            <a:normAutofit/>
          </a:bodyPr>
          <a:lstStyle/>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50000"/>
                  </a:schemeClr>
                </a:solidFill>
              </a:rPr>
              <a:t>	</a:t>
            </a:r>
            <a:r>
              <a:rPr lang="es-PE" sz="2200" dirty="0" smtClean="0">
                <a:solidFill>
                  <a:schemeClr val="accent6">
                    <a:lumMod val="75000"/>
                  </a:schemeClr>
                </a:solidFill>
              </a:rPr>
              <a:t>Los juzgados de paz letrados laborales conocen de los siguientes procesos:</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	1. </a:t>
            </a:r>
            <a:r>
              <a:rPr lang="es-PE" sz="2200" b="1" u="sng" dirty="0" smtClean="0">
                <a:solidFill>
                  <a:schemeClr val="accent6">
                    <a:lumMod val="75000"/>
                  </a:schemeClr>
                </a:solidFill>
              </a:rPr>
              <a:t>En proceso abreviado laboral</a:t>
            </a:r>
            <a:r>
              <a:rPr lang="es-PE" sz="2200" dirty="0" smtClean="0">
                <a:solidFill>
                  <a:schemeClr val="accent6">
                    <a:lumMod val="75000"/>
                  </a:schemeClr>
                </a:solidFill>
              </a:rPr>
              <a:t>, las pretensiones referidas al cumplimiento de obligaciones de dar no superiores </a:t>
            </a:r>
            <a:r>
              <a:rPr lang="es-PE" sz="2200" b="1" dirty="0" smtClean="0">
                <a:solidFill>
                  <a:schemeClr val="accent6">
                    <a:lumMod val="75000"/>
                  </a:schemeClr>
                </a:solidFill>
              </a:rPr>
              <a:t>a cincuenta (50) Unidades de Referencia Procesal (URP) </a:t>
            </a:r>
            <a:r>
              <a:rPr lang="es-PE" sz="2200" dirty="0" smtClean="0">
                <a:solidFill>
                  <a:schemeClr val="accent6">
                    <a:lumMod val="75000"/>
                  </a:schemeClr>
                </a:solidFill>
              </a:rPr>
              <a:t>originadas con ocasión de la prestación personal de servicios de naturaleza laboral, formativa o cooperativista, referidas a aspectos sustanciales o conexos, incluso previos o posteriores a la prestación efectiva de los servicios.</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50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50000"/>
                  </a:schemeClr>
                </a:solidFill>
              </a:rPr>
              <a:t>	</a:t>
            </a:r>
            <a:endParaRPr lang="es-ES" sz="2200" dirty="0" smtClean="0">
              <a:solidFill>
                <a:schemeClr val="accent6">
                  <a:lumMod val="50000"/>
                </a:schemeClr>
              </a:solidFill>
            </a:endParaRPr>
          </a:p>
        </p:txBody>
      </p:sp>
      <p:sp>
        <p:nvSpPr>
          <p:cNvPr id="23556" name="Text Box 4"/>
          <p:cNvSpPr txBox="1">
            <a:spLocks noChangeArrowheads="1"/>
          </p:cNvSpPr>
          <p:nvPr/>
        </p:nvSpPr>
        <p:spPr bwMode="auto">
          <a:xfrm>
            <a:off x="755650" y="60928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1.</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Rectangle 3"/>
          <p:cNvSpPr>
            <a:spLocks noGrp="1" noChangeArrowheads="1"/>
          </p:cNvSpPr>
          <p:nvPr>
            <p:ph type="title"/>
          </p:nvPr>
        </p:nvSpPr>
        <p:spPr>
          <a:xfrm>
            <a:off x="214282" y="642918"/>
            <a:ext cx="8715404" cy="1214422"/>
          </a:xfrm>
        </p:spPr>
        <p:txBody>
          <a:bodyPr>
            <a:normAutofit fontScale="90000"/>
          </a:bodyPr>
          <a:lstStyle/>
          <a:p>
            <a:pPr marL="54864" indent="0" algn="ctr" eaLnBrk="1" fontAlgn="auto" hangingPunct="1">
              <a:spcAft>
                <a:spcPts val="0"/>
              </a:spcAft>
              <a:defRPr/>
            </a:pPr>
            <a:r>
              <a:rPr lang="es-PE" sz="4000" dirty="0" smtClean="0">
                <a:solidFill>
                  <a:schemeClr val="tx2">
                    <a:tint val="100000"/>
                    <a:shade val="90000"/>
                    <a:satMod val="250000"/>
                    <a:alpha val="100000"/>
                  </a:schemeClr>
                </a:solidFill>
              </a:rPr>
              <a:t>  </a:t>
            </a:r>
            <a:r>
              <a:rPr lang="es-PE" sz="3100" b="1" u="sng" dirty="0" smtClean="0">
                <a:solidFill>
                  <a:schemeClr val="bg1">
                    <a:lumMod val="75000"/>
                  </a:schemeClr>
                </a:solidFill>
                <a:effectLst/>
              </a:rPr>
              <a:t>COMPETENCIA POR MATERIA DE LOS JUZGADOS DE PAZ LETRADOS LABORALES</a:t>
            </a:r>
            <a:r>
              <a:rPr lang="es-PE" sz="3000" b="1" dirty="0" smtClean="0">
                <a:solidFill>
                  <a:schemeClr val="bg1">
                    <a:lumMod val="50000"/>
                  </a:schemeClr>
                </a:solidFill>
                <a:effectLst/>
              </a:rPr>
              <a:t/>
            </a:r>
            <a:br>
              <a:rPr lang="es-PE" sz="3000" b="1" dirty="0" smtClean="0">
                <a:solidFill>
                  <a:schemeClr val="bg1">
                    <a:lumMod val="50000"/>
                  </a:schemeClr>
                </a:solidFill>
                <a:effectLst/>
              </a:rPr>
            </a:br>
            <a:endParaRPr lang="es-ES" sz="3000" b="1" dirty="0" smtClean="0">
              <a:solidFill>
                <a:schemeClr val="bg1">
                  <a:lumMod val="50000"/>
                </a:schemeClr>
              </a:solidFill>
              <a:effectLst/>
            </a:endParaRPr>
          </a:p>
        </p:txBody>
      </p:sp>
      <p:sp>
        <p:nvSpPr>
          <p:cNvPr id="53250" name="Rectangle 2"/>
          <p:cNvSpPr>
            <a:spLocks noGrp="1" noChangeArrowheads="1"/>
          </p:cNvSpPr>
          <p:nvPr>
            <p:ph idx="1"/>
          </p:nvPr>
        </p:nvSpPr>
        <p:spPr>
          <a:xfrm>
            <a:off x="539750" y="1785938"/>
            <a:ext cx="8032750" cy="4738687"/>
          </a:xfrm>
        </p:spPr>
        <p:txBody>
          <a:bodyPr>
            <a:normAutofit/>
          </a:bodyPr>
          <a:lstStyle/>
          <a:p>
            <a:pPr algn="just" eaLnBrk="1" fontAlgn="auto" hangingPunct="1">
              <a:lnSpc>
                <a:spcPct val="90000"/>
              </a:lnSpc>
              <a:spcBef>
                <a:spcPts val="0"/>
              </a:spcBef>
              <a:spcAft>
                <a:spcPts val="0"/>
              </a:spcAft>
              <a:buFont typeface="Wingdings" pitchFamily="2" charset="2"/>
              <a:buNone/>
              <a:defRPr/>
            </a:pPr>
            <a:endParaRPr lang="es-PE" sz="2800" dirty="0" smtClean="0"/>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2. </a:t>
            </a:r>
            <a:r>
              <a:rPr lang="es-PE" sz="2200" b="1" dirty="0" smtClean="0">
                <a:solidFill>
                  <a:schemeClr val="accent6">
                    <a:lumMod val="75000"/>
                  </a:schemeClr>
                </a:solidFill>
              </a:rPr>
              <a:t>Los procesos con título ejecutivo cuando la cuantía no supere las cincuenta (50) Unidades de Referencia Procesal (URP);</a:t>
            </a:r>
            <a:r>
              <a:rPr lang="es-PE" sz="2200" dirty="0" smtClean="0">
                <a:solidFill>
                  <a:schemeClr val="accent6">
                    <a:lumMod val="75000"/>
                  </a:schemeClr>
                </a:solidFill>
              </a:rPr>
              <a:t> salvo tratándose de la cobranza de aportes previsionales del Sistema Privado de Pensiones retenidos por el empleador, en cuyo caso son competentes con prescindencia de la cuantía.</a:t>
            </a:r>
          </a:p>
          <a:p>
            <a:pPr algn="just" eaLnBrk="1" fontAlgn="auto" hangingPunct="1">
              <a:lnSpc>
                <a:spcPct val="90000"/>
              </a:lnSpc>
              <a:spcBef>
                <a:spcPts val="0"/>
              </a:spcBef>
              <a:spcAft>
                <a:spcPts val="0"/>
              </a:spcAft>
              <a:buFont typeface="Wingdings" pitchFamily="2" charset="2"/>
              <a:buNone/>
              <a:defRPr/>
            </a:pPr>
            <a:endParaRPr lang="es-PE" sz="2200" dirty="0" smtClean="0">
              <a:solidFill>
                <a:schemeClr val="accent6">
                  <a:lumMod val="75000"/>
                </a:schemeClr>
              </a:solidFill>
            </a:endParaRP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3. Los asuntos no contenciosos, sin importar la cuantía.</a:t>
            </a:r>
            <a:endParaRPr lang="es-ES" sz="2200" dirty="0" smtClean="0">
              <a:solidFill>
                <a:schemeClr val="accent6">
                  <a:lumMod val="75000"/>
                </a:schemeClr>
              </a:solidFill>
            </a:endParaRPr>
          </a:p>
          <a:p>
            <a:pPr eaLnBrk="1" fontAlgn="auto" hangingPunct="1">
              <a:lnSpc>
                <a:spcPct val="90000"/>
              </a:lnSpc>
              <a:spcBef>
                <a:spcPts val="0"/>
              </a:spcBef>
              <a:spcAft>
                <a:spcPts val="0"/>
              </a:spcAft>
              <a:buFont typeface="Wingdings 2"/>
              <a:buChar char=""/>
              <a:defRPr/>
            </a:pPr>
            <a:endParaRPr lang="es-ES" sz="2200" dirty="0" smtClean="0">
              <a:solidFill>
                <a:schemeClr val="accent6">
                  <a:lumMod val="50000"/>
                </a:schemeClr>
              </a:solidFill>
            </a:endParaRPr>
          </a:p>
        </p:txBody>
      </p:sp>
      <p:sp>
        <p:nvSpPr>
          <p:cNvPr id="24580" name="Text Box 4"/>
          <p:cNvSpPr txBox="1">
            <a:spLocks noChangeArrowheads="1"/>
          </p:cNvSpPr>
          <p:nvPr/>
        </p:nvSpPr>
        <p:spPr bwMode="auto">
          <a:xfrm>
            <a:off x="755650" y="63087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1.</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4282" y="500042"/>
            <a:ext cx="8358246" cy="1373213"/>
          </a:xfrm>
        </p:spPr>
        <p:txBody>
          <a:bodyPr>
            <a:normAutofit fontScale="90000"/>
          </a:bodyPr>
          <a:lstStyle/>
          <a:p>
            <a:pPr marL="54864" indent="0" algn="ctr" eaLnBrk="1" fontAlgn="auto" hangingPunct="1">
              <a:spcAft>
                <a:spcPts val="0"/>
              </a:spcAft>
              <a:defRPr/>
            </a:pPr>
            <a:r>
              <a:rPr lang="es-PE" sz="3000" dirty="0" smtClean="0">
                <a:solidFill>
                  <a:schemeClr val="tx2">
                    <a:tint val="100000"/>
                    <a:shade val="90000"/>
                    <a:satMod val="250000"/>
                    <a:alpha val="100000"/>
                  </a:schemeClr>
                </a:solidFill>
              </a:rPr>
              <a:t>  </a:t>
            </a:r>
            <a:r>
              <a:rPr lang="es-PE" sz="3000" b="1" u="sng" dirty="0" smtClean="0">
                <a:solidFill>
                  <a:schemeClr val="bg1">
                    <a:lumMod val="75000"/>
                  </a:schemeClr>
                </a:solidFill>
                <a:effectLst/>
              </a:rPr>
              <a:t>COMPETENCIA POR MATERIA DE LOS JUZGADOS ESPECIALIZADOS DE TRABAJO</a:t>
            </a:r>
            <a:br>
              <a:rPr lang="es-PE" sz="3000" b="1" u="sng" dirty="0" smtClean="0">
                <a:solidFill>
                  <a:schemeClr val="bg1">
                    <a:lumMod val="75000"/>
                  </a:schemeClr>
                </a:solidFill>
                <a:effectLst/>
              </a:rPr>
            </a:br>
            <a:endParaRPr lang="es-ES" sz="3000" b="1" u="sng" dirty="0" smtClean="0">
              <a:solidFill>
                <a:schemeClr val="bg1">
                  <a:lumMod val="75000"/>
                </a:schemeClr>
              </a:solidFill>
              <a:effectLst/>
            </a:endParaRPr>
          </a:p>
        </p:txBody>
      </p:sp>
      <p:sp>
        <p:nvSpPr>
          <p:cNvPr id="54275" name="Rectangle 3"/>
          <p:cNvSpPr>
            <a:spLocks noGrp="1" noChangeArrowheads="1"/>
          </p:cNvSpPr>
          <p:nvPr>
            <p:ph idx="1"/>
          </p:nvPr>
        </p:nvSpPr>
        <p:spPr>
          <a:xfrm>
            <a:off x="214313" y="1928813"/>
            <a:ext cx="8424862" cy="4659312"/>
          </a:xfrm>
        </p:spPr>
        <p:txBody>
          <a:bodyPr>
            <a:normAutofit/>
          </a:bodyPr>
          <a:lstStyle/>
          <a:p>
            <a:pPr eaLnBrk="1" fontAlgn="auto" hangingPunct="1">
              <a:lnSpc>
                <a:spcPct val="80000"/>
              </a:lnSpc>
              <a:spcBef>
                <a:spcPts val="0"/>
              </a:spcBef>
              <a:spcAft>
                <a:spcPts val="0"/>
              </a:spcAft>
              <a:buFont typeface="Wingdings" pitchFamily="2" charset="2"/>
              <a:buNone/>
              <a:defRPr/>
            </a:pPr>
            <a:r>
              <a:rPr lang="es-PE" sz="2200" dirty="0" smtClean="0"/>
              <a:t>	</a:t>
            </a:r>
            <a:r>
              <a:rPr lang="es-PE" sz="2200" b="1" dirty="0" smtClean="0">
                <a:solidFill>
                  <a:schemeClr val="accent6">
                    <a:lumMod val="75000"/>
                  </a:schemeClr>
                </a:solidFill>
              </a:rPr>
              <a:t>Artículo 2.-   </a:t>
            </a:r>
            <a:r>
              <a:rPr lang="es-PE" sz="2200" dirty="0" smtClean="0">
                <a:solidFill>
                  <a:schemeClr val="accent6">
                    <a:lumMod val="75000"/>
                  </a:schemeClr>
                </a:solidFill>
              </a:rPr>
              <a:t>Los juzgados especializados de trabajo conocen de los siguientes procesos:</a:t>
            </a:r>
          </a:p>
          <a:p>
            <a:pPr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	1. </a:t>
            </a:r>
            <a:r>
              <a:rPr lang="es-PE" sz="2200" b="1" dirty="0" smtClean="0">
                <a:solidFill>
                  <a:schemeClr val="accent6">
                    <a:lumMod val="75000"/>
                  </a:schemeClr>
                </a:solidFill>
              </a:rPr>
              <a:t>En proceso ordinario laboral</a:t>
            </a:r>
            <a:r>
              <a:rPr lang="es-PE" sz="2200" dirty="0" smtClean="0">
                <a:solidFill>
                  <a:schemeClr val="accent6">
                    <a:lumMod val="75000"/>
                  </a:schemeClr>
                </a:solidFill>
              </a:rPr>
              <a:t>, todas las pretensiones relativas a la protección de derechos individuales, plurales o colectivos, originadas con ocasión de la prestación personal de servicios de naturaleza laboral, formativa o cooperativista, referidas a aspectos sustanciales o conexos, incluso previos o posteriores a la prestación efectiva de los servicios.</a:t>
            </a:r>
          </a:p>
          <a:p>
            <a:pPr eaLnBrk="1" fontAlgn="auto" hangingPunct="1">
              <a:lnSpc>
                <a:spcPct val="80000"/>
              </a:lnSpc>
              <a:spcBef>
                <a:spcPts val="0"/>
              </a:spcBef>
              <a:spcAft>
                <a:spcPts val="0"/>
              </a:spcAft>
              <a:buFont typeface="Wingdings" pitchFamily="2" charset="2"/>
              <a:buNone/>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	Se consideran incluidas en dicha competencia, sin ser exclusivas, las pretensiones relacionadas a los siguientes:</a:t>
            </a:r>
          </a:p>
          <a:p>
            <a:pPr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	a) El nacimiento, desarrollo y extinción de la prestación personal de servicios; así como a los correspondientes actos jurídicos.</a:t>
            </a:r>
          </a:p>
          <a:p>
            <a:pPr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	</a:t>
            </a:r>
            <a:endParaRPr lang="es-ES" sz="2200" dirty="0" smtClean="0">
              <a:solidFill>
                <a:schemeClr val="accent6">
                  <a:lumMod val="75000"/>
                </a:schemeClr>
              </a:solidFill>
            </a:endParaRPr>
          </a:p>
        </p:txBody>
      </p:sp>
      <p:sp>
        <p:nvSpPr>
          <p:cNvPr id="25604" name="Text Box 4"/>
          <p:cNvSpPr txBox="1">
            <a:spLocks noChangeArrowheads="1"/>
          </p:cNvSpPr>
          <p:nvPr/>
        </p:nvSpPr>
        <p:spPr bwMode="auto">
          <a:xfrm>
            <a:off x="755650" y="63087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2.</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a:xfrm>
            <a:off x="285720" y="500042"/>
            <a:ext cx="8385175" cy="969963"/>
          </a:xfrm>
        </p:spPr>
        <p:txBody>
          <a:bodyPr>
            <a:normAutofit fontScale="90000"/>
          </a:bodyPr>
          <a:lstStyle/>
          <a:p>
            <a:pPr marL="54864" indent="0" algn="ctr" eaLnBrk="1" fontAlgn="auto" hangingPunct="1">
              <a:spcAft>
                <a:spcPts val="0"/>
              </a:spcAft>
              <a:defRPr/>
            </a:pPr>
            <a:r>
              <a:rPr lang="es-PE" sz="2400" dirty="0" smtClean="0">
                <a:solidFill>
                  <a:schemeClr val="tx2">
                    <a:tint val="100000"/>
                    <a:shade val="90000"/>
                    <a:satMod val="250000"/>
                    <a:alpha val="100000"/>
                  </a:schemeClr>
                </a:solidFill>
              </a:rPr>
              <a:t>  </a:t>
            </a:r>
            <a:br>
              <a:rPr lang="es-PE" sz="2400" dirty="0" smtClean="0">
                <a:solidFill>
                  <a:schemeClr val="tx2">
                    <a:tint val="100000"/>
                    <a:shade val="90000"/>
                    <a:satMod val="250000"/>
                    <a:alpha val="100000"/>
                  </a:schemeClr>
                </a:solidFill>
              </a:rPr>
            </a:br>
            <a:r>
              <a:rPr lang="es-PE" sz="2400" dirty="0" smtClean="0">
                <a:solidFill>
                  <a:schemeClr val="tx2">
                    <a:tint val="100000"/>
                    <a:shade val="90000"/>
                    <a:satMod val="250000"/>
                    <a:alpha val="100000"/>
                  </a:schemeClr>
                </a:solidFill>
              </a:rPr>
              <a:t/>
            </a:r>
            <a:br>
              <a:rPr lang="es-PE" sz="2400" dirty="0" smtClean="0">
                <a:solidFill>
                  <a:schemeClr val="tx2">
                    <a:tint val="100000"/>
                    <a:shade val="90000"/>
                    <a:satMod val="250000"/>
                    <a:alpha val="100000"/>
                  </a:schemeClr>
                </a:solidFill>
              </a:rPr>
            </a:br>
            <a:r>
              <a:rPr lang="es-PE" sz="2400" dirty="0" smtClean="0">
                <a:solidFill>
                  <a:schemeClr val="tx2">
                    <a:tint val="100000"/>
                    <a:shade val="90000"/>
                    <a:satMod val="250000"/>
                    <a:alpha val="100000"/>
                  </a:schemeClr>
                </a:solidFill>
              </a:rPr>
              <a:t/>
            </a:r>
            <a:br>
              <a:rPr lang="es-PE" sz="2400" dirty="0" smtClean="0">
                <a:solidFill>
                  <a:schemeClr val="tx2">
                    <a:tint val="100000"/>
                    <a:shade val="90000"/>
                    <a:satMod val="250000"/>
                    <a:alpha val="100000"/>
                  </a:schemeClr>
                </a:solidFill>
              </a:rPr>
            </a:br>
            <a:r>
              <a:rPr lang="es-PE" sz="3000" b="1" u="sng" dirty="0" smtClean="0">
                <a:solidFill>
                  <a:schemeClr val="bg1">
                    <a:lumMod val="75000"/>
                  </a:schemeClr>
                </a:solidFill>
                <a:effectLst/>
              </a:rPr>
              <a:t>COMPETENCIA POR MATERIA DE LOS JUZGADOS ESPECIALIZADOS DE TRABAJO</a:t>
            </a:r>
            <a:endParaRPr lang="es-ES" sz="3000" b="1" u="sng" dirty="0" smtClean="0">
              <a:solidFill>
                <a:schemeClr val="bg1">
                  <a:lumMod val="75000"/>
                </a:schemeClr>
              </a:solidFill>
              <a:effectLst/>
            </a:endParaRPr>
          </a:p>
        </p:txBody>
      </p:sp>
      <p:sp>
        <p:nvSpPr>
          <p:cNvPr id="55298" name="Rectangle 2"/>
          <p:cNvSpPr>
            <a:spLocks noGrp="1" noChangeArrowheads="1"/>
          </p:cNvSpPr>
          <p:nvPr>
            <p:ph idx="1"/>
          </p:nvPr>
        </p:nvSpPr>
        <p:spPr>
          <a:xfrm>
            <a:off x="357188" y="1785938"/>
            <a:ext cx="8285162" cy="4373562"/>
          </a:xfrm>
        </p:spPr>
        <p:txBody>
          <a:bodyPr>
            <a:normAutofit/>
          </a:bodyPr>
          <a:lstStyle/>
          <a:p>
            <a:pPr algn="just" eaLnBrk="1" fontAlgn="auto" hangingPunct="1">
              <a:lnSpc>
                <a:spcPct val="80000"/>
              </a:lnSpc>
              <a:spcBef>
                <a:spcPts val="0"/>
              </a:spcBef>
              <a:spcAft>
                <a:spcPts val="0"/>
              </a:spcAft>
              <a:buFont typeface="Wingdings" pitchFamily="2" charset="2"/>
              <a:buNone/>
              <a:defRPr/>
            </a:pPr>
            <a:endParaRPr lang="es-PE" sz="2200" dirty="0" smtClean="0"/>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b) </a:t>
            </a:r>
            <a:r>
              <a:rPr lang="es-PE" sz="2200" b="1" u="sng" dirty="0" smtClean="0">
                <a:solidFill>
                  <a:schemeClr val="accent6">
                    <a:lumMod val="75000"/>
                  </a:schemeClr>
                </a:solidFill>
              </a:rPr>
              <a:t>La responsabilidad por daño patrimonial o extrapatrimonial, incurrida por cualquiera de las partes involucradas en la prestación personal de servicios, o terceros en cuyo favor se presta o prestó el servicio.</a:t>
            </a:r>
          </a:p>
          <a:p>
            <a:pPr algn="just" eaLnBrk="1" fontAlgn="auto" hangingPunct="1">
              <a:lnSpc>
                <a:spcPct val="80000"/>
              </a:lnSpc>
              <a:spcBef>
                <a:spcPts val="0"/>
              </a:spcBef>
              <a:spcAft>
                <a:spcPts val="0"/>
              </a:spcAft>
              <a:buFont typeface="Wingdings 2"/>
              <a:buChar char=""/>
              <a:defRPr/>
            </a:pPr>
            <a:endParaRPr lang="es-PE" sz="2200" b="1" u="sng"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c) </a:t>
            </a:r>
            <a:r>
              <a:rPr lang="es-PE" sz="2200" b="1" u="sng" dirty="0" smtClean="0">
                <a:solidFill>
                  <a:schemeClr val="accent6">
                    <a:lumMod val="75000"/>
                  </a:schemeClr>
                </a:solidFill>
              </a:rPr>
              <a:t>Los actos de discriminación en el acceso, ejecución y extinción de la relación laboral.</a:t>
            </a:r>
          </a:p>
          <a:p>
            <a:pPr algn="just" eaLnBrk="1" fontAlgn="auto" hangingPunct="1">
              <a:lnSpc>
                <a:spcPct val="80000"/>
              </a:lnSpc>
              <a:spcBef>
                <a:spcPts val="0"/>
              </a:spcBef>
              <a:spcAft>
                <a:spcPts val="0"/>
              </a:spcAft>
              <a:buFont typeface="Wingdings 2"/>
              <a:buChar char=""/>
              <a:defRPr/>
            </a:pPr>
            <a:endParaRPr lang="es-PE" sz="2200" b="1" u="sng"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d) El cese de los actos de hostilidad del empleador, incluidos los actos de </a:t>
            </a:r>
            <a:r>
              <a:rPr lang="es-PE" sz="2200" b="1" u="sng" dirty="0" smtClean="0">
                <a:solidFill>
                  <a:schemeClr val="accent6">
                    <a:lumMod val="75000"/>
                  </a:schemeClr>
                </a:solidFill>
              </a:rPr>
              <a:t>acoso moral</a:t>
            </a:r>
            <a:r>
              <a:rPr lang="es-PE" sz="2200" dirty="0" smtClean="0">
                <a:solidFill>
                  <a:schemeClr val="accent6">
                    <a:lumMod val="75000"/>
                  </a:schemeClr>
                </a:solidFill>
              </a:rPr>
              <a:t> y hostigamiento sexual, conforme a la ley de la materia.</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e) </a:t>
            </a:r>
            <a:r>
              <a:rPr lang="es-PE" sz="2200" b="1" u="sng" dirty="0" smtClean="0">
                <a:solidFill>
                  <a:schemeClr val="accent6">
                    <a:lumMod val="75000"/>
                  </a:schemeClr>
                </a:solidFill>
              </a:rPr>
              <a:t>Las enfermedades profesionales y los accidentes de trabajo.</a:t>
            </a:r>
            <a:endParaRPr lang="es-ES" sz="2200" b="1" u="sng" dirty="0" smtClean="0">
              <a:solidFill>
                <a:schemeClr val="accent6">
                  <a:lumMod val="75000"/>
                </a:schemeClr>
              </a:solidFill>
            </a:endParaRPr>
          </a:p>
        </p:txBody>
      </p:sp>
      <p:sp>
        <p:nvSpPr>
          <p:cNvPr id="26628" name="Text Box 4"/>
          <p:cNvSpPr txBox="1">
            <a:spLocks noChangeArrowheads="1"/>
          </p:cNvSpPr>
          <p:nvPr/>
        </p:nvSpPr>
        <p:spPr bwMode="auto">
          <a:xfrm>
            <a:off x="500063" y="6215063"/>
            <a:ext cx="1584325"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Arial Narrow" pitchFamily="34" charset="0"/>
                <a:cs typeface="Arial" charset="0"/>
              </a:rPr>
              <a:t>NLPT, Art. 2.</a:t>
            </a:r>
            <a:endParaRPr lang="es-ES" b="1" dirty="0">
              <a:solidFill>
                <a:schemeClr val="bg1">
                  <a:lumMod val="75000"/>
                </a:schemeClr>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357188" y="1000125"/>
            <a:ext cx="8229600" cy="4324350"/>
          </a:xfrm>
        </p:spPr>
        <p:txBody>
          <a:bodyPr>
            <a:normAutofit/>
          </a:bodyPr>
          <a:lstStyle/>
          <a:p>
            <a:pPr marL="514350" indent="-514350" algn="just">
              <a:buFont typeface="Wingdings 2" panose="05020102010507070707" pitchFamily="18" charset="2"/>
              <a:buNone/>
              <a:defRPr/>
            </a:pPr>
            <a:r>
              <a:rPr lang="es-PE" sz="2200" b="1" i="1" dirty="0" smtClean="0">
                <a:solidFill>
                  <a:schemeClr val="accent6">
                    <a:lumMod val="75000"/>
                  </a:schemeClr>
                </a:solidFill>
              </a:rPr>
              <a:t>a.	Sobre la competencia del órgano jurisdiccional laboral para conocer de las demandas de daños y perjuicios por enfermedad profesional, tanto por daño patrimonial como por daño moral.</a:t>
            </a:r>
          </a:p>
          <a:p>
            <a:pPr marL="514350" indent="-514350" algn="just">
              <a:buFont typeface="Wingdings 2" panose="05020102010507070707" pitchFamily="18" charset="2"/>
              <a:buNone/>
              <a:defRPr/>
            </a:pPr>
            <a:r>
              <a:rPr lang="es-PE" sz="2200" dirty="0" smtClean="0">
                <a:solidFill>
                  <a:schemeClr val="accent6">
                    <a:lumMod val="75000"/>
                  </a:schemeClr>
                </a:solidFill>
              </a:rPr>
              <a:t>	El Pleno acordó:</a:t>
            </a:r>
          </a:p>
          <a:p>
            <a:pPr marL="514350" indent="-514350" algn="just">
              <a:buFont typeface="Wingdings 2" panose="05020102010507070707" pitchFamily="18" charset="2"/>
              <a:buNone/>
              <a:defRPr/>
            </a:pPr>
            <a:r>
              <a:rPr lang="es-PE" sz="2200" dirty="0" smtClean="0">
                <a:solidFill>
                  <a:schemeClr val="accent6">
                    <a:lumMod val="75000"/>
                  </a:schemeClr>
                </a:solidFill>
              </a:rPr>
              <a:t>	Los jueces que ejercen competencia en el marco de la Ley Procesal del Trabajo N° 26636 y en la Nueva Ley Procesal del Trabajo N° 29497, conocerán de las demandas de daños y perjuicios por responsabilidad contractual tanto por daño patrimonial, que abarca el lucro cesante y daño emergente, como por daño moral, especialmente en los casos de enfermedad profesional.</a:t>
            </a:r>
            <a:endParaRPr lang="es-PE" sz="2200" dirty="0">
              <a:solidFill>
                <a:schemeClr val="accent6">
                  <a:lumMod val="75000"/>
                </a:schemeClr>
              </a:solidFill>
            </a:endParaRPr>
          </a:p>
        </p:txBody>
      </p:sp>
      <p:sp>
        <p:nvSpPr>
          <p:cNvPr id="3" name="1 Título"/>
          <p:cNvSpPr>
            <a:spLocks noGrp="1"/>
          </p:cNvSpPr>
          <p:nvPr>
            <p:ph type="title"/>
          </p:nvPr>
        </p:nvSpPr>
        <p:spPr>
          <a:xfrm>
            <a:off x="285720" y="5572140"/>
            <a:ext cx="8501122" cy="990600"/>
          </a:xfrm>
        </p:spPr>
        <p:txBody>
          <a:bodyPr/>
          <a:lstStyle/>
          <a:p>
            <a:pPr algn="l">
              <a:defRPr/>
            </a:pPr>
            <a:r>
              <a:rPr lang="es-PE" sz="1600" dirty="0" smtClean="0">
                <a:solidFill>
                  <a:schemeClr val="bg1">
                    <a:lumMod val="75000"/>
                  </a:schemeClr>
                </a:solidFill>
                <a:effectLst/>
              </a:rPr>
              <a:t> </a:t>
            </a:r>
            <a:r>
              <a:rPr lang="es-PE" sz="1600" b="1" dirty="0" smtClean="0">
                <a:solidFill>
                  <a:schemeClr val="bg1">
                    <a:lumMod val="75000"/>
                  </a:schemeClr>
                </a:solidFill>
                <a:effectLst/>
              </a:rPr>
              <a:t>I PLENO JURISDICCIONAL SUPREMO EN MATERIA LABORAL, TEMA 2: INDEMNIZACIÓN POR DAÑOS Y PERJUICIOS DERIVADOS DE ENFERMEDADES PROFESIONALES</a:t>
            </a:r>
            <a:endParaRPr lang="es-PE" sz="1800" b="1" dirty="0">
              <a:solidFill>
                <a:schemeClr val="bg1">
                  <a:lumMod val="75000"/>
                </a:schemeClr>
              </a:solidFill>
              <a:effectLst/>
            </a:endParaRPr>
          </a:p>
        </p:txBody>
      </p:sp>
    </p:spTree>
  </p:cSld>
  <p:clrMapOvr>
    <a:masterClrMapping/>
  </p:clrMapOvr>
  <p:transition spd="med">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8596" y="642918"/>
            <a:ext cx="8229600" cy="825500"/>
          </a:xfrm>
        </p:spPr>
        <p:txBody>
          <a:bodyPr/>
          <a:lstStyle/>
          <a:p>
            <a:pPr marL="54864" indent="0" eaLnBrk="1" fontAlgn="auto" hangingPunct="1">
              <a:spcAft>
                <a:spcPts val="0"/>
              </a:spcAft>
              <a:defRPr/>
            </a:pPr>
            <a:r>
              <a:rPr lang="es-PE" smtClean="0">
                <a:solidFill>
                  <a:schemeClr val="tx2">
                    <a:tint val="100000"/>
                    <a:shade val="90000"/>
                    <a:satMod val="250000"/>
                    <a:alpha val="100000"/>
                  </a:schemeClr>
                </a:solidFill>
              </a:rPr>
              <a:t>  </a:t>
            </a:r>
            <a:endParaRPr lang="es-ES" smtClean="0">
              <a:solidFill>
                <a:schemeClr val="tx2">
                  <a:tint val="100000"/>
                  <a:shade val="90000"/>
                  <a:satMod val="250000"/>
                  <a:alpha val="100000"/>
                </a:schemeClr>
              </a:solidFill>
            </a:endParaRPr>
          </a:p>
        </p:txBody>
      </p:sp>
      <p:sp>
        <p:nvSpPr>
          <p:cNvPr id="56323" name="Rectangle 3"/>
          <p:cNvSpPr>
            <a:spLocks noGrp="1" noChangeArrowheads="1"/>
          </p:cNvSpPr>
          <p:nvPr>
            <p:ph idx="1"/>
          </p:nvPr>
        </p:nvSpPr>
        <p:spPr>
          <a:xfrm>
            <a:off x="431800" y="1196975"/>
            <a:ext cx="8280400" cy="5472113"/>
          </a:xfrm>
        </p:spPr>
        <p:txBody>
          <a:bodyPr>
            <a:normAutofit/>
          </a:bodyPr>
          <a:lstStyle/>
          <a:p>
            <a:pPr algn="just" eaLnBrk="1" fontAlgn="auto" hangingPunct="1">
              <a:lnSpc>
                <a:spcPct val="90000"/>
              </a:lnSpc>
              <a:spcBef>
                <a:spcPts val="0"/>
              </a:spcBef>
              <a:spcAft>
                <a:spcPts val="0"/>
              </a:spcAft>
              <a:buFont typeface="Wingdings" pitchFamily="2" charset="2"/>
              <a:buNone/>
              <a:defRPr/>
            </a:pPr>
            <a:endParaRPr lang="es-PE" sz="2600" dirty="0" smtClean="0"/>
          </a:p>
          <a:p>
            <a:pPr algn="just" eaLnBrk="1" fontAlgn="auto" hangingPunct="1">
              <a:lnSpc>
                <a:spcPct val="90000"/>
              </a:lnSpc>
              <a:spcBef>
                <a:spcPts val="0"/>
              </a:spcBef>
              <a:spcAft>
                <a:spcPts val="0"/>
              </a:spcAft>
              <a:buFont typeface="Wingdings" pitchFamily="2" charset="2"/>
              <a:buNone/>
              <a:defRPr/>
            </a:pPr>
            <a:endParaRPr lang="es-PE" sz="2600" dirty="0" smtClean="0"/>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f) La impugnación de los reglamentos internos de trabajo.</a:t>
            </a:r>
          </a:p>
          <a:p>
            <a:pPr algn="just" eaLnBrk="1" fontAlgn="auto" hangingPunct="1">
              <a:lnSpc>
                <a:spcPct val="9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g) Los conflictos vinculados a una organización sindical y entre organizaciones sindicales, incluida su disolución.</a:t>
            </a:r>
          </a:p>
          <a:p>
            <a:pPr algn="just" eaLnBrk="1" fontAlgn="auto" hangingPunct="1">
              <a:lnSpc>
                <a:spcPct val="9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h) </a:t>
            </a:r>
            <a:r>
              <a:rPr lang="es-PE" sz="2200" b="1" u="sng" dirty="0" smtClean="0">
                <a:solidFill>
                  <a:schemeClr val="accent6">
                    <a:lumMod val="75000"/>
                  </a:schemeClr>
                </a:solidFill>
              </a:rPr>
              <a:t>El cumplimiento de obligaciones generadas o contraídas con ocasión de la prestación personal de servicios exigibles a institutos, fondos, cajas u otros.</a:t>
            </a:r>
          </a:p>
        </p:txBody>
      </p:sp>
      <p:sp>
        <p:nvSpPr>
          <p:cNvPr id="56324" name="Rectangle 4"/>
          <p:cNvSpPr>
            <a:spLocks noChangeArrowheads="1"/>
          </p:cNvSpPr>
          <p:nvPr/>
        </p:nvSpPr>
        <p:spPr bwMode="auto">
          <a:xfrm>
            <a:off x="285750" y="500063"/>
            <a:ext cx="8358188" cy="1374775"/>
          </a:xfrm>
          <a:prstGeom prst="rect">
            <a:avLst/>
          </a:prstGeom>
          <a:noFill/>
          <a:ln w="9525">
            <a:noFill/>
            <a:miter lim="800000"/>
            <a:headEnd/>
            <a:tailEnd/>
          </a:ln>
          <a:effectLst/>
        </p:spPr>
        <p:txBody>
          <a:bodyPr anchor="ctr"/>
          <a:lstStyle/>
          <a:p>
            <a:pPr algn="ctr" eaLnBrk="1" hangingPunct="1">
              <a:defRPr/>
            </a:pPr>
            <a:r>
              <a:rPr lang="es-PE" sz="2800" b="1" u="sng" dirty="0">
                <a:solidFill>
                  <a:schemeClr val="bg1">
                    <a:lumMod val="75000"/>
                  </a:schemeClr>
                </a:solidFill>
                <a:latin typeface="+mj-lt"/>
                <a:cs typeface="Arial" charset="0"/>
              </a:rPr>
              <a:t>COMPETENCIA POR MATERIA DE LOS JUZGADOS ESPECIALIZADOS DE TRABAJO</a:t>
            </a:r>
            <a:br>
              <a:rPr lang="es-PE" sz="2800" b="1" u="sng" dirty="0">
                <a:solidFill>
                  <a:schemeClr val="bg1">
                    <a:lumMod val="75000"/>
                  </a:schemeClr>
                </a:solidFill>
                <a:latin typeface="+mj-lt"/>
                <a:cs typeface="Arial" charset="0"/>
              </a:rPr>
            </a:br>
            <a:endParaRPr lang="es-ES" sz="2800" b="1" u="sng" dirty="0">
              <a:solidFill>
                <a:schemeClr val="bg1">
                  <a:lumMod val="75000"/>
                </a:schemeClr>
              </a:solidFill>
              <a:latin typeface="+mj-lt"/>
              <a:cs typeface="Arial" charset="0"/>
            </a:endParaRPr>
          </a:p>
        </p:txBody>
      </p:sp>
      <p:sp>
        <p:nvSpPr>
          <p:cNvPr id="27653" name="Text Box 5"/>
          <p:cNvSpPr txBox="1">
            <a:spLocks noChangeArrowheads="1"/>
          </p:cNvSpPr>
          <p:nvPr/>
        </p:nvSpPr>
        <p:spPr bwMode="auto">
          <a:xfrm>
            <a:off x="755650" y="63087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2.</a:t>
            </a:r>
            <a:endParaRPr lang="es-ES" b="1" dirty="0">
              <a:solidFill>
                <a:schemeClr val="bg1">
                  <a:lumMod val="75000"/>
                </a:schemeClr>
              </a:solidFill>
              <a:latin typeface="+mn-lt"/>
              <a:cs typeface="Arial" charset="0"/>
            </a:endParaRPr>
          </a:p>
        </p:txBody>
      </p:sp>
      <p:sp>
        <p:nvSpPr>
          <p:cNvPr id="32774" name="4 Marcador de pie de página"/>
          <p:cNvSpPr txBox="1">
            <a:spLocks noGrp="1"/>
          </p:cNvSpPr>
          <p:nvPr/>
        </p:nvSpPr>
        <p:spPr bwMode="auto">
          <a:xfrm>
            <a:off x="3122613" y="6237288"/>
            <a:ext cx="289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284" tIns="41642" rIns="83284" bIns="41642" anchor="b"/>
          <a:lstStyle>
            <a:lvl1pPr defTabSz="833438">
              <a:buClr>
                <a:schemeClr val="accent1"/>
              </a:buClr>
              <a:buSzPct val="70000"/>
              <a:buFont typeface="Wingdings 2" panose="05020102010507070707" pitchFamily="18" charset="2"/>
              <a:buChar char=""/>
              <a:defRPr sz="3200">
                <a:solidFill>
                  <a:schemeClr val="tx1"/>
                </a:solidFill>
                <a:latin typeface="Arial Narrow" panose="020B0606020202030204" pitchFamily="34" charset="0"/>
              </a:defRPr>
            </a:lvl1pPr>
            <a:lvl2pPr marL="742950" indent="-285750" defTabSz="833438">
              <a:spcBef>
                <a:spcPts val="400"/>
              </a:spcBef>
              <a:buClr>
                <a:schemeClr val="accent2"/>
              </a:buClr>
              <a:buSzPct val="90000"/>
              <a:buChar char="•"/>
              <a:defRPr sz="2600">
                <a:solidFill>
                  <a:schemeClr val="tx1"/>
                </a:solidFill>
                <a:latin typeface="Arial Narrow" panose="020B0606020202030204" pitchFamily="34" charset="0"/>
              </a:defRPr>
            </a:lvl2pPr>
            <a:lvl3pPr marL="1143000" indent="-228600" defTabSz="833438">
              <a:spcBef>
                <a:spcPts val="400"/>
              </a:spcBef>
              <a:buClr>
                <a:srgbClr val="D2DA7A"/>
              </a:buClr>
              <a:buSzPct val="100000"/>
              <a:buFont typeface="Wingdings 2" panose="05020102010507070707" pitchFamily="18" charset="2"/>
              <a:buChar char=""/>
              <a:defRPr sz="2300">
                <a:solidFill>
                  <a:schemeClr val="tx1"/>
                </a:solidFill>
                <a:latin typeface="Arial Narrow" panose="020B0606020202030204" pitchFamily="34" charset="0"/>
              </a:defRPr>
            </a:lvl3pPr>
            <a:lvl4pPr marL="1600200" indent="-228600" defTabSz="833438">
              <a:spcBef>
                <a:spcPts val="400"/>
              </a:spcBef>
              <a:buClr>
                <a:srgbClr val="D2DA7A"/>
              </a:buClr>
              <a:buSzPct val="100000"/>
              <a:buFont typeface="Wingdings 2" panose="05020102010507070707" pitchFamily="18" charset="2"/>
              <a:buChar char=""/>
              <a:defRPr sz="2000">
                <a:solidFill>
                  <a:schemeClr val="tx1"/>
                </a:solidFill>
                <a:latin typeface="Arial Narrow" panose="020B0606020202030204" pitchFamily="34" charset="0"/>
              </a:defRPr>
            </a:lvl4pPr>
            <a:lvl5pPr marL="2057400" indent="-228600" defTabSz="833438">
              <a:spcBef>
                <a:spcPts val="400"/>
              </a:spcBef>
              <a:buClr>
                <a:srgbClr val="D2DA7A"/>
              </a:buClr>
              <a:buSzPct val="100000"/>
              <a:buFont typeface="Wingdings 2" panose="05020102010507070707" pitchFamily="18" charset="2"/>
              <a:buChar char=""/>
              <a:defRPr sz="1900">
                <a:solidFill>
                  <a:schemeClr val="tx1"/>
                </a:solidFill>
                <a:latin typeface="Arial Narrow" panose="020B0606020202030204" pitchFamily="34" charset="0"/>
              </a:defRPr>
            </a:lvl5pPr>
            <a:lvl6pPr marL="2514600" indent="-228600" defTabSz="833438"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Narrow" panose="020B0606020202030204" pitchFamily="34" charset="0"/>
              </a:defRPr>
            </a:lvl6pPr>
            <a:lvl7pPr marL="2971800" indent="-228600" defTabSz="833438"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Narrow" panose="020B0606020202030204" pitchFamily="34" charset="0"/>
              </a:defRPr>
            </a:lvl7pPr>
            <a:lvl8pPr marL="3429000" indent="-228600" defTabSz="833438"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Narrow" panose="020B0606020202030204" pitchFamily="34" charset="0"/>
              </a:defRPr>
            </a:lvl8pPr>
            <a:lvl9pPr marL="3886200" indent="-228600" defTabSz="833438"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Arial Narrow" panose="020B0606020202030204" pitchFamily="34" charset="0"/>
              </a:defRPr>
            </a:lvl9pPr>
          </a:lstStyle>
          <a:p>
            <a:pPr algn="ctr" eaLnBrk="1" hangingPunct="1">
              <a:buClrTx/>
              <a:buSzTx/>
              <a:buFontTx/>
              <a:buNone/>
            </a:pPr>
            <a:r>
              <a:rPr lang="es-MX" altLang="es-PE" sz="1100">
                <a:latin typeface="Tahoma" panose="020B0604030504040204" pitchFamily="34" charset="0"/>
              </a:rPr>
              <a:t>Mag. Javier Arévalo Vela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Diagrama"/>
          <p:cNvGraphicFramePr/>
          <p:nvPr/>
        </p:nvGraphicFramePr>
        <p:xfrm>
          <a:off x="2285984" y="1000108"/>
          <a:ext cx="592935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a:xfrm>
            <a:off x="457200" y="253218"/>
            <a:ext cx="8229600" cy="889766"/>
          </a:xfrm>
        </p:spPr>
        <p:txBody>
          <a:bodyPr/>
          <a:lstStyle/>
          <a:p>
            <a:pPr algn="l">
              <a:defRPr/>
            </a:pPr>
            <a:r>
              <a:rPr lang="es-PE" sz="2800" b="1" u="sng" dirty="0" smtClean="0">
                <a:solidFill>
                  <a:schemeClr val="bg1">
                    <a:lumMod val="75000"/>
                  </a:schemeClr>
                </a:solidFill>
                <a:effectLst/>
              </a:rPr>
              <a:t>JURISDICCIÓN</a:t>
            </a:r>
            <a:endParaRPr lang="es-PE" sz="2800" b="1" u="sng" dirty="0">
              <a:solidFill>
                <a:schemeClr val="bg1">
                  <a:lumMod val="75000"/>
                </a:schemeClr>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xfrm>
            <a:off x="500034" y="500042"/>
            <a:ext cx="8229600" cy="1143000"/>
          </a:xfrm>
        </p:spPr>
        <p:txBody>
          <a:bodyPr/>
          <a:lstStyle/>
          <a:p>
            <a:pPr marL="54864" indent="0" algn="ctr" eaLnBrk="1" fontAlgn="auto" hangingPunct="1">
              <a:spcAft>
                <a:spcPts val="0"/>
              </a:spcAft>
              <a:defRPr/>
            </a:pPr>
            <a:r>
              <a:rPr lang="es-PE" sz="2800" dirty="0" smtClean="0">
                <a:solidFill>
                  <a:schemeClr val="tx2">
                    <a:tint val="100000"/>
                    <a:shade val="90000"/>
                    <a:satMod val="250000"/>
                    <a:alpha val="100000"/>
                  </a:schemeClr>
                </a:solidFill>
              </a:rPr>
              <a:t>  </a:t>
            </a:r>
            <a:r>
              <a:rPr lang="es-PE" sz="2800" b="1" u="sng" dirty="0" smtClean="0">
                <a:solidFill>
                  <a:schemeClr val="bg1">
                    <a:lumMod val="75000"/>
                  </a:schemeClr>
                </a:solidFill>
                <a:effectLst/>
              </a:rPr>
              <a:t>COMPETENCIA POR MATERIA DE LOS JUZGADOS ESPECIALIZADOS DE TRABAJO</a:t>
            </a:r>
            <a:endParaRPr lang="es-ES" sz="2800" b="1" u="sng" dirty="0" smtClean="0">
              <a:solidFill>
                <a:schemeClr val="bg1">
                  <a:lumMod val="75000"/>
                </a:schemeClr>
              </a:solidFill>
              <a:effectLst/>
            </a:endParaRPr>
          </a:p>
        </p:txBody>
      </p:sp>
      <p:sp>
        <p:nvSpPr>
          <p:cNvPr id="57346" name="Rectangle 2"/>
          <p:cNvSpPr>
            <a:spLocks noGrp="1" noChangeArrowheads="1"/>
          </p:cNvSpPr>
          <p:nvPr>
            <p:ph idx="1"/>
          </p:nvPr>
        </p:nvSpPr>
        <p:spPr>
          <a:xfrm>
            <a:off x="500063" y="2071688"/>
            <a:ext cx="8101012" cy="4397375"/>
          </a:xfrm>
        </p:spPr>
        <p:txBody>
          <a:bodyPr>
            <a:normAutofit/>
          </a:bodyPr>
          <a:lstStyle/>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i) El cumplimiento de las prestaciones de salud y pensiones de invalidez, a favor de los asegurados o los beneficiarios, exigibles al empleador, a las entidades prestadoras de salud o a las aseguradoras.</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b="1" dirty="0" smtClean="0">
                <a:solidFill>
                  <a:schemeClr val="accent6">
                    <a:lumMod val="75000"/>
                  </a:schemeClr>
                </a:solidFill>
              </a:rPr>
              <a:t>j) </a:t>
            </a:r>
            <a:r>
              <a:rPr lang="es-PE" sz="2200" b="1" u="sng" dirty="0" smtClean="0">
                <a:solidFill>
                  <a:schemeClr val="accent6">
                    <a:lumMod val="75000"/>
                  </a:schemeClr>
                </a:solidFill>
              </a:rPr>
              <a:t>El Sistema Privado de Pensiones.</a:t>
            </a:r>
          </a:p>
          <a:p>
            <a:pPr algn="just" eaLnBrk="1" fontAlgn="auto" hangingPunct="1">
              <a:lnSpc>
                <a:spcPct val="80000"/>
              </a:lnSpc>
              <a:spcBef>
                <a:spcPts val="0"/>
              </a:spcBef>
              <a:spcAft>
                <a:spcPts val="0"/>
              </a:spcAft>
              <a:buFont typeface="Wingdings 2"/>
              <a:buChar char=""/>
              <a:defRPr/>
            </a:pPr>
            <a:endParaRPr lang="es-PE" sz="2200" b="1" u="sng"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k) La nulidad de cosa juzgada fraudulenta laboral; y</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l) Aquellas materias que, a criterio del juez, en función de su especial naturaleza, deban ser ventiladas en el proceso ordinario laboral.</a:t>
            </a:r>
            <a:endParaRPr lang="es-ES" sz="2200" dirty="0" smtClean="0">
              <a:solidFill>
                <a:schemeClr val="accent6">
                  <a:lumMod val="75000"/>
                </a:schemeClr>
              </a:solidFill>
            </a:endParaRPr>
          </a:p>
          <a:p>
            <a:pPr eaLnBrk="1" fontAlgn="auto" hangingPunct="1">
              <a:lnSpc>
                <a:spcPct val="80000"/>
              </a:lnSpc>
              <a:spcBef>
                <a:spcPts val="0"/>
              </a:spcBef>
              <a:spcAft>
                <a:spcPts val="0"/>
              </a:spcAft>
              <a:buFont typeface="Wingdings 2"/>
              <a:buChar char=""/>
              <a:defRPr/>
            </a:pPr>
            <a:endParaRPr lang="es-ES" sz="2200" dirty="0" smtClean="0">
              <a:solidFill>
                <a:schemeClr val="accent6">
                  <a:lumMod val="50000"/>
                </a:schemeClr>
              </a:solidFill>
            </a:endParaRPr>
          </a:p>
        </p:txBody>
      </p:sp>
      <p:sp>
        <p:nvSpPr>
          <p:cNvPr id="28676" name="Text Box 4"/>
          <p:cNvSpPr txBox="1">
            <a:spLocks noChangeArrowheads="1"/>
          </p:cNvSpPr>
          <p:nvPr/>
        </p:nvSpPr>
        <p:spPr bwMode="auto">
          <a:xfrm>
            <a:off x="755650" y="63087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2.</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428596" y="500042"/>
            <a:ext cx="8229600" cy="1143000"/>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COMPETENCIA POR MATERIA DE LOS JUZGADOS ESPECIALIZADOS DE TRABAJO</a:t>
            </a:r>
            <a:endParaRPr lang="es-ES" sz="2800" b="1" u="sng" dirty="0" smtClean="0">
              <a:solidFill>
                <a:schemeClr val="bg1">
                  <a:lumMod val="75000"/>
                </a:schemeClr>
              </a:solidFill>
              <a:effectLst/>
            </a:endParaRPr>
          </a:p>
        </p:txBody>
      </p:sp>
      <p:sp>
        <p:nvSpPr>
          <p:cNvPr id="58370" name="Rectangle 2"/>
          <p:cNvSpPr>
            <a:spLocks noGrp="1" noChangeArrowheads="1"/>
          </p:cNvSpPr>
          <p:nvPr>
            <p:ph idx="1"/>
          </p:nvPr>
        </p:nvSpPr>
        <p:spPr>
          <a:xfrm>
            <a:off x="571500" y="1643063"/>
            <a:ext cx="8137525" cy="3517900"/>
          </a:xfrm>
        </p:spPr>
        <p:txBody>
          <a:bodyPr>
            <a:normAutofit/>
          </a:bodyPr>
          <a:lstStyle/>
          <a:p>
            <a:pPr marL="0" indent="0" eaLnBrk="1" fontAlgn="auto" hangingPunct="1">
              <a:lnSpc>
                <a:spcPct val="90000"/>
              </a:lnSpc>
              <a:spcBef>
                <a:spcPts val="0"/>
              </a:spcBef>
              <a:spcAft>
                <a:spcPts val="0"/>
              </a:spcAft>
              <a:buFont typeface="Wingdings" pitchFamily="2" charset="2"/>
              <a:buNone/>
              <a:defRPr/>
            </a:pPr>
            <a:endParaRPr lang="es-PE" sz="2800" dirty="0" smtClean="0"/>
          </a:p>
          <a:p>
            <a:pPr marL="0" indent="0"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Conoce las pretensiones referidas al cumplimiento de obligaciones de dar superiores a cincuenta (50) Unidades de Referencia Procesal (URP).</a:t>
            </a:r>
          </a:p>
          <a:p>
            <a:pPr marL="0" indent="0" eaLnBrk="1" fontAlgn="auto" hangingPunct="1">
              <a:lnSpc>
                <a:spcPct val="90000"/>
              </a:lnSpc>
              <a:spcBef>
                <a:spcPts val="0"/>
              </a:spcBef>
              <a:spcAft>
                <a:spcPts val="0"/>
              </a:spcAft>
              <a:buFont typeface="Wingdings 2"/>
              <a:buChar char=""/>
              <a:defRPr/>
            </a:pPr>
            <a:endParaRPr lang="es-PE" sz="2200" dirty="0" smtClean="0">
              <a:solidFill>
                <a:schemeClr val="accent6">
                  <a:lumMod val="75000"/>
                </a:schemeClr>
              </a:solidFill>
            </a:endParaRPr>
          </a:p>
          <a:p>
            <a:pPr marL="0" indent="0"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2. En proceso abreviado laboral, de la reposición cuando ésta se plantea como pretensión principal única.</a:t>
            </a:r>
          </a:p>
          <a:p>
            <a:pPr marL="0" indent="0" eaLnBrk="1" fontAlgn="auto" hangingPunct="1">
              <a:lnSpc>
                <a:spcPct val="90000"/>
              </a:lnSpc>
              <a:spcBef>
                <a:spcPts val="0"/>
              </a:spcBef>
              <a:spcAft>
                <a:spcPts val="0"/>
              </a:spcAft>
              <a:buFont typeface="Wingdings 2"/>
              <a:buChar char=""/>
              <a:defRPr/>
            </a:pPr>
            <a:endParaRPr lang="es-PE" sz="2200" dirty="0" smtClean="0">
              <a:solidFill>
                <a:schemeClr val="accent6">
                  <a:lumMod val="75000"/>
                </a:schemeClr>
              </a:solidFill>
            </a:endParaRPr>
          </a:p>
          <a:p>
            <a:pPr marL="0" indent="0"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3. En proceso abreviado laboral, las pretensiones relativas a la vulneración de la libertad sindical.</a:t>
            </a:r>
          </a:p>
          <a:p>
            <a:pPr marL="0" indent="0" eaLnBrk="1" fontAlgn="auto" hangingPunct="1">
              <a:lnSpc>
                <a:spcPct val="90000"/>
              </a:lnSpc>
              <a:spcBef>
                <a:spcPts val="0"/>
              </a:spcBef>
              <a:spcAft>
                <a:spcPts val="0"/>
              </a:spcAft>
              <a:buFont typeface="Wingdings 2"/>
              <a:buChar char=""/>
              <a:defRPr/>
            </a:pPr>
            <a:endParaRPr lang="es-PE" sz="2200" dirty="0" smtClean="0">
              <a:solidFill>
                <a:schemeClr val="accent6">
                  <a:lumMod val="50000"/>
                </a:schemeClr>
              </a:solidFill>
            </a:endParaRPr>
          </a:p>
        </p:txBody>
      </p:sp>
      <p:sp>
        <p:nvSpPr>
          <p:cNvPr id="29700" name="Text Box 4"/>
          <p:cNvSpPr txBox="1">
            <a:spLocks noChangeArrowheads="1"/>
          </p:cNvSpPr>
          <p:nvPr/>
        </p:nvSpPr>
        <p:spPr bwMode="auto">
          <a:xfrm>
            <a:off x="428625" y="6286500"/>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a:t>
            </a:r>
            <a:r>
              <a:rPr lang="es-PE" b="1" dirty="0">
                <a:solidFill>
                  <a:schemeClr val="bg1">
                    <a:lumMod val="75000"/>
                  </a:schemeClr>
                </a:solidFill>
                <a:latin typeface="Times New Roman" pitchFamily="18" charset="0"/>
                <a:cs typeface="Arial" charset="0"/>
              </a:rPr>
              <a:t>. 2.</a:t>
            </a:r>
            <a:endParaRPr lang="es-ES" b="1" dirty="0">
              <a:solidFill>
                <a:schemeClr val="bg1">
                  <a:lumMod val="75000"/>
                </a:schemeClr>
              </a:solidFill>
              <a:latin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785813"/>
            <a:ext cx="8153400" cy="4495800"/>
          </a:xfrm>
        </p:spPr>
        <p:txBody>
          <a:bodyPr>
            <a:normAutofit/>
          </a:bodyPr>
          <a:lstStyle/>
          <a:p>
            <a:pPr algn="just">
              <a:buFont typeface="Wingdings 2" panose="05020102010507070707" pitchFamily="18" charset="2"/>
              <a:buNone/>
              <a:defRPr/>
            </a:pPr>
            <a:r>
              <a:rPr lang="es-PE" sz="2200" b="1" i="1" dirty="0" smtClean="0">
                <a:solidFill>
                  <a:schemeClr val="accent6">
                    <a:lumMod val="75000"/>
                  </a:schemeClr>
                </a:solidFill>
              </a:rPr>
              <a:t>b. Sobre la procedencia de la pretensión de reposición por despido incausado y despido fraudulento en la vía laboral regulada por la Nueva Ley Procesal del Trabajo (Ley N° 29497)</a:t>
            </a:r>
          </a:p>
          <a:p>
            <a:pPr algn="just">
              <a:buFont typeface="Wingdings 2" panose="05020102010507070707" pitchFamily="18" charset="2"/>
              <a:buNone/>
              <a:defRPr/>
            </a:pPr>
            <a:r>
              <a:rPr lang="es-PE" sz="2200" dirty="0" smtClean="0">
                <a:solidFill>
                  <a:schemeClr val="accent6">
                    <a:lumMod val="75000"/>
                  </a:schemeClr>
                </a:solidFill>
              </a:rPr>
              <a:t>	El Pleno acordó:</a:t>
            </a:r>
          </a:p>
          <a:p>
            <a:pPr algn="just">
              <a:buFont typeface="Wingdings 2" panose="05020102010507070707" pitchFamily="18" charset="2"/>
              <a:buNone/>
              <a:defRPr/>
            </a:pPr>
            <a:r>
              <a:rPr lang="es-PE" sz="2200" dirty="0" smtClean="0">
                <a:solidFill>
                  <a:schemeClr val="accent6">
                    <a:lumMod val="75000"/>
                  </a:schemeClr>
                </a:solidFill>
              </a:rPr>
              <a:t>	Los jueces de trabajo están facultados para conocer de la pretensión de reposición en casos de despido incausado o despido fraudulento, en el proceso abreviado laboral, siempre que la reposición sea planteada como pretensión principal única. </a:t>
            </a:r>
            <a:endParaRPr lang="es-PE" sz="2200" dirty="0">
              <a:solidFill>
                <a:schemeClr val="accent6">
                  <a:lumMod val="75000"/>
                </a:schemeClr>
              </a:solidFill>
            </a:endParaRPr>
          </a:p>
        </p:txBody>
      </p:sp>
      <p:sp>
        <p:nvSpPr>
          <p:cNvPr id="4" name="1 Título"/>
          <p:cNvSpPr>
            <a:spLocks noGrp="1"/>
          </p:cNvSpPr>
          <p:nvPr>
            <p:ph type="title"/>
          </p:nvPr>
        </p:nvSpPr>
        <p:spPr>
          <a:xfrm>
            <a:off x="285720" y="5572140"/>
            <a:ext cx="8501122" cy="990600"/>
          </a:xfrm>
        </p:spPr>
        <p:txBody>
          <a:bodyPr/>
          <a:lstStyle/>
          <a:p>
            <a:pPr algn="just">
              <a:defRPr/>
            </a:pPr>
            <a:r>
              <a:rPr lang="es-PE" sz="1600" b="1" dirty="0" smtClean="0">
                <a:solidFill>
                  <a:schemeClr val="bg1">
                    <a:lumMod val="75000"/>
                  </a:schemeClr>
                </a:solidFill>
                <a:effectLst/>
              </a:rPr>
              <a:t> I PLENO JURISDICCIONAL SUPREMO EN MATERIA LABORAL, TEMA 1: PROCEDENCIA DE LA PRETENSIÓN DE REPOSICIÓN POR DESPIDO INCAUSADO Y DESPIDO FRAUDULENTO EN LA VÍA ORDINARIA  LABORAL</a:t>
            </a:r>
            <a:endParaRPr lang="es-PE" sz="1600" b="1" dirty="0">
              <a:solidFill>
                <a:schemeClr val="bg1">
                  <a:lumMod val="75000"/>
                </a:schemeClr>
              </a:solidFill>
              <a:effectLst/>
            </a:endParaRPr>
          </a:p>
        </p:txBody>
      </p:sp>
    </p:spTree>
  </p:cSld>
  <p:clrMapOvr>
    <a:masterClrMapping/>
  </p:clrMapOvr>
  <p:transition spd="med">
    <p:pull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title"/>
          </p:nvPr>
        </p:nvSpPr>
        <p:spPr>
          <a:xfrm>
            <a:off x="428596" y="428604"/>
            <a:ext cx="8229600" cy="1143000"/>
          </a:xfrm>
        </p:spPr>
        <p:txBody>
          <a:bodyPr/>
          <a:lstStyle/>
          <a:p>
            <a:pPr marL="54864" indent="0" algn="ctr" eaLnBrk="1" fontAlgn="auto" hangingPunct="1">
              <a:spcAft>
                <a:spcPts val="0"/>
              </a:spcAft>
              <a:defRPr/>
            </a:pPr>
            <a:r>
              <a:rPr lang="es-PE" sz="2800" dirty="0" smtClean="0">
                <a:solidFill>
                  <a:schemeClr val="tx2">
                    <a:tint val="100000"/>
                    <a:shade val="90000"/>
                    <a:satMod val="250000"/>
                    <a:alpha val="100000"/>
                  </a:schemeClr>
                </a:solidFill>
              </a:rPr>
              <a:t>  </a:t>
            </a:r>
            <a:r>
              <a:rPr lang="es-PE" sz="2800" b="1" u="sng" dirty="0" smtClean="0">
                <a:solidFill>
                  <a:schemeClr val="bg1">
                    <a:lumMod val="75000"/>
                  </a:schemeClr>
                </a:solidFill>
                <a:effectLst/>
              </a:rPr>
              <a:t>COMPETENCIA POR MATERIA DE LOS JUZGADOS ESPECIALIZADOS DE TRABAJO</a:t>
            </a:r>
            <a:endParaRPr lang="es-ES" sz="2800" b="1" u="sng" dirty="0" smtClean="0">
              <a:solidFill>
                <a:schemeClr val="bg1">
                  <a:lumMod val="75000"/>
                </a:schemeClr>
              </a:solidFill>
              <a:effectLst/>
            </a:endParaRPr>
          </a:p>
        </p:txBody>
      </p:sp>
      <p:sp>
        <p:nvSpPr>
          <p:cNvPr id="59394" name="Rectangle 2"/>
          <p:cNvSpPr>
            <a:spLocks noGrp="1" noChangeArrowheads="1"/>
          </p:cNvSpPr>
          <p:nvPr>
            <p:ph idx="1"/>
          </p:nvPr>
        </p:nvSpPr>
        <p:spPr>
          <a:xfrm>
            <a:off x="500063" y="1785938"/>
            <a:ext cx="8210550" cy="4089400"/>
          </a:xfrm>
        </p:spPr>
        <p:txBody>
          <a:bodyPr>
            <a:normAutofit/>
          </a:bodyPr>
          <a:lstStyle/>
          <a:p>
            <a:pPr algn="just" eaLnBrk="1" fontAlgn="auto" hangingPunct="1">
              <a:lnSpc>
                <a:spcPct val="80000"/>
              </a:lnSpc>
              <a:spcBef>
                <a:spcPts val="0"/>
              </a:spcBef>
              <a:spcAft>
                <a:spcPts val="0"/>
              </a:spcAft>
              <a:buFont typeface="Wingdings" pitchFamily="2" charset="2"/>
              <a:buNone/>
              <a:defRPr/>
            </a:pPr>
            <a:endParaRPr lang="es-PE" sz="2800" dirty="0" smtClean="0"/>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4. En proceso contencioso administrativo conforme a la ley de la materia, las pretensiones originadas en las prestaciones de servicios de carácter personal, de naturaleza laboral, administrativa o de seguridad social, de derecho público; así como las impugnaciones contra actuaciones de la autoridad administrativa de trabajo.</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accent6">
                    <a:lumMod val="75000"/>
                  </a:schemeClr>
                </a:solidFill>
              </a:rPr>
              <a:t>5. Los procesos con título ejecutivo cuando la cuantía supere las cincuenta (50) Unidades de Referencia Procesal (URP).</a:t>
            </a:r>
            <a:endParaRPr lang="es-ES" sz="2200" dirty="0" smtClean="0">
              <a:solidFill>
                <a:schemeClr val="accent6">
                  <a:lumMod val="75000"/>
                </a:schemeClr>
              </a:solidFill>
            </a:endParaRPr>
          </a:p>
          <a:p>
            <a:pPr eaLnBrk="1" fontAlgn="auto" hangingPunct="1">
              <a:lnSpc>
                <a:spcPct val="80000"/>
              </a:lnSpc>
              <a:spcBef>
                <a:spcPts val="0"/>
              </a:spcBef>
              <a:spcAft>
                <a:spcPts val="0"/>
              </a:spcAft>
              <a:buFont typeface="Wingdings 2"/>
              <a:buChar char=""/>
              <a:defRPr/>
            </a:pPr>
            <a:endParaRPr lang="es-ES" sz="2200" dirty="0" smtClean="0">
              <a:solidFill>
                <a:schemeClr val="accent6">
                  <a:lumMod val="50000"/>
                </a:schemeClr>
              </a:solidFill>
            </a:endParaRPr>
          </a:p>
        </p:txBody>
      </p:sp>
      <p:sp>
        <p:nvSpPr>
          <p:cNvPr id="30724" name="Text Box 4"/>
          <p:cNvSpPr txBox="1">
            <a:spLocks noChangeArrowheads="1"/>
          </p:cNvSpPr>
          <p:nvPr/>
        </p:nvSpPr>
        <p:spPr bwMode="auto">
          <a:xfrm>
            <a:off x="357188" y="61436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2.</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4282" y="500042"/>
            <a:ext cx="8429684" cy="969962"/>
          </a:xfrm>
        </p:spPr>
        <p:txBody>
          <a:bodyPr>
            <a:normAutofit fontScale="90000"/>
          </a:bodyPr>
          <a:lstStyle/>
          <a:p>
            <a:pPr marL="54864" indent="0" algn="ctr" eaLnBrk="1" fontAlgn="auto" hangingPunct="1">
              <a:spcAft>
                <a:spcPts val="0"/>
              </a:spcAft>
              <a:defRPr/>
            </a:pPr>
            <a:r>
              <a:rPr lang="es-PE" sz="4000" dirty="0" smtClean="0">
                <a:solidFill>
                  <a:schemeClr val="tx2">
                    <a:tint val="100000"/>
                    <a:shade val="90000"/>
                    <a:satMod val="250000"/>
                    <a:alpha val="100000"/>
                  </a:schemeClr>
                </a:solidFill>
              </a:rPr>
              <a:t>  </a:t>
            </a:r>
            <a:r>
              <a:rPr lang="es-PE" sz="3100" b="1" u="sng" dirty="0" smtClean="0">
                <a:solidFill>
                  <a:schemeClr val="bg1">
                    <a:lumMod val="75000"/>
                  </a:schemeClr>
                </a:solidFill>
                <a:effectLst/>
              </a:rPr>
              <a:t>COMPETENCIA POR MATERIA DE LAS SALAS LABORALES SUPERIORES</a:t>
            </a:r>
            <a:endParaRPr lang="es-ES" sz="3100" b="1" u="sng" dirty="0" smtClean="0">
              <a:solidFill>
                <a:schemeClr val="bg1">
                  <a:lumMod val="75000"/>
                </a:schemeClr>
              </a:solidFill>
              <a:effectLst/>
            </a:endParaRPr>
          </a:p>
        </p:txBody>
      </p:sp>
      <p:sp>
        <p:nvSpPr>
          <p:cNvPr id="60419" name="Rectangle 3"/>
          <p:cNvSpPr>
            <a:spLocks noGrp="1" noChangeArrowheads="1"/>
          </p:cNvSpPr>
          <p:nvPr>
            <p:ph idx="1"/>
          </p:nvPr>
        </p:nvSpPr>
        <p:spPr>
          <a:xfrm>
            <a:off x="500063" y="1785938"/>
            <a:ext cx="8104187" cy="4089400"/>
          </a:xfrm>
        </p:spPr>
        <p:txBody>
          <a:bodyPr>
            <a:normAutofit/>
          </a:bodyPr>
          <a:lstStyle/>
          <a:p>
            <a:pPr algn="just" eaLnBrk="1" fontAlgn="auto" hangingPunct="1">
              <a:lnSpc>
                <a:spcPct val="90000"/>
              </a:lnSpc>
              <a:spcBef>
                <a:spcPts val="0"/>
              </a:spcBef>
              <a:spcAft>
                <a:spcPts val="0"/>
              </a:spcAft>
              <a:buFont typeface="Wingdings" pitchFamily="2" charset="2"/>
              <a:buNone/>
              <a:defRPr/>
            </a:pPr>
            <a:r>
              <a:rPr lang="es-PE" sz="2200" b="1" dirty="0" smtClean="0">
                <a:solidFill>
                  <a:schemeClr val="accent6">
                    <a:lumMod val="75000"/>
                  </a:schemeClr>
                </a:solidFill>
              </a:rPr>
              <a:t>Artículo 3.-</a:t>
            </a:r>
            <a:r>
              <a:rPr lang="es-PE" sz="2200" dirty="0" smtClean="0">
                <a:solidFill>
                  <a:schemeClr val="accent6">
                    <a:lumMod val="75000"/>
                  </a:schemeClr>
                </a:solidFill>
              </a:rPr>
              <a:t> </a:t>
            </a: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	Las salas laborales de las cortes superiores tienen competencia, en </a:t>
            </a:r>
            <a:r>
              <a:rPr lang="es-PE" sz="2200" u="sng" dirty="0" smtClean="0">
                <a:solidFill>
                  <a:schemeClr val="accent6">
                    <a:lumMod val="75000"/>
                  </a:schemeClr>
                </a:solidFill>
              </a:rPr>
              <a:t>primera instancia</a:t>
            </a:r>
            <a:r>
              <a:rPr lang="es-PE" sz="2200" dirty="0" smtClean="0">
                <a:solidFill>
                  <a:schemeClr val="accent6">
                    <a:lumMod val="75000"/>
                  </a:schemeClr>
                </a:solidFill>
              </a:rPr>
              <a:t>, en las materias siguientes:</a:t>
            </a:r>
          </a:p>
          <a:p>
            <a:pPr algn="just" eaLnBrk="1" fontAlgn="auto" hangingPunct="1">
              <a:lnSpc>
                <a:spcPct val="90000"/>
              </a:lnSpc>
              <a:spcBef>
                <a:spcPts val="0"/>
              </a:spcBef>
              <a:spcAft>
                <a:spcPts val="0"/>
              </a:spcAft>
              <a:buFont typeface="Wingdings" pitchFamily="2" charset="2"/>
              <a:buNone/>
              <a:defRPr/>
            </a:pPr>
            <a:endParaRPr lang="es-PE" sz="2200" dirty="0" smtClean="0">
              <a:solidFill>
                <a:schemeClr val="accent6">
                  <a:lumMod val="75000"/>
                </a:schemeClr>
              </a:solidFill>
            </a:endParaRP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1. Proceso de acción popular en materia laboral, a ser tramitado conforme a la ley que regula los procesos constitucionales.</a:t>
            </a:r>
          </a:p>
          <a:p>
            <a:pPr algn="just" eaLnBrk="1" fontAlgn="auto" hangingPunct="1">
              <a:lnSpc>
                <a:spcPct val="90000"/>
              </a:lnSpc>
              <a:spcBef>
                <a:spcPts val="0"/>
              </a:spcBef>
              <a:spcAft>
                <a:spcPts val="0"/>
              </a:spcAft>
              <a:buFont typeface="Wingdings" pitchFamily="2" charset="2"/>
              <a:buNone/>
              <a:defRPr/>
            </a:pPr>
            <a:r>
              <a:rPr lang="es-PE" sz="2200" dirty="0" smtClean="0">
                <a:solidFill>
                  <a:schemeClr val="accent6">
                    <a:lumMod val="75000"/>
                  </a:schemeClr>
                </a:solidFill>
              </a:rPr>
              <a:t>2. Anulación de laudo arbitral que resuelve un conflicto jurídico de naturaleza laboral, a ser tramitada conforme a la ley de arbitraje.</a:t>
            </a:r>
          </a:p>
          <a:p>
            <a:pPr algn="just" eaLnBrk="1" fontAlgn="auto" hangingPunct="1">
              <a:lnSpc>
                <a:spcPct val="90000"/>
              </a:lnSpc>
              <a:spcBef>
                <a:spcPts val="0"/>
              </a:spcBef>
              <a:spcAft>
                <a:spcPts val="0"/>
              </a:spcAft>
              <a:buFont typeface="Wingdings 2"/>
              <a:buChar char=""/>
              <a:defRPr/>
            </a:pPr>
            <a:endParaRPr lang="es-PE" sz="2200" dirty="0" smtClean="0">
              <a:solidFill>
                <a:schemeClr val="accent6">
                  <a:lumMod val="75000"/>
                </a:schemeClr>
              </a:solidFill>
            </a:endParaRPr>
          </a:p>
        </p:txBody>
      </p:sp>
      <p:sp>
        <p:nvSpPr>
          <p:cNvPr id="31748" name="Text Box 4"/>
          <p:cNvSpPr txBox="1">
            <a:spLocks noChangeArrowheads="1"/>
          </p:cNvSpPr>
          <p:nvPr/>
        </p:nvSpPr>
        <p:spPr bwMode="auto">
          <a:xfrm>
            <a:off x="571500" y="6072188"/>
            <a:ext cx="1584325"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3.</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a:xfrm>
            <a:off x="214283" y="500042"/>
            <a:ext cx="8429684" cy="969962"/>
          </a:xfrm>
        </p:spPr>
        <p:txBody>
          <a:bodyPr>
            <a:normAutofit fontScale="90000"/>
          </a:bodyPr>
          <a:lstStyle/>
          <a:p>
            <a:pPr marL="54864" indent="0" algn="ctr" eaLnBrk="1" fontAlgn="auto" hangingPunct="1">
              <a:spcAft>
                <a:spcPts val="0"/>
              </a:spcAft>
              <a:defRPr/>
            </a:pPr>
            <a:r>
              <a:rPr lang="es-PE" sz="3200" dirty="0" smtClean="0">
                <a:solidFill>
                  <a:schemeClr val="tx2">
                    <a:tint val="100000"/>
                    <a:shade val="90000"/>
                    <a:satMod val="250000"/>
                    <a:alpha val="100000"/>
                  </a:schemeClr>
                </a:solidFill>
              </a:rPr>
              <a:t>  </a:t>
            </a:r>
            <a:r>
              <a:rPr lang="es-PE" sz="3100" b="1" u="sng" dirty="0" smtClean="0">
                <a:solidFill>
                  <a:schemeClr val="bg1">
                    <a:lumMod val="75000"/>
                  </a:schemeClr>
                </a:solidFill>
                <a:effectLst/>
              </a:rPr>
              <a:t>COMPETENCIA POR MATERIA DE LAS SALAS LABORALES SUPERIORES</a:t>
            </a:r>
            <a:endParaRPr lang="es-ES" sz="3100" b="1" u="sng" dirty="0" smtClean="0">
              <a:solidFill>
                <a:schemeClr val="bg1">
                  <a:lumMod val="75000"/>
                </a:schemeClr>
              </a:solidFill>
              <a:effectLst/>
            </a:endParaRPr>
          </a:p>
        </p:txBody>
      </p:sp>
      <p:sp>
        <p:nvSpPr>
          <p:cNvPr id="61442" name="Rectangle 2"/>
          <p:cNvSpPr>
            <a:spLocks noGrp="1" noChangeArrowheads="1"/>
          </p:cNvSpPr>
          <p:nvPr>
            <p:ph idx="1"/>
          </p:nvPr>
        </p:nvSpPr>
        <p:spPr>
          <a:xfrm>
            <a:off x="500063" y="1928813"/>
            <a:ext cx="8172450" cy="4371975"/>
          </a:xfrm>
        </p:spPr>
        <p:txBody>
          <a:bodyPr>
            <a:normAutofit/>
          </a:bodyPr>
          <a:lstStyle/>
          <a:p>
            <a:pPr algn="just" eaLnBrk="1" fontAlgn="auto" hangingPunct="1">
              <a:lnSpc>
                <a:spcPct val="80000"/>
              </a:lnSpc>
              <a:spcBef>
                <a:spcPts val="0"/>
              </a:spcBef>
              <a:spcAft>
                <a:spcPts val="0"/>
              </a:spcAft>
              <a:buFont typeface="Wingdings" pitchFamily="2" charset="2"/>
              <a:buNone/>
              <a:defRPr/>
            </a:pPr>
            <a:r>
              <a:rPr lang="es-PE" sz="2200" dirty="0" smtClean="0">
                <a:solidFill>
                  <a:schemeClr val="bg1">
                    <a:lumMod val="75000"/>
                  </a:schemeClr>
                </a:solidFill>
              </a:rPr>
              <a:t>3. </a:t>
            </a:r>
            <a:r>
              <a:rPr lang="es-PE" sz="2200" dirty="0" smtClean="0">
                <a:solidFill>
                  <a:schemeClr val="accent6">
                    <a:lumMod val="75000"/>
                  </a:schemeClr>
                </a:solidFill>
              </a:rPr>
              <a:t>Impugnación de laudos arbitrales derivados de una negociación colectiva, a ser tramitada conforme al procedimiento establecido en la presente Ley.</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bg1">
                    <a:lumMod val="75000"/>
                  </a:schemeClr>
                </a:solidFill>
              </a:rPr>
              <a:t>4.</a:t>
            </a:r>
            <a:r>
              <a:rPr lang="es-PE" sz="2200" dirty="0" smtClean="0">
                <a:solidFill>
                  <a:schemeClr val="accent6">
                    <a:lumMod val="75000"/>
                  </a:schemeClr>
                </a:solidFill>
              </a:rPr>
              <a:t> Contienda de competencia promovida entre juzgados de trabajo y entre éstos y otros juzgados de distinta especialidad del mismo distrito judicial.</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bg1">
                    <a:lumMod val="75000"/>
                  </a:schemeClr>
                </a:solidFill>
              </a:rPr>
              <a:t>5. </a:t>
            </a:r>
            <a:r>
              <a:rPr lang="es-PE" sz="2200" dirty="0" smtClean="0">
                <a:solidFill>
                  <a:schemeClr val="accent6">
                    <a:lumMod val="75000"/>
                  </a:schemeClr>
                </a:solidFill>
              </a:rPr>
              <a:t>Conflictos de autoridad entre los juzgados de trabajo y autoridades administrativas en los casos previstos por la ley.</a:t>
            </a:r>
          </a:p>
          <a:p>
            <a:pPr algn="just" eaLnBrk="1" fontAlgn="auto" hangingPunct="1">
              <a:lnSpc>
                <a:spcPct val="80000"/>
              </a:lnSpc>
              <a:spcBef>
                <a:spcPts val="0"/>
              </a:spcBef>
              <a:spcAft>
                <a:spcPts val="0"/>
              </a:spcAft>
              <a:buFont typeface="Wingdings 2"/>
              <a:buChar char=""/>
              <a:defRPr/>
            </a:pPr>
            <a:endParaRPr lang="es-PE"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pitchFamily="2" charset="2"/>
              <a:buNone/>
              <a:defRPr/>
            </a:pPr>
            <a:r>
              <a:rPr lang="es-PE" sz="2200" dirty="0" smtClean="0">
                <a:solidFill>
                  <a:schemeClr val="bg1">
                    <a:lumMod val="75000"/>
                  </a:schemeClr>
                </a:solidFill>
              </a:rPr>
              <a:t>6.</a:t>
            </a:r>
            <a:r>
              <a:rPr lang="es-PE" sz="2200" dirty="0" smtClean="0">
                <a:solidFill>
                  <a:schemeClr val="accent6">
                    <a:lumMod val="75000"/>
                  </a:schemeClr>
                </a:solidFill>
              </a:rPr>
              <a:t> Las demás que señale la ley.</a:t>
            </a:r>
            <a:endParaRPr lang="es-ES" sz="2200" dirty="0" smtClean="0">
              <a:solidFill>
                <a:schemeClr val="accent6">
                  <a:lumMod val="75000"/>
                </a:schemeClr>
              </a:solidFill>
            </a:endParaRPr>
          </a:p>
          <a:p>
            <a:pPr algn="just" eaLnBrk="1" fontAlgn="auto" hangingPunct="1">
              <a:lnSpc>
                <a:spcPct val="80000"/>
              </a:lnSpc>
              <a:spcBef>
                <a:spcPts val="0"/>
              </a:spcBef>
              <a:spcAft>
                <a:spcPts val="0"/>
              </a:spcAft>
              <a:buFont typeface="Wingdings 2"/>
              <a:buChar char=""/>
              <a:defRPr/>
            </a:pPr>
            <a:endParaRPr lang="es-ES" sz="2200" dirty="0" smtClean="0">
              <a:solidFill>
                <a:schemeClr val="accent6">
                  <a:lumMod val="50000"/>
                </a:schemeClr>
              </a:solidFill>
            </a:endParaRPr>
          </a:p>
        </p:txBody>
      </p:sp>
      <p:sp>
        <p:nvSpPr>
          <p:cNvPr id="32772" name="Text Box 4"/>
          <p:cNvSpPr txBox="1">
            <a:spLocks noChangeArrowheads="1"/>
          </p:cNvSpPr>
          <p:nvPr/>
        </p:nvSpPr>
        <p:spPr bwMode="auto">
          <a:xfrm>
            <a:off x="571500" y="61436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3.</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14282" y="571480"/>
            <a:ext cx="8601075" cy="857248"/>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COMPETENCIA POR FUNCIÓN DE LA CORTE SUPREMA</a:t>
            </a:r>
          </a:p>
        </p:txBody>
      </p:sp>
      <p:sp>
        <p:nvSpPr>
          <p:cNvPr id="62467" name="Rectangle 3"/>
          <p:cNvSpPr>
            <a:spLocks noGrp="1" noChangeArrowheads="1"/>
          </p:cNvSpPr>
          <p:nvPr>
            <p:ph idx="1"/>
          </p:nvPr>
        </p:nvSpPr>
        <p:spPr>
          <a:xfrm>
            <a:off x="500063" y="1928813"/>
            <a:ext cx="8001000" cy="3584575"/>
          </a:xfrm>
        </p:spPr>
        <p:txBody>
          <a:bodyPr>
            <a:normAutofit/>
          </a:bodyPr>
          <a:lstStyle/>
          <a:p>
            <a:pPr marL="625475" indent="-625475" algn="just" eaLnBrk="1" fontAlgn="auto" hangingPunct="1">
              <a:spcBef>
                <a:spcPts val="0"/>
              </a:spcBef>
              <a:spcAft>
                <a:spcPts val="0"/>
              </a:spcAft>
              <a:buFont typeface="Wingdings" pitchFamily="2" charset="2"/>
              <a:buNone/>
              <a:defRPr/>
            </a:pPr>
            <a:r>
              <a:rPr lang="es-ES" sz="2200" b="1" dirty="0" smtClean="0">
                <a:solidFill>
                  <a:schemeClr val="accent6">
                    <a:lumMod val="75000"/>
                  </a:schemeClr>
                </a:solidFill>
              </a:rPr>
              <a:t>4.1 La Sala de Derecho Constitucional y Social de la Corte Suprema de Justicia de la República es competente para conocer de los siguientes recursos:</a:t>
            </a:r>
          </a:p>
          <a:p>
            <a:pPr marL="625475" indent="-625475" algn="just" eaLnBrk="1" fontAlgn="auto" hangingPunct="1">
              <a:spcBef>
                <a:spcPts val="0"/>
              </a:spcBef>
              <a:spcAft>
                <a:spcPts val="0"/>
              </a:spcAft>
              <a:buFont typeface="Wingdings" pitchFamily="2" charset="2"/>
              <a:buNone/>
              <a:defRPr/>
            </a:pPr>
            <a:r>
              <a:rPr lang="es-ES" sz="2200" dirty="0" smtClean="0">
                <a:solidFill>
                  <a:schemeClr val="accent6">
                    <a:lumMod val="75000"/>
                  </a:schemeClr>
                </a:solidFill>
              </a:rPr>
              <a:t>a)   Del </a:t>
            </a:r>
            <a:r>
              <a:rPr lang="es-ES" sz="2200" b="1" dirty="0" smtClean="0">
                <a:solidFill>
                  <a:schemeClr val="accent6">
                    <a:lumMod val="75000"/>
                  </a:schemeClr>
                </a:solidFill>
              </a:rPr>
              <a:t>recurso de casación</a:t>
            </a:r>
            <a:r>
              <a:rPr lang="es-ES" sz="2200" dirty="0" smtClean="0">
                <a:solidFill>
                  <a:schemeClr val="accent6">
                    <a:lumMod val="75000"/>
                  </a:schemeClr>
                </a:solidFill>
              </a:rPr>
              <a:t>;</a:t>
            </a:r>
          </a:p>
          <a:p>
            <a:pPr marL="625475" indent="-625475" algn="just" eaLnBrk="1" fontAlgn="auto" hangingPunct="1">
              <a:spcBef>
                <a:spcPts val="0"/>
              </a:spcBef>
              <a:spcAft>
                <a:spcPts val="0"/>
              </a:spcAft>
              <a:buFont typeface="Wingdings" pitchFamily="2" charset="2"/>
              <a:buNone/>
              <a:defRPr/>
            </a:pPr>
            <a:r>
              <a:rPr lang="es-ES" sz="2200" dirty="0" smtClean="0">
                <a:solidFill>
                  <a:schemeClr val="accent6">
                    <a:lumMod val="75000"/>
                  </a:schemeClr>
                </a:solidFill>
              </a:rPr>
              <a:t>b) Del </a:t>
            </a:r>
            <a:r>
              <a:rPr lang="es-ES" sz="2200" b="1" dirty="0" smtClean="0">
                <a:solidFill>
                  <a:schemeClr val="accent6">
                    <a:lumMod val="75000"/>
                  </a:schemeClr>
                </a:solidFill>
              </a:rPr>
              <a:t>recurso de apelación</a:t>
            </a:r>
            <a:r>
              <a:rPr lang="es-ES" sz="2200" dirty="0" smtClean="0">
                <a:solidFill>
                  <a:schemeClr val="accent6">
                    <a:lumMod val="75000"/>
                  </a:schemeClr>
                </a:solidFill>
              </a:rPr>
              <a:t> de las resoluciones pronunciadas por las salas laborales en primera instancia; y</a:t>
            </a:r>
          </a:p>
          <a:p>
            <a:pPr marL="625475" indent="-625475" algn="just" eaLnBrk="1" fontAlgn="auto" hangingPunct="1">
              <a:spcBef>
                <a:spcPts val="0"/>
              </a:spcBef>
              <a:spcAft>
                <a:spcPts val="0"/>
              </a:spcAft>
              <a:buFont typeface="Wingdings" pitchFamily="2" charset="2"/>
              <a:buNone/>
              <a:defRPr/>
            </a:pPr>
            <a:r>
              <a:rPr lang="es-ES" sz="2200" dirty="0" smtClean="0">
                <a:solidFill>
                  <a:schemeClr val="accent6">
                    <a:lumMod val="75000"/>
                  </a:schemeClr>
                </a:solidFill>
              </a:rPr>
              <a:t>c)  Del </a:t>
            </a:r>
            <a:r>
              <a:rPr lang="es-ES" sz="2200" b="1" dirty="0" smtClean="0">
                <a:solidFill>
                  <a:schemeClr val="accent6">
                    <a:lumMod val="75000"/>
                  </a:schemeClr>
                </a:solidFill>
              </a:rPr>
              <a:t>recurso de queja</a:t>
            </a:r>
            <a:r>
              <a:rPr lang="es-ES" sz="2200" dirty="0" smtClean="0">
                <a:solidFill>
                  <a:schemeClr val="accent6">
                    <a:lumMod val="75000"/>
                  </a:schemeClr>
                </a:solidFill>
              </a:rPr>
              <a:t> por denegatoria del recurso de apelación o por haber sido concedido en efecto distinto al establecido en la ley.</a:t>
            </a:r>
          </a:p>
        </p:txBody>
      </p:sp>
      <p:sp>
        <p:nvSpPr>
          <p:cNvPr id="33796" name="Text Box 4"/>
          <p:cNvSpPr txBox="1">
            <a:spLocks noChangeArrowheads="1"/>
          </p:cNvSpPr>
          <p:nvPr/>
        </p:nvSpPr>
        <p:spPr bwMode="auto">
          <a:xfrm>
            <a:off x="500063" y="6215063"/>
            <a:ext cx="2592387"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4, Inc. 1.</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xfrm>
            <a:off x="0" y="571480"/>
            <a:ext cx="9144000" cy="785810"/>
          </a:xfrm>
        </p:spPr>
        <p:txBody>
          <a:bodyPr>
            <a:normAutofit fontScale="90000"/>
          </a:bodyPr>
          <a:lstStyle/>
          <a:p>
            <a:pPr marL="54864" indent="0" algn="ctr" eaLnBrk="1" fontAlgn="auto" hangingPunct="1">
              <a:spcAft>
                <a:spcPts val="0"/>
              </a:spcAft>
              <a:defRPr/>
            </a:pPr>
            <a:r>
              <a:rPr lang="es-ES" sz="2800" b="1" u="sng" dirty="0" smtClean="0">
                <a:solidFill>
                  <a:schemeClr val="bg1">
                    <a:lumMod val="75000"/>
                  </a:schemeClr>
                </a:solidFill>
                <a:effectLst/>
              </a:rPr>
              <a:t>COMPETENCIA POR FUNCIÓN  DE LAS SALAS LABORALES DE LAS CORTES SUPERIORES</a:t>
            </a:r>
          </a:p>
        </p:txBody>
      </p:sp>
      <p:sp>
        <p:nvSpPr>
          <p:cNvPr id="34819" name="Rectangle 2"/>
          <p:cNvSpPr>
            <a:spLocks noGrp="1" noChangeArrowheads="1"/>
          </p:cNvSpPr>
          <p:nvPr>
            <p:ph idx="1"/>
          </p:nvPr>
        </p:nvSpPr>
        <p:spPr>
          <a:xfrm>
            <a:off x="500063" y="1714500"/>
            <a:ext cx="8143875" cy="4611688"/>
          </a:xfrm>
        </p:spPr>
        <p:txBody>
          <a:bodyPr/>
          <a:lstStyle/>
          <a:p>
            <a:pPr marL="457200" indent="-457200" algn="just" eaLnBrk="1" hangingPunct="1">
              <a:buFont typeface="Wingdings" pitchFamily="2" charset="2"/>
              <a:buNone/>
              <a:defRPr/>
            </a:pPr>
            <a:r>
              <a:rPr lang="es-ES" sz="2200" b="1" dirty="0" smtClean="0">
                <a:solidFill>
                  <a:schemeClr val="accent6">
                    <a:lumMod val="75000"/>
                  </a:schemeClr>
                </a:solidFill>
              </a:rPr>
              <a:t>4.2 Las salas laborales de las cortes superiores son competentes para conocer de los siguientes recursos:</a:t>
            </a:r>
          </a:p>
          <a:p>
            <a:pPr marL="457200" indent="-457200" algn="just" eaLnBrk="1" hangingPunct="1">
              <a:buClr>
                <a:schemeClr val="bg1">
                  <a:lumMod val="50000"/>
                </a:schemeClr>
              </a:buClr>
              <a:buSzPct val="75000"/>
              <a:buFontTx/>
              <a:buAutoNum type="alphaLcParenR"/>
              <a:defRPr/>
            </a:pPr>
            <a:r>
              <a:rPr lang="es-ES" sz="2200" dirty="0" smtClean="0">
                <a:solidFill>
                  <a:schemeClr val="accent6">
                    <a:lumMod val="75000"/>
                  </a:schemeClr>
                </a:solidFill>
              </a:rPr>
              <a:t>Del recurso de apelación contra las  resoluciones expedidas por los juzgados laborales; y</a:t>
            </a:r>
          </a:p>
          <a:p>
            <a:pPr marL="457200" indent="-457200" algn="just" eaLnBrk="1" hangingPunct="1">
              <a:buClr>
                <a:schemeClr val="bg1">
                  <a:lumMod val="50000"/>
                </a:schemeClr>
              </a:buClr>
              <a:buSzPct val="75000"/>
              <a:buFontTx/>
              <a:buAutoNum type="alphaLcParenR"/>
              <a:defRPr/>
            </a:pPr>
            <a:r>
              <a:rPr lang="es-ES" sz="2200" dirty="0" smtClean="0">
                <a:solidFill>
                  <a:schemeClr val="accent6">
                    <a:lumMod val="75000"/>
                  </a:schemeClr>
                </a:solidFill>
              </a:rPr>
              <a:t>Del recurso de queja por denegatoria del recurso de apelación o por haber sido concedido en efecto distinto al establecido en la ley.</a:t>
            </a:r>
          </a:p>
        </p:txBody>
      </p:sp>
      <p:sp>
        <p:nvSpPr>
          <p:cNvPr id="34820" name="Text Box 4"/>
          <p:cNvSpPr txBox="1">
            <a:spLocks noChangeArrowheads="1"/>
          </p:cNvSpPr>
          <p:nvPr/>
        </p:nvSpPr>
        <p:spPr bwMode="auto">
          <a:xfrm>
            <a:off x="285750" y="6072188"/>
            <a:ext cx="2592388"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4, Inc. 2.</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0" y="428604"/>
            <a:ext cx="9144000" cy="1143000"/>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COMPETENCIA POR FUNCIÓN  DE LOS JUZGADOS ESPECIALIZADOS DE TRABAJO</a:t>
            </a:r>
          </a:p>
        </p:txBody>
      </p:sp>
      <p:sp>
        <p:nvSpPr>
          <p:cNvPr id="35843" name="Rectangle 2"/>
          <p:cNvSpPr>
            <a:spLocks noGrp="1" noChangeArrowheads="1"/>
          </p:cNvSpPr>
          <p:nvPr>
            <p:ph idx="1"/>
          </p:nvPr>
        </p:nvSpPr>
        <p:spPr>
          <a:xfrm>
            <a:off x="571500" y="1928813"/>
            <a:ext cx="7929563" cy="3727450"/>
          </a:xfrm>
        </p:spPr>
        <p:txBody>
          <a:bodyPr/>
          <a:lstStyle/>
          <a:p>
            <a:pPr algn="just" eaLnBrk="1" hangingPunct="1">
              <a:buFont typeface="Wingdings" pitchFamily="2" charset="2"/>
              <a:buNone/>
              <a:defRPr/>
            </a:pPr>
            <a:r>
              <a:rPr lang="es-ES" sz="2200" b="1" dirty="0" smtClean="0">
                <a:solidFill>
                  <a:schemeClr val="accent6">
                    <a:lumMod val="75000"/>
                  </a:schemeClr>
                </a:solidFill>
              </a:rPr>
              <a:t>4.3 Los juzgados especializados de trabajo son competentes para conocer de los siguientes recursos:</a:t>
            </a:r>
          </a:p>
          <a:p>
            <a:pPr algn="just" eaLnBrk="1" hangingPunct="1">
              <a:buFont typeface="Wingdings" pitchFamily="2" charset="2"/>
              <a:buNone/>
              <a:defRPr/>
            </a:pPr>
            <a:r>
              <a:rPr lang="es-ES" sz="2200" dirty="0" smtClean="0">
                <a:solidFill>
                  <a:schemeClr val="accent6">
                    <a:lumMod val="75000"/>
                  </a:schemeClr>
                </a:solidFill>
              </a:rPr>
              <a:t>a) Del recurso de apelación contra las resoluciones expedidas por los juzgados de paz letrados en materia laboral; y</a:t>
            </a:r>
          </a:p>
          <a:p>
            <a:pPr algn="just" eaLnBrk="1" hangingPunct="1">
              <a:buFont typeface="Wingdings" pitchFamily="2" charset="2"/>
              <a:buNone/>
              <a:defRPr/>
            </a:pPr>
            <a:r>
              <a:rPr lang="es-ES" sz="2200" dirty="0" smtClean="0">
                <a:solidFill>
                  <a:schemeClr val="accent6">
                    <a:lumMod val="75000"/>
                  </a:schemeClr>
                </a:solidFill>
              </a:rPr>
              <a:t>b) del recurso de queja por denegatoria del recurso de apelación o por haber sido concedido en efecto distinto al establecido en la ley.</a:t>
            </a:r>
          </a:p>
        </p:txBody>
      </p:sp>
      <p:sp>
        <p:nvSpPr>
          <p:cNvPr id="35844" name="Text Box 4"/>
          <p:cNvSpPr txBox="1">
            <a:spLocks noChangeArrowheads="1"/>
          </p:cNvSpPr>
          <p:nvPr/>
        </p:nvSpPr>
        <p:spPr bwMode="auto">
          <a:xfrm>
            <a:off x="714375" y="6143625"/>
            <a:ext cx="2592388"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4, Inc. 3.</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28596" y="642918"/>
            <a:ext cx="8229600" cy="682180"/>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DETERMINACIÓN DE LA CUANTÍA</a:t>
            </a:r>
          </a:p>
        </p:txBody>
      </p:sp>
      <p:sp>
        <p:nvSpPr>
          <p:cNvPr id="36867" name="Rectangle 3"/>
          <p:cNvSpPr>
            <a:spLocks noGrp="1" noChangeArrowheads="1"/>
          </p:cNvSpPr>
          <p:nvPr>
            <p:ph idx="1"/>
          </p:nvPr>
        </p:nvSpPr>
        <p:spPr>
          <a:xfrm>
            <a:off x="457200" y="1700213"/>
            <a:ext cx="8229600" cy="4530725"/>
          </a:xfrm>
        </p:spPr>
        <p:txBody>
          <a:bodyPr/>
          <a:lstStyle/>
          <a:p>
            <a:pPr algn="just" eaLnBrk="1" hangingPunct="1">
              <a:lnSpc>
                <a:spcPct val="90000"/>
              </a:lnSpc>
              <a:buFont typeface="Wingdings 2" panose="05020102010507070707" pitchFamily="18" charset="2"/>
              <a:buNone/>
              <a:defRPr/>
            </a:pPr>
            <a:r>
              <a:rPr lang="es-ES" b="1" dirty="0" smtClean="0">
                <a:solidFill>
                  <a:schemeClr val="accent6">
                    <a:lumMod val="50000"/>
                  </a:schemeClr>
                </a:solidFill>
              </a:rPr>
              <a:t>	</a:t>
            </a:r>
            <a:r>
              <a:rPr lang="es-ES" sz="2200" b="1" dirty="0" smtClean="0">
                <a:solidFill>
                  <a:schemeClr val="accent6">
                    <a:lumMod val="75000"/>
                  </a:schemeClr>
                </a:solidFill>
              </a:rPr>
              <a:t>Artículo 5.- </a:t>
            </a:r>
          </a:p>
          <a:p>
            <a:pPr algn="just" eaLnBrk="1" hangingPunct="1">
              <a:lnSpc>
                <a:spcPct val="90000"/>
              </a:lnSpc>
              <a:buFont typeface="Wingdings 2" panose="05020102010507070707" pitchFamily="18" charset="2"/>
              <a:buNone/>
              <a:defRPr/>
            </a:pPr>
            <a:r>
              <a:rPr lang="es-ES" sz="2200" b="1" dirty="0" smtClean="0">
                <a:solidFill>
                  <a:schemeClr val="accent6">
                    <a:lumMod val="75000"/>
                  </a:schemeClr>
                </a:solidFill>
              </a:rPr>
              <a:t>	</a:t>
            </a:r>
          </a:p>
          <a:p>
            <a:pPr algn="just" eaLnBrk="1" hangingPunct="1">
              <a:lnSpc>
                <a:spcPct val="90000"/>
              </a:lnSpc>
              <a:buFont typeface="Wingdings 2" panose="05020102010507070707" pitchFamily="18" charset="2"/>
              <a:buNone/>
              <a:defRPr/>
            </a:pPr>
            <a:r>
              <a:rPr lang="es-ES" sz="2200" b="1" dirty="0" smtClean="0">
                <a:solidFill>
                  <a:schemeClr val="accent6">
                    <a:lumMod val="75000"/>
                  </a:schemeClr>
                </a:solidFill>
              </a:rPr>
              <a:t>	</a:t>
            </a:r>
            <a:r>
              <a:rPr lang="es-ES" sz="2200" dirty="0" smtClean="0">
                <a:solidFill>
                  <a:schemeClr val="accent6">
                    <a:lumMod val="75000"/>
                  </a:schemeClr>
                </a:solidFill>
              </a:rPr>
              <a:t>La cuantía está determinada por la suma de todos los extremos contenidos en la demanda, tal como hayan sido liquidados por el demandante. Los intereses, las costas, los costos y los conceptos que se devenguen con posterioridad a la fecha de interposición de la demanda no se consideran en la determinación de la cuantía.</a:t>
            </a:r>
          </a:p>
        </p:txBody>
      </p:sp>
      <p:sp>
        <p:nvSpPr>
          <p:cNvPr id="36868" name="Text Box 4"/>
          <p:cNvSpPr txBox="1">
            <a:spLocks noChangeArrowheads="1"/>
          </p:cNvSpPr>
          <p:nvPr/>
        </p:nvSpPr>
        <p:spPr bwMode="auto">
          <a:xfrm>
            <a:off x="714375" y="61436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5.</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28596" y="500042"/>
            <a:ext cx="8143932" cy="1143000"/>
          </a:xfrm>
        </p:spPr>
        <p:txBody>
          <a:bodyPr/>
          <a:lstStyle/>
          <a:p>
            <a:pPr marL="54864" indent="0" algn="ctr" eaLnBrk="1" fontAlgn="auto" hangingPunct="1">
              <a:lnSpc>
                <a:spcPts val="3500"/>
              </a:lnSpc>
              <a:spcAft>
                <a:spcPts val="0"/>
              </a:spcAft>
              <a:defRPr/>
            </a:pPr>
            <a:r>
              <a:rPr lang="es-ES" sz="2800" b="1" u="sng" dirty="0" smtClean="0">
                <a:solidFill>
                  <a:schemeClr val="bg1">
                    <a:lumMod val="75000"/>
                  </a:schemeClr>
                </a:solidFill>
                <a:effectLst/>
              </a:rPr>
              <a:t>LA UNIDAD DE JURISDICCIÓN Y LA ESPECIALIDAD JURISDICCIONAL LABORAL </a:t>
            </a:r>
          </a:p>
        </p:txBody>
      </p:sp>
      <p:sp>
        <p:nvSpPr>
          <p:cNvPr id="5128" name="Text Box 8"/>
          <p:cNvSpPr txBox="1">
            <a:spLocks noChangeArrowheads="1"/>
          </p:cNvSpPr>
          <p:nvPr/>
        </p:nvSpPr>
        <p:spPr bwMode="auto">
          <a:xfrm>
            <a:off x="3571875" y="6143625"/>
            <a:ext cx="4675188" cy="369888"/>
          </a:xfrm>
          <a:prstGeom prst="rect">
            <a:avLst/>
          </a:prstGeom>
          <a:noFill/>
          <a:ln w="9525">
            <a:noFill/>
            <a:miter lim="800000"/>
            <a:headEnd/>
            <a:tailEnd/>
          </a:ln>
        </p:spPr>
        <p:txBody>
          <a:bodyPr>
            <a:spAutoFit/>
          </a:bodyPr>
          <a:lstStyle/>
          <a:p>
            <a:pPr algn="r" eaLnBrk="1" hangingPunct="1">
              <a:spcBef>
                <a:spcPct val="50000"/>
              </a:spcBef>
              <a:defRPr/>
            </a:pPr>
            <a:r>
              <a:rPr lang="es-PE" b="1" dirty="0">
                <a:solidFill>
                  <a:schemeClr val="bg1">
                    <a:lumMod val="75000"/>
                  </a:schemeClr>
                </a:solidFill>
                <a:latin typeface="Arial Narrow" pitchFamily="34" charset="0"/>
                <a:cs typeface="Arial" charset="0"/>
              </a:rPr>
              <a:t>(*) a excepción de la militar y la arbitral</a:t>
            </a:r>
            <a:endParaRPr lang="es-ES" b="1" dirty="0">
              <a:solidFill>
                <a:schemeClr val="bg1">
                  <a:lumMod val="75000"/>
                </a:schemeClr>
              </a:solidFill>
              <a:latin typeface="Arial Narrow" pitchFamily="34" charset="0"/>
              <a:cs typeface="Arial" charset="0"/>
            </a:endParaRPr>
          </a:p>
        </p:txBody>
      </p:sp>
      <p:sp>
        <p:nvSpPr>
          <p:cNvPr id="5129" name="Text Box 9"/>
          <p:cNvSpPr txBox="1">
            <a:spLocks noChangeArrowheads="1"/>
          </p:cNvSpPr>
          <p:nvPr/>
        </p:nvSpPr>
        <p:spPr bwMode="auto">
          <a:xfrm>
            <a:off x="428625" y="6143625"/>
            <a:ext cx="2087563"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Const. Art. 139°</a:t>
            </a:r>
            <a:endParaRPr lang="es-ES" b="1" dirty="0">
              <a:solidFill>
                <a:schemeClr val="bg1">
                  <a:lumMod val="75000"/>
                </a:schemeClr>
              </a:solidFill>
              <a:latin typeface="+mj-lt"/>
              <a:cs typeface="Arial" charset="0"/>
            </a:endParaRPr>
          </a:p>
        </p:txBody>
      </p:sp>
      <p:graphicFrame>
        <p:nvGraphicFramePr>
          <p:cNvPr id="10" name="9 Diagrama"/>
          <p:cNvGraphicFramePr/>
          <p:nvPr/>
        </p:nvGraphicFramePr>
        <p:xfrm>
          <a:off x="642910" y="2357430"/>
          <a:ext cx="7929618"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57158" y="428604"/>
            <a:ext cx="8507413" cy="777895"/>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COMPETENCIA POR TERRITORIO</a:t>
            </a:r>
          </a:p>
        </p:txBody>
      </p:sp>
      <p:sp>
        <p:nvSpPr>
          <p:cNvPr id="37891" name="Rectangle 3"/>
          <p:cNvSpPr>
            <a:spLocks noGrp="1" noChangeArrowheads="1"/>
          </p:cNvSpPr>
          <p:nvPr>
            <p:ph idx="1"/>
          </p:nvPr>
        </p:nvSpPr>
        <p:spPr>
          <a:xfrm>
            <a:off x="323850" y="1844675"/>
            <a:ext cx="8391525" cy="4465638"/>
          </a:xfrm>
        </p:spPr>
        <p:txBody>
          <a:bodyPr/>
          <a:lstStyle/>
          <a:p>
            <a:pPr algn="just" eaLnBrk="1" hangingPunct="1">
              <a:lnSpc>
                <a:spcPct val="80000"/>
              </a:lnSpc>
              <a:buFont typeface="Wingdings" pitchFamily="2" charset="2"/>
              <a:buNone/>
              <a:defRPr/>
            </a:pPr>
            <a:r>
              <a:rPr lang="es-ES" sz="2200" b="1" dirty="0" smtClean="0">
                <a:solidFill>
                  <a:schemeClr val="accent6">
                    <a:lumMod val="50000"/>
                  </a:schemeClr>
                </a:solidFill>
              </a:rPr>
              <a:t>	</a:t>
            </a:r>
            <a:r>
              <a:rPr lang="es-ES" sz="2200" b="1" dirty="0" smtClean="0">
                <a:solidFill>
                  <a:schemeClr val="accent6">
                    <a:lumMod val="75000"/>
                  </a:schemeClr>
                </a:solidFill>
              </a:rPr>
              <a:t>Artículo 6.-</a:t>
            </a:r>
          </a:p>
          <a:p>
            <a:pPr algn="just" eaLnBrk="1" hangingPunct="1">
              <a:lnSpc>
                <a:spcPct val="80000"/>
              </a:lnSpc>
              <a:buFont typeface="Wingdings" pitchFamily="2" charset="2"/>
              <a:buNone/>
              <a:defRPr/>
            </a:pPr>
            <a:endParaRPr lang="es-ES" sz="2200" b="1" dirty="0" smtClean="0">
              <a:solidFill>
                <a:schemeClr val="accent6">
                  <a:lumMod val="75000"/>
                </a:schemeClr>
              </a:solidFill>
            </a:endParaRPr>
          </a:p>
          <a:p>
            <a:pPr algn="just" eaLnBrk="1" hangingPunct="1">
              <a:lnSpc>
                <a:spcPct val="80000"/>
              </a:lnSpc>
              <a:buFont typeface="Wingdings 2" panose="05020102010507070707" pitchFamily="18" charset="2"/>
              <a:buNone/>
              <a:defRPr/>
            </a:pPr>
            <a:r>
              <a:rPr lang="es-ES" sz="2200" dirty="0" smtClean="0">
                <a:solidFill>
                  <a:schemeClr val="accent6">
                    <a:lumMod val="75000"/>
                  </a:schemeClr>
                </a:solidFill>
              </a:rPr>
              <a:t>	A elección del demandante es competente el juez del lugar del domicilio principal del demandado o el del último lugar donde se prestaron los servicios. Si la demanda está dirigida contra quien prestó los servicios, sólo es competente el juez del domicilio de éste.</a:t>
            </a:r>
          </a:p>
          <a:p>
            <a:pPr algn="just" eaLnBrk="1" hangingPunct="1">
              <a:lnSpc>
                <a:spcPct val="80000"/>
              </a:lnSpc>
              <a:buFont typeface="Wingdings 2" panose="05020102010507070707" pitchFamily="18" charset="2"/>
              <a:buNone/>
              <a:defRPr/>
            </a:pPr>
            <a:r>
              <a:rPr lang="es-ES" sz="2200" dirty="0" smtClean="0">
                <a:solidFill>
                  <a:schemeClr val="accent6">
                    <a:lumMod val="75000"/>
                  </a:schemeClr>
                </a:solidFill>
              </a:rPr>
              <a:t>	En la impugnación de laudos arbitrales derivados de una negociación colectiva es competente la sala laboral del lugar donde se expidió el laudo.</a:t>
            </a:r>
          </a:p>
          <a:p>
            <a:pPr algn="just" eaLnBrk="1" hangingPunct="1">
              <a:lnSpc>
                <a:spcPct val="80000"/>
              </a:lnSpc>
              <a:buFont typeface="Wingdings 2" panose="05020102010507070707" pitchFamily="18" charset="2"/>
              <a:buNone/>
              <a:defRPr/>
            </a:pPr>
            <a:r>
              <a:rPr lang="es-ES" sz="2200" dirty="0" smtClean="0">
                <a:solidFill>
                  <a:schemeClr val="accent6">
                    <a:lumMod val="75000"/>
                  </a:schemeClr>
                </a:solidFill>
              </a:rPr>
              <a:t>	La competencia por razón de territorio sólo puede ser prorrogada cuando resulta a favor del prestador de servicios.</a:t>
            </a:r>
          </a:p>
        </p:txBody>
      </p:sp>
      <p:sp>
        <p:nvSpPr>
          <p:cNvPr id="37892" name="Text Box 4"/>
          <p:cNvSpPr txBox="1">
            <a:spLocks noChangeArrowheads="1"/>
          </p:cNvSpPr>
          <p:nvPr/>
        </p:nvSpPr>
        <p:spPr bwMode="auto">
          <a:xfrm>
            <a:off x="714375" y="6143625"/>
            <a:ext cx="1584325"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6.</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28596" y="357166"/>
            <a:ext cx="8362950" cy="898525"/>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REGULACIÓN EN CASO DE INCOMPETENCIA</a:t>
            </a:r>
          </a:p>
        </p:txBody>
      </p:sp>
      <p:sp>
        <p:nvSpPr>
          <p:cNvPr id="38915" name="Rectangle 3"/>
          <p:cNvSpPr>
            <a:spLocks noGrp="1" noChangeArrowheads="1"/>
          </p:cNvSpPr>
          <p:nvPr>
            <p:ph idx="1"/>
          </p:nvPr>
        </p:nvSpPr>
        <p:spPr>
          <a:xfrm>
            <a:off x="714375" y="1785938"/>
            <a:ext cx="7929563" cy="4392612"/>
          </a:xfrm>
        </p:spPr>
        <p:txBody>
          <a:bodyPr/>
          <a:lstStyle/>
          <a:p>
            <a:pPr algn="just" eaLnBrk="1" hangingPunct="1">
              <a:lnSpc>
                <a:spcPct val="80000"/>
              </a:lnSpc>
              <a:buFont typeface="Wingdings" pitchFamily="2" charset="2"/>
              <a:buNone/>
              <a:defRPr/>
            </a:pPr>
            <a:r>
              <a:rPr lang="es-ES" sz="2200" b="1" dirty="0" smtClean="0">
                <a:solidFill>
                  <a:schemeClr val="accent6">
                    <a:lumMod val="75000"/>
                  </a:schemeClr>
                </a:solidFill>
              </a:rPr>
              <a:t>Artículo 7.-</a:t>
            </a:r>
          </a:p>
          <a:p>
            <a:pPr algn="just" eaLnBrk="1" hangingPunct="1">
              <a:lnSpc>
                <a:spcPct val="80000"/>
              </a:lnSpc>
              <a:buFont typeface="Wingdings" pitchFamily="2" charset="2"/>
              <a:buNone/>
              <a:defRPr/>
            </a:pPr>
            <a:endParaRPr lang="es-ES" sz="2800" b="1" dirty="0" smtClean="0">
              <a:solidFill>
                <a:schemeClr val="accent6">
                  <a:lumMod val="75000"/>
                </a:schemeClr>
              </a:solidFill>
            </a:endParaRPr>
          </a:p>
          <a:p>
            <a:pPr algn="just" eaLnBrk="1" hangingPunct="1">
              <a:lnSpc>
                <a:spcPct val="80000"/>
              </a:lnSpc>
              <a:buFont typeface="Wingdings 2" panose="05020102010507070707" pitchFamily="18" charset="2"/>
              <a:buNone/>
              <a:defRPr/>
            </a:pPr>
            <a:r>
              <a:rPr lang="es-ES" sz="2200" dirty="0" smtClean="0">
                <a:solidFill>
                  <a:schemeClr val="accent6">
                    <a:lumMod val="75000"/>
                  </a:schemeClr>
                </a:solidFill>
              </a:rPr>
              <a:t>7.1 El demandado puede cuestionar la competencia del juez por razón de la materia, cuantía, grado y territorio mediante excepción. </a:t>
            </a:r>
          </a:p>
          <a:p>
            <a:pPr algn="just" eaLnBrk="1" hangingPunct="1">
              <a:lnSpc>
                <a:spcPct val="80000"/>
              </a:lnSpc>
              <a:buFont typeface="Wingdings 2" panose="05020102010507070707" pitchFamily="18" charset="2"/>
              <a:buNone/>
              <a:defRPr/>
            </a:pPr>
            <a:r>
              <a:rPr lang="es-ES" sz="2200" dirty="0" smtClean="0">
                <a:solidFill>
                  <a:schemeClr val="accent6">
                    <a:lumMod val="75000"/>
                  </a:schemeClr>
                </a:solidFill>
              </a:rPr>
              <a:t>	Sin perjuicio de ello el juez, en cualquier estado y grado del proceso, declara, de oficio, la nulidad de lo actuado y la remisión al órgano jurisdiccional competente si determina su incompetencia por razón de materia, cuantía, grado, función o territorio no prorrogado.</a:t>
            </a:r>
          </a:p>
          <a:p>
            <a:pPr algn="just" eaLnBrk="1" hangingPunct="1">
              <a:lnSpc>
                <a:spcPct val="80000"/>
              </a:lnSpc>
              <a:buFont typeface="Wingdings" pitchFamily="2" charset="2"/>
              <a:buNone/>
              <a:defRPr/>
            </a:pPr>
            <a:endParaRPr lang="es-ES" sz="2800" dirty="0" smtClean="0">
              <a:solidFill>
                <a:schemeClr val="accent6">
                  <a:lumMod val="50000"/>
                </a:schemeClr>
              </a:solidFill>
            </a:endParaRPr>
          </a:p>
        </p:txBody>
      </p:sp>
      <p:sp>
        <p:nvSpPr>
          <p:cNvPr id="38916" name="Text Box 4"/>
          <p:cNvSpPr txBox="1">
            <a:spLocks noChangeArrowheads="1"/>
          </p:cNvSpPr>
          <p:nvPr/>
        </p:nvSpPr>
        <p:spPr bwMode="auto">
          <a:xfrm>
            <a:off x="714375" y="6143625"/>
            <a:ext cx="2592388"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7, Inc. 1.</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714348" y="500042"/>
            <a:ext cx="7723187" cy="755649"/>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REGULACIÓN EN CASO DE INCOMPETENCIA</a:t>
            </a:r>
          </a:p>
        </p:txBody>
      </p:sp>
      <p:sp>
        <p:nvSpPr>
          <p:cNvPr id="39939" name="Rectangle 2"/>
          <p:cNvSpPr>
            <a:spLocks noGrp="1" noChangeArrowheads="1"/>
          </p:cNvSpPr>
          <p:nvPr>
            <p:ph idx="1"/>
          </p:nvPr>
        </p:nvSpPr>
        <p:spPr>
          <a:xfrm>
            <a:off x="571500" y="1844675"/>
            <a:ext cx="8072438" cy="4348163"/>
          </a:xfrm>
        </p:spPr>
        <p:txBody>
          <a:bodyPr/>
          <a:lstStyle/>
          <a:p>
            <a:pPr algn="just" eaLnBrk="1" hangingPunct="1">
              <a:lnSpc>
                <a:spcPct val="90000"/>
              </a:lnSpc>
              <a:buFont typeface="Wingdings 2" panose="05020102010507070707" pitchFamily="18" charset="2"/>
              <a:buNone/>
              <a:defRPr/>
            </a:pPr>
            <a:r>
              <a:rPr lang="es-ES" sz="2200" b="1" dirty="0" smtClean="0">
                <a:solidFill>
                  <a:schemeClr val="accent6">
                    <a:lumMod val="75000"/>
                  </a:schemeClr>
                </a:solidFill>
              </a:rPr>
              <a:t>7.2 </a:t>
            </a:r>
            <a:r>
              <a:rPr lang="es-ES" sz="2200" dirty="0" smtClean="0">
                <a:solidFill>
                  <a:schemeClr val="accent6">
                    <a:lumMod val="75000"/>
                  </a:schemeClr>
                </a:solidFill>
              </a:rPr>
              <a:t>Tratándose del cuestionamiento de la competencia del juez por razón de territorio, el demandado puede optar, excluyentemente, por oponer la incompetencia como excepción o como contienda. </a:t>
            </a:r>
          </a:p>
          <a:p>
            <a:pPr algn="just" eaLnBrk="1" hangingPunct="1">
              <a:lnSpc>
                <a:spcPct val="90000"/>
              </a:lnSpc>
              <a:buFont typeface="Wingdings" pitchFamily="2" charset="2"/>
              <a:buNone/>
              <a:defRPr/>
            </a:pPr>
            <a:endParaRPr lang="es-ES" sz="2200" dirty="0" smtClean="0">
              <a:solidFill>
                <a:schemeClr val="accent6">
                  <a:lumMod val="75000"/>
                </a:schemeClr>
              </a:solidFill>
            </a:endParaRPr>
          </a:p>
          <a:p>
            <a:pPr algn="just" eaLnBrk="1" hangingPunct="1">
              <a:lnSpc>
                <a:spcPct val="90000"/>
              </a:lnSpc>
              <a:buClr>
                <a:schemeClr val="bg1">
                  <a:lumMod val="50000"/>
                </a:schemeClr>
              </a:buClr>
              <a:buFont typeface="Wingdings 2" panose="05020102010507070707" pitchFamily="18" charset="2"/>
              <a:buNone/>
              <a:defRPr/>
            </a:pPr>
            <a:r>
              <a:rPr lang="es-ES" sz="2200" dirty="0" smtClean="0">
                <a:solidFill>
                  <a:schemeClr val="accent6">
                    <a:lumMod val="75000"/>
                  </a:schemeClr>
                </a:solidFill>
              </a:rPr>
              <a:t>	La competencia de los jueces de paz letrados sólo se cuestiona mediante excepción.</a:t>
            </a:r>
          </a:p>
          <a:p>
            <a:pPr algn="just" eaLnBrk="1" hangingPunct="1">
              <a:lnSpc>
                <a:spcPct val="90000"/>
              </a:lnSpc>
              <a:buFont typeface="Wingdings" pitchFamily="2" charset="2"/>
              <a:buNone/>
              <a:defRPr/>
            </a:pPr>
            <a:r>
              <a:rPr lang="es-ES" sz="2200" dirty="0" smtClean="0">
                <a:solidFill>
                  <a:schemeClr val="accent6">
                    <a:lumMod val="50000"/>
                  </a:schemeClr>
                </a:solidFill>
              </a:rPr>
              <a:t>	</a:t>
            </a:r>
          </a:p>
        </p:txBody>
      </p:sp>
      <p:sp>
        <p:nvSpPr>
          <p:cNvPr id="39940" name="Text Box 4"/>
          <p:cNvSpPr txBox="1">
            <a:spLocks noChangeArrowheads="1"/>
          </p:cNvSpPr>
          <p:nvPr/>
        </p:nvSpPr>
        <p:spPr bwMode="auto">
          <a:xfrm>
            <a:off x="571500" y="6143625"/>
            <a:ext cx="2592388"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Art. 7, Inc. 2.</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a:xfrm>
            <a:off x="642910" y="357166"/>
            <a:ext cx="7723187" cy="898525"/>
          </a:xfrm>
        </p:spPr>
        <p:txBody>
          <a:bodyPr/>
          <a:lstStyle/>
          <a:p>
            <a:pPr marL="54864" indent="0" algn="ctr" eaLnBrk="1" fontAlgn="auto" hangingPunct="1">
              <a:spcAft>
                <a:spcPts val="0"/>
              </a:spcAft>
              <a:defRPr/>
            </a:pPr>
            <a:r>
              <a:rPr lang="es-ES" sz="2800" b="1" u="sng" dirty="0" smtClean="0">
                <a:solidFill>
                  <a:schemeClr val="bg1">
                    <a:lumMod val="75000"/>
                  </a:schemeClr>
                </a:solidFill>
                <a:effectLst/>
              </a:rPr>
              <a:t>REGULACIÓN EN CASO DE INCOMPETENCIA</a:t>
            </a:r>
          </a:p>
        </p:txBody>
      </p:sp>
      <p:sp>
        <p:nvSpPr>
          <p:cNvPr id="40963" name="Rectangle 2"/>
          <p:cNvSpPr>
            <a:spLocks noGrp="1" noChangeArrowheads="1"/>
          </p:cNvSpPr>
          <p:nvPr>
            <p:ph idx="1"/>
          </p:nvPr>
        </p:nvSpPr>
        <p:spPr>
          <a:xfrm>
            <a:off x="571500" y="1643063"/>
            <a:ext cx="7951788" cy="4754562"/>
          </a:xfrm>
        </p:spPr>
        <p:txBody>
          <a:bodyPr/>
          <a:lstStyle/>
          <a:p>
            <a:pPr algn="just" eaLnBrk="1" hangingPunct="1">
              <a:lnSpc>
                <a:spcPct val="90000"/>
              </a:lnSpc>
              <a:buFont typeface="Wingdings" pitchFamily="2" charset="2"/>
              <a:buNone/>
              <a:defRPr/>
            </a:pPr>
            <a:r>
              <a:rPr lang="es-ES" sz="2200" b="1" dirty="0" smtClean="0">
                <a:solidFill>
                  <a:schemeClr val="accent6">
                    <a:lumMod val="75000"/>
                  </a:schemeClr>
                </a:solidFill>
              </a:rPr>
              <a:t>7.3 </a:t>
            </a:r>
            <a:r>
              <a:rPr lang="es-ES" sz="2200" dirty="0" smtClean="0">
                <a:solidFill>
                  <a:schemeClr val="accent6">
                    <a:lumMod val="75000"/>
                  </a:schemeClr>
                </a:solidFill>
              </a:rPr>
              <a:t>La contienda de competencia entre jueces de trabajo y entre éstos y otros juzgados de distinta especialidad del mismo distrito judicial la dirime la sala laboral de la corte superior correspondiente.</a:t>
            </a:r>
          </a:p>
          <a:p>
            <a:pPr algn="just" eaLnBrk="1" hangingPunct="1">
              <a:lnSpc>
                <a:spcPct val="90000"/>
              </a:lnSpc>
              <a:defRPr/>
            </a:pPr>
            <a:endParaRPr lang="es-ES" sz="2200" dirty="0" smtClean="0">
              <a:solidFill>
                <a:schemeClr val="accent6">
                  <a:lumMod val="75000"/>
                </a:schemeClr>
              </a:solidFill>
            </a:endParaRPr>
          </a:p>
          <a:p>
            <a:pPr algn="just" eaLnBrk="1" hangingPunct="1">
              <a:lnSpc>
                <a:spcPct val="90000"/>
              </a:lnSpc>
              <a:buClr>
                <a:schemeClr val="bg1">
                  <a:lumMod val="50000"/>
                </a:schemeClr>
              </a:buClr>
              <a:buFont typeface="Wingdings 2" panose="05020102010507070707" pitchFamily="18" charset="2"/>
              <a:buNone/>
              <a:defRPr/>
            </a:pPr>
            <a:r>
              <a:rPr lang="es-ES" sz="2200" dirty="0" smtClean="0">
                <a:solidFill>
                  <a:schemeClr val="accent6">
                    <a:lumMod val="75000"/>
                  </a:schemeClr>
                </a:solidFill>
              </a:rPr>
              <a:t>	Tratándose de juzgados de diferentes distritos judiciales, la dirime la Sala de Derecho Constitucional y Social de la Corte Suprema de Justicia de la República.</a:t>
            </a:r>
          </a:p>
        </p:txBody>
      </p:sp>
      <p:sp>
        <p:nvSpPr>
          <p:cNvPr id="40964" name="Text Box 4"/>
          <p:cNvSpPr txBox="1">
            <a:spLocks noChangeArrowheads="1"/>
          </p:cNvSpPr>
          <p:nvPr/>
        </p:nvSpPr>
        <p:spPr bwMode="auto">
          <a:xfrm>
            <a:off x="428625" y="6286500"/>
            <a:ext cx="2592388" cy="366713"/>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n-lt"/>
                <a:cs typeface="Arial" charset="0"/>
              </a:rPr>
              <a:t>NLPT, Art. 7, Inc. 3.</a:t>
            </a:r>
            <a:endParaRPr lang="es-ES" b="1" dirty="0">
              <a:solidFill>
                <a:schemeClr val="bg1">
                  <a:lumMod val="75000"/>
                </a:schemeClr>
              </a:solidFill>
              <a:latin typeface="+mn-lt"/>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642918"/>
            <a:ext cx="8229600" cy="631825"/>
          </a:xfrm>
        </p:spPr>
        <p:txBody>
          <a:bodyPr/>
          <a:lstStyle/>
          <a:p>
            <a:pPr algn="ctr">
              <a:defRPr/>
            </a:pPr>
            <a:r>
              <a:rPr lang="es-PE" sz="2800" b="1" u="sng" dirty="0" smtClean="0">
                <a:solidFill>
                  <a:schemeClr val="accent1">
                    <a:lumMod val="75000"/>
                  </a:schemeClr>
                </a:solidFill>
                <a:effectLst/>
              </a:rPr>
              <a:t>ACUERDO DE PLENO SUPREMO</a:t>
            </a:r>
            <a:endParaRPr lang="es-PE" sz="2800" b="1" u="sng" dirty="0">
              <a:solidFill>
                <a:schemeClr val="accent1">
                  <a:lumMod val="75000"/>
                </a:schemeClr>
              </a:solidFill>
              <a:effectLst/>
            </a:endParaRPr>
          </a:p>
        </p:txBody>
      </p:sp>
      <p:sp>
        <p:nvSpPr>
          <p:cNvPr id="4" name="3 Marcador de contenido"/>
          <p:cNvSpPr>
            <a:spLocks noGrp="1"/>
          </p:cNvSpPr>
          <p:nvPr>
            <p:ph idx="4294967295"/>
          </p:nvPr>
        </p:nvSpPr>
        <p:spPr>
          <a:xfrm>
            <a:off x="428625" y="1714500"/>
            <a:ext cx="8229600" cy="4525963"/>
          </a:xfrm>
        </p:spPr>
        <p:txBody>
          <a:bodyPr/>
          <a:lstStyle/>
          <a:p>
            <a:pPr algn="just">
              <a:buFont typeface="Wingdings 2" panose="05020102010507070707" pitchFamily="18" charset="2"/>
              <a:buNone/>
              <a:defRPr/>
            </a:pPr>
            <a:r>
              <a:rPr lang="es-PE" dirty="0" smtClean="0"/>
              <a:t>	</a:t>
            </a:r>
            <a:r>
              <a:rPr lang="es-PE" sz="2200" dirty="0" smtClean="0">
                <a:solidFill>
                  <a:schemeClr val="accent6">
                    <a:lumMod val="75000"/>
                  </a:schemeClr>
                </a:solidFill>
              </a:rPr>
              <a:t>1.5.5. En los casos en que el Juez de la causa advierta la improcedencia de la demanda por incompetencia; éste debe disponer la remisión del proceso al juez competente para que conozca del mismo o adecuar la vía procesal, de ser el caso.</a:t>
            </a:r>
            <a:endParaRPr lang="es-PE" sz="2200" dirty="0">
              <a:solidFill>
                <a:schemeClr val="accent6">
                  <a:lumMod val="75000"/>
                </a:schemeClr>
              </a:solidFill>
            </a:endParaRPr>
          </a:p>
        </p:txBody>
      </p:sp>
      <p:sp>
        <p:nvSpPr>
          <p:cNvPr id="5" name="Text Box 4"/>
          <p:cNvSpPr txBox="1">
            <a:spLocks noChangeArrowheads="1"/>
          </p:cNvSpPr>
          <p:nvPr/>
        </p:nvSpPr>
        <p:spPr bwMode="auto">
          <a:xfrm>
            <a:off x="755650" y="6021388"/>
            <a:ext cx="7742238" cy="338137"/>
          </a:xfrm>
          <a:prstGeom prst="rect">
            <a:avLst/>
          </a:prstGeom>
          <a:noFill/>
          <a:ln w="9525">
            <a:noFill/>
            <a:miter lim="800000"/>
            <a:headEnd/>
            <a:tailEnd/>
          </a:ln>
        </p:spPr>
        <p:txBody>
          <a:bodyPr>
            <a:spAutoFit/>
          </a:bodyPr>
          <a:lstStyle/>
          <a:p>
            <a:pPr algn="just" eaLnBrk="1" hangingPunct="1">
              <a:spcBef>
                <a:spcPct val="50000"/>
              </a:spcBef>
              <a:defRPr/>
            </a:pPr>
            <a:r>
              <a:rPr lang="es-PE" sz="1600" b="1" dirty="0">
                <a:solidFill>
                  <a:schemeClr val="bg1">
                    <a:lumMod val="75000"/>
                  </a:schemeClr>
                </a:solidFill>
                <a:latin typeface="Arial Narrow" pitchFamily="34" charset="0"/>
                <a:cs typeface="Arial" charset="0"/>
              </a:rPr>
              <a:t>II PLENO JURISDICCIONAL SUPREMO EN MATERIA LABORAL, TEMA 1</a:t>
            </a:r>
            <a:endParaRPr lang="es-ES" dirty="0">
              <a:solidFill>
                <a:schemeClr val="bg1">
                  <a:lumMod val="75000"/>
                </a:schemeClr>
              </a:solidFill>
              <a:latin typeface="Times New Roman" pitchFamily="18" charset="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00034" y="571480"/>
            <a:ext cx="8229600" cy="714372"/>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COMPETENCIA PARA TERCERÍAS</a:t>
            </a:r>
            <a:endParaRPr lang="es-ES" sz="2800" b="1" u="sng" dirty="0" smtClean="0">
              <a:solidFill>
                <a:schemeClr val="bg1">
                  <a:lumMod val="75000"/>
                </a:schemeClr>
              </a:solidFill>
              <a:effectLst/>
            </a:endParaRPr>
          </a:p>
        </p:txBody>
      </p:sp>
      <p:sp>
        <p:nvSpPr>
          <p:cNvPr id="41987" name="Rectangle 3"/>
          <p:cNvSpPr>
            <a:spLocks noGrp="1" noChangeArrowheads="1"/>
          </p:cNvSpPr>
          <p:nvPr>
            <p:ph idx="1"/>
          </p:nvPr>
        </p:nvSpPr>
        <p:spPr>
          <a:xfrm>
            <a:off x="357188" y="1571625"/>
            <a:ext cx="8286750" cy="4895850"/>
          </a:xfrm>
        </p:spPr>
        <p:txBody>
          <a:bodyPr/>
          <a:lstStyle/>
          <a:p>
            <a:pPr algn="just" eaLnBrk="1" hangingPunct="1">
              <a:lnSpc>
                <a:spcPct val="90000"/>
              </a:lnSpc>
              <a:buFont typeface="Wingdings" pitchFamily="2" charset="2"/>
              <a:buNone/>
              <a:defRPr/>
            </a:pPr>
            <a:endParaRPr lang="es-PE" sz="2800" dirty="0" smtClean="0"/>
          </a:p>
          <a:p>
            <a:pPr algn="just" eaLnBrk="1" hangingPunct="1">
              <a:lnSpc>
                <a:spcPct val="90000"/>
              </a:lnSpc>
              <a:buFont typeface="Wingdings" pitchFamily="2" charset="2"/>
              <a:buNone/>
              <a:defRPr/>
            </a:pPr>
            <a:r>
              <a:rPr lang="es-PE" sz="2800" dirty="0" smtClean="0"/>
              <a:t>	</a:t>
            </a:r>
            <a:r>
              <a:rPr lang="es-PE" sz="2200" dirty="0" smtClean="0">
                <a:solidFill>
                  <a:schemeClr val="accent6">
                    <a:lumMod val="75000"/>
                  </a:schemeClr>
                </a:solidFill>
              </a:rPr>
              <a:t>Los jueces laborales que conocen de la causa principal son competentes para conocer de las tercerías de propiedad o preferentes de pago en razón que no existía trámite previamente determinado y muchas veces los juzgados de Trabajo se declaraban incompetentes para conocer de las mismas, sin embargo las Salas Laborales sí admitían estas tercerías aplicando el artículo 32° del Código Procesal Civil.</a:t>
            </a:r>
            <a:endParaRPr lang="es-ES" sz="2200" dirty="0" smtClean="0">
              <a:solidFill>
                <a:schemeClr val="accent6">
                  <a:lumMod val="75000"/>
                </a:schemeClr>
              </a:solidFill>
            </a:endParaRPr>
          </a:p>
        </p:txBody>
      </p:sp>
      <p:sp>
        <p:nvSpPr>
          <p:cNvPr id="41988" name="Text Box 4"/>
          <p:cNvSpPr txBox="1">
            <a:spLocks noChangeArrowheads="1"/>
          </p:cNvSpPr>
          <p:nvPr/>
        </p:nvSpPr>
        <p:spPr bwMode="auto">
          <a:xfrm>
            <a:off x="571500" y="6215063"/>
            <a:ext cx="4535488"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accent1">
                    <a:lumMod val="75000"/>
                  </a:schemeClr>
                </a:solidFill>
                <a:latin typeface="+mj-lt"/>
                <a:cs typeface="Arial" charset="0"/>
              </a:rPr>
              <a:t>NLPT, Cuarta Disposición Complementaria</a:t>
            </a:r>
            <a:endParaRPr lang="es-ES" b="1" dirty="0">
              <a:solidFill>
                <a:schemeClr val="accent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28596" y="428604"/>
            <a:ext cx="8229600" cy="1143000"/>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COMPETENCIA PARA PROCESOS DE COBRO DE HONORARIOS POR EL ABOGADO PATROCINANTE</a:t>
            </a:r>
            <a:endParaRPr lang="es-ES" sz="2800" b="1" u="sng" dirty="0" smtClean="0">
              <a:solidFill>
                <a:schemeClr val="bg1">
                  <a:lumMod val="75000"/>
                </a:schemeClr>
              </a:solidFill>
              <a:effectLst/>
            </a:endParaRPr>
          </a:p>
        </p:txBody>
      </p:sp>
      <p:sp>
        <p:nvSpPr>
          <p:cNvPr id="43011" name="Rectangle 3"/>
          <p:cNvSpPr>
            <a:spLocks noGrp="1" noChangeArrowheads="1"/>
          </p:cNvSpPr>
          <p:nvPr>
            <p:ph idx="1"/>
          </p:nvPr>
        </p:nvSpPr>
        <p:spPr>
          <a:xfrm>
            <a:off x="642938" y="2071688"/>
            <a:ext cx="8015287" cy="4105275"/>
          </a:xfrm>
        </p:spPr>
        <p:txBody>
          <a:bodyPr/>
          <a:lstStyle/>
          <a:p>
            <a:pPr marL="0" indent="0" algn="just" eaLnBrk="1" hangingPunct="1">
              <a:buFont typeface="Wingdings" pitchFamily="2" charset="2"/>
              <a:buNone/>
              <a:defRPr/>
            </a:pPr>
            <a:r>
              <a:rPr lang="es-PE" sz="2200" dirty="0" smtClean="0">
                <a:solidFill>
                  <a:schemeClr val="accent6">
                    <a:lumMod val="75000"/>
                  </a:schemeClr>
                </a:solidFill>
              </a:rPr>
              <a:t>Al igual que en el caso de la tercería se hacía necesario establecer un proceso especial de cobro de honorarios, pues, no existía uniformidad al respecto en los Juzgados de Trabajo, aunque las Salas consideraban que el procedimiento era el incidental previsto en el artículo 294 del Texto Único Ordenado de la Ley Orgánica del  Poder Judicial.</a:t>
            </a:r>
            <a:endParaRPr lang="es-ES" sz="2200" dirty="0" smtClean="0">
              <a:solidFill>
                <a:schemeClr val="accent6">
                  <a:lumMod val="75000"/>
                </a:schemeClr>
              </a:solidFill>
            </a:endParaRPr>
          </a:p>
        </p:txBody>
      </p:sp>
      <p:sp>
        <p:nvSpPr>
          <p:cNvPr id="43012" name="Text Box 4"/>
          <p:cNvSpPr txBox="1">
            <a:spLocks noChangeArrowheads="1"/>
          </p:cNvSpPr>
          <p:nvPr/>
        </p:nvSpPr>
        <p:spPr bwMode="auto">
          <a:xfrm>
            <a:off x="428625" y="6215063"/>
            <a:ext cx="4319588" cy="366712"/>
          </a:xfrm>
          <a:prstGeom prst="rect">
            <a:avLst/>
          </a:prstGeom>
          <a:noFill/>
          <a:ln w="9525">
            <a:noFill/>
            <a:miter lim="800000"/>
            <a:headEnd/>
            <a:tailEnd/>
          </a:ln>
        </p:spPr>
        <p:txBody>
          <a:bodyPr>
            <a:spAutoFit/>
          </a:bodyPr>
          <a:lstStyle/>
          <a:p>
            <a:pPr eaLnBrk="1" hangingPunct="1">
              <a:spcBef>
                <a:spcPct val="50000"/>
              </a:spcBef>
              <a:defRPr/>
            </a:pPr>
            <a:r>
              <a:rPr lang="es-PE" b="1" dirty="0">
                <a:solidFill>
                  <a:schemeClr val="bg1">
                    <a:lumMod val="75000"/>
                  </a:schemeClr>
                </a:solidFill>
                <a:latin typeface="+mj-lt"/>
                <a:cs typeface="Arial" charset="0"/>
              </a:rPr>
              <a:t>NLPT, Cuarta Disposición Complementaria</a:t>
            </a:r>
            <a:endParaRPr lang="es-ES" b="1" dirty="0">
              <a:solidFill>
                <a:schemeClr val="bg1">
                  <a:lumMod val="75000"/>
                </a:schemeClr>
              </a:solidFill>
              <a:latin typeface="+mj-lt"/>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428596" y="642918"/>
            <a:ext cx="8229600" cy="1143000"/>
          </a:xfrm>
        </p:spPr>
        <p:txBody>
          <a:bodyPr/>
          <a:lstStyle/>
          <a:p>
            <a:pPr marL="54864" indent="0" algn="ctr" eaLnBrk="1" fontAlgn="auto" hangingPunct="1">
              <a:lnSpc>
                <a:spcPts val="3500"/>
              </a:lnSpc>
              <a:spcAft>
                <a:spcPts val="0"/>
              </a:spcAft>
              <a:defRPr/>
            </a:pPr>
            <a:r>
              <a:rPr lang="es-ES" sz="2800" b="1" u="sng" dirty="0" smtClean="0">
                <a:solidFill>
                  <a:schemeClr val="bg1">
                    <a:lumMod val="75000"/>
                  </a:schemeClr>
                </a:solidFill>
                <a:effectLst/>
              </a:rPr>
              <a:t>LA UNIDAD DE JURISDICCIÓN Y LA ESPECIALIDAD JURISDICCIONAL LABORAL</a:t>
            </a:r>
            <a:r>
              <a:rPr lang="es-ES" sz="4000" b="1" u="sng" dirty="0" smtClean="0">
                <a:solidFill>
                  <a:schemeClr val="bg1">
                    <a:lumMod val="75000"/>
                  </a:schemeClr>
                </a:solidFill>
                <a:effectLst/>
              </a:rPr>
              <a:t> </a:t>
            </a:r>
          </a:p>
        </p:txBody>
      </p:sp>
      <p:sp>
        <p:nvSpPr>
          <p:cNvPr id="41986" name="Rectangle 2"/>
          <p:cNvSpPr>
            <a:spLocks noGrp="1" noChangeArrowheads="1"/>
          </p:cNvSpPr>
          <p:nvPr>
            <p:ph idx="1"/>
          </p:nvPr>
        </p:nvSpPr>
        <p:spPr>
          <a:xfrm>
            <a:off x="500063" y="1857375"/>
            <a:ext cx="8115300" cy="4530725"/>
          </a:xfrm>
        </p:spPr>
        <p:txBody>
          <a:bodyPr>
            <a:normAutofit/>
          </a:bodyPr>
          <a:lstStyle/>
          <a:p>
            <a:pPr marL="0" indent="0" eaLnBrk="1" fontAlgn="auto" hangingPunct="1">
              <a:spcBef>
                <a:spcPts val="0"/>
              </a:spcBef>
              <a:spcAft>
                <a:spcPts val="0"/>
              </a:spcAft>
              <a:buFont typeface="Wingdings" pitchFamily="2" charset="2"/>
              <a:buNone/>
              <a:defRPr/>
            </a:pPr>
            <a:endParaRPr lang="es-PE" sz="2800" dirty="0" smtClean="0"/>
          </a:p>
          <a:p>
            <a:pPr marL="0" indent="0" algn="just" eaLnBrk="1" fontAlgn="auto" hangingPunct="1">
              <a:spcBef>
                <a:spcPts val="0"/>
              </a:spcBef>
              <a:spcAft>
                <a:spcPts val="0"/>
              </a:spcAft>
              <a:buFont typeface="Wingdings" pitchFamily="2" charset="2"/>
              <a:buNone/>
              <a:defRPr/>
            </a:pPr>
            <a:r>
              <a:rPr lang="es-ES" sz="2200" dirty="0" smtClean="0">
                <a:solidFill>
                  <a:schemeClr val="accent6">
                    <a:lumMod val="75000"/>
                  </a:schemeClr>
                </a:solidFill>
              </a:rPr>
              <a:t>Se desprende del Art. 139° de la Constitución, que con excepción de la jurisdicción militar y arbitral, nuestro ordenamiento jurídico no admite la posibilidad que pueda existir actualmente una jurisdicción privativa, dotada de autonomía orgánica, que tenga como función resolver los conflictos jurídicos de orden laboral, tal como ocurrió en el pasado con el Fuero Privativo de Trabajo y Comunidades Laborales.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57158" y="285728"/>
            <a:ext cx="8443914" cy="928694"/>
          </a:xfrm>
        </p:spPr>
        <p:txBody>
          <a:bodyPr>
            <a:noAutofit/>
          </a:bodyPr>
          <a:lstStyle/>
          <a:p>
            <a:pPr marL="54864" indent="0" algn="ctr" eaLnBrk="1" fontAlgn="auto" hangingPunct="1">
              <a:spcAft>
                <a:spcPts val="0"/>
              </a:spcAft>
              <a:defRPr/>
            </a:pPr>
            <a:r>
              <a:rPr lang="es-ES" sz="2800" b="1" u="sng" dirty="0" smtClean="0">
                <a:solidFill>
                  <a:schemeClr val="bg1">
                    <a:lumMod val="75000"/>
                  </a:schemeClr>
                </a:solidFill>
                <a:effectLst/>
              </a:rPr>
              <a:t>LOS ÓRGANOS DE ESPECIALIDAD JURISDICCIONAL LABORAL</a:t>
            </a:r>
          </a:p>
        </p:txBody>
      </p:sp>
      <p:sp>
        <p:nvSpPr>
          <p:cNvPr id="16" name="15 Rectángulo"/>
          <p:cNvSpPr/>
          <p:nvPr/>
        </p:nvSpPr>
        <p:spPr>
          <a:xfrm>
            <a:off x="2916238" y="4797425"/>
            <a:ext cx="3298825" cy="58737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600" dirty="0">
                <a:solidFill>
                  <a:schemeClr val="accent6">
                    <a:lumMod val="75000"/>
                  </a:schemeClr>
                </a:solidFill>
                <a:latin typeface="+mj-lt"/>
              </a:rPr>
              <a:t>Juzgados Especializados</a:t>
            </a:r>
          </a:p>
          <a:p>
            <a:pPr algn="ctr" eaLnBrk="1" hangingPunct="1">
              <a:defRPr/>
            </a:pPr>
            <a:r>
              <a:rPr lang="es-PE" sz="1600" dirty="0">
                <a:solidFill>
                  <a:schemeClr val="accent6">
                    <a:lumMod val="75000"/>
                  </a:schemeClr>
                </a:solidFill>
                <a:latin typeface="+mj-lt"/>
              </a:rPr>
              <a:t>De Trabajo</a:t>
            </a:r>
            <a:endParaRPr lang="es-ES" sz="1600" dirty="0">
              <a:solidFill>
                <a:schemeClr val="accent6">
                  <a:lumMod val="75000"/>
                </a:schemeClr>
              </a:solidFill>
              <a:latin typeface="+mj-lt"/>
            </a:endParaRPr>
          </a:p>
        </p:txBody>
      </p:sp>
      <p:sp>
        <p:nvSpPr>
          <p:cNvPr id="17" name="16 Rectángulo"/>
          <p:cNvSpPr/>
          <p:nvPr/>
        </p:nvSpPr>
        <p:spPr>
          <a:xfrm>
            <a:off x="2916238" y="5876925"/>
            <a:ext cx="3298825" cy="52387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600" dirty="0">
                <a:solidFill>
                  <a:schemeClr val="accent6">
                    <a:lumMod val="75000"/>
                  </a:schemeClr>
                </a:solidFill>
              </a:rPr>
              <a:t>Juzgados de Paz Letrados</a:t>
            </a:r>
          </a:p>
          <a:p>
            <a:pPr algn="ctr" eaLnBrk="1" hangingPunct="1">
              <a:defRPr/>
            </a:pPr>
            <a:r>
              <a:rPr lang="es-PE" sz="1600" dirty="0">
                <a:solidFill>
                  <a:schemeClr val="accent6">
                    <a:lumMod val="75000"/>
                  </a:schemeClr>
                </a:solidFill>
              </a:rPr>
              <a:t>Laborales</a:t>
            </a:r>
          </a:p>
        </p:txBody>
      </p:sp>
      <p:graphicFrame>
        <p:nvGraphicFramePr>
          <p:cNvPr id="11" name="10 Diagrama"/>
          <p:cNvGraphicFramePr/>
          <p:nvPr/>
        </p:nvGraphicFramePr>
        <p:xfrm>
          <a:off x="1524000" y="1397000"/>
          <a:ext cx="6096000" cy="3817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6 Conector recto"/>
          <p:cNvCxnSpPr/>
          <p:nvPr/>
        </p:nvCxnSpPr>
        <p:spPr>
          <a:xfrm>
            <a:off x="2843213" y="4005263"/>
            <a:ext cx="1368425" cy="79216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5076825" y="3933825"/>
            <a:ext cx="1079500" cy="8636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16" idx="2"/>
            <a:endCxn id="17" idx="0"/>
          </p:cNvCxnSpPr>
          <p:nvPr/>
        </p:nvCxnSpPr>
        <p:spPr>
          <a:xfrm>
            <a:off x="4565650" y="5384800"/>
            <a:ext cx="0" cy="49212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7158" y="214290"/>
            <a:ext cx="8229600" cy="1071562"/>
          </a:xfrm>
        </p:spPr>
        <p:txBody>
          <a:bodyPr/>
          <a:lstStyle/>
          <a:p>
            <a:pPr marL="54864" indent="0" eaLnBrk="1" fontAlgn="auto" hangingPunct="1">
              <a:spcAft>
                <a:spcPts val="0"/>
              </a:spcAft>
              <a:defRPr/>
            </a:pPr>
            <a:r>
              <a:rPr lang="es-PE" sz="2600" b="1" u="sng" dirty="0" smtClean="0">
                <a:solidFill>
                  <a:schemeClr val="bg1">
                    <a:lumMod val="75000"/>
                  </a:schemeClr>
                </a:solidFill>
                <a:effectLst/>
              </a:rPr>
              <a:t>LA SALA DE DERECHO CONSTITUCIONAL Y SOCIAL DE LA CORTE SUPREMA DE JUSTICIA DE LA REPÚBLICA</a:t>
            </a:r>
            <a:endParaRPr lang="es-ES" sz="2600" b="1" u="sng" dirty="0" smtClean="0">
              <a:solidFill>
                <a:schemeClr val="bg1">
                  <a:lumMod val="75000"/>
                </a:schemeClr>
              </a:solidFill>
              <a:effectLst/>
            </a:endParaRPr>
          </a:p>
        </p:txBody>
      </p:sp>
      <p:sp>
        <p:nvSpPr>
          <p:cNvPr id="44035" name="Rectangle 3"/>
          <p:cNvSpPr>
            <a:spLocks noGrp="1" noChangeArrowheads="1"/>
          </p:cNvSpPr>
          <p:nvPr>
            <p:ph sz="half" idx="4294967295"/>
          </p:nvPr>
        </p:nvSpPr>
        <p:spPr>
          <a:xfrm>
            <a:off x="714375" y="1714500"/>
            <a:ext cx="4071938" cy="4000500"/>
          </a:xfrm>
        </p:spPr>
        <p:txBody>
          <a:bodyPr>
            <a:normAutofit/>
          </a:bodyPr>
          <a:lstStyle/>
          <a:p>
            <a:pPr marL="0" indent="0" algn="just" eaLnBrk="1" fontAlgn="auto" hangingPunct="1">
              <a:spcBef>
                <a:spcPts val="0"/>
              </a:spcBef>
              <a:spcAft>
                <a:spcPts val="0"/>
              </a:spcAft>
              <a:buFont typeface="Wingdings" pitchFamily="2" charset="2"/>
              <a:buNone/>
              <a:defRPr/>
            </a:pPr>
            <a:r>
              <a:rPr lang="es-ES" sz="2200" dirty="0" smtClean="0">
                <a:solidFill>
                  <a:schemeClr val="accent6">
                    <a:lumMod val="50000"/>
                  </a:schemeClr>
                </a:solidFill>
              </a:rPr>
              <a:t>Está conformada por cinco (05) jueces, presidiéndola el Juez Supremo Titular más antiguo. Resuelve en casación, y ocasionalmente en apelación, las causas laborales que por razón de cuantía y materia  la ley considera que deben ser de su conocimiento. </a:t>
            </a:r>
          </a:p>
        </p:txBody>
      </p:sp>
      <p:pic>
        <p:nvPicPr>
          <p:cNvPr id="18436" name="Picture 2" descr="F:\2014-01-28 (5).jpg"/>
          <p:cNvPicPr>
            <a:picLocks noChangeAspect="1" noChangeArrowheads="1"/>
          </p:cNvPicPr>
          <p:nvPr/>
        </p:nvPicPr>
        <p:blipFill>
          <a:blip r:embed="rId2" cstate="print"/>
          <a:srcRect/>
          <a:stretch>
            <a:fillRect/>
          </a:stretch>
        </p:blipFill>
        <p:spPr bwMode="auto">
          <a:xfrm>
            <a:off x="4857752" y="1785926"/>
            <a:ext cx="3429000" cy="45005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LAS SALAS LABORALES DE LAS CORTES SUPERIORES</a:t>
            </a:r>
            <a:endParaRPr lang="es-ES" sz="2800" b="1" u="sng" dirty="0" smtClean="0">
              <a:solidFill>
                <a:schemeClr val="bg1">
                  <a:lumMod val="75000"/>
                </a:schemeClr>
              </a:solidFill>
              <a:effectLst/>
            </a:endParaRPr>
          </a:p>
        </p:txBody>
      </p:sp>
      <p:sp>
        <p:nvSpPr>
          <p:cNvPr id="45059" name="Rectangle 3"/>
          <p:cNvSpPr>
            <a:spLocks noGrp="1" noChangeArrowheads="1"/>
          </p:cNvSpPr>
          <p:nvPr>
            <p:ph sz="half" idx="4294967295"/>
          </p:nvPr>
        </p:nvSpPr>
        <p:spPr>
          <a:xfrm>
            <a:off x="4572000" y="2000250"/>
            <a:ext cx="4038600" cy="4525963"/>
          </a:xfrm>
        </p:spPr>
        <p:txBody>
          <a:bodyPr>
            <a:normAutofit/>
          </a:bodyPr>
          <a:lstStyle/>
          <a:p>
            <a:pPr marL="0" indent="0" algn="just" eaLnBrk="1" fontAlgn="auto" hangingPunct="1">
              <a:lnSpc>
                <a:spcPct val="90000"/>
              </a:lnSpc>
              <a:spcBef>
                <a:spcPts val="0"/>
              </a:spcBef>
              <a:spcAft>
                <a:spcPts val="0"/>
              </a:spcAft>
              <a:buFont typeface="Wingdings" pitchFamily="2" charset="2"/>
              <a:buNone/>
              <a:defRPr/>
            </a:pPr>
            <a:r>
              <a:rPr lang="es-ES" sz="2200" dirty="0" smtClean="0">
                <a:solidFill>
                  <a:schemeClr val="accent6">
                    <a:lumMod val="75000"/>
                  </a:schemeClr>
                </a:solidFill>
              </a:rPr>
              <a:t>Las Salas Laborales, conocen en segunda instancia, y ocasionalmente en primera, las controversias de trabajo que le son elevadas vía el recurso de  apelación. Como quiera que no en todas las Cortes Superiores del Perú existan Salas Laborales, ante la inexistencia de éstas,  las causas laborales son resueltas por las Salas Mixtas de las Cortes.</a:t>
            </a:r>
          </a:p>
        </p:txBody>
      </p:sp>
      <p:pic>
        <p:nvPicPr>
          <p:cNvPr id="19460" name="Picture 5" descr="Tercera Sala Penal Liquidadora, Presidida por el Dr. José Ricardo Cabrejo Villegas e integrada por el Dr. Jorge Luis Quispe Lecca, Vocal Superior Provisional y Dra. Liliana Janet Rodríguez Villanueva, Vocal Superior Provisional">
            <a:hlinkClick r:id="rId2" tooltip="Tercera Sala Penal Liquidadora, Presidida por el Dr. José Ricardo Cabrejo Villegas e integrada por el Dr. Jorge Luis Quispe Lecca, Vocal Superior Provisional y Dra. Liliana Janet Rodríguez Villanueva, Vocal Superior Provisional"/>
          </p:cNvPr>
          <p:cNvPicPr>
            <a:picLocks noChangeAspect="1" noChangeArrowheads="1"/>
          </p:cNvPicPr>
          <p:nvPr/>
        </p:nvPicPr>
        <p:blipFill>
          <a:blip r:embed="rId3" cstate="print"/>
          <a:srcRect/>
          <a:stretch>
            <a:fillRect/>
          </a:stretch>
        </p:blipFill>
        <p:spPr bwMode="auto">
          <a:xfrm>
            <a:off x="500063" y="1928813"/>
            <a:ext cx="3643312" cy="3857625"/>
          </a:xfrm>
          <a:prstGeom prst="rect">
            <a:avLst/>
          </a:prstGeom>
          <a:noFill/>
          <a:ln w="9525">
            <a:noFill/>
            <a:miter lim="800000"/>
            <a:headEnd/>
            <a:tailEnd/>
          </a:ln>
          <a:effectLst>
            <a:glow rad="139700">
              <a:schemeClr val="accent5">
                <a:satMod val="175000"/>
                <a:alpha val="40000"/>
              </a:schemeClr>
            </a:glo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00034" y="285728"/>
            <a:ext cx="8229600" cy="928686"/>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LOS TRIBUNALES UNIPERSONALES</a:t>
            </a:r>
            <a:endParaRPr lang="es-ES" sz="2800" b="1" u="sng" dirty="0" smtClean="0">
              <a:solidFill>
                <a:schemeClr val="bg1">
                  <a:lumMod val="75000"/>
                </a:schemeClr>
              </a:solidFill>
              <a:effectLst/>
            </a:endParaRPr>
          </a:p>
        </p:txBody>
      </p:sp>
      <p:sp>
        <p:nvSpPr>
          <p:cNvPr id="46083" name="Rectangle 3"/>
          <p:cNvSpPr>
            <a:spLocks noGrp="1" noChangeArrowheads="1"/>
          </p:cNvSpPr>
          <p:nvPr>
            <p:ph sz="half" idx="4294967295"/>
          </p:nvPr>
        </p:nvSpPr>
        <p:spPr>
          <a:xfrm>
            <a:off x="357188" y="1643063"/>
            <a:ext cx="4000500" cy="4525962"/>
          </a:xfrm>
        </p:spPr>
        <p:txBody>
          <a:bodyPr>
            <a:normAutofit/>
          </a:bodyPr>
          <a:lstStyle/>
          <a:p>
            <a:pPr marL="0" indent="0" algn="just" eaLnBrk="1" fontAlgn="auto" hangingPunct="1">
              <a:spcBef>
                <a:spcPts val="0"/>
              </a:spcBef>
              <a:spcAft>
                <a:spcPts val="0"/>
              </a:spcAft>
              <a:buFont typeface="Wingdings" pitchFamily="2" charset="2"/>
              <a:buNone/>
              <a:defRPr/>
            </a:pPr>
            <a:r>
              <a:rPr lang="es-PE" sz="2200" dirty="0" smtClean="0">
                <a:solidFill>
                  <a:schemeClr val="accent6">
                    <a:lumMod val="75000"/>
                  </a:schemeClr>
                </a:solidFill>
              </a:rPr>
              <a:t>Conocen en segunda instancia las controversias laborales que implique un pago de sumas líquidas cuyo monto no exceda de 70 URP así como las resoluciones expedidas en ejecución de sentencia en los procesos laborales, cuya sentencia haya sido materia de revisión por los citados órganos jurisdiccionales.</a:t>
            </a:r>
            <a:endParaRPr lang="es-ES" sz="2200" dirty="0" smtClean="0">
              <a:solidFill>
                <a:schemeClr val="accent6">
                  <a:lumMod val="75000"/>
                </a:schemeClr>
              </a:solidFill>
            </a:endParaRPr>
          </a:p>
        </p:txBody>
      </p:sp>
      <p:sp>
        <p:nvSpPr>
          <p:cNvPr id="10244" name="Text Box 4"/>
          <p:cNvSpPr txBox="1">
            <a:spLocks noChangeArrowheads="1"/>
          </p:cNvSpPr>
          <p:nvPr/>
        </p:nvSpPr>
        <p:spPr bwMode="auto">
          <a:xfrm>
            <a:off x="357188" y="6000750"/>
            <a:ext cx="7742237" cy="366713"/>
          </a:xfrm>
          <a:prstGeom prst="rect">
            <a:avLst/>
          </a:prstGeom>
          <a:noFill/>
          <a:ln w="9525">
            <a:noFill/>
            <a:miter lim="800000"/>
            <a:headEnd/>
            <a:tailEnd/>
          </a:ln>
        </p:spPr>
        <p:txBody>
          <a:bodyPr>
            <a:spAutoFit/>
          </a:bodyPr>
          <a:lstStyle/>
          <a:p>
            <a:pPr algn="just" eaLnBrk="1" hangingPunct="1">
              <a:spcBef>
                <a:spcPct val="50000"/>
              </a:spcBef>
              <a:defRPr/>
            </a:pPr>
            <a:r>
              <a:rPr lang="es-PE" sz="1600" b="1" dirty="0">
                <a:solidFill>
                  <a:schemeClr val="bg1">
                    <a:lumMod val="75000"/>
                  </a:schemeClr>
                </a:solidFill>
                <a:latin typeface="Arial Narrow" pitchFamily="34" charset="0"/>
                <a:cs typeface="Arial" charset="0"/>
              </a:rPr>
              <a:t>NLPT, Sexta Disposición Transitoria, R. A. N° 182-2010-CE-PJ, R. A. N° 277-2010-CE-PJ</a:t>
            </a:r>
            <a:r>
              <a:rPr lang="es-PE" sz="1600" dirty="0">
                <a:solidFill>
                  <a:schemeClr val="bg1">
                    <a:lumMod val="75000"/>
                  </a:schemeClr>
                </a:solidFill>
                <a:latin typeface="Times New Roman" pitchFamily="18" charset="0"/>
                <a:cs typeface="Arial" charset="0"/>
              </a:rPr>
              <a:t>.</a:t>
            </a:r>
            <a:r>
              <a:rPr lang="es-PE" dirty="0">
                <a:solidFill>
                  <a:schemeClr val="bg1">
                    <a:lumMod val="75000"/>
                  </a:schemeClr>
                </a:solidFill>
                <a:latin typeface="Times New Roman" pitchFamily="18" charset="0"/>
                <a:cs typeface="Arial" charset="0"/>
              </a:rPr>
              <a:t> </a:t>
            </a:r>
            <a:endParaRPr lang="es-ES" dirty="0">
              <a:solidFill>
                <a:schemeClr val="bg1">
                  <a:lumMod val="75000"/>
                </a:schemeClr>
              </a:solidFill>
              <a:latin typeface="Times New Roman" pitchFamily="18" charset="0"/>
              <a:cs typeface="Arial" charset="0"/>
            </a:endParaRPr>
          </a:p>
        </p:txBody>
      </p:sp>
      <p:pic>
        <p:nvPicPr>
          <p:cNvPr id="20485" name="Picture 6" descr="cortesuperior">
            <a:hlinkClick r:id="rId2"/>
          </p:cNvPr>
          <p:cNvPicPr>
            <a:picLocks noChangeAspect="1" noChangeArrowheads="1"/>
          </p:cNvPicPr>
          <p:nvPr/>
        </p:nvPicPr>
        <p:blipFill>
          <a:blip r:embed="rId3"/>
          <a:srcRect/>
          <a:stretch>
            <a:fillRect/>
          </a:stretch>
        </p:blipFill>
        <p:spPr bwMode="auto">
          <a:xfrm>
            <a:off x="4857750" y="1785938"/>
            <a:ext cx="3595688" cy="3786187"/>
          </a:xfrm>
          <a:prstGeom prst="rect">
            <a:avLst/>
          </a:prstGeom>
          <a:noFill/>
          <a:ln w="9525">
            <a:noFill/>
            <a:miter lim="800000"/>
            <a:headEnd/>
            <a:tailEnd/>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28596" y="357166"/>
            <a:ext cx="8229600" cy="753300"/>
          </a:xfrm>
        </p:spPr>
        <p:txBody>
          <a:bodyPr/>
          <a:lstStyle/>
          <a:p>
            <a:pPr marL="54864" indent="0" algn="ctr" eaLnBrk="1" fontAlgn="auto" hangingPunct="1">
              <a:spcAft>
                <a:spcPts val="0"/>
              </a:spcAft>
              <a:defRPr/>
            </a:pPr>
            <a:r>
              <a:rPr lang="es-PE" sz="2800" b="1" u="sng" dirty="0" smtClean="0">
                <a:solidFill>
                  <a:schemeClr val="bg1">
                    <a:lumMod val="75000"/>
                  </a:schemeClr>
                </a:solidFill>
                <a:effectLst/>
              </a:rPr>
              <a:t>LOS JUZGADOS ESPECIALIZADOS DE TRABAJO</a:t>
            </a:r>
            <a:endParaRPr lang="es-ES" sz="2800" b="1" u="sng" dirty="0" smtClean="0">
              <a:solidFill>
                <a:schemeClr val="bg1">
                  <a:lumMod val="75000"/>
                </a:schemeClr>
              </a:solidFill>
              <a:effectLst/>
            </a:endParaRPr>
          </a:p>
        </p:txBody>
      </p:sp>
      <p:sp>
        <p:nvSpPr>
          <p:cNvPr id="47107" name="Rectangle 3"/>
          <p:cNvSpPr>
            <a:spLocks noGrp="1" noChangeArrowheads="1"/>
          </p:cNvSpPr>
          <p:nvPr>
            <p:ph sz="half" idx="4294967295"/>
          </p:nvPr>
        </p:nvSpPr>
        <p:spPr>
          <a:xfrm>
            <a:off x="4786313" y="1714500"/>
            <a:ext cx="3900487" cy="4525963"/>
          </a:xfrm>
        </p:spPr>
        <p:txBody>
          <a:bodyPr>
            <a:normAutofit/>
          </a:bodyPr>
          <a:lstStyle/>
          <a:p>
            <a:pPr marL="0" indent="0" algn="just" eaLnBrk="1" fontAlgn="auto" hangingPunct="1">
              <a:spcBef>
                <a:spcPts val="0"/>
              </a:spcBef>
              <a:spcAft>
                <a:spcPts val="0"/>
              </a:spcAft>
              <a:buFont typeface="Wingdings" pitchFamily="2" charset="2"/>
              <a:buNone/>
              <a:defRPr/>
            </a:pPr>
            <a:r>
              <a:rPr lang="es-ES" sz="2200" dirty="0" smtClean="0">
                <a:solidFill>
                  <a:schemeClr val="accent6">
                    <a:lumMod val="75000"/>
                  </a:schemeClr>
                </a:solidFill>
              </a:rPr>
              <a:t>Son órganos unipersonales a cargo de  un juez especializado que resuelven las causas laborales en primera instancia. También actúan como órganos revisores de las apelaciones interpuestas contra las sentencias en materia laboral que dicten los Juzgados de Paz Letrados Laborales.  En los lugares donde no existen Juzgados Especializados de Trabajo sus atribuciones recaen en los Juzgados Mixtos. </a:t>
            </a:r>
          </a:p>
        </p:txBody>
      </p:sp>
      <p:pic>
        <p:nvPicPr>
          <p:cNvPr id="21508" name="Picture 5" descr="http://www.pj.gob.pe/wps/wcm/connect/6f0c28804857a0229f31bf539a62bef1/AUDIENCIA+LABORAL.JPG?MOD=AJPERES&amp;CONVERT_TO=url&amp;CACHEID=6f0c28804857a0229f31bf539a62bef1">
            <a:hlinkClick r:id="rId2" tooltip="Galería de Fotos"/>
          </p:cNvPr>
          <p:cNvPicPr>
            <a:picLocks noChangeAspect="1" noChangeArrowheads="1"/>
          </p:cNvPicPr>
          <p:nvPr/>
        </p:nvPicPr>
        <p:blipFill>
          <a:blip r:embed="rId3" cstate="print"/>
          <a:srcRect/>
          <a:stretch>
            <a:fillRect/>
          </a:stretch>
        </p:blipFill>
        <p:spPr bwMode="auto">
          <a:xfrm>
            <a:off x="500063" y="2000251"/>
            <a:ext cx="3571871" cy="37147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Personalizado 14">
      <a:dk1>
        <a:srgbClr val="FADA7A"/>
      </a:dk1>
      <a:lt1>
        <a:srgbClr val="BBC737"/>
      </a:lt1>
      <a:dk2>
        <a:srgbClr val="FFFFFF"/>
      </a:dk2>
      <a:lt2>
        <a:srgbClr val="FFFF00"/>
      </a:lt2>
      <a:accent1>
        <a:srgbClr val="BBC737"/>
      </a:accent1>
      <a:accent2>
        <a:srgbClr val="FF0000"/>
      </a:accent2>
      <a:accent3>
        <a:srgbClr val="D2DA7A"/>
      </a:accent3>
      <a:accent4>
        <a:srgbClr val="FADA7A"/>
      </a:accent4>
      <a:accent5>
        <a:srgbClr val="B88472"/>
      </a:accent5>
      <a:accent6>
        <a:srgbClr val="8E736A"/>
      </a:accent6>
      <a:hlink>
        <a:srgbClr val="B292CA"/>
      </a:hlink>
      <a:folHlink>
        <a:srgbClr val="6B5680"/>
      </a:folHlink>
    </a:clrScheme>
    <a:fontScheme name="Personalizado 1">
      <a:majorFont>
        <a:latin typeface="Arial Narrow"/>
        <a:ea typeface=""/>
        <a:cs typeface=""/>
      </a:majorFont>
      <a:minorFont>
        <a:latin typeface="Arial Narrow"/>
        <a:ea typeface=""/>
        <a:cs typeface=""/>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1265</TotalTime>
  <Words>1923</Words>
  <Application>Microsoft Office PowerPoint</Application>
  <PresentationFormat>Presentación en pantalla (4:3)</PresentationFormat>
  <Paragraphs>210</Paragraphs>
  <Slides>36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36</vt:i4>
      </vt:variant>
    </vt:vector>
  </HeadingPairs>
  <TitlesOfParts>
    <vt:vector size="44" baseType="lpstr">
      <vt:lpstr>Arial</vt:lpstr>
      <vt:lpstr>Arial Narrow</vt:lpstr>
      <vt:lpstr>Wingdings 2</vt:lpstr>
      <vt:lpstr>Calibri</vt:lpstr>
      <vt:lpstr>Wingdings</vt:lpstr>
      <vt:lpstr>Times New Roman</vt:lpstr>
      <vt:lpstr>Tahoma</vt:lpstr>
      <vt:lpstr>Fundición</vt:lpstr>
      <vt:lpstr>Presentación de PowerPoint</vt:lpstr>
      <vt:lpstr>JURISDICCIÓN</vt:lpstr>
      <vt:lpstr>LA UNIDAD DE JURISDICCIÓN Y LA ESPECIALIDAD JURISDICCIONAL LABORAL </vt:lpstr>
      <vt:lpstr>LA UNIDAD DE JURISDICCIÓN Y LA ESPECIALIDAD JURISDICCIONAL LABORAL </vt:lpstr>
      <vt:lpstr>LOS ÓRGANOS DE ESPECIALIDAD JURISDICCIONAL LABORAL</vt:lpstr>
      <vt:lpstr>LA SALA DE DERECHO CONSTITUCIONAL Y SOCIAL DE LA CORTE SUPREMA DE JUSTICIA DE LA REPÚBLICA</vt:lpstr>
      <vt:lpstr>LAS SALAS LABORALES DE LAS CORTES SUPERIORES</vt:lpstr>
      <vt:lpstr>LOS TRIBUNALES UNIPERSONALES</vt:lpstr>
      <vt:lpstr>LOS JUZGADOS ESPECIALIZADOS DE TRABAJO</vt:lpstr>
      <vt:lpstr>LOS JUZGADOS DE PAZ LETRADOS LABORALES</vt:lpstr>
      <vt:lpstr>COMPETENCIA</vt:lpstr>
      <vt:lpstr>AMBITO DE LA JUSTICIA LABORAL</vt:lpstr>
      <vt:lpstr>CARACTERES DE LA COMPETENCIA</vt:lpstr>
      <vt:lpstr>  COMPETENCIA POR MATERIA DE LOS JUZGADOS DE PAZ LETRADOS LABORALES </vt:lpstr>
      <vt:lpstr>  COMPETENCIA POR MATERIA DE LOS JUZGADOS DE PAZ LETRADOS LABORALES </vt:lpstr>
      <vt:lpstr>  COMPETENCIA POR MATERIA DE LOS JUZGADOS ESPECIALIZADOS DE TRABAJO </vt:lpstr>
      <vt:lpstr>     COMPETENCIA POR MATERIA DE LOS JUZGADOS ESPECIALIZADOS DE TRABAJO</vt:lpstr>
      <vt:lpstr> I PLENO JURISDICCIONAL SUPREMO EN MATERIA LABORAL, TEMA 2: INDEMNIZACIÓN POR DAÑOS Y PERJUICIOS DERIVADOS DE ENFERMEDADES PROFESIONALES</vt:lpstr>
      <vt:lpstr>  </vt:lpstr>
      <vt:lpstr>  COMPETENCIA POR MATERIA DE LOS JUZGADOS ESPECIALIZADOS DE TRABAJO</vt:lpstr>
      <vt:lpstr>COMPETENCIA POR MATERIA DE LOS JUZGADOS ESPECIALIZADOS DE TRABAJO</vt:lpstr>
      <vt:lpstr> I PLENO JURISDICCIONAL SUPREMO EN MATERIA LABORAL, TEMA 1: PROCEDENCIA DE LA PRETENSIÓN DE REPOSICIÓN POR DESPIDO INCAUSADO Y DESPIDO FRAUDULENTO EN LA VÍA ORDINARIA  LABORAL</vt:lpstr>
      <vt:lpstr>  COMPETENCIA POR MATERIA DE LOS JUZGADOS ESPECIALIZADOS DE TRABAJO</vt:lpstr>
      <vt:lpstr>  COMPETENCIA POR MATERIA DE LAS SALAS LABORALES SUPERIORES</vt:lpstr>
      <vt:lpstr>  COMPETENCIA POR MATERIA DE LAS SALAS LABORALES SUPERIORES</vt:lpstr>
      <vt:lpstr>COMPETENCIA POR FUNCIÓN DE LA CORTE SUPREMA</vt:lpstr>
      <vt:lpstr>COMPETENCIA POR FUNCIÓN  DE LAS SALAS LABORALES DE LAS CORTES SUPERIORES</vt:lpstr>
      <vt:lpstr>COMPETENCIA POR FUNCIÓN  DE LOS JUZGADOS ESPECIALIZADOS DE TRABAJO</vt:lpstr>
      <vt:lpstr>DETERMINACIÓN DE LA CUANTÍA</vt:lpstr>
      <vt:lpstr>COMPETENCIA POR TERRITORIO</vt:lpstr>
      <vt:lpstr>REGULACIÓN EN CASO DE INCOMPETENCIA</vt:lpstr>
      <vt:lpstr>REGULACIÓN EN CASO DE INCOMPETENCIA</vt:lpstr>
      <vt:lpstr>REGULACIÓN EN CASO DE INCOMPETENCIA</vt:lpstr>
      <vt:lpstr>ACUERDO DE PLENO SUPREMO</vt:lpstr>
      <vt:lpstr>COMPETENCIA PARA TERCERÍAS</vt:lpstr>
      <vt:lpstr>COMPETENCIA PARA PROCESOS DE COBRO DE HONORARIOS POR EL ABOGADO PATROCINANTE</vt:lpstr>
    </vt:vector>
  </TitlesOfParts>
  <Company>Poder Judicial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JURISDICCIÓN Y COMPETENCIA</dc:title>
  <dc:creator>Poder Judicial</dc:creator>
  <cp:lastModifiedBy>Javier</cp:lastModifiedBy>
  <cp:revision>123</cp:revision>
  <dcterms:created xsi:type="dcterms:W3CDTF">2011-09-14T14:52:56Z</dcterms:created>
  <dcterms:modified xsi:type="dcterms:W3CDTF">2015-05-27T20:59:01Z</dcterms:modified>
</cp:coreProperties>
</file>