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39.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ata60.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diagrams/quickStyle17.xml" ContentType="application/vnd.openxmlformats-officedocument.drawingml.diagramStyl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quickStyle31.xml" ContentType="application/vnd.openxmlformats-officedocument.drawingml.diagramStyl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diagrams/colors63.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diagrams/quickStyle58.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layout58.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diagrams/quickStyle61.xml" ContentType="application/vnd.openxmlformats-officedocument.drawingml.diagramStyl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quickStyle50.xml" ContentType="application/vnd.openxmlformats-officedocument.drawingml.diagramStyle+xml"/>
  <Override PartName="/ppt/diagrams/colors57.xml" ContentType="application/vnd.openxmlformats-officedocument.drawingml.diagramColor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diagrams/data62.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diagrams/quickStyle55.xml" ContentType="application/vnd.openxmlformats-officedocument.drawingml.diagramStyle+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layout38.xml" ContentType="application/vnd.openxmlformats-officedocument.drawingml.diagramLayout+xml"/>
  <Override PartName="/ppt/diagrams/layout49.xml" ContentType="application/vnd.openxmlformats-officedocument.drawingml.diagramLayout+xml"/>
  <Override PartName="/ppt/diagrams/layout27.xml" ContentType="application/vnd.openxmlformats-officedocument.drawingml.diagramLayout+xml"/>
  <Override PartName="/ppt/diagrams/quickStyle52.xml" ContentType="application/vnd.openxmlformats-officedocument.drawingml.diagramStyle+xml"/>
  <Override PartName="/ppt/diagrams/colors59.xml" ContentType="application/vnd.openxmlformats-officedocument.drawingml.diagramColors+xml"/>
  <Override PartName="/ppt/diagrams/quickStyle63.xml" ContentType="application/vnd.openxmlformats-officedocument.drawingml.diagramStyl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layout45.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layout23.xml" ContentType="application/vnd.openxmlformats-officedocument.drawingml.diagramLayout+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62.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diagrams/layout54.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layout56.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91"/>
  </p:handoutMasterIdLst>
  <p:sldIdLst>
    <p:sldId id="281" r:id="rId2"/>
    <p:sldId id="365" r:id="rId3"/>
    <p:sldId id="282" r:id="rId4"/>
    <p:sldId id="283" r:id="rId5"/>
    <p:sldId id="394" r:id="rId6"/>
    <p:sldId id="284" r:id="rId7"/>
    <p:sldId id="285" r:id="rId8"/>
    <p:sldId id="286" r:id="rId9"/>
    <p:sldId id="287" r:id="rId10"/>
    <p:sldId id="288" r:id="rId11"/>
    <p:sldId id="289" r:id="rId12"/>
    <p:sldId id="399" r:id="rId13"/>
    <p:sldId id="400" r:id="rId14"/>
    <p:sldId id="290" r:id="rId15"/>
    <p:sldId id="291" r:id="rId16"/>
    <p:sldId id="292" r:id="rId17"/>
    <p:sldId id="293" r:id="rId18"/>
    <p:sldId id="294" r:id="rId19"/>
    <p:sldId id="343" r:id="rId20"/>
    <p:sldId id="340" r:id="rId21"/>
    <p:sldId id="296" r:id="rId22"/>
    <p:sldId id="297" r:id="rId23"/>
    <p:sldId id="298" r:id="rId24"/>
    <p:sldId id="299" r:id="rId25"/>
    <p:sldId id="300" r:id="rId26"/>
    <p:sldId id="301" r:id="rId27"/>
    <p:sldId id="302" r:id="rId28"/>
    <p:sldId id="303" r:id="rId29"/>
    <p:sldId id="304" r:id="rId30"/>
    <p:sldId id="305" r:id="rId31"/>
    <p:sldId id="306" r:id="rId32"/>
    <p:sldId id="367" r:id="rId33"/>
    <p:sldId id="307" r:id="rId34"/>
    <p:sldId id="308" r:id="rId35"/>
    <p:sldId id="309" r:id="rId36"/>
    <p:sldId id="310" r:id="rId37"/>
    <p:sldId id="311" r:id="rId38"/>
    <p:sldId id="395" r:id="rId39"/>
    <p:sldId id="396" r:id="rId40"/>
    <p:sldId id="312" r:id="rId41"/>
    <p:sldId id="313" r:id="rId42"/>
    <p:sldId id="314" r:id="rId43"/>
    <p:sldId id="315" r:id="rId44"/>
    <p:sldId id="368" r:id="rId45"/>
    <p:sldId id="317" r:id="rId46"/>
    <p:sldId id="318" r:id="rId47"/>
    <p:sldId id="319" r:id="rId48"/>
    <p:sldId id="342" r:id="rId49"/>
    <p:sldId id="369" r:id="rId50"/>
    <p:sldId id="345" r:id="rId51"/>
    <p:sldId id="397" r:id="rId52"/>
    <p:sldId id="398" r:id="rId53"/>
    <p:sldId id="346" r:id="rId54"/>
    <p:sldId id="348" r:id="rId55"/>
    <p:sldId id="349" r:id="rId56"/>
    <p:sldId id="371" r:id="rId57"/>
    <p:sldId id="350" r:id="rId58"/>
    <p:sldId id="351" r:id="rId59"/>
    <p:sldId id="372" r:id="rId60"/>
    <p:sldId id="352" r:id="rId61"/>
    <p:sldId id="353" r:id="rId62"/>
    <p:sldId id="354" r:id="rId63"/>
    <p:sldId id="355" r:id="rId64"/>
    <p:sldId id="373" r:id="rId65"/>
    <p:sldId id="374" r:id="rId66"/>
    <p:sldId id="356" r:id="rId67"/>
    <p:sldId id="357" r:id="rId68"/>
    <p:sldId id="358" r:id="rId69"/>
    <p:sldId id="375" r:id="rId70"/>
    <p:sldId id="376" r:id="rId71"/>
    <p:sldId id="387" r:id="rId72"/>
    <p:sldId id="388" r:id="rId73"/>
    <p:sldId id="378" r:id="rId74"/>
    <p:sldId id="389" r:id="rId75"/>
    <p:sldId id="361" r:id="rId76"/>
    <p:sldId id="362" r:id="rId77"/>
    <p:sldId id="363" r:id="rId78"/>
    <p:sldId id="379" r:id="rId79"/>
    <p:sldId id="380" r:id="rId80"/>
    <p:sldId id="381" r:id="rId81"/>
    <p:sldId id="382" r:id="rId82"/>
    <p:sldId id="383" r:id="rId83"/>
    <p:sldId id="384" r:id="rId84"/>
    <p:sldId id="385" r:id="rId85"/>
    <p:sldId id="364" r:id="rId86"/>
    <p:sldId id="390" r:id="rId87"/>
    <p:sldId id="392" r:id="rId88"/>
    <p:sldId id="391" r:id="rId89"/>
    <p:sldId id="393" r:id="rId90"/>
  </p:sldIdLst>
  <p:sldSz cx="9144000" cy="6858000" type="screen4x3"/>
  <p:notesSz cx="6858000" cy="9926638"/>
  <p:defaultTextStyle>
    <a:defPPr>
      <a:defRPr lang="es-P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51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3.xml.rels><?xml version="1.0" encoding="UTF-8" standalone="yes"?>
<Relationships xmlns="http://schemas.openxmlformats.org/package/2006/relationships"><Relationship Id="rId1" Type="http://schemas.openxmlformats.org/officeDocument/2006/relationships/image" Target="../media/image9.png"/></Relationships>
</file>

<file path=ppt/diagrams/_rels/data14.xml.rels><?xml version="1.0" encoding="UTF-8" standalone="yes"?>
<Relationships xmlns="http://schemas.openxmlformats.org/package/2006/relationships"><Relationship Id="rId1" Type="http://schemas.openxmlformats.org/officeDocument/2006/relationships/image" Target="../media/image10.png"/></Relationships>
</file>

<file path=ppt/diagrams/_rels/data29.xml.rels><?xml version="1.0" encoding="UTF-8" standalone="yes"?>
<Relationships xmlns="http://schemas.openxmlformats.org/package/2006/relationships"><Relationship Id="rId1" Type="http://schemas.openxmlformats.org/officeDocument/2006/relationships/image" Target="../media/image19.png"/></Relationships>
</file>

<file path=ppt/diagrams/_rels/data36.xml.rels><?xml version="1.0" encoding="UTF-8" standalone="yes"?>
<Relationships xmlns="http://schemas.openxmlformats.org/package/2006/relationships"><Relationship Id="rId1" Type="http://schemas.openxmlformats.org/officeDocument/2006/relationships/image" Target="../media/image21.png"/></Relationships>
</file>

<file path=ppt/diagrams/_rels/data51.xml.rels><?xml version="1.0" encoding="UTF-8" standalone="yes"?>
<Relationships xmlns="http://schemas.openxmlformats.org/package/2006/relationships"><Relationship Id="rId1" Type="http://schemas.openxmlformats.org/officeDocument/2006/relationships/image" Target="../media/image26.png"/></Relationships>
</file>

<file path=ppt/diagrams/_rels/data6.xml.rels><?xml version="1.0" encoding="UTF-8" standalone="yes"?>
<Relationships xmlns="http://schemas.openxmlformats.org/package/2006/relationships"><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1" Type="http://schemas.openxmlformats.org/officeDocument/2006/relationships/image" Target="../media/image7.png"/></Relationships>
</file>

<file path=ppt/diagrams/_rels/data9.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1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1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1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3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3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3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3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3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3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3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3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3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4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4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4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4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4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4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4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4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4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4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5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5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5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5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00140-3BC7-465D-9DF1-F760B6A9781B}" type="doc">
      <dgm:prSet loTypeId="urn:microsoft.com/office/officeart/2005/8/layout/hierarchy2" loCatId="hierarchy" qsTypeId="urn:microsoft.com/office/officeart/2005/8/quickstyle/simple1#1" qsCatId="simple" csTypeId="urn:microsoft.com/office/officeart/2005/8/colors/accent1_2#1" csCatId="accent1" phldr="1"/>
      <dgm:spPr/>
      <dgm:t>
        <a:bodyPr/>
        <a:lstStyle/>
        <a:p>
          <a:endParaRPr lang="es-PE"/>
        </a:p>
      </dgm:t>
    </dgm:pt>
    <dgm:pt modelId="{9DC8E382-7C74-4F6E-96AE-D676D0BF4DFA}">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EFECTOS DE LA SUSPENSIÓN DEL SERVICIO CIVIL</a:t>
          </a:r>
          <a:endParaRPr lang="es-PE" sz="1800" dirty="0">
            <a:solidFill>
              <a:schemeClr val="accent5">
                <a:lumMod val="50000"/>
              </a:schemeClr>
            </a:solidFill>
          </a:endParaRPr>
        </a:p>
      </dgm:t>
    </dgm:pt>
    <dgm:pt modelId="{E6B7096C-4178-4D30-A197-4712D024D9BA}" type="parTrans" cxnId="{79DCA41F-D98C-484F-B0A3-6F9672263999}">
      <dgm:prSet/>
      <dgm:spPr/>
      <dgm:t>
        <a:bodyPr/>
        <a:lstStyle/>
        <a:p>
          <a:endParaRPr lang="es-PE"/>
        </a:p>
      </dgm:t>
    </dgm:pt>
    <dgm:pt modelId="{7CA1BBCD-30F7-4255-8C71-87D241142758}" type="sibTrans" cxnId="{79DCA41F-D98C-484F-B0A3-6F9672263999}">
      <dgm:prSet/>
      <dgm:spPr/>
      <dgm:t>
        <a:bodyPr/>
        <a:lstStyle/>
        <a:p>
          <a:endParaRPr lang="es-PE"/>
        </a:p>
      </dgm:t>
    </dgm:pt>
    <dgm:pt modelId="{1A9AC12B-153A-4DD5-B206-1F3B3F356E64}">
      <dgm:prSet phldrT="[Texto]" custT="1"/>
      <dgm:spPr>
        <a:noFill/>
        <a:ln>
          <a:solidFill>
            <a:schemeClr val="accent5">
              <a:lumMod val="50000"/>
            </a:schemeClr>
          </a:solidFill>
        </a:ln>
      </dgm:spPr>
      <dgm:t>
        <a:bodyPr/>
        <a:lstStyle/>
        <a:p>
          <a:r>
            <a:rPr lang="es-PE" sz="1800" b="0" dirty="0" smtClean="0">
              <a:solidFill>
                <a:schemeClr val="accent5">
                  <a:lumMod val="50000"/>
                </a:schemeClr>
              </a:solidFill>
            </a:rPr>
            <a:t>Suspensivo</a:t>
          </a:r>
          <a:endParaRPr lang="es-PE" sz="1800" b="0" dirty="0">
            <a:solidFill>
              <a:schemeClr val="accent5">
                <a:lumMod val="50000"/>
              </a:schemeClr>
            </a:solidFill>
          </a:endParaRPr>
        </a:p>
      </dgm:t>
    </dgm:pt>
    <dgm:pt modelId="{B5B7848F-5FA3-4565-B4F0-D20D4D7FCD83}" type="parTrans" cxnId="{53E3C932-8B4D-4286-B9C8-7BA3972BF704}">
      <dgm:prSet/>
      <dgm:spPr>
        <a:ln>
          <a:solidFill>
            <a:schemeClr val="accent5">
              <a:lumMod val="50000"/>
            </a:schemeClr>
          </a:solidFill>
        </a:ln>
      </dgm:spPr>
      <dgm:t>
        <a:bodyPr/>
        <a:lstStyle/>
        <a:p>
          <a:endParaRPr lang="es-PE" dirty="0"/>
        </a:p>
      </dgm:t>
    </dgm:pt>
    <dgm:pt modelId="{4C616DAC-2274-488B-9C7B-06765B996B9A}" type="sibTrans" cxnId="{53E3C932-8B4D-4286-B9C8-7BA3972BF704}">
      <dgm:prSet/>
      <dgm:spPr/>
      <dgm:t>
        <a:bodyPr/>
        <a:lstStyle/>
        <a:p>
          <a:endParaRPr lang="es-PE"/>
        </a:p>
      </dgm:t>
    </dgm:pt>
    <dgm:pt modelId="{0CE6EB81-B74D-49B1-83B8-AEBEF12F4042}">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Las partes quedan liberadas de las obligaciones fundamentales de la relación de empleo público. no es absoluto, ergo: las vacaciones</a:t>
          </a:r>
          <a:endParaRPr lang="es-PE" sz="1600" b="0" dirty="0">
            <a:solidFill>
              <a:schemeClr val="accent5">
                <a:lumMod val="50000"/>
              </a:schemeClr>
            </a:solidFill>
          </a:endParaRPr>
        </a:p>
      </dgm:t>
    </dgm:pt>
    <dgm:pt modelId="{CCB8747B-560A-4409-9CC5-CCFE302B021A}" type="parTrans" cxnId="{5D175D74-5600-4985-8807-80027FAA1890}">
      <dgm:prSet/>
      <dgm:spPr>
        <a:ln>
          <a:solidFill>
            <a:schemeClr val="accent5">
              <a:lumMod val="50000"/>
            </a:schemeClr>
          </a:solidFill>
        </a:ln>
      </dgm:spPr>
      <dgm:t>
        <a:bodyPr/>
        <a:lstStyle/>
        <a:p>
          <a:endParaRPr lang="es-PE" dirty="0"/>
        </a:p>
      </dgm:t>
    </dgm:pt>
    <dgm:pt modelId="{6574BDF9-8982-4E2D-80E9-D1056CEDDF39}" type="sibTrans" cxnId="{5D175D74-5600-4985-8807-80027FAA1890}">
      <dgm:prSet/>
      <dgm:spPr/>
      <dgm:t>
        <a:bodyPr/>
        <a:lstStyle/>
        <a:p>
          <a:endParaRPr lang="es-PE"/>
        </a:p>
      </dgm:t>
    </dgm:pt>
    <dgm:pt modelId="{6515D679-0D07-42F6-96EF-945F5281C3BE}">
      <dgm:prSet phldrT="[Texto]" custT="1"/>
      <dgm:spPr>
        <a:noFill/>
        <a:ln>
          <a:solidFill>
            <a:schemeClr val="accent5">
              <a:lumMod val="50000"/>
            </a:schemeClr>
          </a:solidFill>
        </a:ln>
      </dgm:spPr>
      <dgm:t>
        <a:bodyPr/>
        <a:lstStyle/>
        <a:p>
          <a:r>
            <a:rPr lang="es-PE" sz="1800" b="0" dirty="0" smtClean="0">
              <a:solidFill>
                <a:schemeClr val="accent5">
                  <a:lumMod val="50000"/>
                </a:schemeClr>
              </a:solidFill>
            </a:rPr>
            <a:t>Impeditivo</a:t>
          </a:r>
          <a:endParaRPr lang="es-PE" sz="1800" b="0" dirty="0">
            <a:solidFill>
              <a:schemeClr val="accent5">
                <a:lumMod val="50000"/>
              </a:schemeClr>
            </a:solidFill>
          </a:endParaRPr>
        </a:p>
      </dgm:t>
    </dgm:pt>
    <dgm:pt modelId="{663B6D3A-6129-4061-B900-D194FC2CB1D7}" type="parTrans" cxnId="{35A8144D-93CB-4452-A664-2E253A3F6F3F}">
      <dgm:prSet/>
      <dgm:spPr>
        <a:ln>
          <a:solidFill>
            <a:schemeClr val="accent5">
              <a:lumMod val="50000"/>
            </a:schemeClr>
          </a:solidFill>
        </a:ln>
      </dgm:spPr>
      <dgm:t>
        <a:bodyPr/>
        <a:lstStyle/>
        <a:p>
          <a:endParaRPr lang="es-PE" dirty="0"/>
        </a:p>
      </dgm:t>
    </dgm:pt>
    <dgm:pt modelId="{2918C51D-5E8C-4CB5-80A6-AA7A5815D184}" type="sibTrans" cxnId="{35A8144D-93CB-4452-A664-2E253A3F6F3F}">
      <dgm:prSet/>
      <dgm:spPr/>
      <dgm:t>
        <a:bodyPr/>
        <a:lstStyle/>
        <a:p>
          <a:endParaRPr lang="es-PE"/>
        </a:p>
      </dgm:t>
    </dgm:pt>
    <dgm:pt modelId="{99BDD8F9-27DB-4E8C-AA81-E93129F8760D}">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Durante la suspensión surge la imposibilidad legal de despedir al servidor</a:t>
          </a:r>
          <a:endParaRPr lang="es-PE" sz="1600" b="0" dirty="0">
            <a:solidFill>
              <a:schemeClr val="accent5">
                <a:lumMod val="50000"/>
              </a:schemeClr>
            </a:solidFill>
          </a:endParaRPr>
        </a:p>
      </dgm:t>
    </dgm:pt>
    <dgm:pt modelId="{CF7F93D6-198A-4D6D-AC55-9128EC94F316}" type="parTrans" cxnId="{3A31811E-C998-475C-87E6-67BEB4D913BB}">
      <dgm:prSet/>
      <dgm:spPr>
        <a:ln>
          <a:solidFill>
            <a:schemeClr val="accent5">
              <a:lumMod val="50000"/>
            </a:schemeClr>
          </a:solidFill>
        </a:ln>
      </dgm:spPr>
      <dgm:t>
        <a:bodyPr/>
        <a:lstStyle/>
        <a:p>
          <a:endParaRPr lang="es-PE" dirty="0"/>
        </a:p>
      </dgm:t>
    </dgm:pt>
    <dgm:pt modelId="{FF6A0F37-074A-4718-97B4-6273BD97AAB9}" type="sibTrans" cxnId="{3A31811E-C998-475C-87E6-67BEB4D913BB}">
      <dgm:prSet/>
      <dgm:spPr/>
      <dgm:t>
        <a:bodyPr/>
        <a:lstStyle/>
        <a:p>
          <a:endParaRPr lang="es-PE"/>
        </a:p>
      </dgm:t>
    </dgm:pt>
    <dgm:pt modelId="{23954B4A-BB1E-4D9F-A40F-FCE2A0E41EA2}">
      <dgm:prSet phldrT="[Texto]" custT="1"/>
      <dgm:spPr>
        <a:noFill/>
        <a:ln>
          <a:solidFill>
            <a:schemeClr val="accent5">
              <a:lumMod val="50000"/>
            </a:schemeClr>
          </a:solidFill>
        </a:ln>
      </dgm:spPr>
      <dgm:t>
        <a:bodyPr/>
        <a:lstStyle/>
        <a:p>
          <a:r>
            <a:rPr lang="es-PE" sz="1800" dirty="0" smtClean="0">
              <a:solidFill>
                <a:schemeClr val="accent5">
                  <a:lumMod val="50000"/>
                </a:schemeClr>
              </a:solidFill>
            </a:rPr>
            <a:t>Conservativo</a:t>
          </a:r>
          <a:endParaRPr lang="es-PE" sz="1800" dirty="0">
            <a:solidFill>
              <a:schemeClr val="accent5">
                <a:lumMod val="50000"/>
              </a:schemeClr>
            </a:solidFill>
          </a:endParaRPr>
        </a:p>
      </dgm:t>
    </dgm:pt>
    <dgm:pt modelId="{4FC80835-75EC-4911-96D4-BB80967A81DB}" type="parTrans" cxnId="{8A67437B-4905-4E66-AEB0-3CDBE1FE8986}">
      <dgm:prSet/>
      <dgm:spPr>
        <a:ln>
          <a:solidFill>
            <a:schemeClr val="accent5">
              <a:lumMod val="50000"/>
            </a:schemeClr>
          </a:solidFill>
        </a:ln>
      </dgm:spPr>
      <dgm:t>
        <a:bodyPr/>
        <a:lstStyle/>
        <a:p>
          <a:endParaRPr lang="es-PE" dirty="0"/>
        </a:p>
      </dgm:t>
    </dgm:pt>
    <dgm:pt modelId="{F2E15DBF-6DD6-4773-B5B4-D62CEE898468}" type="sibTrans" cxnId="{8A67437B-4905-4E66-AEB0-3CDBE1FE8986}">
      <dgm:prSet/>
      <dgm:spPr/>
      <dgm:t>
        <a:bodyPr/>
        <a:lstStyle/>
        <a:p>
          <a:endParaRPr lang="es-PE"/>
        </a:p>
      </dgm:t>
    </dgm:pt>
    <dgm:pt modelId="{5B31F1EC-CC35-4833-A636-89F8C3736A4A}">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El servidor mantiene su derecho de reincorporarse a sus labores cuando cesen las causas que originó la suspensión</a:t>
          </a:r>
          <a:endParaRPr lang="es-PE" sz="1600" b="0" dirty="0">
            <a:solidFill>
              <a:schemeClr val="accent5">
                <a:lumMod val="50000"/>
              </a:schemeClr>
            </a:solidFill>
          </a:endParaRPr>
        </a:p>
      </dgm:t>
    </dgm:pt>
    <dgm:pt modelId="{E1DB327D-B575-4D17-A263-B53B7590AC2F}" type="parTrans" cxnId="{618E882D-CB39-4E2C-9A6D-41AE34B0AA44}">
      <dgm:prSet/>
      <dgm:spPr>
        <a:ln>
          <a:solidFill>
            <a:schemeClr val="accent5">
              <a:lumMod val="50000"/>
            </a:schemeClr>
          </a:solidFill>
        </a:ln>
      </dgm:spPr>
      <dgm:t>
        <a:bodyPr/>
        <a:lstStyle/>
        <a:p>
          <a:endParaRPr lang="es-PE" dirty="0"/>
        </a:p>
      </dgm:t>
    </dgm:pt>
    <dgm:pt modelId="{6EFBE284-262E-430F-9813-D5EE53A2DA0D}" type="sibTrans" cxnId="{618E882D-CB39-4E2C-9A6D-41AE34B0AA44}">
      <dgm:prSet/>
      <dgm:spPr/>
      <dgm:t>
        <a:bodyPr/>
        <a:lstStyle/>
        <a:p>
          <a:endParaRPr lang="es-PE"/>
        </a:p>
      </dgm:t>
    </dgm:pt>
    <dgm:pt modelId="{615D8B30-BAE5-4742-876B-5BFE186FAD75}" type="pres">
      <dgm:prSet presAssocID="{32500140-3BC7-465D-9DF1-F760B6A9781B}" presName="diagram" presStyleCnt="0">
        <dgm:presLayoutVars>
          <dgm:chPref val="1"/>
          <dgm:dir/>
          <dgm:animOne val="branch"/>
          <dgm:animLvl val="lvl"/>
          <dgm:resizeHandles val="exact"/>
        </dgm:presLayoutVars>
      </dgm:prSet>
      <dgm:spPr/>
      <dgm:t>
        <a:bodyPr/>
        <a:lstStyle/>
        <a:p>
          <a:endParaRPr lang="es-PE"/>
        </a:p>
      </dgm:t>
    </dgm:pt>
    <dgm:pt modelId="{526C1D70-7F02-4149-BB93-CE26F8360BAA}" type="pres">
      <dgm:prSet presAssocID="{9DC8E382-7C74-4F6E-96AE-D676D0BF4DFA}" presName="root1" presStyleCnt="0"/>
      <dgm:spPr/>
    </dgm:pt>
    <dgm:pt modelId="{1DD91E25-BE75-4D35-983B-8E1F6790B2E5}" type="pres">
      <dgm:prSet presAssocID="{9DC8E382-7C74-4F6E-96AE-D676D0BF4DFA}" presName="LevelOneTextNode" presStyleLbl="node0" presStyleIdx="0" presStyleCnt="1">
        <dgm:presLayoutVars>
          <dgm:chPref val="3"/>
        </dgm:presLayoutVars>
      </dgm:prSet>
      <dgm:spPr/>
      <dgm:t>
        <a:bodyPr/>
        <a:lstStyle/>
        <a:p>
          <a:endParaRPr lang="es-PE"/>
        </a:p>
      </dgm:t>
    </dgm:pt>
    <dgm:pt modelId="{2C9105FB-3E93-484D-9376-D6D81E72BD85}" type="pres">
      <dgm:prSet presAssocID="{9DC8E382-7C74-4F6E-96AE-D676D0BF4DFA}" presName="level2hierChild" presStyleCnt="0"/>
      <dgm:spPr/>
    </dgm:pt>
    <dgm:pt modelId="{BDFBEC8B-8F03-48C0-B4FC-2C0262991998}" type="pres">
      <dgm:prSet presAssocID="{B5B7848F-5FA3-4565-B4F0-D20D4D7FCD83}" presName="conn2-1" presStyleLbl="parChTrans1D2" presStyleIdx="0" presStyleCnt="3"/>
      <dgm:spPr/>
      <dgm:t>
        <a:bodyPr/>
        <a:lstStyle/>
        <a:p>
          <a:endParaRPr lang="es-PE"/>
        </a:p>
      </dgm:t>
    </dgm:pt>
    <dgm:pt modelId="{2E250E11-EE52-4C82-8707-51CC38EA4898}" type="pres">
      <dgm:prSet presAssocID="{B5B7848F-5FA3-4565-B4F0-D20D4D7FCD83}" presName="connTx" presStyleLbl="parChTrans1D2" presStyleIdx="0" presStyleCnt="3"/>
      <dgm:spPr/>
      <dgm:t>
        <a:bodyPr/>
        <a:lstStyle/>
        <a:p>
          <a:endParaRPr lang="es-PE"/>
        </a:p>
      </dgm:t>
    </dgm:pt>
    <dgm:pt modelId="{DC07893E-B869-429D-BDBC-0D3D29EC250F}" type="pres">
      <dgm:prSet presAssocID="{1A9AC12B-153A-4DD5-B206-1F3B3F356E64}" presName="root2" presStyleCnt="0"/>
      <dgm:spPr/>
    </dgm:pt>
    <dgm:pt modelId="{E2CF2FB7-4345-4C33-9280-FF572D3CB7ED}" type="pres">
      <dgm:prSet presAssocID="{1A9AC12B-153A-4DD5-B206-1F3B3F356E64}" presName="LevelTwoTextNode" presStyleLbl="node2" presStyleIdx="0" presStyleCnt="3" custScaleX="69687">
        <dgm:presLayoutVars>
          <dgm:chPref val="3"/>
        </dgm:presLayoutVars>
      </dgm:prSet>
      <dgm:spPr/>
      <dgm:t>
        <a:bodyPr/>
        <a:lstStyle/>
        <a:p>
          <a:endParaRPr lang="es-PE"/>
        </a:p>
      </dgm:t>
    </dgm:pt>
    <dgm:pt modelId="{B639EDF9-399D-4ED5-A407-2786BC84E338}" type="pres">
      <dgm:prSet presAssocID="{1A9AC12B-153A-4DD5-B206-1F3B3F356E64}" presName="level3hierChild" presStyleCnt="0"/>
      <dgm:spPr/>
    </dgm:pt>
    <dgm:pt modelId="{813F80E8-2894-4369-A8BA-66914D8BF7B8}" type="pres">
      <dgm:prSet presAssocID="{CCB8747B-560A-4409-9CC5-CCFE302B021A}" presName="conn2-1" presStyleLbl="parChTrans1D3" presStyleIdx="0" presStyleCnt="3"/>
      <dgm:spPr/>
      <dgm:t>
        <a:bodyPr/>
        <a:lstStyle/>
        <a:p>
          <a:endParaRPr lang="es-PE"/>
        </a:p>
      </dgm:t>
    </dgm:pt>
    <dgm:pt modelId="{704B7158-8E82-44E6-A388-0ABDA4190360}" type="pres">
      <dgm:prSet presAssocID="{CCB8747B-560A-4409-9CC5-CCFE302B021A}" presName="connTx" presStyleLbl="parChTrans1D3" presStyleIdx="0" presStyleCnt="3"/>
      <dgm:spPr/>
      <dgm:t>
        <a:bodyPr/>
        <a:lstStyle/>
        <a:p>
          <a:endParaRPr lang="es-PE"/>
        </a:p>
      </dgm:t>
    </dgm:pt>
    <dgm:pt modelId="{FE2D2847-3F54-48CE-B550-393899FCB4C7}" type="pres">
      <dgm:prSet presAssocID="{0CE6EB81-B74D-49B1-83B8-AEBEF12F4042}" presName="root2" presStyleCnt="0"/>
      <dgm:spPr/>
    </dgm:pt>
    <dgm:pt modelId="{506F7B47-616F-4675-A9D3-02351BF51C58}" type="pres">
      <dgm:prSet presAssocID="{0CE6EB81-B74D-49B1-83B8-AEBEF12F4042}" presName="LevelTwoTextNode" presStyleLbl="node3" presStyleIdx="0" presStyleCnt="3" custScaleX="116757">
        <dgm:presLayoutVars>
          <dgm:chPref val="3"/>
        </dgm:presLayoutVars>
      </dgm:prSet>
      <dgm:spPr/>
      <dgm:t>
        <a:bodyPr/>
        <a:lstStyle/>
        <a:p>
          <a:endParaRPr lang="es-PE"/>
        </a:p>
      </dgm:t>
    </dgm:pt>
    <dgm:pt modelId="{920F83E3-5813-43D8-BFCA-D110754E2DC6}" type="pres">
      <dgm:prSet presAssocID="{0CE6EB81-B74D-49B1-83B8-AEBEF12F4042}" presName="level3hierChild" presStyleCnt="0"/>
      <dgm:spPr/>
    </dgm:pt>
    <dgm:pt modelId="{EDB5B1B6-0947-4231-9BD0-6EA8F257D6AA}" type="pres">
      <dgm:prSet presAssocID="{663B6D3A-6129-4061-B900-D194FC2CB1D7}" presName="conn2-1" presStyleLbl="parChTrans1D2" presStyleIdx="1" presStyleCnt="3"/>
      <dgm:spPr/>
      <dgm:t>
        <a:bodyPr/>
        <a:lstStyle/>
        <a:p>
          <a:endParaRPr lang="es-PE"/>
        </a:p>
      </dgm:t>
    </dgm:pt>
    <dgm:pt modelId="{085B97D6-08CA-4465-9442-6ED0642F10A4}" type="pres">
      <dgm:prSet presAssocID="{663B6D3A-6129-4061-B900-D194FC2CB1D7}" presName="connTx" presStyleLbl="parChTrans1D2" presStyleIdx="1" presStyleCnt="3"/>
      <dgm:spPr/>
      <dgm:t>
        <a:bodyPr/>
        <a:lstStyle/>
        <a:p>
          <a:endParaRPr lang="es-PE"/>
        </a:p>
      </dgm:t>
    </dgm:pt>
    <dgm:pt modelId="{83EB897F-570C-4BF6-A1EF-CCCDEFCB7DB6}" type="pres">
      <dgm:prSet presAssocID="{6515D679-0D07-42F6-96EF-945F5281C3BE}" presName="root2" presStyleCnt="0"/>
      <dgm:spPr/>
    </dgm:pt>
    <dgm:pt modelId="{5659E7F7-361F-4399-A9B5-A066F3CAADAB}" type="pres">
      <dgm:prSet presAssocID="{6515D679-0D07-42F6-96EF-945F5281C3BE}" presName="LevelTwoTextNode" presStyleLbl="node2" presStyleIdx="1" presStyleCnt="3" custScaleX="69687">
        <dgm:presLayoutVars>
          <dgm:chPref val="3"/>
        </dgm:presLayoutVars>
      </dgm:prSet>
      <dgm:spPr/>
      <dgm:t>
        <a:bodyPr/>
        <a:lstStyle/>
        <a:p>
          <a:endParaRPr lang="es-PE"/>
        </a:p>
      </dgm:t>
    </dgm:pt>
    <dgm:pt modelId="{C998F9DD-3CAA-464C-982F-FE60A89702FC}" type="pres">
      <dgm:prSet presAssocID="{6515D679-0D07-42F6-96EF-945F5281C3BE}" presName="level3hierChild" presStyleCnt="0"/>
      <dgm:spPr/>
    </dgm:pt>
    <dgm:pt modelId="{82FA0E04-02FC-40D6-8202-2EC889230C6B}" type="pres">
      <dgm:prSet presAssocID="{CF7F93D6-198A-4D6D-AC55-9128EC94F316}" presName="conn2-1" presStyleLbl="parChTrans1D3" presStyleIdx="1" presStyleCnt="3"/>
      <dgm:spPr/>
      <dgm:t>
        <a:bodyPr/>
        <a:lstStyle/>
        <a:p>
          <a:endParaRPr lang="es-PE"/>
        </a:p>
      </dgm:t>
    </dgm:pt>
    <dgm:pt modelId="{E7356636-59AB-4435-8B04-44FF5B460F49}" type="pres">
      <dgm:prSet presAssocID="{CF7F93D6-198A-4D6D-AC55-9128EC94F316}" presName="connTx" presStyleLbl="parChTrans1D3" presStyleIdx="1" presStyleCnt="3"/>
      <dgm:spPr/>
      <dgm:t>
        <a:bodyPr/>
        <a:lstStyle/>
        <a:p>
          <a:endParaRPr lang="es-PE"/>
        </a:p>
      </dgm:t>
    </dgm:pt>
    <dgm:pt modelId="{09A27585-ACBA-460F-8EFB-40CA5B110013}" type="pres">
      <dgm:prSet presAssocID="{99BDD8F9-27DB-4E8C-AA81-E93129F8760D}" presName="root2" presStyleCnt="0"/>
      <dgm:spPr/>
    </dgm:pt>
    <dgm:pt modelId="{A28026E0-4FFF-43AD-86EC-47EA58105853}" type="pres">
      <dgm:prSet presAssocID="{99BDD8F9-27DB-4E8C-AA81-E93129F8760D}" presName="LevelTwoTextNode" presStyleLbl="node3" presStyleIdx="1" presStyleCnt="3" custScaleX="117029">
        <dgm:presLayoutVars>
          <dgm:chPref val="3"/>
        </dgm:presLayoutVars>
      </dgm:prSet>
      <dgm:spPr/>
      <dgm:t>
        <a:bodyPr/>
        <a:lstStyle/>
        <a:p>
          <a:endParaRPr lang="es-PE"/>
        </a:p>
      </dgm:t>
    </dgm:pt>
    <dgm:pt modelId="{757451A1-891A-4E45-BDE1-238CE468EC54}" type="pres">
      <dgm:prSet presAssocID="{99BDD8F9-27DB-4E8C-AA81-E93129F8760D}" presName="level3hierChild" presStyleCnt="0"/>
      <dgm:spPr/>
    </dgm:pt>
    <dgm:pt modelId="{FBC62151-3D39-495E-8721-8AAB2BF7A919}" type="pres">
      <dgm:prSet presAssocID="{4FC80835-75EC-4911-96D4-BB80967A81DB}" presName="conn2-1" presStyleLbl="parChTrans1D2" presStyleIdx="2" presStyleCnt="3"/>
      <dgm:spPr/>
      <dgm:t>
        <a:bodyPr/>
        <a:lstStyle/>
        <a:p>
          <a:endParaRPr lang="es-PE"/>
        </a:p>
      </dgm:t>
    </dgm:pt>
    <dgm:pt modelId="{2FA05D6E-7EF4-425B-89AF-517265FAA588}" type="pres">
      <dgm:prSet presAssocID="{4FC80835-75EC-4911-96D4-BB80967A81DB}" presName="connTx" presStyleLbl="parChTrans1D2" presStyleIdx="2" presStyleCnt="3"/>
      <dgm:spPr/>
      <dgm:t>
        <a:bodyPr/>
        <a:lstStyle/>
        <a:p>
          <a:endParaRPr lang="es-PE"/>
        </a:p>
      </dgm:t>
    </dgm:pt>
    <dgm:pt modelId="{21350DC7-16B2-45BD-ACC0-9E032C9526EF}" type="pres">
      <dgm:prSet presAssocID="{23954B4A-BB1E-4D9F-A40F-FCE2A0E41EA2}" presName="root2" presStyleCnt="0"/>
      <dgm:spPr/>
    </dgm:pt>
    <dgm:pt modelId="{BE3627E5-1C77-483E-ABD8-C6FCC2F6F59C}" type="pres">
      <dgm:prSet presAssocID="{23954B4A-BB1E-4D9F-A40F-FCE2A0E41EA2}" presName="LevelTwoTextNode" presStyleLbl="node2" presStyleIdx="2" presStyleCnt="3" custScaleX="69687">
        <dgm:presLayoutVars>
          <dgm:chPref val="3"/>
        </dgm:presLayoutVars>
      </dgm:prSet>
      <dgm:spPr/>
      <dgm:t>
        <a:bodyPr/>
        <a:lstStyle/>
        <a:p>
          <a:endParaRPr lang="es-PE"/>
        </a:p>
      </dgm:t>
    </dgm:pt>
    <dgm:pt modelId="{F15C8356-E5C0-4462-A08A-2AFAEE36CE0D}" type="pres">
      <dgm:prSet presAssocID="{23954B4A-BB1E-4D9F-A40F-FCE2A0E41EA2}" presName="level3hierChild" presStyleCnt="0"/>
      <dgm:spPr/>
    </dgm:pt>
    <dgm:pt modelId="{25FF58C4-602F-4A0A-94F4-84FF58B2D4BA}" type="pres">
      <dgm:prSet presAssocID="{E1DB327D-B575-4D17-A263-B53B7590AC2F}" presName="conn2-1" presStyleLbl="parChTrans1D3" presStyleIdx="2" presStyleCnt="3"/>
      <dgm:spPr/>
      <dgm:t>
        <a:bodyPr/>
        <a:lstStyle/>
        <a:p>
          <a:endParaRPr lang="es-PE"/>
        </a:p>
      </dgm:t>
    </dgm:pt>
    <dgm:pt modelId="{A534CF11-327D-4D48-BFB1-E8D44C576D01}" type="pres">
      <dgm:prSet presAssocID="{E1DB327D-B575-4D17-A263-B53B7590AC2F}" presName="connTx" presStyleLbl="parChTrans1D3" presStyleIdx="2" presStyleCnt="3"/>
      <dgm:spPr/>
      <dgm:t>
        <a:bodyPr/>
        <a:lstStyle/>
        <a:p>
          <a:endParaRPr lang="es-PE"/>
        </a:p>
      </dgm:t>
    </dgm:pt>
    <dgm:pt modelId="{D09A1E36-3489-4BEA-A8F8-D4B97D848155}" type="pres">
      <dgm:prSet presAssocID="{5B31F1EC-CC35-4833-A636-89F8C3736A4A}" presName="root2" presStyleCnt="0"/>
      <dgm:spPr/>
    </dgm:pt>
    <dgm:pt modelId="{45CEBBE3-7CED-459A-88B0-7B7B39C16A0D}" type="pres">
      <dgm:prSet presAssocID="{5B31F1EC-CC35-4833-A636-89F8C3736A4A}" presName="LevelTwoTextNode" presStyleLbl="node3" presStyleIdx="2" presStyleCnt="3" custScaleX="116389">
        <dgm:presLayoutVars>
          <dgm:chPref val="3"/>
        </dgm:presLayoutVars>
      </dgm:prSet>
      <dgm:spPr/>
      <dgm:t>
        <a:bodyPr/>
        <a:lstStyle/>
        <a:p>
          <a:endParaRPr lang="es-PE"/>
        </a:p>
      </dgm:t>
    </dgm:pt>
    <dgm:pt modelId="{4EA48B17-DA66-4C15-B5EC-C5B848B30B05}" type="pres">
      <dgm:prSet presAssocID="{5B31F1EC-CC35-4833-A636-89F8C3736A4A}" presName="level3hierChild" presStyleCnt="0"/>
      <dgm:spPr/>
    </dgm:pt>
  </dgm:ptLst>
  <dgm:cxnLst>
    <dgm:cxn modelId="{3A31811E-C998-475C-87E6-67BEB4D913BB}" srcId="{6515D679-0D07-42F6-96EF-945F5281C3BE}" destId="{99BDD8F9-27DB-4E8C-AA81-E93129F8760D}" srcOrd="0" destOrd="0" parTransId="{CF7F93D6-198A-4D6D-AC55-9128EC94F316}" sibTransId="{FF6A0F37-074A-4718-97B4-6273BD97AAB9}"/>
    <dgm:cxn modelId="{33A460CD-F44D-4D71-A83D-F499C30FA4AD}" type="presOf" srcId="{4FC80835-75EC-4911-96D4-BB80967A81DB}" destId="{FBC62151-3D39-495E-8721-8AAB2BF7A919}" srcOrd="0" destOrd="0" presId="urn:microsoft.com/office/officeart/2005/8/layout/hierarchy2"/>
    <dgm:cxn modelId="{FB432F08-B649-4079-A058-73CD739FC583}" type="presOf" srcId="{5B31F1EC-CC35-4833-A636-89F8C3736A4A}" destId="{45CEBBE3-7CED-459A-88B0-7B7B39C16A0D}" srcOrd="0" destOrd="0" presId="urn:microsoft.com/office/officeart/2005/8/layout/hierarchy2"/>
    <dgm:cxn modelId="{35A8144D-93CB-4452-A664-2E253A3F6F3F}" srcId="{9DC8E382-7C74-4F6E-96AE-D676D0BF4DFA}" destId="{6515D679-0D07-42F6-96EF-945F5281C3BE}" srcOrd="1" destOrd="0" parTransId="{663B6D3A-6129-4061-B900-D194FC2CB1D7}" sibTransId="{2918C51D-5E8C-4CB5-80A6-AA7A5815D184}"/>
    <dgm:cxn modelId="{7572E6CF-B04A-43B4-8F36-6FEF051C1054}" type="presOf" srcId="{B5B7848F-5FA3-4565-B4F0-D20D4D7FCD83}" destId="{BDFBEC8B-8F03-48C0-B4FC-2C0262991998}" srcOrd="0" destOrd="0" presId="urn:microsoft.com/office/officeart/2005/8/layout/hierarchy2"/>
    <dgm:cxn modelId="{47964096-15F5-4523-9CE6-4E55A2909C67}" type="presOf" srcId="{CF7F93D6-198A-4D6D-AC55-9128EC94F316}" destId="{82FA0E04-02FC-40D6-8202-2EC889230C6B}" srcOrd="0" destOrd="0" presId="urn:microsoft.com/office/officeart/2005/8/layout/hierarchy2"/>
    <dgm:cxn modelId="{AD6C16A6-66D6-429E-A133-CD7B8B28393E}" type="presOf" srcId="{E1DB327D-B575-4D17-A263-B53B7590AC2F}" destId="{25FF58C4-602F-4A0A-94F4-84FF58B2D4BA}" srcOrd="0" destOrd="0" presId="urn:microsoft.com/office/officeart/2005/8/layout/hierarchy2"/>
    <dgm:cxn modelId="{8D65DD7B-15A9-4666-A1A4-907E262D2B7B}" type="presOf" srcId="{663B6D3A-6129-4061-B900-D194FC2CB1D7}" destId="{EDB5B1B6-0947-4231-9BD0-6EA8F257D6AA}" srcOrd="0" destOrd="0" presId="urn:microsoft.com/office/officeart/2005/8/layout/hierarchy2"/>
    <dgm:cxn modelId="{5D175D74-5600-4985-8807-80027FAA1890}" srcId="{1A9AC12B-153A-4DD5-B206-1F3B3F356E64}" destId="{0CE6EB81-B74D-49B1-83B8-AEBEF12F4042}" srcOrd="0" destOrd="0" parTransId="{CCB8747B-560A-4409-9CC5-CCFE302B021A}" sibTransId="{6574BDF9-8982-4E2D-80E9-D1056CEDDF39}"/>
    <dgm:cxn modelId="{51F821CF-FBEA-43CC-ACD8-58CA640E0C7D}" type="presOf" srcId="{663B6D3A-6129-4061-B900-D194FC2CB1D7}" destId="{085B97D6-08CA-4465-9442-6ED0642F10A4}" srcOrd="1" destOrd="0" presId="urn:microsoft.com/office/officeart/2005/8/layout/hierarchy2"/>
    <dgm:cxn modelId="{E575A715-4351-46B9-BDF4-5B262AD76FBA}" type="presOf" srcId="{CCB8747B-560A-4409-9CC5-CCFE302B021A}" destId="{704B7158-8E82-44E6-A388-0ABDA4190360}" srcOrd="1" destOrd="0" presId="urn:microsoft.com/office/officeart/2005/8/layout/hierarchy2"/>
    <dgm:cxn modelId="{8D31CE07-6F8E-4AC0-BAF1-9827815C6DE2}" type="presOf" srcId="{23954B4A-BB1E-4D9F-A40F-FCE2A0E41EA2}" destId="{BE3627E5-1C77-483E-ABD8-C6FCC2F6F59C}" srcOrd="0" destOrd="0" presId="urn:microsoft.com/office/officeart/2005/8/layout/hierarchy2"/>
    <dgm:cxn modelId="{53E3C932-8B4D-4286-B9C8-7BA3972BF704}" srcId="{9DC8E382-7C74-4F6E-96AE-D676D0BF4DFA}" destId="{1A9AC12B-153A-4DD5-B206-1F3B3F356E64}" srcOrd="0" destOrd="0" parTransId="{B5B7848F-5FA3-4565-B4F0-D20D4D7FCD83}" sibTransId="{4C616DAC-2274-488B-9C7B-06765B996B9A}"/>
    <dgm:cxn modelId="{9CEB107C-D99E-48BE-A486-39DDC7BA35E2}" type="presOf" srcId="{9DC8E382-7C74-4F6E-96AE-D676D0BF4DFA}" destId="{1DD91E25-BE75-4D35-983B-8E1F6790B2E5}" srcOrd="0" destOrd="0" presId="urn:microsoft.com/office/officeart/2005/8/layout/hierarchy2"/>
    <dgm:cxn modelId="{E49AC287-1FE0-4456-B659-99F4A89A0BB6}" type="presOf" srcId="{4FC80835-75EC-4911-96D4-BB80967A81DB}" destId="{2FA05D6E-7EF4-425B-89AF-517265FAA588}" srcOrd="1" destOrd="0" presId="urn:microsoft.com/office/officeart/2005/8/layout/hierarchy2"/>
    <dgm:cxn modelId="{79DCA41F-D98C-484F-B0A3-6F9672263999}" srcId="{32500140-3BC7-465D-9DF1-F760B6A9781B}" destId="{9DC8E382-7C74-4F6E-96AE-D676D0BF4DFA}" srcOrd="0" destOrd="0" parTransId="{E6B7096C-4178-4D30-A197-4712D024D9BA}" sibTransId="{7CA1BBCD-30F7-4255-8C71-87D241142758}"/>
    <dgm:cxn modelId="{EC5C933E-5747-4568-9E80-542366659FEE}" type="presOf" srcId="{0CE6EB81-B74D-49B1-83B8-AEBEF12F4042}" destId="{506F7B47-616F-4675-A9D3-02351BF51C58}" srcOrd="0" destOrd="0" presId="urn:microsoft.com/office/officeart/2005/8/layout/hierarchy2"/>
    <dgm:cxn modelId="{9FD72754-4018-4036-A742-8079AD0145EB}" type="presOf" srcId="{1A9AC12B-153A-4DD5-B206-1F3B3F356E64}" destId="{E2CF2FB7-4345-4C33-9280-FF572D3CB7ED}" srcOrd="0" destOrd="0" presId="urn:microsoft.com/office/officeart/2005/8/layout/hierarchy2"/>
    <dgm:cxn modelId="{8701255F-CF52-477B-9364-E1B33C33837B}" type="presOf" srcId="{99BDD8F9-27DB-4E8C-AA81-E93129F8760D}" destId="{A28026E0-4FFF-43AD-86EC-47EA58105853}" srcOrd="0" destOrd="0" presId="urn:microsoft.com/office/officeart/2005/8/layout/hierarchy2"/>
    <dgm:cxn modelId="{0E131C37-5A3D-4F6F-9BF6-A1F48D62D9EE}" type="presOf" srcId="{B5B7848F-5FA3-4565-B4F0-D20D4D7FCD83}" destId="{2E250E11-EE52-4C82-8707-51CC38EA4898}" srcOrd="1" destOrd="0" presId="urn:microsoft.com/office/officeart/2005/8/layout/hierarchy2"/>
    <dgm:cxn modelId="{E2EE86F3-C168-4C0E-9232-0B7B8E990EBA}" type="presOf" srcId="{6515D679-0D07-42F6-96EF-945F5281C3BE}" destId="{5659E7F7-361F-4399-A9B5-A066F3CAADAB}" srcOrd="0" destOrd="0" presId="urn:microsoft.com/office/officeart/2005/8/layout/hierarchy2"/>
    <dgm:cxn modelId="{3E4E8209-DA3F-4793-9FC0-AAFD3211475F}" type="presOf" srcId="{E1DB327D-B575-4D17-A263-B53B7590AC2F}" destId="{A534CF11-327D-4D48-BFB1-E8D44C576D01}" srcOrd="1" destOrd="0" presId="urn:microsoft.com/office/officeart/2005/8/layout/hierarchy2"/>
    <dgm:cxn modelId="{6A9197D7-685D-47E1-BF08-3F4BE7F5213C}" type="presOf" srcId="{CF7F93D6-198A-4D6D-AC55-9128EC94F316}" destId="{E7356636-59AB-4435-8B04-44FF5B460F49}" srcOrd="1" destOrd="0" presId="urn:microsoft.com/office/officeart/2005/8/layout/hierarchy2"/>
    <dgm:cxn modelId="{6F949C39-1969-435A-97CB-7C825A507B3A}" type="presOf" srcId="{32500140-3BC7-465D-9DF1-F760B6A9781B}" destId="{615D8B30-BAE5-4742-876B-5BFE186FAD75}" srcOrd="0" destOrd="0" presId="urn:microsoft.com/office/officeart/2005/8/layout/hierarchy2"/>
    <dgm:cxn modelId="{8A67437B-4905-4E66-AEB0-3CDBE1FE8986}" srcId="{9DC8E382-7C74-4F6E-96AE-D676D0BF4DFA}" destId="{23954B4A-BB1E-4D9F-A40F-FCE2A0E41EA2}" srcOrd="2" destOrd="0" parTransId="{4FC80835-75EC-4911-96D4-BB80967A81DB}" sibTransId="{F2E15DBF-6DD6-4773-B5B4-D62CEE898468}"/>
    <dgm:cxn modelId="{5D7660A7-AE4B-45DC-8C96-B35544A5A6C3}" type="presOf" srcId="{CCB8747B-560A-4409-9CC5-CCFE302B021A}" destId="{813F80E8-2894-4369-A8BA-66914D8BF7B8}" srcOrd="0" destOrd="0" presId="urn:microsoft.com/office/officeart/2005/8/layout/hierarchy2"/>
    <dgm:cxn modelId="{618E882D-CB39-4E2C-9A6D-41AE34B0AA44}" srcId="{23954B4A-BB1E-4D9F-A40F-FCE2A0E41EA2}" destId="{5B31F1EC-CC35-4833-A636-89F8C3736A4A}" srcOrd="0" destOrd="0" parTransId="{E1DB327D-B575-4D17-A263-B53B7590AC2F}" sibTransId="{6EFBE284-262E-430F-9813-D5EE53A2DA0D}"/>
    <dgm:cxn modelId="{0837AFA8-AF05-4F02-BE81-4D19C7A2F9B9}" type="presParOf" srcId="{615D8B30-BAE5-4742-876B-5BFE186FAD75}" destId="{526C1D70-7F02-4149-BB93-CE26F8360BAA}" srcOrd="0" destOrd="0" presId="urn:microsoft.com/office/officeart/2005/8/layout/hierarchy2"/>
    <dgm:cxn modelId="{06F32D10-6BEE-44E0-BC48-AB443BA10801}" type="presParOf" srcId="{526C1D70-7F02-4149-BB93-CE26F8360BAA}" destId="{1DD91E25-BE75-4D35-983B-8E1F6790B2E5}" srcOrd="0" destOrd="0" presId="urn:microsoft.com/office/officeart/2005/8/layout/hierarchy2"/>
    <dgm:cxn modelId="{A6F28023-F12E-4468-A049-B2EBAA16B4B1}" type="presParOf" srcId="{526C1D70-7F02-4149-BB93-CE26F8360BAA}" destId="{2C9105FB-3E93-484D-9376-D6D81E72BD85}" srcOrd="1" destOrd="0" presId="urn:microsoft.com/office/officeart/2005/8/layout/hierarchy2"/>
    <dgm:cxn modelId="{D3C01574-714D-492A-BB2F-F0181E5990FF}" type="presParOf" srcId="{2C9105FB-3E93-484D-9376-D6D81E72BD85}" destId="{BDFBEC8B-8F03-48C0-B4FC-2C0262991998}" srcOrd="0" destOrd="0" presId="urn:microsoft.com/office/officeart/2005/8/layout/hierarchy2"/>
    <dgm:cxn modelId="{F8C2408E-0DEF-4151-9A12-F8736D22A078}" type="presParOf" srcId="{BDFBEC8B-8F03-48C0-B4FC-2C0262991998}" destId="{2E250E11-EE52-4C82-8707-51CC38EA4898}" srcOrd="0" destOrd="0" presId="urn:microsoft.com/office/officeart/2005/8/layout/hierarchy2"/>
    <dgm:cxn modelId="{A2E9FAF3-7050-4997-B13F-B1E357998686}" type="presParOf" srcId="{2C9105FB-3E93-484D-9376-D6D81E72BD85}" destId="{DC07893E-B869-429D-BDBC-0D3D29EC250F}" srcOrd="1" destOrd="0" presId="urn:microsoft.com/office/officeart/2005/8/layout/hierarchy2"/>
    <dgm:cxn modelId="{8F76CDEB-97A1-46AF-B232-6E34413DEAFB}" type="presParOf" srcId="{DC07893E-B869-429D-BDBC-0D3D29EC250F}" destId="{E2CF2FB7-4345-4C33-9280-FF572D3CB7ED}" srcOrd="0" destOrd="0" presId="urn:microsoft.com/office/officeart/2005/8/layout/hierarchy2"/>
    <dgm:cxn modelId="{C5B59939-7939-4FE1-94DE-453CCB82AFAE}" type="presParOf" srcId="{DC07893E-B869-429D-BDBC-0D3D29EC250F}" destId="{B639EDF9-399D-4ED5-A407-2786BC84E338}" srcOrd="1" destOrd="0" presId="urn:microsoft.com/office/officeart/2005/8/layout/hierarchy2"/>
    <dgm:cxn modelId="{7EA9E959-B94F-425D-BC76-F4137D1B0054}" type="presParOf" srcId="{B639EDF9-399D-4ED5-A407-2786BC84E338}" destId="{813F80E8-2894-4369-A8BA-66914D8BF7B8}" srcOrd="0" destOrd="0" presId="urn:microsoft.com/office/officeart/2005/8/layout/hierarchy2"/>
    <dgm:cxn modelId="{00D3AF9E-CC3C-4DDD-AE22-FD398FDCA04D}" type="presParOf" srcId="{813F80E8-2894-4369-A8BA-66914D8BF7B8}" destId="{704B7158-8E82-44E6-A388-0ABDA4190360}" srcOrd="0" destOrd="0" presId="urn:microsoft.com/office/officeart/2005/8/layout/hierarchy2"/>
    <dgm:cxn modelId="{BF14ED9B-90AF-4C7F-943B-E2AA032DE3D2}" type="presParOf" srcId="{B639EDF9-399D-4ED5-A407-2786BC84E338}" destId="{FE2D2847-3F54-48CE-B550-393899FCB4C7}" srcOrd="1" destOrd="0" presId="urn:microsoft.com/office/officeart/2005/8/layout/hierarchy2"/>
    <dgm:cxn modelId="{58910C63-D956-4670-BE5E-980F7B08257D}" type="presParOf" srcId="{FE2D2847-3F54-48CE-B550-393899FCB4C7}" destId="{506F7B47-616F-4675-A9D3-02351BF51C58}" srcOrd="0" destOrd="0" presId="urn:microsoft.com/office/officeart/2005/8/layout/hierarchy2"/>
    <dgm:cxn modelId="{A837A6B6-EB57-4DF1-82B7-74D581244074}" type="presParOf" srcId="{FE2D2847-3F54-48CE-B550-393899FCB4C7}" destId="{920F83E3-5813-43D8-BFCA-D110754E2DC6}" srcOrd="1" destOrd="0" presId="urn:microsoft.com/office/officeart/2005/8/layout/hierarchy2"/>
    <dgm:cxn modelId="{A4EADD89-6D9F-40BE-BB0E-03C6694AA346}" type="presParOf" srcId="{2C9105FB-3E93-484D-9376-D6D81E72BD85}" destId="{EDB5B1B6-0947-4231-9BD0-6EA8F257D6AA}" srcOrd="2" destOrd="0" presId="urn:microsoft.com/office/officeart/2005/8/layout/hierarchy2"/>
    <dgm:cxn modelId="{B24F770A-BD71-427B-810F-2B70EA656B19}" type="presParOf" srcId="{EDB5B1B6-0947-4231-9BD0-6EA8F257D6AA}" destId="{085B97D6-08CA-4465-9442-6ED0642F10A4}" srcOrd="0" destOrd="0" presId="urn:microsoft.com/office/officeart/2005/8/layout/hierarchy2"/>
    <dgm:cxn modelId="{059392D4-2748-414F-921E-72F8A9F0F46A}" type="presParOf" srcId="{2C9105FB-3E93-484D-9376-D6D81E72BD85}" destId="{83EB897F-570C-4BF6-A1EF-CCCDEFCB7DB6}" srcOrd="3" destOrd="0" presId="urn:microsoft.com/office/officeart/2005/8/layout/hierarchy2"/>
    <dgm:cxn modelId="{586293A9-4AA2-4577-BDBC-ABA602D2DF44}" type="presParOf" srcId="{83EB897F-570C-4BF6-A1EF-CCCDEFCB7DB6}" destId="{5659E7F7-361F-4399-A9B5-A066F3CAADAB}" srcOrd="0" destOrd="0" presId="urn:microsoft.com/office/officeart/2005/8/layout/hierarchy2"/>
    <dgm:cxn modelId="{121824F6-15B5-4201-9D2D-E9586B93AD62}" type="presParOf" srcId="{83EB897F-570C-4BF6-A1EF-CCCDEFCB7DB6}" destId="{C998F9DD-3CAA-464C-982F-FE60A89702FC}" srcOrd="1" destOrd="0" presId="urn:microsoft.com/office/officeart/2005/8/layout/hierarchy2"/>
    <dgm:cxn modelId="{A2346E98-69B7-4D68-8C17-80B94E9695AB}" type="presParOf" srcId="{C998F9DD-3CAA-464C-982F-FE60A89702FC}" destId="{82FA0E04-02FC-40D6-8202-2EC889230C6B}" srcOrd="0" destOrd="0" presId="urn:microsoft.com/office/officeart/2005/8/layout/hierarchy2"/>
    <dgm:cxn modelId="{31A0A73C-BDEB-438B-9FDA-E87599342DE2}" type="presParOf" srcId="{82FA0E04-02FC-40D6-8202-2EC889230C6B}" destId="{E7356636-59AB-4435-8B04-44FF5B460F49}" srcOrd="0" destOrd="0" presId="urn:microsoft.com/office/officeart/2005/8/layout/hierarchy2"/>
    <dgm:cxn modelId="{737F9F9D-61E4-4A27-8E4C-79612C7B045B}" type="presParOf" srcId="{C998F9DD-3CAA-464C-982F-FE60A89702FC}" destId="{09A27585-ACBA-460F-8EFB-40CA5B110013}" srcOrd="1" destOrd="0" presId="urn:microsoft.com/office/officeart/2005/8/layout/hierarchy2"/>
    <dgm:cxn modelId="{8D7F8CC0-732B-446B-80F3-5C946D399443}" type="presParOf" srcId="{09A27585-ACBA-460F-8EFB-40CA5B110013}" destId="{A28026E0-4FFF-43AD-86EC-47EA58105853}" srcOrd="0" destOrd="0" presId="urn:microsoft.com/office/officeart/2005/8/layout/hierarchy2"/>
    <dgm:cxn modelId="{7D0DD1B4-BA9B-4028-8E13-E00FEEB8F5F6}" type="presParOf" srcId="{09A27585-ACBA-460F-8EFB-40CA5B110013}" destId="{757451A1-891A-4E45-BDE1-238CE468EC54}" srcOrd="1" destOrd="0" presId="urn:microsoft.com/office/officeart/2005/8/layout/hierarchy2"/>
    <dgm:cxn modelId="{048BA52B-5BCE-423B-9E46-EC8BD1AF381E}" type="presParOf" srcId="{2C9105FB-3E93-484D-9376-D6D81E72BD85}" destId="{FBC62151-3D39-495E-8721-8AAB2BF7A919}" srcOrd="4" destOrd="0" presId="urn:microsoft.com/office/officeart/2005/8/layout/hierarchy2"/>
    <dgm:cxn modelId="{B79F04E1-E98A-4D19-B61A-F51EA897B62A}" type="presParOf" srcId="{FBC62151-3D39-495E-8721-8AAB2BF7A919}" destId="{2FA05D6E-7EF4-425B-89AF-517265FAA588}" srcOrd="0" destOrd="0" presId="urn:microsoft.com/office/officeart/2005/8/layout/hierarchy2"/>
    <dgm:cxn modelId="{485C9D2A-F57A-460A-9AB3-60ACEA74B707}" type="presParOf" srcId="{2C9105FB-3E93-484D-9376-D6D81E72BD85}" destId="{21350DC7-16B2-45BD-ACC0-9E032C9526EF}" srcOrd="5" destOrd="0" presId="urn:microsoft.com/office/officeart/2005/8/layout/hierarchy2"/>
    <dgm:cxn modelId="{A9849A07-0C53-40A9-9467-C12B48AB2B27}" type="presParOf" srcId="{21350DC7-16B2-45BD-ACC0-9E032C9526EF}" destId="{BE3627E5-1C77-483E-ABD8-C6FCC2F6F59C}" srcOrd="0" destOrd="0" presId="urn:microsoft.com/office/officeart/2005/8/layout/hierarchy2"/>
    <dgm:cxn modelId="{CE235F70-C601-4147-B726-CEC82D8136BD}" type="presParOf" srcId="{21350DC7-16B2-45BD-ACC0-9E032C9526EF}" destId="{F15C8356-E5C0-4462-A08A-2AFAEE36CE0D}" srcOrd="1" destOrd="0" presId="urn:microsoft.com/office/officeart/2005/8/layout/hierarchy2"/>
    <dgm:cxn modelId="{6BBE0ED8-1FD5-49CF-942B-24C8633752D7}" type="presParOf" srcId="{F15C8356-E5C0-4462-A08A-2AFAEE36CE0D}" destId="{25FF58C4-602F-4A0A-94F4-84FF58B2D4BA}" srcOrd="0" destOrd="0" presId="urn:microsoft.com/office/officeart/2005/8/layout/hierarchy2"/>
    <dgm:cxn modelId="{8574DF41-A02A-4338-A7F4-9B5765FA4FDC}" type="presParOf" srcId="{25FF58C4-602F-4A0A-94F4-84FF58B2D4BA}" destId="{A534CF11-327D-4D48-BFB1-E8D44C576D01}" srcOrd="0" destOrd="0" presId="urn:microsoft.com/office/officeart/2005/8/layout/hierarchy2"/>
    <dgm:cxn modelId="{F0C8A27A-3F99-4E5A-A2F1-F54F018F544B}" type="presParOf" srcId="{F15C8356-E5C0-4462-A08A-2AFAEE36CE0D}" destId="{D09A1E36-3489-4BEA-A8F8-D4B97D848155}" srcOrd="1" destOrd="0" presId="urn:microsoft.com/office/officeart/2005/8/layout/hierarchy2"/>
    <dgm:cxn modelId="{3A120F5F-20B6-4755-8938-5156BDAB8D9E}" type="presParOf" srcId="{D09A1E36-3489-4BEA-A8F8-D4B97D848155}" destId="{45CEBBE3-7CED-459A-88B0-7B7B39C16A0D}" srcOrd="0" destOrd="0" presId="urn:microsoft.com/office/officeart/2005/8/layout/hierarchy2"/>
    <dgm:cxn modelId="{4984D6C6-FC60-4330-94F1-EEAD2426F01F}" type="presParOf" srcId="{D09A1E36-3489-4BEA-A8F8-D4B97D848155}" destId="{4EA48B17-DA66-4C15-B5EC-C5B848B30B0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2C9E3E-37A7-413B-A327-EC8963B598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A52F28AE-A42D-45E2-B51F-55D5069A38DA}">
      <dgm:prSet phldrT="[Texto]" custT="1"/>
      <dgm:spPr>
        <a:noFill/>
        <a:ln>
          <a:solidFill>
            <a:schemeClr val="accent1"/>
          </a:solidFill>
        </a:ln>
      </dgm:spPr>
      <dgm:t>
        <a:bodyPr/>
        <a:lstStyle/>
        <a:p>
          <a:r>
            <a:rPr lang="es-PE" sz="1600" dirty="0" smtClean="0">
              <a:solidFill>
                <a:schemeClr val="accent6">
                  <a:lumMod val="50000"/>
                </a:schemeClr>
              </a:solidFill>
            </a:rPr>
            <a:t>Se podrán utilizar certificados médicos emitidos por entidades de salud privadas siempre que estén validados por el sistema de aseguramiento en salud al que pertenezcan.</a:t>
          </a:r>
          <a:endParaRPr lang="es-PE" sz="1600" dirty="0">
            <a:solidFill>
              <a:schemeClr val="accent6">
                <a:lumMod val="50000"/>
              </a:schemeClr>
            </a:solidFill>
          </a:endParaRPr>
        </a:p>
      </dgm:t>
    </dgm:pt>
    <dgm:pt modelId="{7BE04931-49FB-43D1-91C4-E0DE15E8C580}" type="parTrans" cxnId="{DE46546D-6AAB-48E8-91A1-1810940B540C}">
      <dgm:prSet/>
      <dgm:spPr/>
      <dgm:t>
        <a:bodyPr/>
        <a:lstStyle/>
        <a:p>
          <a:endParaRPr lang="es-PE"/>
        </a:p>
      </dgm:t>
    </dgm:pt>
    <dgm:pt modelId="{B381BC5D-DA82-45CB-A602-084BE0401D2A}" type="sibTrans" cxnId="{DE46546D-6AAB-48E8-91A1-1810940B540C}">
      <dgm:prSet/>
      <dgm:spPr/>
      <dgm:t>
        <a:bodyPr/>
        <a:lstStyle/>
        <a:p>
          <a:endParaRPr lang="es-PE"/>
        </a:p>
      </dgm:t>
    </dgm:pt>
    <dgm:pt modelId="{BF441498-3BE8-4F8A-9ED6-AA1762D2E195}">
      <dgm:prSet phldrT="[Texto]" custT="1"/>
      <dgm:spPr>
        <a:noFill/>
        <a:ln>
          <a:solidFill>
            <a:schemeClr val="accent1"/>
          </a:solidFill>
        </a:ln>
      </dgm:spPr>
      <dgm:t>
        <a:bodyPr/>
        <a:lstStyle/>
        <a:p>
          <a:r>
            <a:rPr lang="es-PE" sz="1600" dirty="0" smtClean="0">
              <a:solidFill>
                <a:schemeClr val="accent6">
                  <a:lumMod val="50000"/>
                </a:schemeClr>
              </a:solidFill>
            </a:rPr>
            <a:t>Deberán comunicar a su empleador sobre el ejercicio del derecho a la extensión del descanso postnatal,  previamente a la culminación del descanso postnatal</a:t>
          </a:r>
          <a:r>
            <a:rPr lang="es-PE" sz="1600" dirty="0" smtClean="0"/>
            <a:t>.</a:t>
          </a:r>
          <a:endParaRPr lang="es-PE" sz="1600" dirty="0"/>
        </a:p>
      </dgm:t>
    </dgm:pt>
    <dgm:pt modelId="{582AD291-8B3F-4430-A4E7-EDC81D3E5BC6}" type="parTrans" cxnId="{484159F9-8563-4289-9E4B-C77774FC2972}">
      <dgm:prSet/>
      <dgm:spPr/>
      <dgm:t>
        <a:bodyPr/>
        <a:lstStyle/>
        <a:p>
          <a:endParaRPr lang="es-PE"/>
        </a:p>
      </dgm:t>
    </dgm:pt>
    <dgm:pt modelId="{3BD89AF1-8A65-4FDA-BF6D-6ED016009723}" type="sibTrans" cxnId="{484159F9-8563-4289-9E4B-C77774FC2972}">
      <dgm:prSet/>
      <dgm:spPr/>
      <dgm:t>
        <a:bodyPr/>
        <a:lstStyle/>
        <a:p>
          <a:endParaRPr lang="es-PE"/>
        </a:p>
      </dgm:t>
    </dgm:pt>
    <dgm:pt modelId="{F75DFF03-F83B-4B40-ABE2-99312E7678D7}">
      <dgm:prSet phldrT="[Texto]" custT="1"/>
      <dgm:spPr>
        <a:noFill/>
        <a:ln>
          <a:solidFill>
            <a:schemeClr val="accent1"/>
          </a:solidFill>
        </a:ln>
      </dgm:spPr>
      <dgm:t>
        <a:bodyPr/>
        <a:lstStyle/>
        <a:p>
          <a:r>
            <a:rPr lang="es-PE" sz="1600" dirty="0" smtClean="0">
              <a:solidFill>
                <a:schemeClr val="accent6">
                  <a:lumMod val="50000"/>
                </a:schemeClr>
              </a:solidFill>
            </a:rPr>
            <a:t>Las trabajadoras gozan de la extensión del descanso postnatal inmediatamente a la culminación de éste último.</a:t>
          </a:r>
          <a:endParaRPr lang="es-PE" sz="1600" dirty="0">
            <a:solidFill>
              <a:schemeClr val="accent6">
                <a:lumMod val="50000"/>
              </a:schemeClr>
            </a:solidFill>
          </a:endParaRPr>
        </a:p>
      </dgm:t>
    </dgm:pt>
    <dgm:pt modelId="{126072D2-11FB-4A25-BEE8-206D1F7E3BB1}" type="parTrans" cxnId="{8264B818-AD16-4EC0-85EB-23EE7D548577}">
      <dgm:prSet/>
      <dgm:spPr/>
      <dgm:t>
        <a:bodyPr/>
        <a:lstStyle/>
        <a:p>
          <a:endParaRPr lang="es-PE"/>
        </a:p>
      </dgm:t>
    </dgm:pt>
    <dgm:pt modelId="{A96C2040-EE16-4D99-86B6-9543FDFAF0BA}" type="sibTrans" cxnId="{8264B818-AD16-4EC0-85EB-23EE7D548577}">
      <dgm:prSet/>
      <dgm:spPr/>
      <dgm:t>
        <a:bodyPr/>
        <a:lstStyle/>
        <a:p>
          <a:endParaRPr lang="es-PE"/>
        </a:p>
      </dgm:t>
    </dgm:pt>
    <dgm:pt modelId="{71E3D613-7D36-49D0-BE8B-BEFBEF54D713}">
      <dgm:prSet phldrT="[Texto]" custT="1"/>
      <dgm:spPr>
        <a:noFill/>
        <a:ln>
          <a:solidFill>
            <a:schemeClr val="accent1"/>
          </a:solidFill>
        </a:ln>
      </dgm:spPr>
      <dgm:t>
        <a:bodyPr/>
        <a:lstStyle/>
        <a:p>
          <a:r>
            <a:rPr lang="es-PE" sz="1600" dirty="0" smtClean="0">
              <a:solidFill>
                <a:schemeClr val="accent6">
                  <a:lumMod val="50000"/>
                </a:schemeClr>
              </a:solidFill>
            </a:rPr>
            <a:t>La detección de la discapacidad del niño luego del término del descanso postnatal no da derecho a la trabajadora a gozar de la extensión</a:t>
          </a:r>
          <a:endParaRPr lang="es-PE" sz="1600" dirty="0">
            <a:solidFill>
              <a:schemeClr val="accent6">
                <a:lumMod val="50000"/>
              </a:schemeClr>
            </a:solidFill>
          </a:endParaRPr>
        </a:p>
      </dgm:t>
    </dgm:pt>
    <dgm:pt modelId="{00243123-367D-4FC0-9D08-D5E652E10E03}" type="parTrans" cxnId="{E24BA949-B4B1-4D5E-91E5-583DEA7AD0DE}">
      <dgm:prSet/>
      <dgm:spPr/>
      <dgm:t>
        <a:bodyPr/>
        <a:lstStyle/>
        <a:p>
          <a:endParaRPr lang="es-PE"/>
        </a:p>
      </dgm:t>
    </dgm:pt>
    <dgm:pt modelId="{5372D3EF-68F5-4AB2-BD21-A09A3A7B9F14}" type="sibTrans" cxnId="{E24BA949-B4B1-4D5E-91E5-583DEA7AD0DE}">
      <dgm:prSet/>
      <dgm:spPr/>
      <dgm:t>
        <a:bodyPr/>
        <a:lstStyle/>
        <a:p>
          <a:endParaRPr lang="es-PE"/>
        </a:p>
      </dgm:t>
    </dgm:pt>
    <dgm:pt modelId="{125C2A69-FAF5-4324-9DDE-CF12B51B5816}" type="pres">
      <dgm:prSet presAssocID="{232C9E3E-37A7-413B-A327-EC8963B5987B}" presName="diagram" presStyleCnt="0">
        <dgm:presLayoutVars>
          <dgm:dir/>
          <dgm:resizeHandles val="exact"/>
        </dgm:presLayoutVars>
      </dgm:prSet>
      <dgm:spPr/>
      <dgm:t>
        <a:bodyPr/>
        <a:lstStyle/>
        <a:p>
          <a:endParaRPr lang="es-PE"/>
        </a:p>
      </dgm:t>
    </dgm:pt>
    <dgm:pt modelId="{38AE0442-AB4C-4C33-8445-1DBD864E8A7F}" type="pres">
      <dgm:prSet presAssocID="{A52F28AE-A42D-45E2-B51F-55D5069A38DA}" presName="node" presStyleLbl="node1" presStyleIdx="0" presStyleCnt="4">
        <dgm:presLayoutVars>
          <dgm:bulletEnabled val="1"/>
        </dgm:presLayoutVars>
      </dgm:prSet>
      <dgm:spPr/>
      <dgm:t>
        <a:bodyPr/>
        <a:lstStyle/>
        <a:p>
          <a:endParaRPr lang="es-PE"/>
        </a:p>
      </dgm:t>
    </dgm:pt>
    <dgm:pt modelId="{768ACBB2-A778-4139-9234-CB3748ECEC12}" type="pres">
      <dgm:prSet presAssocID="{B381BC5D-DA82-45CB-A602-084BE0401D2A}" presName="sibTrans" presStyleCnt="0"/>
      <dgm:spPr/>
    </dgm:pt>
    <dgm:pt modelId="{809D2415-9A75-4F16-8C94-DBA5A5BF2252}" type="pres">
      <dgm:prSet presAssocID="{BF441498-3BE8-4F8A-9ED6-AA1762D2E195}" presName="node" presStyleLbl="node1" presStyleIdx="1" presStyleCnt="4">
        <dgm:presLayoutVars>
          <dgm:bulletEnabled val="1"/>
        </dgm:presLayoutVars>
      </dgm:prSet>
      <dgm:spPr/>
      <dgm:t>
        <a:bodyPr/>
        <a:lstStyle/>
        <a:p>
          <a:endParaRPr lang="es-PE"/>
        </a:p>
      </dgm:t>
    </dgm:pt>
    <dgm:pt modelId="{E0E7D879-9535-49AB-BD70-31BE186E8363}" type="pres">
      <dgm:prSet presAssocID="{3BD89AF1-8A65-4FDA-BF6D-6ED016009723}" presName="sibTrans" presStyleCnt="0"/>
      <dgm:spPr/>
    </dgm:pt>
    <dgm:pt modelId="{E79D88DB-E9F6-44EF-A145-14A273CEE04E}" type="pres">
      <dgm:prSet presAssocID="{F75DFF03-F83B-4B40-ABE2-99312E7678D7}" presName="node" presStyleLbl="node1" presStyleIdx="2" presStyleCnt="4">
        <dgm:presLayoutVars>
          <dgm:bulletEnabled val="1"/>
        </dgm:presLayoutVars>
      </dgm:prSet>
      <dgm:spPr/>
      <dgm:t>
        <a:bodyPr/>
        <a:lstStyle/>
        <a:p>
          <a:endParaRPr lang="es-PE"/>
        </a:p>
      </dgm:t>
    </dgm:pt>
    <dgm:pt modelId="{EB2BF396-0A0E-498C-AAC8-A700535F20C6}" type="pres">
      <dgm:prSet presAssocID="{A96C2040-EE16-4D99-86B6-9543FDFAF0BA}" presName="sibTrans" presStyleCnt="0"/>
      <dgm:spPr/>
    </dgm:pt>
    <dgm:pt modelId="{BF22FE2F-E194-4163-B607-55FFDE0854F1}" type="pres">
      <dgm:prSet presAssocID="{71E3D613-7D36-49D0-BE8B-BEFBEF54D713}" presName="node" presStyleLbl="node1" presStyleIdx="3" presStyleCnt="4">
        <dgm:presLayoutVars>
          <dgm:bulletEnabled val="1"/>
        </dgm:presLayoutVars>
      </dgm:prSet>
      <dgm:spPr/>
      <dgm:t>
        <a:bodyPr/>
        <a:lstStyle/>
        <a:p>
          <a:endParaRPr lang="es-PE"/>
        </a:p>
      </dgm:t>
    </dgm:pt>
  </dgm:ptLst>
  <dgm:cxnLst>
    <dgm:cxn modelId="{960667EE-9CCB-4118-BB16-61D8C103B59B}" type="presOf" srcId="{232C9E3E-37A7-413B-A327-EC8963B5987B}" destId="{125C2A69-FAF5-4324-9DDE-CF12B51B5816}" srcOrd="0" destOrd="0" presId="urn:microsoft.com/office/officeart/2005/8/layout/default"/>
    <dgm:cxn modelId="{80C37830-E7EB-4791-9274-418A8829F0E6}" type="presOf" srcId="{A52F28AE-A42D-45E2-B51F-55D5069A38DA}" destId="{38AE0442-AB4C-4C33-8445-1DBD864E8A7F}" srcOrd="0" destOrd="0" presId="urn:microsoft.com/office/officeart/2005/8/layout/default"/>
    <dgm:cxn modelId="{EFBF5401-DC94-4FD6-B669-256A9BD4EB25}" type="presOf" srcId="{71E3D613-7D36-49D0-BE8B-BEFBEF54D713}" destId="{BF22FE2F-E194-4163-B607-55FFDE0854F1}" srcOrd="0" destOrd="0" presId="urn:microsoft.com/office/officeart/2005/8/layout/default"/>
    <dgm:cxn modelId="{484159F9-8563-4289-9E4B-C77774FC2972}" srcId="{232C9E3E-37A7-413B-A327-EC8963B5987B}" destId="{BF441498-3BE8-4F8A-9ED6-AA1762D2E195}" srcOrd="1" destOrd="0" parTransId="{582AD291-8B3F-4430-A4E7-EDC81D3E5BC6}" sibTransId="{3BD89AF1-8A65-4FDA-BF6D-6ED016009723}"/>
    <dgm:cxn modelId="{DE46546D-6AAB-48E8-91A1-1810940B540C}" srcId="{232C9E3E-37A7-413B-A327-EC8963B5987B}" destId="{A52F28AE-A42D-45E2-B51F-55D5069A38DA}" srcOrd="0" destOrd="0" parTransId="{7BE04931-49FB-43D1-91C4-E0DE15E8C580}" sibTransId="{B381BC5D-DA82-45CB-A602-084BE0401D2A}"/>
    <dgm:cxn modelId="{C08A8449-46AA-4DF6-916E-67FFFC945649}" type="presOf" srcId="{F75DFF03-F83B-4B40-ABE2-99312E7678D7}" destId="{E79D88DB-E9F6-44EF-A145-14A273CEE04E}" srcOrd="0" destOrd="0" presId="urn:microsoft.com/office/officeart/2005/8/layout/default"/>
    <dgm:cxn modelId="{8264B818-AD16-4EC0-85EB-23EE7D548577}" srcId="{232C9E3E-37A7-413B-A327-EC8963B5987B}" destId="{F75DFF03-F83B-4B40-ABE2-99312E7678D7}" srcOrd="2" destOrd="0" parTransId="{126072D2-11FB-4A25-BEE8-206D1F7E3BB1}" sibTransId="{A96C2040-EE16-4D99-86B6-9543FDFAF0BA}"/>
    <dgm:cxn modelId="{07F0FBCE-CFE4-4A54-A509-4B9C34A2FDA3}" type="presOf" srcId="{BF441498-3BE8-4F8A-9ED6-AA1762D2E195}" destId="{809D2415-9A75-4F16-8C94-DBA5A5BF2252}" srcOrd="0" destOrd="0" presId="urn:microsoft.com/office/officeart/2005/8/layout/default"/>
    <dgm:cxn modelId="{E24BA949-B4B1-4D5E-91E5-583DEA7AD0DE}" srcId="{232C9E3E-37A7-413B-A327-EC8963B5987B}" destId="{71E3D613-7D36-49D0-BE8B-BEFBEF54D713}" srcOrd="3" destOrd="0" parTransId="{00243123-367D-4FC0-9D08-D5E652E10E03}" sibTransId="{5372D3EF-68F5-4AB2-BD21-A09A3A7B9F14}"/>
    <dgm:cxn modelId="{C1706315-E125-4387-9012-B7802D37F964}" type="presParOf" srcId="{125C2A69-FAF5-4324-9DDE-CF12B51B5816}" destId="{38AE0442-AB4C-4C33-8445-1DBD864E8A7F}" srcOrd="0" destOrd="0" presId="urn:microsoft.com/office/officeart/2005/8/layout/default"/>
    <dgm:cxn modelId="{B93B396A-E0DD-48E1-B7E7-E5C09708234A}" type="presParOf" srcId="{125C2A69-FAF5-4324-9DDE-CF12B51B5816}" destId="{768ACBB2-A778-4139-9234-CB3748ECEC12}" srcOrd="1" destOrd="0" presId="urn:microsoft.com/office/officeart/2005/8/layout/default"/>
    <dgm:cxn modelId="{44E553F7-2B83-4631-B930-7DEC3C8C9DF5}" type="presParOf" srcId="{125C2A69-FAF5-4324-9DDE-CF12B51B5816}" destId="{809D2415-9A75-4F16-8C94-DBA5A5BF2252}" srcOrd="2" destOrd="0" presId="urn:microsoft.com/office/officeart/2005/8/layout/default"/>
    <dgm:cxn modelId="{23C9240B-3C3F-49CA-945F-3D363F678DC4}" type="presParOf" srcId="{125C2A69-FAF5-4324-9DDE-CF12B51B5816}" destId="{E0E7D879-9535-49AB-BD70-31BE186E8363}" srcOrd="3" destOrd="0" presId="urn:microsoft.com/office/officeart/2005/8/layout/default"/>
    <dgm:cxn modelId="{883022ED-D101-469D-AB9C-A7FEDA6DE9DD}" type="presParOf" srcId="{125C2A69-FAF5-4324-9DDE-CF12B51B5816}" destId="{E79D88DB-E9F6-44EF-A145-14A273CEE04E}" srcOrd="4" destOrd="0" presId="urn:microsoft.com/office/officeart/2005/8/layout/default"/>
    <dgm:cxn modelId="{E65085C2-1B2F-4F62-9E15-622CD00077A3}" type="presParOf" srcId="{125C2A69-FAF5-4324-9DDE-CF12B51B5816}" destId="{EB2BF396-0A0E-498C-AAC8-A700535F20C6}" srcOrd="5" destOrd="0" presId="urn:microsoft.com/office/officeart/2005/8/layout/default"/>
    <dgm:cxn modelId="{69F9E068-7810-44D4-98FD-05308F4E4F4F}" type="presParOf" srcId="{125C2A69-FAF5-4324-9DDE-CF12B51B5816}" destId="{BF22FE2F-E194-4163-B607-55FFDE0854F1}" srcOrd="6" destOrd="0" presId="urn:microsoft.com/office/officeart/2005/8/layout/default"/>
  </dgm:cxnLst>
  <dgm:bg/>
  <dgm:whole/>
</dgm:dataModel>
</file>

<file path=ppt/diagrams/data11.xml><?xml version="1.0" encoding="utf-8"?>
<dgm:dataModel xmlns:dgm="http://schemas.openxmlformats.org/drawingml/2006/diagram" xmlns:a="http://schemas.openxmlformats.org/drawingml/2006/main">
  <dgm:ptLst>
    <dgm:pt modelId="{28C811E3-0F9C-4405-B8A6-AE6F1B7A70E2}" type="doc">
      <dgm:prSet loTypeId="urn:microsoft.com/office/officeart/2005/8/layout/hList9" loCatId="list" qsTypeId="urn:microsoft.com/office/officeart/2005/8/quickstyle/simple1#8" qsCatId="simple" csTypeId="urn:microsoft.com/office/officeart/2005/8/colors/accent1_2#8" csCatId="accent1" phldr="1"/>
      <dgm:spPr/>
      <dgm:t>
        <a:bodyPr/>
        <a:lstStyle/>
        <a:p>
          <a:endParaRPr lang="es-PE"/>
        </a:p>
      </dgm:t>
    </dgm:pt>
    <dgm:pt modelId="{32025A0D-5EF4-4AA7-928C-8330FB8F9955}">
      <dgm:prSet phldrT="[Texto]" custT="1"/>
      <dgm:spPr>
        <a:solidFill>
          <a:srgbClr val="FFFFFF"/>
        </a:solidFill>
        <a:ln>
          <a:solidFill>
            <a:schemeClr val="accent5">
              <a:lumMod val="50000"/>
            </a:schemeClr>
          </a:solidFill>
        </a:ln>
      </dgm:spPr>
      <dgm:t>
        <a:bodyPr/>
        <a:lstStyle/>
        <a:p>
          <a:r>
            <a:rPr lang="es-PE" sz="2000" b="1" dirty="0" smtClean="0">
              <a:solidFill>
                <a:schemeClr val="accent2">
                  <a:lumMod val="50000"/>
                </a:schemeClr>
              </a:solidFill>
            </a:rPr>
            <a:t>LEY N° 27402 </a:t>
          </a:r>
          <a:endParaRPr lang="es-PE" sz="2000" b="1" dirty="0">
            <a:solidFill>
              <a:schemeClr val="accent2">
                <a:lumMod val="50000"/>
              </a:schemeClr>
            </a:solidFill>
          </a:endParaRPr>
        </a:p>
      </dgm:t>
    </dgm:pt>
    <dgm:pt modelId="{9AFB9BE2-BE4B-41C5-A83A-52AFC636ABA6}" type="parTrans" cxnId="{6B56DFAC-478D-4177-B4AD-5914FC10C92F}">
      <dgm:prSet/>
      <dgm:spPr/>
      <dgm:t>
        <a:bodyPr/>
        <a:lstStyle/>
        <a:p>
          <a:endParaRPr lang="es-PE"/>
        </a:p>
      </dgm:t>
    </dgm:pt>
    <dgm:pt modelId="{E7B7E58E-4488-4974-8DBF-94A003E53A37}" type="sibTrans" cxnId="{6B56DFAC-478D-4177-B4AD-5914FC10C92F}">
      <dgm:prSet/>
      <dgm:spPr/>
      <dgm:t>
        <a:bodyPr/>
        <a:lstStyle/>
        <a:p>
          <a:endParaRPr lang="es-PE"/>
        </a:p>
      </dgm:t>
    </dgm:pt>
    <dgm:pt modelId="{1F73AB00-FC42-48D4-ADC5-D356CB6CAC2B}">
      <dgm:prSet phldrT="[Texto]"/>
      <dgm:spPr>
        <a:noFill/>
        <a:ln>
          <a:solidFill>
            <a:schemeClr val="bg2">
              <a:lumMod val="50000"/>
            </a:schemeClr>
          </a:solidFill>
        </a:ln>
      </dgm:spPr>
      <dgm:t>
        <a:bodyPr/>
        <a:lstStyle/>
        <a:p>
          <a:pPr algn="just"/>
          <a:r>
            <a:rPr lang="es-PE" dirty="0" smtClean="0">
              <a:solidFill>
                <a:schemeClr val="accent5">
                  <a:lumMod val="50000"/>
                </a:schemeClr>
              </a:solidFill>
            </a:rPr>
            <a:t>En los casos que se produzca adelanto del alumbramiento respecto de la fecha probable del parto fijada  para el descanso prenatal, los días de adelanto  se acumularán al descanso post natal.</a:t>
          </a:r>
        </a:p>
        <a:p>
          <a:pPr algn="just"/>
          <a:r>
            <a:rPr lang="es-PE" dirty="0" smtClean="0">
              <a:solidFill>
                <a:schemeClr val="accent5">
                  <a:lumMod val="50000"/>
                </a:schemeClr>
              </a:solidFill>
            </a:rPr>
            <a:t>Si el alumbramiento se produjera después, los días de retraso serán considerados como descanso médico por incapacidad temporal para el trabajo y pagados como tal.</a:t>
          </a:r>
          <a:endParaRPr lang="es-PE" dirty="0">
            <a:solidFill>
              <a:schemeClr val="accent5">
                <a:lumMod val="50000"/>
              </a:schemeClr>
            </a:solidFill>
          </a:endParaRPr>
        </a:p>
      </dgm:t>
    </dgm:pt>
    <dgm:pt modelId="{3595F68B-BA47-4F78-8B3E-35EEB1672CE0}" type="parTrans" cxnId="{E29F5C06-2BEA-453B-BB50-8BDC6ACE9715}">
      <dgm:prSet/>
      <dgm:spPr/>
      <dgm:t>
        <a:bodyPr/>
        <a:lstStyle/>
        <a:p>
          <a:endParaRPr lang="es-PE"/>
        </a:p>
      </dgm:t>
    </dgm:pt>
    <dgm:pt modelId="{DADCB2DB-E404-4843-9249-60527D28977C}" type="sibTrans" cxnId="{E29F5C06-2BEA-453B-BB50-8BDC6ACE9715}">
      <dgm:prSet/>
      <dgm:spPr/>
      <dgm:t>
        <a:bodyPr/>
        <a:lstStyle/>
        <a:p>
          <a:endParaRPr lang="es-PE"/>
        </a:p>
      </dgm:t>
    </dgm:pt>
    <dgm:pt modelId="{6C2A1F9C-61AD-49BD-9A1D-A21FBBD21889}" type="pres">
      <dgm:prSet presAssocID="{28C811E3-0F9C-4405-B8A6-AE6F1B7A70E2}" presName="list" presStyleCnt="0">
        <dgm:presLayoutVars>
          <dgm:dir/>
          <dgm:animLvl val="lvl"/>
        </dgm:presLayoutVars>
      </dgm:prSet>
      <dgm:spPr/>
      <dgm:t>
        <a:bodyPr/>
        <a:lstStyle/>
        <a:p>
          <a:endParaRPr lang="es-PE"/>
        </a:p>
      </dgm:t>
    </dgm:pt>
    <dgm:pt modelId="{03594881-83B7-47E2-8FAC-6C3212689A49}" type="pres">
      <dgm:prSet presAssocID="{32025A0D-5EF4-4AA7-928C-8330FB8F9955}" presName="posSpace" presStyleCnt="0"/>
      <dgm:spPr/>
    </dgm:pt>
    <dgm:pt modelId="{79099995-83D4-46AD-8FBB-1A91876EF7C8}" type="pres">
      <dgm:prSet presAssocID="{32025A0D-5EF4-4AA7-928C-8330FB8F9955}" presName="vertFlow" presStyleCnt="0"/>
      <dgm:spPr/>
    </dgm:pt>
    <dgm:pt modelId="{D435866E-F11E-4A24-A0D4-4D0A8F053BB1}" type="pres">
      <dgm:prSet presAssocID="{32025A0D-5EF4-4AA7-928C-8330FB8F9955}" presName="topSpace" presStyleCnt="0"/>
      <dgm:spPr/>
    </dgm:pt>
    <dgm:pt modelId="{9DCFA804-09FB-49E6-8D88-9FFCE45944A7}" type="pres">
      <dgm:prSet presAssocID="{32025A0D-5EF4-4AA7-928C-8330FB8F9955}" presName="firstComp" presStyleCnt="0"/>
      <dgm:spPr/>
    </dgm:pt>
    <dgm:pt modelId="{B76984FB-C5BA-4FAF-A344-742032CD2869}" type="pres">
      <dgm:prSet presAssocID="{32025A0D-5EF4-4AA7-928C-8330FB8F9955}" presName="firstChild" presStyleLbl="bgAccFollowNode1" presStyleIdx="0" presStyleCnt="1"/>
      <dgm:spPr/>
      <dgm:t>
        <a:bodyPr/>
        <a:lstStyle/>
        <a:p>
          <a:endParaRPr lang="es-PE"/>
        </a:p>
      </dgm:t>
    </dgm:pt>
    <dgm:pt modelId="{EE1A97CA-C353-4F01-995E-F58C998C855B}" type="pres">
      <dgm:prSet presAssocID="{32025A0D-5EF4-4AA7-928C-8330FB8F9955}" presName="firstChildTx" presStyleLbl="bgAccFollowNode1" presStyleIdx="0" presStyleCnt="1">
        <dgm:presLayoutVars>
          <dgm:bulletEnabled val="1"/>
        </dgm:presLayoutVars>
      </dgm:prSet>
      <dgm:spPr/>
      <dgm:t>
        <a:bodyPr/>
        <a:lstStyle/>
        <a:p>
          <a:endParaRPr lang="es-PE"/>
        </a:p>
      </dgm:t>
    </dgm:pt>
    <dgm:pt modelId="{B452C0EC-3D79-4F76-9102-069920D82404}" type="pres">
      <dgm:prSet presAssocID="{32025A0D-5EF4-4AA7-928C-8330FB8F9955}" presName="negSpace" presStyleCnt="0"/>
      <dgm:spPr/>
    </dgm:pt>
    <dgm:pt modelId="{24C5E051-4B67-4A52-9A3B-CAC9EA46C5B9}" type="pres">
      <dgm:prSet presAssocID="{32025A0D-5EF4-4AA7-928C-8330FB8F9955}" presName="circle" presStyleLbl="node1" presStyleIdx="0" presStyleCnt="1" custScaleY="63767"/>
      <dgm:spPr/>
      <dgm:t>
        <a:bodyPr/>
        <a:lstStyle/>
        <a:p>
          <a:endParaRPr lang="es-PE"/>
        </a:p>
      </dgm:t>
    </dgm:pt>
  </dgm:ptLst>
  <dgm:cxnLst>
    <dgm:cxn modelId="{94232966-6E3D-4C89-ADFF-3E2B8603BCCC}" type="presOf" srcId="{1F73AB00-FC42-48D4-ADC5-D356CB6CAC2B}" destId="{B76984FB-C5BA-4FAF-A344-742032CD2869}" srcOrd="0" destOrd="0" presId="urn:microsoft.com/office/officeart/2005/8/layout/hList9"/>
    <dgm:cxn modelId="{4F468F26-5A8C-4AB3-9519-2DAB38E361F8}" type="presOf" srcId="{28C811E3-0F9C-4405-B8A6-AE6F1B7A70E2}" destId="{6C2A1F9C-61AD-49BD-9A1D-A21FBBD21889}" srcOrd="0" destOrd="0" presId="urn:microsoft.com/office/officeart/2005/8/layout/hList9"/>
    <dgm:cxn modelId="{338A48EE-E0EF-4223-9830-11441797E4C0}" type="presOf" srcId="{32025A0D-5EF4-4AA7-928C-8330FB8F9955}" destId="{24C5E051-4B67-4A52-9A3B-CAC9EA46C5B9}" srcOrd="0" destOrd="0" presId="urn:microsoft.com/office/officeart/2005/8/layout/hList9"/>
    <dgm:cxn modelId="{E29F5C06-2BEA-453B-BB50-8BDC6ACE9715}" srcId="{32025A0D-5EF4-4AA7-928C-8330FB8F9955}" destId="{1F73AB00-FC42-48D4-ADC5-D356CB6CAC2B}" srcOrd="0" destOrd="0" parTransId="{3595F68B-BA47-4F78-8B3E-35EEB1672CE0}" sibTransId="{DADCB2DB-E404-4843-9249-60527D28977C}"/>
    <dgm:cxn modelId="{8795D4EF-6218-4E1F-B3ED-4747DB135EE9}" type="presOf" srcId="{1F73AB00-FC42-48D4-ADC5-D356CB6CAC2B}" destId="{EE1A97CA-C353-4F01-995E-F58C998C855B}" srcOrd="1" destOrd="0" presId="urn:microsoft.com/office/officeart/2005/8/layout/hList9"/>
    <dgm:cxn modelId="{6B56DFAC-478D-4177-B4AD-5914FC10C92F}" srcId="{28C811E3-0F9C-4405-B8A6-AE6F1B7A70E2}" destId="{32025A0D-5EF4-4AA7-928C-8330FB8F9955}" srcOrd="0" destOrd="0" parTransId="{9AFB9BE2-BE4B-41C5-A83A-52AFC636ABA6}" sibTransId="{E7B7E58E-4488-4974-8DBF-94A003E53A37}"/>
    <dgm:cxn modelId="{232DD5A4-8549-41B2-BA24-42F42A84E3E0}" type="presParOf" srcId="{6C2A1F9C-61AD-49BD-9A1D-A21FBBD21889}" destId="{03594881-83B7-47E2-8FAC-6C3212689A49}" srcOrd="0" destOrd="0" presId="urn:microsoft.com/office/officeart/2005/8/layout/hList9"/>
    <dgm:cxn modelId="{7423FB0A-C0E6-4C3F-B5E4-BE8773A91D95}" type="presParOf" srcId="{6C2A1F9C-61AD-49BD-9A1D-A21FBBD21889}" destId="{79099995-83D4-46AD-8FBB-1A91876EF7C8}" srcOrd="1" destOrd="0" presId="urn:microsoft.com/office/officeart/2005/8/layout/hList9"/>
    <dgm:cxn modelId="{82214201-3F7E-42A7-8E07-E4E07712417C}" type="presParOf" srcId="{79099995-83D4-46AD-8FBB-1A91876EF7C8}" destId="{D435866E-F11E-4A24-A0D4-4D0A8F053BB1}" srcOrd="0" destOrd="0" presId="urn:microsoft.com/office/officeart/2005/8/layout/hList9"/>
    <dgm:cxn modelId="{4C7F76BE-5CFE-4365-A199-3B286A39ED43}" type="presParOf" srcId="{79099995-83D4-46AD-8FBB-1A91876EF7C8}" destId="{9DCFA804-09FB-49E6-8D88-9FFCE45944A7}" srcOrd="1" destOrd="0" presId="urn:microsoft.com/office/officeart/2005/8/layout/hList9"/>
    <dgm:cxn modelId="{155F56C8-CD1E-492E-B4F3-222826311BD5}" type="presParOf" srcId="{9DCFA804-09FB-49E6-8D88-9FFCE45944A7}" destId="{B76984FB-C5BA-4FAF-A344-742032CD2869}" srcOrd="0" destOrd="0" presId="urn:microsoft.com/office/officeart/2005/8/layout/hList9"/>
    <dgm:cxn modelId="{F3390485-3356-4536-9387-4B463A268643}" type="presParOf" srcId="{9DCFA804-09FB-49E6-8D88-9FFCE45944A7}" destId="{EE1A97CA-C353-4F01-995E-F58C998C855B}" srcOrd="1" destOrd="0" presId="urn:microsoft.com/office/officeart/2005/8/layout/hList9"/>
    <dgm:cxn modelId="{EADF26D9-9941-4E9E-9B84-08AE64711BAC}" type="presParOf" srcId="{6C2A1F9C-61AD-49BD-9A1D-A21FBBD21889}" destId="{B452C0EC-3D79-4F76-9102-069920D82404}" srcOrd="2" destOrd="0" presId="urn:microsoft.com/office/officeart/2005/8/layout/hList9"/>
    <dgm:cxn modelId="{21C2081F-AB1C-4FC1-A689-2A0CFEAF0F2D}" type="presParOf" srcId="{6C2A1F9C-61AD-49BD-9A1D-A21FBBD21889}" destId="{24C5E051-4B67-4A52-9A3B-CAC9EA46C5B9}"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724750-C1FD-431D-B5FF-9D5A6276C40D}" type="doc">
      <dgm:prSet loTypeId="urn:microsoft.com/office/officeart/2005/8/layout/process2" loCatId="process" qsTypeId="urn:microsoft.com/office/officeart/2005/8/quickstyle/simple1#9" qsCatId="simple" csTypeId="urn:microsoft.com/office/officeart/2005/8/colors/accent1_2#9" csCatId="accent1" phldr="1"/>
      <dgm:spPr/>
    </dgm:pt>
    <dgm:pt modelId="{F4FC51B9-5FCD-471F-8E96-D0874A7113EB}">
      <dgm:prSet phldrT="[Texto]"/>
      <dgm:spPr>
        <a:noFill/>
        <a:ln>
          <a:solidFill>
            <a:schemeClr val="accent5">
              <a:lumMod val="50000"/>
            </a:schemeClr>
          </a:solidFill>
        </a:ln>
      </dgm:spPr>
      <dgm:t>
        <a:bodyPr/>
        <a:lstStyle/>
        <a:p>
          <a:r>
            <a:rPr lang="es-PE" b="1" dirty="0" smtClean="0">
              <a:solidFill>
                <a:schemeClr val="accent5">
                  <a:lumMod val="50000"/>
                </a:schemeClr>
              </a:solidFill>
            </a:rPr>
            <a:t>SUBSIDIO POR MATERNIDAD</a:t>
          </a:r>
          <a:endParaRPr lang="es-PE" dirty="0">
            <a:solidFill>
              <a:schemeClr val="accent5">
                <a:lumMod val="50000"/>
              </a:schemeClr>
            </a:solidFill>
          </a:endParaRPr>
        </a:p>
      </dgm:t>
    </dgm:pt>
    <dgm:pt modelId="{930DF87C-5826-4C77-AA41-A3BF32725401}" type="parTrans" cxnId="{9623F47C-27C6-4D9A-8C78-6AEFBE11229A}">
      <dgm:prSet/>
      <dgm:spPr/>
      <dgm:t>
        <a:bodyPr/>
        <a:lstStyle/>
        <a:p>
          <a:endParaRPr lang="es-PE"/>
        </a:p>
      </dgm:t>
    </dgm:pt>
    <dgm:pt modelId="{B6D954E5-5AA5-462B-8AC9-9CA84E674EF4}" type="sibTrans" cxnId="{9623F47C-27C6-4D9A-8C78-6AEFBE11229A}">
      <dgm:prSet/>
      <dgm:spPr>
        <a:solidFill>
          <a:schemeClr val="bg2">
            <a:lumMod val="50000"/>
          </a:schemeClr>
        </a:solidFill>
        <a:ln w="28575">
          <a:solidFill>
            <a:schemeClr val="bg2">
              <a:lumMod val="50000"/>
            </a:schemeClr>
          </a:solidFill>
        </a:ln>
      </dgm:spPr>
      <dgm:t>
        <a:bodyPr/>
        <a:lstStyle/>
        <a:p>
          <a:endParaRPr lang="es-PE" dirty="0"/>
        </a:p>
      </dgm:t>
    </dgm:pt>
    <dgm:pt modelId="{8465E85A-FF47-4B35-AD54-D74480879D29}">
      <dgm:prSet phldrT="[Texto]"/>
      <dgm:spPr>
        <a:noFill/>
        <a:ln>
          <a:solidFill>
            <a:schemeClr val="bg2">
              <a:lumMod val="50000"/>
            </a:schemeClr>
          </a:solidFill>
        </a:ln>
      </dgm:spPr>
      <dgm:t>
        <a:bodyPr/>
        <a:lstStyle/>
        <a:p>
          <a:r>
            <a:rPr lang="es-PE" dirty="0" smtClean="0">
              <a:solidFill>
                <a:schemeClr val="accent6">
                  <a:lumMod val="50000"/>
                </a:schemeClr>
              </a:solidFill>
            </a:rPr>
            <a:t>La gestante tiene derecho a percibir un subsidio cuyo monto equivale al promedio diario de las remuneraciones  de los cuatro últimos meses anteriores al inicio de la prestación multiplicado por el número de días de goce de la prestación; no siendo posible gozar simultáneamente  de subsidio por incapacidad temporal y maternidad.</a:t>
          </a:r>
          <a:endParaRPr lang="es-PE" dirty="0"/>
        </a:p>
      </dgm:t>
    </dgm:pt>
    <dgm:pt modelId="{57518116-FEE4-40E1-97E6-FE9BB445BC61}" type="parTrans" cxnId="{1CF271E0-9CA6-435A-8E3E-5766F575E43C}">
      <dgm:prSet/>
      <dgm:spPr/>
      <dgm:t>
        <a:bodyPr/>
        <a:lstStyle/>
        <a:p>
          <a:endParaRPr lang="es-PE"/>
        </a:p>
      </dgm:t>
    </dgm:pt>
    <dgm:pt modelId="{5DD6A53B-0BF4-4AF3-9A0E-901AE3FF144F}" type="sibTrans" cxnId="{1CF271E0-9CA6-435A-8E3E-5766F575E43C}">
      <dgm:prSet/>
      <dgm:spPr/>
      <dgm:t>
        <a:bodyPr/>
        <a:lstStyle/>
        <a:p>
          <a:endParaRPr lang="es-PE"/>
        </a:p>
      </dgm:t>
    </dgm:pt>
    <dgm:pt modelId="{BE7772A7-C396-4BBD-B254-22FBFDF4E560}" type="pres">
      <dgm:prSet presAssocID="{1A724750-C1FD-431D-B5FF-9D5A6276C40D}" presName="linearFlow" presStyleCnt="0">
        <dgm:presLayoutVars>
          <dgm:resizeHandles val="exact"/>
        </dgm:presLayoutVars>
      </dgm:prSet>
      <dgm:spPr/>
    </dgm:pt>
    <dgm:pt modelId="{D0FE293D-3289-45CC-830B-24A091B53FBB}" type="pres">
      <dgm:prSet presAssocID="{F4FC51B9-5FCD-471F-8E96-D0874A7113EB}" presName="node" presStyleLbl="node1" presStyleIdx="0" presStyleCnt="2" custScaleY="48406">
        <dgm:presLayoutVars>
          <dgm:bulletEnabled val="1"/>
        </dgm:presLayoutVars>
      </dgm:prSet>
      <dgm:spPr/>
      <dgm:t>
        <a:bodyPr/>
        <a:lstStyle/>
        <a:p>
          <a:endParaRPr lang="es-PE"/>
        </a:p>
      </dgm:t>
    </dgm:pt>
    <dgm:pt modelId="{0C17AD8C-2EE0-4CE7-A035-396052B539CE}" type="pres">
      <dgm:prSet presAssocID="{B6D954E5-5AA5-462B-8AC9-9CA84E674EF4}" presName="sibTrans" presStyleLbl="sibTrans2D1" presStyleIdx="0" presStyleCnt="1"/>
      <dgm:spPr/>
      <dgm:t>
        <a:bodyPr/>
        <a:lstStyle/>
        <a:p>
          <a:endParaRPr lang="es-PE"/>
        </a:p>
      </dgm:t>
    </dgm:pt>
    <dgm:pt modelId="{4A4C12C5-FE5F-4CD4-A5F6-281ED832E1D4}" type="pres">
      <dgm:prSet presAssocID="{B6D954E5-5AA5-462B-8AC9-9CA84E674EF4}" presName="connectorText" presStyleLbl="sibTrans2D1" presStyleIdx="0" presStyleCnt="1"/>
      <dgm:spPr/>
      <dgm:t>
        <a:bodyPr/>
        <a:lstStyle/>
        <a:p>
          <a:endParaRPr lang="es-PE"/>
        </a:p>
      </dgm:t>
    </dgm:pt>
    <dgm:pt modelId="{AEAFCA97-E3D7-439E-94FD-C71BE2C26965}" type="pres">
      <dgm:prSet presAssocID="{8465E85A-FF47-4B35-AD54-D74480879D29}" presName="node" presStyleLbl="node1" presStyleIdx="1" presStyleCnt="2">
        <dgm:presLayoutVars>
          <dgm:bulletEnabled val="1"/>
        </dgm:presLayoutVars>
      </dgm:prSet>
      <dgm:spPr/>
      <dgm:t>
        <a:bodyPr/>
        <a:lstStyle/>
        <a:p>
          <a:endParaRPr lang="es-PE"/>
        </a:p>
      </dgm:t>
    </dgm:pt>
  </dgm:ptLst>
  <dgm:cxnLst>
    <dgm:cxn modelId="{9623F47C-27C6-4D9A-8C78-6AEFBE11229A}" srcId="{1A724750-C1FD-431D-B5FF-9D5A6276C40D}" destId="{F4FC51B9-5FCD-471F-8E96-D0874A7113EB}" srcOrd="0" destOrd="0" parTransId="{930DF87C-5826-4C77-AA41-A3BF32725401}" sibTransId="{B6D954E5-5AA5-462B-8AC9-9CA84E674EF4}"/>
    <dgm:cxn modelId="{1CF271E0-9CA6-435A-8E3E-5766F575E43C}" srcId="{1A724750-C1FD-431D-B5FF-9D5A6276C40D}" destId="{8465E85A-FF47-4B35-AD54-D74480879D29}" srcOrd="1" destOrd="0" parTransId="{57518116-FEE4-40E1-97E6-FE9BB445BC61}" sibTransId="{5DD6A53B-0BF4-4AF3-9A0E-901AE3FF144F}"/>
    <dgm:cxn modelId="{2B26A690-C73D-47AF-886E-5C035CC20455}" type="presOf" srcId="{B6D954E5-5AA5-462B-8AC9-9CA84E674EF4}" destId="{0C17AD8C-2EE0-4CE7-A035-396052B539CE}" srcOrd="0" destOrd="0" presId="urn:microsoft.com/office/officeart/2005/8/layout/process2"/>
    <dgm:cxn modelId="{3F14D07E-AF42-4D8E-B636-D2904860EF4F}" type="presOf" srcId="{8465E85A-FF47-4B35-AD54-D74480879D29}" destId="{AEAFCA97-E3D7-439E-94FD-C71BE2C26965}" srcOrd="0" destOrd="0" presId="urn:microsoft.com/office/officeart/2005/8/layout/process2"/>
    <dgm:cxn modelId="{42ACED85-7403-4AE3-9023-04D6EDBAD316}" type="presOf" srcId="{F4FC51B9-5FCD-471F-8E96-D0874A7113EB}" destId="{D0FE293D-3289-45CC-830B-24A091B53FBB}" srcOrd="0" destOrd="0" presId="urn:microsoft.com/office/officeart/2005/8/layout/process2"/>
    <dgm:cxn modelId="{04596868-C533-4EE8-A38A-E60DCBDE4451}" type="presOf" srcId="{1A724750-C1FD-431D-B5FF-9D5A6276C40D}" destId="{BE7772A7-C396-4BBD-B254-22FBFDF4E560}" srcOrd="0" destOrd="0" presId="urn:microsoft.com/office/officeart/2005/8/layout/process2"/>
    <dgm:cxn modelId="{F4253085-CA28-4816-ACA1-83B40B1F9531}" type="presOf" srcId="{B6D954E5-5AA5-462B-8AC9-9CA84E674EF4}" destId="{4A4C12C5-FE5F-4CD4-A5F6-281ED832E1D4}" srcOrd="1" destOrd="0" presId="urn:microsoft.com/office/officeart/2005/8/layout/process2"/>
    <dgm:cxn modelId="{0598848A-1747-4FB3-BDAA-7E3EA3FDD81F}" type="presParOf" srcId="{BE7772A7-C396-4BBD-B254-22FBFDF4E560}" destId="{D0FE293D-3289-45CC-830B-24A091B53FBB}" srcOrd="0" destOrd="0" presId="urn:microsoft.com/office/officeart/2005/8/layout/process2"/>
    <dgm:cxn modelId="{679F34EF-0F67-446A-90CB-EE7BED105C1D}" type="presParOf" srcId="{BE7772A7-C396-4BBD-B254-22FBFDF4E560}" destId="{0C17AD8C-2EE0-4CE7-A035-396052B539CE}" srcOrd="1" destOrd="0" presId="urn:microsoft.com/office/officeart/2005/8/layout/process2"/>
    <dgm:cxn modelId="{882E629A-C10D-4DA4-B2DA-B244799E50DB}" type="presParOf" srcId="{0C17AD8C-2EE0-4CE7-A035-396052B539CE}" destId="{4A4C12C5-FE5F-4CD4-A5F6-281ED832E1D4}" srcOrd="0" destOrd="0" presId="urn:microsoft.com/office/officeart/2005/8/layout/process2"/>
    <dgm:cxn modelId="{7C1617A1-034C-4EB8-9075-8D4B1A3A111D}" type="presParOf" srcId="{BE7772A7-C396-4BBD-B254-22FBFDF4E560}" destId="{AEAFCA97-E3D7-439E-94FD-C71BE2C26965}" srcOrd="2"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E449985-943A-4F96-8873-F09DDA434250}" type="doc">
      <dgm:prSet loTypeId="urn:microsoft.com/office/officeart/2005/8/layout/hList2" loCatId="list" qsTypeId="urn:microsoft.com/office/officeart/2005/8/quickstyle/simple1#10" qsCatId="simple" csTypeId="urn:microsoft.com/office/officeart/2005/8/colors/accent1_2#10" csCatId="accent1" phldr="1"/>
      <dgm:spPr/>
      <dgm:t>
        <a:bodyPr/>
        <a:lstStyle/>
        <a:p>
          <a:endParaRPr lang="es-PE"/>
        </a:p>
      </dgm:t>
    </dgm:pt>
    <dgm:pt modelId="{BD3B2725-F23E-4E4D-ADA1-CC69616A8A59}">
      <dgm:prSet phldrT="[Texto]" custT="1"/>
      <dgm:spPr>
        <a:noFill/>
        <a:ln>
          <a:solidFill>
            <a:schemeClr val="bg2">
              <a:lumMod val="50000"/>
            </a:schemeClr>
          </a:solidFill>
        </a:ln>
      </dgm:spPr>
      <dgm:t>
        <a:bodyPr/>
        <a:lstStyle/>
        <a:p>
          <a:pPr algn="just"/>
          <a:r>
            <a:rPr lang="es-PE" sz="2000" b="0" dirty="0" smtClean="0">
              <a:solidFill>
                <a:schemeClr val="accent5">
                  <a:lumMod val="50000"/>
                </a:schemeClr>
              </a:solidFill>
            </a:rPr>
            <a:t>Participación política del trabajador que resulte elegido para ejercer  un cargo público, como el de congresista, alcalde o regidor municipal.</a:t>
          </a:r>
          <a:endParaRPr lang="es-PE" sz="2000" b="0" dirty="0">
            <a:solidFill>
              <a:schemeClr val="accent5">
                <a:lumMod val="50000"/>
              </a:schemeClr>
            </a:solidFill>
          </a:endParaRPr>
        </a:p>
      </dgm:t>
    </dgm:pt>
    <dgm:pt modelId="{DEF2980C-94A0-4DCD-A458-57ED2920978E}" type="parTrans" cxnId="{3525F963-4DB5-4385-B8D7-CC1307605B32}">
      <dgm:prSet/>
      <dgm:spPr/>
      <dgm:t>
        <a:bodyPr/>
        <a:lstStyle/>
        <a:p>
          <a:endParaRPr lang="es-PE"/>
        </a:p>
      </dgm:t>
    </dgm:pt>
    <dgm:pt modelId="{142D5F41-979B-451D-9133-ECF9218B116D}" type="sibTrans" cxnId="{3525F963-4DB5-4385-B8D7-CC1307605B32}">
      <dgm:prSet/>
      <dgm:spPr/>
      <dgm:t>
        <a:bodyPr/>
        <a:lstStyle/>
        <a:p>
          <a:endParaRPr lang="es-PE"/>
        </a:p>
      </dgm:t>
    </dgm:pt>
    <dgm:pt modelId="{FE3C4CE2-FDE6-459A-BEAC-0A63B293A6A0}">
      <dgm:prSet phldrT="[Texto]" custT="1"/>
      <dgm:spPr>
        <a:noFill/>
        <a:ln>
          <a:solidFill>
            <a:schemeClr val="bg2">
              <a:lumMod val="50000"/>
            </a:schemeClr>
          </a:solidFill>
        </a:ln>
      </dgm:spPr>
      <dgm:t>
        <a:bodyPr/>
        <a:lstStyle/>
        <a:p>
          <a:pPr algn="just"/>
          <a:r>
            <a:rPr lang="es-PE" sz="2000" b="0" dirty="0" smtClean="0">
              <a:solidFill>
                <a:schemeClr val="accent5">
                  <a:lumMod val="50000"/>
                </a:schemeClr>
              </a:solidFill>
            </a:rPr>
            <a:t>Servidores que han sido designados como funcionarios públicos de libre designación y remoción que requieran desempeñarse a tiempo completo</a:t>
          </a:r>
          <a:endParaRPr lang="es-PE" sz="2000" b="0" dirty="0">
            <a:solidFill>
              <a:schemeClr val="accent5">
                <a:lumMod val="50000"/>
              </a:schemeClr>
            </a:solidFill>
          </a:endParaRPr>
        </a:p>
      </dgm:t>
    </dgm:pt>
    <dgm:pt modelId="{96FD8F58-BA6B-44FF-A034-194E8FA17CC6}" type="parTrans" cxnId="{994D92BD-7F64-41CE-9DE9-8F44F340F8FF}">
      <dgm:prSet/>
      <dgm:spPr/>
      <dgm:t>
        <a:bodyPr/>
        <a:lstStyle/>
        <a:p>
          <a:endParaRPr lang="es-PE"/>
        </a:p>
      </dgm:t>
    </dgm:pt>
    <dgm:pt modelId="{1EF09188-945A-4A3E-B11C-5EA333E7ACB5}" type="sibTrans" cxnId="{994D92BD-7F64-41CE-9DE9-8F44F340F8FF}">
      <dgm:prSet/>
      <dgm:spPr/>
      <dgm:t>
        <a:bodyPr/>
        <a:lstStyle/>
        <a:p>
          <a:endParaRPr lang="es-PE"/>
        </a:p>
      </dgm:t>
    </dgm:pt>
    <dgm:pt modelId="{FF52D705-6666-4702-9301-0E6D7D6C97C0}">
      <dgm:prSet phldrT="[Texto]"/>
      <dgm:spPr/>
      <dgm:t>
        <a:bodyPr/>
        <a:lstStyle/>
        <a:p>
          <a:pPr algn="l"/>
          <a:endParaRPr lang="es-PE" sz="3000" dirty="0"/>
        </a:p>
      </dgm:t>
    </dgm:pt>
    <dgm:pt modelId="{C10F084A-8799-4E21-8048-81A783EE831A}" type="sibTrans" cxnId="{5A369648-1755-41C7-969B-04B85C267929}">
      <dgm:prSet/>
      <dgm:spPr/>
      <dgm:t>
        <a:bodyPr/>
        <a:lstStyle/>
        <a:p>
          <a:endParaRPr lang="es-PE"/>
        </a:p>
      </dgm:t>
    </dgm:pt>
    <dgm:pt modelId="{91BC7A87-A8E7-460F-BDE2-2302FD504E92}" type="parTrans" cxnId="{5A369648-1755-41C7-969B-04B85C267929}">
      <dgm:prSet/>
      <dgm:spPr/>
      <dgm:t>
        <a:bodyPr/>
        <a:lstStyle/>
        <a:p>
          <a:endParaRPr lang="es-PE"/>
        </a:p>
      </dgm:t>
    </dgm:pt>
    <dgm:pt modelId="{DC902A27-D1A5-42B6-896E-5BC9553C1E7C}">
      <dgm:prSet phldrT="[Texto]" custT="1"/>
      <dgm:spPr>
        <a:noFill/>
        <a:ln>
          <a:solidFill>
            <a:schemeClr val="bg2">
              <a:lumMod val="50000"/>
            </a:schemeClr>
          </a:solidFill>
        </a:ln>
      </dgm:spPr>
      <dgm:t>
        <a:bodyPr/>
        <a:lstStyle/>
        <a:p>
          <a:pPr algn="just"/>
          <a:endParaRPr lang="es-PE" sz="2000" b="0" dirty="0">
            <a:solidFill>
              <a:schemeClr val="accent5">
                <a:lumMod val="50000"/>
              </a:schemeClr>
            </a:solidFill>
          </a:endParaRPr>
        </a:p>
      </dgm:t>
    </dgm:pt>
    <dgm:pt modelId="{1B8AD142-B353-4298-875B-8197ECB9DF8C}" type="parTrans" cxnId="{F28725FC-A481-444B-B40F-39604F90F4A4}">
      <dgm:prSet/>
      <dgm:spPr/>
      <dgm:t>
        <a:bodyPr/>
        <a:lstStyle/>
        <a:p>
          <a:endParaRPr lang="es-PE"/>
        </a:p>
      </dgm:t>
    </dgm:pt>
    <dgm:pt modelId="{A0D89202-88F7-488D-B1A5-DEF1C6B83627}" type="sibTrans" cxnId="{F28725FC-A481-444B-B40F-39604F90F4A4}">
      <dgm:prSet/>
      <dgm:spPr/>
      <dgm:t>
        <a:bodyPr/>
        <a:lstStyle/>
        <a:p>
          <a:endParaRPr lang="es-PE"/>
        </a:p>
      </dgm:t>
    </dgm:pt>
    <dgm:pt modelId="{B7F4EE6E-760C-40E0-9751-98F35F65A5FD}">
      <dgm:prSet phldrT="[Texto]" custT="1"/>
      <dgm:spPr>
        <a:noFill/>
        <a:ln>
          <a:solidFill>
            <a:schemeClr val="bg2">
              <a:lumMod val="50000"/>
            </a:schemeClr>
          </a:solidFill>
        </a:ln>
      </dgm:spPr>
      <dgm:t>
        <a:bodyPr/>
        <a:lstStyle/>
        <a:p>
          <a:pPr algn="just"/>
          <a:endParaRPr lang="es-PE" sz="2000" b="0" dirty="0"/>
        </a:p>
      </dgm:t>
    </dgm:pt>
    <dgm:pt modelId="{32443D00-8172-4417-8BF5-EEADA33F865B}" type="parTrans" cxnId="{80163E0F-47F8-4DDA-9FCD-75596357E83E}">
      <dgm:prSet/>
      <dgm:spPr/>
      <dgm:t>
        <a:bodyPr/>
        <a:lstStyle/>
        <a:p>
          <a:endParaRPr lang="es-PE"/>
        </a:p>
      </dgm:t>
    </dgm:pt>
    <dgm:pt modelId="{69964374-7F66-4988-BA65-D750EFE9353B}" type="sibTrans" cxnId="{80163E0F-47F8-4DDA-9FCD-75596357E83E}">
      <dgm:prSet/>
      <dgm:spPr/>
      <dgm:t>
        <a:bodyPr/>
        <a:lstStyle/>
        <a:p>
          <a:endParaRPr lang="es-PE"/>
        </a:p>
      </dgm:t>
    </dgm:pt>
    <dgm:pt modelId="{D4F40A5F-F1C1-4803-9B87-31596CF96490}" type="pres">
      <dgm:prSet presAssocID="{4E449985-943A-4F96-8873-F09DDA434250}" presName="linearFlow" presStyleCnt="0">
        <dgm:presLayoutVars>
          <dgm:dir/>
          <dgm:animLvl val="lvl"/>
          <dgm:resizeHandles/>
        </dgm:presLayoutVars>
      </dgm:prSet>
      <dgm:spPr/>
      <dgm:t>
        <a:bodyPr/>
        <a:lstStyle/>
        <a:p>
          <a:endParaRPr lang="es-PE"/>
        </a:p>
      </dgm:t>
    </dgm:pt>
    <dgm:pt modelId="{3F548F39-6A52-4A27-A80B-2F0A2D123DFA}" type="pres">
      <dgm:prSet presAssocID="{FF52D705-6666-4702-9301-0E6D7D6C97C0}" presName="compositeNode" presStyleCnt="0">
        <dgm:presLayoutVars>
          <dgm:bulletEnabled val="1"/>
        </dgm:presLayoutVars>
      </dgm:prSet>
      <dgm:spPr/>
    </dgm:pt>
    <dgm:pt modelId="{0BD17E6C-D50A-4EAC-B950-3BD2A0A610AC}" type="pres">
      <dgm:prSet presAssocID="{FF52D705-6666-4702-9301-0E6D7D6C97C0}" presName="image" presStyleLbl="fgImgPlace1" presStyleIdx="0" presStyleCnt="1" custScaleX="229589" custScaleY="136182" custLinFactNeighborX="58364" custLinFactNeighborY="13235"/>
      <dgm:spPr>
        <a:blipFill rotWithShape="0">
          <a:blip xmlns:r="http://schemas.openxmlformats.org/officeDocument/2006/relationships" r:embed="rId1"/>
          <a:stretch>
            <a:fillRect/>
          </a:stretch>
        </a:blipFill>
        <a:ln>
          <a:solidFill>
            <a:schemeClr val="accent5">
              <a:lumMod val="50000"/>
            </a:schemeClr>
          </a:solidFill>
        </a:ln>
      </dgm:spPr>
      <dgm:t>
        <a:bodyPr/>
        <a:lstStyle/>
        <a:p>
          <a:endParaRPr lang="es-PE"/>
        </a:p>
      </dgm:t>
    </dgm:pt>
    <dgm:pt modelId="{FD8B65EE-C392-4CEC-AED4-C2D72E991B23}" type="pres">
      <dgm:prSet presAssocID="{FF52D705-6666-4702-9301-0E6D7D6C97C0}" presName="childNode" presStyleLbl="node1" presStyleIdx="0" presStyleCnt="1" custScaleX="88431" custScaleY="88679" custLinFactNeighborX="-736" custLinFactNeighborY="3694">
        <dgm:presLayoutVars>
          <dgm:bulletEnabled val="1"/>
        </dgm:presLayoutVars>
      </dgm:prSet>
      <dgm:spPr/>
      <dgm:t>
        <a:bodyPr/>
        <a:lstStyle/>
        <a:p>
          <a:endParaRPr lang="es-PE"/>
        </a:p>
      </dgm:t>
    </dgm:pt>
    <dgm:pt modelId="{A7D99EB9-8AB0-4C83-9FFC-965626C3BCA2}" type="pres">
      <dgm:prSet presAssocID="{FF52D705-6666-4702-9301-0E6D7D6C97C0}" presName="parentNode" presStyleLbl="revTx" presStyleIdx="0" presStyleCnt="1">
        <dgm:presLayoutVars>
          <dgm:chMax val="0"/>
          <dgm:bulletEnabled val="1"/>
        </dgm:presLayoutVars>
      </dgm:prSet>
      <dgm:spPr/>
      <dgm:t>
        <a:bodyPr/>
        <a:lstStyle/>
        <a:p>
          <a:endParaRPr lang="es-PE"/>
        </a:p>
      </dgm:t>
    </dgm:pt>
  </dgm:ptLst>
  <dgm:cxnLst>
    <dgm:cxn modelId="{994D92BD-7F64-41CE-9DE9-8F44F340F8FF}" srcId="{FF52D705-6666-4702-9301-0E6D7D6C97C0}" destId="{FE3C4CE2-FDE6-459A-BEAC-0A63B293A6A0}" srcOrd="3" destOrd="0" parTransId="{96FD8F58-BA6B-44FF-A034-194E8FA17CC6}" sibTransId="{1EF09188-945A-4A3E-B11C-5EA333E7ACB5}"/>
    <dgm:cxn modelId="{12674AFE-FDFC-4F3D-A20D-50FD483619C2}" type="presOf" srcId="{4E449985-943A-4F96-8873-F09DDA434250}" destId="{D4F40A5F-F1C1-4803-9B87-31596CF96490}" srcOrd="0" destOrd="0" presId="urn:microsoft.com/office/officeart/2005/8/layout/hList2"/>
    <dgm:cxn modelId="{AA860DB0-BC60-499B-8383-7C0224C520E7}" type="presOf" srcId="{FE3C4CE2-FDE6-459A-BEAC-0A63B293A6A0}" destId="{FD8B65EE-C392-4CEC-AED4-C2D72E991B23}" srcOrd="0" destOrd="3" presId="urn:microsoft.com/office/officeart/2005/8/layout/hList2"/>
    <dgm:cxn modelId="{B17B6700-88DE-4BA7-A0E0-2EB33793D1A8}" type="presOf" srcId="{BD3B2725-F23E-4E4D-ADA1-CC69616A8A59}" destId="{FD8B65EE-C392-4CEC-AED4-C2D72E991B23}" srcOrd="0" destOrd="1" presId="urn:microsoft.com/office/officeart/2005/8/layout/hList2"/>
    <dgm:cxn modelId="{F93619DF-FEB5-4E0B-AE76-2960FF99BB9F}" type="presOf" srcId="{FF52D705-6666-4702-9301-0E6D7D6C97C0}" destId="{A7D99EB9-8AB0-4C83-9FFC-965626C3BCA2}" srcOrd="0" destOrd="0" presId="urn:microsoft.com/office/officeart/2005/8/layout/hList2"/>
    <dgm:cxn modelId="{5A369648-1755-41C7-969B-04B85C267929}" srcId="{4E449985-943A-4F96-8873-F09DDA434250}" destId="{FF52D705-6666-4702-9301-0E6D7D6C97C0}" srcOrd="0" destOrd="0" parTransId="{91BC7A87-A8E7-460F-BDE2-2302FD504E92}" sibTransId="{C10F084A-8799-4E21-8048-81A783EE831A}"/>
    <dgm:cxn modelId="{3525F963-4DB5-4385-B8D7-CC1307605B32}" srcId="{FF52D705-6666-4702-9301-0E6D7D6C97C0}" destId="{BD3B2725-F23E-4E4D-ADA1-CC69616A8A59}" srcOrd="1" destOrd="0" parTransId="{DEF2980C-94A0-4DCD-A458-57ED2920978E}" sibTransId="{142D5F41-979B-451D-9133-ECF9218B116D}"/>
    <dgm:cxn modelId="{80163E0F-47F8-4DDA-9FCD-75596357E83E}" srcId="{FF52D705-6666-4702-9301-0E6D7D6C97C0}" destId="{B7F4EE6E-760C-40E0-9751-98F35F65A5FD}" srcOrd="0" destOrd="0" parTransId="{32443D00-8172-4417-8BF5-EEADA33F865B}" sibTransId="{69964374-7F66-4988-BA65-D750EFE9353B}"/>
    <dgm:cxn modelId="{014F8366-5C41-40E4-8F74-DB477C3344AE}" type="presOf" srcId="{DC902A27-D1A5-42B6-896E-5BC9553C1E7C}" destId="{FD8B65EE-C392-4CEC-AED4-C2D72E991B23}" srcOrd="0" destOrd="2" presId="urn:microsoft.com/office/officeart/2005/8/layout/hList2"/>
    <dgm:cxn modelId="{F28725FC-A481-444B-B40F-39604F90F4A4}" srcId="{FF52D705-6666-4702-9301-0E6D7D6C97C0}" destId="{DC902A27-D1A5-42B6-896E-5BC9553C1E7C}" srcOrd="2" destOrd="0" parTransId="{1B8AD142-B353-4298-875B-8197ECB9DF8C}" sibTransId="{A0D89202-88F7-488D-B1A5-DEF1C6B83627}"/>
    <dgm:cxn modelId="{EDB0B5D4-83CF-4A8A-BE90-12E5CD9A1D4D}" type="presOf" srcId="{B7F4EE6E-760C-40E0-9751-98F35F65A5FD}" destId="{FD8B65EE-C392-4CEC-AED4-C2D72E991B23}" srcOrd="0" destOrd="0" presId="urn:microsoft.com/office/officeart/2005/8/layout/hList2"/>
    <dgm:cxn modelId="{6E860524-BD9D-4E53-BEA9-A7DF0FB95465}" type="presParOf" srcId="{D4F40A5F-F1C1-4803-9B87-31596CF96490}" destId="{3F548F39-6A52-4A27-A80B-2F0A2D123DFA}" srcOrd="0" destOrd="0" presId="urn:microsoft.com/office/officeart/2005/8/layout/hList2"/>
    <dgm:cxn modelId="{EEDEBB85-F9CB-43CB-97AD-2FD13A7D1567}" type="presParOf" srcId="{3F548F39-6A52-4A27-A80B-2F0A2D123DFA}" destId="{0BD17E6C-D50A-4EAC-B950-3BD2A0A610AC}" srcOrd="0" destOrd="0" presId="urn:microsoft.com/office/officeart/2005/8/layout/hList2"/>
    <dgm:cxn modelId="{995EEDCB-6761-4EF5-A6A5-93DC0A63FE7F}" type="presParOf" srcId="{3F548F39-6A52-4A27-A80B-2F0A2D123DFA}" destId="{FD8B65EE-C392-4CEC-AED4-C2D72E991B23}" srcOrd="1" destOrd="0" presId="urn:microsoft.com/office/officeart/2005/8/layout/hList2"/>
    <dgm:cxn modelId="{E62561A7-4322-4002-9B1C-540D31C4116C}" type="presParOf" srcId="{3F548F39-6A52-4A27-A80B-2F0A2D123DFA}" destId="{A7D99EB9-8AB0-4C83-9FFC-965626C3BCA2}" srcOrd="2" destOrd="0" presId="urn:microsoft.com/office/officeart/2005/8/layout/h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AE66F3-4EB9-41BD-AF43-339D8222A5C4}" type="doc">
      <dgm:prSet loTypeId="urn:microsoft.com/office/officeart/2005/8/layout/pList2" loCatId="list" qsTypeId="urn:microsoft.com/office/officeart/2005/8/quickstyle/simple1#11" qsCatId="simple" csTypeId="urn:microsoft.com/office/officeart/2005/8/colors/accent1_2#11" csCatId="accent1" phldr="1"/>
      <dgm:spPr/>
    </dgm:pt>
    <dgm:pt modelId="{292E5AEF-00C1-4673-A706-29D00E3F420A}">
      <dgm:prSet phldrT="[Texto]" custT="1"/>
      <dgm:spPr>
        <a:noFill/>
        <a:ln>
          <a:solidFill>
            <a:schemeClr val="accent5">
              <a:lumMod val="50000"/>
            </a:schemeClr>
          </a:solidFill>
        </a:ln>
      </dgm:spPr>
      <dgm:t>
        <a:bodyPr/>
        <a:lstStyle/>
        <a:p>
          <a:pPr algn="ctr"/>
          <a:r>
            <a:rPr lang="es-PE" sz="2000" dirty="0" smtClean="0">
              <a:solidFill>
                <a:schemeClr val="accent6">
                  <a:lumMod val="50000"/>
                </a:schemeClr>
              </a:solidFill>
            </a:rPr>
            <a:t>La Ley N° 16559  dispone el goce de licencia por el   término de su mandato de los empleados u obreros que resulten elegidos miembros del Poder Legislativo.</a:t>
          </a:r>
          <a:endParaRPr lang="es-PE" sz="2000" dirty="0"/>
        </a:p>
      </dgm:t>
    </dgm:pt>
    <dgm:pt modelId="{54FB01A4-8D5F-4286-B540-50B3CD25C422}" type="parTrans" cxnId="{73144C72-A367-4D16-B7B0-86D39ECA651F}">
      <dgm:prSet/>
      <dgm:spPr/>
      <dgm:t>
        <a:bodyPr/>
        <a:lstStyle/>
        <a:p>
          <a:endParaRPr lang="es-PE"/>
        </a:p>
      </dgm:t>
    </dgm:pt>
    <dgm:pt modelId="{F587D40E-805D-4024-BC4D-DD5F2B856794}" type="sibTrans" cxnId="{73144C72-A367-4D16-B7B0-86D39ECA651F}">
      <dgm:prSet/>
      <dgm:spPr/>
      <dgm:t>
        <a:bodyPr/>
        <a:lstStyle/>
        <a:p>
          <a:endParaRPr lang="es-PE"/>
        </a:p>
      </dgm:t>
    </dgm:pt>
    <dgm:pt modelId="{6E55FFA0-57E9-4B95-8369-909D8BC70156}" type="pres">
      <dgm:prSet presAssocID="{B7AE66F3-4EB9-41BD-AF43-339D8222A5C4}" presName="Name0" presStyleCnt="0">
        <dgm:presLayoutVars>
          <dgm:dir/>
          <dgm:resizeHandles val="exact"/>
        </dgm:presLayoutVars>
      </dgm:prSet>
      <dgm:spPr/>
    </dgm:pt>
    <dgm:pt modelId="{3530093F-745B-40FA-B677-24092122B68C}" type="pres">
      <dgm:prSet presAssocID="{B7AE66F3-4EB9-41BD-AF43-339D8222A5C4}" presName="bkgdShp" presStyleLbl="alignAccFollowNode1" presStyleIdx="0" presStyleCnt="1" custScaleX="90323"/>
      <dgm:spPr>
        <a:ln>
          <a:solidFill>
            <a:schemeClr val="accent1">
              <a:lumMod val="50000"/>
            </a:schemeClr>
          </a:solidFill>
        </a:ln>
      </dgm:spPr>
    </dgm:pt>
    <dgm:pt modelId="{FCEDFF3A-369C-4B64-92BE-979889120476}" type="pres">
      <dgm:prSet presAssocID="{B7AE66F3-4EB9-41BD-AF43-339D8222A5C4}" presName="linComp" presStyleCnt="0"/>
      <dgm:spPr/>
    </dgm:pt>
    <dgm:pt modelId="{C5BBF08D-3F5E-4289-B9D6-53493759C4F5}" type="pres">
      <dgm:prSet presAssocID="{292E5AEF-00C1-4673-A706-29D00E3F420A}" presName="compNode" presStyleCnt="0"/>
      <dgm:spPr/>
    </dgm:pt>
    <dgm:pt modelId="{CFCE2B22-586B-4D10-960F-3D62F07339B9}" type="pres">
      <dgm:prSet presAssocID="{292E5AEF-00C1-4673-A706-29D00E3F420A}" presName="node" presStyleLbl="node1" presStyleIdx="0" presStyleCnt="1" custScaleY="76163">
        <dgm:presLayoutVars>
          <dgm:bulletEnabled val="1"/>
        </dgm:presLayoutVars>
      </dgm:prSet>
      <dgm:spPr/>
      <dgm:t>
        <a:bodyPr/>
        <a:lstStyle/>
        <a:p>
          <a:endParaRPr lang="es-PE"/>
        </a:p>
      </dgm:t>
    </dgm:pt>
    <dgm:pt modelId="{7AC64DBA-3C84-4F12-9372-1BE41FEAF7A9}" type="pres">
      <dgm:prSet presAssocID="{292E5AEF-00C1-4673-A706-29D00E3F420A}" presName="invisiNode" presStyleLbl="node1" presStyleIdx="0" presStyleCnt="1"/>
      <dgm:spPr/>
    </dgm:pt>
    <dgm:pt modelId="{34160125-9AA8-413B-A5B9-50981A0C2B9A}" type="pres">
      <dgm:prSet presAssocID="{292E5AEF-00C1-4673-A706-29D00E3F420A}" presName="imagNode" presStyleLbl="fgImgPlace1" presStyleIdx="0" presStyleCnt="1" custScaleX="106487" custScaleY="173078"/>
      <dgm:spPr>
        <a:blipFill rotWithShape="0">
          <a:blip xmlns:r="http://schemas.openxmlformats.org/officeDocument/2006/relationships" r:embed="rId1"/>
          <a:stretch>
            <a:fillRect/>
          </a:stretch>
        </a:blipFill>
        <a:ln>
          <a:solidFill>
            <a:schemeClr val="bg2">
              <a:lumMod val="50000"/>
            </a:schemeClr>
          </a:solidFill>
        </a:ln>
      </dgm:spPr>
    </dgm:pt>
  </dgm:ptLst>
  <dgm:cxnLst>
    <dgm:cxn modelId="{32062D69-F428-42EC-9663-F5244C7B143F}" type="presOf" srcId="{B7AE66F3-4EB9-41BD-AF43-339D8222A5C4}" destId="{6E55FFA0-57E9-4B95-8369-909D8BC70156}" srcOrd="0" destOrd="0" presId="urn:microsoft.com/office/officeart/2005/8/layout/pList2"/>
    <dgm:cxn modelId="{8B180421-919F-4FBF-892A-C23D644CD30E}" type="presOf" srcId="{292E5AEF-00C1-4673-A706-29D00E3F420A}" destId="{CFCE2B22-586B-4D10-960F-3D62F07339B9}" srcOrd="0" destOrd="0" presId="urn:microsoft.com/office/officeart/2005/8/layout/pList2"/>
    <dgm:cxn modelId="{73144C72-A367-4D16-B7B0-86D39ECA651F}" srcId="{B7AE66F3-4EB9-41BD-AF43-339D8222A5C4}" destId="{292E5AEF-00C1-4673-A706-29D00E3F420A}" srcOrd="0" destOrd="0" parTransId="{54FB01A4-8D5F-4286-B540-50B3CD25C422}" sibTransId="{F587D40E-805D-4024-BC4D-DD5F2B856794}"/>
    <dgm:cxn modelId="{80F01A4E-62F8-4288-AD46-3BFE0794C1B1}" type="presParOf" srcId="{6E55FFA0-57E9-4B95-8369-909D8BC70156}" destId="{3530093F-745B-40FA-B677-24092122B68C}" srcOrd="0" destOrd="0" presId="urn:microsoft.com/office/officeart/2005/8/layout/pList2"/>
    <dgm:cxn modelId="{5BB0167D-63E8-4AAA-B9D6-8210F4BE79C1}" type="presParOf" srcId="{6E55FFA0-57E9-4B95-8369-909D8BC70156}" destId="{FCEDFF3A-369C-4B64-92BE-979889120476}" srcOrd="1" destOrd="0" presId="urn:microsoft.com/office/officeart/2005/8/layout/pList2"/>
    <dgm:cxn modelId="{9FAFC147-AE43-4F2A-A133-20D4C8778A3E}" type="presParOf" srcId="{FCEDFF3A-369C-4B64-92BE-979889120476}" destId="{C5BBF08D-3F5E-4289-B9D6-53493759C4F5}" srcOrd="0" destOrd="0" presId="urn:microsoft.com/office/officeart/2005/8/layout/pList2"/>
    <dgm:cxn modelId="{A45A7567-2241-45E5-B24D-BCACE5EED2FF}" type="presParOf" srcId="{C5BBF08D-3F5E-4289-B9D6-53493759C4F5}" destId="{CFCE2B22-586B-4D10-960F-3D62F07339B9}" srcOrd="0" destOrd="0" presId="urn:microsoft.com/office/officeart/2005/8/layout/pList2"/>
    <dgm:cxn modelId="{1E2C5B7D-835C-4FF2-979B-A91191EC18AA}" type="presParOf" srcId="{C5BBF08D-3F5E-4289-B9D6-53493759C4F5}" destId="{7AC64DBA-3C84-4F12-9372-1BE41FEAF7A9}" srcOrd="1" destOrd="0" presId="urn:microsoft.com/office/officeart/2005/8/layout/pList2"/>
    <dgm:cxn modelId="{9B445639-E8A1-44F8-A990-4FFB715563D8}" type="presParOf" srcId="{C5BBF08D-3F5E-4289-B9D6-53493759C4F5}" destId="{34160125-9AA8-413B-A5B9-50981A0C2B9A}" srcOrd="2" destOrd="0" presId="urn:microsoft.com/office/officeart/2005/8/layout/pList2"/>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B04E04-2B62-4E56-AB37-A834FF5FBADD}" type="doc">
      <dgm:prSet loTypeId="urn:microsoft.com/office/officeart/2005/8/layout/orgChart1" loCatId="hierarchy" qsTypeId="urn:microsoft.com/office/officeart/2005/8/quickstyle/simple1#12" qsCatId="simple" csTypeId="urn:microsoft.com/office/officeart/2005/8/colors/accent1_2#12" csCatId="accent1" phldr="1"/>
      <dgm:spPr/>
      <dgm:t>
        <a:bodyPr/>
        <a:lstStyle/>
        <a:p>
          <a:endParaRPr lang="es-PE"/>
        </a:p>
      </dgm:t>
    </dgm:pt>
    <dgm:pt modelId="{EA06BFD3-665E-4B6E-BF8A-2B4F3F3545B7}">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EJERCICIO DEL DERECHO DE HUELGA</a:t>
          </a:r>
          <a:endParaRPr lang="es-PE" sz="1800" dirty="0">
            <a:solidFill>
              <a:schemeClr val="accent5">
                <a:lumMod val="50000"/>
              </a:schemeClr>
            </a:solidFill>
          </a:endParaRPr>
        </a:p>
      </dgm:t>
    </dgm:pt>
    <dgm:pt modelId="{383D2542-9E11-436A-89BF-7D78E8F81331}" type="parTrans" cxnId="{4D506AD1-6E4C-4565-8AA8-E01FA6380D6B}">
      <dgm:prSet/>
      <dgm:spPr/>
      <dgm:t>
        <a:bodyPr/>
        <a:lstStyle/>
        <a:p>
          <a:endParaRPr lang="es-PE"/>
        </a:p>
      </dgm:t>
    </dgm:pt>
    <dgm:pt modelId="{051A139B-B469-46F8-B7E4-8C7EC5DB739A}" type="sibTrans" cxnId="{4D506AD1-6E4C-4565-8AA8-E01FA6380D6B}">
      <dgm:prSet/>
      <dgm:spPr/>
      <dgm:t>
        <a:bodyPr/>
        <a:lstStyle/>
        <a:p>
          <a:endParaRPr lang="es-PE"/>
        </a:p>
      </dgm:t>
    </dgm:pt>
    <dgm:pt modelId="{67E1AC33-F847-4789-B0F4-09D5054BA72D}" type="asst">
      <dgm:prSet phldrT="[Texto]" custT="1"/>
      <dgm:spPr>
        <a:noFill/>
        <a:ln>
          <a:solidFill>
            <a:schemeClr val="bg2">
              <a:lumMod val="50000"/>
            </a:schemeClr>
          </a:solidFill>
        </a:ln>
      </dgm:spPr>
      <dgm:t>
        <a:bodyPr/>
        <a:lstStyle/>
        <a:p>
          <a:r>
            <a:rPr lang="es-PE" sz="1600" b="0" dirty="0" smtClean="0">
              <a:solidFill>
                <a:schemeClr val="accent5">
                  <a:lumMod val="50000"/>
                </a:schemeClr>
              </a:solidFill>
            </a:rPr>
            <a:t>Suspende todos los efectos de los contratos individuales de trabajo</a:t>
          </a:r>
          <a:endParaRPr lang="es-PE" sz="1600" b="0" dirty="0">
            <a:solidFill>
              <a:schemeClr val="accent5">
                <a:lumMod val="50000"/>
              </a:schemeClr>
            </a:solidFill>
          </a:endParaRPr>
        </a:p>
      </dgm:t>
    </dgm:pt>
    <dgm:pt modelId="{7F24D236-5FE9-4F69-91D5-EF08909F42E2}" type="parTrans" cxnId="{15C27B2A-C2FE-4462-89B8-2FBCBC004D79}">
      <dgm:prSet/>
      <dgm:spPr>
        <a:ln>
          <a:solidFill>
            <a:schemeClr val="accent5">
              <a:lumMod val="50000"/>
            </a:schemeClr>
          </a:solidFill>
        </a:ln>
      </dgm:spPr>
      <dgm:t>
        <a:bodyPr/>
        <a:lstStyle/>
        <a:p>
          <a:endParaRPr lang="es-PE" dirty="0"/>
        </a:p>
      </dgm:t>
    </dgm:pt>
    <dgm:pt modelId="{2767130B-609F-47CD-B44F-BFC06A1B9224}" type="sibTrans" cxnId="{15C27B2A-C2FE-4462-89B8-2FBCBC004D79}">
      <dgm:prSet/>
      <dgm:spPr/>
      <dgm:t>
        <a:bodyPr/>
        <a:lstStyle/>
        <a:p>
          <a:endParaRPr lang="es-PE"/>
        </a:p>
      </dgm:t>
    </dgm:pt>
    <dgm:pt modelId="{9986FAC5-2740-474C-86CF-FBFBBAEC7733}">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Paralización colectiva, concertada y pacífica de labores durante la cual el trabajador deja de prestar sus servicios y el empleador deja de tener la obligación de pagarle su remuneración.</a:t>
          </a:r>
          <a:endParaRPr lang="es-PE" sz="1600" b="0" dirty="0">
            <a:solidFill>
              <a:schemeClr val="accent5">
                <a:lumMod val="50000"/>
              </a:schemeClr>
            </a:solidFill>
          </a:endParaRPr>
        </a:p>
      </dgm:t>
    </dgm:pt>
    <dgm:pt modelId="{9F1634C6-35BE-4AA7-9A95-A20BA710F288}" type="parTrans" cxnId="{A40947BD-B7C9-4364-8568-ABBE7BE85BD7}">
      <dgm:prSet/>
      <dgm:spPr>
        <a:ln>
          <a:solidFill>
            <a:schemeClr val="accent5">
              <a:lumMod val="50000"/>
            </a:schemeClr>
          </a:solidFill>
        </a:ln>
      </dgm:spPr>
      <dgm:t>
        <a:bodyPr/>
        <a:lstStyle/>
        <a:p>
          <a:endParaRPr lang="es-PE" dirty="0"/>
        </a:p>
      </dgm:t>
    </dgm:pt>
    <dgm:pt modelId="{2A118D98-2D83-46AE-B203-22ECD5AB53AE}" type="sibTrans" cxnId="{A40947BD-B7C9-4364-8568-ABBE7BE85BD7}">
      <dgm:prSet/>
      <dgm:spPr/>
      <dgm:t>
        <a:bodyPr/>
        <a:lstStyle/>
        <a:p>
          <a:endParaRPr lang="es-PE"/>
        </a:p>
      </dgm:t>
    </dgm:pt>
    <dgm:pt modelId="{FAA3EA50-0BF5-449C-B5F9-0459E630EB21}" type="pres">
      <dgm:prSet presAssocID="{2FB04E04-2B62-4E56-AB37-A834FF5FBADD}" presName="hierChild1" presStyleCnt="0">
        <dgm:presLayoutVars>
          <dgm:orgChart val="1"/>
          <dgm:chPref val="1"/>
          <dgm:dir/>
          <dgm:animOne val="branch"/>
          <dgm:animLvl val="lvl"/>
          <dgm:resizeHandles/>
        </dgm:presLayoutVars>
      </dgm:prSet>
      <dgm:spPr/>
      <dgm:t>
        <a:bodyPr/>
        <a:lstStyle/>
        <a:p>
          <a:endParaRPr lang="es-PE"/>
        </a:p>
      </dgm:t>
    </dgm:pt>
    <dgm:pt modelId="{C82B6A77-92D9-41AC-9C9E-554F29FCABE3}" type="pres">
      <dgm:prSet presAssocID="{EA06BFD3-665E-4B6E-BF8A-2B4F3F3545B7}" presName="hierRoot1" presStyleCnt="0">
        <dgm:presLayoutVars>
          <dgm:hierBranch val="init"/>
        </dgm:presLayoutVars>
      </dgm:prSet>
      <dgm:spPr/>
    </dgm:pt>
    <dgm:pt modelId="{BD58C1A8-E76B-4874-8897-6C1521A19A06}" type="pres">
      <dgm:prSet presAssocID="{EA06BFD3-665E-4B6E-BF8A-2B4F3F3545B7}" presName="rootComposite1" presStyleCnt="0"/>
      <dgm:spPr/>
    </dgm:pt>
    <dgm:pt modelId="{33730CBD-825A-45E8-A318-5D62F9095C28}" type="pres">
      <dgm:prSet presAssocID="{EA06BFD3-665E-4B6E-BF8A-2B4F3F3545B7}" presName="rootText1" presStyleLbl="node0" presStyleIdx="0" presStyleCnt="1" custScaleY="74290">
        <dgm:presLayoutVars>
          <dgm:chPref val="3"/>
        </dgm:presLayoutVars>
      </dgm:prSet>
      <dgm:spPr/>
      <dgm:t>
        <a:bodyPr/>
        <a:lstStyle/>
        <a:p>
          <a:endParaRPr lang="es-PE"/>
        </a:p>
      </dgm:t>
    </dgm:pt>
    <dgm:pt modelId="{E2D917DB-4528-46F0-877D-45ECB8B138F1}" type="pres">
      <dgm:prSet presAssocID="{EA06BFD3-665E-4B6E-BF8A-2B4F3F3545B7}" presName="rootConnector1" presStyleLbl="node1" presStyleIdx="0" presStyleCnt="0"/>
      <dgm:spPr/>
      <dgm:t>
        <a:bodyPr/>
        <a:lstStyle/>
        <a:p>
          <a:endParaRPr lang="es-PE"/>
        </a:p>
      </dgm:t>
    </dgm:pt>
    <dgm:pt modelId="{440E7A9A-4591-4C32-A75E-5F01FCCCC426}" type="pres">
      <dgm:prSet presAssocID="{EA06BFD3-665E-4B6E-BF8A-2B4F3F3545B7}" presName="hierChild2" presStyleCnt="0"/>
      <dgm:spPr/>
    </dgm:pt>
    <dgm:pt modelId="{11C5D42E-AB98-454C-B5E0-105DF560286F}" type="pres">
      <dgm:prSet presAssocID="{9F1634C6-35BE-4AA7-9A95-A20BA710F288}" presName="Name37" presStyleLbl="parChTrans1D2" presStyleIdx="0" presStyleCnt="2"/>
      <dgm:spPr/>
      <dgm:t>
        <a:bodyPr/>
        <a:lstStyle/>
        <a:p>
          <a:endParaRPr lang="es-PE"/>
        </a:p>
      </dgm:t>
    </dgm:pt>
    <dgm:pt modelId="{A5B7DD2C-AACC-46C8-AF61-8B1642D720FF}" type="pres">
      <dgm:prSet presAssocID="{9986FAC5-2740-474C-86CF-FBFBBAEC7733}" presName="hierRoot2" presStyleCnt="0">
        <dgm:presLayoutVars>
          <dgm:hierBranch val="init"/>
        </dgm:presLayoutVars>
      </dgm:prSet>
      <dgm:spPr/>
    </dgm:pt>
    <dgm:pt modelId="{64B4F071-FEAA-4E69-B3A0-0C5A0374FD34}" type="pres">
      <dgm:prSet presAssocID="{9986FAC5-2740-474C-86CF-FBFBBAEC7733}" presName="rootComposite" presStyleCnt="0"/>
      <dgm:spPr/>
    </dgm:pt>
    <dgm:pt modelId="{CEF2F659-3630-451A-8C2A-6C984B563065}" type="pres">
      <dgm:prSet presAssocID="{9986FAC5-2740-474C-86CF-FBFBBAEC7733}" presName="rootText" presStyleLbl="node2" presStyleIdx="0" presStyleCnt="1" custScaleX="123645">
        <dgm:presLayoutVars>
          <dgm:chPref val="3"/>
        </dgm:presLayoutVars>
      </dgm:prSet>
      <dgm:spPr/>
      <dgm:t>
        <a:bodyPr/>
        <a:lstStyle/>
        <a:p>
          <a:endParaRPr lang="es-PE"/>
        </a:p>
      </dgm:t>
    </dgm:pt>
    <dgm:pt modelId="{39AE3549-5CF4-482E-BE0A-C4E07903FBE4}" type="pres">
      <dgm:prSet presAssocID="{9986FAC5-2740-474C-86CF-FBFBBAEC7733}" presName="rootConnector" presStyleLbl="node2" presStyleIdx="0" presStyleCnt="1"/>
      <dgm:spPr/>
      <dgm:t>
        <a:bodyPr/>
        <a:lstStyle/>
        <a:p>
          <a:endParaRPr lang="es-PE"/>
        </a:p>
      </dgm:t>
    </dgm:pt>
    <dgm:pt modelId="{05986BA6-B833-445E-9C4C-AAF1E7B18C34}" type="pres">
      <dgm:prSet presAssocID="{9986FAC5-2740-474C-86CF-FBFBBAEC7733}" presName="hierChild4" presStyleCnt="0"/>
      <dgm:spPr/>
    </dgm:pt>
    <dgm:pt modelId="{011EBA9B-79B1-4B00-A6D9-B88264C97DD4}" type="pres">
      <dgm:prSet presAssocID="{9986FAC5-2740-474C-86CF-FBFBBAEC7733}" presName="hierChild5" presStyleCnt="0"/>
      <dgm:spPr/>
    </dgm:pt>
    <dgm:pt modelId="{BEA0E2F8-A1A0-4D73-BEAC-1D2DED2C9D62}" type="pres">
      <dgm:prSet presAssocID="{EA06BFD3-665E-4B6E-BF8A-2B4F3F3545B7}" presName="hierChild3" presStyleCnt="0"/>
      <dgm:spPr/>
    </dgm:pt>
    <dgm:pt modelId="{C4687C6A-295C-436F-A2BA-4AC71E57C964}" type="pres">
      <dgm:prSet presAssocID="{7F24D236-5FE9-4F69-91D5-EF08909F42E2}" presName="Name111" presStyleLbl="parChTrans1D2" presStyleIdx="1" presStyleCnt="2"/>
      <dgm:spPr/>
      <dgm:t>
        <a:bodyPr/>
        <a:lstStyle/>
        <a:p>
          <a:endParaRPr lang="es-PE"/>
        </a:p>
      </dgm:t>
    </dgm:pt>
    <dgm:pt modelId="{DC57399F-C6D6-4315-907D-51A386F81196}" type="pres">
      <dgm:prSet presAssocID="{67E1AC33-F847-4789-B0F4-09D5054BA72D}" presName="hierRoot3" presStyleCnt="0">
        <dgm:presLayoutVars>
          <dgm:hierBranch val="init"/>
        </dgm:presLayoutVars>
      </dgm:prSet>
      <dgm:spPr/>
    </dgm:pt>
    <dgm:pt modelId="{A537E361-0144-44EF-8DD2-73CF1F533437}" type="pres">
      <dgm:prSet presAssocID="{67E1AC33-F847-4789-B0F4-09D5054BA72D}" presName="rootComposite3" presStyleCnt="0"/>
      <dgm:spPr/>
    </dgm:pt>
    <dgm:pt modelId="{6EB0A186-7F26-430E-AA25-35ACDA21D88E}" type="pres">
      <dgm:prSet presAssocID="{67E1AC33-F847-4789-B0F4-09D5054BA72D}" presName="rootText3" presStyleLbl="asst1" presStyleIdx="0" presStyleCnt="1" custScaleX="77712">
        <dgm:presLayoutVars>
          <dgm:chPref val="3"/>
        </dgm:presLayoutVars>
      </dgm:prSet>
      <dgm:spPr/>
      <dgm:t>
        <a:bodyPr/>
        <a:lstStyle/>
        <a:p>
          <a:endParaRPr lang="es-PE"/>
        </a:p>
      </dgm:t>
    </dgm:pt>
    <dgm:pt modelId="{2B00B20D-79C1-4C31-91D3-F70DA692FCFD}" type="pres">
      <dgm:prSet presAssocID="{67E1AC33-F847-4789-B0F4-09D5054BA72D}" presName="rootConnector3" presStyleLbl="asst1" presStyleIdx="0" presStyleCnt="1"/>
      <dgm:spPr/>
      <dgm:t>
        <a:bodyPr/>
        <a:lstStyle/>
        <a:p>
          <a:endParaRPr lang="es-PE"/>
        </a:p>
      </dgm:t>
    </dgm:pt>
    <dgm:pt modelId="{0DA19FDA-C87F-4D93-8851-A94BFEFF422F}" type="pres">
      <dgm:prSet presAssocID="{67E1AC33-F847-4789-B0F4-09D5054BA72D}" presName="hierChild6" presStyleCnt="0"/>
      <dgm:spPr/>
    </dgm:pt>
    <dgm:pt modelId="{BBB3E571-1DE1-4065-AF1D-4AB36E3E9E39}" type="pres">
      <dgm:prSet presAssocID="{67E1AC33-F847-4789-B0F4-09D5054BA72D}" presName="hierChild7" presStyleCnt="0"/>
      <dgm:spPr/>
    </dgm:pt>
  </dgm:ptLst>
  <dgm:cxnLst>
    <dgm:cxn modelId="{4D506AD1-6E4C-4565-8AA8-E01FA6380D6B}" srcId="{2FB04E04-2B62-4E56-AB37-A834FF5FBADD}" destId="{EA06BFD3-665E-4B6E-BF8A-2B4F3F3545B7}" srcOrd="0" destOrd="0" parTransId="{383D2542-9E11-436A-89BF-7D78E8F81331}" sibTransId="{051A139B-B469-46F8-B7E4-8C7EC5DB739A}"/>
    <dgm:cxn modelId="{A848FACE-F295-423C-8169-D3253F8588A9}" type="presOf" srcId="{9986FAC5-2740-474C-86CF-FBFBBAEC7733}" destId="{CEF2F659-3630-451A-8C2A-6C984B563065}" srcOrd="0" destOrd="0" presId="urn:microsoft.com/office/officeart/2005/8/layout/orgChart1"/>
    <dgm:cxn modelId="{08A9D6C2-FA96-44E0-B409-CADEE144E132}" type="presOf" srcId="{EA06BFD3-665E-4B6E-BF8A-2B4F3F3545B7}" destId="{E2D917DB-4528-46F0-877D-45ECB8B138F1}" srcOrd="1" destOrd="0" presId="urn:microsoft.com/office/officeart/2005/8/layout/orgChart1"/>
    <dgm:cxn modelId="{8D80054C-E015-494F-BEED-F8563D159E58}" type="presOf" srcId="{2FB04E04-2B62-4E56-AB37-A834FF5FBADD}" destId="{FAA3EA50-0BF5-449C-B5F9-0459E630EB21}" srcOrd="0" destOrd="0" presId="urn:microsoft.com/office/officeart/2005/8/layout/orgChart1"/>
    <dgm:cxn modelId="{15C27B2A-C2FE-4462-89B8-2FBCBC004D79}" srcId="{EA06BFD3-665E-4B6E-BF8A-2B4F3F3545B7}" destId="{67E1AC33-F847-4789-B0F4-09D5054BA72D}" srcOrd="0" destOrd="0" parTransId="{7F24D236-5FE9-4F69-91D5-EF08909F42E2}" sibTransId="{2767130B-609F-47CD-B44F-BFC06A1B9224}"/>
    <dgm:cxn modelId="{28732348-6238-44F9-B119-C4FADA19EC0D}" type="presOf" srcId="{9986FAC5-2740-474C-86CF-FBFBBAEC7733}" destId="{39AE3549-5CF4-482E-BE0A-C4E07903FBE4}" srcOrd="1" destOrd="0" presId="urn:microsoft.com/office/officeart/2005/8/layout/orgChart1"/>
    <dgm:cxn modelId="{08D7CAEB-8C55-4D67-BA64-8F2937809358}" type="presOf" srcId="{EA06BFD3-665E-4B6E-BF8A-2B4F3F3545B7}" destId="{33730CBD-825A-45E8-A318-5D62F9095C28}" srcOrd="0" destOrd="0" presId="urn:microsoft.com/office/officeart/2005/8/layout/orgChart1"/>
    <dgm:cxn modelId="{53AB383A-2F70-41D5-ABD0-9489DC28B0F8}" type="presOf" srcId="{7F24D236-5FE9-4F69-91D5-EF08909F42E2}" destId="{C4687C6A-295C-436F-A2BA-4AC71E57C964}" srcOrd="0" destOrd="0" presId="urn:microsoft.com/office/officeart/2005/8/layout/orgChart1"/>
    <dgm:cxn modelId="{9E849804-8212-45E7-A54C-3B18868A3ADB}" type="presOf" srcId="{9F1634C6-35BE-4AA7-9A95-A20BA710F288}" destId="{11C5D42E-AB98-454C-B5E0-105DF560286F}" srcOrd="0" destOrd="0" presId="urn:microsoft.com/office/officeart/2005/8/layout/orgChart1"/>
    <dgm:cxn modelId="{C44C2C0C-77B2-4613-AD96-D9BE8587C416}" type="presOf" srcId="{67E1AC33-F847-4789-B0F4-09D5054BA72D}" destId="{6EB0A186-7F26-430E-AA25-35ACDA21D88E}" srcOrd="0" destOrd="0" presId="urn:microsoft.com/office/officeart/2005/8/layout/orgChart1"/>
    <dgm:cxn modelId="{A40947BD-B7C9-4364-8568-ABBE7BE85BD7}" srcId="{EA06BFD3-665E-4B6E-BF8A-2B4F3F3545B7}" destId="{9986FAC5-2740-474C-86CF-FBFBBAEC7733}" srcOrd="1" destOrd="0" parTransId="{9F1634C6-35BE-4AA7-9A95-A20BA710F288}" sibTransId="{2A118D98-2D83-46AE-B203-22ECD5AB53AE}"/>
    <dgm:cxn modelId="{C9BF1FD0-F18F-4E65-9901-E43E5197FE91}" type="presOf" srcId="{67E1AC33-F847-4789-B0F4-09D5054BA72D}" destId="{2B00B20D-79C1-4C31-91D3-F70DA692FCFD}" srcOrd="1" destOrd="0" presId="urn:microsoft.com/office/officeart/2005/8/layout/orgChart1"/>
    <dgm:cxn modelId="{23EFFBCE-5F4E-4492-A4A2-35A4DB2ACF45}" type="presParOf" srcId="{FAA3EA50-0BF5-449C-B5F9-0459E630EB21}" destId="{C82B6A77-92D9-41AC-9C9E-554F29FCABE3}" srcOrd="0" destOrd="0" presId="urn:microsoft.com/office/officeart/2005/8/layout/orgChart1"/>
    <dgm:cxn modelId="{C535731A-8515-486B-B980-CFB868E7F265}" type="presParOf" srcId="{C82B6A77-92D9-41AC-9C9E-554F29FCABE3}" destId="{BD58C1A8-E76B-4874-8897-6C1521A19A06}" srcOrd="0" destOrd="0" presId="urn:microsoft.com/office/officeart/2005/8/layout/orgChart1"/>
    <dgm:cxn modelId="{BD52ED41-EE1F-4C06-A31C-9C8E5F932D3A}" type="presParOf" srcId="{BD58C1A8-E76B-4874-8897-6C1521A19A06}" destId="{33730CBD-825A-45E8-A318-5D62F9095C28}" srcOrd="0" destOrd="0" presId="urn:microsoft.com/office/officeart/2005/8/layout/orgChart1"/>
    <dgm:cxn modelId="{452EA81B-1A87-4642-A57A-B3CF42AFF898}" type="presParOf" srcId="{BD58C1A8-E76B-4874-8897-6C1521A19A06}" destId="{E2D917DB-4528-46F0-877D-45ECB8B138F1}" srcOrd="1" destOrd="0" presId="urn:microsoft.com/office/officeart/2005/8/layout/orgChart1"/>
    <dgm:cxn modelId="{09AE8586-ED98-4AD0-9D66-D6EA0918A60E}" type="presParOf" srcId="{C82B6A77-92D9-41AC-9C9E-554F29FCABE3}" destId="{440E7A9A-4591-4C32-A75E-5F01FCCCC426}" srcOrd="1" destOrd="0" presId="urn:microsoft.com/office/officeart/2005/8/layout/orgChart1"/>
    <dgm:cxn modelId="{4B897E48-74B1-4E26-8806-D5C941FF8DC6}" type="presParOf" srcId="{440E7A9A-4591-4C32-A75E-5F01FCCCC426}" destId="{11C5D42E-AB98-454C-B5E0-105DF560286F}" srcOrd="0" destOrd="0" presId="urn:microsoft.com/office/officeart/2005/8/layout/orgChart1"/>
    <dgm:cxn modelId="{06860F4C-C42E-413B-9945-5275F1FBFE9E}" type="presParOf" srcId="{440E7A9A-4591-4C32-A75E-5F01FCCCC426}" destId="{A5B7DD2C-AACC-46C8-AF61-8B1642D720FF}" srcOrd="1" destOrd="0" presId="urn:microsoft.com/office/officeart/2005/8/layout/orgChart1"/>
    <dgm:cxn modelId="{E620C852-754F-447A-B27C-B7A9A7335B78}" type="presParOf" srcId="{A5B7DD2C-AACC-46C8-AF61-8B1642D720FF}" destId="{64B4F071-FEAA-4E69-B3A0-0C5A0374FD34}" srcOrd="0" destOrd="0" presId="urn:microsoft.com/office/officeart/2005/8/layout/orgChart1"/>
    <dgm:cxn modelId="{60FF89D3-C010-4AF4-9FEB-CC9969ABDB53}" type="presParOf" srcId="{64B4F071-FEAA-4E69-B3A0-0C5A0374FD34}" destId="{CEF2F659-3630-451A-8C2A-6C984B563065}" srcOrd="0" destOrd="0" presId="urn:microsoft.com/office/officeart/2005/8/layout/orgChart1"/>
    <dgm:cxn modelId="{5767C07D-A8F9-4032-95FA-2381B47926F4}" type="presParOf" srcId="{64B4F071-FEAA-4E69-B3A0-0C5A0374FD34}" destId="{39AE3549-5CF4-482E-BE0A-C4E07903FBE4}" srcOrd="1" destOrd="0" presId="urn:microsoft.com/office/officeart/2005/8/layout/orgChart1"/>
    <dgm:cxn modelId="{D096540A-8432-43B2-A92C-CCCA37747DF1}" type="presParOf" srcId="{A5B7DD2C-AACC-46C8-AF61-8B1642D720FF}" destId="{05986BA6-B833-445E-9C4C-AAF1E7B18C34}" srcOrd="1" destOrd="0" presId="urn:microsoft.com/office/officeart/2005/8/layout/orgChart1"/>
    <dgm:cxn modelId="{CD2B652D-8C5D-4767-8B46-1EF36AC78339}" type="presParOf" srcId="{A5B7DD2C-AACC-46C8-AF61-8B1642D720FF}" destId="{011EBA9B-79B1-4B00-A6D9-B88264C97DD4}" srcOrd="2" destOrd="0" presId="urn:microsoft.com/office/officeart/2005/8/layout/orgChart1"/>
    <dgm:cxn modelId="{3F1C085F-3DBC-42D3-BC14-E73337A32897}" type="presParOf" srcId="{C82B6A77-92D9-41AC-9C9E-554F29FCABE3}" destId="{BEA0E2F8-A1A0-4D73-BEAC-1D2DED2C9D62}" srcOrd="2" destOrd="0" presId="urn:microsoft.com/office/officeart/2005/8/layout/orgChart1"/>
    <dgm:cxn modelId="{C007AF03-F099-463A-93A7-E5D05D00BC61}" type="presParOf" srcId="{BEA0E2F8-A1A0-4D73-BEAC-1D2DED2C9D62}" destId="{C4687C6A-295C-436F-A2BA-4AC71E57C964}" srcOrd="0" destOrd="0" presId="urn:microsoft.com/office/officeart/2005/8/layout/orgChart1"/>
    <dgm:cxn modelId="{2451D748-A00D-453C-ACEB-B361B65B9EBC}" type="presParOf" srcId="{BEA0E2F8-A1A0-4D73-BEAC-1D2DED2C9D62}" destId="{DC57399F-C6D6-4315-907D-51A386F81196}" srcOrd="1" destOrd="0" presId="urn:microsoft.com/office/officeart/2005/8/layout/orgChart1"/>
    <dgm:cxn modelId="{45333B9C-0EDB-40B7-A7EE-005B7C708EE8}" type="presParOf" srcId="{DC57399F-C6D6-4315-907D-51A386F81196}" destId="{A537E361-0144-44EF-8DD2-73CF1F533437}" srcOrd="0" destOrd="0" presId="urn:microsoft.com/office/officeart/2005/8/layout/orgChart1"/>
    <dgm:cxn modelId="{3DC9DFE4-EE7A-4663-8674-21BE5B667061}" type="presParOf" srcId="{A537E361-0144-44EF-8DD2-73CF1F533437}" destId="{6EB0A186-7F26-430E-AA25-35ACDA21D88E}" srcOrd="0" destOrd="0" presId="urn:microsoft.com/office/officeart/2005/8/layout/orgChart1"/>
    <dgm:cxn modelId="{51DF0387-88BD-47A8-8761-22072DCCA097}" type="presParOf" srcId="{A537E361-0144-44EF-8DD2-73CF1F533437}" destId="{2B00B20D-79C1-4C31-91D3-F70DA692FCFD}" srcOrd="1" destOrd="0" presId="urn:microsoft.com/office/officeart/2005/8/layout/orgChart1"/>
    <dgm:cxn modelId="{0E0CE238-9738-46C6-B877-2E13052E2861}" type="presParOf" srcId="{DC57399F-C6D6-4315-907D-51A386F81196}" destId="{0DA19FDA-C87F-4D93-8851-A94BFEFF422F}" srcOrd="1" destOrd="0" presId="urn:microsoft.com/office/officeart/2005/8/layout/orgChart1"/>
    <dgm:cxn modelId="{D31D58D8-D63C-4E3D-BBAA-56AF33B96D22}" type="presParOf" srcId="{DC57399F-C6D6-4315-907D-51A386F81196}" destId="{BBB3E571-1DE1-4065-AF1D-4AB36E3E9E39}"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958BD7C-074A-4DBC-A4BC-3DDEF93C4C37}" type="doc">
      <dgm:prSet loTypeId="urn:microsoft.com/office/officeart/2005/8/layout/hierarchy3" loCatId="hierarchy" qsTypeId="urn:microsoft.com/office/officeart/2005/8/quickstyle/simple1#13" qsCatId="simple" csTypeId="urn:microsoft.com/office/officeart/2005/8/colors/accent1_2#13" csCatId="accent1" phldr="1"/>
      <dgm:spPr/>
      <dgm:t>
        <a:bodyPr/>
        <a:lstStyle/>
        <a:p>
          <a:endParaRPr lang="es-PE"/>
        </a:p>
      </dgm:t>
    </dgm:pt>
    <dgm:pt modelId="{8784FB04-311C-42EA-A529-05B06C322134}">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LA SANCIÓN POR LA COMISIÓN DE FALTAS DE CARÁCTER DISCIPLINARIO</a:t>
          </a:r>
          <a:endParaRPr lang="es-PE" sz="1800" dirty="0">
            <a:solidFill>
              <a:schemeClr val="accent5">
                <a:lumMod val="50000"/>
              </a:schemeClr>
            </a:solidFill>
          </a:endParaRPr>
        </a:p>
      </dgm:t>
    </dgm:pt>
    <dgm:pt modelId="{7BF8A6FE-A6BD-4FB8-B2A8-5AC730FFC827}" type="parTrans" cxnId="{5F7B3672-265A-4E89-A62A-92C6EDAC54DB}">
      <dgm:prSet/>
      <dgm:spPr/>
      <dgm:t>
        <a:bodyPr/>
        <a:lstStyle/>
        <a:p>
          <a:endParaRPr lang="es-PE"/>
        </a:p>
      </dgm:t>
    </dgm:pt>
    <dgm:pt modelId="{22667C25-7E5A-49DD-A464-D0C737DBAA6D}" type="sibTrans" cxnId="{5F7B3672-265A-4E89-A62A-92C6EDAC54DB}">
      <dgm:prSet/>
      <dgm:spPr/>
      <dgm:t>
        <a:bodyPr/>
        <a:lstStyle/>
        <a:p>
          <a:endParaRPr lang="es-PE"/>
        </a:p>
      </dgm:t>
    </dgm:pt>
    <dgm:pt modelId="{D13B5672-66FB-448E-8D52-252B3F6CA790}">
      <dgm:prSet phldrT="[Texto]" custT="1"/>
      <dgm:spPr>
        <a:noFill/>
        <a:ln>
          <a:solidFill>
            <a:schemeClr val="bg2">
              <a:lumMod val="50000"/>
            </a:schemeClr>
          </a:solidFill>
        </a:ln>
      </dgm:spPr>
      <dgm:t>
        <a:bodyPr/>
        <a:lstStyle/>
        <a:p>
          <a:r>
            <a:rPr lang="es-PE" sz="1600" b="0" dirty="0" smtClean="0">
              <a:solidFill>
                <a:schemeClr val="accent5">
                  <a:lumMod val="50000"/>
                </a:schemeClr>
              </a:solidFill>
            </a:rPr>
            <a:t>Facultad del empleador de imponer sanciones disciplinarias al trabajador por las faltas que pudiera cometer durante sus labores; una de ellas es la suspensión sin goce de haber</a:t>
          </a:r>
          <a:endParaRPr lang="es-PE" sz="1600" b="0" dirty="0">
            <a:solidFill>
              <a:schemeClr val="accent5">
                <a:lumMod val="50000"/>
              </a:schemeClr>
            </a:solidFill>
          </a:endParaRPr>
        </a:p>
      </dgm:t>
    </dgm:pt>
    <dgm:pt modelId="{B21CA532-7F11-468F-98B3-DC191B963BBA}" type="parTrans" cxnId="{BE46A6D9-C439-4B8C-BCD9-8FD01BB073BC}">
      <dgm:prSet/>
      <dgm:spPr>
        <a:ln>
          <a:solidFill>
            <a:schemeClr val="accent5">
              <a:lumMod val="50000"/>
            </a:schemeClr>
          </a:solidFill>
        </a:ln>
      </dgm:spPr>
      <dgm:t>
        <a:bodyPr/>
        <a:lstStyle/>
        <a:p>
          <a:endParaRPr lang="es-PE" dirty="0"/>
        </a:p>
      </dgm:t>
    </dgm:pt>
    <dgm:pt modelId="{1BA23CA2-F3DD-4E93-82C6-08C5C4CBBD61}" type="sibTrans" cxnId="{BE46A6D9-C439-4B8C-BCD9-8FD01BB073BC}">
      <dgm:prSet/>
      <dgm:spPr/>
      <dgm:t>
        <a:bodyPr/>
        <a:lstStyle/>
        <a:p>
          <a:endParaRPr lang="es-PE"/>
        </a:p>
      </dgm:t>
    </dgm:pt>
    <dgm:pt modelId="{965F8767-DCF8-423A-915E-BA9AB62C7CE9}">
      <dgm:prSet phldrT="[Texto]" custT="1"/>
      <dgm:spPr>
        <a:ln>
          <a:solidFill>
            <a:schemeClr val="bg2">
              <a:lumMod val="50000"/>
            </a:schemeClr>
          </a:solidFill>
        </a:ln>
      </dgm:spPr>
      <dgm:t>
        <a:bodyPr/>
        <a:lstStyle/>
        <a:p>
          <a:r>
            <a:rPr lang="es-PE" sz="1600" b="0" dirty="0" smtClean="0">
              <a:solidFill>
                <a:schemeClr val="accent5">
                  <a:lumMod val="50000"/>
                </a:schemeClr>
              </a:solidFill>
            </a:rPr>
            <a:t>Incluye la pena privativa de libertad efectiva por delito  culposo por un período no mayor a 3 meses</a:t>
          </a:r>
          <a:endParaRPr lang="es-PE" sz="1600" b="0" dirty="0">
            <a:solidFill>
              <a:schemeClr val="accent5">
                <a:lumMod val="50000"/>
              </a:schemeClr>
            </a:solidFill>
          </a:endParaRPr>
        </a:p>
      </dgm:t>
    </dgm:pt>
    <dgm:pt modelId="{C9935ACC-632C-40B9-A1CD-4971636A0F7E}" type="parTrans" cxnId="{845825A6-727F-4166-A66B-38E31143BADF}">
      <dgm:prSet/>
      <dgm:spPr>
        <a:ln>
          <a:solidFill>
            <a:schemeClr val="accent5">
              <a:lumMod val="50000"/>
            </a:schemeClr>
          </a:solidFill>
        </a:ln>
      </dgm:spPr>
      <dgm:t>
        <a:bodyPr/>
        <a:lstStyle/>
        <a:p>
          <a:endParaRPr lang="es-PE" dirty="0"/>
        </a:p>
      </dgm:t>
    </dgm:pt>
    <dgm:pt modelId="{9543EE35-16B2-42AC-985F-C7BF0A8813A0}" type="sibTrans" cxnId="{845825A6-727F-4166-A66B-38E31143BADF}">
      <dgm:prSet/>
      <dgm:spPr/>
      <dgm:t>
        <a:bodyPr/>
        <a:lstStyle/>
        <a:p>
          <a:endParaRPr lang="es-PE"/>
        </a:p>
      </dgm:t>
    </dgm:pt>
    <dgm:pt modelId="{347175D5-70E3-425F-9208-0A1D819D5E55}" type="pres">
      <dgm:prSet presAssocID="{8958BD7C-074A-4DBC-A4BC-3DDEF93C4C37}" presName="diagram" presStyleCnt="0">
        <dgm:presLayoutVars>
          <dgm:chPref val="1"/>
          <dgm:dir/>
          <dgm:animOne val="branch"/>
          <dgm:animLvl val="lvl"/>
          <dgm:resizeHandles/>
        </dgm:presLayoutVars>
      </dgm:prSet>
      <dgm:spPr/>
      <dgm:t>
        <a:bodyPr/>
        <a:lstStyle/>
        <a:p>
          <a:endParaRPr lang="es-PE"/>
        </a:p>
      </dgm:t>
    </dgm:pt>
    <dgm:pt modelId="{46BC360E-876C-461B-8D52-B1D4E321DA1C}" type="pres">
      <dgm:prSet presAssocID="{8784FB04-311C-42EA-A529-05B06C322134}" presName="root" presStyleCnt="0"/>
      <dgm:spPr/>
    </dgm:pt>
    <dgm:pt modelId="{47A5765D-ECC4-4269-9D35-C4B7C7EF5D6B}" type="pres">
      <dgm:prSet presAssocID="{8784FB04-311C-42EA-A529-05B06C322134}" presName="rootComposite" presStyleCnt="0"/>
      <dgm:spPr/>
    </dgm:pt>
    <dgm:pt modelId="{849EBF86-52BB-4E95-92BC-8E49564B0DEE}" type="pres">
      <dgm:prSet presAssocID="{8784FB04-311C-42EA-A529-05B06C322134}" presName="rootText" presStyleLbl="node1" presStyleIdx="0" presStyleCnt="1" custScaleX="92153" custScaleY="51905"/>
      <dgm:spPr/>
      <dgm:t>
        <a:bodyPr/>
        <a:lstStyle/>
        <a:p>
          <a:endParaRPr lang="es-PE"/>
        </a:p>
      </dgm:t>
    </dgm:pt>
    <dgm:pt modelId="{CD571EE0-EE9C-4FA1-A657-6A0DC023978A}" type="pres">
      <dgm:prSet presAssocID="{8784FB04-311C-42EA-A529-05B06C322134}" presName="rootConnector" presStyleLbl="node1" presStyleIdx="0" presStyleCnt="1"/>
      <dgm:spPr/>
      <dgm:t>
        <a:bodyPr/>
        <a:lstStyle/>
        <a:p>
          <a:endParaRPr lang="es-PE"/>
        </a:p>
      </dgm:t>
    </dgm:pt>
    <dgm:pt modelId="{32823061-AD9B-49AE-9E3D-9D4581CD6B2C}" type="pres">
      <dgm:prSet presAssocID="{8784FB04-311C-42EA-A529-05B06C322134}" presName="childShape" presStyleCnt="0"/>
      <dgm:spPr/>
    </dgm:pt>
    <dgm:pt modelId="{F0300003-AA9A-4BDC-8C2E-644298227DD6}" type="pres">
      <dgm:prSet presAssocID="{B21CA532-7F11-468F-98B3-DC191B963BBA}" presName="Name13" presStyleLbl="parChTrans1D2" presStyleIdx="0" presStyleCnt="2"/>
      <dgm:spPr/>
      <dgm:t>
        <a:bodyPr/>
        <a:lstStyle/>
        <a:p>
          <a:endParaRPr lang="es-PE"/>
        </a:p>
      </dgm:t>
    </dgm:pt>
    <dgm:pt modelId="{B2997BD1-159C-4BB8-9E1B-5CAE82518AAA}" type="pres">
      <dgm:prSet presAssocID="{D13B5672-66FB-448E-8D52-252B3F6CA790}" presName="childText" presStyleLbl="bgAcc1" presStyleIdx="0" presStyleCnt="2" custScaleY="77298">
        <dgm:presLayoutVars>
          <dgm:bulletEnabled val="1"/>
        </dgm:presLayoutVars>
      </dgm:prSet>
      <dgm:spPr/>
      <dgm:t>
        <a:bodyPr/>
        <a:lstStyle/>
        <a:p>
          <a:endParaRPr lang="es-PE"/>
        </a:p>
      </dgm:t>
    </dgm:pt>
    <dgm:pt modelId="{8D687B42-0231-408F-A489-AC86768FAE6B}" type="pres">
      <dgm:prSet presAssocID="{C9935ACC-632C-40B9-A1CD-4971636A0F7E}" presName="Name13" presStyleLbl="parChTrans1D2" presStyleIdx="1" presStyleCnt="2"/>
      <dgm:spPr/>
      <dgm:t>
        <a:bodyPr/>
        <a:lstStyle/>
        <a:p>
          <a:endParaRPr lang="es-PE"/>
        </a:p>
      </dgm:t>
    </dgm:pt>
    <dgm:pt modelId="{9A4B3A21-8A14-45BE-A605-2D6B3F1B9758}" type="pres">
      <dgm:prSet presAssocID="{965F8767-DCF8-423A-915E-BA9AB62C7CE9}" presName="childText" presStyleLbl="bgAcc1" presStyleIdx="1" presStyleCnt="2" custScaleY="74999">
        <dgm:presLayoutVars>
          <dgm:bulletEnabled val="1"/>
        </dgm:presLayoutVars>
      </dgm:prSet>
      <dgm:spPr/>
      <dgm:t>
        <a:bodyPr/>
        <a:lstStyle/>
        <a:p>
          <a:endParaRPr lang="es-PE"/>
        </a:p>
      </dgm:t>
    </dgm:pt>
  </dgm:ptLst>
  <dgm:cxnLst>
    <dgm:cxn modelId="{ED0F0D1F-CCCF-499A-BDC1-B7107BAF065E}" type="presOf" srcId="{8784FB04-311C-42EA-A529-05B06C322134}" destId="{CD571EE0-EE9C-4FA1-A657-6A0DC023978A}" srcOrd="1" destOrd="0" presId="urn:microsoft.com/office/officeart/2005/8/layout/hierarchy3"/>
    <dgm:cxn modelId="{42A993F0-4630-4E2B-8BC6-835B8DA3ED5C}" type="presOf" srcId="{D13B5672-66FB-448E-8D52-252B3F6CA790}" destId="{B2997BD1-159C-4BB8-9E1B-5CAE82518AAA}" srcOrd="0" destOrd="0" presId="urn:microsoft.com/office/officeart/2005/8/layout/hierarchy3"/>
    <dgm:cxn modelId="{6AC053F9-F9A2-44A4-9D24-38C6630B0C09}" type="presOf" srcId="{8958BD7C-074A-4DBC-A4BC-3DDEF93C4C37}" destId="{347175D5-70E3-425F-9208-0A1D819D5E55}" srcOrd="0" destOrd="0" presId="urn:microsoft.com/office/officeart/2005/8/layout/hierarchy3"/>
    <dgm:cxn modelId="{1D1ECEAF-4A01-4156-83C7-A284756F6558}" type="presOf" srcId="{B21CA532-7F11-468F-98B3-DC191B963BBA}" destId="{F0300003-AA9A-4BDC-8C2E-644298227DD6}" srcOrd="0" destOrd="0" presId="urn:microsoft.com/office/officeart/2005/8/layout/hierarchy3"/>
    <dgm:cxn modelId="{C598B89A-9A5F-43EE-812E-7C5AFF0791CE}" type="presOf" srcId="{C9935ACC-632C-40B9-A1CD-4971636A0F7E}" destId="{8D687B42-0231-408F-A489-AC86768FAE6B}" srcOrd="0" destOrd="0" presId="urn:microsoft.com/office/officeart/2005/8/layout/hierarchy3"/>
    <dgm:cxn modelId="{845825A6-727F-4166-A66B-38E31143BADF}" srcId="{8784FB04-311C-42EA-A529-05B06C322134}" destId="{965F8767-DCF8-423A-915E-BA9AB62C7CE9}" srcOrd="1" destOrd="0" parTransId="{C9935ACC-632C-40B9-A1CD-4971636A0F7E}" sibTransId="{9543EE35-16B2-42AC-985F-C7BF0A8813A0}"/>
    <dgm:cxn modelId="{BE46A6D9-C439-4B8C-BCD9-8FD01BB073BC}" srcId="{8784FB04-311C-42EA-A529-05B06C322134}" destId="{D13B5672-66FB-448E-8D52-252B3F6CA790}" srcOrd="0" destOrd="0" parTransId="{B21CA532-7F11-468F-98B3-DC191B963BBA}" sibTransId="{1BA23CA2-F3DD-4E93-82C6-08C5C4CBBD61}"/>
    <dgm:cxn modelId="{639C8A7B-EC44-41F3-BCF1-2BABC308446C}" type="presOf" srcId="{965F8767-DCF8-423A-915E-BA9AB62C7CE9}" destId="{9A4B3A21-8A14-45BE-A605-2D6B3F1B9758}" srcOrd="0" destOrd="0" presId="urn:microsoft.com/office/officeart/2005/8/layout/hierarchy3"/>
    <dgm:cxn modelId="{5F7B3672-265A-4E89-A62A-92C6EDAC54DB}" srcId="{8958BD7C-074A-4DBC-A4BC-3DDEF93C4C37}" destId="{8784FB04-311C-42EA-A529-05B06C322134}" srcOrd="0" destOrd="0" parTransId="{7BF8A6FE-A6BD-4FB8-B2A8-5AC730FFC827}" sibTransId="{22667C25-7E5A-49DD-A464-D0C737DBAA6D}"/>
    <dgm:cxn modelId="{0585A0B9-4430-4F31-8239-3F826A7068A5}" type="presOf" srcId="{8784FB04-311C-42EA-A529-05B06C322134}" destId="{849EBF86-52BB-4E95-92BC-8E49564B0DEE}" srcOrd="0" destOrd="0" presId="urn:microsoft.com/office/officeart/2005/8/layout/hierarchy3"/>
    <dgm:cxn modelId="{7D65C9E3-2295-45CD-A0A0-ECA0B58D43EA}" type="presParOf" srcId="{347175D5-70E3-425F-9208-0A1D819D5E55}" destId="{46BC360E-876C-461B-8D52-B1D4E321DA1C}" srcOrd="0" destOrd="0" presId="urn:microsoft.com/office/officeart/2005/8/layout/hierarchy3"/>
    <dgm:cxn modelId="{2090CFE3-6A51-49CD-8A44-73B4F472298A}" type="presParOf" srcId="{46BC360E-876C-461B-8D52-B1D4E321DA1C}" destId="{47A5765D-ECC4-4269-9D35-C4B7C7EF5D6B}" srcOrd="0" destOrd="0" presId="urn:microsoft.com/office/officeart/2005/8/layout/hierarchy3"/>
    <dgm:cxn modelId="{81185659-DFB0-4561-854D-93CEDFBF65F1}" type="presParOf" srcId="{47A5765D-ECC4-4269-9D35-C4B7C7EF5D6B}" destId="{849EBF86-52BB-4E95-92BC-8E49564B0DEE}" srcOrd="0" destOrd="0" presId="urn:microsoft.com/office/officeart/2005/8/layout/hierarchy3"/>
    <dgm:cxn modelId="{84846A92-AC73-47D1-9933-5F442AE22AF6}" type="presParOf" srcId="{47A5765D-ECC4-4269-9D35-C4B7C7EF5D6B}" destId="{CD571EE0-EE9C-4FA1-A657-6A0DC023978A}" srcOrd="1" destOrd="0" presId="urn:microsoft.com/office/officeart/2005/8/layout/hierarchy3"/>
    <dgm:cxn modelId="{CDD1FA7C-DAA8-4A17-B636-A3A778EBAD92}" type="presParOf" srcId="{46BC360E-876C-461B-8D52-B1D4E321DA1C}" destId="{32823061-AD9B-49AE-9E3D-9D4581CD6B2C}" srcOrd="1" destOrd="0" presId="urn:microsoft.com/office/officeart/2005/8/layout/hierarchy3"/>
    <dgm:cxn modelId="{B2F6B7D2-6F1A-42D5-9EE3-46B6D8C98BAF}" type="presParOf" srcId="{32823061-AD9B-49AE-9E3D-9D4581CD6B2C}" destId="{F0300003-AA9A-4BDC-8C2E-644298227DD6}" srcOrd="0" destOrd="0" presId="urn:microsoft.com/office/officeart/2005/8/layout/hierarchy3"/>
    <dgm:cxn modelId="{8D2E81D2-F11B-4D2F-A115-A390D620FD30}" type="presParOf" srcId="{32823061-AD9B-49AE-9E3D-9D4581CD6B2C}" destId="{B2997BD1-159C-4BB8-9E1B-5CAE82518AAA}" srcOrd="1" destOrd="0" presId="urn:microsoft.com/office/officeart/2005/8/layout/hierarchy3"/>
    <dgm:cxn modelId="{D659D3B5-8EC8-4501-A9AA-A4A3150AAA74}" type="presParOf" srcId="{32823061-AD9B-49AE-9E3D-9D4581CD6B2C}" destId="{8D687B42-0231-408F-A489-AC86768FAE6B}" srcOrd="2" destOrd="0" presId="urn:microsoft.com/office/officeart/2005/8/layout/hierarchy3"/>
    <dgm:cxn modelId="{441DF8CF-42D8-4802-BE20-0A0509E5DED8}" type="presParOf" srcId="{32823061-AD9B-49AE-9E3D-9D4581CD6B2C}" destId="{9A4B3A21-8A14-45BE-A605-2D6B3F1B9758}" srcOrd="3"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EF492C4-AF79-4622-8235-1D0F776BEC4F}" type="doc">
      <dgm:prSet loTypeId="urn:microsoft.com/office/officeart/2005/8/layout/orgChart1" loCatId="hierarchy" qsTypeId="urn:microsoft.com/office/officeart/2005/8/quickstyle/simple1#14" qsCatId="simple" csTypeId="urn:microsoft.com/office/officeart/2005/8/colors/accent1_2#14" csCatId="accent1" phldr="1"/>
      <dgm:spPr/>
      <dgm:t>
        <a:bodyPr/>
        <a:lstStyle/>
        <a:p>
          <a:endParaRPr lang="es-PE"/>
        </a:p>
      </dgm:t>
    </dgm:pt>
    <dgm:pt modelId="{809816CC-1C69-4D65-B4C8-705AEAF07EAC}">
      <dgm:prSet phldrT="[Texto]" custT="1"/>
      <dgm:spPr>
        <a:noFill/>
        <a:ln>
          <a:solidFill>
            <a:schemeClr val="accent5">
              <a:lumMod val="50000"/>
            </a:schemeClr>
          </a:solidFill>
        </a:ln>
      </dgm:spPr>
      <dgm:t>
        <a:bodyPr/>
        <a:lstStyle/>
        <a:p>
          <a:r>
            <a:rPr lang="es-PE" sz="1600" b="1" dirty="0" smtClean="0">
              <a:solidFill>
                <a:schemeClr val="accent5">
                  <a:lumMod val="50000"/>
                </a:schemeClr>
              </a:solidFill>
            </a:rPr>
            <a:t>LA INHABILITACIÓN PARA EL EJERCICIO PROFESIONAL O EL EJERCICIO DE LA FUNCIÓN PÚBLICA</a:t>
          </a:r>
          <a:endParaRPr lang="es-PE" sz="1600" dirty="0">
            <a:solidFill>
              <a:schemeClr val="accent5">
                <a:lumMod val="50000"/>
              </a:schemeClr>
            </a:solidFill>
          </a:endParaRPr>
        </a:p>
      </dgm:t>
    </dgm:pt>
    <dgm:pt modelId="{1C0F0A91-DF1F-4695-B09E-5BEFC47AF84F}" type="parTrans" cxnId="{221DDB82-D0FA-4AD5-B07F-028E355ADAB0}">
      <dgm:prSet/>
      <dgm:spPr/>
      <dgm:t>
        <a:bodyPr/>
        <a:lstStyle/>
        <a:p>
          <a:endParaRPr lang="es-PE"/>
        </a:p>
      </dgm:t>
    </dgm:pt>
    <dgm:pt modelId="{32AEB120-5965-41AE-8887-732210A30F1C}" type="sibTrans" cxnId="{221DDB82-D0FA-4AD5-B07F-028E355ADAB0}">
      <dgm:prSet/>
      <dgm:spPr/>
      <dgm:t>
        <a:bodyPr/>
        <a:lstStyle/>
        <a:p>
          <a:endParaRPr lang="es-PE"/>
        </a:p>
      </dgm:t>
    </dgm:pt>
    <dgm:pt modelId="{7F933336-F770-42BB-98F6-06A00D9722A2}">
      <dgm:prSet phldrT="[Texto]" custT="1"/>
      <dgm:spPr>
        <a:noFill/>
        <a:ln>
          <a:solidFill>
            <a:schemeClr val="bg2">
              <a:lumMod val="50000"/>
            </a:schemeClr>
          </a:solidFill>
        </a:ln>
      </dgm:spPr>
      <dgm:t>
        <a:bodyPr/>
        <a:lstStyle/>
        <a:p>
          <a:r>
            <a:rPr lang="es-PE" sz="1600" b="0" dirty="0" smtClean="0">
              <a:solidFill>
                <a:schemeClr val="accent5">
                  <a:lumMod val="50000"/>
                </a:schemeClr>
              </a:solidFill>
            </a:rPr>
            <a:t>Se suspende hasta que desaparezca el impedimento</a:t>
          </a:r>
          <a:endParaRPr lang="es-PE" sz="1600" b="0" dirty="0">
            <a:solidFill>
              <a:schemeClr val="accent5">
                <a:lumMod val="50000"/>
              </a:schemeClr>
            </a:solidFill>
          </a:endParaRPr>
        </a:p>
      </dgm:t>
    </dgm:pt>
    <dgm:pt modelId="{4E299D68-4300-491F-ABC4-49A1311A877C}" type="parTrans" cxnId="{0AD3A231-0F26-4D4D-AE18-4CD159EB223E}">
      <dgm:prSet/>
      <dgm:spPr>
        <a:ln>
          <a:solidFill>
            <a:schemeClr val="accent5">
              <a:lumMod val="50000"/>
            </a:schemeClr>
          </a:solidFill>
        </a:ln>
      </dgm:spPr>
      <dgm:t>
        <a:bodyPr/>
        <a:lstStyle/>
        <a:p>
          <a:endParaRPr lang="es-PE" dirty="0"/>
        </a:p>
      </dgm:t>
    </dgm:pt>
    <dgm:pt modelId="{AB2A3FF4-F992-439E-ADBF-68533DA27A78}" type="sibTrans" cxnId="{0AD3A231-0F26-4D4D-AE18-4CD159EB223E}">
      <dgm:prSet/>
      <dgm:spPr/>
      <dgm:t>
        <a:bodyPr/>
        <a:lstStyle/>
        <a:p>
          <a:endParaRPr lang="es-PE"/>
        </a:p>
      </dgm:t>
    </dgm:pt>
    <dgm:pt modelId="{EFA736C6-D299-45E9-94AF-E2E589B61461}">
      <dgm:prSet phldrT="[Texto]" custT="1"/>
      <dgm:spPr>
        <a:noFill/>
        <a:ln>
          <a:solidFill>
            <a:schemeClr val="bg2">
              <a:lumMod val="50000"/>
            </a:schemeClr>
          </a:solidFill>
        </a:ln>
      </dgm:spPr>
      <dgm:t>
        <a:bodyPr/>
        <a:lstStyle/>
        <a:p>
          <a:r>
            <a:rPr lang="es-PE" sz="1600" b="0" dirty="0" smtClean="0">
              <a:solidFill>
                <a:schemeClr val="accent5">
                  <a:lumMod val="50000"/>
                </a:schemeClr>
              </a:solidFill>
            </a:rPr>
            <a:t>Es impuesta por la autoridad administrativa o judicial</a:t>
          </a:r>
          <a:endParaRPr lang="es-PE" sz="1600" b="0" dirty="0">
            <a:solidFill>
              <a:schemeClr val="accent5">
                <a:lumMod val="50000"/>
              </a:schemeClr>
            </a:solidFill>
          </a:endParaRPr>
        </a:p>
      </dgm:t>
    </dgm:pt>
    <dgm:pt modelId="{4ED6D3B4-7E6E-404C-8F77-72D48346C031}" type="sibTrans" cxnId="{A3820A7D-7260-4CE7-8FF6-F80C545CF1D1}">
      <dgm:prSet/>
      <dgm:spPr/>
      <dgm:t>
        <a:bodyPr/>
        <a:lstStyle/>
        <a:p>
          <a:endParaRPr lang="es-PE"/>
        </a:p>
      </dgm:t>
    </dgm:pt>
    <dgm:pt modelId="{4F7C9716-3E76-413E-9149-0247FF6DCDC0}" type="parTrans" cxnId="{A3820A7D-7260-4CE7-8FF6-F80C545CF1D1}">
      <dgm:prSet/>
      <dgm:spPr>
        <a:ln>
          <a:solidFill>
            <a:schemeClr val="accent5">
              <a:lumMod val="50000"/>
            </a:schemeClr>
          </a:solidFill>
        </a:ln>
      </dgm:spPr>
      <dgm:t>
        <a:bodyPr/>
        <a:lstStyle/>
        <a:p>
          <a:endParaRPr lang="es-PE" dirty="0"/>
        </a:p>
      </dgm:t>
    </dgm:pt>
    <dgm:pt modelId="{CEFFD5E2-6FE1-44E1-BE59-4EAC7367B065}">
      <dgm:prSet phldrT="[Texto]" custT="1"/>
      <dgm:spPr>
        <a:noFill/>
        <a:ln>
          <a:solidFill>
            <a:schemeClr val="bg2">
              <a:lumMod val="50000"/>
            </a:schemeClr>
          </a:solidFill>
        </a:ln>
      </dgm:spPr>
      <dgm:t>
        <a:bodyPr/>
        <a:lstStyle/>
        <a:p>
          <a:r>
            <a:rPr lang="es-PE" sz="1600" b="0" dirty="0" smtClean="0">
              <a:solidFill>
                <a:schemeClr val="accent5">
                  <a:lumMod val="50000"/>
                </a:schemeClr>
              </a:solidFill>
            </a:rPr>
            <a:t>Impedimento para ejercer determinada profesión, arte o actividad</a:t>
          </a:r>
          <a:endParaRPr lang="es-PE" sz="1600" b="0" dirty="0">
            <a:solidFill>
              <a:schemeClr val="accent5">
                <a:lumMod val="50000"/>
              </a:schemeClr>
            </a:solidFill>
          </a:endParaRPr>
        </a:p>
      </dgm:t>
    </dgm:pt>
    <dgm:pt modelId="{F21AEC6B-25E9-47AD-8285-C2B6C3BF14D0}" type="sibTrans" cxnId="{6D20C345-A76B-475F-B6CE-D44B1325A639}">
      <dgm:prSet/>
      <dgm:spPr/>
      <dgm:t>
        <a:bodyPr/>
        <a:lstStyle/>
        <a:p>
          <a:endParaRPr lang="es-PE"/>
        </a:p>
      </dgm:t>
    </dgm:pt>
    <dgm:pt modelId="{AC883B09-1774-4A14-A122-9971FF8CAFF9}" type="parTrans" cxnId="{6D20C345-A76B-475F-B6CE-D44B1325A639}">
      <dgm:prSet/>
      <dgm:spPr>
        <a:ln>
          <a:solidFill>
            <a:schemeClr val="accent5">
              <a:lumMod val="50000"/>
            </a:schemeClr>
          </a:solidFill>
        </a:ln>
      </dgm:spPr>
      <dgm:t>
        <a:bodyPr/>
        <a:lstStyle/>
        <a:p>
          <a:endParaRPr lang="es-PE" dirty="0"/>
        </a:p>
      </dgm:t>
    </dgm:pt>
    <dgm:pt modelId="{7725BF55-EFFB-4174-B0DB-353A54FB43ED}">
      <dgm:prSet phldrT="[Texto]" custT="1"/>
      <dgm:spPr>
        <a:noFill/>
        <a:ln>
          <a:solidFill>
            <a:schemeClr val="bg2">
              <a:lumMod val="50000"/>
            </a:schemeClr>
          </a:solidFill>
        </a:ln>
      </dgm:spPr>
      <dgm:t>
        <a:bodyPr/>
        <a:lstStyle/>
        <a:p>
          <a:r>
            <a:rPr lang="es-PE" sz="1600" b="0" dirty="0" smtClean="0">
              <a:solidFill>
                <a:schemeClr val="accent5">
                  <a:lumMod val="50000"/>
                </a:schemeClr>
              </a:solidFill>
            </a:rPr>
            <a:t>No debe ser mayor de tres meses</a:t>
          </a:r>
          <a:endParaRPr lang="es-PE" sz="1600" b="0" dirty="0">
            <a:solidFill>
              <a:schemeClr val="accent5">
                <a:lumMod val="50000"/>
              </a:schemeClr>
            </a:solidFill>
          </a:endParaRPr>
        </a:p>
      </dgm:t>
    </dgm:pt>
    <dgm:pt modelId="{262C9419-B38B-4D75-B36E-39B21AE4974F}" type="parTrans" cxnId="{EE5F0DBB-63D7-445D-B073-27AF4DAE0661}">
      <dgm:prSet/>
      <dgm:spPr>
        <a:ln>
          <a:solidFill>
            <a:schemeClr val="accent5">
              <a:lumMod val="50000"/>
            </a:schemeClr>
          </a:solidFill>
        </a:ln>
      </dgm:spPr>
      <dgm:t>
        <a:bodyPr/>
        <a:lstStyle/>
        <a:p>
          <a:endParaRPr lang="es-PE" dirty="0"/>
        </a:p>
      </dgm:t>
    </dgm:pt>
    <dgm:pt modelId="{6A0A696E-4F08-49BA-82E3-FC3771B95066}" type="sibTrans" cxnId="{EE5F0DBB-63D7-445D-B073-27AF4DAE0661}">
      <dgm:prSet/>
      <dgm:spPr/>
      <dgm:t>
        <a:bodyPr/>
        <a:lstStyle/>
        <a:p>
          <a:endParaRPr lang="es-PE"/>
        </a:p>
      </dgm:t>
    </dgm:pt>
    <dgm:pt modelId="{CE7ACC94-64F5-4D23-9D5F-36E49E649086}" type="pres">
      <dgm:prSet presAssocID="{5EF492C4-AF79-4622-8235-1D0F776BEC4F}" presName="hierChild1" presStyleCnt="0">
        <dgm:presLayoutVars>
          <dgm:orgChart val="1"/>
          <dgm:chPref val="1"/>
          <dgm:dir/>
          <dgm:animOne val="branch"/>
          <dgm:animLvl val="lvl"/>
          <dgm:resizeHandles/>
        </dgm:presLayoutVars>
      </dgm:prSet>
      <dgm:spPr/>
      <dgm:t>
        <a:bodyPr/>
        <a:lstStyle/>
        <a:p>
          <a:endParaRPr lang="es-PE"/>
        </a:p>
      </dgm:t>
    </dgm:pt>
    <dgm:pt modelId="{216C8B93-0721-41CF-893F-D819A64241C9}" type="pres">
      <dgm:prSet presAssocID="{809816CC-1C69-4D65-B4C8-705AEAF07EAC}" presName="hierRoot1" presStyleCnt="0">
        <dgm:presLayoutVars>
          <dgm:hierBranch val="init"/>
        </dgm:presLayoutVars>
      </dgm:prSet>
      <dgm:spPr/>
    </dgm:pt>
    <dgm:pt modelId="{F011C2E0-25F8-4DE9-8BB8-47F6D06EB8DE}" type="pres">
      <dgm:prSet presAssocID="{809816CC-1C69-4D65-B4C8-705AEAF07EAC}" presName="rootComposite1" presStyleCnt="0"/>
      <dgm:spPr/>
    </dgm:pt>
    <dgm:pt modelId="{1B9EA132-F372-437B-9A35-5121FE7BE89B}" type="pres">
      <dgm:prSet presAssocID="{809816CC-1C69-4D65-B4C8-705AEAF07EAC}" presName="rootText1" presStyleLbl="node0" presStyleIdx="0" presStyleCnt="1" custScaleX="143838" custScaleY="179910" custLinFactNeighborX="0" custLinFactNeighborY="-63928">
        <dgm:presLayoutVars>
          <dgm:chPref val="3"/>
        </dgm:presLayoutVars>
      </dgm:prSet>
      <dgm:spPr/>
      <dgm:t>
        <a:bodyPr/>
        <a:lstStyle/>
        <a:p>
          <a:endParaRPr lang="es-PE"/>
        </a:p>
      </dgm:t>
    </dgm:pt>
    <dgm:pt modelId="{F1E1BFC9-C034-423D-A359-DDADBB21C210}" type="pres">
      <dgm:prSet presAssocID="{809816CC-1C69-4D65-B4C8-705AEAF07EAC}" presName="rootConnector1" presStyleLbl="node1" presStyleIdx="0" presStyleCnt="0"/>
      <dgm:spPr/>
      <dgm:t>
        <a:bodyPr/>
        <a:lstStyle/>
        <a:p>
          <a:endParaRPr lang="es-PE"/>
        </a:p>
      </dgm:t>
    </dgm:pt>
    <dgm:pt modelId="{CC14C6EC-294C-4939-8477-BFD670B74B30}" type="pres">
      <dgm:prSet presAssocID="{809816CC-1C69-4D65-B4C8-705AEAF07EAC}" presName="hierChild2" presStyleCnt="0"/>
      <dgm:spPr/>
    </dgm:pt>
    <dgm:pt modelId="{644DC7FB-8BF4-4532-905D-2F3A545D472E}" type="pres">
      <dgm:prSet presAssocID="{AC883B09-1774-4A14-A122-9971FF8CAFF9}" presName="Name37" presStyleLbl="parChTrans1D2" presStyleIdx="0" presStyleCnt="4"/>
      <dgm:spPr/>
      <dgm:t>
        <a:bodyPr/>
        <a:lstStyle/>
        <a:p>
          <a:endParaRPr lang="es-PE"/>
        </a:p>
      </dgm:t>
    </dgm:pt>
    <dgm:pt modelId="{8A449FB4-6FE4-48AF-AA61-78D680540C84}" type="pres">
      <dgm:prSet presAssocID="{CEFFD5E2-6FE1-44E1-BE59-4EAC7367B065}" presName="hierRoot2" presStyleCnt="0">
        <dgm:presLayoutVars>
          <dgm:hierBranch val="init"/>
        </dgm:presLayoutVars>
      </dgm:prSet>
      <dgm:spPr/>
    </dgm:pt>
    <dgm:pt modelId="{3DC8A836-DA18-4EDA-9F19-0BB840092E28}" type="pres">
      <dgm:prSet presAssocID="{CEFFD5E2-6FE1-44E1-BE59-4EAC7367B065}" presName="rootComposite" presStyleCnt="0"/>
      <dgm:spPr/>
    </dgm:pt>
    <dgm:pt modelId="{AA9405F6-7B02-46BD-B923-CC3FB6A14D95}" type="pres">
      <dgm:prSet presAssocID="{CEFFD5E2-6FE1-44E1-BE59-4EAC7367B065}" presName="rootText" presStyleLbl="node2" presStyleIdx="0" presStyleCnt="4" custScaleY="161659">
        <dgm:presLayoutVars>
          <dgm:chPref val="3"/>
        </dgm:presLayoutVars>
      </dgm:prSet>
      <dgm:spPr/>
      <dgm:t>
        <a:bodyPr/>
        <a:lstStyle/>
        <a:p>
          <a:endParaRPr lang="es-PE"/>
        </a:p>
      </dgm:t>
    </dgm:pt>
    <dgm:pt modelId="{D35F78F1-EB4E-40BF-9056-946B823EBD45}" type="pres">
      <dgm:prSet presAssocID="{CEFFD5E2-6FE1-44E1-BE59-4EAC7367B065}" presName="rootConnector" presStyleLbl="node2" presStyleIdx="0" presStyleCnt="4"/>
      <dgm:spPr/>
      <dgm:t>
        <a:bodyPr/>
        <a:lstStyle/>
        <a:p>
          <a:endParaRPr lang="es-PE"/>
        </a:p>
      </dgm:t>
    </dgm:pt>
    <dgm:pt modelId="{69CE95C6-4661-45AD-8491-946D0AE206EA}" type="pres">
      <dgm:prSet presAssocID="{CEFFD5E2-6FE1-44E1-BE59-4EAC7367B065}" presName="hierChild4" presStyleCnt="0"/>
      <dgm:spPr/>
    </dgm:pt>
    <dgm:pt modelId="{20D8B480-65D5-4954-943B-BE02D3A11BB0}" type="pres">
      <dgm:prSet presAssocID="{CEFFD5E2-6FE1-44E1-BE59-4EAC7367B065}" presName="hierChild5" presStyleCnt="0"/>
      <dgm:spPr/>
    </dgm:pt>
    <dgm:pt modelId="{5D0B99EE-4916-4BC2-B520-541CC45FE990}" type="pres">
      <dgm:prSet presAssocID="{4F7C9716-3E76-413E-9149-0247FF6DCDC0}" presName="Name37" presStyleLbl="parChTrans1D2" presStyleIdx="1" presStyleCnt="4"/>
      <dgm:spPr/>
      <dgm:t>
        <a:bodyPr/>
        <a:lstStyle/>
        <a:p>
          <a:endParaRPr lang="es-PE"/>
        </a:p>
      </dgm:t>
    </dgm:pt>
    <dgm:pt modelId="{73B4FB32-69EC-4B13-B057-69E8A1FBD721}" type="pres">
      <dgm:prSet presAssocID="{EFA736C6-D299-45E9-94AF-E2E589B61461}" presName="hierRoot2" presStyleCnt="0">
        <dgm:presLayoutVars>
          <dgm:hierBranch val="init"/>
        </dgm:presLayoutVars>
      </dgm:prSet>
      <dgm:spPr/>
    </dgm:pt>
    <dgm:pt modelId="{13E55AD7-E5C3-452A-B2D0-D1CAEACA8427}" type="pres">
      <dgm:prSet presAssocID="{EFA736C6-D299-45E9-94AF-E2E589B61461}" presName="rootComposite" presStyleCnt="0"/>
      <dgm:spPr/>
    </dgm:pt>
    <dgm:pt modelId="{4A255EA7-BA4C-48B4-AE80-EB4138682F29}" type="pres">
      <dgm:prSet presAssocID="{EFA736C6-D299-45E9-94AF-E2E589B61461}" presName="rootText" presStyleLbl="node2" presStyleIdx="1" presStyleCnt="4" custScaleY="161659">
        <dgm:presLayoutVars>
          <dgm:chPref val="3"/>
        </dgm:presLayoutVars>
      </dgm:prSet>
      <dgm:spPr/>
      <dgm:t>
        <a:bodyPr/>
        <a:lstStyle/>
        <a:p>
          <a:endParaRPr lang="es-PE"/>
        </a:p>
      </dgm:t>
    </dgm:pt>
    <dgm:pt modelId="{7203D42A-7065-43F4-9A49-7D8DF9FD4995}" type="pres">
      <dgm:prSet presAssocID="{EFA736C6-D299-45E9-94AF-E2E589B61461}" presName="rootConnector" presStyleLbl="node2" presStyleIdx="1" presStyleCnt="4"/>
      <dgm:spPr/>
      <dgm:t>
        <a:bodyPr/>
        <a:lstStyle/>
        <a:p>
          <a:endParaRPr lang="es-PE"/>
        </a:p>
      </dgm:t>
    </dgm:pt>
    <dgm:pt modelId="{4A966DF5-EACC-4BB1-B023-F101F998D208}" type="pres">
      <dgm:prSet presAssocID="{EFA736C6-D299-45E9-94AF-E2E589B61461}" presName="hierChild4" presStyleCnt="0"/>
      <dgm:spPr/>
    </dgm:pt>
    <dgm:pt modelId="{009C7B50-F09D-4602-89A6-AA9B65480487}" type="pres">
      <dgm:prSet presAssocID="{EFA736C6-D299-45E9-94AF-E2E589B61461}" presName="hierChild5" presStyleCnt="0"/>
      <dgm:spPr/>
    </dgm:pt>
    <dgm:pt modelId="{8E7BC888-344A-4E36-98CB-10AE538C33C2}" type="pres">
      <dgm:prSet presAssocID="{4E299D68-4300-491F-ABC4-49A1311A877C}" presName="Name37" presStyleLbl="parChTrans1D2" presStyleIdx="2" presStyleCnt="4"/>
      <dgm:spPr/>
      <dgm:t>
        <a:bodyPr/>
        <a:lstStyle/>
        <a:p>
          <a:endParaRPr lang="es-PE"/>
        </a:p>
      </dgm:t>
    </dgm:pt>
    <dgm:pt modelId="{EF655337-31EE-4E67-A9E3-88CD3A7D0D01}" type="pres">
      <dgm:prSet presAssocID="{7F933336-F770-42BB-98F6-06A00D9722A2}" presName="hierRoot2" presStyleCnt="0">
        <dgm:presLayoutVars>
          <dgm:hierBranch val="init"/>
        </dgm:presLayoutVars>
      </dgm:prSet>
      <dgm:spPr/>
    </dgm:pt>
    <dgm:pt modelId="{F8620E52-45B5-4318-88AF-0846FCF581C0}" type="pres">
      <dgm:prSet presAssocID="{7F933336-F770-42BB-98F6-06A00D9722A2}" presName="rootComposite" presStyleCnt="0"/>
      <dgm:spPr/>
    </dgm:pt>
    <dgm:pt modelId="{27FE8083-766A-442A-A8E1-C34924C6A4BA}" type="pres">
      <dgm:prSet presAssocID="{7F933336-F770-42BB-98F6-06A00D9722A2}" presName="rootText" presStyleLbl="node2" presStyleIdx="2" presStyleCnt="4" custScaleY="161659">
        <dgm:presLayoutVars>
          <dgm:chPref val="3"/>
        </dgm:presLayoutVars>
      </dgm:prSet>
      <dgm:spPr/>
      <dgm:t>
        <a:bodyPr/>
        <a:lstStyle/>
        <a:p>
          <a:endParaRPr lang="es-PE"/>
        </a:p>
      </dgm:t>
    </dgm:pt>
    <dgm:pt modelId="{5705F14D-7619-4B13-AE34-AE9BBE404033}" type="pres">
      <dgm:prSet presAssocID="{7F933336-F770-42BB-98F6-06A00D9722A2}" presName="rootConnector" presStyleLbl="node2" presStyleIdx="2" presStyleCnt="4"/>
      <dgm:spPr/>
      <dgm:t>
        <a:bodyPr/>
        <a:lstStyle/>
        <a:p>
          <a:endParaRPr lang="es-PE"/>
        </a:p>
      </dgm:t>
    </dgm:pt>
    <dgm:pt modelId="{D2AD9E18-D915-45E8-B0EC-B3B8AA12E064}" type="pres">
      <dgm:prSet presAssocID="{7F933336-F770-42BB-98F6-06A00D9722A2}" presName="hierChild4" presStyleCnt="0"/>
      <dgm:spPr/>
    </dgm:pt>
    <dgm:pt modelId="{C8EA1366-05EC-4920-96CA-09E8BA4F781B}" type="pres">
      <dgm:prSet presAssocID="{7F933336-F770-42BB-98F6-06A00D9722A2}" presName="hierChild5" presStyleCnt="0"/>
      <dgm:spPr/>
    </dgm:pt>
    <dgm:pt modelId="{BA3B3629-E336-4AE5-876A-5CE41D5B0BFA}" type="pres">
      <dgm:prSet presAssocID="{262C9419-B38B-4D75-B36E-39B21AE4974F}" presName="Name37" presStyleLbl="parChTrans1D2" presStyleIdx="3" presStyleCnt="4"/>
      <dgm:spPr/>
      <dgm:t>
        <a:bodyPr/>
        <a:lstStyle/>
        <a:p>
          <a:endParaRPr lang="es-PE"/>
        </a:p>
      </dgm:t>
    </dgm:pt>
    <dgm:pt modelId="{422FB3F7-C457-49C5-8027-3D5D6C2CAF5D}" type="pres">
      <dgm:prSet presAssocID="{7725BF55-EFFB-4174-B0DB-353A54FB43ED}" presName="hierRoot2" presStyleCnt="0">
        <dgm:presLayoutVars>
          <dgm:hierBranch val="init"/>
        </dgm:presLayoutVars>
      </dgm:prSet>
      <dgm:spPr/>
    </dgm:pt>
    <dgm:pt modelId="{3185D6B0-F6C9-41B8-A080-1BD9CA3862C5}" type="pres">
      <dgm:prSet presAssocID="{7725BF55-EFFB-4174-B0DB-353A54FB43ED}" presName="rootComposite" presStyleCnt="0"/>
      <dgm:spPr/>
    </dgm:pt>
    <dgm:pt modelId="{A45F61A6-775B-4EAD-9CFD-7BEBAEBD02C4}" type="pres">
      <dgm:prSet presAssocID="{7725BF55-EFFB-4174-B0DB-353A54FB43ED}" presName="rootText" presStyleLbl="node2" presStyleIdx="3" presStyleCnt="4" custScaleY="161659">
        <dgm:presLayoutVars>
          <dgm:chPref val="3"/>
        </dgm:presLayoutVars>
      </dgm:prSet>
      <dgm:spPr/>
      <dgm:t>
        <a:bodyPr/>
        <a:lstStyle/>
        <a:p>
          <a:endParaRPr lang="es-PE"/>
        </a:p>
      </dgm:t>
    </dgm:pt>
    <dgm:pt modelId="{CE5FE1CC-494A-4263-BB0F-BDC128B67C3C}" type="pres">
      <dgm:prSet presAssocID="{7725BF55-EFFB-4174-B0DB-353A54FB43ED}" presName="rootConnector" presStyleLbl="node2" presStyleIdx="3" presStyleCnt="4"/>
      <dgm:spPr/>
      <dgm:t>
        <a:bodyPr/>
        <a:lstStyle/>
        <a:p>
          <a:endParaRPr lang="es-PE"/>
        </a:p>
      </dgm:t>
    </dgm:pt>
    <dgm:pt modelId="{82E5A1FA-CB8F-4C91-BAB6-F3B182DAE6DC}" type="pres">
      <dgm:prSet presAssocID="{7725BF55-EFFB-4174-B0DB-353A54FB43ED}" presName="hierChild4" presStyleCnt="0"/>
      <dgm:spPr/>
    </dgm:pt>
    <dgm:pt modelId="{00E14D33-8E28-4617-8351-D5041C20DE6B}" type="pres">
      <dgm:prSet presAssocID="{7725BF55-EFFB-4174-B0DB-353A54FB43ED}" presName="hierChild5" presStyleCnt="0"/>
      <dgm:spPr/>
    </dgm:pt>
    <dgm:pt modelId="{2375FA1E-D837-4327-8E74-3152C1FE6ADD}" type="pres">
      <dgm:prSet presAssocID="{809816CC-1C69-4D65-B4C8-705AEAF07EAC}" presName="hierChild3" presStyleCnt="0"/>
      <dgm:spPr/>
    </dgm:pt>
  </dgm:ptLst>
  <dgm:cxnLst>
    <dgm:cxn modelId="{B076CE2D-4E4B-4B61-8506-4455A642C3BD}" type="presOf" srcId="{7725BF55-EFFB-4174-B0DB-353A54FB43ED}" destId="{CE5FE1CC-494A-4263-BB0F-BDC128B67C3C}" srcOrd="1" destOrd="0" presId="urn:microsoft.com/office/officeart/2005/8/layout/orgChart1"/>
    <dgm:cxn modelId="{496005FD-DD2A-4B55-948A-6BEFB0BCE67C}" type="presOf" srcId="{809816CC-1C69-4D65-B4C8-705AEAF07EAC}" destId="{F1E1BFC9-C034-423D-A359-DDADBB21C210}" srcOrd="1" destOrd="0" presId="urn:microsoft.com/office/officeart/2005/8/layout/orgChart1"/>
    <dgm:cxn modelId="{0AD3A231-0F26-4D4D-AE18-4CD159EB223E}" srcId="{809816CC-1C69-4D65-B4C8-705AEAF07EAC}" destId="{7F933336-F770-42BB-98F6-06A00D9722A2}" srcOrd="2" destOrd="0" parTransId="{4E299D68-4300-491F-ABC4-49A1311A877C}" sibTransId="{AB2A3FF4-F992-439E-ADBF-68533DA27A78}"/>
    <dgm:cxn modelId="{3B8982C3-51DC-4577-B123-7F26413C94EC}" type="presOf" srcId="{7F933336-F770-42BB-98F6-06A00D9722A2}" destId="{27FE8083-766A-442A-A8E1-C34924C6A4BA}" srcOrd="0" destOrd="0" presId="urn:microsoft.com/office/officeart/2005/8/layout/orgChart1"/>
    <dgm:cxn modelId="{221DDB82-D0FA-4AD5-B07F-028E355ADAB0}" srcId="{5EF492C4-AF79-4622-8235-1D0F776BEC4F}" destId="{809816CC-1C69-4D65-B4C8-705AEAF07EAC}" srcOrd="0" destOrd="0" parTransId="{1C0F0A91-DF1F-4695-B09E-5BEFC47AF84F}" sibTransId="{32AEB120-5965-41AE-8887-732210A30F1C}"/>
    <dgm:cxn modelId="{212F575E-AC75-4740-B321-8FC06D431776}" type="presOf" srcId="{7725BF55-EFFB-4174-B0DB-353A54FB43ED}" destId="{A45F61A6-775B-4EAD-9CFD-7BEBAEBD02C4}" srcOrd="0" destOrd="0" presId="urn:microsoft.com/office/officeart/2005/8/layout/orgChart1"/>
    <dgm:cxn modelId="{869071C9-9AF8-40BC-B57F-088F3A8D2AE7}" type="presOf" srcId="{4F7C9716-3E76-413E-9149-0247FF6DCDC0}" destId="{5D0B99EE-4916-4BC2-B520-541CC45FE990}" srcOrd="0" destOrd="0" presId="urn:microsoft.com/office/officeart/2005/8/layout/orgChart1"/>
    <dgm:cxn modelId="{1A497C7D-657C-416C-951E-C768CA16C804}" type="presOf" srcId="{7F933336-F770-42BB-98F6-06A00D9722A2}" destId="{5705F14D-7619-4B13-AE34-AE9BBE404033}" srcOrd="1" destOrd="0" presId="urn:microsoft.com/office/officeart/2005/8/layout/orgChart1"/>
    <dgm:cxn modelId="{A647855E-15BC-42ED-BA80-3F8E3BD96EA6}" type="presOf" srcId="{809816CC-1C69-4D65-B4C8-705AEAF07EAC}" destId="{1B9EA132-F372-437B-9A35-5121FE7BE89B}" srcOrd="0" destOrd="0" presId="urn:microsoft.com/office/officeart/2005/8/layout/orgChart1"/>
    <dgm:cxn modelId="{4CB51EF5-02B7-4655-AB04-CAC03439CB21}" type="presOf" srcId="{262C9419-B38B-4D75-B36E-39B21AE4974F}" destId="{BA3B3629-E336-4AE5-876A-5CE41D5B0BFA}" srcOrd="0" destOrd="0" presId="urn:microsoft.com/office/officeart/2005/8/layout/orgChart1"/>
    <dgm:cxn modelId="{A3820A7D-7260-4CE7-8FF6-F80C545CF1D1}" srcId="{809816CC-1C69-4D65-B4C8-705AEAF07EAC}" destId="{EFA736C6-D299-45E9-94AF-E2E589B61461}" srcOrd="1" destOrd="0" parTransId="{4F7C9716-3E76-413E-9149-0247FF6DCDC0}" sibTransId="{4ED6D3B4-7E6E-404C-8F77-72D48346C031}"/>
    <dgm:cxn modelId="{41FFC90A-C377-497E-86AB-594C7F7E3318}" type="presOf" srcId="{CEFFD5E2-6FE1-44E1-BE59-4EAC7367B065}" destId="{AA9405F6-7B02-46BD-B923-CC3FB6A14D95}" srcOrd="0" destOrd="0" presId="urn:microsoft.com/office/officeart/2005/8/layout/orgChart1"/>
    <dgm:cxn modelId="{57EB1D04-4E64-49F3-A830-94608F9025EE}" type="presOf" srcId="{CEFFD5E2-6FE1-44E1-BE59-4EAC7367B065}" destId="{D35F78F1-EB4E-40BF-9056-946B823EBD45}" srcOrd="1" destOrd="0" presId="urn:microsoft.com/office/officeart/2005/8/layout/orgChart1"/>
    <dgm:cxn modelId="{EE5F0DBB-63D7-445D-B073-27AF4DAE0661}" srcId="{809816CC-1C69-4D65-B4C8-705AEAF07EAC}" destId="{7725BF55-EFFB-4174-B0DB-353A54FB43ED}" srcOrd="3" destOrd="0" parTransId="{262C9419-B38B-4D75-B36E-39B21AE4974F}" sibTransId="{6A0A696E-4F08-49BA-82E3-FC3771B95066}"/>
    <dgm:cxn modelId="{6D20C345-A76B-475F-B6CE-D44B1325A639}" srcId="{809816CC-1C69-4D65-B4C8-705AEAF07EAC}" destId="{CEFFD5E2-6FE1-44E1-BE59-4EAC7367B065}" srcOrd="0" destOrd="0" parTransId="{AC883B09-1774-4A14-A122-9971FF8CAFF9}" sibTransId="{F21AEC6B-25E9-47AD-8285-C2B6C3BF14D0}"/>
    <dgm:cxn modelId="{DDEBF00F-3027-4ECB-A7A9-34C4B05ED767}" type="presOf" srcId="{5EF492C4-AF79-4622-8235-1D0F776BEC4F}" destId="{CE7ACC94-64F5-4D23-9D5F-36E49E649086}" srcOrd="0" destOrd="0" presId="urn:microsoft.com/office/officeart/2005/8/layout/orgChart1"/>
    <dgm:cxn modelId="{5FFB0581-61D9-47BE-98BD-0B6AD68D368E}" type="presOf" srcId="{EFA736C6-D299-45E9-94AF-E2E589B61461}" destId="{4A255EA7-BA4C-48B4-AE80-EB4138682F29}" srcOrd="0" destOrd="0" presId="urn:microsoft.com/office/officeart/2005/8/layout/orgChart1"/>
    <dgm:cxn modelId="{82AC0577-606A-46C1-B9AD-178714DF6585}" type="presOf" srcId="{4E299D68-4300-491F-ABC4-49A1311A877C}" destId="{8E7BC888-344A-4E36-98CB-10AE538C33C2}" srcOrd="0" destOrd="0" presId="urn:microsoft.com/office/officeart/2005/8/layout/orgChart1"/>
    <dgm:cxn modelId="{FE593B70-A685-4270-8198-C2C29F502257}" type="presOf" srcId="{EFA736C6-D299-45E9-94AF-E2E589B61461}" destId="{7203D42A-7065-43F4-9A49-7D8DF9FD4995}" srcOrd="1" destOrd="0" presId="urn:microsoft.com/office/officeart/2005/8/layout/orgChart1"/>
    <dgm:cxn modelId="{7FB88BB5-1BFD-41F4-9EED-1CEF8A5EB173}" type="presOf" srcId="{AC883B09-1774-4A14-A122-9971FF8CAFF9}" destId="{644DC7FB-8BF4-4532-905D-2F3A545D472E}" srcOrd="0" destOrd="0" presId="urn:microsoft.com/office/officeart/2005/8/layout/orgChart1"/>
    <dgm:cxn modelId="{EA50B6EC-72B0-4AA3-A696-4C0C1ED124FC}" type="presParOf" srcId="{CE7ACC94-64F5-4D23-9D5F-36E49E649086}" destId="{216C8B93-0721-41CF-893F-D819A64241C9}" srcOrd="0" destOrd="0" presId="urn:microsoft.com/office/officeart/2005/8/layout/orgChart1"/>
    <dgm:cxn modelId="{ADC3A97A-5E7A-49AA-A4FB-243F569F40C1}" type="presParOf" srcId="{216C8B93-0721-41CF-893F-D819A64241C9}" destId="{F011C2E0-25F8-4DE9-8BB8-47F6D06EB8DE}" srcOrd="0" destOrd="0" presId="urn:microsoft.com/office/officeart/2005/8/layout/orgChart1"/>
    <dgm:cxn modelId="{0D7541B6-4B99-42CA-B0E8-A8BC8F0ABD31}" type="presParOf" srcId="{F011C2E0-25F8-4DE9-8BB8-47F6D06EB8DE}" destId="{1B9EA132-F372-437B-9A35-5121FE7BE89B}" srcOrd="0" destOrd="0" presId="urn:microsoft.com/office/officeart/2005/8/layout/orgChart1"/>
    <dgm:cxn modelId="{2628E024-6B1B-4DF6-8670-ED087B3C48E9}" type="presParOf" srcId="{F011C2E0-25F8-4DE9-8BB8-47F6D06EB8DE}" destId="{F1E1BFC9-C034-423D-A359-DDADBB21C210}" srcOrd="1" destOrd="0" presId="urn:microsoft.com/office/officeart/2005/8/layout/orgChart1"/>
    <dgm:cxn modelId="{FE17FD3C-0CCC-40DC-B446-89E7FB21757C}" type="presParOf" srcId="{216C8B93-0721-41CF-893F-D819A64241C9}" destId="{CC14C6EC-294C-4939-8477-BFD670B74B30}" srcOrd="1" destOrd="0" presId="urn:microsoft.com/office/officeart/2005/8/layout/orgChart1"/>
    <dgm:cxn modelId="{3279EB81-621A-43BD-A6D6-0602E0988A02}" type="presParOf" srcId="{CC14C6EC-294C-4939-8477-BFD670B74B30}" destId="{644DC7FB-8BF4-4532-905D-2F3A545D472E}" srcOrd="0" destOrd="0" presId="urn:microsoft.com/office/officeart/2005/8/layout/orgChart1"/>
    <dgm:cxn modelId="{141F2A44-4287-44B0-92D8-2DE25F7285FE}" type="presParOf" srcId="{CC14C6EC-294C-4939-8477-BFD670B74B30}" destId="{8A449FB4-6FE4-48AF-AA61-78D680540C84}" srcOrd="1" destOrd="0" presId="urn:microsoft.com/office/officeart/2005/8/layout/orgChart1"/>
    <dgm:cxn modelId="{3CDC6DFB-CF03-4460-9B23-53B7157056AA}" type="presParOf" srcId="{8A449FB4-6FE4-48AF-AA61-78D680540C84}" destId="{3DC8A836-DA18-4EDA-9F19-0BB840092E28}" srcOrd="0" destOrd="0" presId="urn:microsoft.com/office/officeart/2005/8/layout/orgChart1"/>
    <dgm:cxn modelId="{92DA62B2-7960-4B4D-82D5-8B9B97BC4D42}" type="presParOf" srcId="{3DC8A836-DA18-4EDA-9F19-0BB840092E28}" destId="{AA9405F6-7B02-46BD-B923-CC3FB6A14D95}" srcOrd="0" destOrd="0" presId="urn:microsoft.com/office/officeart/2005/8/layout/orgChart1"/>
    <dgm:cxn modelId="{E11A7BF6-0563-48B9-808F-02AA72971C4E}" type="presParOf" srcId="{3DC8A836-DA18-4EDA-9F19-0BB840092E28}" destId="{D35F78F1-EB4E-40BF-9056-946B823EBD45}" srcOrd="1" destOrd="0" presId="urn:microsoft.com/office/officeart/2005/8/layout/orgChart1"/>
    <dgm:cxn modelId="{C87DB740-FB8E-435E-ACC5-E4EC0AB8499B}" type="presParOf" srcId="{8A449FB4-6FE4-48AF-AA61-78D680540C84}" destId="{69CE95C6-4661-45AD-8491-946D0AE206EA}" srcOrd="1" destOrd="0" presId="urn:microsoft.com/office/officeart/2005/8/layout/orgChart1"/>
    <dgm:cxn modelId="{B4CE757C-B923-4A1E-BF41-C2CA6CECA815}" type="presParOf" srcId="{8A449FB4-6FE4-48AF-AA61-78D680540C84}" destId="{20D8B480-65D5-4954-943B-BE02D3A11BB0}" srcOrd="2" destOrd="0" presId="urn:microsoft.com/office/officeart/2005/8/layout/orgChart1"/>
    <dgm:cxn modelId="{15D5F588-C095-4748-939C-D9AE59451609}" type="presParOf" srcId="{CC14C6EC-294C-4939-8477-BFD670B74B30}" destId="{5D0B99EE-4916-4BC2-B520-541CC45FE990}" srcOrd="2" destOrd="0" presId="urn:microsoft.com/office/officeart/2005/8/layout/orgChart1"/>
    <dgm:cxn modelId="{7306FBA0-2C70-4BE1-90B0-7E821CF616E8}" type="presParOf" srcId="{CC14C6EC-294C-4939-8477-BFD670B74B30}" destId="{73B4FB32-69EC-4B13-B057-69E8A1FBD721}" srcOrd="3" destOrd="0" presId="urn:microsoft.com/office/officeart/2005/8/layout/orgChart1"/>
    <dgm:cxn modelId="{767ECA0A-B1FE-4FB2-807D-D4145338B20D}" type="presParOf" srcId="{73B4FB32-69EC-4B13-B057-69E8A1FBD721}" destId="{13E55AD7-E5C3-452A-B2D0-D1CAEACA8427}" srcOrd="0" destOrd="0" presId="urn:microsoft.com/office/officeart/2005/8/layout/orgChart1"/>
    <dgm:cxn modelId="{A0B4848A-4105-4A24-AA39-95C0F204EE90}" type="presParOf" srcId="{13E55AD7-E5C3-452A-B2D0-D1CAEACA8427}" destId="{4A255EA7-BA4C-48B4-AE80-EB4138682F29}" srcOrd="0" destOrd="0" presId="urn:microsoft.com/office/officeart/2005/8/layout/orgChart1"/>
    <dgm:cxn modelId="{3CE796AE-63AB-47C3-8F55-24B14A3AD0B9}" type="presParOf" srcId="{13E55AD7-E5C3-452A-B2D0-D1CAEACA8427}" destId="{7203D42A-7065-43F4-9A49-7D8DF9FD4995}" srcOrd="1" destOrd="0" presId="urn:microsoft.com/office/officeart/2005/8/layout/orgChart1"/>
    <dgm:cxn modelId="{866D09CF-39B1-47D8-A1B2-8FD59EDBB0E6}" type="presParOf" srcId="{73B4FB32-69EC-4B13-B057-69E8A1FBD721}" destId="{4A966DF5-EACC-4BB1-B023-F101F998D208}" srcOrd="1" destOrd="0" presId="urn:microsoft.com/office/officeart/2005/8/layout/orgChart1"/>
    <dgm:cxn modelId="{A6320B66-1A33-47F4-B85A-8091453C7C0E}" type="presParOf" srcId="{73B4FB32-69EC-4B13-B057-69E8A1FBD721}" destId="{009C7B50-F09D-4602-89A6-AA9B65480487}" srcOrd="2" destOrd="0" presId="urn:microsoft.com/office/officeart/2005/8/layout/orgChart1"/>
    <dgm:cxn modelId="{7C493C63-FBCB-4561-B5C8-A5B8E082C49F}" type="presParOf" srcId="{CC14C6EC-294C-4939-8477-BFD670B74B30}" destId="{8E7BC888-344A-4E36-98CB-10AE538C33C2}" srcOrd="4" destOrd="0" presId="urn:microsoft.com/office/officeart/2005/8/layout/orgChart1"/>
    <dgm:cxn modelId="{88C0D819-04DA-44FE-B851-A80E9E2622DC}" type="presParOf" srcId="{CC14C6EC-294C-4939-8477-BFD670B74B30}" destId="{EF655337-31EE-4E67-A9E3-88CD3A7D0D01}" srcOrd="5" destOrd="0" presId="urn:microsoft.com/office/officeart/2005/8/layout/orgChart1"/>
    <dgm:cxn modelId="{0C0AF211-3504-4C1A-A538-F078B07F8101}" type="presParOf" srcId="{EF655337-31EE-4E67-A9E3-88CD3A7D0D01}" destId="{F8620E52-45B5-4318-88AF-0846FCF581C0}" srcOrd="0" destOrd="0" presId="urn:microsoft.com/office/officeart/2005/8/layout/orgChart1"/>
    <dgm:cxn modelId="{05077485-EA3E-4447-957E-211E7425FBA3}" type="presParOf" srcId="{F8620E52-45B5-4318-88AF-0846FCF581C0}" destId="{27FE8083-766A-442A-A8E1-C34924C6A4BA}" srcOrd="0" destOrd="0" presId="urn:microsoft.com/office/officeart/2005/8/layout/orgChart1"/>
    <dgm:cxn modelId="{8B2C75BE-1477-4820-BFC7-4636E1E5F5B6}" type="presParOf" srcId="{F8620E52-45B5-4318-88AF-0846FCF581C0}" destId="{5705F14D-7619-4B13-AE34-AE9BBE404033}" srcOrd="1" destOrd="0" presId="urn:microsoft.com/office/officeart/2005/8/layout/orgChart1"/>
    <dgm:cxn modelId="{FA561692-ED0B-49BF-A8DE-98BE9EBFD0B6}" type="presParOf" srcId="{EF655337-31EE-4E67-A9E3-88CD3A7D0D01}" destId="{D2AD9E18-D915-45E8-B0EC-B3B8AA12E064}" srcOrd="1" destOrd="0" presId="urn:microsoft.com/office/officeart/2005/8/layout/orgChart1"/>
    <dgm:cxn modelId="{7C04A3CE-2368-4F19-971B-B203DF4346A4}" type="presParOf" srcId="{EF655337-31EE-4E67-A9E3-88CD3A7D0D01}" destId="{C8EA1366-05EC-4920-96CA-09E8BA4F781B}" srcOrd="2" destOrd="0" presId="urn:microsoft.com/office/officeart/2005/8/layout/orgChart1"/>
    <dgm:cxn modelId="{A30EF752-01B7-44BA-A3C2-39D2C1250179}" type="presParOf" srcId="{CC14C6EC-294C-4939-8477-BFD670B74B30}" destId="{BA3B3629-E336-4AE5-876A-5CE41D5B0BFA}" srcOrd="6" destOrd="0" presId="urn:microsoft.com/office/officeart/2005/8/layout/orgChart1"/>
    <dgm:cxn modelId="{8F061565-FCD6-4F48-A437-B22A327499E2}" type="presParOf" srcId="{CC14C6EC-294C-4939-8477-BFD670B74B30}" destId="{422FB3F7-C457-49C5-8027-3D5D6C2CAF5D}" srcOrd="7" destOrd="0" presId="urn:microsoft.com/office/officeart/2005/8/layout/orgChart1"/>
    <dgm:cxn modelId="{8BD03FA3-8432-46BF-8032-5D28ACAE3E9A}" type="presParOf" srcId="{422FB3F7-C457-49C5-8027-3D5D6C2CAF5D}" destId="{3185D6B0-F6C9-41B8-A080-1BD9CA3862C5}" srcOrd="0" destOrd="0" presId="urn:microsoft.com/office/officeart/2005/8/layout/orgChart1"/>
    <dgm:cxn modelId="{F13DD96D-B4AF-4E7E-8A46-8BD6B8113BD8}" type="presParOf" srcId="{3185D6B0-F6C9-41B8-A080-1BD9CA3862C5}" destId="{A45F61A6-775B-4EAD-9CFD-7BEBAEBD02C4}" srcOrd="0" destOrd="0" presId="urn:microsoft.com/office/officeart/2005/8/layout/orgChart1"/>
    <dgm:cxn modelId="{04480DD6-CB98-443B-9532-3936AFEF8057}" type="presParOf" srcId="{3185D6B0-F6C9-41B8-A080-1BD9CA3862C5}" destId="{CE5FE1CC-494A-4263-BB0F-BDC128B67C3C}" srcOrd="1" destOrd="0" presId="urn:microsoft.com/office/officeart/2005/8/layout/orgChart1"/>
    <dgm:cxn modelId="{42889075-4165-4047-8DF8-3544190712C1}" type="presParOf" srcId="{422FB3F7-C457-49C5-8027-3D5D6C2CAF5D}" destId="{82E5A1FA-CB8F-4C91-BAB6-F3B182DAE6DC}" srcOrd="1" destOrd="0" presId="urn:microsoft.com/office/officeart/2005/8/layout/orgChart1"/>
    <dgm:cxn modelId="{056351CA-41D6-42AF-8EA8-44DB061B7AC7}" type="presParOf" srcId="{422FB3F7-C457-49C5-8027-3D5D6C2CAF5D}" destId="{00E14D33-8E28-4617-8351-D5041C20DE6B}" srcOrd="2" destOrd="0" presId="urn:microsoft.com/office/officeart/2005/8/layout/orgChart1"/>
    <dgm:cxn modelId="{62E4CF58-CC75-4ED8-892F-6984D6928813}" type="presParOf" srcId="{216C8B93-0721-41CF-893F-D819A64241C9}" destId="{2375FA1E-D837-4327-8E74-3152C1FE6ADD}" srcOrd="2" destOrd="0" presId="urn:microsoft.com/office/officeart/2005/8/layout/orgChar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23705C-0200-4542-8DE3-054D2719AAC0}" type="doc">
      <dgm:prSet loTypeId="urn:microsoft.com/office/officeart/2005/8/layout/hierarchy2" loCatId="hierarchy" qsTypeId="urn:microsoft.com/office/officeart/2005/8/quickstyle/simple1#15" qsCatId="simple" csTypeId="urn:microsoft.com/office/officeart/2005/8/colors/accent1_2#15" csCatId="accent1" phldr="1"/>
      <dgm:spPr/>
      <dgm:t>
        <a:bodyPr/>
        <a:lstStyle/>
        <a:p>
          <a:endParaRPr lang="es-PE"/>
        </a:p>
      </dgm:t>
    </dgm:pt>
    <dgm:pt modelId="{97D452DF-1022-4505-B78A-BA8AB7E246E4}">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LA DETENCIÓN DEL SERVIDOR POR LA AUTORIDAD COMPETENTE</a:t>
          </a:r>
          <a:endParaRPr lang="es-PE" sz="1800" dirty="0">
            <a:solidFill>
              <a:schemeClr val="accent5">
                <a:lumMod val="50000"/>
              </a:schemeClr>
            </a:solidFill>
          </a:endParaRPr>
        </a:p>
      </dgm:t>
    </dgm:pt>
    <dgm:pt modelId="{C3B543A1-4C1C-41AE-A4F5-A9FF92103AD5}" type="parTrans" cxnId="{C24F832C-3E27-4380-A6B6-8489A648A00E}">
      <dgm:prSet/>
      <dgm:spPr/>
      <dgm:t>
        <a:bodyPr/>
        <a:lstStyle/>
        <a:p>
          <a:endParaRPr lang="es-PE"/>
        </a:p>
      </dgm:t>
    </dgm:pt>
    <dgm:pt modelId="{0995B9DA-3833-4B18-A9BE-14DB10914765}" type="sibTrans" cxnId="{C24F832C-3E27-4380-A6B6-8489A648A00E}">
      <dgm:prSet/>
      <dgm:spPr/>
      <dgm:t>
        <a:bodyPr/>
        <a:lstStyle/>
        <a:p>
          <a:endParaRPr lang="es-PE"/>
        </a:p>
      </dgm:t>
    </dgm:pt>
    <dgm:pt modelId="{9A9E4792-62F1-4309-BD5A-F82D7E171502}">
      <dgm:prSet phldrT="[Texto]" custT="1"/>
      <dgm:spPr>
        <a:noFill/>
        <a:ln>
          <a:solidFill>
            <a:schemeClr val="accent5">
              <a:lumMod val="50000"/>
            </a:schemeClr>
          </a:solidFill>
        </a:ln>
      </dgm:spPr>
      <dgm:t>
        <a:bodyPr/>
        <a:lstStyle/>
        <a:p>
          <a:r>
            <a:rPr lang="es-PE" sz="1800" b="0" dirty="0" smtClean="0">
              <a:solidFill>
                <a:schemeClr val="accent5">
                  <a:lumMod val="50000"/>
                </a:schemeClr>
              </a:solidFill>
            </a:rPr>
            <a:t>Por la policía o por orden judicial para efectos de una investigación origina:</a:t>
          </a:r>
          <a:endParaRPr lang="es-PE" sz="1800" b="0" dirty="0">
            <a:solidFill>
              <a:schemeClr val="accent5">
                <a:lumMod val="50000"/>
              </a:schemeClr>
            </a:solidFill>
          </a:endParaRPr>
        </a:p>
      </dgm:t>
    </dgm:pt>
    <dgm:pt modelId="{34F52727-09AD-40D0-9A68-7DF7956BD400}" type="parTrans" cxnId="{2E30D44F-F363-4E89-BBA2-D8AFC9FECA7F}">
      <dgm:prSet/>
      <dgm:spPr>
        <a:ln>
          <a:solidFill>
            <a:schemeClr val="accent5">
              <a:lumMod val="50000"/>
            </a:schemeClr>
          </a:solidFill>
        </a:ln>
      </dgm:spPr>
      <dgm:t>
        <a:bodyPr/>
        <a:lstStyle/>
        <a:p>
          <a:endParaRPr lang="es-PE" dirty="0"/>
        </a:p>
      </dgm:t>
    </dgm:pt>
    <dgm:pt modelId="{525B8982-3F3E-4291-9522-9DB4CAA04ED1}" type="sibTrans" cxnId="{2E30D44F-F363-4E89-BBA2-D8AFC9FECA7F}">
      <dgm:prSet/>
      <dgm:spPr/>
      <dgm:t>
        <a:bodyPr/>
        <a:lstStyle/>
        <a:p>
          <a:endParaRPr lang="es-PE"/>
        </a:p>
      </dgm:t>
    </dgm:pt>
    <dgm:pt modelId="{F34CE33B-52FB-4A3E-8B26-F5DB8C09A61A}">
      <dgm:prSet phldrT="[Texto]" custT="1"/>
      <dgm:spPr>
        <a:noFill/>
        <a:ln>
          <a:solidFill>
            <a:schemeClr val="bg2">
              <a:lumMod val="50000"/>
            </a:schemeClr>
          </a:solidFill>
        </a:ln>
      </dgm:spPr>
      <dgm:t>
        <a:bodyPr/>
        <a:lstStyle/>
        <a:p>
          <a:r>
            <a:rPr lang="es-PE" sz="1600" b="0" dirty="0" smtClean="0">
              <a:solidFill>
                <a:schemeClr val="accent5">
                  <a:lumMod val="50000"/>
                </a:schemeClr>
              </a:solidFill>
            </a:rPr>
            <a:t>El trabajador conserve su puesto de trabajo, sin que exista obligación de pago por parte del empleador</a:t>
          </a:r>
          <a:endParaRPr lang="es-PE" sz="1600" b="0" dirty="0">
            <a:solidFill>
              <a:schemeClr val="accent5">
                <a:lumMod val="50000"/>
              </a:schemeClr>
            </a:solidFill>
          </a:endParaRPr>
        </a:p>
      </dgm:t>
    </dgm:pt>
    <dgm:pt modelId="{C837F5C7-3147-42D2-992A-5E9D44DB5473}" type="parTrans" cxnId="{3ADDD980-3110-4107-B5F9-2BB10CAF9D71}">
      <dgm:prSet/>
      <dgm:spPr>
        <a:ln>
          <a:solidFill>
            <a:schemeClr val="accent5">
              <a:lumMod val="50000"/>
            </a:schemeClr>
          </a:solidFill>
        </a:ln>
      </dgm:spPr>
      <dgm:t>
        <a:bodyPr/>
        <a:lstStyle/>
        <a:p>
          <a:endParaRPr lang="es-PE" dirty="0"/>
        </a:p>
      </dgm:t>
    </dgm:pt>
    <dgm:pt modelId="{391CD510-86BE-4302-BD58-0FFE3E973CCC}" type="sibTrans" cxnId="{3ADDD980-3110-4107-B5F9-2BB10CAF9D71}">
      <dgm:prSet/>
      <dgm:spPr/>
      <dgm:t>
        <a:bodyPr/>
        <a:lstStyle/>
        <a:p>
          <a:endParaRPr lang="es-PE"/>
        </a:p>
      </dgm:t>
    </dgm:pt>
    <dgm:pt modelId="{428BFE6A-0983-4403-8A03-B4A72C533B3E}">
      <dgm:prSet phldrT="[Texto]" custT="1"/>
      <dgm:spPr>
        <a:noFill/>
        <a:ln>
          <a:solidFill>
            <a:schemeClr val="bg2">
              <a:lumMod val="50000"/>
            </a:schemeClr>
          </a:solidFill>
        </a:ln>
      </dgm:spPr>
      <dgm:t>
        <a:bodyPr/>
        <a:lstStyle/>
        <a:p>
          <a:r>
            <a:rPr lang="es-PE" sz="1600" b="0" dirty="0" smtClean="0">
              <a:solidFill>
                <a:schemeClr val="accent5">
                  <a:lumMod val="50000"/>
                </a:schemeClr>
              </a:solidFill>
            </a:rPr>
            <a:t>Si el trabajador es  condenado a una pena privativa de libertad efectiva, el servicio se extinguirá</a:t>
          </a:r>
          <a:endParaRPr lang="es-PE" sz="1600" b="0" dirty="0">
            <a:solidFill>
              <a:schemeClr val="accent5">
                <a:lumMod val="50000"/>
              </a:schemeClr>
            </a:solidFill>
          </a:endParaRPr>
        </a:p>
      </dgm:t>
    </dgm:pt>
    <dgm:pt modelId="{D6A39A23-4A66-4590-85D4-D528979381CD}" type="parTrans" cxnId="{2173CA21-4ABD-49FA-93EE-E2E61069E317}">
      <dgm:prSet/>
      <dgm:spPr>
        <a:ln>
          <a:solidFill>
            <a:schemeClr val="accent5">
              <a:lumMod val="50000"/>
            </a:schemeClr>
          </a:solidFill>
        </a:ln>
      </dgm:spPr>
      <dgm:t>
        <a:bodyPr/>
        <a:lstStyle/>
        <a:p>
          <a:endParaRPr lang="es-PE" dirty="0"/>
        </a:p>
      </dgm:t>
    </dgm:pt>
    <dgm:pt modelId="{F71E62C1-3AAB-4C40-8393-CE5F9B58CB25}" type="sibTrans" cxnId="{2173CA21-4ABD-49FA-93EE-E2E61069E317}">
      <dgm:prSet/>
      <dgm:spPr/>
      <dgm:t>
        <a:bodyPr/>
        <a:lstStyle/>
        <a:p>
          <a:endParaRPr lang="es-PE"/>
        </a:p>
      </dgm:t>
    </dgm:pt>
    <dgm:pt modelId="{25C5C553-479D-4C16-AA42-83DA934745AC}" type="pres">
      <dgm:prSet presAssocID="{DF23705C-0200-4542-8DE3-054D2719AAC0}" presName="diagram" presStyleCnt="0">
        <dgm:presLayoutVars>
          <dgm:chPref val="1"/>
          <dgm:dir/>
          <dgm:animOne val="branch"/>
          <dgm:animLvl val="lvl"/>
          <dgm:resizeHandles val="exact"/>
        </dgm:presLayoutVars>
      </dgm:prSet>
      <dgm:spPr/>
      <dgm:t>
        <a:bodyPr/>
        <a:lstStyle/>
        <a:p>
          <a:endParaRPr lang="es-PE"/>
        </a:p>
      </dgm:t>
    </dgm:pt>
    <dgm:pt modelId="{93B1DAF1-05C5-4260-B0FF-422D6FAD45F6}" type="pres">
      <dgm:prSet presAssocID="{97D452DF-1022-4505-B78A-BA8AB7E246E4}" presName="root1" presStyleCnt="0"/>
      <dgm:spPr/>
    </dgm:pt>
    <dgm:pt modelId="{8FC74619-21E1-4345-8BE1-0BB5B0524AF8}" type="pres">
      <dgm:prSet presAssocID="{97D452DF-1022-4505-B78A-BA8AB7E246E4}" presName="LevelOneTextNode" presStyleLbl="node0" presStyleIdx="0" presStyleCnt="1" custScaleY="118557">
        <dgm:presLayoutVars>
          <dgm:chPref val="3"/>
        </dgm:presLayoutVars>
      </dgm:prSet>
      <dgm:spPr/>
      <dgm:t>
        <a:bodyPr/>
        <a:lstStyle/>
        <a:p>
          <a:endParaRPr lang="es-PE"/>
        </a:p>
      </dgm:t>
    </dgm:pt>
    <dgm:pt modelId="{1FA75F45-DC9D-4D73-BF48-5197DB838FC8}" type="pres">
      <dgm:prSet presAssocID="{97D452DF-1022-4505-B78A-BA8AB7E246E4}" presName="level2hierChild" presStyleCnt="0"/>
      <dgm:spPr/>
    </dgm:pt>
    <dgm:pt modelId="{B2632730-A07B-444A-BD2C-CE8466302931}" type="pres">
      <dgm:prSet presAssocID="{34F52727-09AD-40D0-9A68-7DF7956BD400}" presName="conn2-1" presStyleLbl="parChTrans1D2" presStyleIdx="0" presStyleCnt="1"/>
      <dgm:spPr/>
      <dgm:t>
        <a:bodyPr/>
        <a:lstStyle/>
        <a:p>
          <a:endParaRPr lang="es-PE"/>
        </a:p>
      </dgm:t>
    </dgm:pt>
    <dgm:pt modelId="{01D5DD34-DD4F-4000-BB46-62382DF8A750}" type="pres">
      <dgm:prSet presAssocID="{34F52727-09AD-40D0-9A68-7DF7956BD400}" presName="connTx" presStyleLbl="parChTrans1D2" presStyleIdx="0" presStyleCnt="1"/>
      <dgm:spPr/>
      <dgm:t>
        <a:bodyPr/>
        <a:lstStyle/>
        <a:p>
          <a:endParaRPr lang="es-PE"/>
        </a:p>
      </dgm:t>
    </dgm:pt>
    <dgm:pt modelId="{A7A73FD1-45E6-440B-ABF0-382ECF475A53}" type="pres">
      <dgm:prSet presAssocID="{9A9E4792-62F1-4309-BD5A-F82D7E171502}" presName="root2" presStyleCnt="0"/>
      <dgm:spPr/>
    </dgm:pt>
    <dgm:pt modelId="{1AB27BE5-9515-42FC-B680-75935243BB6A}" type="pres">
      <dgm:prSet presAssocID="{9A9E4792-62F1-4309-BD5A-F82D7E171502}" presName="LevelTwoTextNode" presStyleLbl="node2" presStyleIdx="0" presStyleCnt="1" custScaleY="131336">
        <dgm:presLayoutVars>
          <dgm:chPref val="3"/>
        </dgm:presLayoutVars>
      </dgm:prSet>
      <dgm:spPr/>
      <dgm:t>
        <a:bodyPr/>
        <a:lstStyle/>
        <a:p>
          <a:endParaRPr lang="es-PE"/>
        </a:p>
      </dgm:t>
    </dgm:pt>
    <dgm:pt modelId="{D02C2A3D-9CC5-49AE-BE07-2CC9195E3C29}" type="pres">
      <dgm:prSet presAssocID="{9A9E4792-62F1-4309-BD5A-F82D7E171502}" presName="level3hierChild" presStyleCnt="0"/>
      <dgm:spPr/>
    </dgm:pt>
    <dgm:pt modelId="{DD542A2E-2DDF-44E6-873D-400EE2D71B52}" type="pres">
      <dgm:prSet presAssocID="{C837F5C7-3147-42D2-992A-5E9D44DB5473}" presName="conn2-1" presStyleLbl="parChTrans1D3" presStyleIdx="0" presStyleCnt="2"/>
      <dgm:spPr/>
      <dgm:t>
        <a:bodyPr/>
        <a:lstStyle/>
        <a:p>
          <a:endParaRPr lang="es-PE"/>
        </a:p>
      </dgm:t>
    </dgm:pt>
    <dgm:pt modelId="{4AFD24FA-AEA8-4F21-A52E-1E3EDBF0619D}" type="pres">
      <dgm:prSet presAssocID="{C837F5C7-3147-42D2-992A-5E9D44DB5473}" presName="connTx" presStyleLbl="parChTrans1D3" presStyleIdx="0" presStyleCnt="2"/>
      <dgm:spPr/>
      <dgm:t>
        <a:bodyPr/>
        <a:lstStyle/>
        <a:p>
          <a:endParaRPr lang="es-PE"/>
        </a:p>
      </dgm:t>
    </dgm:pt>
    <dgm:pt modelId="{4C095F5D-8C20-435B-BA79-809C50106FFA}" type="pres">
      <dgm:prSet presAssocID="{F34CE33B-52FB-4A3E-8B26-F5DB8C09A61A}" presName="root2" presStyleCnt="0"/>
      <dgm:spPr/>
    </dgm:pt>
    <dgm:pt modelId="{B991B035-E652-4F27-9B7F-8871D1CF9933}" type="pres">
      <dgm:prSet presAssocID="{F34CE33B-52FB-4A3E-8B26-F5DB8C09A61A}" presName="LevelTwoTextNode" presStyleLbl="node3" presStyleIdx="0" presStyleCnt="2" custScaleY="142792" custLinFactNeighborX="1047" custLinFactNeighborY="-24899">
        <dgm:presLayoutVars>
          <dgm:chPref val="3"/>
        </dgm:presLayoutVars>
      </dgm:prSet>
      <dgm:spPr/>
      <dgm:t>
        <a:bodyPr/>
        <a:lstStyle/>
        <a:p>
          <a:endParaRPr lang="es-PE"/>
        </a:p>
      </dgm:t>
    </dgm:pt>
    <dgm:pt modelId="{63E9857B-C6E3-4C65-BC0E-893D32B6F7E6}" type="pres">
      <dgm:prSet presAssocID="{F34CE33B-52FB-4A3E-8B26-F5DB8C09A61A}" presName="level3hierChild" presStyleCnt="0"/>
      <dgm:spPr/>
    </dgm:pt>
    <dgm:pt modelId="{7BA530C9-7045-4ACE-893A-35922CF81517}" type="pres">
      <dgm:prSet presAssocID="{D6A39A23-4A66-4590-85D4-D528979381CD}" presName="conn2-1" presStyleLbl="parChTrans1D3" presStyleIdx="1" presStyleCnt="2"/>
      <dgm:spPr/>
      <dgm:t>
        <a:bodyPr/>
        <a:lstStyle/>
        <a:p>
          <a:endParaRPr lang="es-PE"/>
        </a:p>
      </dgm:t>
    </dgm:pt>
    <dgm:pt modelId="{5B8AE155-F069-4EBF-A439-C94BCF9AB682}" type="pres">
      <dgm:prSet presAssocID="{D6A39A23-4A66-4590-85D4-D528979381CD}" presName="connTx" presStyleLbl="parChTrans1D3" presStyleIdx="1" presStyleCnt="2"/>
      <dgm:spPr/>
      <dgm:t>
        <a:bodyPr/>
        <a:lstStyle/>
        <a:p>
          <a:endParaRPr lang="es-PE"/>
        </a:p>
      </dgm:t>
    </dgm:pt>
    <dgm:pt modelId="{106EAFFA-B7A0-48CA-BB2F-5D5ACC688EC3}" type="pres">
      <dgm:prSet presAssocID="{428BFE6A-0983-4403-8A03-B4A72C533B3E}" presName="root2" presStyleCnt="0"/>
      <dgm:spPr/>
    </dgm:pt>
    <dgm:pt modelId="{8AFF8667-CEB5-40C9-93AC-9DBB5ACFB990}" type="pres">
      <dgm:prSet presAssocID="{428BFE6A-0983-4403-8A03-B4A72C533B3E}" presName="LevelTwoTextNode" presStyleLbl="node3" presStyleIdx="1" presStyleCnt="2" custScaleY="151114" custLinFactNeighborX="1047" custLinFactNeighborY="32611">
        <dgm:presLayoutVars>
          <dgm:chPref val="3"/>
        </dgm:presLayoutVars>
      </dgm:prSet>
      <dgm:spPr/>
      <dgm:t>
        <a:bodyPr/>
        <a:lstStyle/>
        <a:p>
          <a:endParaRPr lang="es-PE"/>
        </a:p>
      </dgm:t>
    </dgm:pt>
    <dgm:pt modelId="{C148ABC4-1283-494C-B593-C86CCF0A4295}" type="pres">
      <dgm:prSet presAssocID="{428BFE6A-0983-4403-8A03-B4A72C533B3E}" presName="level3hierChild" presStyleCnt="0"/>
      <dgm:spPr/>
    </dgm:pt>
  </dgm:ptLst>
  <dgm:cxnLst>
    <dgm:cxn modelId="{0BF3FC6B-C05B-41A0-ACC9-F8D1FA534F59}" type="presOf" srcId="{C837F5C7-3147-42D2-992A-5E9D44DB5473}" destId="{DD542A2E-2DDF-44E6-873D-400EE2D71B52}" srcOrd="0" destOrd="0" presId="urn:microsoft.com/office/officeart/2005/8/layout/hierarchy2"/>
    <dgm:cxn modelId="{6F707101-8650-4815-A6CB-74F77C434A9E}" type="presOf" srcId="{D6A39A23-4A66-4590-85D4-D528979381CD}" destId="{5B8AE155-F069-4EBF-A439-C94BCF9AB682}" srcOrd="1" destOrd="0" presId="urn:microsoft.com/office/officeart/2005/8/layout/hierarchy2"/>
    <dgm:cxn modelId="{02E284CB-675E-4FB1-967A-650D74009003}" type="presOf" srcId="{D6A39A23-4A66-4590-85D4-D528979381CD}" destId="{7BA530C9-7045-4ACE-893A-35922CF81517}" srcOrd="0" destOrd="0" presId="urn:microsoft.com/office/officeart/2005/8/layout/hierarchy2"/>
    <dgm:cxn modelId="{3488C600-0667-4474-A11C-0F55B40BB6B9}" type="presOf" srcId="{34F52727-09AD-40D0-9A68-7DF7956BD400}" destId="{B2632730-A07B-444A-BD2C-CE8466302931}" srcOrd="0" destOrd="0" presId="urn:microsoft.com/office/officeart/2005/8/layout/hierarchy2"/>
    <dgm:cxn modelId="{B53560FA-ECEC-4961-B6CC-7AE30A1D8988}" type="presOf" srcId="{428BFE6A-0983-4403-8A03-B4A72C533B3E}" destId="{8AFF8667-CEB5-40C9-93AC-9DBB5ACFB990}" srcOrd="0" destOrd="0" presId="urn:microsoft.com/office/officeart/2005/8/layout/hierarchy2"/>
    <dgm:cxn modelId="{C24F832C-3E27-4380-A6B6-8489A648A00E}" srcId="{DF23705C-0200-4542-8DE3-054D2719AAC0}" destId="{97D452DF-1022-4505-B78A-BA8AB7E246E4}" srcOrd="0" destOrd="0" parTransId="{C3B543A1-4C1C-41AE-A4F5-A9FF92103AD5}" sibTransId="{0995B9DA-3833-4B18-A9BE-14DB10914765}"/>
    <dgm:cxn modelId="{78F00C5F-38BF-41B5-B431-654C5585BCB1}" type="presOf" srcId="{F34CE33B-52FB-4A3E-8B26-F5DB8C09A61A}" destId="{B991B035-E652-4F27-9B7F-8871D1CF9933}" srcOrd="0" destOrd="0" presId="urn:microsoft.com/office/officeart/2005/8/layout/hierarchy2"/>
    <dgm:cxn modelId="{2173CA21-4ABD-49FA-93EE-E2E61069E317}" srcId="{9A9E4792-62F1-4309-BD5A-F82D7E171502}" destId="{428BFE6A-0983-4403-8A03-B4A72C533B3E}" srcOrd="1" destOrd="0" parTransId="{D6A39A23-4A66-4590-85D4-D528979381CD}" sibTransId="{F71E62C1-3AAB-4C40-8393-CE5F9B58CB25}"/>
    <dgm:cxn modelId="{94220705-8926-4057-B295-9BA3825CA574}" type="presOf" srcId="{DF23705C-0200-4542-8DE3-054D2719AAC0}" destId="{25C5C553-479D-4C16-AA42-83DA934745AC}" srcOrd="0" destOrd="0" presId="urn:microsoft.com/office/officeart/2005/8/layout/hierarchy2"/>
    <dgm:cxn modelId="{2E30D44F-F363-4E89-BBA2-D8AFC9FECA7F}" srcId="{97D452DF-1022-4505-B78A-BA8AB7E246E4}" destId="{9A9E4792-62F1-4309-BD5A-F82D7E171502}" srcOrd="0" destOrd="0" parTransId="{34F52727-09AD-40D0-9A68-7DF7956BD400}" sibTransId="{525B8982-3F3E-4291-9522-9DB4CAA04ED1}"/>
    <dgm:cxn modelId="{6583F40B-CC84-4845-9A4D-4771D7DBF27F}" type="presOf" srcId="{97D452DF-1022-4505-B78A-BA8AB7E246E4}" destId="{8FC74619-21E1-4345-8BE1-0BB5B0524AF8}" srcOrd="0" destOrd="0" presId="urn:microsoft.com/office/officeart/2005/8/layout/hierarchy2"/>
    <dgm:cxn modelId="{3ADDD980-3110-4107-B5F9-2BB10CAF9D71}" srcId="{9A9E4792-62F1-4309-BD5A-F82D7E171502}" destId="{F34CE33B-52FB-4A3E-8B26-F5DB8C09A61A}" srcOrd="0" destOrd="0" parTransId="{C837F5C7-3147-42D2-992A-5E9D44DB5473}" sibTransId="{391CD510-86BE-4302-BD58-0FFE3E973CCC}"/>
    <dgm:cxn modelId="{DE96AEC5-60A4-469B-B4FA-48ECE5685230}" type="presOf" srcId="{C837F5C7-3147-42D2-992A-5E9D44DB5473}" destId="{4AFD24FA-AEA8-4F21-A52E-1E3EDBF0619D}" srcOrd="1" destOrd="0" presId="urn:microsoft.com/office/officeart/2005/8/layout/hierarchy2"/>
    <dgm:cxn modelId="{21E6C528-D8A3-413E-A600-A675B97960C0}" type="presOf" srcId="{34F52727-09AD-40D0-9A68-7DF7956BD400}" destId="{01D5DD34-DD4F-4000-BB46-62382DF8A750}" srcOrd="1" destOrd="0" presId="urn:microsoft.com/office/officeart/2005/8/layout/hierarchy2"/>
    <dgm:cxn modelId="{7FBDFDBE-5934-49E5-BD92-4E0D2E1C6CAC}" type="presOf" srcId="{9A9E4792-62F1-4309-BD5A-F82D7E171502}" destId="{1AB27BE5-9515-42FC-B680-75935243BB6A}" srcOrd="0" destOrd="0" presId="urn:microsoft.com/office/officeart/2005/8/layout/hierarchy2"/>
    <dgm:cxn modelId="{52E9E980-F7CA-41EA-9E6D-4EF67EC53B0B}" type="presParOf" srcId="{25C5C553-479D-4C16-AA42-83DA934745AC}" destId="{93B1DAF1-05C5-4260-B0FF-422D6FAD45F6}" srcOrd="0" destOrd="0" presId="urn:microsoft.com/office/officeart/2005/8/layout/hierarchy2"/>
    <dgm:cxn modelId="{A2AD50D0-5CAE-4509-809A-7714B57B1DF6}" type="presParOf" srcId="{93B1DAF1-05C5-4260-B0FF-422D6FAD45F6}" destId="{8FC74619-21E1-4345-8BE1-0BB5B0524AF8}" srcOrd="0" destOrd="0" presId="urn:microsoft.com/office/officeart/2005/8/layout/hierarchy2"/>
    <dgm:cxn modelId="{EAB626FF-8DBC-4C82-A79C-BA1BA3F12BFC}" type="presParOf" srcId="{93B1DAF1-05C5-4260-B0FF-422D6FAD45F6}" destId="{1FA75F45-DC9D-4D73-BF48-5197DB838FC8}" srcOrd="1" destOrd="0" presId="urn:microsoft.com/office/officeart/2005/8/layout/hierarchy2"/>
    <dgm:cxn modelId="{E5A96DE1-3247-42DC-AD07-24F326001814}" type="presParOf" srcId="{1FA75F45-DC9D-4D73-BF48-5197DB838FC8}" destId="{B2632730-A07B-444A-BD2C-CE8466302931}" srcOrd="0" destOrd="0" presId="urn:microsoft.com/office/officeart/2005/8/layout/hierarchy2"/>
    <dgm:cxn modelId="{0EC81936-62B1-466E-ACA1-B69FD134511B}" type="presParOf" srcId="{B2632730-A07B-444A-BD2C-CE8466302931}" destId="{01D5DD34-DD4F-4000-BB46-62382DF8A750}" srcOrd="0" destOrd="0" presId="urn:microsoft.com/office/officeart/2005/8/layout/hierarchy2"/>
    <dgm:cxn modelId="{E5EA86E2-8AFB-4D29-8558-E3635849B88C}" type="presParOf" srcId="{1FA75F45-DC9D-4D73-BF48-5197DB838FC8}" destId="{A7A73FD1-45E6-440B-ABF0-382ECF475A53}" srcOrd="1" destOrd="0" presId="urn:microsoft.com/office/officeart/2005/8/layout/hierarchy2"/>
    <dgm:cxn modelId="{37788D72-E9F2-444C-B62E-3BA2D6EB24F1}" type="presParOf" srcId="{A7A73FD1-45E6-440B-ABF0-382ECF475A53}" destId="{1AB27BE5-9515-42FC-B680-75935243BB6A}" srcOrd="0" destOrd="0" presId="urn:microsoft.com/office/officeart/2005/8/layout/hierarchy2"/>
    <dgm:cxn modelId="{2F7AC5DF-A223-43F6-B774-69234BEF7A56}" type="presParOf" srcId="{A7A73FD1-45E6-440B-ABF0-382ECF475A53}" destId="{D02C2A3D-9CC5-49AE-BE07-2CC9195E3C29}" srcOrd="1" destOrd="0" presId="urn:microsoft.com/office/officeart/2005/8/layout/hierarchy2"/>
    <dgm:cxn modelId="{2B5C1A97-48EF-4C0C-87A5-72E552591C2F}" type="presParOf" srcId="{D02C2A3D-9CC5-49AE-BE07-2CC9195E3C29}" destId="{DD542A2E-2DDF-44E6-873D-400EE2D71B52}" srcOrd="0" destOrd="0" presId="urn:microsoft.com/office/officeart/2005/8/layout/hierarchy2"/>
    <dgm:cxn modelId="{0464713C-90D8-43A7-AEDE-8F8C62D0BB53}" type="presParOf" srcId="{DD542A2E-2DDF-44E6-873D-400EE2D71B52}" destId="{4AFD24FA-AEA8-4F21-A52E-1E3EDBF0619D}" srcOrd="0" destOrd="0" presId="urn:microsoft.com/office/officeart/2005/8/layout/hierarchy2"/>
    <dgm:cxn modelId="{A6CC2989-0631-4C88-B478-C1F60F2A7167}" type="presParOf" srcId="{D02C2A3D-9CC5-49AE-BE07-2CC9195E3C29}" destId="{4C095F5D-8C20-435B-BA79-809C50106FFA}" srcOrd="1" destOrd="0" presId="urn:microsoft.com/office/officeart/2005/8/layout/hierarchy2"/>
    <dgm:cxn modelId="{0D2187D5-BDDF-4B78-9EC8-7DD1D4F80E96}" type="presParOf" srcId="{4C095F5D-8C20-435B-BA79-809C50106FFA}" destId="{B991B035-E652-4F27-9B7F-8871D1CF9933}" srcOrd="0" destOrd="0" presId="urn:microsoft.com/office/officeart/2005/8/layout/hierarchy2"/>
    <dgm:cxn modelId="{C9299B65-B5D8-4676-9DE2-624592805B93}" type="presParOf" srcId="{4C095F5D-8C20-435B-BA79-809C50106FFA}" destId="{63E9857B-C6E3-4C65-BC0E-893D32B6F7E6}" srcOrd="1" destOrd="0" presId="urn:microsoft.com/office/officeart/2005/8/layout/hierarchy2"/>
    <dgm:cxn modelId="{435F9FD3-0A84-4CE1-BB2A-0BBB7C4785D6}" type="presParOf" srcId="{D02C2A3D-9CC5-49AE-BE07-2CC9195E3C29}" destId="{7BA530C9-7045-4ACE-893A-35922CF81517}" srcOrd="2" destOrd="0" presId="urn:microsoft.com/office/officeart/2005/8/layout/hierarchy2"/>
    <dgm:cxn modelId="{8F69893F-07E8-4568-84E8-4864C1EF14A2}" type="presParOf" srcId="{7BA530C9-7045-4ACE-893A-35922CF81517}" destId="{5B8AE155-F069-4EBF-A439-C94BCF9AB682}" srcOrd="0" destOrd="0" presId="urn:microsoft.com/office/officeart/2005/8/layout/hierarchy2"/>
    <dgm:cxn modelId="{5D780C45-E3CA-4C0D-8C9B-4C4B7043E7D8}" type="presParOf" srcId="{D02C2A3D-9CC5-49AE-BE07-2CC9195E3C29}" destId="{106EAFFA-B7A0-48CA-BB2F-5D5ACC688EC3}" srcOrd="3" destOrd="0" presId="urn:microsoft.com/office/officeart/2005/8/layout/hierarchy2"/>
    <dgm:cxn modelId="{90CDF2A6-C628-4367-9E4F-C167A0D72268}" type="presParOf" srcId="{106EAFFA-B7A0-48CA-BB2F-5D5ACC688EC3}" destId="{8AFF8667-CEB5-40C9-93AC-9DBB5ACFB990}" srcOrd="0" destOrd="0" presId="urn:microsoft.com/office/officeart/2005/8/layout/hierarchy2"/>
    <dgm:cxn modelId="{CD2F06F0-45A3-4FFB-B4B1-BD162E3B70B1}" type="presParOf" srcId="{106EAFFA-B7A0-48CA-BB2F-5D5ACC688EC3}" destId="{C148ABC4-1283-494C-B593-C86CCF0A429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6E43AB8-A178-4948-91AD-89F6BB9AADD1}" type="doc">
      <dgm:prSet loTypeId="urn:microsoft.com/office/officeart/2005/8/layout/orgChart1" loCatId="hierarchy" qsTypeId="urn:microsoft.com/office/officeart/2005/8/quickstyle/simple1#16" qsCatId="simple" csTypeId="urn:microsoft.com/office/officeart/2005/8/colors/accent1_2#16" csCatId="accent1" phldr="1"/>
      <dgm:spPr/>
      <dgm:t>
        <a:bodyPr/>
        <a:lstStyle/>
        <a:p>
          <a:endParaRPr lang="es-PE"/>
        </a:p>
      </dgm:t>
    </dgm:pt>
    <dgm:pt modelId="{C5A40CAA-5FE3-4FB5-89BB-768680E6F5DD}">
      <dgm:prSet phldrT="[Texto]" custT="1"/>
      <dgm:spPr>
        <a:noFill/>
        <a:ln>
          <a:solidFill>
            <a:schemeClr val="accent5">
              <a:lumMod val="50000"/>
            </a:schemeClr>
          </a:solidFill>
        </a:ln>
      </dgm:spPr>
      <dgm:t>
        <a:bodyPr/>
        <a:lstStyle/>
        <a:p>
          <a:r>
            <a:rPr lang="es-PE" sz="2000" b="1" dirty="0" smtClean="0">
              <a:solidFill>
                <a:schemeClr val="accent5">
                  <a:lumMod val="50000"/>
                </a:schemeClr>
              </a:solidFill>
            </a:rPr>
            <a:t>LA DECISIÓN JUDICIAL</a:t>
          </a:r>
          <a:endParaRPr lang="es-PE" sz="2000" dirty="0">
            <a:solidFill>
              <a:schemeClr val="accent5">
                <a:lumMod val="50000"/>
              </a:schemeClr>
            </a:solidFill>
          </a:endParaRPr>
        </a:p>
      </dgm:t>
    </dgm:pt>
    <dgm:pt modelId="{54BF0671-9566-4F1A-B2A9-A411C16807B1}" type="parTrans" cxnId="{0A670A62-CC78-4338-A434-236A761FE102}">
      <dgm:prSet/>
      <dgm:spPr/>
      <dgm:t>
        <a:bodyPr/>
        <a:lstStyle/>
        <a:p>
          <a:endParaRPr lang="es-PE"/>
        </a:p>
      </dgm:t>
    </dgm:pt>
    <dgm:pt modelId="{E273A839-ABF0-4B59-8730-FF0F83C6F159}" type="sibTrans" cxnId="{0A670A62-CC78-4338-A434-236A761FE102}">
      <dgm:prSet/>
      <dgm:spPr/>
      <dgm:t>
        <a:bodyPr/>
        <a:lstStyle/>
        <a:p>
          <a:endParaRPr lang="es-PE"/>
        </a:p>
      </dgm:t>
    </dgm:pt>
    <dgm:pt modelId="{4180AC0D-2EA4-4687-8FEF-FA4B32FB071A}">
      <dgm:prSet phldrT="[Texto]" custT="1"/>
      <dgm:spPr>
        <a:noFill/>
        <a:ln>
          <a:solidFill>
            <a:schemeClr val="accent5">
              <a:lumMod val="50000"/>
            </a:schemeClr>
          </a:solidFill>
        </a:ln>
      </dgm:spPr>
      <dgm:t>
        <a:bodyPr/>
        <a:lstStyle/>
        <a:p>
          <a:r>
            <a:rPr lang="es-PE" sz="1800" b="0" dirty="0" smtClean="0">
              <a:solidFill>
                <a:schemeClr val="accent5">
                  <a:lumMod val="50000"/>
                </a:schemeClr>
              </a:solidFill>
            </a:rPr>
            <a:t>Por delitos de terrorismo, narcotráfico, corrupción o violación de la libertad sexual</a:t>
          </a:r>
          <a:endParaRPr lang="es-PE" sz="1800" b="0" dirty="0">
            <a:solidFill>
              <a:schemeClr val="accent5">
                <a:lumMod val="50000"/>
              </a:schemeClr>
            </a:solidFill>
          </a:endParaRPr>
        </a:p>
      </dgm:t>
    </dgm:pt>
    <dgm:pt modelId="{514518C2-BDDA-466E-871D-C3B8021630A7}" type="parTrans" cxnId="{A505627F-32F6-427C-8E77-56C5AC65B6C5}">
      <dgm:prSet/>
      <dgm:spPr>
        <a:ln>
          <a:solidFill>
            <a:schemeClr val="accent5">
              <a:lumMod val="50000"/>
            </a:schemeClr>
          </a:solidFill>
        </a:ln>
      </dgm:spPr>
      <dgm:t>
        <a:bodyPr/>
        <a:lstStyle/>
        <a:p>
          <a:endParaRPr lang="es-PE" dirty="0"/>
        </a:p>
      </dgm:t>
    </dgm:pt>
    <dgm:pt modelId="{536D0463-29C9-42E6-B693-540F128CBC0E}" type="sibTrans" cxnId="{A505627F-32F6-427C-8E77-56C5AC65B6C5}">
      <dgm:prSet/>
      <dgm:spPr/>
      <dgm:t>
        <a:bodyPr/>
        <a:lstStyle/>
        <a:p>
          <a:endParaRPr lang="es-PE"/>
        </a:p>
      </dgm:t>
    </dgm:pt>
    <dgm:pt modelId="{1C1BECB3-B814-4ADB-89A7-95D866FB4616}">
      <dgm:prSet phldrT="[Texto]" custT="1"/>
      <dgm:spPr>
        <a:noFill/>
        <a:ln>
          <a:solidFill>
            <a:schemeClr val="accent5">
              <a:lumMod val="50000"/>
            </a:schemeClr>
          </a:solidFill>
        </a:ln>
      </dgm:spPr>
      <dgm:t>
        <a:bodyPr/>
        <a:lstStyle/>
        <a:p>
          <a:r>
            <a:rPr lang="es-PE" sz="1800" b="0" dirty="0" smtClean="0">
              <a:solidFill>
                <a:schemeClr val="accent5">
                  <a:lumMod val="50000"/>
                </a:schemeClr>
              </a:solidFill>
            </a:rPr>
            <a:t>De no confirmarse la sentencia contra el servidor puede:</a:t>
          </a:r>
          <a:endParaRPr lang="es-PE" sz="1800" b="0" dirty="0">
            <a:solidFill>
              <a:schemeClr val="accent5">
                <a:lumMod val="50000"/>
              </a:schemeClr>
            </a:solidFill>
          </a:endParaRPr>
        </a:p>
      </dgm:t>
    </dgm:pt>
    <dgm:pt modelId="{BED73FE9-D588-4771-A282-13EE789451C3}" type="parTrans" cxnId="{BA31EAAE-2497-4B70-887B-53C9A8C60671}">
      <dgm:prSet/>
      <dgm:spPr>
        <a:ln>
          <a:solidFill>
            <a:schemeClr val="accent5">
              <a:lumMod val="50000"/>
            </a:schemeClr>
          </a:solidFill>
        </a:ln>
      </dgm:spPr>
      <dgm:t>
        <a:bodyPr/>
        <a:lstStyle/>
        <a:p>
          <a:endParaRPr lang="es-PE" dirty="0"/>
        </a:p>
      </dgm:t>
    </dgm:pt>
    <dgm:pt modelId="{21C88B12-99FC-45A5-850C-EDCEAAFBA7A6}" type="sibTrans" cxnId="{BA31EAAE-2497-4B70-887B-53C9A8C60671}">
      <dgm:prSet/>
      <dgm:spPr/>
      <dgm:t>
        <a:bodyPr/>
        <a:lstStyle/>
        <a:p>
          <a:endParaRPr lang="es-PE"/>
        </a:p>
      </dgm:t>
    </dgm:pt>
    <dgm:pt modelId="{62951534-DD95-41D5-A5E8-EEB07A737835}">
      <dgm:prSet phldrT="[Texto]" custT="1"/>
      <dgm:spPr>
        <a:noFill/>
        <a:ln>
          <a:solidFill>
            <a:schemeClr val="bg2">
              <a:lumMod val="50000"/>
            </a:schemeClr>
          </a:solidFill>
        </a:ln>
      </dgm:spPr>
      <dgm:t>
        <a:bodyPr/>
        <a:lstStyle/>
        <a:p>
          <a:r>
            <a:rPr lang="es-PE" sz="1600" b="0" dirty="0" smtClean="0">
              <a:solidFill>
                <a:schemeClr val="accent5">
                  <a:lumMod val="50000"/>
                </a:schemeClr>
              </a:solidFill>
            </a:rPr>
            <a:t>Reingresar al mismo nivel, una vez la sentencia quede firme</a:t>
          </a:r>
          <a:endParaRPr lang="es-PE" sz="1600" b="0" dirty="0">
            <a:solidFill>
              <a:schemeClr val="accent5">
                <a:lumMod val="50000"/>
              </a:schemeClr>
            </a:solidFill>
          </a:endParaRPr>
        </a:p>
      </dgm:t>
    </dgm:pt>
    <dgm:pt modelId="{8D636201-E238-4C37-98C1-A9BF7D76DDBB}" type="parTrans" cxnId="{1854874B-313F-4FC0-86B9-6E5811C0FD3A}">
      <dgm:prSet/>
      <dgm:spPr>
        <a:ln>
          <a:solidFill>
            <a:schemeClr val="accent5">
              <a:lumMod val="50000"/>
            </a:schemeClr>
          </a:solidFill>
        </a:ln>
      </dgm:spPr>
      <dgm:t>
        <a:bodyPr/>
        <a:lstStyle/>
        <a:p>
          <a:endParaRPr lang="es-PE" dirty="0"/>
        </a:p>
      </dgm:t>
    </dgm:pt>
    <dgm:pt modelId="{C8606AE3-6F29-4C90-8A83-896DABE90737}" type="sibTrans" cxnId="{1854874B-313F-4FC0-86B9-6E5811C0FD3A}">
      <dgm:prSet/>
      <dgm:spPr/>
      <dgm:t>
        <a:bodyPr/>
        <a:lstStyle/>
        <a:p>
          <a:endParaRPr lang="es-PE"/>
        </a:p>
      </dgm:t>
    </dgm:pt>
    <dgm:pt modelId="{75A7FD4A-1501-4259-A3F9-58C67CB9B8D5}">
      <dgm:prSet phldrT="[Texto]" custT="1"/>
      <dgm:spPr>
        <a:noFill/>
        <a:ln>
          <a:solidFill>
            <a:schemeClr val="bg2">
              <a:lumMod val="50000"/>
            </a:schemeClr>
          </a:solidFill>
        </a:ln>
      </dgm:spPr>
      <dgm:t>
        <a:bodyPr/>
        <a:lstStyle/>
        <a:p>
          <a:r>
            <a:rPr lang="es-PE" sz="1600" b="0" dirty="0" smtClean="0">
              <a:solidFill>
                <a:schemeClr val="accent5">
                  <a:lumMod val="50000"/>
                </a:schemeClr>
              </a:solidFill>
            </a:rPr>
            <a:t>Percibir únicamente las compensaciones económicas principal y ajustada</a:t>
          </a:r>
          <a:endParaRPr lang="es-PE" sz="1600" b="0" dirty="0">
            <a:solidFill>
              <a:schemeClr val="accent5">
                <a:lumMod val="50000"/>
              </a:schemeClr>
            </a:solidFill>
          </a:endParaRPr>
        </a:p>
      </dgm:t>
    </dgm:pt>
    <dgm:pt modelId="{40DC1B3E-B803-43F5-81A0-9634B4DF789B}" type="parTrans" cxnId="{CE9B9F37-CF18-4A23-A82F-A47DB398F757}">
      <dgm:prSet/>
      <dgm:spPr>
        <a:ln>
          <a:solidFill>
            <a:schemeClr val="accent5">
              <a:lumMod val="50000"/>
            </a:schemeClr>
          </a:solidFill>
        </a:ln>
      </dgm:spPr>
      <dgm:t>
        <a:bodyPr/>
        <a:lstStyle/>
        <a:p>
          <a:endParaRPr lang="es-PE" dirty="0"/>
        </a:p>
      </dgm:t>
    </dgm:pt>
    <dgm:pt modelId="{FAEE1242-5DA6-481E-87F0-2B7BF8ABA903}" type="sibTrans" cxnId="{CE9B9F37-CF18-4A23-A82F-A47DB398F757}">
      <dgm:prSet/>
      <dgm:spPr/>
      <dgm:t>
        <a:bodyPr/>
        <a:lstStyle/>
        <a:p>
          <a:endParaRPr lang="es-PE"/>
        </a:p>
      </dgm:t>
    </dgm:pt>
    <dgm:pt modelId="{3CC99394-D8D6-4CB2-810C-C2898FE7D66A}">
      <dgm:prSet phldrT="[Texto]" custT="1"/>
      <dgm:spPr>
        <a:noFill/>
        <a:ln>
          <a:solidFill>
            <a:schemeClr val="bg2">
              <a:lumMod val="50000"/>
            </a:schemeClr>
          </a:solidFill>
        </a:ln>
      </dgm:spPr>
      <dgm:t>
        <a:bodyPr/>
        <a:lstStyle/>
        <a:p>
          <a:r>
            <a:rPr lang="es-PE" sz="1600" b="0" dirty="0" smtClean="0">
              <a:solidFill>
                <a:schemeClr val="accent5">
                  <a:lumMod val="50000"/>
                </a:schemeClr>
              </a:solidFill>
            </a:rPr>
            <a:t>Percibir aguinaldos por fiestas patrias y navidad y CTS</a:t>
          </a:r>
          <a:endParaRPr lang="es-PE" sz="1600" b="0" dirty="0">
            <a:solidFill>
              <a:schemeClr val="accent5">
                <a:lumMod val="50000"/>
              </a:schemeClr>
            </a:solidFill>
          </a:endParaRPr>
        </a:p>
      </dgm:t>
    </dgm:pt>
    <dgm:pt modelId="{DE51D676-ED64-41B8-90B7-EF343B7B8E7D}" type="parTrans" cxnId="{CE8A783F-D2FF-4212-A40E-71F429583E5C}">
      <dgm:prSet/>
      <dgm:spPr>
        <a:ln>
          <a:solidFill>
            <a:schemeClr val="accent5">
              <a:lumMod val="50000"/>
            </a:schemeClr>
          </a:solidFill>
        </a:ln>
      </dgm:spPr>
      <dgm:t>
        <a:bodyPr/>
        <a:lstStyle/>
        <a:p>
          <a:endParaRPr lang="es-PE" dirty="0"/>
        </a:p>
      </dgm:t>
    </dgm:pt>
    <dgm:pt modelId="{7B60F084-1062-435F-827A-60172DC17A34}" type="sibTrans" cxnId="{CE8A783F-D2FF-4212-A40E-71F429583E5C}">
      <dgm:prSet/>
      <dgm:spPr/>
      <dgm:t>
        <a:bodyPr/>
        <a:lstStyle/>
        <a:p>
          <a:endParaRPr lang="es-PE"/>
        </a:p>
      </dgm:t>
    </dgm:pt>
    <dgm:pt modelId="{1CD0E422-9AF3-4837-A487-7622887DB7C9}" type="pres">
      <dgm:prSet presAssocID="{B6E43AB8-A178-4948-91AD-89F6BB9AADD1}" presName="hierChild1" presStyleCnt="0">
        <dgm:presLayoutVars>
          <dgm:orgChart val="1"/>
          <dgm:chPref val="1"/>
          <dgm:dir/>
          <dgm:animOne val="branch"/>
          <dgm:animLvl val="lvl"/>
          <dgm:resizeHandles/>
        </dgm:presLayoutVars>
      </dgm:prSet>
      <dgm:spPr/>
      <dgm:t>
        <a:bodyPr/>
        <a:lstStyle/>
        <a:p>
          <a:endParaRPr lang="es-PE"/>
        </a:p>
      </dgm:t>
    </dgm:pt>
    <dgm:pt modelId="{928B32E6-8A4F-4BBF-A0BD-C79CE4C64F78}" type="pres">
      <dgm:prSet presAssocID="{C5A40CAA-5FE3-4FB5-89BB-768680E6F5DD}" presName="hierRoot1" presStyleCnt="0">
        <dgm:presLayoutVars>
          <dgm:hierBranch val="init"/>
        </dgm:presLayoutVars>
      </dgm:prSet>
      <dgm:spPr/>
    </dgm:pt>
    <dgm:pt modelId="{228AD8E5-AD35-4933-9337-1372F4ABE299}" type="pres">
      <dgm:prSet presAssocID="{C5A40CAA-5FE3-4FB5-89BB-768680E6F5DD}" presName="rootComposite1" presStyleCnt="0"/>
      <dgm:spPr/>
    </dgm:pt>
    <dgm:pt modelId="{86C0A0F3-7EE7-4F7D-8A70-A5EB1840503B}" type="pres">
      <dgm:prSet presAssocID="{C5A40CAA-5FE3-4FB5-89BB-768680E6F5DD}" presName="rootText1" presStyleLbl="node0" presStyleIdx="0" presStyleCnt="1" custScaleX="208994" custScaleY="113520">
        <dgm:presLayoutVars>
          <dgm:chPref val="3"/>
        </dgm:presLayoutVars>
      </dgm:prSet>
      <dgm:spPr/>
      <dgm:t>
        <a:bodyPr/>
        <a:lstStyle/>
        <a:p>
          <a:endParaRPr lang="es-PE"/>
        </a:p>
      </dgm:t>
    </dgm:pt>
    <dgm:pt modelId="{AB977B7D-31CB-4E91-A2B9-68B028DABAC6}" type="pres">
      <dgm:prSet presAssocID="{C5A40CAA-5FE3-4FB5-89BB-768680E6F5DD}" presName="rootConnector1" presStyleLbl="node1" presStyleIdx="0" presStyleCnt="0"/>
      <dgm:spPr/>
      <dgm:t>
        <a:bodyPr/>
        <a:lstStyle/>
        <a:p>
          <a:endParaRPr lang="es-PE"/>
        </a:p>
      </dgm:t>
    </dgm:pt>
    <dgm:pt modelId="{D645988C-BDAB-44EC-9EBE-EEFBF042463B}" type="pres">
      <dgm:prSet presAssocID="{C5A40CAA-5FE3-4FB5-89BB-768680E6F5DD}" presName="hierChild2" presStyleCnt="0"/>
      <dgm:spPr/>
    </dgm:pt>
    <dgm:pt modelId="{E05B3C72-F650-4034-ADA6-05D12059CD8E}" type="pres">
      <dgm:prSet presAssocID="{514518C2-BDDA-466E-871D-C3B8021630A7}" presName="Name37" presStyleLbl="parChTrans1D2" presStyleIdx="0" presStyleCnt="1"/>
      <dgm:spPr/>
      <dgm:t>
        <a:bodyPr/>
        <a:lstStyle/>
        <a:p>
          <a:endParaRPr lang="es-PE"/>
        </a:p>
      </dgm:t>
    </dgm:pt>
    <dgm:pt modelId="{C91B8C29-0C6B-41C0-878B-8353E935F9ED}" type="pres">
      <dgm:prSet presAssocID="{4180AC0D-2EA4-4687-8FEF-FA4B32FB071A}" presName="hierRoot2" presStyleCnt="0">
        <dgm:presLayoutVars>
          <dgm:hierBranch val="init"/>
        </dgm:presLayoutVars>
      </dgm:prSet>
      <dgm:spPr/>
    </dgm:pt>
    <dgm:pt modelId="{F883BCCC-A467-4FB8-BDBC-C6F6F4542384}" type="pres">
      <dgm:prSet presAssocID="{4180AC0D-2EA4-4687-8FEF-FA4B32FB071A}" presName="rootComposite" presStyleCnt="0"/>
      <dgm:spPr/>
    </dgm:pt>
    <dgm:pt modelId="{55A8124D-8A9C-4B71-9E6E-1A9EA8409891}" type="pres">
      <dgm:prSet presAssocID="{4180AC0D-2EA4-4687-8FEF-FA4B32FB071A}" presName="rootText" presStyleLbl="node2" presStyleIdx="0" presStyleCnt="1" custScaleX="446468">
        <dgm:presLayoutVars>
          <dgm:chPref val="3"/>
        </dgm:presLayoutVars>
      </dgm:prSet>
      <dgm:spPr/>
      <dgm:t>
        <a:bodyPr/>
        <a:lstStyle/>
        <a:p>
          <a:endParaRPr lang="es-PE"/>
        </a:p>
      </dgm:t>
    </dgm:pt>
    <dgm:pt modelId="{03885714-B2FE-4D6C-96AB-5F17C185F591}" type="pres">
      <dgm:prSet presAssocID="{4180AC0D-2EA4-4687-8FEF-FA4B32FB071A}" presName="rootConnector" presStyleLbl="node2" presStyleIdx="0" presStyleCnt="1"/>
      <dgm:spPr/>
      <dgm:t>
        <a:bodyPr/>
        <a:lstStyle/>
        <a:p>
          <a:endParaRPr lang="es-PE"/>
        </a:p>
      </dgm:t>
    </dgm:pt>
    <dgm:pt modelId="{66964CCD-6815-47E1-B95F-8914E1F176AC}" type="pres">
      <dgm:prSet presAssocID="{4180AC0D-2EA4-4687-8FEF-FA4B32FB071A}" presName="hierChild4" presStyleCnt="0"/>
      <dgm:spPr/>
    </dgm:pt>
    <dgm:pt modelId="{CF354EC3-A8EB-43FD-8918-5C71A5E9EFF3}" type="pres">
      <dgm:prSet presAssocID="{BED73FE9-D588-4771-A282-13EE789451C3}" presName="Name37" presStyleLbl="parChTrans1D3" presStyleIdx="0" presStyleCnt="1"/>
      <dgm:spPr/>
      <dgm:t>
        <a:bodyPr/>
        <a:lstStyle/>
        <a:p>
          <a:endParaRPr lang="es-PE"/>
        </a:p>
      </dgm:t>
    </dgm:pt>
    <dgm:pt modelId="{5E8487C6-3FDF-4041-AF66-72514A870FA1}" type="pres">
      <dgm:prSet presAssocID="{1C1BECB3-B814-4ADB-89A7-95D866FB4616}" presName="hierRoot2" presStyleCnt="0">
        <dgm:presLayoutVars>
          <dgm:hierBranch val="init"/>
        </dgm:presLayoutVars>
      </dgm:prSet>
      <dgm:spPr/>
    </dgm:pt>
    <dgm:pt modelId="{3DE7EE23-850A-41F4-832E-EAA4F8D4E2EB}" type="pres">
      <dgm:prSet presAssocID="{1C1BECB3-B814-4ADB-89A7-95D866FB4616}" presName="rootComposite" presStyleCnt="0"/>
      <dgm:spPr/>
    </dgm:pt>
    <dgm:pt modelId="{4E29A5E7-6674-47E2-8EE9-44CFE9653603}" type="pres">
      <dgm:prSet presAssocID="{1C1BECB3-B814-4ADB-89A7-95D866FB4616}" presName="rootText" presStyleLbl="node3" presStyleIdx="0" presStyleCnt="1" custScaleX="278890">
        <dgm:presLayoutVars>
          <dgm:chPref val="3"/>
        </dgm:presLayoutVars>
      </dgm:prSet>
      <dgm:spPr/>
      <dgm:t>
        <a:bodyPr/>
        <a:lstStyle/>
        <a:p>
          <a:endParaRPr lang="es-PE"/>
        </a:p>
      </dgm:t>
    </dgm:pt>
    <dgm:pt modelId="{4C1E5601-940D-436D-9249-29DDEB81586D}" type="pres">
      <dgm:prSet presAssocID="{1C1BECB3-B814-4ADB-89A7-95D866FB4616}" presName="rootConnector" presStyleLbl="node3" presStyleIdx="0" presStyleCnt="1"/>
      <dgm:spPr/>
      <dgm:t>
        <a:bodyPr/>
        <a:lstStyle/>
        <a:p>
          <a:endParaRPr lang="es-PE"/>
        </a:p>
      </dgm:t>
    </dgm:pt>
    <dgm:pt modelId="{969D3D53-AAE2-427A-8FE1-80DE208A3519}" type="pres">
      <dgm:prSet presAssocID="{1C1BECB3-B814-4ADB-89A7-95D866FB4616}" presName="hierChild4" presStyleCnt="0"/>
      <dgm:spPr/>
    </dgm:pt>
    <dgm:pt modelId="{454D205F-DC89-40F5-BE34-02F376CAF2DC}" type="pres">
      <dgm:prSet presAssocID="{8D636201-E238-4C37-98C1-A9BF7D76DDBB}" presName="Name37" presStyleLbl="parChTrans1D4" presStyleIdx="0" presStyleCnt="3"/>
      <dgm:spPr/>
      <dgm:t>
        <a:bodyPr/>
        <a:lstStyle/>
        <a:p>
          <a:endParaRPr lang="es-PE"/>
        </a:p>
      </dgm:t>
    </dgm:pt>
    <dgm:pt modelId="{71FAF46C-9A65-4612-9A4F-6E543A71F012}" type="pres">
      <dgm:prSet presAssocID="{62951534-DD95-41D5-A5E8-EEB07A737835}" presName="hierRoot2" presStyleCnt="0">
        <dgm:presLayoutVars>
          <dgm:hierBranch val="init"/>
        </dgm:presLayoutVars>
      </dgm:prSet>
      <dgm:spPr/>
    </dgm:pt>
    <dgm:pt modelId="{47671538-B67E-418F-B3F3-2CBB3CC82590}" type="pres">
      <dgm:prSet presAssocID="{62951534-DD95-41D5-A5E8-EEB07A737835}" presName="rootComposite" presStyleCnt="0"/>
      <dgm:spPr/>
    </dgm:pt>
    <dgm:pt modelId="{54ECB24D-947C-4AE4-8919-76381E481AF5}" type="pres">
      <dgm:prSet presAssocID="{62951534-DD95-41D5-A5E8-EEB07A737835}" presName="rootText" presStyleLbl="node4" presStyleIdx="0" presStyleCnt="3" custScaleX="248234">
        <dgm:presLayoutVars>
          <dgm:chPref val="3"/>
        </dgm:presLayoutVars>
      </dgm:prSet>
      <dgm:spPr/>
      <dgm:t>
        <a:bodyPr/>
        <a:lstStyle/>
        <a:p>
          <a:endParaRPr lang="es-PE"/>
        </a:p>
      </dgm:t>
    </dgm:pt>
    <dgm:pt modelId="{DA2652E9-B232-43A6-89B6-8F9B2B695A24}" type="pres">
      <dgm:prSet presAssocID="{62951534-DD95-41D5-A5E8-EEB07A737835}" presName="rootConnector" presStyleLbl="node4" presStyleIdx="0" presStyleCnt="3"/>
      <dgm:spPr/>
      <dgm:t>
        <a:bodyPr/>
        <a:lstStyle/>
        <a:p>
          <a:endParaRPr lang="es-PE"/>
        </a:p>
      </dgm:t>
    </dgm:pt>
    <dgm:pt modelId="{B29662BC-FE15-441A-9B19-4AB147FC13B7}" type="pres">
      <dgm:prSet presAssocID="{62951534-DD95-41D5-A5E8-EEB07A737835}" presName="hierChild4" presStyleCnt="0"/>
      <dgm:spPr/>
    </dgm:pt>
    <dgm:pt modelId="{2888E36C-1A19-4AB8-96FF-664750040258}" type="pres">
      <dgm:prSet presAssocID="{62951534-DD95-41D5-A5E8-EEB07A737835}" presName="hierChild5" presStyleCnt="0"/>
      <dgm:spPr/>
    </dgm:pt>
    <dgm:pt modelId="{50C9EBDD-EB4B-4B99-8244-CE16ECFAD680}" type="pres">
      <dgm:prSet presAssocID="{40DC1B3E-B803-43F5-81A0-9634B4DF789B}" presName="Name37" presStyleLbl="parChTrans1D4" presStyleIdx="1" presStyleCnt="3"/>
      <dgm:spPr/>
      <dgm:t>
        <a:bodyPr/>
        <a:lstStyle/>
        <a:p>
          <a:endParaRPr lang="es-PE"/>
        </a:p>
      </dgm:t>
    </dgm:pt>
    <dgm:pt modelId="{FE83912A-BBD5-4357-B03A-3A151C999CC0}" type="pres">
      <dgm:prSet presAssocID="{75A7FD4A-1501-4259-A3F9-58C67CB9B8D5}" presName="hierRoot2" presStyleCnt="0">
        <dgm:presLayoutVars>
          <dgm:hierBranch val="init"/>
        </dgm:presLayoutVars>
      </dgm:prSet>
      <dgm:spPr/>
    </dgm:pt>
    <dgm:pt modelId="{51A6E05D-C8B6-448B-8E35-63C763C38323}" type="pres">
      <dgm:prSet presAssocID="{75A7FD4A-1501-4259-A3F9-58C67CB9B8D5}" presName="rootComposite" presStyleCnt="0"/>
      <dgm:spPr/>
    </dgm:pt>
    <dgm:pt modelId="{18222DF2-4C87-4DD5-B1A4-9B76BB5A8E0C}" type="pres">
      <dgm:prSet presAssocID="{75A7FD4A-1501-4259-A3F9-58C67CB9B8D5}" presName="rootText" presStyleLbl="node4" presStyleIdx="1" presStyleCnt="3" custScaleX="248234">
        <dgm:presLayoutVars>
          <dgm:chPref val="3"/>
        </dgm:presLayoutVars>
      </dgm:prSet>
      <dgm:spPr/>
      <dgm:t>
        <a:bodyPr/>
        <a:lstStyle/>
        <a:p>
          <a:endParaRPr lang="es-PE"/>
        </a:p>
      </dgm:t>
    </dgm:pt>
    <dgm:pt modelId="{8E6B7D62-04E0-4AB5-8FF0-9E0EB1187899}" type="pres">
      <dgm:prSet presAssocID="{75A7FD4A-1501-4259-A3F9-58C67CB9B8D5}" presName="rootConnector" presStyleLbl="node4" presStyleIdx="1" presStyleCnt="3"/>
      <dgm:spPr/>
      <dgm:t>
        <a:bodyPr/>
        <a:lstStyle/>
        <a:p>
          <a:endParaRPr lang="es-PE"/>
        </a:p>
      </dgm:t>
    </dgm:pt>
    <dgm:pt modelId="{72197648-54AF-426E-BF9E-6224E2D87231}" type="pres">
      <dgm:prSet presAssocID="{75A7FD4A-1501-4259-A3F9-58C67CB9B8D5}" presName="hierChild4" presStyleCnt="0"/>
      <dgm:spPr/>
    </dgm:pt>
    <dgm:pt modelId="{7FFF3412-E3A5-416D-A5DE-AB9E589F6E5A}" type="pres">
      <dgm:prSet presAssocID="{75A7FD4A-1501-4259-A3F9-58C67CB9B8D5}" presName="hierChild5" presStyleCnt="0"/>
      <dgm:spPr/>
    </dgm:pt>
    <dgm:pt modelId="{FDB50487-BFEE-471D-BD13-2C8DFDE25A38}" type="pres">
      <dgm:prSet presAssocID="{DE51D676-ED64-41B8-90B7-EF343B7B8E7D}" presName="Name37" presStyleLbl="parChTrans1D4" presStyleIdx="2" presStyleCnt="3"/>
      <dgm:spPr/>
      <dgm:t>
        <a:bodyPr/>
        <a:lstStyle/>
        <a:p>
          <a:endParaRPr lang="es-PE"/>
        </a:p>
      </dgm:t>
    </dgm:pt>
    <dgm:pt modelId="{1DFEB6F2-69A2-4D11-85B2-4DE069FADA17}" type="pres">
      <dgm:prSet presAssocID="{3CC99394-D8D6-4CB2-810C-C2898FE7D66A}" presName="hierRoot2" presStyleCnt="0">
        <dgm:presLayoutVars>
          <dgm:hierBranch val="init"/>
        </dgm:presLayoutVars>
      </dgm:prSet>
      <dgm:spPr/>
    </dgm:pt>
    <dgm:pt modelId="{592DB107-0853-42E3-9FCB-DB9447FAD15A}" type="pres">
      <dgm:prSet presAssocID="{3CC99394-D8D6-4CB2-810C-C2898FE7D66A}" presName="rootComposite" presStyleCnt="0"/>
      <dgm:spPr/>
    </dgm:pt>
    <dgm:pt modelId="{1B6164F5-42D3-4888-B76A-96A766BEEB08}" type="pres">
      <dgm:prSet presAssocID="{3CC99394-D8D6-4CB2-810C-C2898FE7D66A}" presName="rootText" presStyleLbl="node4" presStyleIdx="2" presStyleCnt="3" custScaleX="248234">
        <dgm:presLayoutVars>
          <dgm:chPref val="3"/>
        </dgm:presLayoutVars>
      </dgm:prSet>
      <dgm:spPr/>
      <dgm:t>
        <a:bodyPr/>
        <a:lstStyle/>
        <a:p>
          <a:endParaRPr lang="es-PE"/>
        </a:p>
      </dgm:t>
    </dgm:pt>
    <dgm:pt modelId="{E2BA0CB7-36BE-43C1-A92B-8AB050703205}" type="pres">
      <dgm:prSet presAssocID="{3CC99394-D8D6-4CB2-810C-C2898FE7D66A}" presName="rootConnector" presStyleLbl="node4" presStyleIdx="2" presStyleCnt="3"/>
      <dgm:spPr/>
      <dgm:t>
        <a:bodyPr/>
        <a:lstStyle/>
        <a:p>
          <a:endParaRPr lang="es-PE"/>
        </a:p>
      </dgm:t>
    </dgm:pt>
    <dgm:pt modelId="{1E247C64-245A-485D-8F49-FB8F9975A744}" type="pres">
      <dgm:prSet presAssocID="{3CC99394-D8D6-4CB2-810C-C2898FE7D66A}" presName="hierChild4" presStyleCnt="0"/>
      <dgm:spPr/>
    </dgm:pt>
    <dgm:pt modelId="{118D349A-6BF3-4F5B-AEA6-B3D83A5FF552}" type="pres">
      <dgm:prSet presAssocID="{3CC99394-D8D6-4CB2-810C-C2898FE7D66A}" presName="hierChild5" presStyleCnt="0"/>
      <dgm:spPr/>
    </dgm:pt>
    <dgm:pt modelId="{7774CA1D-4811-462A-87A0-D58991D31686}" type="pres">
      <dgm:prSet presAssocID="{1C1BECB3-B814-4ADB-89A7-95D866FB4616}" presName="hierChild5" presStyleCnt="0"/>
      <dgm:spPr/>
    </dgm:pt>
    <dgm:pt modelId="{D9EE1823-BDB8-4128-B634-69151A30290A}" type="pres">
      <dgm:prSet presAssocID="{4180AC0D-2EA4-4687-8FEF-FA4B32FB071A}" presName="hierChild5" presStyleCnt="0"/>
      <dgm:spPr/>
    </dgm:pt>
    <dgm:pt modelId="{4FE96FB5-EDE4-4181-8D4B-EC72C02A26C5}" type="pres">
      <dgm:prSet presAssocID="{C5A40CAA-5FE3-4FB5-89BB-768680E6F5DD}" presName="hierChild3" presStyleCnt="0"/>
      <dgm:spPr/>
    </dgm:pt>
  </dgm:ptLst>
  <dgm:cxnLst>
    <dgm:cxn modelId="{1854874B-313F-4FC0-86B9-6E5811C0FD3A}" srcId="{1C1BECB3-B814-4ADB-89A7-95D866FB4616}" destId="{62951534-DD95-41D5-A5E8-EEB07A737835}" srcOrd="0" destOrd="0" parTransId="{8D636201-E238-4C37-98C1-A9BF7D76DDBB}" sibTransId="{C8606AE3-6F29-4C90-8A83-896DABE90737}"/>
    <dgm:cxn modelId="{F61DBFAC-F3E4-4791-9EAC-BDFBDBD70DA0}" type="presOf" srcId="{75A7FD4A-1501-4259-A3F9-58C67CB9B8D5}" destId="{18222DF2-4C87-4DD5-B1A4-9B76BB5A8E0C}" srcOrd="0" destOrd="0" presId="urn:microsoft.com/office/officeart/2005/8/layout/orgChart1"/>
    <dgm:cxn modelId="{F6B5857E-A797-4F9D-B9C4-26352DF209F4}" type="presOf" srcId="{8D636201-E238-4C37-98C1-A9BF7D76DDBB}" destId="{454D205F-DC89-40F5-BE34-02F376CAF2DC}" srcOrd="0" destOrd="0" presId="urn:microsoft.com/office/officeart/2005/8/layout/orgChart1"/>
    <dgm:cxn modelId="{2FCB7B60-286D-46E7-A9C3-41742923A5E0}" type="presOf" srcId="{1C1BECB3-B814-4ADB-89A7-95D866FB4616}" destId="{4E29A5E7-6674-47E2-8EE9-44CFE9653603}" srcOrd="0" destOrd="0" presId="urn:microsoft.com/office/officeart/2005/8/layout/orgChart1"/>
    <dgm:cxn modelId="{78FA0E82-AFED-4450-9747-DEC1E1401D85}" type="presOf" srcId="{75A7FD4A-1501-4259-A3F9-58C67CB9B8D5}" destId="{8E6B7D62-04E0-4AB5-8FF0-9E0EB1187899}" srcOrd="1" destOrd="0" presId="urn:microsoft.com/office/officeart/2005/8/layout/orgChart1"/>
    <dgm:cxn modelId="{0605C5A5-ACC6-41C7-912E-06F9E74A515B}" type="presOf" srcId="{DE51D676-ED64-41B8-90B7-EF343B7B8E7D}" destId="{FDB50487-BFEE-471D-BD13-2C8DFDE25A38}" srcOrd="0" destOrd="0" presId="urn:microsoft.com/office/officeart/2005/8/layout/orgChart1"/>
    <dgm:cxn modelId="{40AAE44C-7D81-450C-9DF9-3789ACB44D53}" type="presOf" srcId="{3CC99394-D8D6-4CB2-810C-C2898FE7D66A}" destId="{E2BA0CB7-36BE-43C1-A92B-8AB050703205}" srcOrd="1" destOrd="0" presId="urn:microsoft.com/office/officeart/2005/8/layout/orgChart1"/>
    <dgm:cxn modelId="{BD69F418-A1ED-46E0-8E9B-AA4547D59D91}" type="presOf" srcId="{C5A40CAA-5FE3-4FB5-89BB-768680E6F5DD}" destId="{AB977B7D-31CB-4E91-A2B9-68B028DABAC6}" srcOrd="1" destOrd="0" presId="urn:microsoft.com/office/officeart/2005/8/layout/orgChart1"/>
    <dgm:cxn modelId="{410E986B-C73C-4814-8CFA-17AB4541A947}" type="presOf" srcId="{C5A40CAA-5FE3-4FB5-89BB-768680E6F5DD}" destId="{86C0A0F3-7EE7-4F7D-8A70-A5EB1840503B}" srcOrd="0" destOrd="0" presId="urn:microsoft.com/office/officeart/2005/8/layout/orgChart1"/>
    <dgm:cxn modelId="{96E2B8EC-4A2E-4F21-A3B5-9D365E0775D8}" type="presOf" srcId="{4180AC0D-2EA4-4687-8FEF-FA4B32FB071A}" destId="{03885714-B2FE-4D6C-96AB-5F17C185F591}" srcOrd="1" destOrd="0" presId="urn:microsoft.com/office/officeart/2005/8/layout/orgChart1"/>
    <dgm:cxn modelId="{BA31EAAE-2497-4B70-887B-53C9A8C60671}" srcId="{4180AC0D-2EA4-4687-8FEF-FA4B32FB071A}" destId="{1C1BECB3-B814-4ADB-89A7-95D866FB4616}" srcOrd="0" destOrd="0" parTransId="{BED73FE9-D588-4771-A282-13EE789451C3}" sibTransId="{21C88B12-99FC-45A5-850C-EDCEAAFBA7A6}"/>
    <dgm:cxn modelId="{3F52A967-F887-4C1E-992E-9851A9420AB0}" type="presOf" srcId="{40DC1B3E-B803-43F5-81A0-9634B4DF789B}" destId="{50C9EBDD-EB4B-4B99-8244-CE16ECFAD680}" srcOrd="0" destOrd="0" presId="urn:microsoft.com/office/officeart/2005/8/layout/orgChart1"/>
    <dgm:cxn modelId="{BA62C8C8-62AE-4CB2-A83E-7D537D9EB1D0}" type="presOf" srcId="{514518C2-BDDA-466E-871D-C3B8021630A7}" destId="{E05B3C72-F650-4034-ADA6-05D12059CD8E}" srcOrd="0" destOrd="0" presId="urn:microsoft.com/office/officeart/2005/8/layout/orgChart1"/>
    <dgm:cxn modelId="{0A670A62-CC78-4338-A434-236A761FE102}" srcId="{B6E43AB8-A178-4948-91AD-89F6BB9AADD1}" destId="{C5A40CAA-5FE3-4FB5-89BB-768680E6F5DD}" srcOrd="0" destOrd="0" parTransId="{54BF0671-9566-4F1A-B2A9-A411C16807B1}" sibTransId="{E273A839-ABF0-4B59-8730-FF0F83C6F159}"/>
    <dgm:cxn modelId="{C0DC97E8-BFF2-4E63-BF73-5298E107CA2B}" type="presOf" srcId="{BED73FE9-D588-4771-A282-13EE789451C3}" destId="{CF354EC3-A8EB-43FD-8918-5C71A5E9EFF3}" srcOrd="0" destOrd="0" presId="urn:microsoft.com/office/officeart/2005/8/layout/orgChart1"/>
    <dgm:cxn modelId="{A17C212C-68FD-45CC-9968-C8AAD1F628B3}" type="presOf" srcId="{1C1BECB3-B814-4ADB-89A7-95D866FB4616}" destId="{4C1E5601-940D-436D-9249-29DDEB81586D}" srcOrd="1" destOrd="0" presId="urn:microsoft.com/office/officeart/2005/8/layout/orgChart1"/>
    <dgm:cxn modelId="{6CC576FB-2F0C-438E-A14D-91F1DCBEE5B0}" type="presOf" srcId="{3CC99394-D8D6-4CB2-810C-C2898FE7D66A}" destId="{1B6164F5-42D3-4888-B76A-96A766BEEB08}" srcOrd="0" destOrd="0" presId="urn:microsoft.com/office/officeart/2005/8/layout/orgChart1"/>
    <dgm:cxn modelId="{33F74C8A-1873-4E37-B1C8-99D92644EB69}" type="presOf" srcId="{62951534-DD95-41D5-A5E8-EEB07A737835}" destId="{DA2652E9-B232-43A6-89B6-8F9B2B695A24}" srcOrd="1" destOrd="0" presId="urn:microsoft.com/office/officeart/2005/8/layout/orgChart1"/>
    <dgm:cxn modelId="{CE9B9F37-CF18-4A23-A82F-A47DB398F757}" srcId="{1C1BECB3-B814-4ADB-89A7-95D866FB4616}" destId="{75A7FD4A-1501-4259-A3F9-58C67CB9B8D5}" srcOrd="1" destOrd="0" parTransId="{40DC1B3E-B803-43F5-81A0-9634B4DF789B}" sibTransId="{FAEE1242-5DA6-481E-87F0-2B7BF8ABA903}"/>
    <dgm:cxn modelId="{CE8A783F-D2FF-4212-A40E-71F429583E5C}" srcId="{1C1BECB3-B814-4ADB-89A7-95D866FB4616}" destId="{3CC99394-D8D6-4CB2-810C-C2898FE7D66A}" srcOrd="2" destOrd="0" parTransId="{DE51D676-ED64-41B8-90B7-EF343B7B8E7D}" sibTransId="{7B60F084-1062-435F-827A-60172DC17A34}"/>
    <dgm:cxn modelId="{A505627F-32F6-427C-8E77-56C5AC65B6C5}" srcId="{C5A40CAA-5FE3-4FB5-89BB-768680E6F5DD}" destId="{4180AC0D-2EA4-4687-8FEF-FA4B32FB071A}" srcOrd="0" destOrd="0" parTransId="{514518C2-BDDA-466E-871D-C3B8021630A7}" sibTransId="{536D0463-29C9-42E6-B693-540F128CBC0E}"/>
    <dgm:cxn modelId="{8AB9B7E2-39FE-4E9C-82F3-B46C8E81F3C0}" type="presOf" srcId="{62951534-DD95-41D5-A5E8-EEB07A737835}" destId="{54ECB24D-947C-4AE4-8919-76381E481AF5}" srcOrd="0" destOrd="0" presId="urn:microsoft.com/office/officeart/2005/8/layout/orgChart1"/>
    <dgm:cxn modelId="{64C1AF7E-4BC0-47EF-A3CD-B7BDB480CCFA}" type="presOf" srcId="{4180AC0D-2EA4-4687-8FEF-FA4B32FB071A}" destId="{55A8124D-8A9C-4B71-9E6E-1A9EA8409891}" srcOrd="0" destOrd="0" presId="urn:microsoft.com/office/officeart/2005/8/layout/orgChart1"/>
    <dgm:cxn modelId="{906B7B49-E2F6-430D-931C-910B7678504B}" type="presOf" srcId="{B6E43AB8-A178-4948-91AD-89F6BB9AADD1}" destId="{1CD0E422-9AF3-4837-A487-7622887DB7C9}" srcOrd="0" destOrd="0" presId="urn:microsoft.com/office/officeart/2005/8/layout/orgChart1"/>
    <dgm:cxn modelId="{69E134D6-9874-499F-929E-80330BC54A33}" type="presParOf" srcId="{1CD0E422-9AF3-4837-A487-7622887DB7C9}" destId="{928B32E6-8A4F-4BBF-A0BD-C79CE4C64F78}" srcOrd="0" destOrd="0" presId="urn:microsoft.com/office/officeart/2005/8/layout/orgChart1"/>
    <dgm:cxn modelId="{AEEB1684-4CB4-4DC1-A368-2655A885EEB2}" type="presParOf" srcId="{928B32E6-8A4F-4BBF-A0BD-C79CE4C64F78}" destId="{228AD8E5-AD35-4933-9337-1372F4ABE299}" srcOrd="0" destOrd="0" presId="urn:microsoft.com/office/officeart/2005/8/layout/orgChart1"/>
    <dgm:cxn modelId="{0FAC24CB-3D10-42D4-9E5F-1C83D4007D46}" type="presParOf" srcId="{228AD8E5-AD35-4933-9337-1372F4ABE299}" destId="{86C0A0F3-7EE7-4F7D-8A70-A5EB1840503B}" srcOrd="0" destOrd="0" presId="urn:microsoft.com/office/officeart/2005/8/layout/orgChart1"/>
    <dgm:cxn modelId="{7E6FA89E-5BA7-4713-B224-ACF610BE0AF9}" type="presParOf" srcId="{228AD8E5-AD35-4933-9337-1372F4ABE299}" destId="{AB977B7D-31CB-4E91-A2B9-68B028DABAC6}" srcOrd="1" destOrd="0" presId="urn:microsoft.com/office/officeart/2005/8/layout/orgChart1"/>
    <dgm:cxn modelId="{DF92D9D5-61FD-4517-8410-F96EC05E7C73}" type="presParOf" srcId="{928B32E6-8A4F-4BBF-A0BD-C79CE4C64F78}" destId="{D645988C-BDAB-44EC-9EBE-EEFBF042463B}" srcOrd="1" destOrd="0" presId="urn:microsoft.com/office/officeart/2005/8/layout/orgChart1"/>
    <dgm:cxn modelId="{8A40C6FB-2EC5-4587-A92A-E3C1664CD5B0}" type="presParOf" srcId="{D645988C-BDAB-44EC-9EBE-EEFBF042463B}" destId="{E05B3C72-F650-4034-ADA6-05D12059CD8E}" srcOrd="0" destOrd="0" presId="urn:microsoft.com/office/officeart/2005/8/layout/orgChart1"/>
    <dgm:cxn modelId="{B0C94925-1B49-4DD7-9371-711A2EF29914}" type="presParOf" srcId="{D645988C-BDAB-44EC-9EBE-EEFBF042463B}" destId="{C91B8C29-0C6B-41C0-878B-8353E935F9ED}" srcOrd="1" destOrd="0" presId="urn:microsoft.com/office/officeart/2005/8/layout/orgChart1"/>
    <dgm:cxn modelId="{43E635AC-A4F3-4F66-A5AE-220BCA2952C9}" type="presParOf" srcId="{C91B8C29-0C6B-41C0-878B-8353E935F9ED}" destId="{F883BCCC-A467-4FB8-BDBC-C6F6F4542384}" srcOrd="0" destOrd="0" presId="urn:microsoft.com/office/officeart/2005/8/layout/orgChart1"/>
    <dgm:cxn modelId="{8ADEBD7F-7364-4C1B-9000-7D22CE4545E4}" type="presParOf" srcId="{F883BCCC-A467-4FB8-BDBC-C6F6F4542384}" destId="{55A8124D-8A9C-4B71-9E6E-1A9EA8409891}" srcOrd="0" destOrd="0" presId="urn:microsoft.com/office/officeart/2005/8/layout/orgChart1"/>
    <dgm:cxn modelId="{7ED356A0-FA18-47A9-AB99-F6E37B613967}" type="presParOf" srcId="{F883BCCC-A467-4FB8-BDBC-C6F6F4542384}" destId="{03885714-B2FE-4D6C-96AB-5F17C185F591}" srcOrd="1" destOrd="0" presId="urn:microsoft.com/office/officeart/2005/8/layout/orgChart1"/>
    <dgm:cxn modelId="{40A9D161-8100-4B01-81E1-7CB1F7A96B81}" type="presParOf" srcId="{C91B8C29-0C6B-41C0-878B-8353E935F9ED}" destId="{66964CCD-6815-47E1-B95F-8914E1F176AC}" srcOrd="1" destOrd="0" presId="urn:microsoft.com/office/officeart/2005/8/layout/orgChart1"/>
    <dgm:cxn modelId="{ECFB65BE-B380-4252-BBC6-F7CC2E996250}" type="presParOf" srcId="{66964CCD-6815-47E1-B95F-8914E1F176AC}" destId="{CF354EC3-A8EB-43FD-8918-5C71A5E9EFF3}" srcOrd="0" destOrd="0" presId="urn:microsoft.com/office/officeart/2005/8/layout/orgChart1"/>
    <dgm:cxn modelId="{BD2BBFB2-4DC5-429C-A89A-4B13FC8A86F9}" type="presParOf" srcId="{66964CCD-6815-47E1-B95F-8914E1F176AC}" destId="{5E8487C6-3FDF-4041-AF66-72514A870FA1}" srcOrd="1" destOrd="0" presId="urn:microsoft.com/office/officeart/2005/8/layout/orgChart1"/>
    <dgm:cxn modelId="{CE409CDA-0D2F-484D-BCE1-9AC9AA61B128}" type="presParOf" srcId="{5E8487C6-3FDF-4041-AF66-72514A870FA1}" destId="{3DE7EE23-850A-41F4-832E-EAA4F8D4E2EB}" srcOrd="0" destOrd="0" presId="urn:microsoft.com/office/officeart/2005/8/layout/orgChart1"/>
    <dgm:cxn modelId="{4F81DCA2-3F16-45C8-A87D-16906F4C8925}" type="presParOf" srcId="{3DE7EE23-850A-41F4-832E-EAA4F8D4E2EB}" destId="{4E29A5E7-6674-47E2-8EE9-44CFE9653603}" srcOrd="0" destOrd="0" presId="urn:microsoft.com/office/officeart/2005/8/layout/orgChart1"/>
    <dgm:cxn modelId="{F54CB2F8-00C6-406B-B39D-4C1226745823}" type="presParOf" srcId="{3DE7EE23-850A-41F4-832E-EAA4F8D4E2EB}" destId="{4C1E5601-940D-436D-9249-29DDEB81586D}" srcOrd="1" destOrd="0" presId="urn:microsoft.com/office/officeart/2005/8/layout/orgChart1"/>
    <dgm:cxn modelId="{242F15A3-799F-4EB5-B37B-02FA1ED8536D}" type="presParOf" srcId="{5E8487C6-3FDF-4041-AF66-72514A870FA1}" destId="{969D3D53-AAE2-427A-8FE1-80DE208A3519}" srcOrd="1" destOrd="0" presId="urn:microsoft.com/office/officeart/2005/8/layout/orgChart1"/>
    <dgm:cxn modelId="{DF8B27F7-6AE7-4845-99D4-B5F791362811}" type="presParOf" srcId="{969D3D53-AAE2-427A-8FE1-80DE208A3519}" destId="{454D205F-DC89-40F5-BE34-02F376CAF2DC}" srcOrd="0" destOrd="0" presId="urn:microsoft.com/office/officeart/2005/8/layout/orgChart1"/>
    <dgm:cxn modelId="{7F52D983-A17B-467D-9171-801EB8A0CAA2}" type="presParOf" srcId="{969D3D53-AAE2-427A-8FE1-80DE208A3519}" destId="{71FAF46C-9A65-4612-9A4F-6E543A71F012}" srcOrd="1" destOrd="0" presId="urn:microsoft.com/office/officeart/2005/8/layout/orgChart1"/>
    <dgm:cxn modelId="{EDA68B4B-39AE-40D8-A617-54EC2CBFAD31}" type="presParOf" srcId="{71FAF46C-9A65-4612-9A4F-6E543A71F012}" destId="{47671538-B67E-418F-B3F3-2CBB3CC82590}" srcOrd="0" destOrd="0" presId="urn:microsoft.com/office/officeart/2005/8/layout/orgChart1"/>
    <dgm:cxn modelId="{1F307712-D50F-4820-A2B0-2D79CBC6BABB}" type="presParOf" srcId="{47671538-B67E-418F-B3F3-2CBB3CC82590}" destId="{54ECB24D-947C-4AE4-8919-76381E481AF5}" srcOrd="0" destOrd="0" presId="urn:microsoft.com/office/officeart/2005/8/layout/orgChart1"/>
    <dgm:cxn modelId="{591A8C94-5DCA-441E-A2A6-6A748F23E9BD}" type="presParOf" srcId="{47671538-B67E-418F-B3F3-2CBB3CC82590}" destId="{DA2652E9-B232-43A6-89B6-8F9B2B695A24}" srcOrd="1" destOrd="0" presId="urn:microsoft.com/office/officeart/2005/8/layout/orgChart1"/>
    <dgm:cxn modelId="{FE0780D9-02DB-46EA-BCBB-A6546910C57E}" type="presParOf" srcId="{71FAF46C-9A65-4612-9A4F-6E543A71F012}" destId="{B29662BC-FE15-441A-9B19-4AB147FC13B7}" srcOrd="1" destOrd="0" presId="urn:microsoft.com/office/officeart/2005/8/layout/orgChart1"/>
    <dgm:cxn modelId="{88E3DED8-B7DF-431A-8484-2B26EDF144EC}" type="presParOf" srcId="{71FAF46C-9A65-4612-9A4F-6E543A71F012}" destId="{2888E36C-1A19-4AB8-96FF-664750040258}" srcOrd="2" destOrd="0" presId="urn:microsoft.com/office/officeart/2005/8/layout/orgChart1"/>
    <dgm:cxn modelId="{8D4F3EC0-5FB9-48A3-9EE3-34F8BC09EB80}" type="presParOf" srcId="{969D3D53-AAE2-427A-8FE1-80DE208A3519}" destId="{50C9EBDD-EB4B-4B99-8244-CE16ECFAD680}" srcOrd="2" destOrd="0" presId="urn:microsoft.com/office/officeart/2005/8/layout/orgChart1"/>
    <dgm:cxn modelId="{02C324E3-7C4B-41F7-A3A6-45BD418E0743}" type="presParOf" srcId="{969D3D53-AAE2-427A-8FE1-80DE208A3519}" destId="{FE83912A-BBD5-4357-B03A-3A151C999CC0}" srcOrd="3" destOrd="0" presId="urn:microsoft.com/office/officeart/2005/8/layout/orgChart1"/>
    <dgm:cxn modelId="{6EBFEB3C-4803-43A9-85BE-03F7AF8337D7}" type="presParOf" srcId="{FE83912A-BBD5-4357-B03A-3A151C999CC0}" destId="{51A6E05D-C8B6-448B-8E35-63C763C38323}" srcOrd="0" destOrd="0" presId="urn:microsoft.com/office/officeart/2005/8/layout/orgChart1"/>
    <dgm:cxn modelId="{52F84AA1-DE6A-4810-A10F-C34EAF57498B}" type="presParOf" srcId="{51A6E05D-C8B6-448B-8E35-63C763C38323}" destId="{18222DF2-4C87-4DD5-B1A4-9B76BB5A8E0C}" srcOrd="0" destOrd="0" presId="urn:microsoft.com/office/officeart/2005/8/layout/orgChart1"/>
    <dgm:cxn modelId="{08C0F22F-782F-4C3E-82B7-7B9EE9D97F01}" type="presParOf" srcId="{51A6E05D-C8B6-448B-8E35-63C763C38323}" destId="{8E6B7D62-04E0-4AB5-8FF0-9E0EB1187899}" srcOrd="1" destOrd="0" presId="urn:microsoft.com/office/officeart/2005/8/layout/orgChart1"/>
    <dgm:cxn modelId="{52C7D787-9C3E-4B9E-A8EA-A7FF24D1537F}" type="presParOf" srcId="{FE83912A-BBD5-4357-B03A-3A151C999CC0}" destId="{72197648-54AF-426E-BF9E-6224E2D87231}" srcOrd="1" destOrd="0" presId="urn:microsoft.com/office/officeart/2005/8/layout/orgChart1"/>
    <dgm:cxn modelId="{FFDAED83-F614-449C-8257-810AB9841436}" type="presParOf" srcId="{FE83912A-BBD5-4357-B03A-3A151C999CC0}" destId="{7FFF3412-E3A5-416D-A5DE-AB9E589F6E5A}" srcOrd="2" destOrd="0" presId="urn:microsoft.com/office/officeart/2005/8/layout/orgChart1"/>
    <dgm:cxn modelId="{A4E7F0FD-5FF2-4285-AD44-942B31C71DA9}" type="presParOf" srcId="{969D3D53-AAE2-427A-8FE1-80DE208A3519}" destId="{FDB50487-BFEE-471D-BD13-2C8DFDE25A38}" srcOrd="4" destOrd="0" presId="urn:microsoft.com/office/officeart/2005/8/layout/orgChart1"/>
    <dgm:cxn modelId="{3EAA17B4-0325-4835-8274-AF71DCF7BF1A}" type="presParOf" srcId="{969D3D53-AAE2-427A-8FE1-80DE208A3519}" destId="{1DFEB6F2-69A2-4D11-85B2-4DE069FADA17}" srcOrd="5" destOrd="0" presId="urn:microsoft.com/office/officeart/2005/8/layout/orgChart1"/>
    <dgm:cxn modelId="{9DAA9E9B-D172-4638-983B-8E31EBABD430}" type="presParOf" srcId="{1DFEB6F2-69A2-4D11-85B2-4DE069FADA17}" destId="{592DB107-0853-42E3-9FCB-DB9447FAD15A}" srcOrd="0" destOrd="0" presId="urn:microsoft.com/office/officeart/2005/8/layout/orgChart1"/>
    <dgm:cxn modelId="{81CDF303-97F1-4E62-985A-BEF3D7FA47E0}" type="presParOf" srcId="{592DB107-0853-42E3-9FCB-DB9447FAD15A}" destId="{1B6164F5-42D3-4888-B76A-96A766BEEB08}" srcOrd="0" destOrd="0" presId="urn:microsoft.com/office/officeart/2005/8/layout/orgChart1"/>
    <dgm:cxn modelId="{4B86D718-F392-40E1-91EA-2238D0EC3D69}" type="presParOf" srcId="{592DB107-0853-42E3-9FCB-DB9447FAD15A}" destId="{E2BA0CB7-36BE-43C1-A92B-8AB050703205}" srcOrd="1" destOrd="0" presId="urn:microsoft.com/office/officeart/2005/8/layout/orgChart1"/>
    <dgm:cxn modelId="{8C748590-CCBF-458D-BF0B-2039754BE40F}" type="presParOf" srcId="{1DFEB6F2-69A2-4D11-85B2-4DE069FADA17}" destId="{1E247C64-245A-485D-8F49-FB8F9975A744}" srcOrd="1" destOrd="0" presId="urn:microsoft.com/office/officeart/2005/8/layout/orgChart1"/>
    <dgm:cxn modelId="{5C2FE9CD-FF20-49C8-BC85-A1383442A6CA}" type="presParOf" srcId="{1DFEB6F2-69A2-4D11-85B2-4DE069FADA17}" destId="{118D349A-6BF3-4F5B-AEA6-B3D83A5FF552}" srcOrd="2" destOrd="0" presId="urn:microsoft.com/office/officeart/2005/8/layout/orgChart1"/>
    <dgm:cxn modelId="{477BDB5B-A180-40CB-AC83-E9FFCB51A831}" type="presParOf" srcId="{5E8487C6-3FDF-4041-AF66-72514A870FA1}" destId="{7774CA1D-4811-462A-87A0-D58991D31686}" srcOrd="2" destOrd="0" presId="urn:microsoft.com/office/officeart/2005/8/layout/orgChart1"/>
    <dgm:cxn modelId="{39F50447-F660-4EBF-A22A-B9417FBA67D1}" type="presParOf" srcId="{C91B8C29-0C6B-41C0-878B-8353E935F9ED}" destId="{D9EE1823-BDB8-4128-B634-69151A30290A}" srcOrd="2" destOrd="0" presId="urn:microsoft.com/office/officeart/2005/8/layout/orgChart1"/>
    <dgm:cxn modelId="{29976548-2D2C-4DDC-B971-6A887CCCA67C}" type="presParOf" srcId="{928B32E6-8A4F-4BBF-A0BD-C79CE4C64F78}" destId="{4FE96FB5-EDE4-4181-8D4B-EC72C02A26C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BE395E-16E5-49E3-8F8F-8D5EE5F341C6}" type="doc">
      <dgm:prSet loTypeId="urn:microsoft.com/office/officeart/2005/8/layout/process1" loCatId="process" qsTypeId="urn:microsoft.com/office/officeart/2005/8/quickstyle/simple1" qsCatId="simple" csTypeId="urn:microsoft.com/office/officeart/2005/8/colors/accent1_2" csCatId="accent1" phldr="1"/>
      <dgm:spPr/>
    </dgm:pt>
    <dgm:pt modelId="{9556339C-2DBB-4DDB-BF81-CC442BA94DFA}">
      <dgm:prSet phldrT="[Texto]" custT="1"/>
      <dgm:spPr>
        <a:noFill/>
        <a:ln>
          <a:solidFill>
            <a:schemeClr val="accent1">
              <a:lumMod val="75000"/>
            </a:schemeClr>
          </a:solidFill>
        </a:ln>
      </dgm:spPr>
      <dgm:t>
        <a:bodyPr/>
        <a:lstStyle/>
        <a:p>
          <a:r>
            <a:rPr lang="es-PE" sz="1800" b="1" dirty="0" smtClean="0">
              <a:solidFill>
                <a:schemeClr val="accent6">
                  <a:lumMod val="50000"/>
                </a:schemeClr>
              </a:solidFill>
            </a:rPr>
            <a:t>DECLARACIÓN DE LA SUSPENSIÓN DEL SERVICIO CIVIL</a:t>
          </a:r>
          <a:endParaRPr lang="es-PE" sz="1800" b="1" dirty="0">
            <a:solidFill>
              <a:schemeClr val="accent6">
                <a:lumMod val="50000"/>
              </a:schemeClr>
            </a:solidFill>
          </a:endParaRPr>
        </a:p>
      </dgm:t>
    </dgm:pt>
    <dgm:pt modelId="{BBCD7981-201C-4320-9718-04D0321C8743}" type="parTrans" cxnId="{86839471-F113-4FF5-98AD-400A799E1735}">
      <dgm:prSet/>
      <dgm:spPr/>
      <dgm:t>
        <a:bodyPr/>
        <a:lstStyle/>
        <a:p>
          <a:endParaRPr lang="es-PE"/>
        </a:p>
      </dgm:t>
    </dgm:pt>
    <dgm:pt modelId="{23CF7E91-1A2D-4A41-A538-1003A8D4FDBF}" type="sibTrans" cxnId="{86839471-F113-4FF5-98AD-400A799E1735}">
      <dgm:prSet/>
      <dgm:spPr>
        <a:solidFill>
          <a:schemeClr val="bg2">
            <a:lumMod val="75000"/>
          </a:schemeClr>
        </a:solidFill>
        <a:ln>
          <a:solidFill>
            <a:schemeClr val="bg2">
              <a:lumMod val="75000"/>
            </a:schemeClr>
          </a:solidFill>
        </a:ln>
      </dgm:spPr>
      <dgm:t>
        <a:bodyPr/>
        <a:lstStyle/>
        <a:p>
          <a:endParaRPr lang="es-PE"/>
        </a:p>
      </dgm:t>
    </dgm:pt>
    <dgm:pt modelId="{216C2BA2-5E8C-4C3D-A47A-1397D2357987}">
      <dgm:prSet phldrT="[Texto]" custT="1"/>
      <dgm:spPr>
        <a:noFill/>
        <a:ln>
          <a:solidFill>
            <a:schemeClr val="accent1">
              <a:lumMod val="75000"/>
            </a:schemeClr>
          </a:solidFill>
        </a:ln>
      </dgm:spPr>
      <dgm:t>
        <a:bodyPr/>
        <a:lstStyle/>
        <a:p>
          <a:r>
            <a:rPr lang="es-PE" sz="1600" dirty="0" smtClean="0">
              <a:solidFill>
                <a:schemeClr val="accent6">
                  <a:lumMod val="50000"/>
                </a:schemeClr>
              </a:solidFill>
            </a:rPr>
            <a:t>Mediante resolución administrativa del responsable de la Oficina de Recursos Humanos o quien haga sus veces, en la que se consigna la causal y la fecha en que se hace efectiva. La Resolución tendrá como anexos los documentos que acreditan la causal.</a:t>
          </a:r>
          <a:endParaRPr lang="es-PE" sz="1600" dirty="0">
            <a:solidFill>
              <a:schemeClr val="accent6">
                <a:lumMod val="50000"/>
              </a:schemeClr>
            </a:solidFill>
          </a:endParaRPr>
        </a:p>
      </dgm:t>
    </dgm:pt>
    <dgm:pt modelId="{5CA6B8FE-85C2-4D6A-806D-D94CEB88559F}" type="parTrans" cxnId="{487F93E9-901A-430E-B805-2BB0F7B048CD}">
      <dgm:prSet/>
      <dgm:spPr/>
      <dgm:t>
        <a:bodyPr/>
        <a:lstStyle/>
        <a:p>
          <a:endParaRPr lang="es-PE"/>
        </a:p>
      </dgm:t>
    </dgm:pt>
    <dgm:pt modelId="{2CA39B31-CC26-46BB-B3E6-211DC3460E33}" type="sibTrans" cxnId="{487F93E9-901A-430E-B805-2BB0F7B048CD}">
      <dgm:prSet/>
      <dgm:spPr/>
      <dgm:t>
        <a:bodyPr/>
        <a:lstStyle/>
        <a:p>
          <a:endParaRPr lang="es-PE"/>
        </a:p>
      </dgm:t>
    </dgm:pt>
    <dgm:pt modelId="{5CA57748-CE08-418B-BDB7-6A167C9A348C}" type="pres">
      <dgm:prSet presAssocID="{12BE395E-16E5-49E3-8F8F-8D5EE5F341C6}" presName="Name0" presStyleCnt="0">
        <dgm:presLayoutVars>
          <dgm:dir/>
          <dgm:resizeHandles val="exact"/>
        </dgm:presLayoutVars>
      </dgm:prSet>
      <dgm:spPr/>
    </dgm:pt>
    <dgm:pt modelId="{87B985F2-208D-43FF-A0E0-731D1F2A861F}" type="pres">
      <dgm:prSet presAssocID="{9556339C-2DBB-4DDB-BF81-CC442BA94DFA}" presName="node" presStyleLbl="node1" presStyleIdx="0" presStyleCnt="2">
        <dgm:presLayoutVars>
          <dgm:bulletEnabled val="1"/>
        </dgm:presLayoutVars>
      </dgm:prSet>
      <dgm:spPr/>
      <dgm:t>
        <a:bodyPr/>
        <a:lstStyle/>
        <a:p>
          <a:endParaRPr lang="es-PE"/>
        </a:p>
      </dgm:t>
    </dgm:pt>
    <dgm:pt modelId="{2854298D-C9EE-4659-8B71-8D6032B81B3D}" type="pres">
      <dgm:prSet presAssocID="{23CF7E91-1A2D-4A41-A538-1003A8D4FDBF}" presName="sibTrans" presStyleLbl="sibTrans2D1" presStyleIdx="0" presStyleCnt="1"/>
      <dgm:spPr/>
      <dgm:t>
        <a:bodyPr/>
        <a:lstStyle/>
        <a:p>
          <a:endParaRPr lang="es-PE"/>
        </a:p>
      </dgm:t>
    </dgm:pt>
    <dgm:pt modelId="{65418075-8E11-45B8-8CBC-140FB8258A66}" type="pres">
      <dgm:prSet presAssocID="{23CF7E91-1A2D-4A41-A538-1003A8D4FDBF}" presName="connectorText" presStyleLbl="sibTrans2D1" presStyleIdx="0" presStyleCnt="1"/>
      <dgm:spPr/>
      <dgm:t>
        <a:bodyPr/>
        <a:lstStyle/>
        <a:p>
          <a:endParaRPr lang="es-PE"/>
        </a:p>
      </dgm:t>
    </dgm:pt>
    <dgm:pt modelId="{C0CC70B3-4C2F-4F87-897A-B11B1CCF7B86}" type="pres">
      <dgm:prSet presAssocID="{216C2BA2-5E8C-4C3D-A47A-1397D2357987}" presName="node" presStyleLbl="node1" presStyleIdx="1" presStyleCnt="2">
        <dgm:presLayoutVars>
          <dgm:bulletEnabled val="1"/>
        </dgm:presLayoutVars>
      </dgm:prSet>
      <dgm:spPr/>
      <dgm:t>
        <a:bodyPr/>
        <a:lstStyle/>
        <a:p>
          <a:endParaRPr lang="es-PE"/>
        </a:p>
      </dgm:t>
    </dgm:pt>
  </dgm:ptLst>
  <dgm:cxnLst>
    <dgm:cxn modelId="{AE0FB719-E8D9-495B-AD22-7AD06F1C660B}" type="presOf" srcId="{12BE395E-16E5-49E3-8F8F-8D5EE5F341C6}" destId="{5CA57748-CE08-418B-BDB7-6A167C9A348C}" srcOrd="0" destOrd="0" presId="urn:microsoft.com/office/officeart/2005/8/layout/process1"/>
    <dgm:cxn modelId="{6C956F10-9D62-4308-853D-06AC44608A9A}" type="presOf" srcId="{23CF7E91-1A2D-4A41-A538-1003A8D4FDBF}" destId="{2854298D-C9EE-4659-8B71-8D6032B81B3D}" srcOrd="0" destOrd="0" presId="urn:microsoft.com/office/officeart/2005/8/layout/process1"/>
    <dgm:cxn modelId="{3AD3FD11-0694-411B-AF5E-07E444563F6E}" type="presOf" srcId="{9556339C-2DBB-4DDB-BF81-CC442BA94DFA}" destId="{87B985F2-208D-43FF-A0E0-731D1F2A861F}" srcOrd="0" destOrd="0" presId="urn:microsoft.com/office/officeart/2005/8/layout/process1"/>
    <dgm:cxn modelId="{487F93E9-901A-430E-B805-2BB0F7B048CD}" srcId="{12BE395E-16E5-49E3-8F8F-8D5EE5F341C6}" destId="{216C2BA2-5E8C-4C3D-A47A-1397D2357987}" srcOrd="1" destOrd="0" parTransId="{5CA6B8FE-85C2-4D6A-806D-D94CEB88559F}" sibTransId="{2CA39B31-CC26-46BB-B3E6-211DC3460E33}"/>
    <dgm:cxn modelId="{A069C4D4-4797-496A-9FD5-BDE73E8A1364}" type="presOf" srcId="{216C2BA2-5E8C-4C3D-A47A-1397D2357987}" destId="{C0CC70B3-4C2F-4F87-897A-B11B1CCF7B86}" srcOrd="0" destOrd="0" presId="urn:microsoft.com/office/officeart/2005/8/layout/process1"/>
    <dgm:cxn modelId="{86839471-F113-4FF5-98AD-400A799E1735}" srcId="{12BE395E-16E5-49E3-8F8F-8D5EE5F341C6}" destId="{9556339C-2DBB-4DDB-BF81-CC442BA94DFA}" srcOrd="0" destOrd="0" parTransId="{BBCD7981-201C-4320-9718-04D0321C8743}" sibTransId="{23CF7E91-1A2D-4A41-A538-1003A8D4FDBF}"/>
    <dgm:cxn modelId="{07951CCA-15F9-4AC9-86E8-0585FB663BF0}" type="presOf" srcId="{23CF7E91-1A2D-4A41-A538-1003A8D4FDBF}" destId="{65418075-8E11-45B8-8CBC-140FB8258A66}" srcOrd="1" destOrd="0" presId="urn:microsoft.com/office/officeart/2005/8/layout/process1"/>
    <dgm:cxn modelId="{C40F6128-E817-4CE2-8C36-E7C24706D061}" type="presParOf" srcId="{5CA57748-CE08-418B-BDB7-6A167C9A348C}" destId="{87B985F2-208D-43FF-A0E0-731D1F2A861F}" srcOrd="0" destOrd="0" presId="urn:microsoft.com/office/officeart/2005/8/layout/process1"/>
    <dgm:cxn modelId="{DE995075-A566-437F-9A67-E29EE43A7071}" type="presParOf" srcId="{5CA57748-CE08-418B-BDB7-6A167C9A348C}" destId="{2854298D-C9EE-4659-8B71-8D6032B81B3D}" srcOrd="1" destOrd="0" presId="urn:microsoft.com/office/officeart/2005/8/layout/process1"/>
    <dgm:cxn modelId="{C6FD1922-B2E3-4778-BDC8-808BB9447691}" type="presParOf" srcId="{2854298D-C9EE-4659-8B71-8D6032B81B3D}" destId="{65418075-8E11-45B8-8CBC-140FB8258A66}" srcOrd="0" destOrd="0" presId="urn:microsoft.com/office/officeart/2005/8/layout/process1"/>
    <dgm:cxn modelId="{7BC6A6AF-37B6-4AA0-B2BF-9092DE98D150}" type="presParOf" srcId="{5CA57748-CE08-418B-BDB7-6A167C9A348C}" destId="{C0CC70B3-4C2F-4F87-897A-B11B1CCF7B86}" srcOrd="2" destOrd="0" presId="urn:microsoft.com/office/officeart/2005/8/layout/process1"/>
  </dgm:cxnLst>
  <dgm:bg/>
  <dgm:whole/>
</dgm:dataModel>
</file>

<file path=ppt/diagrams/data20.xml><?xml version="1.0" encoding="utf-8"?>
<dgm:dataModel xmlns:dgm="http://schemas.openxmlformats.org/drawingml/2006/diagram" xmlns:a="http://schemas.openxmlformats.org/drawingml/2006/main">
  <dgm:ptLst>
    <dgm:pt modelId="{B2888B48-2FB5-4274-823F-416FDC196C89}" type="doc">
      <dgm:prSet loTypeId="urn:microsoft.com/office/officeart/2005/8/layout/hierarchy2" loCatId="hierarchy" qsTypeId="urn:microsoft.com/office/officeart/2005/8/quickstyle/simple1#17" qsCatId="simple" csTypeId="urn:microsoft.com/office/officeart/2005/8/colors/accent1_2#17" csCatId="accent1" phldr="1"/>
      <dgm:spPr/>
      <dgm:t>
        <a:bodyPr/>
        <a:lstStyle/>
        <a:p>
          <a:endParaRPr lang="es-PE"/>
        </a:p>
      </dgm:t>
    </dgm:pt>
    <dgm:pt modelId="{600DCD4A-4108-4CB7-9A8D-2AAD661C0A49}">
      <dgm:prSet phldrT="[Texto]" custT="1"/>
      <dgm:spPr>
        <a:noFill/>
        <a:ln>
          <a:solidFill>
            <a:schemeClr val="bg2">
              <a:lumMod val="50000"/>
            </a:schemeClr>
          </a:solidFill>
        </a:ln>
      </dgm:spPr>
      <dgm:t>
        <a:bodyPr/>
        <a:lstStyle/>
        <a:p>
          <a:r>
            <a:rPr lang="es-PE" sz="1800" b="1" dirty="0" smtClean="0">
              <a:solidFill>
                <a:schemeClr val="accent5">
                  <a:lumMod val="50000"/>
                </a:schemeClr>
              </a:solidFill>
            </a:rPr>
            <a:t>EL CASO FORTUITO O LA FUERZA MAYOR</a:t>
          </a:r>
          <a:endParaRPr lang="es-PE" sz="1800" dirty="0">
            <a:solidFill>
              <a:schemeClr val="accent5">
                <a:lumMod val="50000"/>
              </a:schemeClr>
            </a:solidFill>
          </a:endParaRPr>
        </a:p>
      </dgm:t>
    </dgm:pt>
    <dgm:pt modelId="{6EE9081C-54D3-4DCD-BA59-178617EDEE0C}" type="parTrans" cxnId="{0D485729-7F95-4779-A0A1-50815C730F02}">
      <dgm:prSet/>
      <dgm:spPr/>
      <dgm:t>
        <a:bodyPr/>
        <a:lstStyle/>
        <a:p>
          <a:endParaRPr lang="es-PE"/>
        </a:p>
      </dgm:t>
    </dgm:pt>
    <dgm:pt modelId="{4457090B-3DBD-4607-83EA-7E863A712434}" type="sibTrans" cxnId="{0D485729-7F95-4779-A0A1-50815C730F02}">
      <dgm:prSet/>
      <dgm:spPr/>
      <dgm:t>
        <a:bodyPr/>
        <a:lstStyle/>
        <a:p>
          <a:endParaRPr lang="es-PE"/>
        </a:p>
      </dgm:t>
    </dgm:pt>
    <dgm:pt modelId="{FDB7B99B-FCE8-47F3-A2D9-580E0425EFBA}">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Hechos extraordinarios, imprevisibles e inevitables, originados por los elementos de la naturaleza o atribuibles a acontecimientos  sociales, que por su magnitud hacen imposible  la continuidad de la relación de empleo público</a:t>
          </a:r>
          <a:endParaRPr lang="es-PE" sz="1600" b="0" dirty="0">
            <a:solidFill>
              <a:schemeClr val="accent5">
                <a:lumMod val="50000"/>
              </a:schemeClr>
            </a:solidFill>
          </a:endParaRPr>
        </a:p>
      </dgm:t>
    </dgm:pt>
    <dgm:pt modelId="{CC117D38-F2FF-4116-981E-28678095B885}" type="parTrans" cxnId="{C57BC0F0-6E7D-4257-AB76-3BEE19202FD8}">
      <dgm:prSet/>
      <dgm:spPr>
        <a:ln>
          <a:solidFill>
            <a:schemeClr val="accent5">
              <a:lumMod val="50000"/>
            </a:schemeClr>
          </a:solidFill>
        </a:ln>
      </dgm:spPr>
      <dgm:t>
        <a:bodyPr/>
        <a:lstStyle/>
        <a:p>
          <a:endParaRPr lang="es-PE" dirty="0"/>
        </a:p>
      </dgm:t>
    </dgm:pt>
    <dgm:pt modelId="{36732CDB-E471-4CE2-BD97-B895F4CAEFA7}" type="sibTrans" cxnId="{C57BC0F0-6E7D-4257-AB76-3BEE19202FD8}">
      <dgm:prSet/>
      <dgm:spPr/>
      <dgm:t>
        <a:bodyPr/>
        <a:lstStyle/>
        <a:p>
          <a:endParaRPr lang="es-PE"/>
        </a:p>
      </dgm:t>
    </dgm:pt>
    <dgm:pt modelId="{79418E4A-045A-4078-B3EE-439C7D8BF880}">
      <dgm:prSet phldrT="[Texto]" custT="1"/>
      <dgm:spPr>
        <a:noFill/>
        <a:ln>
          <a:solidFill>
            <a:schemeClr val="bg2">
              <a:lumMod val="50000"/>
            </a:schemeClr>
          </a:solidFill>
        </a:ln>
      </dgm:spPr>
      <dgm:t>
        <a:bodyPr/>
        <a:lstStyle/>
        <a:p>
          <a:r>
            <a:rPr lang="es-PE" sz="1600" b="0" dirty="0" smtClean="0">
              <a:solidFill>
                <a:schemeClr val="accent5">
                  <a:lumMod val="50000"/>
                </a:schemeClr>
              </a:solidFill>
            </a:rPr>
            <a:t>Fuerza mayor: alude a hechos provenientes  de actos del hombre</a:t>
          </a:r>
          <a:endParaRPr lang="es-PE" sz="1600" b="0" dirty="0">
            <a:solidFill>
              <a:schemeClr val="accent5">
                <a:lumMod val="50000"/>
              </a:schemeClr>
            </a:solidFill>
          </a:endParaRPr>
        </a:p>
      </dgm:t>
    </dgm:pt>
    <dgm:pt modelId="{98AB639E-D0CF-446E-A2CF-10B7B0D2EF24}" type="parTrans" cxnId="{3EA23A30-3C9C-4B5A-925F-34B8ACA8BC29}">
      <dgm:prSet/>
      <dgm:spPr>
        <a:ln>
          <a:solidFill>
            <a:schemeClr val="accent5">
              <a:lumMod val="50000"/>
            </a:schemeClr>
          </a:solidFill>
        </a:ln>
      </dgm:spPr>
      <dgm:t>
        <a:bodyPr/>
        <a:lstStyle/>
        <a:p>
          <a:endParaRPr lang="es-PE" dirty="0"/>
        </a:p>
      </dgm:t>
    </dgm:pt>
    <dgm:pt modelId="{D7C3BD46-B135-4099-A679-A4B416713DA6}" type="sibTrans" cxnId="{3EA23A30-3C9C-4B5A-925F-34B8ACA8BC29}">
      <dgm:prSet/>
      <dgm:spPr/>
      <dgm:t>
        <a:bodyPr/>
        <a:lstStyle/>
        <a:p>
          <a:endParaRPr lang="es-PE"/>
        </a:p>
      </dgm:t>
    </dgm:pt>
    <dgm:pt modelId="{E9C7ED33-9DB3-4EC7-A51E-994EF2E16B3F}">
      <dgm:prSet phldrT="[Texto]" custT="1"/>
      <dgm:spPr>
        <a:noFill/>
        <a:ln>
          <a:solidFill>
            <a:schemeClr val="bg2">
              <a:lumMod val="50000"/>
            </a:schemeClr>
          </a:solidFill>
        </a:ln>
      </dgm:spPr>
      <dgm:t>
        <a:bodyPr/>
        <a:lstStyle/>
        <a:p>
          <a:r>
            <a:rPr lang="es-PE" sz="1600" b="0" dirty="0" smtClean="0">
              <a:solidFill>
                <a:schemeClr val="accent5">
                  <a:lumMod val="50000"/>
                </a:schemeClr>
              </a:solidFill>
            </a:rPr>
            <a:t>Caso fortuito: Alude a hechos de la naturaleza</a:t>
          </a:r>
          <a:endParaRPr lang="es-PE" sz="1600" b="0" dirty="0">
            <a:solidFill>
              <a:schemeClr val="accent5">
                <a:lumMod val="50000"/>
              </a:schemeClr>
            </a:solidFill>
          </a:endParaRPr>
        </a:p>
      </dgm:t>
    </dgm:pt>
    <dgm:pt modelId="{B5D7ED0E-5239-4ACB-AE5A-7D23A0A961CE}" type="parTrans" cxnId="{83AE6BBD-A0A0-4E76-BFA2-24284D1F471E}">
      <dgm:prSet/>
      <dgm:spPr>
        <a:ln>
          <a:solidFill>
            <a:schemeClr val="accent5">
              <a:lumMod val="50000"/>
            </a:schemeClr>
          </a:solidFill>
        </a:ln>
      </dgm:spPr>
      <dgm:t>
        <a:bodyPr/>
        <a:lstStyle/>
        <a:p>
          <a:endParaRPr lang="es-PE" dirty="0"/>
        </a:p>
      </dgm:t>
    </dgm:pt>
    <dgm:pt modelId="{A387F37C-8310-4382-93C9-ECB8BD29CDDE}" type="sibTrans" cxnId="{83AE6BBD-A0A0-4E76-BFA2-24284D1F471E}">
      <dgm:prSet/>
      <dgm:spPr/>
      <dgm:t>
        <a:bodyPr/>
        <a:lstStyle/>
        <a:p>
          <a:endParaRPr lang="es-PE"/>
        </a:p>
      </dgm:t>
    </dgm:pt>
    <dgm:pt modelId="{DD509978-4A72-4BC9-BFEC-DC04A92EA016}" type="pres">
      <dgm:prSet presAssocID="{B2888B48-2FB5-4274-823F-416FDC196C89}" presName="diagram" presStyleCnt="0">
        <dgm:presLayoutVars>
          <dgm:chPref val="1"/>
          <dgm:dir/>
          <dgm:animOne val="branch"/>
          <dgm:animLvl val="lvl"/>
          <dgm:resizeHandles val="exact"/>
        </dgm:presLayoutVars>
      </dgm:prSet>
      <dgm:spPr/>
      <dgm:t>
        <a:bodyPr/>
        <a:lstStyle/>
        <a:p>
          <a:endParaRPr lang="es-PE"/>
        </a:p>
      </dgm:t>
    </dgm:pt>
    <dgm:pt modelId="{53AA85E3-4627-4DCD-B8ED-3487C43BE4ED}" type="pres">
      <dgm:prSet presAssocID="{600DCD4A-4108-4CB7-9A8D-2AAD661C0A49}" presName="root1" presStyleCnt="0"/>
      <dgm:spPr/>
    </dgm:pt>
    <dgm:pt modelId="{1CEBC9F2-FB49-4744-838C-112A2129AD0C}" type="pres">
      <dgm:prSet presAssocID="{600DCD4A-4108-4CB7-9A8D-2AAD661C0A49}" presName="LevelOneTextNode" presStyleLbl="node0" presStyleIdx="0" presStyleCnt="1" custScaleX="76938" custScaleY="140197">
        <dgm:presLayoutVars>
          <dgm:chPref val="3"/>
        </dgm:presLayoutVars>
      </dgm:prSet>
      <dgm:spPr/>
      <dgm:t>
        <a:bodyPr/>
        <a:lstStyle/>
        <a:p>
          <a:endParaRPr lang="es-PE"/>
        </a:p>
      </dgm:t>
    </dgm:pt>
    <dgm:pt modelId="{7A67115C-CB89-4A2E-BDFE-9A4EAD5BA548}" type="pres">
      <dgm:prSet presAssocID="{600DCD4A-4108-4CB7-9A8D-2AAD661C0A49}" presName="level2hierChild" presStyleCnt="0"/>
      <dgm:spPr/>
    </dgm:pt>
    <dgm:pt modelId="{466FACFC-4A0D-4CE5-8A94-0B431F6B3CD4}" type="pres">
      <dgm:prSet presAssocID="{CC117D38-F2FF-4116-981E-28678095B885}" presName="conn2-1" presStyleLbl="parChTrans1D2" presStyleIdx="0" presStyleCnt="1"/>
      <dgm:spPr/>
      <dgm:t>
        <a:bodyPr/>
        <a:lstStyle/>
        <a:p>
          <a:endParaRPr lang="es-PE"/>
        </a:p>
      </dgm:t>
    </dgm:pt>
    <dgm:pt modelId="{590E015B-E98B-49C1-B50C-07AF4564C214}" type="pres">
      <dgm:prSet presAssocID="{CC117D38-F2FF-4116-981E-28678095B885}" presName="connTx" presStyleLbl="parChTrans1D2" presStyleIdx="0" presStyleCnt="1"/>
      <dgm:spPr/>
      <dgm:t>
        <a:bodyPr/>
        <a:lstStyle/>
        <a:p>
          <a:endParaRPr lang="es-PE"/>
        </a:p>
      </dgm:t>
    </dgm:pt>
    <dgm:pt modelId="{AE20572F-9DF1-4133-8450-7BCFD792ADB5}" type="pres">
      <dgm:prSet presAssocID="{FDB7B99B-FCE8-47F3-A2D9-580E0425EFBA}" presName="root2" presStyleCnt="0"/>
      <dgm:spPr/>
    </dgm:pt>
    <dgm:pt modelId="{4D2D1DAC-984C-4BAE-9CCF-FB5E7B224643}" type="pres">
      <dgm:prSet presAssocID="{FDB7B99B-FCE8-47F3-A2D9-580E0425EFBA}" presName="LevelTwoTextNode" presStyleLbl="node2" presStyleIdx="0" presStyleCnt="1" custScaleX="97361" custScaleY="338050" custLinFactNeighborX="-8250" custLinFactNeighborY="2328">
        <dgm:presLayoutVars>
          <dgm:chPref val="3"/>
        </dgm:presLayoutVars>
      </dgm:prSet>
      <dgm:spPr/>
      <dgm:t>
        <a:bodyPr/>
        <a:lstStyle/>
        <a:p>
          <a:endParaRPr lang="es-PE"/>
        </a:p>
      </dgm:t>
    </dgm:pt>
    <dgm:pt modelId="{1015CCA4-65DD-4D2C-98BA-B164A23D52E8}" type="pres">
      <dgm:prSet presAssocID="{FDB7B99B-FCE8-47F3-A2D9-580E0425EFBA}" presName="level3hierChild" presStyleCnt="0"/>
      <dgm:spPr/>
    </dgm:pt>
    <dgm:pt modelId="{6A14D38D-588F-4BDC-A211-FA1C3506F240}" type="pres">
      <dgm:prSet presAssocID="{B5D7ED0E-5239-4ACB-AE5A-7D23A0A961CE}" presName="conn2-1" presStyleLbl="parChTrans1D3" presStyleIdx="0" presStyleCnt="2"/>
      <dgm:spPr/>
      <dgm:t>
        <a:bodyPr/>
        <a:lstStyle/>
        <a:p>
          <a:endParaRPr lang="es-PE"/>
        </a:p>
      </dgm:t>
    </dgm:pt>
    <dgm:pt modelId="{AE984C9A-7FC8-4A32-8892-80EFB151A53F}" type="pres">
      <dgm:prSet presAssocID="{B5D7ED0E-5239-4ACB-AE5A-7D23A0A961CE}" presName="connTx" presStyleLbl="parChTrans1D3" presStyleIdx="0" presStyleCnt="2"/>
      <dgm:spPr/>
      <dgm:t>
        <a:bodyPr/>
        <a:lstStyle/>
        <a:p>
          <a:endParaRPr lang="es-PE"/>
        </a:p>
      </dgm:t>
    </dgm:pt>
    <dgm:pt modelId="{A9973536-27C7-4F4F-9DDD-EAD723EC1E90}" type="pres">
      <dgm:prSet presAssocID="{E9C7ED33-9DB3-4EC7-A51E-994EF2E16B3F}" presName="root2" presStyleCnt="0"/>
      <dgm:spPr/>
    </dgm:pt>
    <dgm:pt modelId="{CA5DC29A-793B-4390-A482-22F4273EFE71}" type="pres">
      <dgm:prSet presAssocID="{E9C7ED33-9DB3-4EC7-A51E-994EF2E16B3F}" presName="LevelTwoTextNode" presStyleLbl="node3" presStyleIdx="0" presStyleCnt="2" custScaleX="74816" custScaleY="145272" custLinFactNeighborX="1088" custLinFactNeighborY="-29201">
        <dgm:presLayoutVars>
          <dgm:chPref val="3"/>
        </dgm:presLayoutVars>
      </dgm:prSet>
      <dgm:spPr/>
      <dgm:t>
        <a:bodyPr/>
        <a:lstStyle/>
        <a:p>
          <a:endParaRPr lang="es-PE"/>
        </a:p>
      </dgm:t>
    </dgm:pt>
    <dgm:pt modelId="{4CDDC79E-8DB3-4597-8D32-7EDF6C3B4D1F}" type="pres">
      <dgm:prSet presAssocID="{E9C7ED33-9DB3-4EC7-A51E-994EF2E16B3F}" presName="level3hierChild" presStyleCnt="0"/>
      <dgm:spPr/>
    </dgm:pt>
    <dgm:pt modelId="{A76F3B6F-8942-4462-BA76-B1A394E9EAB9}" type="pres">
      <dgm:prSet presAssocID="{98AB639E-D0CF-446E-A2CF-10B7B0D2EF24}" presName="conn2-1" presStyleLbl="parChTrans1D3" presStyleIdx="1" presStyleCnt="2"/>
      <dgm:spPr/>
      <dgm:t>
        <a:bodyPr/>
        <a:lstStyle/>
        <a:p>
          <a:endParaRPr lang="es-PE"/>
        </a:p>
      </dgm:t>
    </dgm:pt>
    <dgm:pt modelId="{F65833A0-2E85-41A1-AE63-CB50FA290C54}" type="pres">
      <dgm:prSet presAssocID="{98AB639E-D0CF-446E-A2CF-10B7B0D2EF24}" presName="connTx" presStyleLbl="parChTrans1D3" presStyleIdx="1" presStyleCnt="2"/>
      <dgm:spPr/>
      <dgm:t>
        <a:bodyPr/>
        <a:lstStyle/>
        <a:p>
          <a:endParaRPr lang="es-PE"/>
        </a:p>
      </dgm:t>
    </dgm:pt>
    <dgm:pt modelId="{E52B01D8-15E4-449E-A7C3-1ACC7E99CB19}" type="pres">
      <dgm:prSet presAssocID="{79418E4A-045A-4078-B3EE-439C7D8BF880}" presName="root2" presStyleCnt="0"/>
      <dgm:spPr/>
    </dgm:pt>
    <dgm:pt modelId="{7F397C7F-DDEE-455C-8907-5403B31DDC6E}" type="pres">
      <dgm:prSet presAssocID="{79418E4A-045A-4078-B3EE-439C7D8BF880}" presName="LevelTwoTextNode" presStyleLbl="node3" presStyleIdx="1" presStyleCnt="2" custScaleX="80347" custScaleY="154304" custLinFactNeighborX="-2365" custLinFactNeighborY="38458">
        <dgm:presLayoutVars>
          <dgm:chPref val="3"/>
        </dgm:presLayoutVars>
      </dgm:prSet>
      <dgm:spPr/>
      <dgm:t>
        <a:bodyPr/>
        <a:lstStyle/>
        <a:p>
          <a:endParaRPr lang="es-PE"/>
        </a:p>
      </dgm:t>
    </dgm:pt>
    <dgm:pt modelId="{F183E5AE-898B-4BDF-88A9-993C7F0C42FE}" type="pres">
      <dgm:prSet presAssocID="{79418E4A-045A-4078-B3EE-439C7D8BF880}" presName="level3hierChild" presStyleCnt="0"/>
      <dgm:spPr/>
    </dgm:pt>
  </dgm:ptLst>
  <dgm:cxnLst>
    <dgm:cxn modelId="{83AE6BBD-A0A0-4E76-BFA2-24284D1F471E}" srcId="{FDB7B99B-FCE8-47F3-A2D9-580E0425EFBA}" destId="{E9C7ED33-9DB3-4EC7-A51E-994EF2E16B3F}" srcOrd="0" destOrd="0" parTransId="{B5D7ED0E-5239-4ACB-AE5A-7D23A0A961CE}" sibTransId="{A387F37C-8310-4382-93C9-ECB8BD29CDDE}"/>
    <dgm:cxn modelId="{B2EC56D4-680A-4125-90D8-B63BF40EA931}" type="presOf" srcId="{B5D7ED0E-5239-4ACB-AE5A-7D23A0A961CE}" destId="{AE984C9A-7FC8-4A32-8892-80EFB151A53F}" srcOrd="1" destOrd="0" presId="urn:microsoft.com/office/officeart/2005/8/layout/hierarchy2"/>
    <dgm:cxn modelId="{B6FF11DB-9B55-4206-B304-DA57CF95D0FD}" type="presOf" srcId="{79418E4A-045A-4078-B3EE-439C7D8BF880}" destId="{7F397C7F-DDEE-455C-8907-5403B31DDC6E}" srcOrd="0" destOrd="0" presId="urn:microsoft.com/office/officeart/2005/8/layout/hierarchy2"/>
    <dgm:cxn modelId="{28C9E99B-DB4E-44D7-B9E7-6C866A39BB17}" type="presOf" srcId="{98AB639E-D0CF-446E-A2CF-10B7B0D2EF24}" destId="{F65833A0-2E85-41A1-AE63-CB50FA290C54}" srcOrd="1" destOrd="0" presId="urn:microsoft.com/office/officeart/2005/8/layout/hierarchy2"/>
    <dgm:cxn modelId="{10D1AAD1-756B-4819-A4BC-3C1BB3B739A8}" type="presOf" srcId="{600DCD4A-4108-4CB7-9A8D-2AAD661C0A49}" destId="{1CEBC9F2-FB49-4744-838C-112A2129AD0C}" srcOrd="0" destOrd="0" presId="urn:microsoft.com/office/officeart/2005/8/layout/hierarchy2"/>
    <dgm:cxn modelId="{C57BC0F0-6E7D-4257-AB76-3BEE19202FD8}" srcId="{600DCD4A-4108-4CB7-9A8D-2AAD661C0A49}" destId="{FDB7B99B-FCE8-47F3-A2D9-580E0425EFBA}" srcOrd="0" destOrd="0" parTransId="{CC117D38-F2FF-4116-981E-28678095B885}" sibTransId="{36732CDB-E471-4CE2-BD97-B895F4CAEFA7}"/>
    <dgm:cxn modelId="{79EB513D-BD22-41DB-A9B5-133AF8A7A2BC}" type="presOf" srcId="{E9C7ED33-9DB3-4EC7-A51E-994EF2E16B3F}" destId="{CA5DC29A-793B-4390-A482-22F4273EFE71}" srcOrd="0" destOrd="0" presId="urn:microsoft.com/office/officeart/2005/8/layout/hierarchy2"/>
    <dgm:cxn modelId="{3EA23A30-3C9C-4B5A-925F-34B8ACA8BC29}" srcId="{FDB7B99B-FCE8-47F3-A2D9-580E0425EFBA}" destId="{79418E4A-045A-4078-B3EE-439C7D8BF880}" srcOrd="1" destOrd="0" parTransId="{98AB639E-D0CF-446E-A2CF-10B7B0D2EF24}" sibTransId="{D7C3BD46-B135-4099-A679-A4B416713DA6}"/>
    <dgm:cxn modelId="{F21F335A-07E7-4D41-B0E1-F26925E0514A}" type="presOf" srcId="{98AB639E-D0CF-446E-A2CF-10B7B0D2EF24}" destId="{A76F3B6F-8942-4462-BA76-B1A394E9EAB9}" srcOrd="0" destOrd="0" presId="urn:microsoft.com/office/officeart/2005/8/layout/hierarchy2"/>
    <dgm:cxn modelId="{A3A07DB3-010B-408E-8781-5F2C6C056431}" type="presOf" srcId="{FDB7B99B-FCE8-47F3-A2D9-580E0425EFBA}" destId="{4D2D1DAC-984C-4BAE-9CCF-FB5E7B224643}" srcOrd="0" destOrd="0" presId="urn:microsoft.com/office/officeart/2005/8/layout/hierarchy2"/>
    <dgm:cxn modelId="{D4238B46-0F4D-4BED-9DBE-51C8C74DEDC1}" type="presOf" srcId="{CC117D38-F2FF-4116-981E-28678095B885}" destId="{590E015B-E98B-49C1-B50C-07AF4564C214}" srcOrd="1" destOrd="0" presId="urn:microsoft.com/office/officeart/2005/8/layout/hierarchy2"/>
    <dgm:cxn modelId="{5D5957D9-EE27-492E-A721-99EDDB2E5038}" type="presOf" srcId="{CC117D38-F2FF-4116-981E-28678095B885}" destId="{466FACFC-4A0D-4CE5-8A94-0B431F6B3CD4}" srcOrd="0" destOrd="0" presId="urn:microsoft.com/office/officeart/2005/8/layout/hierarchy2"/>
    <dgm:cxn modelId="{C664C1BF-7461-4CF6-B407-1896C9600C22}" type="presOf" srcId="{B2888B48-2FB5-4274-823F-416FDC196C89}" destId="{DD509978-4A72-4BC9-BFEC-DC04A92EA016}" srcOrd="0" destOrd="0" presId="urn:microsoft.com/office/officeart/2005/8/layout/hierarchy2"/>
    <dgm:cxn modelId="{0D485729-7F95-4779-A0A1-50815C730F02}" srcId="{B2888B48-2FB5-4274-823F-416FDC196C89}" destId="{600DCD4A-4108-4CB7-9A8D-2AAD661C0A49}" srcOrd="0" destOrd="0" parTransId="{6EE9081C-54D3-4DCD-BA59-178617EDEE0C}" sibTransId="{4457090B-3DBD-4607-83EA-7E863A712434}"/>
    <dgm:cxn modelId="{8E811BD8-2B3D-46BC-9128-292F8AFEA950}" type="presOf" srcId="{B5D7ED0E-5239-4ACB-AE5A-7D23A0A961CE}" destId="{6A14D38D-588F-4BDC-A211-FA1C3506F240}" srcOrd="0" destOrd="0" presId="urn:microsoft.com/office/officeart/2005/8/layout/hierarchy2"/>
    <dgm:cxn modelId="{24A6551C-EB85-401F-BF45-E348480D4F1D}" type="presParOf" srcId="{DD509978-4A72-4BC9-BFEC-DC04A92EA016}" destId="{53AA85E3-4627-4DCD-B8ED-3487C43BE4ED}" srcOrd="0" destOrd="0" presId="urn:microsoft.com/office/officeart/2005/8/layout/hierarchy2"/>
    <dgm:cxn modelId="{07E9EF96-08D6-4025-9F4E-86E3C2480A5F}" type="presParOf" srcId="{53AA85E3-4627-4DCD-B8ED-3487C43BE4ED}" destId="{1CEBC9F2-FB49-4744-838C-112A2129AD0C}" srcOrd="0" destOrd="0" presId="urn:microsoft.com/office/officeart/2005/8/layout/hierarchy2"/>
    <dgm:cxn modelId="{AE4EDCB3-E83E-4EF9-81C9-6313A0EBCB34}" type="presParOf" srcId="{53AA85E3-4627-4DCD-B8ED-3487C43BE4ED}" destId="{7A67115C-CB89-4A2E-BDFE-9A4EAD5BA548}" srcOrd="1" destOrd="0" presId="urn:microsoft.com/office/officeart/2005/8/layout/hierarchy2"/>
    <dgm:cxn modelId="{9675BB4B-09C7-4104-9FAB-137ED157621A}" type="presParOf" srcId="{7A67115C-CB89-4A2E-BDFE-9A4EAD5BA548}" destId="{466FACFC-4A0D-4CE5-8A94-0B431F6B3CD4}" srcOrd="0" destOrd="0" presId="urn:microsoft.com/office/officeart/2005/8/layout/hierarchy2"/>
    <dgm:cxn modelId="{F554435C-6270-4D86-A911-2E974CEDBAFE}" type="presParOf" srcId="{466FACFC-4A0D-4CE5-8A94-0B431F6B3CD4}" destId="{590E015B-E98B-49C1-B50C-07AF4564C214}" srcOrd="0" destOrd="0" presId="urn:microsoft.com/office/officeart/2005/8/layout/hierarchy2"/>
    <dgm:cxn modelId="{FBB09AEE-F514-464C-AE2B-84835F3B9368}" type="presParOf" srcId="{7A67115C-CB89-4A2E-BDFE-9A4EAD5BA548}" destId="{AE20572F-9DF1-4133-8450-7BCFD792ADB5}" srcOrd="1" destOrd="0" presId="urn:microsoft.com/office/officeart/2005/8/layout/hierarchy2"/>
    <dgm:cxn modelId="{E84B50E9-70BD-4C62-A7D7-A4BF5B8134BF}" type="presParOf" srcId="{AE20572F-9DF1-4133-8450-7BCFD792ADB5}" destId="{4D2D1DAC-984C-4BAE-9CCF-FB5E7B224643}" srcOrd="0" destOrd="0" presId="urn:microsoft.com/office/officeart/2005/8/layout/hierarchy2"/>
    <dgm:cxn modelId="{3C1BE756-B09B-4BC1-ACE1-11EDF1C1555C}" type="presParOf" srcId="{AE20572F-9DF1-4133-8450-7BCFD792ADB5}" destId="{1015CCA4-65DD-4D2C-98BA-B164A23D52E8}" srcOrd="1" destOrd="0" presId="urn:microsoft.com/office/officeart/2005/8/layout/hierarchy2"/>
    <dgm:cxn modelId="{7D2E80AB-CAFB-4A99-8BC9-C49CB5040CC0}" type="presParOf" srcId="{1015CCA4-65DD-4D2C-98BA-B164A23D52E8}" destId="{6A14D38D-588F-4BDC-A211-FA1C3506F240}" srcOrd="0" destOrd="0" presId="urn:microsoft.com/office/officeart/2005/8/layout/hierarchy2"/>
    <dgm:cxn modelId="{FEF51ED4-2276-4FD5-ABC5-0053B2ED0B9E}" type="presParOf" srcId="{6A14D38D-588F-4BDC-A211-FA1C3506F240}" destId="{AE984C9A-7FC8-4A32-8892-80EFB151A53F}" srcOrd="0" destOrd="0" presId="urn:microsoft.com/office/officeart/2005/8/layout/hierarchy2"/>
    <dgm:cxn modelId="{449F9D42-D921-46ED-83F5-5A59BE392976}" type="presParOf" srcId="{1015CCA4-65DD-4D2C-98BA-B164A23D52E8}" destId="{A9973536-27C7-4F4F-9DDD-EAD723EC1E90}" srcOrd="1" destOrd="0" presId="urn:microsoft.com/office/officeart/2005/8/layout/hierarchy2"/>
    <dgm:cxn modelId="{0E2C0676-6A08-41B9-9331-6FD7BF797B03}" type="presParOf" srcId="{A9973536-27C7-4F4F-9DDD-EAD723EC1E90}" destId="{CA5DC29A-793B-4390-A482-22F4273EFE71}" srcOrd="0" destOrd="0" presId="urn:microsoft.com/office/officeart/2005/8/layout/hierarchy2"/>
    <dgm:cxn modelId="{79DD2CD1-137E-4E1F-9054-CA7D88D079E5}" type="presParOf" srcId="{A9973536-27C7-4F4F-9DDD-EAD723EC1E90}" destId="{4CDDC79E-8DB3-4597-8D32-7EDF6C3B4D1F}" srcOrd="1" destOrd="0" presId="urn:microsoft.com/office/officeart/2005/8/layout/hierarchy2"/>
    <dgm:cxn modelId="{1A01C669-1E44-45B8-816A-A8B71630C5B5}" type="presParOf" srcId="{1015CCA4-65DD-4D2C-98BA-B164A23D52E8}" destId="{A76F3B6F-8942-4462-BA76-B1A394E9EAB9}" srcOrd="2" destOrd="0" presId="urn:microsoft.com/office/officeart/2005/8/layout/hierarchy2"/>
    <dgm:cxn modelId="{630EB116-7BF2-4641-A541-A72F3EA15A3A}" type="presParOf" srcId="{A76F3B6F-8942-4462-BA76-B1A394E9EAB9}" destId="{F65833A0-2E85-41A1-AE63-CB50FA290C54}" srcOrd="0" destOrd="0" presId="urn:microsoft.com/office/officeart/2005/8/layout/hierarchy2"/>
    <dgm:cxn modelId="{8ED78681-B11B-4690-88D9-61A443CF89F3}" type="presParOf" srcId="{1015CCA4-65DD-4D2C-98BA-B164A23D52E8}" destId="{E52B01D8-15E4-449E-A7C3-1ACC7E99CB19}" srcOrd="3" destOrd="0" presId="urn:microsoft.com/office/officeart/2005/8/layout/hierarchy2"/>
    <dgm:cxn modelId="{47F5E563-4BC8-48EE-BCF8-A7562F2C363B}" type="presParOf" srcId="{E52B01D8-15E4-449E-A7C3-1ACC7E99CB19}" destId="{7F397C7F-DDEE-455C-8907-5403B31DDC6E}" srcOrd="0" destOrd="0" presId="urn:microsoft.com/office/officeart/2005/8/layout/hierarchy2"/>
    <dgm:cxn modelId="{F08B409F-146B-4D58-9572-06FD1940B8E4}" type="presParOf" srcId="{E52B01D8-15E4-449E-A7C3-1ACC7E99CB19}" destId="{F183E5AE-898B-4BDF-88A9-993C7F0C42FE}" srcOrd="1" destOrd="0" presId="urn:microsoft.com/office/officeart/2005/8/layout/hierarchy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2F61CBA-07F5-4519-88EE-4619EA6EDE3B}" type="doc">
      <dgm:prSet loTypeId="urn:microsoft.com/office/officeart/2005/8/layout/bProcess4" loCatId="process" qsTypeId="urn:microsoft.com/office/officeart/2005/8/quickstyle/simple1#18" qsCatId="simple" csTypeId="urn:microsoft.com/office/officeart/2005/8/colors/accent1_2#18" csCatId="accent1" phldr="1"/>
      <dgm:spPr/>
      <dgm:t>
        <a:bodyPr/>
        <a:lstStyle/>
        <a:p>
          <a:endParaRPr lang="es-PE"/>
        </a:p>
      </dgm:t>
    </dgm:pt>
    <dgm:pt modelId="{89F2C031-2B2F-48F9-805B-DDA26E7C2BA7}">
      <dgm:prSet phldrT="[Texto]" custT="1"/>
      <dgm:spPr>
        <a:solidFill>
          <a:srgbClr val="FFFFFF"/>
        </a:solidFill>
        <a:ln>
          <a:solidFill>
            <a:schemeClr val="accent5">
              <a:lumMod val="50000"/>
            </a:schemeClr>
          </a:solidFill>
        </a:ln>
      </dgm:spPr>
      <dgm:t>
        <a:bodyPr/>
        <a:lstStyle/>
        <a:p>
          <a:r>
            <a:rPr lang="es-PE" sz="1800" b="1" dirty="0" smtClean="0">
              <a:solidFill>
                <a:schemeClr val="accent5">
                  <a:lumMod val="50000"/>
                </a:schemeClr>
              </a:solidFill>
            </a:rPr>
            <a:t>SUPUESTOS DE SUSPENSIÓN IMPERFECTA</a:t>
          </a:r>
          <a:endParaRPr lang="es-PE" sz="1800" dirty="0">
            <a:solidFill>
              <a:schemeClr val="accent5">
                <a:lumMod val="50000"/>
              </a:schemeClr>
            </a:solidFill>
          </a:endParaRPr>
        </a:p>
      </dgm:t>
    </dgm:pt>
    <dgm:pt modelId="{29C33426-6B0D-4050-AA8B-99BEE98121A5}" type="parTrans" cxnId="{2E6D7340-69A8-4A1B-B0FC-8B24EFA79418}">
      <dgm:prSet/>
      <dgm:spPr/>
      <dgm:t>
        <a:bodyPr/>
        <a:lstStyle/>
        <a:p>
          <a:endParaRPr lang="es-PE"/>
        </a:p>
      </dgm:t>
    </dgm:pt>
    <dgm:pt modelId="{625E7048-3FE1-42FC-AAFE-1377B3F8F673}" type="sibTrans" cxnId="{2E6D7340-69A8-4A1B-B0FC-8B24EFA79418}">
      <dgm:prSet/>
      <dgm:spPr>
        <a:solidFill>
          <a:schemeClr val="bg2">
            <a:lumMod val="50000"/>
          </a:schemeClr>
        </a:solidFill>
        <a:ln w="28575">
          <a:solidFill>
            <a:schemeClr val="bg2">
              <a:lumMod val="50000"/>
            </a:schemeClr>
          </a:solidFill>
        </a:ln>
      </dgm:spPr>
      <dgm:t>
        <a:bodyPr/>
        <a:lstStyle/>
        <a:p>
          <a:endParaRPr lang="es-PE" dirty="0"/>
        </a:p>
      </dgm:t>
    </dgm:pt>
    <dgm:pt modelId="{F085E813-CCBF-4263-BBB0-BEE98FFF5513}">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La enfermedad y el accidente comprobados, </a:t>
          </a:r>
          <a:endParaRPr lang="es-PE" sz="1600" b="0" dirty="0">
            <a:solidFill>
              <a:schemeClr val="accent5">
                <a:lumMod val="50000"/>
              </a:schemeClr>
            </a:solidFill>
          </a:endParaRPr>
        </a:p>
      </dgm:t>
    </dgm:pt>
    <dgm:pt modelId="{5294766E-7A5B-4DF9-959A-5B2CAF2E781C}" type="parTrans" cxnId="{A8E467FC-91FA-4B63-AF50-5C99656E498D}">
      <dgm:prSet/>
      <dgm:spPr/>
      <dgm:t>
        <a:bodyPr/>
        <a:lstStyle/>
        <a:p>
          <a:endParaRPr lang="es-PE"/>
        </a:p>
      </dgm:t>
    </dgm:pt>
    <dgm:pt modelId="{0ED13F59-567D-47AF-BC9F-878054E9E4C0}" type="sibTrans" cxnId="{A8E467FC-91FA-4B63-AF50-5C99656E498D}">
      <dgm:prSet/>
      <dgm:spPr>
        <a:solidFill>
          <a:schemeClr val="bg2">
            <a:lumMod val="50000"/>
          </a:schemeClr>
        </a:solidFill>
        <a:ln w="28575">
          <a:solidFill>
            <a:schemeClr val="bg2">
              <a:lumMod val="50000"/>
            </a:schemeClr>
          </a:solidFill>
        </a:ln>
      </dgm:spPr>
      <dgm:t>
        <a:bodyPr/>
        <a:lstStyle/>
        <a:p>
          <a:endParaRPr lang="es-PE" dirty="0"/>
        </a:p>
      </dgm:t>
    </dgm:pt>
    <dgm:pt modelId="{D0D4A9D8-C293-439A-AB24-C76D635DECB6}">
      <dgm:prSet phldrT="[Texto]" custT="1"/>
      <dgm:spPr>
        <a:solidFill>
          <a:srgbClr val="FFFFFF"/>
        </a:solidFill>
        <a:ln>
          <a:solidFill>
            <a:schemeClr val="accent5">
              <a:lumMod val="50000"/>
            </a:schemeClr>
          </a:solidFill>
        </a:ln>
      </dgm:spPr>
      <dgm:t>
        <a:bodyPr/>
        <a:lstStyle/>
        <a:p>
          <a:r>
            <a:rPr lang="es-PE" sz="1600" b="0" dirty="0" smtClean="0">
              <a:solidFill>
                <a:schemeClr val="accent6">
                  <a:lumMod val="50000"/>
                </a:schemeClr>
              </a:solidFill>
            </a:rPr>
            <a:t>La invalidez temporal</a:t>
          </a:r>
          <a:endParaRPr lang="es-PE" sz="1200" dirty="0"/>
        </a:p>
      </dgm:t>
    </dgm:pt>
    <dgm:pt modelId="{5CA8814B-5C15-4A16-93CD-6C5AD572FF47}" type="parTrans" cxnId="{0CACE5BE-B0BB-42AA-A933-FE7AE02BC23B}">
      <dgm:prSet/>
      <dgm:spPr/>
      <dgm:t>
        <a:bodyPr/>
        <a:lstStyle/>
        <a:p>
          <a:endParaRPr lang="es-PE"/>
        </a:p>
      </dgm:t>
    </dgm:pt>
    <dgm:pt modelId="{40BFA31F-61EE-4D1A-A112-6176E8F31317}" type="sibTrans" cxnId="{0CACE5BE-B0BB-42AA-A933-FE7AE02BC23B}">
      <dgm:prSet/>
      <dgm:spPr>
        <a:solidFill>
          <a:schemeClr val="bg2">
            <a:lumMod val="50000"/>
          </a:schemeClr>
        </a:solidFill>
        <a:ln w="28575">
          <a:solidFill>
            <a:schemeClr val="bg2">
              <a:lumMod val="50000"/>
            </a:schemeClr>
          </a:solidFill>
        </a:ln>
      </dgm:spPr>
      <dgm:t>
        <a:bodyPr/>
        <a:lstStyle/>
        <a:p>
          <a:endParaRPr lang="es-PE" dirty="0"/>
        </a:p>
      </dgm:t>
    </dgm:pt>
    <dgm:pt modelId="{9FD75793-A5F2-4BBF-AA02-E56E9CDE7368}">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El descanso vacacional</a:t>
          </a:r>
          <a:endParaRPr lang="es-PE" sz="1600" b="0" dirty="0">
            <a:solidFill>
              <a:schemeClr val="accent5">
                <a:lumMod val="50000"/>
              </a:schemeClr>
            </a:solidFill>
          </a:endParaRPr>
        </a:p>
      </dgm:t>
    </dgm:pt>
    <dgm:pt modelId="{179A11A9-A56A-45C0-8274-77C148668F93}" type="parTrans" cxnId="{C6721549-F302-487F-A0A1-9ABCB6EE47C3}">
      <dgm:prSet/>
      <dgm:spPr/>
      <dgm:t>
        <a:bodyPr/>
        <a:lstStyle/>
        <a:p>
          <a:endParaRPr lang="es-PE"/>
        </a:p>
      </dgm:t>
    </dgm:pt>
    <dgm:pt modelId="{D330F4A0-6AD7-4448-9CB5-823350C51426}" type="sibTrans" cxnId="{C6721549-F302-487F-A0A1-9ABCB6EE47C3}">
      <dgm:prSet/>
      <dgm:spPr>
        <a:solidFill>
          <a:schemeClr val="bg2">
            <a:lumMod val="50000"/>
          </a:schemeClr>
        </a:solidFill>
        <a:ln w="28575">
          <a:solidFill>
            <a:schemeClr val="bg2">
              <a:lumMod val="50000"/>
            </a:schemeClr>
          </a:solidFill>
        </a:ln>
      </dgm:spPr>
      <dgm:t>
        <a:bodyPr/>
        <a:lstStyle/>
        <a:p>
          <a:endParaRPr lang="es-PE" dirty="0"/>
        </a:p>
      </dgm:t>
    </dgm:pt>
    <dgm:pt modelId="{4457899F-5550-4C7E-9BB6-882C333BE096}">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El permiso y la licencia para el desempeño de cargos sindicales.</a:t>
          </a:r>
          <a:endParaRPr lang="es-PE" sz="1600" b="0" dirty="0">
            <a:solidFill>
              <a:schemeClr val="accent5">
                <a:lumMod val="50000"/>
              </a:schemeClr>
            </a:solidFill>
          </a:endParaRPr>
        </a:p>
      </dgm:t>
    </dgm:pt>
    <dgm:pt modelId="{C8B6860A-8E5B-4BFA-92D7-8F8827DE25FC}" type="parTrans" cxnId="{6E23C59A-0A0C-4939-A82B-F88D920BF3C1}">
      <dgm:prSet/>
      <dgm:spPr/>
      <dgm:t>
        <a:bodyPr/>
        <a:lstStyle/>
        <a:p>
          <a:endParaRPr lang="es-PE"/>
        </a:p>
      </dgm:t>
    </dgm:pt>
    <dgm:pt modelId="{8EC7F1AE-22EB-4897-B02C-816155AE6C16}" type="sibTrans" cxnId="{6E23C59A-0A0C-4939-A82B-F88D920BF3C1}">
      <dgm:prSet/>
      <dgm:spPr>
        <a:solidFill>
          <a:schemeClr val="bg2">
            <a:lumMod val="50000"/>
          </a:schemeClr>
        </a:solidFill>
        <a:ln w="28575">
          <a:solidFill>
            <a:schemeClr val="bg2">
              <a:lumMod val="50000"/>
            </a:schemeClr>
          </a:solidFill>
        </a:ln>
      </dgm:spPr>
      <dgm:t>
        <a:bodyPr/>
        <a:lstStyle/>
        <a:p>
          <a:endParaRPr lang="es-PE" dirty="0"/>
        </a:p>
      </dgm:t>
    </dgm:pt>
    <dgm:pt modelId="{DACECA0B-E376-49C1-9491-CAEEC9B9AC3C}">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Por citación expresa judicial, militar, policial u otras citaciones derivadas de actos de administración interna de las entidades públicas.</a:t>
          </a:r>
          <a:endParaRPr lang="es-PE" sz="1600" b="0" dirty="0">
            <a:solidFill>
              <a:schemeClr val="accent5">
                <a:lumMod val="50000"/>
              </a:schemeClr>
            </a:solidFill>
          </a:endParaRPr>
        </a:p>
      </dgm:t>
    </dgm:pt>
    <dgm:pt modelId="{D1510D27-4031-4D61-98A7-4D36BD999374}" type="parTrans" cxnId="{6688044C-4221-4338-A42F-B24653E38F36}">
      <dgm:prSet/>
      <dgm:spPr/>
      <dgm:t>
        <a:bodyPr/>
        <a:lstStyle/>
        <a:p>
          <a:endParaRPr lang="es-PE"/>
        </a:p>
      </dgm:t>
    </dgm:pt>
    <dgm:pt modelId="{73A868E3-016E-4660-9EF8-AC6456E7D8C0}" type="sibTrans" cxnId="{6688044C-4221-4338-A42F-B24653E38F36}">
      <dgm:prSet/>
      <dgm:spPr/>
      <dgm:t>
        <a:bodyPr/>
        <a:lstStyle/>
        <a:p>
          <a:endParaRPr lang="es-PE"/>
        </a:p>
      </dgm:t>
    </dgm:pt>
    <dgm:pt modelId="{0815CE69-81C3-4559-AC91-16F50342EAD6}">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El permiso y licencia concedidos por la entidad</a:t>
          </a:r>
          <a:endParaRPr lang="es-PE" sz="1600" b="0" dirty="0">
            <a:solidFill>
              <a:schemeClr val="accent5">
                <a:lumMod val="50000"/>
              </a:schemeClr>
            </a:solidFill>
          </a:endParaRPr>
        </a:p>
      </dgm:t>
    </dgm:pt>
    <dgm:pt modelId="{9AEAA85A-6D5E-41F4-BE27-FC699EE15642}" type="parTrans" cxnId="{C7661E77-C10B-4D1D-B6D2-60C01CF52A54}">
      <dgm:prSet/>
      <dgm:spPr/>
      <dgm:t>
        <a:bodyPr/>
        <a:lstStyle/>
        <a:p>
          <a:endParaRPr lang="es-PE"/>
        </a:p>
      </dgm:t>
    </dgm:pt>
    <dgm:pt modelId="{90644684-5597-4DAF-A0F7-9A698A823398}" type="sibTrans" cxnId="{C7661E77-C10B-4D1D-B6D2-60C01CF52A54}">
      <dgm:prSet/>
      <dgm:spPr>
        <a:solidFill>
          <a:schemeClr val="bg2">
            <a:lumMod val="50000"/>
          </a:schemeClr>
        </a:solidFill>
        <a:ln w="28575">
          <a:solidFill>
            <a:schemeClr val="bg2">
              <a:lumMod val="50000"/>
            </a:schemeClr>
          </a:solidFill>
        </a:ln>
      </dgm:spPr>
      <dgm:t>
        <a:bodyPr/>
        <a:lstStyle/>
        <a:p>
          <a:endParaRPr lang="es-PE" dirty="0"/>
        </a:p>
      </dgm:t>
    </dgm:pt>
    <dgm:pt modelId="{80CBC78F-CE11-4324-B7D9-9A9B350D7C25}">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Licencias por paternidad, </a:t>
          </a:r>
          <a:endParaRPr lang="es-PE" sz="1600" b="0" dirty="0">
            <a:solidFill>
              <a:schemeClr val="accent5">
                <a:lumMod val="50000"/>
              </a:schemeClr>
            </a:solidFill>
          </a:endParaRPr>
        </a:p>
      </dgm:t>
    </dgm:pt>
    <dgm:pt modelId="{F167435D-918C-4C71-AD55-19C3A56C4D9D}" type="parTrans" cxnId="{5020E915-F105-4057-A7D3-D17484829BDB}">
      <dgm:prSet/>
      <dgm:spPr/>
      <dgm:t>
        <a:bodyPr/>
        <a:lstStyle/>
        <a:p>
          <a:endParaRPr lang="es-PE"/>
        </a:p>
      </dgm:t>
    </dgm:pt>
    <dgm:pt modelId="{012A89ED-FF0A-409F-9BA8-2E6A798962E8}" type="sibTrans" cxnId="{5020E915-F105-4057-A7D3-D17484829BDB}">
      <dgm:prSet/>
      <dgm:spPr>
        <a:solidFill>
          <a:schemeClr val="bg2">
            <a:lumMod val="50000"/>
          </a:schemeClr>
        </a:solidFill>
        <a:ln w="28575">
          <a:solidFill>
            <a:schemeClr val="bg2">
              <a:lumMod val="50000"/>
            </a:schemeClr>
          </a:solidFill>
        </a:ln>
      </dgm:spPr>
      <dgm:t>
        <a:bodyPr/>
        <a:lstStyle/>
        <a:p>
          <a:endParaRPr lang="es-PE" dirty="0"/>
        </a:p>
      </dgm:t>
    </dgm:pt>
    <dgm:pt modelId="{C437462A-F10A-441F-8E82-289C5243ACC9}" type="pres">
      <dgm:prSet presAssocID="{92F61CBA-07F5-4519-88EE-4619EA6EDE3B}" presName="Name0" presStyleCnt="0">
        <dgm:presLayoutVars>
          <dgm:dir/>
          <dgm:resizeHandles/>
        </dgm:presLayoutVars>
      </dgm:prSet>
      <dgm:spPr/>
      <dgm:t>
        <a:bodyPr/>
        <a:lstStyle/>
        <a:p>
          <a:endParaRPr lang="es-PE"/>
        </a:p>
      </dgm:t>
    </dgm:pt>
    <dgm:pt modelId="{AF970F7D-4E20-4A15-9A18-5EFA19BE819D}" type="pres">
      <dgm:prSet presAssocID="{89F2C031-2B2F-48F9-805B-DDA26E7C2BA7}" presName="compNode" presStyleCnt="0"/>
      <dgm:spPr/>
    </dgm:pt>
    <dgm:pt modelId="{6DF157B3-3C1B-439E-9221-57CBD70A394D}" type="pres">
      <dgm:prSet presAssocID="{89F2C031-2B2F-48F9-805B-DDA26E7C2BA7}" presName="dummyConnPt" presStyleCnt="0"/>
      <dgm:spPr/>
    </dgm:pt>
    <dgm:pt modelId="{05F7EF93-8967-4F8E-AF83-1E7617A754AA}" type="pres">
      <dgm:prSet presAssocID="{89F2C031-2B2F-48F9-805B-DDA26E7C2BA7}" presName="node" presStyleLbl="node1" presStyleIdx="0" presStyleCnt="8">
        <dgm:presLayoutVars>
          <dgm:bulletEnabled val="1"/>
        </dgm:presLayoutVars>
      </dgm:prSet>
      <dgm:spPr/>
      <dgm:t>
        <a:bodyPr/>
        <a:lstStyle/>
        <a:p>
          <a:endParaRPr lang="es-PE"/>
        </a:p>
      </dgm:t>
    </dgm:pt>
    <dgm:pt modelId="{A31D667B-3FD9-4783-AD2D-8D4525EF86BB}" type="pres">
      <dgm:prSet presAssocID="{625E7048-3FE1-42FC-AAFE-1377B3F8F673}" presName="sibTrans" presStyleLbl="bgSibTrans2D1" presStyleIdx="0" presStyleCnt="7"/>
      <dgm:spPr/>
      <dgm:t>
        <a:bodyPr/>
        <a:lstStyle/>
        <a:p>
          <a:endParaRPr lang="es-PE"/>
        </a:p>
      </dgm:t>
    </dgm:pt>
    <dgm:pt modelId="{B49DB72D-BE4A-4879-8CAC-AC708E277BE9}" type="pres">
      <dgm:prSet presAssocID="{F085E813-CCBF-4263-BBB0-BEE98FFF5513}" presName="compNode" presStyleCnt="0"/>
      <dgm:spPr/>
    </dgm:pt>
    <dgm:pt modelId="{6A025649-8D61-472D-963D-91593650873D}" type="pres">
      <dgm:prSet presAssocID="{F085E813-CCBF-4263-BBB0-BEE98FFF5513}" presName="dummyConnPt" presStyleCnt="0"/>
      <dgm:spPr/>
    </dgm:pt>
    <dgm:pt modelId="{89B7B32D-F394-46B7-8CC0-E34E72096578}" type="pres">
      <dgm:prSet presAssocID="{F085E813-CCBF-4263-BBB0-BEE98FFF5513}" presName="node" presStyleLbl="node1" presStyleIdx="1" presStyleCnt="8">
        <dgm:presLayoutVars>
          <dgm:bulletEnabled val="1"/>
        </dgm:presLayoutVars>
      </dgm:prSet>
      <dgm:spPr/>
      <dgm:t>
        <a:bodyPr/>
        <a:lstStyle/>
        <a:p>
          <a:endParaRPr lang="es-PE"/>
        </a:p>
      </dgm:t>
    </dgm:pt>
    <dgm:pt modelId="{BA865777-A1F6-489F-9252-338B1DA57129}" type="pres">
      <dgm:prSet presAssocID="{0ED13F59-567D-47AF-BC9F-878054E9E4C0}" presName="sibTrans" presStyleLbl="bgSibTrans2D1" presStyleIdx="1" presStyleCnt="7"/>
      <dgm:spPr/>
      <dgm:t>
        <a:bodyPr/>
        <a:lstStyle/>
        <a:p>
          <a:endParaRPr lang="es-PE"/>
        </a:p>
      </dgm:t>
    </dgm:pt>
    <dgm:pt modelId="{7328EB9D-B1B7-41C9-9CE0-621B59601662}" type="pres">
      <dgm:prSet presAssocID="{D0D4A9D8-C293-439A-AB24-C76D635DECB6}" presName="compNode" presStyleCnt="0"/>
      <dgm:spPr/>
    </dgm:pt>
    <dgm:pt modelId="{F97F847B-683B-42C8-97B3-7118AA1A9007}" type="pres">
      <dgm:prSet presAssocID="{D0D4A9D8-C293-439A-AB24-C76D635DECB6}" presName="dummyConnPt" presStyleCnt="0"/>
      <dgm:spPr/>
    </dgm:pt>
    <dgm:pt modelId="{59693154-B9AD-40A3-B79A-ECBCC915866B}" type="pres">
      <dgm:prSet presAssocID="{D0D4A9D8-C293-439A-AB24-C76D635DECB6}" presName="node" presStyleLbl="node1" presStyleIdx="2" presStyleCnt="8" custLinFactNeighborX="-184" custLinFactNeighborY="16135">
        <dgm:presLayoutVars>
          <dgm:bulletEnabled val="1"/>
        </dgm:presLayoutVars>
      </dgm:prSet>
      <dgm:spPr/>
      <dgm:t>
        <a:bodyPr/>
        <a:lstStyle/>
        <a:p>
          <a:endParaRPr lang="es-PE"/>
        </a:p>
      </dgm:t>
    </dgm:pt>
    <dgm:pt modelId="{C4C0E3DA-C03F-4D80-9494-3E4D20D26306}" type="pres">
      <dgm:prSet presAssocID="{40BFA31F-61EE-4D1A-A112-6176E8F31317}" presName="sibTrans" presStyleLbl="bgSibTrans2D1" presStyleIdx="2" presStyleCnt="7"/>
      <dgm:spPr/>
      <dgm:t>
        <a:bodyPr/>
        <a:lstStyle/>
        <a:p>
          <a:endParaRPr lang="es-PE"/>
        </a:p>
      </dgm:t>
    </dgm:pt>
    <dgm:pt modelId="{7BB34397-25DB-48FA-8858-F431D02B742B}" type="pres">
      <dgm:prSet presAssocID="{9FD75793-A5F2-4BBF-AA02-E56E9CDE7368}" presName="compNode" presStyleCnt="0"/>
      <dgm:spPr/>
    </dgm:pt>
    <dgm:pt modelId="{130AD467-199A-416F-ABD5-CB181F17B2C8}" type="pres">
      <dgm:prSet presAssocID="{9FD75793-A5F2-4BBF-AA02-E56E9CDE7368}" presName="dummyConnPt" presStyleCnt="0"/>
      <dgm:spPr/>
    </dgm:pt>
    <dgm:pt modelId="{C115BB5C-CFEF-4AA9-8A37-3B09DD9AF647}" type="pres">
      <dgm:prSet presAssocID="{9FD75793-A5F2-4BBF-AA02-E56E9CDE7368}" presName="node" presStyleLbl="node1" presStyleIdx="3" presStyleCnt="8" custLinFactNeighborX="-1306" custLinFactNeighborY="16135">
        <dgm:presLayoutVars>
          <dgm:bulletEnabled val="1"/>
        </dgm:presLayoutVars>
      </dgm:prSet>
      <dgm:spPr/>
      <dgm:t>
        <a:bodyPr/>
        <a:lstStyle/>
        <a:p>
          <a:endParaRPr lang="es-PE"/>
        </a:p>
      </dgm:t>
    </dgm:pt>
    <dgm:pt modelId="{646CD25E-E1B0-464B-961D-01C5703EE9A7}" type="pres">
      <dgm:prSet presAssocID="{D330F4A0-6AD7-4448-9CB5-823350C51426}" presName="sibTrans" presStyleLbl="bgSibTrans2D1" presStyleIdx="3" presStyleCnt="7"/>
      <dgm:spPr/>
      <dgm:t>
        <a:bodyPr/>
        <a:lstStyle/>
        <a:p>
          <a:endParaRPr lang="es-PE"/>
        </a:p>
      </dgm:t>
    </dgm:pt>
    <dgm:pt modelId="{7C31C2C4-F703-4907-9804-8194E7654B25}" type="pres">
      <dgm:prSet presAssocID="{4457899F-5550-4C7E-9BB6-882C333BE096}" presName="compNode" presStyleCnt="0"/>
      <dgm:spPr/>
    </dgm:pt>
    <dgm:pt modelId="{E50243B2-D95F-4C46-B472-48B6AC232A58}" type="pres">
      <dgm:prSet presAssocID="{4457899F-5550-4C7E-9BB6-882C333BE096}" presName="dummyConnPt" presStyleCnt="0"/>
      <dgm:spPr/>
    </dgm:pt>
    <dgm:pt modelId="{228C21ED-CE74-4BF4-ABA3-7EA4E301B84D}" type="pres">
      <dgm:prSet presAssocID="{4457899F-5550-4C7E-9BB6-882C333BE096}" presName="node" presStyleLbl="node1" presStyleIdx="4" presStyleCnt="8">
        <dgm:presLayoutVars>
          <dgm:bulletEnabled val="1"/>
        </dgm:presLayoutVars>
      </dgm:prSet>
      <dgm:spPr/>
      <dgm:t>
        <a:bodyPr/>
        <a:lstStyle/>
        <a:p>
          <a:endParaRPr lang="es-PE"/>
        </a:p>
      </dgm:t>
    </dgm:pt>
    <dgm:pt modelId="{E837F2A6-3DEA-4A24-8A3D-BA376CE284EE}" type="pres">
      <dgm:prSet presAssocID="{8EC7F1AE-22EB-4897-B02C-816155AE6C16}" presName="sibTrans" presStyleLbl="bgSibTrans2D1" presStyleIdx="4" presStyleCnt="7"/>
      <dgm:spPr/>
      <dgm:t>
        <a:bodyPr/>
        <a:lstStyle/>
        <a:p>
          <a:endParaRPr lang="es-PE"/>
        </a:p>
      </dgm:t>
    </dgm:pt>
    <dgm:pt modelId="{98700CB5-5E39-46DC-9AD8-9DCB8A4AE118}" type="pres">
      <dgm:prSet presAssocID="{0815CE69-81C3-4559-AC91-16F50342EAD6}" presName="compNode" presStyleCnt="0"/>
      <dgm:spPr/>
    </dgm:pt>
    <dgm:pt modelId="{6D02458E-4DB1-4461-BC75-3A56793F5C9F}" type="pres">
      <dgm:prSet presAssocID="{0815CE69-81C3-4559-AC91-16F50342EAD6}" presName="dummyConnPt" presStyleCnt="0"/>
      <dgm:spPr/>
    </dgm:pt>
    <dgm:pt modelId="{12407039-6D24-4948-A34F-B77EE30142E8}" type="pres">
      <dgm:prSet presAssocID="{0815CE69-81C3-4559-AC91-16F50342EAD6}" presName="node" presStyleLbl="node1" presStyleIdx="5" presStyleCnt="8">
        <dgm:presLayoutVars>
          <dgm:bulletEnabled val="1"/>
        </dgm:presLayoutVars>
      </dgm:prSet>
      <dgm:spPr/>
      <dgm:t>
        <a:bodyPr/>
        <a:lstStyle/>
        <a:p>
          <a:endParaRPr lang="es-PE"/>
        </a:p>
      </dgm:t>
    </dgm:pt>
    <dgm:pt modelId="{07384E0B-655E-4D92-B45A-C6B36ECDB3C5}" type="pres">
      <dgm:prSet presAssocID="{90644684-5597-4DAF-A0F7-9A698A823398}" presName="sibTrans" presStyleLbl="bgSibTrans2D1" presStyleIdx="5" presStyleCnt="7"/>
      <dgm:spPr/>
      <dgm:t>
        <a:bodyPr/>
        <a:lstStyle/>
        <a:p>
          <a:endParaRPr lang="es-PE"/>
        </a:p>
      </dgm:t>
    </dgm:pt>
    <dgm:pt modelId="{1E9D8229-3776-41C0-922B-54C5B5596747}" type="pres">
      <dgm:prSet presAssocID="{80CBC78F-CE11-4324-B7D9-9A9B350D7C25}" presName="compNode" presStyleCnt="0"/>
      <dgm:spPr/>
    </dgm:pt>
    <dgm:pt modelId="{82B06A7D-4B7B-4734-8DBB-BAAE275888D2}" type="pres">
      <dgm:prSet presAssocID="{80CBC78F-CE11-4324-B7D9-9A9B350D7C25}" presName="dummyConnPt" presStyleCnt="0"/>
      <dgm:spPr/>
    </dgm:pt>
    <dgm:pt modelId="{989D78E5-726E-44C2-BE79-44CA1D53A5A0}" type="pres">
      <dgm:prSet presAssocID="{80CBC78F-CE11-4324-B7D9-9A9B350D7C25}" presName="node" presStyleLbl="node1" presStyleIdx="6" presStyleCnt="8">
        <dgm:presLayoutVars>
          <dgm:bulletEnabled val="1"/>
        </dgm:presLayoutVars>
      </dgm:prSet>
      <dgm:spPr/>
      <dgm:t>
        <a:bodyPr/>
        <a:lstStyle/>
        <a:p>
          <a:endParaRPr lang="es-PE"/>
        </a:p>
      </dgm:t>
    </dgm:pt>
    <dgm:pt modelId="{9428A921-0710-4A10-BE8C-547BA42E5986}" type="pres">
      <dgm:prSet presAssocID="{012A89ED-FF0A-409F-9BA8-2E6A798962E8}" presName="sibTrans" presStyleLbl="bgSibTrans2D1" presStyleIdx="6" presStyleCnt="7"/>
      <dgm:spPr/>
      <dgm:t>
        <a:bodyPr/>
        <a:lstStyle/>
        <a:p>
          <a:endParaRPr lang="es-PE"/>
        </a:p>
      </dgm:t>
    </dgm:pt>
    <dgm:pt modelId="{B70D5D35-BC27-40DE-AF0E-85BE4D3B669D}" type="pres">
      <dgm:prSet presAssocID="{DACECA0B-E376-49C1-9491-CAEEC9B9AC3C}" presName="compNode" presStyleCnt="0"/>
      <dgm:spPr/>
    </dgm:pt>
    <dgm:pt modelId="{79B674D7-EB00-41F7-ACE7-A0EED2F220F1}" type="pres">
      <dgm:prSet presAssocID="{DACECA0B-E376-49C1-9491-CAEEC9B9AC3C}" presName="dummyConnPt" presStyleCnt="0"/>
      <dgm:spPr/>
    </dgm:pt>
    <dgm:pt modelId="{D22BD8B1-A858-4269-80C2-451215BB322A}" type="pres">
      <dgm:prSet presAssocID="{DACECA0B-E376-49C1-9491-CAEEC9B9AC3C}" presName="node" presStyleLbl="node1" presStyleIdx="7" presStyleCnt="8" custScaleY="117940">
        <dgm:presLayoutVars>
          <dgm:bulletEnabled val="1"/>
        </dgm:presLayoutVars>
      </dgm:prSet>
      <dgm:spPr/>
      <dgm:t>
        <a:bodyPr/>
        <a:lstStyle/>
        <a:p>
          <a:endParaRPr lang="es-PE"/>
        </a:p>
      </dgm:t>
    </dgm:pt>
  </dgm:ptLst>
  <dgm:cxnLst>
    <dgm:cxn modelId="{6852B3DD-2AA4-4FD7-BFE0-D5D1D3BDA489}" type="presOf" srcId="{0ED13F59-567D-47AF-BC9F-878054E9E4C0}" destId="{BA865777-A1F6-489F-9252-338B1DA57129}" srcOrd="0" destOrd="0" presId="urn:microsoft.com/office/officeart/2005/8/layout/bProcess4"/>
    <dgm:cxn modelId="{0CACE5BE-B0BB-42AA-A933-FE7AE02BC23B}" srcId="{92F61CBA-07F5-4519-88EE-4619EA6EDE3B}" destId="{D0D4A9D8-C293-439A-AB24-C76D635DECB6}" srcOrd="2" destOrd="0" parTransId="{5CA8814B-5C15-4A16-93CD-6C5AD572FF47}" sibTransId="{40BFA31F-61EE-4D1A-A112-6176E8F31317}"/>
    <dgm:cxn modelId="{67C55B5C-A606-4355-B5DC-F4D42BCC51B0}" type="presOf" srcId="{D0D4A9D8-C293-439A-AB24-C76D635DECB6}" destId="{59693154-B9AD-40A3-B79A-ECBCC915866B}" srcOrd="0" destOrd="0" presId="urn:microsoft.com/office/officeart/2005/8/layout/bProcess4"/>
    <dgm:cxn modelId="{6C6E530A-B606-4573-9357-3952F1E8AC17}" type="presOf" srcId="{92F61CBA-07F5-4519-88EE-4619EA6EDE3B}" destId="{C437462A-F10A-441F-8E82-289C5243ACC9}" srcOrd="0" destOrd="0" presId="urn:microsoft.com/office/officeart/2005/8/layout/bProcess4"/>
    <dgm:cxn modelId="{6688044C-4221-4338-A42F-B24653E38F36}" srcId="{92F61CBA-07F5-4519-88EE-4619EA6EDE3B}" destId="{DACECA0B-E376-49C1-9491-CAEEC9B9AC3C}" srcOrd="7" destOrd="0" parTransId="{D1510D27-4031-4D61-98A7-4D36BD999374}" sibTransId="{73A868E3-016E-4660-9EF8-AC6456E7D8C0}"/>
    <dgm:cxn modelId="{E921713B-AFB3-4C7E-A691-1F304523CDD8}" type="presOf" srcId="{9FD75793-A5F2-4BBF-AA02-E56E9CDE7368}" destId="{C115BB5C-CFEF-4AA9-8A37-3B09DD9AF647}" srcOrd="0" destOrd="0" presId="urn:microsoft.com/office/officeart/2005/8/layout/bProcess4"/>
    <dgm:cxn modelId="{E9E1EA15-4504-4A1E-9074-3478359EFBEB}" type="presOf" srcId="{D330F4A0-6AD7-4448-9CB5-823350C51426}" destId="{646CD25E-E1B0-464B-961D-01C5703EE9A7}" srcOrd="0" destOrd="0" presId="urn:microsoft.com/office/officeart/2005/8/layout/bProcess4"/>
    <dgm:cxn modelId="{4A21368E-98BC-48F3-911D-73A6FC4C0901}" type="presOf" srcId="{40BFA31F-61EE-4D1A-A112-6176E8F31317}" destId="{C4C0E3DA-C03F-4D80-9494-3E4D20D26306}" srcOrd="0" destOrd="0" presId="urn:microsoft.com/office/officeart/2005/8/layout/bProcess4"/>
    <dgm:cxn modelId="{2E6D7340-69A8-4A1B-B0FC-8B24EFA79418}" srcId="{92F61CBA-07F5-4519-88EE-4619EA6EDE3B}" destId="{89F2C031-2B2F-48F9-805B-DDA26E7C2BA7}" srcOrd="0" destOrd="0" parTransId="{29C33426-6B0D-4050-AA8B-99BEE98121A5}" sibTransId="{625E7048-3FE1-42FC-AAFE-1377B3F8F673}"/>
    <dgm:cxn modelId="{F68ED295-7F54-4B8F-B317-D370DE5C9F71}" type="presOf" srcId="{80CBC78F-CE11-4324-B7D9-9A9B350D7C25}" destId="{989D78E5-726E-44C2-BE79-44CA1D53A5A0}" srcOrd="0" destOrd="0" presId="urn:microsoft.com/office/officeart/2005/8/layout/bProcess4"/>
    <dgm:cxn modelId="{F561C9C1-B22A-41E7-AD38-16CC6F8F1C57}" type="presOf" srcId="{012A89ED-FF0A-409F-9BA8-2E6A798962E8}" destId="{9428A921-0710-4A10-BE8C-547BA42E5986}" srcOrd="0" destOrd="0" presId="urn:microsoft.com/office/officeart/2005/8/layout/bProcess4"/>
    <dgm:cxn modelId="{56856E52-AEF0-4892-B9E6-14601504B692}" type="presOf" srcId="{4457899F-5550-4C7E-9BB6-882C333BE096}" destId="{228C21ED-CE74-4BF4-ABA3-7EA4E301B84D}" srcOrd="0" destOrd="0" presId="urn:microsoft.com/office/officeart/2005/8/layout/bProcess4"/>
    <dgm:cxn modelId="{D53BBC14-B4A2-47ED-A716-4793B63C41C0}" type="presOf" srcId="{8EC7F1AE-22EB-4897-B02C-816155AE6C16}" destId="{E837F2A6-3DEA-4A24-8A3D-BA376CE284EE}" srcOrd="0" destOrd="0" presId="urn:microsoft.com/office/officeart/2005/8/layout/bProcess4"/>
    <dgm:cxn modelId="{D08E240B-011C-4689-ACC2-BF1646F28AD6}" type="presOf" srcId="{90644684-5597-4DAF-A0F7-9A698A823398}" destId="{07384E0B-655E-4D92-B45A-C6B36ECDB3C5}" srcOrd="0" destOrd="0" presId="urn:microsoft.com/office/officeart/2005/8/layout/bProcess4"/>
    <dgm:cxn modelId="{A8E467FC-91FA-4B63-AF50-5C99656E498D}" srcId="{92F61CBA-07F5-4519-88EE-4619EA6EDE3B}" destId="{F085E813-CCBF-4263-BBB0-BEE98FFF5513}" srcOrd="1" destOrd="0" parTransId="{5294766E-7A5B-4DF9-959A-5B2CAF2E781C}" sibTransId="{0ED13F59-567D-47AF-BC9F-878054E9E4C0}"/>
    <dgm:cxn modelId="{C6721549-F302-487F-A0A1-9ABCB6EE47C3}" srcId="{92F61CBA-07F5-4519-88EE-4619EA6EDE3B}" destId="{9FD75793-A5F2-4BBF-AA02-E56E9CDE7368}" srcOrd="3" destOrd="0" parTransId="{179A11A9-A56A-45C0-8274-77C148668F93}" sibTransId="{D330F4A0-6AD7-4448-9CB5-823350C51426}"/>
    <dgm:cxn modelId="{5020E915-F105-4057-A7D3-D17484829BDB}" srcId="{92F61CBA-07F5-4519-88EE-4619EA6EDE3B}" destId="{80CBC78F-CE11-4324-B7D9-9A9B350D7C25}" srcOrd="6" destOrd="0" parTransId="{F167435D-918C-4C71-AD55-19C3A56C4D9D}" sibTransId="{012A89ED-FF0A-409F-9BA8-2E6A798962E8}"/>
    <dgm:cxn modelId="{C7661E77-C10B-4D1D-B6D2-60C01CF52A54}" srcId="{92F61CBA-07F5-4519-88EE-4619EA6EDE3B}" destId="{0815CE69-81C3-4559-AC91-16F50342EAD6}" srcOrd="5" destOrd="0" parTransId="{9AEAA85A-6D5E-41F4-BE27-FC699EE15642}" sibTransId="{90644684-5597-4DAF-A0F7-9A698A823398}"/>
    <dgm:cxn modelId="{B23358D5-37BD-4BD1-92C8-2884A9D6A6A3}" type="presOf" srcId="{DACECA0B-E376-49C1-9491-CAEEC9B9AC3C}" destId="{D22BD8B1-A858-4269-80C2-451215BB322A}" srcOrd="0" destOrd="0" presId="urn:microsoft.com/office/officeart/2005/8/layout/bProcess4"/>
    <dgm:cxn modelId="{92239BC6-62B6-4745-A6BA-BD85133A20F5}" type="presOf" srcId="{F085E813-CCBF-4263-BBB0-BEE98FFF5513}" destId="{89B7B32D-F394-46B7-8CC0-E34E72096578}" srcOrd="0" destOrd="0" presId="urn:microsoft.com/office/officeart/2005/8/layout/bProcess4"/>
    <dgm:cxn modelId="{6FC87F3B-5BEB-40F7-98ED-18620FAEC8F8}" type="presOf" srcId="{625E7048-3FE1-42FC-AAFE-1377B3F8F673}" destId="{A31D667B-3FD9-4783-AD2D-8D4525EF86BB}" srcOrd="0" destOrd="0" presId="urn:microsoft.com/office/officeart/2005/8/layout/bProcess4"/>
    <dgm:cxn modelId="{6E23C59A-0A0C-4939-A82B-F88D920BF3C1}" srcId="{92F61CBA-07F5-4519-88EE-4619EA6EDE3B}" destId="{4457899F-5550-4C7E-9BB6-882C333BE096}" srcOrd="4" destOrd="0" parTransId="{C8B6860A-8E5B-4BFA-92D7-8F8827DE25FC}" sibTransId="{8EC7F1AE-22EB-4897-B02C-816155AE6C16}"/>
    <dgm:cxn modelId="{0D3E6D38-0A88-4084-8D92-8E076C60CC45}" type="presOf" srcId="{0815CE69-81C3-4559-AC91-16F50342EAD6}" destId="{12407039-6D24-4948-A34F-B77EE30142E8}" srcOrd="0" destOrd="0" presId="urn:microsoft.com/office/officeart/2005/8/layout/bProcess4"/>
    <dgm:cxn modelId="{F454A569-60BD-4315-8242-916DA245B988}" type="presOf" srcId="{89F2C031-2B2F-48F9-805B-DDA26E7C2BA7}" destId="{05F7EF93-8967-4F8E-AF83-1E7617A754AA}" srcOrd="0" destOrd="0" presId="urn:microsoft.com/office/officeart/2005/8/layout/bProcess4"/>
    <dgm:cxn modelId="{77B132C1-3068-479F-8F1A-F395FEE16BDB}" type="presParOf" srcId="{C437462A-F10A-441F-8E82-289C5243ACC9}" destId="{AF970F7D-4E20-4A15-9A18-5EFA19BE819D}" srcOrd="0" destOrd="0" presId="urn:microsoft.com/office/officeart/2005/8/layout/bProcess4"/>
    <dgm:cxn modelId="{0BBC5412-2F12-40F1-B8DA-3A62CFD39F1D}" type="presParOf" srcId="{AF970F7D-4E20-4A15-9A18-5EFA19BE819D}" destId="{6DF157B3-3C1B-439E-9221-57CBD70A394D}" srcOrd="0" destOrd="0" presId="urn:microsoft.com/office/officeart/2005/8/layout/bProcess4"/>
    <dgm:cxn modelId="{AC92D8BC-3A58-4BCB-AFB5-503D56B35AF1}" type="presParOf" srcId="{AF970F7D-4E20-4A15-9A18-5EFA19BE819D}" destId="{05F7EF93-8967-4F8E-AF83-1E7617A754AA}" srcOrd="1" destOrd="0" presId="urn:microsoft.com/office/officeart/2005/8/layout/bProcess4"/>
    <dgm:cxn modelId="{31845787-9B6B-4F30-8DEB-2F8DE5B9FE06}" type="presParOf" srcId="{C437462A-F10A-441F-8E82-289C5243ACC9}" destId="{A31D667B-3FD9-4783-AD2D-8D4525EF86BB}" srcOrd="1" destOrd="0" presId="urn:microsoft.com/office/officeart/2005/8/layout/bProcess4"/>
    <dgm:cxn modelId="{9E368760-D4FD-461E-9E46-82B462BF603A}" type="presParOf" srcId="{C437462A-F10A-441F-8E82-289C5243ACC9}" destId="{B49DB72D-BE4A-4879-8CAC-AC708E277BE9}" srcOrd="2" destOrd="0" presId="urn:microsoft.com/office/officeart/2005/8/layout/bProcess4"/>
    <dgm:cxn modelId="{426E00A8-E59C-42CB-B62C-03F6B463AF87}" type="presParOf" srcId="{B49DB72D-BE4A-4879-8CAC-AC708E277BE9}" destId="{6A025649-8D61-472D-963D-91593650873D}" srcOrd="0" destOrd="0" presId="urn:microsoft.com/office/officeart/2005/8/layout/bProcess4"/>
    <dgm:cxn modelId="{2B36FDA0-7EB5-4212-9F78-4230132269B3}" type="presParOf" srcId="{B49DB72D-BE4A-4879-8CAC-AC708E277BE9}" destId="{89B7B32D-F394-46B7-8CC0-E34E72096578}" srcOrd="1" destOrd="0" presId="urn:microsoft.com/office/officeart/2005/8/layout/bProcess4"/>
    <dgm:cxn modelId="{05EFA1EE-B9BA-4FD9-BF1A-93092B87BD62}" type="presParOf" srcId="{C437462A-F10A-441F-8E82-289C5243ACC9}" destId="{BA865777-A1F6-489F-9252-338B1DA57129}" srcOrd="3" destOrd="0" presId="urn:microsoft.com/office/officeart/2005/8/layout/bProcess4"/>
    <dgm:cxn modelId="{CEC189A6-E175-49CA-8A48-4311D8176228}" type="presParOf" srcId="{C437462A-F10A-441F-8E82-289C5243ACC9}" destId="{7328EB9D-B1B7-41C9-9CE0-621B59601662}" srcOrd="4" destOrd="0" presId="urn:microsoft.com/office/officeart/2005/8/layout/bProcess4"/>
    <dgm:cxn modelId="{6186B625-1BE1-4F31-ADE2-A5F559240EDD}" type="presParOf" srcId="{7328EB9D-B1B7-41C9-9CE0-621B59601662}" destId="{F97F847B-683B-42C8-97B3-7118AA1A9007}" srcOrd="0" destOrd="0" presId="urn:microsoft.com/office/officeart/2005/8/layout/bProcess4"/>
    <dgm:cxn modelId="{95CA4E19-DEF8-49F8-B1C2-548429A2ABB9}" type="presParOf" srcId="{7328EB9D-B1B7-41C9-9CE0-621B59601662}" destId="{59693154-B9AD-40A3-B79A-ECBCC915866B}" srcOrd="1" destOrd="0" presId="urn:microsoft.com/office/officeart/2005/8/layout/bProcess4"/>
    <dgm:cxn modelId="{89DC6146-C9AA-498C-874E-6F966ABA751E}" type="presParOf" srcId="{C437462A-F10A-441F-8E82-289C5243ACC9}" destId="{C4C0E3DA-C03F-4D80-9494-3E4D20D26306}" srcOrd="5" destOrd="0" presId="urn:microsoft.com/office/officeart/2005/8/layout/bProcess4"/>
    <dgm:cxn modelId="{1185969E-425C-452A-9881-ADDA7D6CC29B}" type="presParOf" srcId="{C437462A-F10A-441F-8E82-289C5243ACC9}" destId="{7BB34397-25DB-48FA-8858-F431D02B742B}" srcOrd="6" destOrd="0" presId="urn:microsoft.com/office/officeart/2005/8/layout/bProcess4"/>
    <dgm:cxn modelId="{928FA44B-EE58-4205-A60E-B9AB5A5166DB}" type="presParOf" srcId="{7BB34397-25DB-48FA-8858-F431D02B742B}" destId="{130AD467-199A-416F-ABD5-CB181F17B2C8}" srcOrd="0" destOrd="0" presId="urn:microsoft.com/office/officeart/2005/8/layout/bProcess4"/>
    <dgm:cxn modelId="{F49E3AA3-D667-4B82-89B6-1FFDA7721C69}" type="presParOf" srcId="{7BB34397-25DB-48FA-8858-F431D02B742B}" destId="{C115BB5C-CFEF-4AA9-8A37-3B09DD9AF647}" srcOrd="1" destOrd="0" presId="urn:microsoft.com/office/officeart/2005/8/layout/bProcess4"/>
    <dgm:cxn modelId="{CCFA2ED8-8D9C-4D57-A743-47051E199F94}" type="presParOf" srcId="{C437462A-F10A-441F-8E82-289C5243ACC9}" destId="{646CD25E-E1B0-464B-961D-01C5703EE9A7}" srcOrd="7" destOrd="0" presId="urn:microsoft.com/office/officeart/2005/8/layout/bProcess4"/>
    <dgm:cxn modelId="{7B534456-080A-464B-BEE2-E68B4EC596E4}" type="presParOf" srcId="{C437462A-F10A-441F-8E82-289C5243ACC9}" destId="{7C31C2C4-F703-4907-9804-8194E7654B25}" srcOrd="8" destOrd="0" presId="urn:microsoft.com/office/officeart/2005/8/layout/bProcess4"/>
    <dgm:cxn modelId="{01000134-3422-49D2-A689-E4CE290455D3}" type="presParOf" srcId="{7C31C2C4-F703-4907-9804-8194E7654B25}" destId="{E50243B2-D95F-4C46-B472-48B6AC232A58}" srcOrd="0" destOrd="0" presId="urn:microsoft.com/office/officeart/2005/8/layout/bProcess4"/>
    <dgm:cxn modelId="{6A05736E-0A70-49D3-AEDA-500088004CA4}" type="presParOf" srcId="{7C31C2C4-F703-4907-9804-8194E7654B25}" destId="{228C21ED-CE74-4BF4-ABA3-7EA4E301B84D}" srcOrd="1" destOrd="0" presId="urn:microsoft.com/office/officeart/2005/8/layout/bProcess4"/>
    <dgm:cxn modelId="{5DDB5C1F-2E22-420C-B123-D02AFC8FCAE4}" type="presParOf" srcId="{C437462A-F10A-441F-8E82-289C5243ACC9}" destId="{E837F2A6-3DEA-4A24-8A3D-BA376CE284EE}" srcOrd="9" destOrd="0" presId="urn:microsoft.com/office/officeart/2005/8/layout/bProcess4"/>
    <dgm:cxn modelId="{5CE0A016-700B-40B2-9962-F2C70D2B25AF}" type="presParOf" srcId="{C437462A-F10A-441F-8E82-289C5243ACC9}" destId="{98700CB5-5E39-46DC-9AD8-9DCB8A4AE118}" srcOrd="10" destOrd="0" presId="urn:microsoft.com/office/officeart/2005/8/layout/bProcess4"/>
    <dgm:cxn modelId="{55C9A37C-20B7-4DF2-9C70-C0301962CD72}" type="presParOf" srcId="{98700CB5-5E39-46DC-9AD8-9DCB8A4AE118}" destId="{6D02458E-4DB1-4461-BC75-3A56793F5C9F}" srcOrd="0" destOrd="0" presId="urn:microsoft.com/office/officeart/2005/8/layout/bProcess4"/>
    <dgm:cxn modelId="{9277B49E-074A-4CBF-B675-CED66381F79B}" type="presParOf" srcId="{98700CB5-5E39-46DC-9AD8-9DCB8A4AE118}" destId="{12407039-6D24-4948-A34F-B77EE30142E8}" srcOrd="1" destOrd="0" presId="urn:microsoft.com/office/officeart/2005/8/layout/bProcess4"/>
    <dgm:cxn modelId="{BE5793C8-486E-4821-806D-F75FDA4EE93B}" type="presParOf" srcId="{C437462A-F10A-441F-8E82-289C5243ACC9}" destId="{07384E0B-655E-4D92-B45A-C6B36ECDB3C5}" srcOrd="11" destOrd="0" presId="urn:microsoft.com/office/officeart/2005/8/layout/bProcess4"/>
    <dgm:cxn modelId="{D84A48F9-BA93-44C4-AC12-18136FC88FD2}" type="presParOf" srcId="{C437462A-F10A-441F-8E82-289C5243ACC9}" destId="{1E9D8229-3776-41C0-922B-54C5B5596747}" srcOrd="12" destOrd="0" presId="urn:microsoft.com/office/officeart/2005/8/layout/bProcess4"/>
    <dgm:cxn modelId="{84348531-C81B-403B-92C8-C5794667EB27}" type="presParOf" srcId="{1E9D8229-3776-41C0-922B-54C5B5596747}" destId="{82B06A7D-4B7B-4734-8DBB-BAAE275888D2}" srcOrd="0" destOrd="0" presId="urn:microsoft.com/office/officeart/2005/8/layout/bProcess4"/>
    <dgm:cxn modelId="{AEFBDCC9-9330-41D2-8A8D-A3C51EDA2F78}" type="presParOf" srcId="{1E9D8229-3776-41C0-922B-54C5B5596747}" destId="{989D78E5-726E-44C2-BE79-44CA1D53A5A0}" srcOrd="1" destOrd="0" presId="urn:microsoft.com/office/officeart/2005/8/layout/bProcess4"/>
    <dgm:cxn modelId="{5C2C9757-108B-4935-B6CF-B1327DA23B42}" type="presParOf" srcId="{C437462A-F10A-441F-8E82-289C5243ACC9}" destId="{9428A921-0710-4A10-BE8C-547BA42E5986}" srcOrd="13" destOrd="0" presId="urn:microsoft.com/office/officeart/2005/8/layout/bProcess4"/>
    <dgm:cxn modelId="{736350BD-E95C-49C1-893D-9FB319850CC6}" type="presParOf" srcId="{C437462A-F10A-441F-8E82-289C5243ACC9}" destId="{B70D5D35-BC27-40DE-AF0E-85BE4D3B669D}" srcOrd="14" destOrd="0" presId="urn:microsoft.com/office/officeart/2005/8/layout/bProcess4"/>
    <dgm:cxn modelId="{4E4C0DCA-F256-458F-AFC9-E6B4B131CB83}" type="presParOf" srcId="{B70D5D35-BC27-40DE-AF0E-85BE4D3B669D}" destId="{79B674D7-EB00-41F7-ACE7-A0EED2F220F1}" srcOrd="0" destOrd="0" presId="urn:microsoft.com/office/officeart/2005/8/layout/bProcess4"/>
    <dgm:cxn modelId="{70FBE3C0-A0BE-49E4-B66A-6053A953F825}" type="presParOf" srcId="{B70D5D35-BC27-40DE-AF0E-85BE4D3B669D}" destId="{D22BD8B1-A858-4269-80C2-451215BB322A}" srcOrd="1" destOrd="0" presId="urn:microsoft.com/office/officeart/2005/8/layout/bProcess4"/>
  </dgm:cxnLst>
  <dgm:bg>
    <a:solidFill>
      <a:srgbClr val="FFFFFF"/>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50D4C4-2BBD-4E8A-842D-E4EB4DE296DA}" type="doc">
      <dgm:prSet loTypeId="urn:microsoft.com/office/officeart/2005/8/layout/hierarchy2" loCatId="hierarchy" qsTypeId="urn:microsoft.com/office/officeart/2005/8/quickstyle/simple1#19" qsCatId="simple" csTypeId="urn:microsoft.com/office/officeart/2005/8/colors/accent1_2#19" csCatId="accent1" phldr="1"/>
      <dgm:spPr/>
      <dgm:t>
        <a:bodyPr/>
        <a:lstStyle/>
        <a:p>
          <a:endParaRPr lang="es-PE"/>
        </a:p>
      </dgm:t>
    </dgm:pt>
    <dgm:pt modelId="{29169C38-F68B-43A8-8A61-A1ABCC0F7FCE}">
      <dgm:prSet phldrT="[Texto]" custT="1"/>
      <dgm:spPr>
        <a:noFill/>
        <a:ln>
          <a:solidFill>
            <a:schemeClr val="accent3">
              <a:lumMod val="50000"/>
            </a:schemeClr>
          </a:solidFill>
        </a:ln>
      </dgm:spPr>
      <dgm:t>
        <a:bodyPr/>
        <a:lstStyle/>
        <a:p>
          <a:r>
            <a:rPr lang="es-PE" sz="1600" b="0" dirty="0" smtClean="0">
              <a:solidFill>
                <a:schemeClr val="accent5">
                  <a:lumMod val="50000"/>
                </a:schemeClr>
              </a:solidFill>
            </a:rPr>
            <a:t>El accidente de trabajo (*)</a:t>
          </a:r>
          <a:endParaRPr lang="es-PE" sz="1800" dirty="0">
            <a:solidFill>
              <a:schemeClr val="accent5">
                <a:lumMod val="50000"/>
              </a:schemeClr>
            </a:solidFill>
          </a:endParaRPr>
        </a:p>
      </dgm:t>
    </dgm:pt>
    <dgm:pt modelId="{E516C60E-A591-4681-8105-AFE1CE3EF117}" type="parTrans" cxnId="{3459E917-A1E1-4430-A9F8-9EBCD65F77CA}">
      <dgm:prSet/>
      <dgm:spPr/>
      <dgm:t>
        <a:bodyPr/>
        <a:lstStyle/>
        <a:p>
          <a:endParaRPr lang="es-PE"/>
        </a:p>
      </dgm:t>
    </dgm:pt>
    <dgm:pt modelId="{2601A0E6-6A43-436F-9147-5B9FC84AB7C7}" type="sibTrans" cxnId="{3459E917-A1E1-4430-A9F8-9EBCD65F77CA}">
      <dgm:prSet/>
      <dgm:spPr/>
      <dgm:t>
        <a:bodyPr/>
        <a:lstStyle/>
        <a:p>
          <a:endParaRPr lang="es-PE"/>
        </a:p>
      </dgm:t>
    </dgm:pt>
    <dgm:pt modelId="{DE23D6AB-796A-4E3A-A4C7-90D41877038F}">
      <dgm:prSet phldrT="[Texto]" custT="1"/>
      <dgm:spPr>
        <a:noFill/>
        <a:ln>
          <a:solidFill>
            <a:schemeClr val="accent3">
              <a:lumMod val="50000"/>
            </a:schemeClr>
          </a:solidFill>
        </a:ln>
      </dgm:spPr>
      <dgm:t>
        <a:bodyPr/>
        <a:lstStyle/>
        <a:p>
          <a:r>
            <a:rPr lang="es-PE" sz="1600" b="0" dirty="0" smtClean="0">
              <a:solidFill>
                <a:schemeClr val="accent5">
                  <a:lumMod val="50000"/>
                </a:schemeClr>
              </a:solidFill>
            </a:rPr>
            <a:t>La enfermedad profesional (*)</a:t>
          </a:r>
          <a:endParaRPr lang="es-PE" sz="1600" b="0" dirty="0">
            <a:solidFill>
              <a:schemeClr val="accent5">
                <a:lumMod val="50000"/>
              </a:schemeClr>
            </a:solidFill>
          </a:endParaRPr>
        </a:p>
      </dgm:t>
    </dgm:pt>
    <dgm:pt modelId="{13EA0DA6-8485-44D2-BB5E-3913F582DE42}" type="parTrans" cxnId="{66424DBA-8DB5-460E-A37F-2FC07C821767}">
      <dgm:prSet/>
      <dgm:spPr>
        <a:ln>
          <a:solidFill>
            <a:schemeClr val="accent3">
              <a:lumMod val="50000"/>
            </a:schemeClr>
          </a:solidFill>
        </a:ln>
      </dgm:spPr>
      <dgm:t>
        <a:bodyPr/>
        <a:lstStyle/>
        <a:p>
          <a:endParaRPr lang="es-PE"/>
        </a:p>
      </dgm:t>
    </dgm:pt>
    <dgm:pt modelId="{80624D8F-B163-4DEB-8D60-788B8B26F5B5}" type="sibTrans" cxnId="{66424DBA-8DB5-460E-A37F-2FC07C821767}">
      <dgm:prSet/>
      <dgm:spPr/>
      <dgm:t>
        <a:bodyPr/>
        <a:lstStyle/>
        <a:p>
          <a:endParaRPr lang="es-PE"/>
        </a:p>
      </dgm:t>
    </dgm:pt>
    <dgm:pt modelId="{8184DCAC-379A-422B-B2FA-95D4935415EA}">
      <dgm:prSet phldrT="[Texto]" custT="1"/>
      <dgm:spPr>
        <a:noFill/>
        <a:ln>
          <a:solidFill>
            <a:schemeClr val="bg2">
              <a:lumMod val="50000"/>
            </a:schemeClr>
          </a:solidFill>
        </a:ln>
      </dgm:spPr>
      <dgm:t>
        <a:bodyPr/>
        <a:lstStyle/>
        <a:p>
          <a:r>
            <a:rPr lang="es-PE" sz="1600" b="0" dirty="0" smtClean="0">
              <a:solidFill>
                <a:schemeClr val="accent5">
                  <a:lumMod val="50000"/>
                </a:schemeClr>
              </a:solidFill>
            </a:rPr>
            <a:t>La prestación de servicios se suspende</a:t>
          </a:r>
          <a:endParaRPr lang="es-PE" sz="1600" b="0" dirty="0">
            <a:solidFill>
              <a:schemeClr val="accent5">
                <a:lumMod val="50000"/>
              </a:schemeClr>
            </a:solidFill>
          </a:endParaRPr>
        </a:p>
      </dgm:t>
    </dgm:pt>
    <dgm:pt modelId="{68093964-4A1C-467B-B4F7-1A97672040AA}" type="parTrans" cxnId="{BE88C989-F5B9-465D-A397-9DBBAA9980EB}">
      <dgm:prSet/>
      <dgm:spPr>
        <a:ln>
          <a:solidFill>
            <a:schemeClr val="accent5">
              <a:lumMod val="50000"/>
            </a:schemeClr>
          </a:solidFill>
        </a:ln>
      </dgm:spPr>
      <dgm:t>
        <a:bodyPr/>
        <a:lstStyle/>
        <a:p>
          <a:endParaRPr lang="es-PE" dirty="0"/>
        </a:p>
      </dgm:t>
    </dgm:pt>
    <dgm:pt modelId="{6ACAC33E-54C0-406C-A438-DFE7F719CC4B}" type="sibTrans" cxnId="{BE88C989-F5B9-465D-A397-9DBBAA9980EB}">
      <dgm:prSet/>
      <dgm:spPr/>
      <dgm:t>
        <a:bodyPr/>
        <a:lstStyle/>
        <a:p>
          <a:endParaRPr lang="es-PE"/>
        </a:p>
      </dgm:t>
    </dgm:pt>
    <dgm:pt modelId="{15465475-9068-4A05-99A2-12C5A0E9A57F}" type="pres">
      <dgm:prSet presAssocID="{BF50D4C4-2BBD-4E8A-842D-E4EB4DE296DA}" presName="diagram" presStyleCnt="0">
        <dgm:presLayoutVars>
          <dgm:chPref val="1"/>
          <dgm:dir/>
          <dgm:animOne val="branch"/>
          <dgm:animLvl val="lvl"/>
          <dgm:resizeHandles val="exact"/>
        </dgm:presLayoutVars>
      </dgm:prSet>
      <dgm:spPr/>
      <dgm:t>
        <a:bodyPr/>
        <a:lstStyle/>
        <a:p>
          <a:endParaRPr lang="es-PE"/>
        </a:p>
      </dgm:t>
    </dgm:pt>
    <dgm:pt modelId="{6E512E07-81F6-4125-B343-D333D74F3E80}" type="pres">
      <dgm:prSet presAssocID="{29169C38-F68B-43A8-8A61-A1ABCC0F7FCE}" presName="root1" presStyleCnt="0"/>
      <dgm:spPr/>
    </dgm:pt>
    <dgm:pt modelId="{0C45B140-5FA1-4053-B15E-609BD8F9641E}" type="pres">
      <dgm:prSet presAssocID="{29169C38-F68B-43A8-8A61-A1ABCC0F7FCE}" presName="LevelOneTextNode" presStyleLbl="node0" presStyleIdx="0" presStyleCnt="2">
        <dgm:presLayoutVars>
          <dgm:chPref val="3"/>
        </dgm:presLayoutVars>
      </dgm:prSet>
      <dgm:spPr/>
      <dgm:t>
        <a:bodyPr/>
        <a:lstStyle/>
        <a:p>
          <a:endParaRPr lang="es-PE"/>
        </a:p>
      </dgm:t>
    </dgm:pt>
    <dgm:pt modelId="{14AF83E0-735B-4B20-8B20-AD5FAF19D73A}" type="pres">
      <dgm:prSet presAssocID="{29169C38-F68B-43A8-8A61-A1ABCC0F7FCE}" presName="level2hierChild" presStyleCnt="0"/>
      <dgm:spPr/>
    </dgm:pt>
    <dgm:pt modelId="{8EC0E106-495F-4F35-915F-F1CE9DDA9889}" type="pres">
      <dgm:prSet presAssocID="{DE23D6AB-796A-4E3A-A4C7-90D41877038F}" presName="root1" presStyleCnt="0"/>
      <dgm:spPr/>
    </dgm:pt>
    <dgm:pt modelId="{737F28D6-0CAC-423E-AFDB-1A85260C6CA7}" type="pres">
      <dgm:prSet presAssocID="{DE23D6AB-796A-4E3A-A4C7-90D41877038F}" presName="LevelOneTextNode" presStyleLbl="node0" presStyleIdx="1" presStyleCnt="2">
        <dgm:presLayoutVars>
          <dgm:chPref val="3"/>
        </dgm:presLayoutVars>
      </dgm:prSet>
      <dgm:spPr/>
      <dgm:t>
        <a:bodyPr/>
        <a:lstStyle/>
        <a:p>
          <a:endParaRPr lang="es-PE"/>
        </a:p>
      </dgm:t>
    </dgm:pt>
    <dgm:pt modelId="{27763BCD-22EB-41B0-960D-E318BC566FB8}" type="pres">
      <dgm:prSet presAssocID="{DE23D6AB-796A-4E3A-A4C7-90D41877038F}" presName="level2hierChild" presStyleCnt="0"/>
      <dgm:spPr/>
    </dgm:pt>
    <dgm:pt modelId="{A6094E84-8EC0-4A1C-A660-04714988AB11}" type="pres">
      <dgm:prSet presAssocID="{68093964-4A1C-467B-B4F7-1A97672040AA}" presName="conn2-1" presStyleLbl="parChTrans1D2" presStyleIdx="0" presStyleCnt="1"/>
      <dgm:spPr/>
      <dgm:t>
        <a:bodyPr/>
        <a:lstStyle/>
        <a:p>
          <a:endParaRPr lang="es-PE"/>
        </a:p>
      </dgm:t>
    </dgm:pt>
    <dgm:pt modelId="{FAF59F92-DFCF-4468-A775-718A645F9611}" type="pres">
      <dgm:prSet presAssocID="{68093964-4A1C-467B-B4F7-1A97672040AA}" presName="connTx" presStyleLbl="parChTrans1D2" presStyleIdx="0" presStyleCnt="1"/>
      <dgm:spPr/>
      <dgm:t>
        <a:bodyPr/>
        <a:lstStyle/>
        <a:p>
          <a:endParaRPr lang="es-PE"/>
        </a:p>
      </dgm:t>
    </dgm:pt>
    <dgm:pt modelId="{E9AB22E2-BCE7-4EFC-AAF8-7B591F08E23A}" type="pres">
      <dgm:prSet presAssocID="{8184DCAC-379A-422B-B2FA-95D4935415EA}" presName="root2" presStyleCnt="0"/>
      <dgm:spPr/>
    </dgm:pt>
    <dgm:pt modelId="{9B9A4912-1EEC-4921-8EA3-A016DDF03E9D}" type="pres">
      <dgm:prSet presAssocID="{8184DCAC-379A-422B-B2FA-95D4935415EA}" presName="LevelTwoTextNode" presStyleLbl="node2" presStyleIdx="0" presStyleCnt="1" custScaleX="180165" custLinFactNeighborX="18228" custLinFactNeighborY="-48300">
        <dgm:presLayoutVars>
          <dgm:chPref val="3"/>
        </dgm:presLayoutVars>
      </dgm:prSet>
      <dgm:spPr/>
      <dgm:t>
        <a:bodyPr/>
        <a:lstStyle/>
        <a:p>
          <a:endParaRPr lang="es-PE"/>
        </a:p>
      </dgm:t>
    </dgm:pt>
    <dgm:pt modelId="{9521F7F3-191B-4BAA-841D-14C8095E7E3E}" type="pres">
      <dgm:prSet presAssocID="{8184DCAC-379A-422B-B2FA-95D4935415EA}" presName="level3hierChild" presStyleCnt="0"/>
      <dgm:spPr/>
    </dgm:pt>
  </dgm:ptLst>
  <dgm:cxnLst>
    <dgm:cxn modelId="{09957FC6-2A04-42CB-A2AA-F49CE3F80BD6}" type="presOf" srcId="{BF50D4C4-2BBD-4E8A-842D-E4EB4DE296DA}" destId="{15465475-9068-4A05-99A2-12C5A0E9A57F}" srcOrd="0" destOrd="0" presId="urn:microsoft.com/office/officeart/2005/8/layout/hierarchy2"/>
    <dgm:cxn modelId="{3459E917-A1E1-4430-A9F8-9EBCD65F77CA}" srcId="{BF50D4C4-2BBD-4E8A-842D-E4EB4DE296DA}" destId="{29169C38-F68B-43A8-8A61-A1ABCC0F7FCE}" srcOrd="0" destOrd="0" parTransId="{E516C60E-A591-4681-8105-AFE1CE3EF117}" sibTransId="{2601A0E6-6A43-436F-9147-5B9FC84AB7C7}"/>
    <dgm:cxn modelId="{BE88C989-F5B9-465D-A397-9DBBAA9980EB}" srcId="{DE23D6AB-796A-4E3A-A4C7-90D41877038F}" destId="{8184DCAC-379A-422B-B2FA-95D4935415EA}" srcOrd="0" destOrd="0" parTransId="{68093964-4A1C-467B-B4F7-1A97672040AA}" sibTransId="{6ACAC33E-54C0-406C-A438-DFE7F719CC4B}"/>
    <dgm:cxn modelId="{16170B8F-7C33-4063-AA9E-31D23EC0F3B9}" type="presOf" srcId="{68093964-4A1C-467B-B4F7-1A97672040AA}" destId="{A6094E84-8EC0-4A1C-A660-04714988AB11}" srcOrd="0" destOrd="0" presId="urn:microsoft.com/office/officeart/2005/8/layout/hierarchy2"/>
    <dgm:cxn modelId="{66424DBA-8DB5-460E-A37F-2FC07C821767}" srcId="{BF50D4C4-2BBD-4E8A-842D-E4EB4DE296DA}" destId="{DE23D6AB-796A-4E3A-A4C7-90D41877038F}" srcOrd="1" destOrd="0" parTransId="{13EA0DA6-8485-44D2-BB5E-3913F582DE42}" sibTransId="{80624D8F-B163-4DEB-8D60-788B8B26F5B5}"/>
    <dgm:cxn modelId="{9B1061B4-8710-4E87-B905-30515352DD10}" type="presOf" srcId="{8184DCAC-379A-422B-B2FA-95D4935415EA}" destId="{9B9A4912-1EEC-4921-8EA3-A016DDF03E9D}" srcOrd="0" destOrd="0" presId="urn:microsoft.com/office/officeart/2005/8/layout/hierarchy2"/>
    <dgm:cxn modelId="{34FFB590-A0B2-4FD3-A8E0-C88EC6921FA7}" type="presOf" srcId="{68093964-4A1C-467B-B4F7-1A97672040AA}" destId="{FAF59F92-DFCF-4468-A775-718A645F9611}" srcOrd="1" destOrd="0" presId="urn:microsoft.com/office/officeart/2005/8/layout/hierarchy2"/>
    <dgm:cxn modelId="{C2476C07-CCA9-481B-8426-9FADE43C4502}" type="presOf" srcId="{29169C38-F68B-43A8-8A61-A1ABCC0F7FCE}" destId="{0C45B140-5FA1-4053-B15E-609BD8F9641E}" srcOrd="0" destOrd="0" presId="urn:microsoft.com/office/officeart/2005/8/layout/hierarchy2"/>
    <dgm:cxn modelId="{27FCCD2A-0766-465E-B0B0-E798D676DD4C}" type="presOf" srcId="{DE23D6AB-796A-4E3A-A4C7-90D41877038F}" destId="{737F28D6-0CAC-423E-AFDB-1A85260C6CA7}" srcOrd="0" destOrd="0" presId="urn:microsoft.com/office/officeart/2005/8/layout/hierarchy2"/>
    <dgm:cxn modelId="{81E4A467-2D89-4C4D-B1E1-EBE8865E4382}" type="presParOf" srcId="{15465475-9068-4A05-99A2-12C5A0E9A57F}" destId="{6E512E07-81F6-4125-B343-D333D74F3E80}" srcOrd="0" destOrd="0" presId="urn:microsoft.com/office/officeart/2005/8/layout/hierarchy2"/>
    <dgm:cxn modelId="{11E4886D-4219-4C56-BEE9-32E9F2DA2CEA}" type="presParOf" srcId="{6E512E07-81F6-4125-B343-D333D74F3E80}" destId="{0C45B140-5FA1-4053-B15E-609BD8F9641E}" srcOrd="0" destOrd="0" presId="urn:microsoft.com/office/officeart/2005/8/layout/hierarchy2"/>
    <dgm:cxn modelId="{0AD7144D-28C6-4476-929E-A0DE08FA874F}" type="presParOf" srcId="{6E512E07-81F6-4125-B343-D333D74F3E80}" destId="{14AF83E0-735B-4B20-8B20-AD5FAF19D73A}" srcOrd="1" destOrd="0" presId="urn:microsoft.com/office/officeart/2005/8/layout/hierarchy2"/>
    <dgm:cxn modelId="{14C8297B-D816-4521-A9D7-2F27F49BC892}" type="presParOf" srcId="{15465475-9068-4A05-99A2-12C5A0E9A57F}" destId="{8EC0E106-495F-4F35-915F-F1CE9DDA9889}" srcOrd="1" destOrd="0" presId="urn:microsoft.com/office/officeart/2005/8/layout/hierarchy2"/>
    <dgm:cxn modelId="{A14FD05E-996D-4A10-935F-C6D031597670}" type="presParOf" srcId="{8EC0E106-495F-4F35-915F-F1CE9DDA9889}" destId="{737F28D6-0CAC-423E-AFDB-1A85260C6CA7}" srcOrd="0" destOrd="0" presId="urn:microsoft.com/office/officeart/2005/8/layout/hierarchy2"/>
    <dgm:cxn modelId="{A780FD57-2E57-47B1-9BFC-03590BA0E765}" type="presParOf" srcId="{8EC0E106-495F-4F35-915F-F1CE9DDA9889}" destId="{27763BCD-22EB-41B0-960D-E318BC566FB8}" srcOrd="1" destOrd="0" presId="urn:microsoft.com/office/officeart/2005/8/layout/hierarchy2"/>
    <dgm:cxn modelId="{02831690-58F0-4E26-9159-CE108F443917}" type="presParOf" srcId="{27763BCD-22EB-41B0-960D-E318BC566FB8}" destId="{A6094E84-8EC0-4A1C-A660-04714988AB11}" srcOrd="0" destOrd="0" presId="urn:microsoft.com/office/officeart/2005/8/layout/hierarchy2"/>
    <dgm:cxn modelId="{64FB7EEF-65E4-4284-BE18-00D9103F3547}" type="presParOf" srcId="{A6094E84-8EC0-4A1C-A660-04714988AB11}" destId="{FAF59F92-DFCF-4468-A775-718A645F9611}" srcOrd="0" destOrd="0" presId="urn:microsoft.com/office/officeart/2005/8/layout/hierarchy2"/>
    <dgm:cxn modelId="{53CB4C58-7E3E-4137-867B-9DFAAEED3CD1}" type="presParOf" srcId="{27763BCD-22EB-41B0-960D-E318BC566FB8}" destId="{E9AB22E2-BCE7-4EFC-AAF8-7B591F08E23A}" srcOrd="1" destOrd="0" presId="urn:microsoft.com/office/officeart/2005/8/layout/hierarchy2"/>
    <dgm:cxn modelId="{4C203699-41D8-4B32-A15B-E39E58EE821B}" type="presParOf" srcId="{E9AB22E2-BCE7-4EFC-AAF8-7B591F08E23A}" destId="{9B9A4912-1EEC-4921-8EA3-A016DDF03E9D}" srcOrd="0" destOrd="0" presId="urn:microsoft.com/office/officeart/2005/8/layout/hierarchy2"/>
    <dgm:cxn modelId="{617CFB2F-80D2-4255-BC49-84AADC006323}" type="presParOf" srcId="{E9AB22E2-BCE7-4EFC-AAF8-7B591F08E23A}" destId="{9521F7F3-191B-4BAA-841D-14C8095E7E3E}"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E4F929C-5D99-4CDE-9D73-8BDAAC7343F7}" type="doc">
      <dgm:prSet loTypeId="urn:microsoft.com/office/officeart/2005/8/layout/hierarchy2" loCatId="hierarchy" qsTypeId="urn:microsoft.com/office/officeart/2005/8/quickstyle/simple1#20" qsCatId="simple" csTypeId="urn:microsoft.com/office/officeart/2005/8/colors/accent1_2#20" csCatId="accent1" phldr="1"/>
      <dgm:spPr/>
      <dgm:t>
        <a:bodyPr/>
        <a:lstStyle/>
        <a:p>
          <a:endParaRPr lang="es-PE"/>
        </a:p>
      </dgm:t>
    </dgm:pt>
    <dgm:pt modelId="{E07593B4-862D-4C26-9108-0225D0BBFAEE}">
      <dgm:prSet phldrT="[Texto]" custT="1"/>
      <dgm:spPr>
        <a:noFill/>
        <a:ln>
          <a:solidFill>
            <a:schemeClr val="accent5">
              <a:lumMod val="50000"/>
            </a:schemeClr>
          </a:solidFill>
        </a:ln>
      </dgm:spPr>
      <dgm:t>
        <a:bodyPr/>
        <a:lstStyle/>
        <a:p>
          <a:r>
            <a:rPr lang="es-PE" sz="1600" b="1" dirty="0" smtClean="0">
              <a:solidFill>
                <a:schemeClr val="accent5">
                  <a:lumMod val="50000"/>
                </a:schemeClr>
              </a:solidFill>
            </a:rPr>
            <a:t>PLAZO ESTABLECIDO EN LA NORMATIVA SOBRE SEGURIDAD SOCIAL EN SALUD</a:t>
          </a:r>
          <a:endParaRPr lang="es-PE" sz="1600" dirty="0">
            <a:solidFill>
              <a:schemeClr val="accent5">
                <a:lumMod val="50000"/>
              </a:schemeClr>
            </a:solidFill>
          </a:endParaRPr>
        </a:p>
      </dgm:t>
    </dgm:pt>
    <dgm:pt modelId="{1F1B4B8D-D11C-4B7B-93B0-6D72B13F43F3}" type="parTrans" cxnId="{23EBE5E5-9222-4D8D-A284-685D657820BC}">
      <dgm:prSet/>
      <dgm:spPr/>
      <dgm:t>
        <a:bodyPr/>
        <a:lstStyle/>
        <a:p>
          <a:endParaRPr lang="es-PE"/>
        </a:p>
      </dgm:t>
    </dgm:pt>
    <dgm:pt modelId="{8112BD85-38C2-4BB7-91D3-80B73B7E3DA8}" type="sibTrans" cxnId="{23EBE5E5-9222-4D8D-A284-685D657820BC}">
      <dgm:prSet/>
      <dgm:spPr/>
      <dgm:t>
        <a:bodyPr/>
        <a:lstStyle/>
        <a:p>
          <a:endParaRPr lang="es-PE"/>
        </a:p>
      </dgm:t>
    </dgm:pt>
    <dgm:pt modelId="{34EFE6A0-0BD8-405C-AE35-762D7B18617F}">
      <dgm:prSet phldrT="[Texto]" custT="1"/>
      <dgm:spPr>
        <a:noFill/>
        <a:ln>
          <a:solidFill>
            <a:schemeClr val="bg2">
              <a:lumMod val="50000"/>
            </a:schemeClr>
          </a:solidFill>
        </a:ln>
      </dgm:spPr>
      <dgm:t>
        <a:bodyPr/>
        <a:lstStyle/>
        <a:p>
          <a:r>
            <a:rPr lang="es-PE" sz="1600" b="0" dirty="0" smtClean="0">
              <a:solidFill>
                <a:schemeClr val="bg2">
                  <a:lumMod val="10000"/>
                </a:schemeClr>
              </a:solidFill>
            </a:rPr>
            <a:t>D.S. N° 009-97-SA, Reglamento de la Ley de Modernización  de la Seguridad Social en Salud Ley N° 26790</a:t>
          </a:r>
          <a:endParaRPr lang="es-PE" sz="1600" b="0" dirty="0"/>
        </a:p>
      </dgm:t>
    </dgm:pt>
    <dgm:pt modelId="{86B4A844-56AF-4AA6-80A9-3488EF4FCF0F}" type="parTrans" cxnId="{791D8EA1-1F9E-424E-B01C-CE863221E9C0}">
      <dgm:prSet/>
      <dgm:spPr>
        <a:ln>
          <a:solidFill>
            <a:schemeClr val="accent5">
              <a:lumMod val="50000"/>
            </a:schemeClr>
          </a:solidFill>
        </a:ln>
      </dgm:spPr>
      <dgm:t>
        <a:bodyPr/>
        <a:lstStyle/>
        <a:p>
          <a:endParaRPr lang="es-PE" dirty="0"/>
        </a:p>
      </dgm:t>
    </dgm:pt>
    <dgm:pt modelId="{B6E491C4-8AB8-4B56-8429-AA2CDC9A6C61}" type="sibTrans" cxnId="{791D8EA1-1F9E-424E-B01C-CE863221E9C0}">
      <dgm:prSet/>
      <dgm:spPr/>
      <dgm:t>
        <a:bodyPr/>
        <a:lstStyle/>
        <a:p>
          <a:endParaRPr lang="es-PE"/>
        </a:p>
      </dgm:t>
    </dgm:pt>
    <dgm:pt modelId="{D3C15049-4E0D-482A-AFB5-44ADBEEE2604}">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El derecho a subsidio por cuenta del seguro social de salud se adquiere a partir del vigésimo primer día de incapacidad</a:t>
          </a:r>
          <a:endParaRPr lang="es-PE" sz="1600" b="0" dirty="0">
            <a:solidFill>
              <a:schemeClr val="accent5">
                <a:lumMod val="50000"/>
              </a:schemeClr>
            </a:solidFill>
          </a:endParaRPr>
        </a:p>
      </dgm:t>
    </dgm:pt>
    <dgm:pt modelId="{5E1D3455-AC01-417E-8F68-E0466726A175}" type="parTrans" cxnId="{2C5CE798-F293-4A42-88A2-3904B736AEC3}">
      <dgm:prSet/>
      <dgm:spPr>
        <a:ln>
          <a:solidFill>
            <a:schemeClr val="accent5">
              <a:lumMod val="50000"/>
            </a:schemeClr>
          </a:solidFill>
        </a:ln>
      </dgm:spPr>
      <dgm:t>
        <a:bodyPr/>
        <a:lstStyle/>
        <a:p>
          <a:endParaRPr lang="es-PE" dirty="0"/>
        </a:p>
      </dgm:t>
    </dgm:pt>
    <dgm:pt modelId="{C4A88F35-48A1-40D7-A631-15BEF3DDD618}" type="sibTrans" cxnId="{2C5CE798-F293-4A42-88A2-3904B736AEC3}">
      <dgm:prSet/>
      <dgm:spPr/>
      <dgm:t>
        <a:bodyPr/>
        <a:lstStyle/>
        <a:p>
          <a:endParaRPr lang="es-PE"/>
        </a:p>
      </dgm:t>
    </dgm:pt>
    <dgm:pt modelId="{20D984E6-0B9D-4EEA-912B-0038832C4AFE}">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Durante los 20 primeros días de incapacidad la entidad empleadora continúa obligada al pago  de la remuneración</a:t>
          </a:r>
          <a:endParaRPr lang="es-PE" sz="1600" b="0" dirty="0">
            <a:solidFill>
              <a:schemeClr val="accent5">
                <a:lumMod val="50000"/>
              </a:schemeClr>
            </a:solidFill>
          </a:endParaRPr>
        </a:p>
      </dgm:t>
    </dgm:pt>
    <dgm:pt modelId="{A147F3F1-94AE-409B-824E-53CEF76E82AF}" type="parTrans" cxnId="{91D32306-4CC0-4BC4-9B99-40DBFC86D811}">
      <dgm:prSet/>
      <dgm:spPr>
        <a:ln>
          <a:solidFill>
            <a:schemeClr val="accent5">
              <a:lumMod val="50000"/>
            </a:schemeClr>
          </a:solidFill>
        </a:ln>
      </dgm:spPr>
      <dgm:t>
        <a:bodyPr/>
        <a:lstStyle/>
        <a:p>
          <a:endParaRPr lang="es-PE" dirty="0"/>
        </a:p>
      </dgm:t>
    </dgm:pt>
    <dgm:pt modelId="{97B3E671-5AA8-46A0-97C6-E11CA7B8FFFA}" type="sibTrans" cxnId="{91D32306-4CC0-4BC4-9B99-40DBFC86D811}">
      <dgm:prSet/>
      <dgm:spPr/>
      <dgm:t>
        <a:bodyPr/>
        <a:lstStyle/>
        <a:p>
          <a:endParaRPr lang="es-PE"/>
        </a:p>
      </dgm:t>
    </dgm:pt>
    <dgm:pt modelId="{2A04056E-FA4C-4730-8D8A-B30861351D74}">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El subsidio se otorgará mientras dure la incapacidad del trabajador y en tanto  no realice trabajo remunerado, hasta un máximo de once meses y 10 días  consecutivos </a:t>
          </a:r>
          <a:endParaRPr lang="es-PE" sz="1600" b="0" dirty="0">
            <a:solidFill>
              <a:schemeClr val="accent5">
                <a:lumMod val="50000"/>
              </a:schemeClr>
            </a:solidFill>
          </a:endParaRPr>
        </a:p>
      </dgm:t>
    </dgm:pt>
    <dgm:pt modelId="{7F041119-E7FB-45A7-857C-7B78737D3517}" type="parTrans" cxnId="{25BE7D1A-F3C2-40BE-9946-B4EB4D65EFEF}">
      <dgm:prSet/>
      <dgm:spPr>
        <a:ln>
          <a:solidFill>
            <a:schemeClr val="accent5">
              <a:lumMod val="50000"/>
            </a:schemeClr>
          </a:solidFill>
        </a:ln>
      </dgm:spPr>
      <dgm:t>
        <a:bodyPr/>
        <a:lstStyle/>
        <a:p>
          <a:endParaRPr lang="es-PE" dirty="0"/>
        </a:p>
      </dgm:t>
    </dgm:pt>
    <dgm:pt modelId="{4F15F591-7874-422A-AC50-4AF10DE34720}" type="sibTrans" cxnId="{25BE7D1A-F3C2-40BE-9946-B4EB4D65EFEF}">
      <dgm:prSet/>
      <dgm:spPr/>
      <dgm:t>
        <a:bodyPr/>
        <a:lstStyle/>
        <a:p>
          <a:endParaRPr lang="es-PE"/>
        </a:p>
      </dgm:t>
    </dgm:pt>
    <dgm:pt modelId="{0969DEEA-56A5-40EB-8230-F9BF2FC95ABC}" type="pres">
      <dgm:prSet presAssocID="{5E4F929C-5D99-4CDE-9D73-8BDAAC7343F7}" presName="diagram" presStyleCnt="0">
        <dgm:presLayoutVars>
          <dgm:chPref val="1"/>
          <dgm:dir/>
          <dgm:animOne val="branch"/>
          <dgm:animLvl val="lvl"/>
          <dgm:resizeHandles val="exact"/>
        </dgm:presLayoutVars>
      </dgm:prSet>
      <dgm:spPr/>
      <dgm:t>
        <a:bodyPr/>
        <a:lstStyle/>
        <a:p>
          <a:endParaRPr lang="es-PE"/>
        </a:p>
      </dgm:t>
    </dgm:pt>
    <dgm:pt modelId="{7A5F7EB3-2D7B-4C15-AEB2-F56AB525E160}" type="pres">
      <dgm:prSet presAssocID="{E07593B4-862D-4C26-9108-0225D0BBFAEE}" presName="root1" presStyleCnt="0"/>
      <dgm:spPr/>
    </dgm:pt>
    <dgm:pt modelId="{EF61865D-86FA-4F78-81E0-77B95BBBE50F}" type="pres">
      <dgm:prSet presAssocID="{E07593B4-862D-4C26-9108-0225D0BBFAEE}" presName="LevelOneTextNode" presStyleLbl="node0" presStyleIdx="0" presStyleCnt="1" custScaleX="93582" custLinFactNeighborX="5964" custLinFactNeighborY="205">
        <dgm:presLayoutVars>
          <dgm:chPref val="3"/>
        </dgm:presLayoutVars>
      </dgm:prSet>
      <dgm:spPr/>
      <dgm:t>
        <a:bodyPr/>
        <a:lstStyle/>
        <a:p>
          <a:endParaRPr lang="es-PE"/>
        </a:p>
      </dgm:t>
    </dgm:pt>
    <dgm:pt modelId="{28CB3F1F-3C12-43AB-AEC1-86A2B53795BE}" type="pres">
      <dgm:prSet presAssocID="{E07593B4-862D-4C26-9108-0225D0BBFAEE}" presName="level2hierChild" presStyleCnt="0"/>
      <dgm:spPr/>
    </dgm:pt>
    <dgm:pt modelId="{7FE0941B-80BB-4FDB-95BC-FE9CB41CDA45}" type="pres">
      <dgm:prSet presAssocID="{86B4A844-56AF-4AA6-80A9-3488EF4FCF0F}" presName="conn2-1" presStyleLbl="parChTrans1D2" presStyleIdx="0" presStyleCnt="1"/>
      <dgm:spPr/>
      <dgm:t>
        <a:bodyPr/>
        <a:lstStyle/>
        <a:p>
          <a:endParaRPr lang="es-PE"/>
        </a:p>
      </dgm:t>
    </dgm:pt>
    <dgm:pt modelId="{50696E1C-1F7F-43B1-94CD-6911394E90B0}" type="pres">
      <dgm:prSet presAssocID="{86B4A844-56AF-4AA6-80A9-3488EF4FCF0F}" presName="connTx" presStyleLbl="parChTrans1D2" presStyleIdx="0" presStyleCnt="1"/>
      <dgm:spPr/>
      <dgm:t>
        <a:bodyPr/>
        <a:lstStyle/>
        <a:p>
          <a:endParaRPr lang="es-PE"/>
        </a:p>
      </dgm:t>
    </dgm:pt>
    <dgm:pt modelId="{CE1A5DBE-D6A6-4AE5-824F-1558E63260F2}" type="pres">
      <dgm:prSet presAssocID="{34EFE6A0-0BD8-405C-AE35-762D7B18617F}" presName="root2" presStyleCnt="0"/>
      <dgm:spPr/>
    </dgm:pt>
    <dgm:pt modelId="{89AD9547-6903-4117-918E-551289852997}" type="pres">
      <dgm:prSet presAssocID="{34EFE6A0-0BD8-405C-AE35-762D7B18617F}" presName="LevelTwoTextNode" presStyleLbl="node2" presStyleIdx="0" presStyleCnt="1" custScaleX="96248" custScaleY="116463" custLinFactNeighborX="-6285" custLinFactNeighborY="-2297">
        <dgm:presLayoutVars>
          <dgm:chPref val="3"/>
        </dgm:presLayoutVars>
      </dgm:prSet>
      <dgm:spPr/>
      <dgm:t>
        <a:bodyPr/>
        <a:lstStyle/>
        <a:p>
          <a:endParaRPr lang="es-PE"/>
        </a:p>
      </dgm:t>
    </dgm:pt>
    <dgm:pt modelId="{24F17FBC-C058-4226-AC73-920A30ADE869}" type="pres">
      <dgm:prSet presAssocID="{34EFE6A0-0BD8-405C-AE35-762D7B18617F}" presName="level3hierChild" presStyleCnt="0"/>
      <dgm:spPr/>
    </dgm:pt>
    <dgm:pt modelId="{879A83F1-8429-45CC-96A0-3DE8BDC1EFA6}" type="pres">
      <dgm:prSet presAssocID="{5E1D3455-AC01-417E-8F68-E0466726A175}" presName="conn2-1" presStyleLbl="parChTrans1D3" presStyleIdx="0" presStyleCnt="3"/>
      <dgm:spPr/>
      <dgm:t>
        <a:bodyPr/>
        <a:lstStyle/>
        <a:p>
          <a:endParaRPr lang="es-PE"/>
        </a:p>
      </dgm:t>
    </dgm:pt>
    <dgm:pt modelId="{F00C640B-DB5D-4BEB-B89F-BF8E7F6EB1A1}" type="pres">
      <dgm:prSet presAssocID="{5E1D3455-AC01-417E-8F68-E0466726A175}" presName="connTx" presStyleLbl="parChTrans1D3" presStyleIdx="0" presStyleCnt="3"/>
      <dgm:spPr/>
      <dgm:t>
        <a:bodyPr/>
        <a:lstStyle/>
        <a:p>
          <a:endParaRPr lang="es-PE"/>
        </a:p>
      </dgm:t>
    </dgm:pt>
    <dgm:pt modelId="{6BEC4608-AF16-4952-8D2D-FC12042AF307}" type="pres">
      <dgm:prSet presAssocID="{D3C15049-4E0D-482A-AFB5-44ADBEEE2604}" presName="root2" presStyleCnt="0"/>
      <dgm:spPr/>
    </dgm:pt>
    <dgm:pt modelId="{40E18AE5-B610-49A4-9079-BEBC754CDDD0}" type="pres">
      <dgm:prSet presAssocID="{D3C15049-4E0D-482A-AFB5-44ADBEEE2604}" presName="LevelTwoTextNode" presStyleLbl="node3" presStyleIdx="0" presStyleCnt="3" custScaleY="123859" custLinFactNeighborX="587" custLinFactNeighborY="-52641">
        <dgm:presLayoutVars>
          <dgm:chPref val="3"/>
        </dgm:presLayoutVars>
      </dgm:prSet>
      <dgm:spPr/>
      <dgm:t>
        <a:bodyPr/>
        <a:lstStyle/>
        <a:p>
          <a:endParaRPr lang="es-PE"/>
        </a:p>
      </dgm:t>
    </dgm:pt>
    <dgm:pt modelId="{395E7E47-54FB-4F9B-98AC-1A45215C941B}" type="pres">
      <dgm:prSet presAssocID="{D3C15049-4E0D-482A-AFB5-44ADBEEE2604}" presName="level3hierChild" presStyleCnt="0"/>
      <dgm:spPr/>
    </dgm:pt>
    <dgm:pt modelId="{0BDF9467-2C80-4FB7-8FA0-7BC963D7A9F6}" type="pres">
      <dgm:prSet presAssocID="{A147F3F1-94AE-409B-824E-53CEF76E82AF}" presName="conn2-1" presStyleLbl="parChTrans1D3" presStyleIdx="1" presStyleCnt="3"/>
      <dgm:spPr/>
      <dgm:t>
        <a:bodyPr/>
        <a:lstStyle/>
        <a:p>
          <a:endParaRPr lang="es-PE"/>
        </a:p>
      </dgm:t>
    </dgm:pt>
    <dgm:pt modelId="{F0A3FBD6-ED82-40FF-BC8E-01D641D1F75B}" type="pres">
      <dgm:prSet presAssocID="{A147F3F1-94AE-409B-824E-53CEF76E82AF}" presName="connTx" presStyleLbl="parChTrans1D3" presStyleIdx="1" presStyleCnt="3"/>
      <dgm:spPr/>
      <dgm:t>
        <a:bodyPr/>
        <a:lstStyle/>
        <a:p>
          <a:endParaRPr lang="es-PE"/>
        </a:p>
      </dgm:t>
    </dgm:pt>
    <dgm:pt modelId="{908A72BC-0636-42B8-8A67-583FDE590464}" type="pres">
      <dgm:prSet presAssocID="{20D984E6-0B9D-4EEA-912B-0038832C4AFE}" presName="root2" presStyleCnt="0"/>
      <dgm:spPr/>
    </dgm:pt>
    <dgm:pt modelId="{71E2FC85-EDD1-4C2F-9ED2-D0449BFBB04F}" type="pres">
      <dgm:prSet presAssocID="{20D984E6-0B9D-4EEA-912B-0038832C4AFE}" presName="LevelTwoTextNode" presStyleLbl="node3" presStyleIdx="1" presStyleCnt="3" custScaleY="123351" custLinFactNeighborX="587" custLinFactNeighborY="5710">
        <dgm:presLayoutVars>
          <dgm:chPref val="3"/>
        </dgm:presLayoutVars>
      </dgm:prSet>
      <dgm:spPr/>
      <dgm:t>
        <a:bodyPr/>
        <a:lstStyle/>
        <a:p>
          <a:endParaRPr lang="es-PE"/>
        </a:p>
      </dgm:t>
    </dgm:pt>
    <dgm:pt modelId="{B96F2C7C-51F4-485F-9B13-4394A0A5B530}" type="pres">
      <dgm:prSet presAssocID="{20D984E6-0B9D-4EEA-912B-0038832C4AFE}" presName="level3hierChild" presStyleCnt="0"/>
      <dgm:spPr/>
    </dgm:pt>
    <dgm:pt modelId="{7183B96C-40DF-4618-B693-46EB19F1C736}" type="pres">
      <dgm:prSet presAssocID="{7F041119-E7FB-45A7-857C-7B78737D3517}" presName="conn2-1" presStyleLbl="parChTrans1D3" presStyleIdx="2" presStyleCnt="3"/>
      <dgm:spPr/>
      <dgm:t>
        <a:bodyPr/>
        <a:lstStyle/>
        <a:p>
          <a:endParaRPr lang="es-PE"/>
        </a:p>
      </dgm:t>
    </dgm:pt>
    <dgm:pt modelId="{68026F22-8D11-449A-8BC7-D12ACAA74702}" type="pres">
      <dgm:prSet presAssocID="{7F041119-E7FB-45A7-857C-7B78737D3517}" presName="connTx" presStyleLbl="parChTrans1D3" presStyleIdx="2" presStyleCnt="3"/>
      <dgm:spPr/>
      <dgm:t>
        <a:bodyPr/>
        <a:lstStyle/>
        <a:p>
          <a:endParaRPr lang="es-PE"/>
        </a:p>
      </dgm:t>
    </dgm:pt>
    <dgm:pt modelId="{CA9159F6-BD32-4B35-9335-11B72D2FBFC2}" type="pres">
      <dgm:prSet presAssocID="{2A04056E-FA4C-4730-8D8A-B30861351D74}" presName="root2" presStyleCnt="0"/>
      <dgm:spPr/>
    </dgm:pt>
    <dgm:pt modelId="{0212372C-0D51-413B-9864-E50DA8BC6015}" type="pres">
      <dgm:prSet presAssocID="{2A04056E-FA4C-4730-8D8A-B30861351D74}" presName="LevelTwoTextNode" presStyleLbl="node3" presStyleIdx="2" presStyleCnt="3" custScaleY="136295" custLinFactNeighborX="587" custLinFactNeighborY="53148">
        <dgm:presLayoutVars>
          <dgm:chPref val="3"/>
        </dgm:presLayoutVars>
      </dgm:prSet>
      <dgm:spPr/>
      <dgm:t>
        <a:bodyPr/>
        <a:lstStyle/>
        <a:p>
          <a:endParaRPr lang="es-PE"/>
        </a:p>
      </dgm:t>
    </dgm:pt>
    <dgm:pt modelId="{9E35611E-561B-428E-8FB3-FF84034F5A61}" type="pres">
      <dgm:prSet presAssocID="{2A04056E-FA4C-4730-8D8A-B30861351D74}" presName="level3hierChild" presStyleCnt="0"/>
      <dgm:spPr/>
    </dgm:pt>
  </dgm:ptLst>
  <dgm:cxnLst>
    <dgm:cxn modelId="{FE9FFE81-136C-4F80-93D4-BE199B6361B8}" type="presOf" srcId="{E07593B4-862D-4C26-9108-0225D0BBFAEE}" destId="{EF61865D-86FA-4F78-81E0-77B95BBBE50F}" srcOrd="0" destOrd="0" presId="urn:microsoft.com/office/officeart/2005/8/layout/hierarchy2"/>
    <dgm:cxn modelId="{09947C0E-1F0E-4EDF-9D97-EDF2ADAF1F94}" type="presOf" srcId="{86B4A844-56AF-4AA6-80A9-3488EF4FCF0F}" destId="{50696E1C-1F7F-43B1-94CD-6911394E90B0}" srcOrd="1" destOrd="0" presId="urn:microsoft.com/office/officeart/2005/8/layout/hierarchy2"/>
    <dgm:cxn modelId="{1B15E3F6-46B1-49D7-8C9B-747E2F0A63EF}" type="presOf" srcId="{A147F3F1-94AE-409B-824E-53CEF76E82AF}" destId="{F0A3FBD6-ED82-40FF-BC8E-01D641D1F75B}" srcOrd="1" destOrd="0" presId="urn:microsoft.com/office/officeart/2005/8/layout/hierarchy2"/>
    <dgm:cxn modelId="{2FF47930-E92A-4B4B-B0E5-E1B0A7802EA1}" type="presOf" srcId="{2A04056E-FA4C-4730-8D8A-B30861351D74}" destId="{0212372C-0D51-413B-9864-E50DA8BC6015}" srcOrd="0" destOrd="0" presId="urn:microsoft.com/office/officeart/2005/8/layout/hierarchy2"/>
    <dgm:cxn modelId="{68F23325-F753-4687-AC65-BEDC6391CD40}" type="presOf" srcId="{5E4F929C-5D99-4CDE-9D73-8BDAAC7343F7}" destId="{0969DEEA-56A5-40EB-8230-F9BF2FC95ABC}" srcOrd="0" destOrd="0" presId="urn:microsoft.com/office/officeart/2005/8/layout/hierarchy2"/>
    <dgm:cxn modelId="{23EBE5E5-9222-4D8D-A284-685D657820BC}" srcId="{5E4F929C-5D99-4CDE-9D73-8BDAAC7343F7}" destId="{E07593B4-862D-4C26-9108-0225D0BBFAEE}" srcOrd="0" destOrd="0" parTransId="{1F1B4B8D-D11C-4B7B-93B0-6D72B13F43F3}" sibTransId="{8112BD85-38C2-4BB7-91D3-80B73B7E3DA8}"/>
    <dgm:cxn modelId="{226EAE60-B745-44F4-8EA5-00C049608FA9}" type="presOf" srcId="{34EFE6A0-0BD8-405C-AE35-762D7B18617F}" destId="{89AD9547-6903-4117-918E-551289852997}" srcOrd="0" destOrd="0" presId="urn:microsoft.com/office/officeart/2005/8/layout/hierarchy2"/>
    <dgm:cxn modelId="{31FCCADC-0059-4DA0-8006-7E73E164FD4F}" type="presOf" srcId="{20D984E6-0B9D-4EEA-912B-0038832C4AFE}" destId="{71E2FC85-EDD1-4C2F-9ED2-D0449BFBB04F}" srcOrd="0" destOrd="0" presId="urn:microsoft.com/office/officeart/2005/8/layout/hierarchy2"/>
    <dgm:cxn modelId="{08BF7CD7-C2DE-43AB-84BC-F5B45946996E}" type="presOf" srcId="{D3C15049-4E0D-482A-AFB5-44ADBEEE2604}" destId="{40E18AE5-B610-49A4-9079-BEBC754CDDD0}" srcOrd="0" destOrd="0" presId="urn:microsoft.com/office/officeart/2005/8/layout/hierarchy2"/>
    <dgm:cxn modelId="{AC1F1FAD-718F-4719-A99D-3F6BD4C4F35C}" type="presOf" srcId="{7F041119-E7FB-45A7-857C-7B78737D3517}" destId="{68026F22-8D11-449A-8BC7-D12ACAA74702}" srcOrd="1" destOrd="0" presId="urn:microsoft.com/office/officeart/2005/8/layout/hierarchy2"/>
    <dgm:cxn modelId="{791D8EA1-1F9E-424E-B01C-CE863221E9C0}" srcId="{E07593B4-862D-4C26-9108-0225D0BBFAEE}" destId="{34EFE6A0-0BD8-405C-AE35-762D7B18617F}" srcOrd="0" destOrd="0" parTransId="{86B4A844-56AF-4AA6-80A9-3488EF4FCF0F}" sibTransId="{B6E491C4-8AB8-4B56-8429-AA2CDC9A6C61}"/>
    <dgm:cxn modelId="{7D63EED9-4AD8-4122-BA6B-F6BC62F0B602}" type="presOf" srcId="{5E1D3455-AC01-417E-8F68-E0466726A175}" destId="{F00C640B-DB5D-4BEB-B89F-BF8E7F6EB1A1}" srcOrd="1" destOrd="0" presId="urn:microsoft.com/office/officeart/2005/8/layout/hierarchy2"/>
    <dgm:cxn modelId="{2C5CE798-F293-4A42-88A2-3904B736AEC3}" srcId="{34EFE6A0-0BD8-405C-AE35-762D7B18617F}" destId="{D3C15049-4E0D-482A-AFB5-44ADBEEE2604}" srcOrd="0" destOrd="0" parTransId="{5E1D3455-AC01-417E-8F68-E0466726A175}" sibTransId="{C4A88F35-48A1-40D7-A631-15BEF3DDD618}"/>
    <dgm:cxn modelId="{D747D96E-B6AE-456C-AE5A-795BCBF44EF9}" type="presOf" srcId="{A147F3F1-94AE-409B-824E-53CEF76E82AF}" destId="{0BDF9467-2C80-4FB7-8FA0-7BC963D7A9F6}" srcOrd="0" destOrd="0" presId="urn:microsoft.com/office/officeart/2005/8/layout/hierarchy2"/>
    <dgm:cxn modelId="{234C35C3-40D0-4A78-A72D-FEABACFFD486}" type="presOf" srcId="{86B4A844-56AF-4AA6-80A9-3488EF4FCF0F}" destId="{7FE0941B-80BB-4FDB-95BC-FE9CB41CDA45}" srcOrd="0" destOrd="0" presId="urn:microsoft.com/office/officeart/2005/8/layout/hierarchy2"/>
    <dgm:cxn modelId="{91D32306-4CC0-4BC4-9B99-40DBFC86D811}" srcId="{34EFE6A0-0BD8-405C-AE35-762D7B18617F}" destId="{20D984E6-0B9D-4EEA-912B-0038832C4AFE}" srcOrd="1" destOrd="0" parTransId="{A147F3F1-94AE-409B-824E-53CEF76E82AF}" sibTransId="{97B3E671-5AA8-46A0-97C6-E11CA7B8FFFA}"/>
    <dgm:cxn modelId="{78044FA6-41F7-45C7-A34A-CB8378173ABE}" type="presOf" srcId="{5E1D3455-AC01-417E-8F68-E0466726A175}" destId="{879A83F1-8429-45CC-96A0-3DE8BDC1EFA6}" srcOrd="0" destOrd="0" presId="urn:microsoft.com/office/officeart/2005/8/layout/hierarchy2"/>
    <dgm:cxn modelId="{CE1EEC74-B0A2-4DFB-90E4-CF3CAACC754E}" type="presOf" srcId="{7F041119-E7FB-45A7-857C-7B78737D3517}" destId="{7183B96C-40DF-4618-B693-46EB19F1C736}" srcOrd="0" destOrd="0" presId="urn:microsoft.com/office/officeart/2005/8/layout/hierarchy2"/>
    <dgm:cxn modelId="{25BE7D1A-F3C2-40BE-9946-B4EB4D65EFEF}" srcId="{34EFE6A0-0BD8-405C-AE35-762D7B18617F}" destId="{2A04056E-FA4C-4730-8D8A-B30861351D74}" srcOrd="2" destOrd="0" parTransId="{7F041119-E7FB-45A7-857C-7B78737D3517}" sibTransId="{4F15F591-7874-422A-AC50-4AF10DE34720}"/>
    <dgm:cxn modelId="{F3AB9AE8-E4B2-4B91-A78C-C3936DAFA772}" type="presParOf" srcId="{0969DEEA-56A5-40EB-8230-F9BF2FC95ABC}" destId="{7A5F7EB3-2D7B-4C15-AEB2-F56AB525E160}" srcOrd="0" destOrd="0" presId="urn:microsoft.com/office/officeart/2005/8/layout/hierarchy2"/>
    <dgm:cxn modelId="{23661B4C-661E-4A12-852D-B5D7F826BDD5}" type="presParOf" srcId="{7A5F7EB3-2D7B-4C15-AEB2-F56AB525E160}" destId="{EF61865D-86FA-4F78-81E0-77B95BBBE50F}" srcOrd="0" destOrd="0" presId="urn:microsoft.com/office/officeart/2005/8/layout/hierarchy2"/>
    <dgm:cxn modelId="{82A0DFBB-CCA7-4205-B1BD-38FDBF34A363}" type="presParOf" srcId="{7A5F7EB3-2D7B-4C15-AEB2-F56AB525E160}" destId="{28CB3F1F-3C12-43AB-AEC1-86A2B53795BE}" srcOrd="1" destOrd="0" presId="urn:microsoft.com/office/officeart/2005/8/layout/hierarchy2"/>
    <dgm:cxn modelId="{E3D1A93C-8934-42A8-BC13-256487C361CC}" type="presParOf" srcId="{28CB3F1F-3C12-43AB-AEC1-86A2B53795BE}" destId="{7FE0941B-80BB-4FDB-95BC-FE9CB41CDA45}" srcOrd="0" destOrd="0" presId="urn:microsoft.com/office/officeart/2005/8/layout/hierarchy2"/>
    <dgm:cxn modelId="{910D9B5B-191E-45E4-9B7D-30CDD77B9922}" type="presParOf" srcId="{7FE0941B-80BB-4FDB-95BC-FE9CB41CDA45}" destId="{50696E1C-1F7F-43B1-94CD-6911394E90B0}" srcOrd="0" destOrd="0" presId="urn:microsoft.com/office/officeart/2005/8/layout/hierarchy2"/>
    <dgm:cxn modelId="{B873A9DA-B718-4E72-80C2-5A6D9857FC9E}" type="presParOf" srcId="{28CB3F1F-3C12-43AB-AEC1-86A2B53795BE}" destId="{CE1A5DBE-D6A6-4AE5-824F-1558E63260F2}" srcOrd="1" destOrd="0" presId="urn:microsoft.com/office/officeart/2005/8/layout/hierarchy2"/>
    <dgm:cxn modelId="{F66BC615-0AC3-4E86-BACD-EF2B2A3AB8A2}" type="presParOf" srcId="{CE1A5DBE-D6A6-4AE5-824F-1558E63260F2}" destId="{89AD9547-6903-4117-918E-551289852997}" srcOrd="0" destOrd="0" presId="urn:microsoft.com/office/officeart/2005/8/layout/hierarchy2"/>
    <dgm:cxn modelId="{A39636EC-0FD4-4E56-BD1A-C6445CDCE177}" type="presParOf" srcId="{CE1A5DBE-D6A6-4AE5-824F-1558E63260F2}" destId="{24F17FBC-C058-4226-AC73-920A30ADE869}" srcOrd="1" destOrd="0" presId="urn:microsoft.com/office/officeart/2005/8/layout/hierarchy2"/>
    <dgm:cxn modelId="{3A685614-F147-4A3D-A1BA-BD0FB9D3BA2F}" type="presParOf" srcId="{24F17FBC-C058-4226-AC73-920A30ADE869}" destId="{879A83F1-8429-45CC-96A0-3DE8BDC1EFA6}" srcOrd="0" destOrd="0" presId="urn:microsoft.com/office/officeart/2005/8/layout/hierarchy2"/>
    <dgm:cxn modelId="{2A97176A-2CD2-441E-ACF0-FDD969D98FEA}" type="presParOf" srcId="{879A83F1-8429-45CC-96A0-3DE8BDC1EFA6}" destId="{F00C640B-DB5D-4BEB-B89F-BF8E7F6EB1A1}" srcOrd="0" destOrd="0" presId="urn:microsoft.com/office/officeart/2005/8/layout/hierarchy2"/>
    <dgm:cxn modelId="{FF8AC5AA-78B0-46BE-835F-17FB3115236F}" type="presParOf" srcId="{24F17FBC-C058-4226-AC73-920A30ADE869}" destId="{6BEC4608-AF16-4952-8D2D-FC12042AF307}" srcOrd="1" destOrd="0" presId="urn:microsoft.com/office/officeart/2005/8/layout/hierarchy2"/>
    <dgm:cxn modelId="{B6585B64-9F3A-4B26-8467-83C5C0314CE6}" type="presParOf" srcId="{6BEC4608-AF16-4952-8D2D-FC12042AF307}" destId="{40E18AE5-B610-49A4-9079-BEBC754CDDD0}" srcOrd="0" destOrd="0" presId="urn:microsoft.com/office/officeart/2005/8/layout/hierarchy2"/>
    <dgm:cxn modelId="{A2521A8E-DEA5-400E-80DC-5198944F518C}" type="presParOf" srcId="{6BEC4608-AF16-4952-8D2D-FC12042AF307}" destId="{395E7E47-54FB-4F9B-98AC-1A45215C941B}" srcOrd="1" destOrd="0" presId="urn:microsoft.com/office/officeart/2005/8/layout/hierarchy2"/>
    <dgm:cxn modelId="{9C5574DC-1B71-40A4-AFA9-1CC7145C2D71}" type="presParOf" srcId="{24F17FBC-C058-4226-AC73-920A30ADE869}" destId="{0BDF9467-2C80-4FB7-8FA0-7BC963D7A9F6}" srcOrd="2" destOrd="0" presId="urn:microsoft.com/office/officeart/2005/8/layout/hierarchy2"/>
    <dgm:cxn modelId="{2E6B2A49-FC44-4242-BF36-D246F133BF11}" type="presParOf" srcId="{0BDF9467-2C80-4FB7-8FA0-7BC963D7A9F6}" destId="{F0A3FBD6-ED82-40FF-BC8E-01D641D1F75B}" srcOrd="0" destOrd="0" presId="urn:microsoft.com/office/officeart/2005/8/layout/hierarchy2"/>
    <dgm:cxn modelId="{D9E67A8F-754C-414A-B2F5-E286C518BAAB}" type="presParOf" srcId="{24F17FBC-C058-4226-AC73-920A30ADE869}" destId="{908A72BC-0636-42B8-8A67-583FDE590464}" srcOrd="3" destOrd="0" presId="urn:microsoft.com/office/officeart/2005/8/layout/hierarchy2"/>
    <dgm:cxn modelId="{4F250D1E-E697-4BC5-9B84-384F2F4CD228}" type="presParOf" srcId="{908A72BC-0636-42B8-8A67-583FDE590464}" destId="{71E2FC85-EDD1-4C2F-9ED2-D0449BFBB04F}" srcOrd="0" destOrd="0" presId="urn:microsoft.com/office/officeart/2005/8/layout/hierarchy2"/>
    <dgm:cxn modelId="{0E1CDA8F-29B6-4F5D-A519-815659D1134F}" type="presParOf" srcId="{908A72BC-0636-42B8-8A67-583FDE590464}" destId="{B96F2C7C-51F4-485F-9B13-4394A0A5B530}" srcOrd="1" destOrd="0" presId="urn:microsoft.com/office/officeart/2005/8/layout/hierarchy2"/>
    <dgm:cxn modelId="{8A251FE6-4A18-4FD1-90F1-093D188CEAE1}" type="presParOf" srcId="{24F17FBC-C058-4226-AC73-920A30ADE869}" destId="{7183B96C-40DF-4618-B693-46EB19F1C736}" srcOrd="4" destOrd="0" presId="urn:microsoft.com/office/officeart/2005/8/layout/hierarchy2"/>
    <dgm:cxn modelId="{00A3E8B3-3241-4F89-A569-139FE91EDC2B}" type="presParOf" srcId="{7183B96C-40DF-4618-B693-46EB19F1C736}" destId="{68026F22-8D11-449A-8BC7-D12ACAA74702}" srcOrd="0" destOrd="0" presId="urn:microsoft.com/office/officeart/2005/8/layout/hierarchy2"/>
    <dgm:cxn modelId="{45779A3F-2A55-4E71-9220-9685644AEA3B}" type="presParOf" srcId="{24F17FBC-C058-4226-AC73-920A30ADE869}" destId="{CA9159F6-BD32-4B35-9335-11B72D2FBFC2}" srcOrd="5" destOrd="0" presId="urn:microsoft.com/office/officeart/2005/8/layout/hierarchy2"/>
    <dgm:cxn modelId="{65107CBB-4D83-40FB-BB3B-A942565F609C}" type="presParOf" srcId="{CA9159F6-BD32-4B35-9335-11B72D2FBFC2}" destId="{0212372C-0D51-413B-9864-E50DA8BC6015}" srcOrd="0" destOrd="0" presId="urn:microsoft.com/office/officeart/2005/8/layout/hierarchy2"/>
    <dgm:cxn modelId="{A7854CC9-9F92-4B3F-B7C4-62B6037BB9F4}" type="presParOf" srcId="{CA9159F6-BD32-4B35-9335-11B72D2FBFC2}" destId="{9E35611E-561B-428E-8FB3-FF84034F5A61}" srcOrd="1" destOrd="0" presId="urn:microsoft.com/office/officeart/2005/8/layout/hierarchy2"/>
  </dgm:cxnLst>
  <dgm:bg>
    <a:noFill/>
  </dgm:bg>
  <dgm:whole>
    <a:ln>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7FE6493-B2D8-4652-8688-4DCF338A162B}" type="doc">
      <dgm:prSet loTypeId="urn:microsoft.com/office/officeart/2005/8/layout/orgChart1" loCatId="hierarchy" qsTypeId="urn:microsoft.com/office/officeart/2005/8/quickstyle/simple1#21" qsCatId="simple" csTypeId="urn:microsoft.com/office/officeart/2005/8/colors/accent1_2#21" csCatId="accent1" phldr="1"/>
      <dgm:spPr/>
      <dgm:t>
        <a:bodyPr/>
        <a:lstStyle/>
        <a:p>
          <a:endParaRPr lang="es-PE"/>
        </a:p>
      </dgm:t>
    </dgm:pt>
    <dgm:pt modelId="{3394560A-B19A-46D3-9CD6-F25B880A1978}">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LA INVALIDEZ TEMPORAL</a:t>
          </a:r>
          <a:endParaRPr lang="es-PE" sz="1800" dirty="0">
            <a:solidFill>
              <a:schemeClr val="accent5">
                <a:lumMod val="50000"/>
              </a:schemeClr>
            </a:solidFill>
          </a:endParaRPr>
        </a:p>
      </dgm:t>
    </dgm:pt>
    <dgm:pt modelId="{054F02B1-84FB-4D17-AEB7-3E7E06E07FFD}" type="parTrans" cxnId="{16098E24-AD7A-4586-8ED5-32B3803B4D50}">
      <dgm:prSet/>
      <dgm:spPr/>
      <dgm:t>
        <a:bodyPr/>
        <a:lstStyle/>
        <a:p>
          <a:endParaRPr lang="es-PE"/>
        </a:p>
      </dgm:t>
    </dgm:pt>
    <dgm:pt modelId="{19C1B118-32EE-4F49-9EE6-C3767F47DD81}" type="sibTrans" cxnId="{16098E24-AD7A-4586-8ED5-32B3803B4D50}">
      <dgm:prSet/>
      <dgm:spPr/>
      <dgm:t>
        <a:bodyPr/>
        <a:lstStyle/>
        <a:p>
          <a:endParaRPr lang="es-PE"/>
        </a:p>
      </dgm:t>
    </dgm:pt>
    <dgm:pt modelId="{1C1DA767-C5A6-4482-A7B2-3F564D3F0CE0}">
      <dgm:prSet phldrT="[Texto]" custT="1"/>
      <dgm:spPr>
        <a:noFill/>
        <a:ln>
          <a:solidFill>
            <a:schemeClr val="accent5">
              <a:lumMod val="50000"/>
            </a:schemeClr>
          </a:solidFill>
        </a:ln>
      </dgm:spPr>
      <dgm:t>
        <a:bodyPr/>
        <a:lstStyle/>
        <a:p>
          <a:r>
            <a:rPr lang="es-PE" sz="1600" b="0" dirty="0" smtClean="0">
              <a:solidFill>
                <a:schemeClr val="tx2">
                  <a:lumMod val="50000"/>
                </a:schemeClr>
              </a:solidFill>
            </a:rPr>
            <a:t>Estado de afectación transitoria de la salud física o mental del trabajador que no le permite prestar sus servicios</a:t>
          </a:r>
          <a:endParaRPr lang="es-PE" sz="1600" b="0" dirty="0"/>
        </a:p>
      </dgm:t>
    </dgm:pt>
    <dgm:pt modelId="{CD8258A4-B839-41BF-ADF1-AA44C78B7301}" type="parTrans" cxnId="{BF282E78-FB26-465E-AD14-30684F423D27}">
      <dgm:prSet/>
      <dgm:spPr>
        <a:ln>
          <a:solidFill>
            <a:schemeClr val="accent5">
              <a:lumMod val="50000"/>
            </a:schemeClr>
          </a:solidFill>
        </a:ln>
      </dgm:spPr>
      <dgm:t>
        <a:bodyPr/>
        <a:lstStyle/>
        <a:p>
          <a:endParaRPr lang="es-PE" dirty="0"/>
        </a:p>
      </dgm:t>
    </dgm:pt>
    <dgm:pt modelId="{50332865-28CF-427F-8CF9-437844D16714}" type="sibTrans" cxnId="{BF282E78-FB26-465E-AD14-30684F423D27}">
      <dgm:prSet/>
      <dgm:spPr/>
      <dgm:t>
        <a:bodyPr/>
        <a:lstStyle/>
        <a:p>
          <a:endParaRPr lang="es-PE"/>
        </a:p>
      </dgm:t>
    </dgm:pt>
    <dgm:pt modelId="{8E7E90BA-CE82-46B0-970E-F9AAB1101C84}">
      <dgm:prSet phldrT="[Texto]" custT="1"/>
      <dgm:spPr>
        <a:noFill/>
        <a:ln>
          <a:solidFill>
            <a:schemeClr val="bg2">
              <a:lumMod val="50000"/>
            </a:schemeClr>
          </a:solidFill>
        </a:ln>
      </dgm:spPr>
      <dgm:t>
        <a:bodyPr/>
        <a:lstStyle/>
        <a:p>
          <a:r>
            <a:rPr lang="es-PE" sz="1600" b="0" dirty="0" smtClean="0">
              <a:solidFill>
                <a:schemeClr val="tx2">
                  <a:lumMod val="50000"/>
                </a:schemeClr>
              </a:solidFill>
            </a:rPr>
            <a:t>Invalidez parcial temporal: suspende el servicio si impide el desempeño normal de las labores </a:t>
          </a:r>
          <a:endParaRPr lang="es-PE" sz="1600" b="0" dirty="0"/>
        </a:p>
      </dgm:t>
    </dgm:pt>
    <dgm:pt modelId="{3C4B26A1-EE56-487D-A4B3-8BAE40456497}" type="parTrans" cxnId="{6BAAF697-5784-4F65-AD75-A3A888EA3ADB}">
      <dgm:prSet/>
      <dgm:spPr>
        <a:ln>
          <a:solidFill>
            <a:schemeClr val="accent5">
              <a:lumMod val="50000"/>
            </a:schemeClr>
          </a:solidFill>
        </a:ln>
      </dgm:spPr>
      <dgm:t>
        <a:bodyPr/>
        <a:lstStyle/>
        <a:p>
          <a:endParaRPr lang="es-PE" dirty="0"/>
        </a:p>
      </dgm:t>
    </dgm:pt>
    <dgm:pt modelId="{08D21934-81AE-41A0-975A-332FDBDFF345}" type="sibTrans" cxnId="{6BAAF697-5784-4F65-AD75-A3A888EA3ADB}">
      <dgm:prSet/>
      <dgm:spPr/>
      <dgm:t>
        <a:bodyPr/>
        <a:lstStyle/>
        <a:p>
          <a:endParaRPr lang="es-PE"/>
        </a:p>
      </dgm:t>
    </dgm:pt>
    <dgm:pt modelId="{2BA29CE5-8414-4799-8F23-0CB3EE627408}">
      <dgm:prSet phldrT="[Texto]" custT="1"/>
      <dgm:spPr>
        <a:noFill/>
        <a:ln>
          <a:solidFill>
            <a:schemeClr val="bg2">
              <a:lumMod val="50000"/>
            </a:schemeClr>
          </a:solidFill>
        </a:ln>
      </dgm:spPr>
      <dgm:t>
        <a:bodyPr/>
        <a:lstStyle/>
        <a:p>
          <a:r>
            <a:rPr lang="es-PE" sz="1600" b="0" dirty="0" smtClean="0">
              <a:solidFill>
                <a:schemeClr val="tx2">
                  <a:lumMod val="50000"/>
                </a:schemeClr>
              </a:solidFill>
            </a:rPr>
            <a:t>Invalidez absoluta temporal: necesariamente suspende el servicio</a:t>
          </a:r>
          <a:endParaRPr lang="es-PE" sz="1600" b="0" dirty="0"/>
        </a:p>
      </dgm:t>
    </dgm:pt>
    <dgm:pt modelId="{6327CC97-8BCE-4EF1-A621-9C57EB72E093}" type="parTrans" cxnId="{B4A0FB77-4D55-4283-A0E0-379E4B5A8033}">
      <dgm:prSet/>
      <dgm:spPr>
        <a:ln>
          <a:solidFill>
            <a:schemeClr val="accent5">
              <a:lumMod val="50000"/>
            </a:schemeClr>
          </a:solidFill>
        </a:ln>
      </dgm:spPr>
      <dgm:t>
        <a:bodyPr/>
        <a:lstStyle/>
        <a:p>
          <a:endParaRPr lang="es-PE" dirty="0"/>
        </a:p>
      </dgm:t>
    </dgm:pt>
    <dgm:pt modelId="{BC69B224-CFA5-4D3E-935A-BD7AA2BEAB88}" type="sibTrans" cxnId="{B4A0FB77-4D55-4283-A0E0-379E4B5A8033}">
      <dgm:prSet/>
      <dgm:spPr/>
      <dgm:t>
        <a:bodyPr/>
        <a:lstStyle/>
        <a:p>
          <a:endParaRPr lang="es-PE"/>
        </a:p>
      </dgm:t>
    </dgm:pt>
    <dgm:pt modelId="{CC988A72-2F10-4F27-BEAF-9587D09A338F}" type="pres">
      <dgm:prSet presAssocID="{77FE6493-B2D8-4652-8688-4DCF338A162B}" presName="hierChild1" presStyleCnt="0">
        <dgm:presLayoutVars>
          <dgm:orgChart val="1"/>
          <dgm:chPref val="1"/>
          <dgm:dir/>
          <dgm:animOne val="branch"/>
          <dgm:animLvl val="lvl"/>
          <dgm:resizeHandles/>
        </dgm:presLayoutVars>
      </dgm:prSet>
      <dgm:spPr/>
      <dgm:t>
        <a:bodyPr/>
        <a:lstStyle/>
        <a:p>
          <a:endParaRPr lang="es-PE"/>
        </a:p>
      </dgm:t>
    </dgm:pt>
    <dgm:pt modelId="{76847FD8-0041-4AEF-BFD0-8B7A8CBC983F}" type="pres">
      <dgm:prSet presAssocID="{3394560A-B19A-46D3-9CD6-F25B880A1978}" presName="hierRoot1" presStyleCnt="0">
        <dgm:presLayoutVars>
          <dgm:hierBranch val="init"/>
        </dgm:presLayoutVars>
      </dgm:prSet>
      <dgm:spPr/>
    </dgm:pt>
    <dgm:pt modelId="{6123D758-990A-4853-81C0-8CAE63183EE9}" type="pres">
      <dgm:prSet presAssocID="{3394560A-B19A-46D3-9CD6-F25B880A1978}" presName="rootComposite1" presStyleCnt="0"/>
      <dgm:spPr/>
    </dgm:pt>
    <dgm:pt modelId="{7F98618E-2967-492F-AE60-2B480A372DBE}" type="pres">
      <dgm:prSet presAssocID="{3394560A-B19A-46D3-9CD6-F25B880A1978}" presName="rootText1" presStyleLbl="node0" presStyleIdx="0" presStyleCnt="1">
        <dgm:presLayoutVars>
          <dgm:chPref val="3"/>
        </dgm:presLayoutVars>
      </dgm:prSet>
      <dgm:spPr/>
      <dgm:t>
        <a:bodyPr/>
        <a:lstStyle/>
        <a:p>
          <a:endParaRPr lang="es-PE"/>
        </a:p>
      </dgm:t>
    </dgm:pt>
    <dgm:pt modelId="{97417C57-180E-40B9-ACC8-07DD6EBB376A}" type="pres">
      <dgm:prSet presAssocID="{3394560A-B19A-46D3-9CD6-F25B880A1978}" presName="rootConnector1" presStyleLbl="node1" presStyleIdx="0" presStyleCnt="0"/>
      <dgm:spPr/>
      <dgm:t>
        <a:bodyPr/>
        <a:lstStyle/>
        <a:p>
          <a:endParaRPr lang="es-PE"/>
        </a:p>
      </dgm:t>
    </dgm:pt>
    <dgm:pt modelId="{B8C28A2A-1C35-46A0-BF83-6106BE641F6E}" type="pres">
      <dgm:prSet presAssocID="{3394560A-B19A-46D3-9CD6-F25B880A1978}" presName="hierChild2" presStyleCnt="0"/>
      <dgm:spPr/>
    </dgm:pt>
    <dgm:pt modelId="{C32D25DF-885C-40B7-AF3F-FAE072D1151F}" type="pres">
      <dgm:prSet presAssocID="{CD8258A4-B839-41BF-ADF1-AA44C78B7301}" presName="Name37" presStyleLbl="parChTrans1D2" presStyleIdx="0" presStyleCnt="1"/>
      <dgm:spPr/>
      <dgm:t>
        <a:bodyPr/>
        <a:lstStyle/>
        <a:p>
          <a:endParaRPr lang="es-PE"/>
        </a:p>
      </dgm:t>
    </dgm:pt>
    <dgm:pt modelId="{99CFA171-9396-49D0-AE11-F520E0328C41}" type="pres">
      <dgm:prSet presAssocID="{1C1DA767-C5A6-4482-A7B2-3F564D3F0CE0}" presName="hierRoot2" presStyleCnt="0">
        <dgm:presLayoutVars>
          <dgm:hierBranch val="init"/>
        </dgm:presLayoutVars>
      </dgm:prSet>
      <dgm:spPr/>
    </dgm:pt>
    <dgm:pt modelId="{C4B34B5F-5F1D-4BEE-AA07-3C81DBB91B9C}" type="pres">
      <dgm:prSet presAssocID="{1C1DA767-C5A6-4482-A7B2-3F564D3F0CE0}" presName="rootComposite" presStyleCnt="0"/>
      <dgm:spPr/>
    </dgm:pt>
    <dgm:pt modelId="{69BC33EB-D49A-4BF6-B5B4-0D2F0E1EBCCE}" type="pres">
      <dgm:prSet presAssocID="{1C1DA767-C5A6-4482-A7B2-3F564D3F0CE0}" presName="rootText" presStyleLbl="node2" presStyleIdx="0" presStyleCnt="1" custScaleX="216468" custScaleY="107400" custLinFactNeighborX="0" custLinFactNeighborY="21422">
        <dgm:presLayoutVars>
          <dgm:chPref val="3"/>
        </dgm:presLayoutVars>
      </dgm:prSet>
      <dgm:spPr/>
      <dgm:t>
        <a:bodyPr/>
        <a:lstStyle/>
        <a:p>
          <a:endParaRPr lang="es-PE"/>
        </a:p>
      </dgm:t>
    </dgm:pt>
    <dgm:pt modelId="{BD6FBCCC-004E-4362-A868-04DB27B6A08F}" type="pres">
      <dgm:prSet presAssocID="{1C1DA767-C5A6-4482-A7B2-3F564D3F0CE0}" presName="rootConnector" presStyleLbl="node2" presStyleIdx="0" presStyleCnt="1"/>
      <dgm:spPr/>
      <dgm:t>
        <a:bodyPr/>
        <a:lstStyle/>
        <a:p>
          <a:endParaRPr lang="es-PE"/>
        </a:p>
      </dgm:t>
    </dgm:pt>
    <dgm:pt modelId="{A2F1965A-E0FE-4049-8A35-D28C0881ACE2}" type="pres">
      <dgm:prSet presAssocID="{1C1DA767-C5A6-4482-A7B2-3F564D3F0CE0}" presName="hierChild4" presStyleCnt="0"/>
      <dgm:spPr/>
    </dgm:pt>
    <dgm:pt modelId="{C4CC9426-79DB-4605-A523-8A8105793C04}" type="pres">
      <dgm:prSet presAssocID="{6327CC97-8BCE-4EF1-A621-9C57EB72E093}" presName="Name37" presStyleLbl="parChTrans1D3" presStyleIdx="0" presStyleCnt="2"/>
      <dgm:spPr/>
      <dgm:t>
        <a:bodyPr/>
        <a:lstStyle/>
        <a:p>
          <a:endParaRPr lang="es-PE"/>
        </a:p>
      </dgm:t>
    </dgm:pt>
    <dgm:pt modelId="{4786932D-D5CC-43D3-A071-4EAAF646B473}" type="pres">
      <dgm:prSet presAssocID="{2BA29CE5-8414-4799-8F23-0CB3EE627408}" presName="hierRoot2" presStyleCnt="0">
        <dgm:presLayoutVars>
          <dgm:hierBranch val="init"/>
        </dgm:presLayoutVars>
      </dgm:prSet>
      <dgm:spPr/>
    </dgm:pt>
    <dgm:pt modelId="{FB87F437-00B0-47E7-958B-A776FCBD780E}" type="pres">
      <dgm:prSet presAssocID="{2BA29CE5-8414-4799-8F23-0CB3EE627408}" presName="rootComposite" presStyleCnt="0"/>
      <dgm:spPr/>
    </dgm:pt>
    <dgm:pt modelId="{EBDBF9B4-D018-4E01-B34C-27FF19EF55DE}" type="pres">
      <dgm:prSet presAssocID="{2BA29CE5-8414-4799-8F23-0CB3EE627408}" presName="rootText" presStyleLbl="node3" presStyleIdx="0" presStyleCnt="2" custScaleX="137400" custLinFactNeighborX="-670" custLinFactNeighborY="10105">
        <dgm:presLayoutVars>
          <dgm:chPref val="3"/>
        </dgm:presLayoutVars>
      </dgm:prSet>
      <dgm:spPr/>
      <dgm:t>
        <a:bodyPr/>
        <a:lstStyle/>
        <a:p>
          <a:endParaRPr lang="es-PE"/>
        </a:p>
      </dgm:t>
    </dgm:pt>
    <dgm:pt modelId="{600D3724-4009-4CA6-B34A-D263EF58C7CA}" type="pres">
      <dgm:prSet presAssocID="{2BA29CE5-8414-4799-8F23-0CB3EE627408}" presName="rootConnector" presStyleLbl="node3" presStyleIdx="0" presStyleCnt="2"/>
      <dgm:spPr/>
      <dgm:t>
        <a:bodyPr/>
        <a:lstStyle/>
        <a:p>
          <a:endParaRPr lang="es-PE"/>
        </a:p>
      </dgm:t>
    </dgm:pt>
    <dgm:pt modelId="{750937B7-0A1F-4F5D-B2E8-0068BFE43E57}" type="pres">
      <dgm:prSet presAssocID="{2BA29CE5-8414-4799-8F23-0CB3EE627408}" presName="hierChild4" presStyleCnt="0"/>
      <dgm:spPr/>
    </dgm:pt>
    <dgm:pt modelId="{B5683D11-E086-4E1C-B28D-60D4F5B53B40}" type="pres">
      <dgm:prSet presAssocID="{2BA29CE5-8414-4799-8F23-0CB3EE627408}" presName="hierChild5" presStyleCnt="0"/>
      <dgm:spPr/>
    </dgm:pt>
    <dgm:pt modelId="{06B56E7F-3E0E-4F14-9AE0-F814E8E3C455}" type="pres">
      <dgm:prSet presAssocID="{3C4B26A1-EE56-487D-A4B3-8BAE40456497}" presName="Name37" presStyleLbl="parChTrans1D3" presStyleIdx="1" presStyleCnt="2"/>
      <dgm:spPr/>
      <dgm:t>
        <a:bodyPr/>
        <a:lstStyle/>
        <a:p>
          <a:endParaRPr lang="es-PE"/>
        </a:p>
      </dgm:t>
    </dgm:pt>
    <dgm:pt modelId="{ECDB437F-BC16-4BC3-AE7F-1F5E872EB365}" type="pres">
      <dgm:prSet presAssocID="{8E7E90BA-CE82-46B0-970E-F9AAB1101C84}" presName="hierRoot2" presStyleCnt="0">
        <dgm:presLayoutVars>
          <dgm:hierBranch val="init"/>
        </dgm:presLayoutVars>
      </dgm:prSet>
      <dgm:spPr/>
    </dgm:pt>
    <dgm:pt modelId="{CE75DEF2-0BBE-4BD3-A81D-4BAEDD261EFD}" type="pres">
      <dgm:prSet presAssocID="{8E7E90BA-CE82-46B0-970E-F9AAB1101C84}" presName="rootComposite" presStyleCnt="0"/>
      <dgm:spPr/>
    </dgm:pt>
    <dgm:pt modelId="{45F3E437-7527-452C-A0B7-886BF1A0820B}" type="pres">
      <dgm:prSet presAssocID="{8E7E90BA-CE82-46B0-970E-F9AAB1101C84}" presName="rootText" presStyleLbl="node3" presStyleIdx="1" presStyleCnt="2" custScaleX="135962">
        <dgm:presLayoutVars>
          <dgm:chPref val="3"/>
        </dgm:presLayoutVars>
      </dgm:prSet>
      <dgm:spPr/>
      <dgm:t>
        <a:bodyPr/>
        <a:lstStyle/>
        <a:p>
          <a:endParaRPr lang="es-PE"/>
        </a:p>
      </dgm:t>
    </dgm:pt>
    <dgm:pt modelId="{46F32B27-CBC1-4B68-9CA5-D99B950500ED}" type="pres">
      <dgm:prSet presAssocID="{8E7E90BA-CE82-46B0-970E-F9AAB1101C84}" presName="rootConnector" presStyleLbl="node3" presStyleIdx="1" presStyleCnt="2"/>
      <dgm:spPr/>
      <dgm:t>
        <a:bodyPr/>
        <a:lstStyle/>
        <a:p>
          <a:endParaRPr lang="es-PE"/>
        </a:p>
      </dgm:t>
    </dgm:pt>
    <dgm:pt modelId="{481A0D55-B08F-4492-850E-D72BBDA3E69C}" type="pres">
      <dgm:prSet presAssocID="{8E7E90BA-CE82-46B0-970E-F9AAB1101C84}" presName="hierChild4" presStyleCnt="0"/>
      <dgm:spPr/>
    </dgm:pt>
    <dgm:pt modelId="{422DA771-A36F-4C44-9FAF-AD2836BB7A78}" type="pres">
      <dgm:prSet presAssocID="{8E7E90BA-CE82-46B0-970E-F9AAB1101C84}" presName="hierChild5" presStyleCnt="0"/>
      <dgm:spPr/>
    </dgm:pt>
    <dgm:pt modelId="{C2912623-A0B6-4288-8A2C-9CB2290E78AF}" type="pres">
      <dgm:prSet presAssocID="{1C1DA767-C5A6-4482-A7B2-3F564D3F0CE0}" presName="hierChild5" presStyleCnt="0"/>
      <dgm:spPr/>
    </dgm:pt>
    <dgm:pt modelId="{35258A3F-425A-4B5E-A465-62B8818AD5A4}" type="pres">
      <dgm:prSet presAssocID="{3394560A-B19A-46D3-9CD6-F25B880A1978}" presName="hierChild3" presStyleCnt="0"/>
      <dgm:spPr/>
    </dgm:pt>
  </dgm:ptLst>
  <dgm:cxnLst>
    <dgm:cxn modelId="{16098E24-AD7A-4586-8ED5-32B3803B4D50}" srcId="{77FE6493-B2D8-4652-8688-4DCF338A162B}" destId="{3394560A-B19A-46D3-9CD6-F25B880A1978}" srcOrd="0" destOrd="0" parTransId="{054F02B1-84FB-4D17-AEB7-3E7E06E07FFD}" sibTransId="{19C1B118-32EE-4F49-9EE6-C3767F47DD81}"/>
    <dgm:cxn modelId="{FCDD7F98-A3FF-4F5B-9B46-CDA71870121E}" type="presOf" srcId="{1C1DA767-C5A6-4482-A7B2-3F564D3F0CE0}" destId="{69BC33EB-D49A-4BF6-B5B4-0D2F0E1EBCCE}" srcOrd="0" destOrd="0" presId="urn:microsoft.com/office/officeart/2005/8/layout/orgChart1"/>
    <dgm:cxn modelId="{6BAAF697-5784-4F65-AD75-A3A888EA3ADB}" srcId="{1C1DA767-C5A6-4482-A7B2-3F564D3F0CE0}" destId="{8E7E90BA-CE82-46B0-970E-F9AAB1101C84}" srcOrd="1" destOrd="0" parTransId="{3C4B26A1-EE56-487D-A4B3-8BAE40456497}" sibTransId="{08D21934-81AE-41A0-975A-332FDBDFF345}"/>
    <dgm:cxn modelId="{74D74B5D-B6BD-47C5-A588-2F8DA2F1F5C3}" type="presOf" srcId="{8E7E90BA-CE82-46B0-970E-F9AAB1101C84}" destId="{45F3E437-7527-452C-A0B7-886BF1A0820B}" srcOrd="0" destOrd="0" presId="urn:microsoft.com/office/officeart/2005/8/layout/orgChart1"/>
    <dgm:cxn modelId="{BF282E78-FB26-465E-AD14-30684F423D27}" srcId="{3394560A-B19A-46D3-9CD6-F25B880A1978}" destId="{1C1DA767-C5A6-4482-A7B2-3F564D3F0CE0}" srcOrd="0" destOrd="0" parTransId="{CD8258A4-B839-41BF-ADF1-AA44C78B7301}" sibTransId="{50332865-28CF-427F-8CF9-437844D16714}"/>
    <dgm:cxn modelId="{7B43D459-291C-4411-B9E3-A0530C849B21}" type="presOf" srcId="{3394560A-B19A-46D3-9CD6-F25B880A1978}" destId="{7F98618E-2967-492F-AE60-2B480A372DBE}" srcOrd="0" destOrd="0" presId="urn:microsoft.com/office/officeart/2005/8/layout/orgChart1"/>
    <dgm:cxn modelId="{C74EAF4C-7051-4A5F-BFBA-AB4368273370}" type="presOf" srcId="{3C4B26A1-EE56-487D-A4B3-8BAE40456497}" destId="{06B56E7F-3E0E-4F14-9AE0-F814E8E3C455}" srcOrd="0" destOrd="0" presId="urn:microsoft.com/office/officeart/2005/8/layout/orgChart1"/>
    <dgm:cxn modelId="{F9E9082A-EC34-4851-B68E-6A6658BC9E23}" type="presOf" srcId="{8E7E90BA-CE82-46B0-970E-F9AAB1101C84}" destId="{46F32B27-CBC1-4B68-9CA5-D99B950500ED}" srcOrd="1" destOrd="0" presId="urn:microsoft.com/office/officeart/2005/8/layout/orgChart1"/>
    <dgm:cxn modelId="{D0D56397-6CFF-4B1D-A801-01F44AAA3B15}" type="presOf" srcId="{CD8258A4-B839-41BF-ADF1-AA44C78B7301}" destId="{C32D25DF-885C-40B7-AF3F-FAE072D1151F}" srcOrd="0" destOrd="0" presId="urn:microsoft.com/office/officeart/2005/8/layout/orgChart1"/>
    <dgm:cxn modelId="{79807E8B-421E-4AB8-882A-52F20DBEF4BC}" type="presOf" srcId="{1C1DA767-C5A6-4482-A7B2-3F564D3F0CE0}" destId="{BD6FBCCC-004E-4362-A868-04DB27B6A08F}" srcOrd="1" destOrd="0" presId="urn:microsoft.com/office/officeart/2005/8/layout/orgChart1"/>
    <dgm:cxn modelId="{CF5C7976-7DC5-48C1-9DDE-58C7737B8E4B}" type="presOf" srcId="{2BA29CE5-8414-4799-8F23-0CB3EE627408}" destId="{600D3724-4009-4CA6-B34A-D263EF58C7CA}" srcOrd="1" destOrd="0" presId="urn:microsoft.com/office/officeart/2005/8/layout/orgChart1"/>
    <dgm:cxn modelId="{B4A0FB77-4D55-4283-A0E0-379E4B5A8033}" srcId="{1C1DA767-C5A6-4482-A7B2-3F564D3F0CE0}" destId="{2BA29CE5-8414-4799-8F23-0CB3EE627408}" srcOrd="0" destOrd="0" parTransId="{6327CC97-8BCE-4EF1-A621-9C57EB72E093}" sibTransId="{BC69B224-CFA5-4D3E-935A-BD7AA2BEAB88}"/>
    <dgm:cxn modelId="{77E2E00D-61E3-465F-9A06-8C7BE30AAF88}" type="presOf" srcId="{6327CC97-8BCE-4EF1-A621-9C57EB72E093}" destId="{C4CC9426-79DB-4605-A523-8A8105793C04}" srcOrd="0" destOrd="0" presId="urn:microsoft.com/office/officeart/2005/8/layout/orgChart1"/>
    <dgm:cxn modelId="{B2BB3DAF-036C-45B5-AC19-D67265F1E21B}" type="presOf" srcId="{3394560A-B19A-46D3-9CD6-F25B880A1978}" destId="{97417C57-180E-40B9-ACC8-07DD6EBB376A}" srcOrd="1" destOrd="0" presId="urn:microsoft.com/office/officeart/2005/8/layout/orgChart1"/>
    <dgm:cxn modelId="{C5035857-F35F-44C5-A10B-592096B15FA6}" type="presOf" srcId="{77FE6493-B2D8-4652-8688-4DCF338A162B}" destId="{CC988A72-2F10-4F27-BEAF-9587D09A338F}" srcOrd="0" destOrd="0" presId="urn:microsoft.com/office/officeart/2005/8/layout/orgChart1"/>
    <dgm:cxn modelId="{F0CACCC4-B05F-4B39-A4C4-5545787EEBFD}" type="presOf" srcId="{2BA29CE5-8414-4799-8F23-0CB3EE627408}" destId="{EBDBF9B4-D018-4E01-B34C-27FF19EF55DE}" srcOrd="0" destOrd="0" presId="urn:microsoft.com/office/officeart/2005/8/layout/orgChart1"/>
    <dgm:cxn modelId="{79E1BCDD-403A-4FB4-BD67-99627A47EE3B}" type="presParOf" srcId="{CC988A72-2F10-4F27-BEAF-9587D09A338F}" destId="{76847FD8-0041-4AEF-BFD0-8B7A8CBC983F}" srcOrd="0" destOrd="0" presId="urn:microsoft.com/office/officeart/2005/8/layout/orgChart1"/>
    <dgm:cxn modelId="{BF9F4268-883D-4EBB-A00F-C6B9160479AB}" type="presParOf" srcId="{76847FD8-0041-4AEF-BFD0-8B7A8CBC983F}" destId="{6123D758-990A-4853-81C0-8CAE63183EE9}" srcOrd="0" destOrd="0" presId="urn:microsoft.com/office/officeart/2005/8/layout/orgChart1"/>
    <dgm:cxn modelId="{221B3C2F-FBDD-4228-9E96-05D171F702E2}" type="presParOf" srcId="{6123D758-990A-4853-81C0-8CAE63183EE9}" destId="{7F98618E-2967-492F-AE60-2B480A372DBE}" srcOrd="0" destOrd="0" presId="urn:microsoft.com/office/officeart/2005/8/layout/orgChart1"/>
    <dgm:cxn modelId="{86126E6E-5190-4E75-ADC3-535A2A056E5F}" type="presParOf" srcId="{6123D758-990A-4853-81C0-8CAE63183EE9}" destId="{97417C57-180E-40B9-ACC8-07DD6EBB376A}" srcOrd="1" destOrd="0" presId="urn:microsoft.com/office/officeart/2005/8/layout/orgChart1"/>
    <dgm:cxn modelId="{F160E03A-E334-4BDB-997D-FC63907D3240}" type="presParOf" srcId="{76847FD8-0041-4AEF-BFD0-8B7A8CBC983F}" destId="{B8C28A2A-1C35-46A0-BF83-6106BE641F6E}" srcOrd="1" destOrd="0" presId="urn:microsoft.com/office/officeart/2005/8/layout/orgChart1"/>
    <dgm:cxn modelId="{9E41A81C-F7A2-4B54-A7E0-8E4C5586D644}" type="presParOf" srcId="{B8C28A2A-1C35-46A0-BF83-6106BE641F6E}" destId="{C32D25DF-885C-40B7-AF3F-FAE072D1151F}" srcOrd="0" destOrd="0" presId="urn:microsoft.com/office/officeart/2005/8/layout/orgChart1"/>
    <dgm:cxn modelId="{4ACBFDF3-579F-4A3A-8A15-9F6DA0719376}" type="presParOf" srcId="{B8C28A2A-1C35-46A0-BF83-6106BE641F6E}" destId="{99CFA171-9396-49D0-AE11-F520E0328C41}" srcOrd="1" destOrd="0" presId="urn:microsoft.com/office/officeart/2005/8/layout/orgChart1"/>
    <dgm:cxn modelId="{D548721E-C6F4-4486-9DF6-45BA17C88989}" type="presParOf" srcId="{99CFA171-9396-49D0-AE11-F520E0328C41}" destId="{C4B34B5F-5F1D-4BEE-AA07-3C81DBB91B9C}" srcOrd="0" destOrd="0" presId="urn:microsoft.com/office/officeart/2005/8/layout/orgChart1"/>
    <dgm:cxn modelId="{60BD2E75-2C00-42A5-A74F-BC65C3698D84}" type="presParOf" srcId="{C4B34B5F-5F1D-4BEE-AA07-3C81DBB91B9C}" destId="{69BC33EB-D49A-4BF6-B5B4-0D2F0E1EBCCE}" srcOrd="0" destOrd="0" presId="urn:microsoft.com/office/officeart/2005/8/layout/orgChart1"/>
    <dgm:cxn modelId="{042F9B64-106B-455A-8E30-CDD6186FCEC4}" type="presParOf" srcId="{C4B34B5F-5F1D-4BEE-AA07-3C81DBB91B9C}" destId="{BD6FBCCC-004E-4362-A868-04DB27B6A08F}" srcOrd="1" destOrd="0" presId="urn:microsoft.com/office/officeart/2005/8/layout/orgChart1"/>
    <dgm:cxn modelId="{48D5E473-EF10-4B9E-B418-E260904D90EC}" type="presParOf" srcId="{99CFA171-9396-49D0-AE11-F520E0328C41}" destId="{A2F1965A-E0FE-4049-8A35-D28C0881ACE2}" srcOrd="1" destOrd="0" presId="urn:microsoft.com/office/officeart/2005/8/layout/orgChart1"/>
    <dgm:cxn modelId="{4ACB0997-4E67-4F95-B18C-0705F5DB866F}" type="presParOf" srcId="{A2F1965A-E0FE-4049-8A35-D28C0881ACE2}" destId="{C4CC9426-79DB-4605-A523-8A8105793C04}" srcOrd="0" destOrd="0" presId="urn:microsoft.com/office/officeart/2005/8/layout/orgChart1"/>
    <dgm:cxn modelId="{7DD82966-BCF2-4C33-98D5-29BB894E5D2D}" type="presParOf" srcId="{A2F1965A-E0FE-4049-8A35-D28C0881ACE2}" destId="{4786932D-D5CC-43D3-A071-4EAAF646B473}" srcOrd="1" destOrd="0" presId="urn:microsoft.com/office/officeart/2005/8/layout/orgChart1"/>
    <dgm:cxn modelId="{916661AB-342D-4592-89DA-2BD4E00C341F}" type="presParOf" srcId="{4786932D-D5CC-43D3-A071-4EAAF646B473}" destId="{FB87F437-00B0-47E7-958B-A776FCBD780E}" srcOrd="0" destOrd="0" presId="urn:microsoft.com/office/officeart/2005/8/layout/orgChart1"/>
    <dgm:cxn modelId="{A8961FD8-531B-4FB6-8F6F-8DA65E99AE03}" type="presParOf" srcId="{FB87F437-00B0-47E7-958B-A776FCBD780E}" destId="{EBDBF9B4-D018-4E01-B34C-27FF19EF55DE}" srcOrd="0" destOrd="0" presId="urn:microsoft.com/office/officeart/2005/8/layout/orgChart1"/>
    <dgm:cxn modelId="{03652717-0E78-441E-BCDF-A2624836CE1C}" type="presParOf" srcId="{FB87F437-00B0-47E7-958B-A776FCBD780E}" destId="{600D3724-4009-4CA6-B34A-D263EF58C7CA}" srcOrd="1" destOrd="0" presId="urn:microsoft.com/office/officeart/2005/8/layout/orgChart1"/>
    <dgm:cxn modelId="{B2DC1043-37FF-4B0A-8BDF-7C10E29D9184}" type="presParOf" srcId="{4786932D-D5CC-43D3-A071-4EAAF646B473}" destId="{750937B7-0A1F-4F5D-B2E8-0068BFE43E57}" srcOrd="1" destOrd="0" presId="urn:microsoft.com/office/officeart/2005/8/layout/orgChart1"/>
    <dgm:cxn modelId="{EF480D98-F1C1-40A3-B0DB-7583BC86310F}" type="presParOf" srcId="{4786932D-D5CC-43D3-A071-4EAAF646B473}" destId="{B5683D11-E086-4E1C-B28D-60D4F5B53B40}" srcOrd="2" destOrd="0" presId="urn:microsoft.com/office/officeart/2005/8/layout/orgChart1"/>
    <dgm:cxn modelId="{7532AB9D-CEE0-4AF4-957E-0CD61AA24B2B}" type="presParOf" srcId="{A2F1965A-E0FE-4049-8A35-D28C0881ACE2}" destId="{06B56E7F-3E0E-4F14-9AE0-F814E8E3C455}" srcOrd="2" destOrd="0" presId="urn:microsoft.com/office/officeart/2005/8/layout/orgChart1"/>
    <dgm:cxn modelId="{D8D87212-3FF6-4D21-A6DE-4471C30C2738}" type="presParOf" srcId="{A2F1965A-E0FE-4049-8A35-D28C0881ACE2}" destId="{ECDB437F-BC16-4BC3-AE7F-1F5E872EB365}" srcOrd="3" destOrd="0" presId="urn:microsoft.com/office/officeart/2005/8/layout/orgChart1"/>
    <dgm:cxn modelId="{23AE17E2-E926-4AC8-87C1-56D85B239926}" type="presParOf" srcId="{ECDB437F-BC16-4BC3-AE7F-1F5E872EB365}" destId="{CE75DEF2-0BBE-4BD3-A81D-4BAEDD261EFD}" srcOrd="0" destOrd="0" presId="urn:microsoft.com/office/officeart/2005/8/layout/orgChart1"/>
    <dgm:cxn modelId="{1B33C270-2478-47AA-8FC8-81EA643A1FEE}" type="presParOf" srcId="{CE75DEF2-0BBE-4BD3-A81D-4BAEDD261EFD}" destId="{45F3E437-7527-452C-A0B7-886BF1A0820B}" srcOrd="0" destOrd="0" presId="urn:microsoft.com/office/officeart/2005/8/layout/orgChart1"/>
    <dgm:cxn modelId="{CFC88D40-079F-44A3-B205-2EA4861244C3}" type="presParOf" srcId="{CE75DEF2-0BBE-4BD3-A81D-4BAEDD261EFD}" destId="{46F32B27-CBC1-4B68-9CA5-D99B950500ED}" srcOrd="1" destOrd="0" presId="urn:microsoft.com/office/officeart/2005/8/layout/orgChart1"/>
    <dgm:cxn modelId="{E71A6787-9EB6-4C21-A790-0909A70032EE}" type="presParOf" srcId="{ECDB437F-BC16-4BC3-AE7F-1F5E872EB365}" destId="{481A0D55-B08F-4492-850E-D72BBDA3E69C}" srcOrd="1" destOrd="0" presId="urn:microsoft.com/office/officeart/2005/8/layout/orgChart1"/>
    <dgm:cxn modelId="{F029C97C-384D-498C-A3B4-95239B92D345}" type="presParOf" srcId="{ECDB437F-BC16-4BC3-AE7F-1F5E872EB365}" destId="{422DA771-A36F-4C44-9FAF-AD2836BB7A78}" srcOrd="2" destOrd="0" presId="urn:microsoft.com/office/officeart/2005/8/layout/orgChart1"/>
    <dgm:cxn modelId="{B887EAF7-9FB8-47C3-B808-E477491C3A21}" type="presParOf" srcId="{99CFA171-9396-49D0-AE11-F520E0328C41}" destId="{C2912623-A0B6-4288-8A2C-9CB2290E78AF}" srcOrd="2" destOrd="0" presId="urn:microsoft.com/office/officeart/2005/8/layout/orgChart1"/>
    <dgm:cxn modelId="{A21113EF-6231-491A-90C6-D7C0AB75ADC6}" type="presParOf" srcId="{76847FD8-0041-4AEF-BFD0-8B7A8CBC983F}" destId="{35258A3F-425A-4B5E-A465-62B8818AD5A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EBD116D-A08A-4F0D-903F-BE734B3861EE}" type="doc">
      <dgm:prSet loTypeId="urn:microsoft.com/office/officeart/2005/8/layout/hList3" loCatId="list" qsTypeId="urn:microsoft.com/office/officeart/2005/8/quickstyle/simple1#22" qsCatId="simple" csTypeId="urn:microsoft.com/office/officeart/2005/8/colors/accent1_2#22" csCatId="accent1" phldr="1"/>
      <dgm:spPr/>
      <dgm:t>
        <a:bodyPr/>
        <a:lstStyle/>
        <a:p>
          <a:endParaRPr lang="es-PE"/>
        </a:p>
      </dgm:t>
    </dgm:pt>
    <dgm:pt modelId="{2C0D317C-EEE3-46C0-BFA2-01C7F18BFCE4}">
      <dgm:prSet phldrT="[Texto]" custT="1"/>
      <dgm:spPr>
        <a:noFill/>
        <a:ln w="28575">
          <a:solidFill>
            <a:schemeClr val="accent5">
              <a:lumMod val="50000"/>
            </a:schemeClr>
          </a:solidFill>
        </a:ln>
      </dgm:spPr>
      <dgm:t>
        <a:bodyPr/>
        <a:lstStyle/>
        <a:p>
          <a:r>
            <a:rPr lang="es-PE" sz="2000" b="1" dirty="0" smtClean="0">
              <a:solidFill>
                <a:schemeClr val="accent5">
                  <a:lumMod val="50000"/>
                </a:schemeClr>
              </a:solidFill>
            </a:rPr>
            <a:t>FORMALIDADES</a:t>
          </a:r>
          <a:endParaRPr lang="es-PE" sz="2000" b="1" dirty="0">
            <a:solidFill>
              <a:schemeClr val="accent5">
                <a:lumMod val="50000"/>
              </a:schemeClr>
            </a:solidFill>
          </a:endParaRPr>
        </a:p>
      </dgm:t>
    </dgm:pt>
    <dgm:pt modelId="{1842A00E-F766-4A0C-8BD8-507221B08E1E}" type="parTrans" cxnId="{7C11CCBB-4CD8-4083-8349-E9296776A5EE}">
      <dgm:prSet/>
      <dgm:spPr/>
      <dgm:t>
        <a:bodyPr/>
        <a:lstStyle/>
        <a:p>
          <a:endParaRPr lang="es-PE"/>
        </a:p>
      </dgm:t>
    </dgm:pt>
    <dgm:pt modelId="{6254E280-CB4B-4FE7-A5DC-69320046D5C3}" type="sibTrans" cxnId="{7C11CCBB-4CD8-4083-8349-E9296776A5EE}">
      <dgm:prSet/>
      <dgm:spPr/>
      <dgm:t>
        <a:bodyPr/>
        <a:lstStyle/>
        <a:p>
          <a:endParaRPr lang="es-PE"/>
        </a:p>
      </dgm:t>
    </dgm:pt>
    <dgm:pt modelId="{CAA68000-20E4-43EE-AB09-0EEAC7DE97E0}">
      <dgm:prSet phldrT="[Texto]" custT="1"/>
      <dgm:spPr>
        <a:noFill/>
        <a:ln w="28575">
          <a:solidFill>
            <a:schemeClr val="accent5">
              <a:lumMod val="50000"/>
            </a:schemeClr>
          </a:solidFill>
        </a:ln>
      </dgm:spPr>
      <dgm:t>
        <a:bodyPr/>
        <a:lstStyle/>
        <a:p>
          <a:r>
            <a:rPr lang="es-PE" sz="1800" dirty="0" smtClean="0">
              <a:solidFill>
                <a:schemeClr val="tx2">
                  <a:lumMod val="50000"/>
                </a:schemeClr>
              </a:solidFill>
            </a:rPr>
            <a:t>Debe ser declarada por un servicio médico perteneciente a ESSALUD o al ministerio de salud o por junta de médicos </a:t>
          </a:r>
          <a:endParaRPr lang="es-PE" sz="1800" dirty="0"/>
        </a:p>
      </dgm:t>
    </dgm:pt>
    <dgm:pt modelId="{860359D2-19D2-4BD9-991C-83D428FB0FBF}" type="parTrans" cxnId="{E92B6C34-B3BA-4102-9A0E-B2FD97011264}">
      <dgm:prSet/>
      <dgm:spPr/>
      <dgm:t>
        <a:bodyPr/>
        <a:lstStyle/>
        <a:p>
          <a:endParaRPr lang="es-PE"/>
        </a:p>
      </dgm:t>
    </dgm:pt>
    <dgm:pt modelId="{D31022C0-0AFF-4906-A48C-47D0043D4037}" type="sibTrans" cxnId="{E92B6C34-B3BA-4102-9A0E-B2FD97011264}">
      <dgm:prSet/>
      <dgm:spPr/>
      <dgm:t>
        <a:bodyPr/>
        <a:lstStyle/>
        <a:p>
          <a:endParaRPr lang="es-PE"/>
        </a:p>
      </dgm:t>
    </dgm:pt>
    <dgm:pt modelId="{A83C2823-1DAD-4C97-BF21-FEFC16F47AC5}">
      <dgm:prSet phldrT="[Texto]" custT="1"/>
      <dgm:spPr>
        <a:noFill/>
        <a:ln w="28575">
          <a:solidFill>
            <a:schemeClr val="accent5">
              <a:lumMod val="50000"/>
            </a:schemeClr>
          </a:solidFill>
        </a:ln>
      </dgm:spPr>
      <dgm:t>
        <a:bodyPr/>
        <a:lstStyle/>
        <a:p>
          <a:r>
            <a:rPr lang="es-PE" sz="1800" dirty="0" smtClean="0">
              <a:solidFill>
                <a:schemeClr val="tx2">
                  <a:lumMod val="50000"/>
                </a:schemeClr>
              </a:solidFill>
            </a:rPr>
            <a:t>Si el servidor fuese declarado en situación de invalidez absoluta, cesará su derecho a reincorporarse a la entidad</a:t>
          </a:r>
          <a:endParaRPr lang="es-PE" sz="1800" dirty="0"/>
        </a:p>
      </dgm:t>
    </dgm:pt>
    <dgm:pt modelId="{0EA57E37-479D-4385-8889-17A8DDB67E68}" type="parTrans" cxnId="{2B769B87-0E32-4B33-A9B4-EE1FBA5DC01D}">
      <dgm:prSet/>
      <dgm:spPr/>
      <dgm:t>
        <a:bodyPr/>
        <a:lstStyle/>
        <a:p>
          <a:endParaRPr lang="es-PE"/>
        </a:p>
      </dgm:t>
    </dgm:pt>
    <dgm:pt modelId="{FE163A11-352F-4C6E-AA97-2A9A3478A04A}" type="sibTrans" cxnId="{2B769B87-0E32-4B33-A9B4-EE1FBA5DC01D}">
      <dgm:prSet/>
      <dgm:spPr/>
      <dgm:t>
        <a:bodyPr/>
        <a:lstStyle/>
        <a:p>
          <a:endParaRPr lang="es-PE"/>
        </a:p>
      </dgm:t>
    </dgm:pt>
    <dgm:pt modelId="{799E3B92-5F98-4DBF-BB2F-0B0AC579E6DD}" type="pres">
      <dgm:prSet presAssocID="{2EBD116D-A08A-4F0D-903F-BE734B3861EE}" presName="composite" presStyleCnt="0">
        <dgm:presLayoutVars>
          <dgm:chMax val="1"/>
          <dgm:dir/>
          <dgm:resizeHandles val="exact"/>
        </dgm:presLayoutVars>
      </dgm:prSet>
      <dgm:spPr/>
      <dgm:t>
        <a:bodyPr/>
        <a:lstStyle/>
        <a:p>
          <a:endParaRPr lang="es-PE"/>
        </a:p>
      </dgm:t>
    </dgm:pt>
    <dgm:pt modelId="{269F4C08-9318-472B-A751-F2015F4C4C7A}" type="pres">
      <dgm:prSet presAssocID="{2C0D317C-EEE3-46C0-BFA2-01C7F18BFCE4}" presName="roof" presStyleLbl="dkBgShp" presStyleIdx="0" presStyleCnt="2"/>
      <dgm:spPr/>
      <dgm:t>
        <a:bodyPr/>
        <a:lstStyle/>
        <a:p>
          <a:endParaRPr lang="es-PE"/>
        </a:p>
      </dgm:t>
    </dgm:pt>
    <dgm:pt modelId="{D7DE9229-A742-47B9-BE6E-DFC6B3DADD8E}" type="pres">
      <dgm:prSet presAssocID="{2C0D317C-EEE3-46C0-BFA2-01C7F18BFCE4}" presName="pillars" presStyleCnt="0"/>
      <dgm:spPr/>
    </dgm:pt>
    <dgm:pt modelId="{926AB7EF-E445-442A-8D9E-5798DBEE94B0}" type="pres">
      <dgm:prSet presAssocID="{2C0D317C-EEE3-46C0-BFA2-01C7F18BFCE4}" presName="pillar1" presStyleLbl="node1" presStyleIdx="0" presStyleCnt="2">
        <dgm:presLayoutVars>
          <dgm:bulletEnabled val="1"/>
        </dgm:presLayoutVars>
      </dgm:prSet>
      <dgm:spPr/>
      <dgm:t>
        <a:bodyPr/>
        <a:lstStyle/>
        <a:p>
          <a:endParaRPr lang="es-PE"/>
        </a:p>
      </dgm:t>
    </dgm:pt>
    <dgm:pt modelId="{891DF15D-9349-4CCF-8BC6-254CEDE046C9}" type="pres">
      <dgm:prSet presAssocID="{A83C2823-1DAD-4C97-BF21-FEFC16F47AC5}" presName="pillarX" presStyleLbl="node1" presStyleIdx="1" presStyleCnt="2">
        <dgm:presLayoutVars>
          <dgm:bulletEnabled val="1"/>
        </dgm:presLayoutVars>
      </dgm:prSet>
      <dgm:spPr/>
      <dgm:t>
        <a:bodyPr/>
        <a:lstStyle/>
        <a:p>
          <a:endParaRPr lang="es-PE"/>
        </a:p>
      </dgm:t>
    </dgm:pt>
    <dgm:pt modelId="{23CE9BAF-A0D3-40BD-BA69-538916C69947}" type="pres">
      <dgm:prSet presAssocID="{2C0D317C-EEE3-46C0-BFA2-01C7F18BFCE4}" presName="base" presStyleLbl="dkBgShp" presStyleIdx="1" presStyleCnt="2"/>
      <dgm:spPr>
        <a:noFill/>
        <a:ln w="28575">
          <a:solidFill>
            <a:schemeClr val="accent5">
              <a:lumMod val="50000"/>
            </a:schemeClr>
          </a:solidFill>
        </a:ln>
      </dgm:spPr>
      <dgm:t>
        <a:bodyPr/>
        <a:lstStyle/>
        <a:p>
          <a:endParaRPr lang="es-PE"/>
        </a:p>
      </dgm:t>
    </dgm:pt>
  </dgm:ptLst>
  <dgm:cxnLst>
    <dgm:cxn modelId="{137182AF-7B66-46F5-AEBC-85AC29FCE88F}" type="presOf" srcId="{A83C2823-1DAD-4C97-BF21-FEFC16F47AC5}" destId="{891DF15D-9349-4CCF-8BC6-254CEDE046C9}" srcOrd="0" destOrd="0" presId="urn:microsoft.com/office/officeart/2005/8/layout/hList3"/>
    <dgm:cxn modelId="{99448AB8-C247-46E4-8437-CBD76BD7B0CC}" type="presOf" srcId="{2EBD116D-A08A-4F0D-903F-BE734B3861EE}" destId="{799E3B92-5F98-4DBF-BB2F-0B0AC579E6DD}" srcOrd="0" destOrd="0" presId="urn:microsoft.com/office/officeart/2005/8/layout/hList3"/>
    <dgm:cxn modelId="{C2655055-8902-4797-825D-E299A120A89A}" type="presOf" srcId="{2C0D317C-EEE3-46C0-BFA2-01C7F18BFCE4}" destId="{269F4C08-9318-472B-A751-F2015F4C4C7A}" srcOrd="0" destOrd="0" presId="urn:microsoft.com/office/officeart/2005/8/layout/hList3"/>
    <dgm:cxn modelId="{C468EA7A-435D-4CA8-AD18-07DE276009EA}" type="presOf" srcId="{CAA68000-20E4-43EE-AB09-0EEAC7DE97E0}" destId="{926AB7EF-E445-442A-8D9E-5798DBEE94B0}" srcOrd="0" destOrd="0" presId="urn:microsoft.com/office/officeart/2005/8/layout/hList3"/>
    <dgm:cxn modelId="{E92B6C34-B3BA-4102-9A0E-B2FD97011264}" srcId="{2C0D317C-EEE3-46C0-BFA2-01C7F18BFCE4}" destId="{CAA68000-20E4-43EE-AB09-0EEAC7DE97E0}" srcOrd="0" destOrd="0" parTransId="{860359D2-19D2-4BD9-991C-83D428FB0FBF}" sibTransId="{D31022C0-0AFF-4906-A48C-47D0043D4037}"/>
    <dgm:cxn modelId="{2B769B87-0E32-4B33-A9B4-EE1FBA5DC01D}" srcId="{2C0D317C-EEE3-46C0-BFA2-01C7F18BFCE4}" destId="{A83C2823-1DAD-4C97-BF21-FEFC16F47AC5}" srcOrd="1" destOrd="0" parTransId="{0EA57E37-479D-4385-8889-17A8DDB67E68}" sibTransId="{FE163A11-352F-4C6E-AA97-2A9A3478A04A}"/>
    <dgm:cxn modelId="{7C11CCBB-4CD8-4083-8349-E9296776A5EE}" srcId="{2EBD116D-A08A-4F0D-903F-BE734B3861EE}" destId="{2C0D317C-EEE3-46C0-BFA2-01C7F18BFCE4}" srcOrd="0" destOrd="0" parTransId="{1842A00E-F766-4A0C-8BD8-507221B08E1E}" sibTransId="{6254E280-CB4B-4FE7-A5DC-69320046D5C3}"/>
    <dgm:cxn modelId="{62EE331C-1C93-4769-BD20-9B4974E24E29}" type="presParOf" srcId="{799E3B92-5F98-4DBF-BB2F-0B0AC579E6DD}" destId="{269F4C08-9318-472B-A751-F2015F4C4C7A}" srcOrd="0" destOrd="0" presId="urn:microsoft.com/office/officeart/2005/8/layout/hList3"/>
    <dgm:cxn modelId="{6934055F-0547-4F49-BD35-B304660BF188}" type="presParOf" srcId="{799E3B92-5F98-4DBF-BB2F-0B0AC579E6DD}" destId="{D7DE9229-A742-47B9-BE6E-DFC6B3DADD8E}" srcOrd="1" destOrd="0" presId="urn:microsoft.com/office/officeart/2005/8/layout/hList3"/>
    <dgm:cxn modelId="{E616125A-249F-4189-8CC2-F4613BC65403}" type="presParOf" srcId="{D7DE9229-A742-47B9-BE6E-DFC6B3DADD8E}" destId="{926AB7EF-E445-442A-8D9E-5798DBEE94B0}" srcOrd="0" destOrd="0" presId="urn:microsoft.com/office/officeart/2005/8/layout/hList3"/>
    <dgm:cxn modelId="{D06EDE5D-2CA5-4CBE-A9F5-1689F396DF40}" type="presParOf" srcId="{D7DE9229-A742-47B9-BE6E-DFC6B3DADD8E}" destId="{891DF15D-9349-4CCF-8BC6-254CEDE046C9}" srcOrd="1" destOrd="0" presId="urn:microsoft.com/office/officeart/2005/8/layout/hList3"/>
    <dgm:cxn modelId="{C312CBBD-8017-443A-B533-B104722CE63D}" type="presParOf" srcId="{799E3B92-5F98-4DBF-BB2F-0B0AC579E6DD}" destId="{23CE9BAF-A0D3-40BD-BA69-538916C69947}" srcOrd="2" destOrd="0" presId="urn:microsoft.com/office/officeart/2005/8/layout/hList3"/>
  </dgm:cxnLst>
  <dgm:bg/>
  <dgm:whole>
    <a:ln w="28575"/>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CD33F4A-C36C-4EE3-A97B-6523B68EF92D}" type="doc">
      <dgm:prSet loTypeId="urn:microsoft.com/office/officeart/2005/8/layout/vProcess5" loCatId="process" qsTypeId="urn:microsoft.com/office/officeart/2005/8/quickstyle/simple1#23" qsCatId="simple" csTypeId="urn:microsoft.com/office/officeart/2005/8/colors/accent1_2#23" csCatId="accent1" phldr="1"/>
      <dgm:spPr/>
      <dgm:t>
        <a:bodyPr/>
        <a:lstStyle/>
        <a:p>
          <a:endParaRPr lang="es-PE"/>
        </a:p>
      </dgm:t>
    </dgm:pt>
    <dgm:pt modelId="{9580E3FC-A13D-47A5-8728-BDA12F6C79C9}">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DESCANSO VACACIONAL</a:t>
          </a:r>
          <a:endParaRPr lang="es-PE" sz="1800" b="1" dirty="0">
            <a:solidFill>
              <a:schemeClr val="accent5">
                <a:lumMod val="50000"/>
              </a:schemeClr>
            </a:solidFill>
          </a:endParaRPr>
        </a:p>
      </dgm:t>
    </dgm:pt>
    <dgm:pt modelId="{C3E13B81-9477-4368-A7FD-B4C691FA0A8E}" type="parTrans" cxnId="{A65A616C-C59F-4A4A-8D9F-A9FEEC1D5C61}">
      <dgm:prSet/>
      <dgm:spPr/>
      <dgm:t>
        <a:bodyPr/>
        <a:lstStyle/>
        <a:p>
          <a:endParaRPr lang="es-PE"/>
        </a:p>
      </dgm:t>
    </dgm:pt>
    <dgm:pt modelId="{56C6ACD3-695D-4149-8899-33BB2A859BBE}" type="sibTrans" cxnId="{A65A616C-C59F-4A4A-8D9F-A9FEEC1D5C61}">
      <dgm:prSet/>
      <dgm:spPr>
        <a:solidFill>
          <a:schemeClr val="bg2">
            <a:lumMod val="50000"/>
            <a:alpha val="90000"/>
          </a:schemeClr>
        </a:solidFill>
        <a:ln>
          <a:solidFill>
            <a:schemeClr val="bg2">
              <a:lumMod val="50000"/>
              <a:alpha val="90000"/>
            </a:schemeClr>
          </a:solidFill>
        </a:ln>
      </dgm:spPr>
      <dgm:t>
        <a:bodyPr/>
        <a:lstStyle/>
        <a:p>
          <a:endParaRPr lang="es-PE" dirty="0"/>
        </a:p>
      </dgm:t>
    </dgm:pt>
    <dgm:pt modelId="{B4740780-B5E6-4628-953C-7DAC2B5983A4}">
      <dgm:prSet phldrT="[Texto]"/>
      <dgm:spPr>
        <a:noFill/>
        <a:ln>
          <a:solidFill>
            <a:schemeClr val="accent5">
              <a:lumMod val="50000"/>
            </a:schemeClr>
          </a:solidFill>
        </a:ln>
      </dgm:spPr>
      <dgm:t>
        <a:bodyPr/>
        <a:lstStyle/>
        <a:p>
          <a:r>
            <a:rPr lang="es-PE" b="0" dirty="0" smtClean="0">
              <a:solidFill>
                <a:schemeClr val="tx2">
                  <a:lumMod val="50000"/>
                </a:schemeClr>
              </a:solidFill>
            </a:rPr>
            <a:t>Es de 30 días</a:t>
          </a:r>
          <a:endParaRPr lang="es-PE" b="0" dirty="0"/>
        </a:p>
      </dgm:t>
    </dgm:pt>
    <dgm:pt modelId="{AC4BE795-4AF1-490F-8E36-3E0619BDDDDD}" type="parTrans" cxnId="{CC5B64E5-EE8F-47AE-89B3-4079EE05398F}">
      <dgm:prSet/>
      <dgm:spPr/>
      <dgm:t>
        <a:bodyPr/>
        <a:lstStyle/>
        <a:p>
          <a:endParaRPr lang="es-PE"/>
        </a:p>
      </dgm:t>
    </dgm:pt>
    <dgm:pt modelId="{97B6D8D1-7632-422C-85FB-E810B0878B96}" type="sibTrans" cxnId="{CC5B64E5-EE8F-47AE-89B3-4079EE05398F}">
      <dgm:prSet/>
      <dgm:spPr>
        <a:solidFill>
          <a:schemeClr val="bg2">
            <a:lumMod val="50000"/>
            <a:alpha val="90000"/>
          </a:schemeClr>
        </a:solidFill>
        <a:ln>
          <a:solidFill>
            <a:schemeClr val="bg2">
              <a:lumMod val="50000"/>
              <a:alpha val="90000"/>
            </a:schemeClr>
          </a:solidFill>
        </a:ln>
      </dgm:spPr>
      <dgm:t>
        <a:bodyPr/>
        <a:lstStyle/>
        <a:p>
          <a:endParaRPr lang="es-PE" dirty="0"/>
        </a:p>
      </dgm:t>
    </dgm:pt>
    <dgm:pt modelId="{B43A3421-2B83-43DE-8CCB-127A00263290}">
      <dgm:prSet phldrT="[Texto]"/>
      <dgm:spPr>
        <a:noFill/>
        <a:ln>
          <a:solidFill>
            <a:schemeClr val="accent5">
              <a:lumMod val="50000"/>
            </a:schemeClr>
          </a:solidFill>
        </a:ln>
      </dgm:spPr>
      <dgm:t>
        <a:bodyPr/>
        <a:lstStyle/>
        <a:p>
          <a:r>
            <a:rPr lang="es-PE" b="0" dirty="0" smtClean="0">
              <a:solidFill>
                <a:schemeClr val="tx2">
                  <a:lumMod val="50000"/>
                </a:schemeClr>
              </a:solidFill>
            </a:rPr>
            <a:t>Derecho del servidor civil de gozar en forma remunerada de un determinado número de días de descanso al año</a:t>
          </a:r>
          <a:endParaRPr lang="es-PE" b="0" dirty="0"/>
        </a:p>
      </dgm:t>
    </dgm:pt>
    <dgm:pt modelId="{31D329C7-CBC2-47ED-9FEE-E53A25151DF9}" type="parTrans" cxnId="{478B42FD-1307-4F16-9450-C01B14FD81E5}">
      <dgm:prSet/>
      <dgm:spPr/>
      <dgm:t>
        <a:bodyPr/>
        <a:lstStyle/>
        <a:p>
          <a:endParaRPr lang="es-PE"/>
        </a:p>
      </dgm:t>
    </dgm:pt>
    <dgm:pt modelId="{76C5313E-DB11-4390-A542-2A5CC8CCA719}" type="sibTrans" cxnId="{478B42FD-1307-4F16-9450-C01B14FD81E5}">
      <dgm:prSet/>
      <dgm:spPr>
        <a:solidFill>
          <a:schemeClr val="bg2">
            <a:lumMod val="50000"/>
            <a:alpha val="90000"/>
          </a:schemeClr>
        </a:solidFill>
        <a:ln>
          <a:solidFill>
            <a:schemeClr val="bg2">
              <a:lumMod val="50000"/>
              <a:alpha val="90000"/>
            </a:schemeClr>
          </a:solidFill>
        </a:ln>
      </dgm:spPr>
      <dgm:t>
        <a:bodyPr/>
        <a:lstStyle/>
        <a:p>
          <a:endParaRPr lang="es-PE" dirty="0"/>
        </a:p>
      </dgm:t>
    </dgm:pt>
    <dgm:pt modelId="{82799331-205A-45DF-86A4-1DB67AB7F72B}">
      <dgm:prSet phldrT="[Texto]"/>
      <dgm:spPr>
        <a:noFill/>
        <a:ln>
          <a:solidFill>
            <a:schemeClr val="accent5">
              <a:lumMod val="50000"/>
            </a:schemeClr>
          </a:solidFill>
        </a:ln>
      </dgm:spPr>
      <dgm:t>
        <a:bodyPr/>
        <a:lstStyle/>
        <a:p>
          <a:r>
            <a:rPr lang="es-PE" b="0" dirty="0" smtClean="0">
              <a:solidFill>
                <a:schemeClr val="tx2">
                  <a:lumMod val="50000"/>
                </a:schemeClr>
              </a:solidFill>
            </a:rPr>
            <a:t>Incluye  los días de libre disponibilidad</a:t>
          </a:r>
          <a:endParaRPr lang="es-PE" b="0" dirty="0"/>
        </a:p>
      </dgm:t>
    </dgm:pt>
    <dgm:pt modelId="{37891DEB-8B38-495F-9E3D-7755E7F5AC71}" type="parTrans" cxnId="{67B90F84-B694-4268-BD44-0DC4C8CAAAC7}">
      <dgm:prSet/>
      <dgm:spPr/>
      <dgm:t>
        <a:bodyPr/>
        <a:lstStyle/>
        <a:p>
          <a:endParaRPr lang="es-PE"/>
        </a:p>
      </dgm:t>
    </dgm:pt>
    <dgm:pt modelId="{E6B89C59-6856-4F69-BCD1-A637AD10BA31}" type="sibTrans" cxnId="{67B90F84-B694-4268-BD44-0DC4C8CAAAC7}">
      <dgm:prSet/>
      <dgm:spPr>
        <a:solidFill>
          <a:schemeClr val="bg2">
            <a:lumMod val="50000"/>
            <a:alpha val="90000"/>
          </a:schemeClr>
        </a:solidFill>
        <a:ln>
          <a:solidFill>
            <a:schemeClr val="bg2">
              <a:lumMod val="50000"/>
              <a:alpha val="90000"/>
            </a:schemeClr>
          </a:solidFill>
        </a:ln>
      </dgm:spPr>
      <dgm:t>
        <a:bodyPr/>
        <a:lstStyle/>
        <a:p>
          <a:endParaRPr lang="es-PE" dirty="0"/>
        </a:p>
      </dgm:t>
    </dgm:pt>
    <dgm:pt modelId="{A00BBC34-2350-4177-A0AE-60FBCFBBF74A}">
      <dgm:prSet phldrT="[Texto]"/>
      <dgm:spPr>
        <a:noFill/>
        <a:ln>
          <a:solidFill>
            <a:schemeClr val="accent5">
              <a:lumMod val="50000"/>
            </a:schemeClr>
          </a:solidFill>
        </a:ln>
      </dgm:spPr>
      <dgm:t>
        <a:bodyPr/>
        <a:lstStyle/>
        <a:p>
          <a:r>
            <a:rPr lang="es-PE" b="0" dirty="0" smtClean="0">
              <a:solidFill>
                <a:schemeClr val="tx2">
                  <a:lumMod val="50000"/>
                </a:schemeClr>
              </a:solidFill>
            </a:rPr>
            <a:t>El poder ejecutivo puede establecer que hasta 15 días de dicho período se ejecuten  en forma general</a:t>
          </a:r>
          <a:endParaRPr lang="es-PE" b="0" dirty="0"/>
        </a:p>
      </dgm:t>
    </dgm:pt>
    <dgm:pt modelId="{5967ABE9-6DBE-4ED4-8D2D-8369575DB3F3}" type="parTrans" cxnId="{5BC1A807-C62D-4D7E-93F7-E7F1844B1D15}">
      <dgm:prSet/>
      <dgm:spPr/>
      <dgm:t>
        <a:bodyPr/>
        <a:lstStyle/>
        <a:p>
          <a:endParaRPr lang="es-PE"/>
        </a:p>
      </dgm:t>
    </dgm:pt>
    <dgm:pt modelId="{FC9945BA-D25A-4D52-B22A-155DF5F17DCE}" type="sibTrans" cxnId="{5BC1A807-C62D-4D7E-93F7-E7F1844B1D15}">
      <dgm:prSet/>
      <dgm:spPr/>
      <dgm:t>
        <a:bodyPr/>
        <a:lstStyle/>
        <a:p>
          <a:endParaRPr lang="es-PE"/>
        </a:p>
      </dgm:t>
    </dgm:pt>
    <dgm:pt modelId="{F7B09E3D-F7B3-4C7D-AC74-F39E1351457B}" type="pres">
      <dgm:prSet presAssocID="{2CD33F4A-C36C-4EE3-A97B-6523B68EF92D}" presName="outerComposite" presStyleCnt="0">
        <dgm:presLayoutVars>
          <dgm:chMax val="5"/>
          <dgm:dir/>
          <dgm:resizeHandles val="exact"/>
        </dgm:presLayoutVars>
      </dgm:prSet>
      <dgm:spPr/>
      <dgm:t>
        <a:bodyPr/>
        <a:lstStyle/>
        <a:p>
          <a:endParaRPr lang="es-PE"/>
        </a:p>
      </dgm:t>
    </dgm:pt>
    <dgm:pt modelId="{77E5AFDF-3E90-48DD-A5DD-716FFA91E3B4}" type="pres">
      <dgm:prSet presAssocID="{2CD33F4A-C36C-4EE3-A97B-6523B68EF92D}" presName="dummyMaxCanvas" presStyleCnt="0">
        <dgm:presLayoutVars/>
      </dgm:prSet>
      <dgm:spPr/>
    </dgm:pt>
    <dgm:pt modelId="{5629D236-3144-4648-B901-22664C4E5F5B}" type="pres">
      <dgm:prSet presAssocID="{2CD33F4A-C36C-4EE3-A97B-6523B68EF92D}" presName="FiveNodes_1" presStyleLbl="node1" presStyleIdx="0" presStyleCnt="5">
        <dgm:presLayoutVars>
          <dgm:bulletEnabled val="1"/>
        </dgm:presLayoutVars>
      </dgm:prSet>
      <dgm:spPr/>
      <dgm:t>
        <a:bodyPr/>
        <a:lstStyle/>
        <a:p>
          <a:endParaRPr lang="es-PE"/>
        </a:p>
      </dgm:t>
    </dgm:pt>
    <dgm:pt modelId="{0E82727E-CDA3-4FEE-B0B3-5497A07CE6FC}" type="pres">
      <dgm:prSet presAssocID="{2CD33F4A-C36C-4EE3-A97B-6523B68EF92D}" presName="FiveNodes_2" presStyleLbl="node1" presStyleIdx="1" presStyleCnt="5">
        <dgm:presLayoutVars>
          <dgm:bulletEnabled val="1"/>
        </dgm:presLayoutVars>
      </dgm:prSet>
      <dgm:spPr/>
      <dgm:t>
        <a:bodyPr/>
        <a:lstStyle/>
        <a:p>
          <a:endParaRPr lang="es-PE"/>
        </a:p>
      </dgm:t>
    </dgm:pt>
    <dgm:pt modelId="{1D94BCB3-BB52-442A-BAF9-57F4391B3533}" type="pres">
      <dgm:prSet presAssocID="{2CD33F4A-C36C-4EE3-A97B-6523B68EF92D}" presName="FiveNodes_3" presStyleLbl="node1" presStyleIdx="2" presStyleCnt="5" custLinFactNeighborX="-325" custLinFactNeighborY="980">
        <dgm:presLayoutVars>
          <dgm:bulletEnabled val="1"/>
        </dgm:presLayoutVars>
      </dgm:prSet>
      <dgm:spPr/>
      <dgm:t>
        <a:bodyPr/>
        <a:lstStyle/>
        <a:p>
          <a:endParaRPr lang="es-PE"/>
        </a:p>
      </dgm:t>
    </dgm:pt>
    <dgm:pt modelId="{1D107438-52B9-4516-BB62-A394167B0C7F}" type="pres">
      <dgm:prSet presAssocID="{2CD33F4A-C36C-4EE3-A97B-6523B68EF92D}" presName="FiveNodes_4" presStyleLbl="node1" presStyleIdx="3" presStyleCnt="5">
        <dgm:presLayoutVars>
          <dgm:bulletEnabled val="1"/>
        </dgm:presLayoutVars>
      </dgm:prSet>
      <dgm:spPr/>
      <dgm:t>
        <a:bodyPr/>
        <a:lstStyle/>
        <a:p>
          <a:endParaRPr lang="es-PE"/>
        </a:p>
      </dgm:t>
    </dgm:pt>
    <dgm:pt modelId="{E07142C9-3C56-4499-B22D-8CCE3698C710}" type="pres">
      <dgm:prSet presAssocID="{2CD33F4A-C36C-4EE3-A97B-6523B68EF92D}" presName="FiveNodes_5" presStyleLbl="node1" presStyleIdx="4" presStyleCnt="5">
        <dgm:presLayoutVars>
          <dgm:bulletEnabled val="1"/>
        </dgm:presLayoutVars>
      </dgm:prSet>
      <dgm:spPr/>
      <dgm:t>
        <a:bodyPr/>
        <a:lstStyle/>
        <a:p>
          <a:endParaRPr lang="es-PE"/>
        </a:p>
      </dgm:t>
    </dgm:pt>
    <dgm:pt modelId="{24AEE923-1173-4155-8569-321CE68607DF}" type="pres">
      <dgm:prSet presAssocID="{2CD33F4A-C36C-4EE3-A97B-6523B68EF92D}" presName="FiveConn_1-2" presStyleLbl="fgAccFollowNode1" presStyleIdx="0" presStyleCnt="4">
        <dgm:presLayoutVars>
          <dgm:bulletEnabled val="1"/>
        </dgm:presLayoutVars>
      </dgm:prSet>
      <dgm:spPr/>
      <dgm:t>
        <a:bodyPr/>
        <a:lstStyle/>
        <a:p>
          <a:endParaRPr lang="es-PE"/>
        </a:p>
      </dgm:t>
    </dgm:pt>
    <dgm:pt modelId="{CB478881-DE57-45F5-9B70-71541DF53512}" type="pres">
      <dgm:prSet presAssocID="{2CD33F4A-C36C-4EE3-A97B-6523B68EF92D}" presName="FiveConn_2-3" presStyleLbl="fgAccFollowNode1" presStyleIdx="1" presStyleCnt="4">
        <dgm:presLayoutVars>
          <dgm:bulletEnabled val="1"/>
        </dgm:presLayoutVars>
      </dgm:prSet>
      <dgm:spPr/>
      <dgm:t>
        <a:bodyPr/>
        <a:lstStyle/>
        <a:p>
          <a:endParaRPr lang="es-PE"/>
        </a:p>
      </dgm:t>
    </dgm:pt>
    <dgm:pt modelId="{872345F7-AD04-4711-91B6-53CD18B23289}" type="pres">
      <dgm:prSet presAssocID="{2CD33F4A-C36C-4EE3-A97B-6523B68EF92D}" presName="FiveConn_3-4" presStyleLbl="fgAccFollowNode1" presStyleIdx="2" presStyleCnt="4">
        <dgm:presLayoutVars>
          <dgm:bulletEnabled val="1"/>
        </dgm:presLayoutVars>
      </dgm:prSet>
      <dgm:spPr/>
      <dgm:t>
        <a:bodyPr/>
        <a:lstStyle/>
        <a:p>
          <a:endParaRPr lang="es-PE"/>
        </a:p>
      </dgm:t>
    </dgm:pt>
    <dgm:pt modelId="{62BFE575-CDE0-49E9-A7C3-9DC739C7B422}" type="pres">
      <dgm:prSet presAssocID="{2CD33F4A-C36C-4EE3-A97B-6523B68EF92D}" presName="FiveConn_4-5" presStyleLbl="fgAccFollowNode1" presStyleIdx="3" presStyleCnt="4">
        <dgm:presLayoutVars>
          <dgm:bulletEnabled val="1"/>
        </dgm:presLayoutVars>
      </dgm:prSet>
      <dgm:spPr/>
      <dgm:t>
        <a:bodyPr/>
        <a:lstStyle/>
        <a:p>
          <a:endParaRPr lang="es-PE"/>
        </a:p>
      </dgm:t>
    </dgm:pt>
    <dgm:pt modelId="{8EF9C522-1BD6-47E9-9D01-A6B1449E1F49}" type="pres">
      <dgm:prSet presAssocID="{2CD33F4A-C36C-4EE3-A97B-6523B68EF92D}" presName="FiveNodes_1_text" presStyleLbl="node1" presStyleIdx="4" presStyleCnt="5">
        <dgm:presLayoutVars>
          <dgm:bulletEnabled val="1"/>
        </dgm:presLayoutVars>
      </dgm:prSet>
      <dgm:spPr/>
      <dgm:t>
        <a:bodyPr/>
        <a:lstStyle/>
        <a:p>
          <a:endParaRPr lang="es-PE"/>
        </a:p>
      </dgm:t>
    </dgm:pt>
    <dgm:pt modelId="{6AA3DAD2-E4C7-4B69-B1EA-07B6C1104D6B}" type="pres">
      <dgm:prSet presAssocID="{2CD33F4A-C36C-4EE3-A97B-6523B68EF92D}" presName="FiveNodes_2_text" presStyleLbl="node1" presStyleIdx="4" presStyleCnt="5">
        <dgm:presLayoutVars>
          <dgm:bulletEnabled val="1"/>
        </dgm:presLayoutVars>
      </dgm:prSet>
      <dgm:spPr/>
      <dgm:t>
        <a:bodyPr/>
        <a:lstStyle/>
        <a:p>
          <a:endParaRPr lang="es-PE"/>
        </a:p>
      </dgm:t>
    </dgm:pt>
    <dgm:pt modelId="{070227B0-6392-4412-A7DA-E30808910318}" type="pres">
      <dgm:prSet presAssocID="{2CD33F4A-C36C-4EE3-A97B-6523B68EF92D}" presName="FiveNodes_3_text" presStyleLbl="node1" presStyleIdx="4" presStyleCnt="5">
        <dgm:presLayoutVars>
          <dgm:bulletEnabled val="1"/>
        </dgm:presLayoutVars>
      </dgm:prSet>
      <dgm:spPr/>
      <dgm:t>
        <a:bodyPr/>
        <a:lstStyle/>
        <a:p>
          <a:endParaRPr lang="es-PE"/>
        </a:p>
      </dgm:t>
    </dgm:pt>
    <dgm:pt modelId="{21B202A9-7A5F-4D46-A61B-36BBEEE67207}" type="pres">
      <dgm:prSet presAssocID="{2CD33F4A-C36C-4EE3-A97B-6523B68EF92D}" presName="FiveNodes_4_text" presStyleLbl="node1" presStyleIdx="4" presStyleCnt="5">
        <dgm:presLayoutVars>
          <dgm:bulletEnabled val="1"/>
        </dgm:presLayoutVars>
      </dgm:prSet>
      <dgm:spPr/>
      <dgm:t>
        <a:bodyPr/>
        <a:lstStyle/>
        <a:p>
          <a:endParaRPr lang="es-PE"/>
        </a:p>
      </dgm:t>
    </dgm:pt>
    <dgm:pt modelId="{31B1209E-97EC-48C5-9C45-B24BE7007701}" type="pres">
      <dgm:prSet presAssocID="{2CD33F4A-C36C-4EE3-A97B-6523B68EF92D}" presName="FiveNodes_5_text" presStyleLbl="node1" presStyleIdx="4" presStyleCnt="5">
        <dgm:presLayoutVars>
          <dgm:bulletEnabled val="1"/>
        </dgm:presLayoutVars>
      </dgm:prSet>
      <dgm:spPr/>
      <dgm:t>
        <a:bodyPr/>
        <a:lstStyle/>
        <a:p>
          <a:endParaRPr lang="es-PE"/>
        </a:p>
      </dgm:t>
    </dgm:pt>
  </dgm:ptLst>
  <dgm:cxnLst>
    <dgm:cxn modelId="{F9364DDB-A712-4B96-8D68-C30F09F08724}" type="presOf" srcId="{B43A3421-2B83-43DE-8CCB-127A00263290}" destId="{0E82727E-CDA3-4FEE-B0B3-5497A07CE6FC}" srcOrd="0" destOrd="0" presId="urn:microsoft.com/office/officeart/2005/8/layout/vProcess5"/>
    <dgm:cxn modelId="{478B42FD-1307-4F16-9450-C01B14FD81E5}" srcId="{2CD33F4A-C36C-4EE3-A97B-6523B68EF92D}" destId="{B43A3421-2B83-43DE-8CCB-127A00263290}" srcOrd="1" destOrd="0" parTransId="{31D329C7-CBC2-47ED-9FEE-E53A25151DF9}" sibTransId="{76C5313E-DB11-4390-A542-2A5CC8CCA719}"/>
    <dgm:cxn modelId="{479878DA-9426-4A15-AD75-3A8F0B51B8C6}" type="presOf" srcId="{E6B89C59-6856-4F69-BCD1-A637AD10BA31}" destId="{62BFE575-CDE0-49E9-A7C3-9DC739C7B422}" srcOrd="0" destOrd="0" presId="urn:microsoft.com/office/officeart/2005/8/layout/vProcess5"/>
    <dgm:cxn modelId="{532131D6-1537-44BB-BDDF-0A2A8863C608}" type="presOf" srcId="{2CD33F4A-C36C-4EE3-A97B-6523B68EF92D}" destId="{F7B09E3D-F7B3-4C7D-AC74-F39E1351457B}" srcOrd="0" destOrd="0" presId="urn:microsoft.com/office/officeart/2005/8/layout/vProcess5"/>
    <dgm:cxn modelId="{417396BF-C5B0-460F-88D5-867666EF63EE}" type="presOf" srcId="{9580E3FC-A13D-47A5-8728-BDA12F6C79C9}" destId="{5629D236-3144-4648-B901-22664C4E5F5B}" srcOrd="0" destOrd="0" presId="urn:microsoft.com/office/officeart/2005/8/layout/vProcess5"/>
    <dgm:cxn modelId="{DCF726BB-C7A5-4478-B48B-EDDE0949DD4D}" type="presOf" srcId="{9580E3FC-A13D-47A5-8728-BDA12F6C79C9}" destId="{8EF9C522-1BD6-47E9-9D01-A6B1449E1F49}" srcOrd="1" destOrd="0" presId="urn:microsoft.com/office/officeart/2005/8/layout/vProcess5"/>
    <dgm:cxn modelId="{F0993BF2-BCD1-4AFC-9FDF-EDB413FC04B0}" type="presOf" srcId="{B4740780-B5E6-4628-953C-7DAC2B5983A4}" destId="{1D94BCB3-BB52-442A-BAF9-57F4391B3533}" srcOrd="0" destOrd="0" presId="urn:microsoft.com/office/officeart/2005/8/layout/vProcess5"/>
    <dgm:cxn modelId="{689C39D6-3918-4204-AB73-DD93495A82CA}" type="presOf" srcId="{76C5313E-DB11-4390-A542-2A5CC8CCA719}" destId="{CB478881-DE57-45F5-9B70-71541DF53512}" srcOrd="0" destOrd="0" presId="urn:microsoft.com/office/officeart/2005/8/layout/vProcess5"/>
    <dgm:cxn modelId="{0A94C560-5260-48EA-AB10-2169F8BBFFD4}" type="presOf" srcId="{82799331-205A-45DF-86A4-1DB67AB7F72B}" destId="{21B202A9-7A5F-4D46-A61B-36BBEEE67207}" srcOrd="1" destOrd="0" presId="urn:microsoft.com/office/officeart/2005/8/layout/vProcess5"/>
    <dgm:cxn modelId="{67B90F84-B694-4268-BD44-0DC4C8CAAAC7}" srcId="{2CD33F4A-C36C-4EE3-A97B-6523B68EF92D}" destId="{82799331-205A-45DF-86A4-1DB67AB7F72B}" srcOrd="3" destOrd="0" parTransId="{37891DEB-8B38-495F-9E3D-7755E7F5AC71}" sibTransId="{E6B89C59-6856-4F69-BCD1-A637AD10BA31}"/>
    <dgm:cxn modelId="{5BC1A807-C62D-4D7E-93F7-E7F1844B1D15}" srcId="{2CD33F4A-C36C-4EE3-A97B-6523B68EF92D}" destId="{A00BBC34-2350-4177-A0AE-60FBCFBBF74A}" srcOrd="4" destOrd="0" parTransId="{5967ABE9-6DBE-4ED4-8D2D-8369575DB3F3}" sibTransId="{FC9945BA-D25A-4D52-B22A-155DF5F17DCE}"/>
    <dgm:cxn modelId="{8C9821F6-B25F-4D77-887F-FEF819A07BCF}" type="presOf" srcId="{82799331-205A-45DF-86A4-1DB67AB7F72B}" destId="{1D107438-52B9-4516-BB62-A394167B0C7F}" srcOrd="0" destOrd="0" presId="urn:microsoft.com/office/officeart/2005/8/layout/vProcess5"/>
    <dgm:cxn modelId="{3DE9854F-51EF-4B1D-B5D2-0C0FFC3898BB}" type="presOf" srcId="{56C6ACD3-695D-4149-8899-33BB2A859BBE}" destId="{24AEE923-1173-4155-8569-321CE68607DF}" srcOrd="0" destOrd="0" presId="urn:microsoft.com/office/officeart/2005/8/layout/vProcess5"/>
    <dgm:cxn modelId="{384D8AFC-BAFA-4A73-BBD5-9BF6463CC2C0}" type="presOf" srcId="{97B6D8D1-7632-422C-85FB-E810B0878B96}" destId="{872345F7-AD04-4711-91B6-53CD18B23289}" srcOrd="0" destOrd="0" presId="urn:microsoft.com/office/officeart/2005/8/layout/vProcess5"/>
    <dgm:cxn modelId="{CF0C880B-33CC-4272-8A5E-5EA26A0C3DDD}" type="presOf" srcId="{A00BBC34-2350-4177-A0AE-60FBCFBBF74A}" destId="{E07142C9-3C56-4499-B22D-8CCE3698C710}" srcOrd="0" destOrd="0" presId="urn:microsoft.com/office/officeart/2005/8/layout/vProcess5"/>
    <dgm:cxn modelId="{CC5B64E5-EE8F-47AE-89B3-4079EE05398F}" srcId="{2CD33F4A-C36C-4EE3-A97B-6523B68EF92D}" destId="{B4740780-B5E6-4628-953C-7DAC2B5983A4}" srcOrd="2" destOrd="0" parTransId="{AC4BE795-4AF1-490F-8E36-3E0619BDDDDD}" sibTransId="{97B6D8D1-7632-422C-85FB-E810B0878B96}"/>
    <dgm:cxn modelId="{49CA6265-829F-4D6A-A0C2-2F1E64DAD0E6}" type="presOf" srcId="{A00BBC34-2350-4177-A0AE-60FBCFBBF74A}" destId="{31B1209E-97EC-48C5-9C45-B24BE7007701}" srcOrd="1" destOrd="0" presId="urn:microsoft.com/office/officeart/2005/8/layout/vProcess5"/>
    <dgm:cxn modelId="{A65A616C-C59F-4A4A-8D9F-A9FEEC1D5C61}" srcId="{2CD33F4A-C36C-4EE3-A97B-6523B68EF92D}" destId="{9580E3FC-A13D-47A5-8728-BDA12F6C79C9}" srcOrd="0" destOrd="0" parTransId="{C3E13B81-9477-4368-A7FD-B4C691FA0A8E}" sibTransId="{56C6ACD3-695D-4149-8899-33BB2A859BBE}"/>
    <dgm:cxn modelId="{112072DB-41E9-4E06-A638-12FE5CE07370}" type="presOf" srcId="{B4740780-B5E6-4628-953C-7DAC2B5983A4}" destId="{070227B0-6392-4412-A7DA-E30808910318}" srcOrd="1" destOrd="0" presId="urn:microsoft.com/office/officeart/2005/8/layout/vProcess5"/>
    <dgm:cxn modelId="{6D38FF69-0F4F-4119-A6BA-E8DF98098DF6}" type="presOf" srcId="{B43A3421-2B83-43DE-8CCB-127A00263290}" destId="{6AA3DAD2-E4C7-4B69-B1EA-07B6C1104D6B}" srcOrd="1" destOrd="0" presId="urn:microsoft.com/office/officeart/2005/8/layout/vProcess5"/>
    <dgm:cxn modelId="{3EC02EFA-BCFE-441A-8073-E23B4363BEDE}" type="presParOf" srcId="{F7B09E3D-F7B3-4C7D-AC74-F39E1351457B}" destId="{77E5AFDF-3E90-48DD-A5DD-716FFA91E3B4}" srcOrd="0" destOrd="0" presId="urn:microsoft.com/office/officeart/2005/8/layout/vProcess5"/>
    <dgm:cxn modelId="{5A6F9810-AA36-4D19-8A32-4543C0009137}" type="presParOf" srcId="{F7B09E3D-F7B3-4C7D-AC74-F39E1351457B}" destId="{5629D236-3144-4648-B901-22664C4E5F5B}" srcOrd="1" destOrd="0" presId="urn:microsoft.com/office/officeart/2005/8/layout/vProcess5"/>
    <dgm:cxn modelId="{AE041BA2-EBAA-4432-9A02-FBAD3FA268D3}" type="presParOf" srcId="{F7B09E3D-F7B3-4C7D-AC74-F39E1351457B}" destId="{0E82727E-CDA3-4FEE-B0B3-5497A07CE6FC}" srcOrd="2" destOrd="0" presId="urn:microsoft.com/office/officeart/2005/8/layout/vProcess5"/>
    <dgm:cxn modelId="{B28E38E8-AFD1-43D9-81C5-B788D44E0D35}" type="presParOf" srcId="{F7B09E3D-F7B3-4C7D-AC74-F39E1351457B}" destId="{1D94BCB3-BB52-442A-BAF9-57F4391B3533}" srcOrd="3" destOrd="0" presId="urn:microsoft.com/office/officeart/2005/8/layout/vProcess5"/>
    <dgm:cxn modelId="{C4B06B40-1ACA-48C5-B418-B374EE3A4E55}" type="presParOf" srcId="{F7B09E3D-F7B3-4C7D-AC74-F39E1351457B}" destId="{1D107438-52B9-4516-BB62-A394167B0C7F}" srcOrd="4" destOrd="0" presId="urn:microsoft.com/office/officeart/2005/8/layout/vProcess5"/>
    <dgm:cxn modelId="{E33F7233-7AB9-441A-BA5C-D69CC50A4FFC}" type="presParOf" srcId="{F7B09E3D-F7B3-4C7D-AC74-F39E1351457B}" destId="{E07142C9-3C56-4499-B22D-8CCE3698C710}" srcOrd="5" destOrd="0" presId="urn:microsoft.com/office/officeart/2005/8/layout/vProcess5"/>
    <dgm:cxn modelId="{4192B53B-9F46-4A9F-B41E-2F693EF663AB}" type="presParOf" srcId="{F7B09E3D-F7B3-4C7D-AC74-F39E1351457B}" destId="{24AEE923-1173-4155-8569-321CE68607DF}" srcOrd="6" destOrd="0" presId="urn:microsoft.com/office/officeart/2005/8/layout/vProcess5"/>
    <dgm:cxn modelId="{9F07129E-A8E3-4345-8263-31B7B0649DC5}" type="presParOf" srcId="{F7B09E3D-F7B3-4C7D-AC74-F39E1351457B}" destId="{CB478881-DE57-45F5-9B70-71541DF53512}" srcOrd="7" destOrd="0" presId="urn:microsoft.com/office/officeart/2005/8/layout/vProcess5"/>
    <dgm:cxn modelId="{F677CBFE-F52C-4902-8054-0E8A88BB0452}" type="presParOf" srcId="{F7B09E3D-F7B3-4C7D-AC74-F39E1351457B}" destId="{872345F7-AD04-4711-91B6-53CD18B23289}" srcOrd="8" destOrd="0" presId="urn:microsoft.com/office/officeart/2005/8/layout/vProcess5"/>
    <dgm:cxn modelId="{0C0BB64E-30F6-4DE9-8621-37807920D37D}" type="presParOf" srcId="{F7B09E3D-F7B3-4C7D-AC74-F39E1351457B}" destId="{62BFE575-CDE0-49E9-A7C3-9DC739C7B422}" srcOrd="9" destOrd="0" presId="urn:microsoft.com/office/officeart/2005/8/layout/vProcess5"/>
    <dgm:cxn modelId="{B66FE5F4-74EA-404E-A89C-B9C88B040C93}" type="presParOf" srcId="{F7B09E3D-F7B3-4C7D-AC74-F39E1351457B}" destId="{8EF9C522-1BD6-47E9-9D01-A6B1449E1F49}" srcOrd="10" destOrd="0" presId="urn:microsoft.com/office/officeart/2005/8/layout/vProcess5"/>
    <dgm:cxn modelId="{FD72D1E2-C916-460B-B721-4D1456B40A34}" type="presParOf" srcId="{F7B09E3D-F7B3-4C7D-AC74-F39E1351457B}" destId="{6AA3DAD2-E4C7-4B69-B1EA-07B6C1104D6B}" srcOrd="11" destOrd="0" presId="urn:microsoft.com/office/officeart/2005/8/layout/vProcess5"/>
    <dgm:cxn modelId="{23996A0A-E8E4-436D-82C0-91A7EDCC8907}" type="presParOf" srcId="{F7B09E3D-F7B3-4C7D-AC74-F39E1351457B}" destId="{070227B0-6392-4412-A7DA-E30808910318}" srcOrd="12" destOrd="0" presId="urn:microsoft.com/office/officeart/2005/8/layout/vProcess5"/>
    <dgm:cxn modelId="{6DDC1F43-B20D-4489-9961-76303F3B73F3}" type="presParOf" srcId="{F7B09E3D-F7B3-4C7D-AC74-F39E1351457B}" destId="{21B202A9-7A5F-4D46-A61B-36BBEEE67207}" srcOrd="13" destOrd="0" presId="urn:microsoft.com/office/officeart/2005/8/layout/vProcess5"/>
    <dgm:cxn modelId="{413DAF9C-A6BF-4A2F-A9C5-961C9132F769}" type="presParOf" srcId="{F7B09E3D-F7B3-4C7D-AC74-F39E1351457B}" destId="{31B1209E-97EC-48C5-9C45-B24BE7007701}"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B982BA1-A144-4C55-9B2E-8CE5143535D2}" type="doc">
      <dgm:prSet loTypeId="urn:microsoft.com/office/officeart/2005/8/layout/hierarchy2" loCatId="hierarchy" qsTypeId="urn:microsoft.com/office/officeart/2005/8/quickstyle/simple1#24" qsCatId="simple" csTypeId="urn:microsoft.com/office/officeart/2005/8/colors/accent1_2#24" csCatId="accent1" phldr="1"/>
      <dgm:spPr/>
      <dgm:t>
        <a:bodyPr/>
        <a:lstStyle/>
        <a:p>
          <a:endParaRPr lang="es-PE"/>
        </a:p>
      </dgm:t>
    </dgm:pt>
    <dgm:pt modelId="{3FE031A8-55CA-47BE-B6DC-4E2C3688FFF2}">
      <dgm:prSet phldrT="[Texto]" custT="1"/>
      <dgm:spPr>
        <a:noFill/>
        <a:ln>
          <a:solidFill>
            <a:schemeClr val="accent5">
              <a:lumMod val="50000"/>
            </a:schemeClr>
          </a:solidFill>
        </a:ln>
      </dgm:spPr>
      <dgm:t>
        <a:bodyPr/>
        <a:lstStyle/>
        <a:p>
          <a:r>
            <a:rPr lang="es-PE" sz="1800" b="1" dirty="0" smtClean="0">
              <a:solidFill>
                <a:schemeClr val="tx2">
                  <a:lumMod val="50000"/>
                </a:schemeClr>
              </a:solidFill>
            </a:rPr>
            <a:t>EL PERMISO Y LA LICENCIA PARA EL DESEMPEÑO DE CARGOS SINDICALES (*)</a:t>
          </a:r>
          <a:endParaRPr lang="es-PE" sz="1800" dirty="0"/>
        </a:p>
      </dgm:t>
    </dgm:pt>
    <dgm:pt modelId="{2B2281FD-4FF9-4978-A45C-D16270BDDDE7}" type="parTrans" cxnId="{013668E3-5EA5-4FB5-A202-2A8CFB4E7685}">
      <dgm:prSet/>
      <dgm:spPr/>
      <dgm:t>
        <a:bodyPr/>
        <a:lstStyle/>
        <a:p>
          <a:endParaRPr lang="es-PE"/>
        </a:p>
      </dgm:t>
    </dgm:pt>
    <dgm:pt modelId="{5FC592AD-4B77-4557-94A1-E980B6CF449A}" type="sibTrans" cxnId="{013668E3-5EA5-4FB5-A202-2A8CFB4E7685}">
      <dgm:prSet/>
      <dgm:spPr/>
      <dgm:t>
        <a:bodyPr/>
        <a:lstStyle/>
        <a:p>
          <a:endParaRPr lang="es-PE"/>
        </a:p>
      </dgm:t>
    </dgm:pt>
    <dgm:pt modelId="{A5B93CB2-FE37-4A48-A56E-AC9BEF62EC81}">
      <dgm:prSet phldrT="[Texto]" custT="1"/>
      <dgm:spPr>
        <a:noFill/>
        <a:ln>
          <a:solidFill>
            <a:schemeClr val="accent5">
              <a:lumMod val="50000"/>
            </a:schemeClr>
          </a:solidFill>
        </a:ln>
      </dgm:spPr>
      <dgm:t>
        <a:bodyPr/>
        <a:lstStyle/>
        <a:p>
          <a:r>
            <a:rPr lang="es-PE" sz="1600" b="0" dirty="0" smtClean="0">
              <a:solidFill>
                <a:schemeClr val="tx2">
                  <a:lumMod val="50000"/>
                </a:schemeClr>
              </a:solidFill>
            </a:rPr>
            <a:t>Derecho que tienen los dirigentes sindicales para ausentarse de su centro de trabajo con la finalidad de cumplir funciones propias de su condición de representantes de los trabajadores</a:t>
          </a:r>
          <a:endParaRPr lang="es-PE" sz="1600" b="0" dirty="0"/>
        </a:p>
      </dgm:t>
    </dgm:pt>
    <dgm:pt modelId="{6EBDF60D-60A4-45F4-89E2-93540C8C2C0E}" type="parTrans" cxnId="{B58265F3-34DC-4132-8DEC-A059867D087C}">
      <dgm:prSet/>
      <dgm:spPr>
        <a:ln>
          <a:solidFill>
            <a:schemeClr val="accent5">
              <a:lumMod val="50000"/>
            </a:schemeClr>
          </a:solidFill>
        </a:ln>
      </dgm:spPr>
      <dgm:t>
        <a:bodyPr/>
        <a:lstStyle/>
        <a:p>
          <a:endParaRPr lang="es-PE" dirty="0"/>
        </a:p>
      </dgm:t>
    </dgm:pt>
    <dgm:pt modelId="{D03EED57-756D-47F9-B0E2-FE94E5DFE426}" type="sibTrans" cxnId="{B58265F3-34DC-4132-8DEC-A059867D087C}">
      <dgm:prSet/>
      <dgm:spPr/>
      <dgm:t>
        <a:bodyPr/>
        <a:lstStyle/>
        <a:p>
          <a:endParaRPr lang="es-PE"/>
        </a:p>
      </dgm:t>
    </dgm:pt>
    <dgm:pt modelId="{A1EEE09E-F7B4-4305-BAB4-37199D333801}">
      <dgm:prSet phldrT="[Texto]" custT="1"/>
      <dgm:spPr>
        <a:noFill/>
        <a:ln>
          <a:solidFill>
            <a:schemeClr val="accent5">
              <a:lumMod val="50000"/>
            </a:schemeClr>
          </a:solidFill>
        </a:ln>
      </dgm:spPr>
      <dgm:t>
        <a:bodyPr/>
        <a:lstStyle/>
        <a:p>
          <a:r>
            <a:rPr lang="es-PE" sz="1600" b="0" dirty="0" smtClean="0">
              <a:solidFill>
                <a:schemeClr val="tx2">
                  <a:lumMod val="50000"/>
                </a:schemeClr>
              </a:solidFill>
            </a:rPr>
            <a:t>Se limita a 30 días naturales al año a falta de convención</a:t>
          </a:r>
          <a:endParaRPr lang="es-PE" sz="1600" b="0" dirty="0"/>
        </a:p>
      </dgm:t>
    </dgm:pt>
    <dgm:pt modelId="{0EA1FD89-B3B2-4EC5-A7C6-7B6A5454E109}" type="parTrans" cxnId="{F84ADB39-BE80-4513-94D5-047FEF576E5B}">
      <dgm:prSet/>
      <dgm:spPr>
        <a:ln>
          <a:solidFill>
            <a:schemeClr val="accent5">
              <a:lumMod val="50000"/>
            </a:schemeClr>
          </a:solidFill>
        </a:ln>
      </dgm:spPr>
      <dgm:t>
        <a:bodyPr/>
        <a:lstStyle/>
        <a:p>
          <a:endParaRPr lang="es-PE" dirty="0"/>
        </a:p>
      </dgm:t>
    </dgm:pt>
    <dgm:pt modelId="{AF1BBC53-581D-4089-BFC2-0994034400A0}" type="sibTrans" cxnId="{F84ADB39-BE80-4513-94D5-047FEF576E5B}">
      <dgm:prSet/>
      <dgm:spPr/>
      <dgm:t>
        <a:bodyPr/>
        <a:lstStyle/>
        <a:p>
          <a:endParaRPr lang="es-PE"/>
        </a:p>
      </dgm:t>
    </dgm:pt>
    <dgm:pt modelId="{9052B688-CAB5-498B-9F7E-A4B34F0FF227}">
      <dgm:prSet phldrT="[Texto]" custT="1"/>
      <dgm:spPr>
        <a:noFill/>
        <a:ln>
          <a:solidFill>
            <a:schemeClr val="accent5">
              <a:lumMod val="50000"/>
            </a:schemeClr>
          </a:solidFill>
        </a:ln>
      </dgm:spPr>
      <dgm:t>
        <a:bodyPr/>
        <a:lstStyle/>
        <a:p>
          <a:r>
            <a:rPr lang="es-PE" sz="1600" b="0" dirty="0" smtClean="0">
              <a:solidFill>
                <a:schemeClr val="tx2">
                  <a:lumMod val="50000"/>
                </a:schemeClr>
              </a:solidFill>
            </a:rPr>
            <a:t>Se otorga al secretario general, secretario adjunto, o quien haga sus veces; secretario de defensa; y  secretario de organización</a:t>
          </a:r>
          <a:endParaRPr lang="es-PE" sz="1600" b="0" dirty="0"/>
        </a:p>
      </dgm:t>
    </dgm:pt>
    <dgm:pt modelId="{8FB97CB1-FD0C-4877-BB62-CBB1C7FE5FC3}" type="parTrans" cxnId="{5B63ABC6-72DF-4958-967A-442C1D259530}">
      <dgm:prSet/>
      <dgm:spPr>
        <a:ln>
          <a:solidFill>
            <a:schemeClr val="accent5">
              <a:lumMod val="50000"/>
            </a:schemeClr>
          </a:solidFill>
        </a:ln>
      </dgm:spPr>
      <dgm:t>
        <a:bodyPr/>
        <a:lstStyle/>
        <a:p>
          <a:endParaRPr lang="es-PE" dirty="0"/>
        </a:p>
      </dgm:t>
    </dgm:pt>
    <dgm:pt modelId="{5992F740-4266-4F4E-BFC1-C5D29C432574}" type="sibTrans" cxnId="{5B63ABC6-72DF-4958-967A-442C1D259530}">
      <dgm:prSet/>
      <dgm:spPr/>
      <dgm:t>
        <a:bodyPr/>
        <a:lstStyle/>
        <a:p>
          <a:endParaRPr lang="es-PE"/>
        </a:p>
      </dgm:t>
    </dgm:pt>
    <dgm:pt modelId="{4BCAF4BA-C767-47EE-91AC-C246AC91B4D9}">
      <dgm:prSet phldrT="[Texto]" custT="1"/>
      <dgm:spPr>
        <a:noFill/>
        <a:ln>
          <a:solidFill>
            <a:schemeClr val="accent5">
              <a:lumMod val="50000"/>
            </a:schemeClr>
          </a:solidFill>
        </a:ln>
      </dgm:spPr>
      <dgm:t>
        <a:bodyPr/>
        <a:lstStyle/>
        <a:p>
          <a:r>
            <a:rPr lang="es-PE" sz="1600" b="0" dirty="0" smtClean="0">
              <a:solidFill>
                <a:schemeClr val="tx2">
                  <a:lumMod val="50000"/>
                </a:schemeClr>
              </a:solidFill>
            </a:rPr>
            <a:t>El permiso sindical a que se hace referencia se limitará al secretario general y secretario de defensa cuando el sindicato agrupe entre veinte (20) a cincuenta (50) afiliados.</a:t>
          </a:r>
          <a:endParaRPr lang="es-PE" sz="1600" b="0" dirty="0">
            <a:solidFill>
              <a:schemeClr val="tx2">
                <a:lumMod val="50000"/>
              </a:schemeClr>
            </a:solidFill>
          </a:endParaRPr>
        </a:p>
      </dgm:t>
    </dgm:pt>
    <dgm:pt modelId="{410E1AD2-F592-4D0D-A584-CCDB0A95FAC1}" type="parTrans" cxnId="{D1901DA2-ADC7-4F43-B2A8-F9A0A509FD4E}">
      <dgm:prSet/>
      <dgm:spPr>
        <a:ln>
          <a:solidFill>
            <a:schemeClr val="accent5">
              <a:lumMod val="50000"/>
            </a:schemeClr>
          </a:solidFill>
        </a:ln>
      </dgm:spPr>
      <dgm:t>
        <a:bodyPr/>
        <a:lstStyle/>
        <a:p>
          <a:endParaRPr lang="es-PE" dirty="0"/>
        </a:p>
      </dgm:t>
    </dgm:pt>
    <dgm:pt modelId="{8A83548D-7DA7-401E-B277-1D7A7F40CBB7}" type="sibTrans" cxnId="{D1901DA2-ADC7-4F43-B2A8-F9A0A509FD4E}">
      <dgm:prSet/>
      <dgm:spPr/>
      <dgm:t>
        <a:bodyPr/>
        <a:lstStyle/>
        <a:p>
          <a:endParaRPr lang="es-PE"/>
        </a:p>
      </dgm:t>
    </dgm:pt>
    <dgm:pt modelId="{8F19D588-CA1D-4F85-B3D2-AD2EE280826A}" type="pres">
      <dgm:prSet presAssocID="{CB982BA1-A144-4C55-9B2E-8CE5143535D2}" presName="diagram" presStyleCnt="0">
        <dgm:presLayoutVars>
          <dgm:chPref val="1"/>
          <dgm:dir/>
          <dgm:animOne val="branch"/>
          <dgm:animLvl val="lvl"/>
          <dgm:resizeHandles val="exact"/>
        </dgm:presLayoutVars>
      </dgm:prSet>
      <dgm:spPr/>
      <dgm:t>
        <a:bodyPr/>
        <a:lstStyle/>
        <a:p>
          <a:endParaRPr lang="es-PE"/>
        </a:p>
      </dgm:t>
    </dgm:pt>
    <dgm:pt modelId="{31D1E291-49EB-434B-99FF-3295B76AA1C6}" type="pres">
      <dgm:prSet presAssocID="{3FE031A8-55CA-47BE-B6DC-4E2C3688FFF2}" presName="root1" presStyleCnt="0"/>
      <dgm:spPr/>
    </dgm:pt>
    <dgm:pt modelId="{7352F817-FD1E-4F9A-A5AE-443A6A32C7CD}" type="pres">
      <dgm:prSet presAssocID="{3FE031A8-55CA-47BE-B6DC-4E2C3688FFF2}" presName="LevelOneTextNode" presStyleLbl="node0" presStyleIdx="0" presStyleCnt="1" custScaleY="119143">
        <dgm:presLayoutVars>
          <dgm:chPref val="3"/>
        </dgm:presLayoutVars>
      </dgm:prSet>
      <dgm:spPr/>
      <dgm:t>
        <a:bodyPr/>
        <a:lstStyle/>
        <a:p>
          <a:endParaRPr lang="es-PE"/>
        </a:p>
      </dgm:t>
    </dgm:pt>
    <dgm:pt modelId="{FE592566-B1E1-452A-82CA-D3468B8D6AED}" type="pres">
      <dgm:prSet presAssocID="{3FE031A8-55CA-47BE-B6DC-4E2C3688FFF2}" presName="level2hierChild" presStyleCnt="0"/>
      <dgm:spPr/>
    </dgm:pt>
    <dgm:pt modelId="{CF606B27-3C84-4825-AF91-61092A58D249}" type="pres">
      <dgm:prSet presAssocID="{6EBDF60D-60A4-45F4-89E2-93540C8C2C0E}" presName="conn2-1" presStyleLbl="parChTrans1D2" presStyleIdx="0" presStyleCnt="4"/>
      <dgm:spPr/>
      <dgm:t>
        <a:bodyPr/>
        <a:lstStyle/>
        <a:p>
          <a:endParaRPr lang="es-PE"/>
        </a:p>
      </dgm:t>
    </dgm:pt>
    <dgm:pt modelId="{55F3BD30-A289-4C6F-92B4-F946C663D92C}" type="pres">
      <dgm:prSet presAssocID="{6EBDF60D-60A4-45F4-89E2-93540C8C2C0E}" presName="connTx" presStyleLbl="parChTrans1D2" presStyleIdx="0" presStyleCnt="4"/>
      <dgm:spPr/>
      <dgm:t>
        <a:bodyPr/>
        <a:lstStyle/>
        <a:p>
          <a:endParaRPr lang="es-PE"/>
        </a:p>
      </dgm:t>
    </dgm:pt>
    <dgm:pt modelId="{1CDD71CA-CF85-4CBE-BB08-12310E49B1D3}" type="pres">
      <dgm:prSet presAssocID="{A5B93CB2-FE37-4A48-A56E-AC9BEF62EC81}" presName="root2" presStyleCnt="0"/>
      <dgm:spPr/>
    </dgm:pt>
    <dgm:pt modelId="{74ED9257-64EA-4EBF-937E-D4F2FB5B4D34}" type="pres">
      <dgm:prSet presAssocID="{A5B93CB2-FE37-4A48-A56E-AC9BEF62EC81}" presName="LevelTwoTextNode" presStyleLbl="node2" presStyleIdx="0" presStyleCnt="4" custScaleX="164306">
        <dgm:presLayoutVars>
          <dgm:chPref val="3"/>
        </dgm:presLayoutVars>
      </dgm:prSet>
      <dgm:spPr/>
      <dgm:t>
        <a:bodyPr/>
        <a:lstStyle/>
        <a:p>
          <a:endParaRPr lang="es-PE"/>
        </a:p>
      </dgm:t>
    </dgm:pt>
    <dgm:pt modelId="{97A11A61-A0DE-423F-BF24-CA6AB5C6520D}" type="pres">
      <dgm:prSet presAssocID="{A5B93CB2-FE37-4A48-A56E-AC9BEF62EC81}" presName="level3hierChild" presStyleCnt="0"/>
      <dgm:spPr/>
    </dgm:pt>
    <dgm:pt modelId="{C66DF4E7-521D-4509-8B70-045844B05294}" type="pres">
      <dgm:prSet presAssocID="{0EA1FD89-B3B2-4EC5-A7C6-7B6A5454E109}" presName="conn2-1" presStyleLbl="parChTrans1D2" presStyleIdx="1" presStyleCnt="4"/>
      <dgm:spPr/>
      <dgm:t>
        <a:bodyPr/>
        <a:lstStyle/>
        <a:p>
          <a:endParaRPr lang="es-PE"/>
        </a:p>
      </dgm:t>
    </dgm:pt>
    <dgm:pt modelId="{D45293A8-0652-462C-8222-A05F6E6F9CB4}" type="pres">
      <dgm:prSet presAssocID="{0EA1FD89-B3B2-4EC5-A7C6-7B6A5454E109}" presName="connTx" presStyleLbl="parChTrans1D2" presStyleIdx="1" presStyleCnt="4"/>
      <dgm:spPr/>
      <dgm:t>
        <a:bodyPr/>
        <a:lstStyle/>
        <a:p>
          <a:endParaRPr lang="es-PE"/>
        </a:p>
      </dgm:t>
    </dgm:pt>
    <dgm:pt modelId="{EB7EEC77-5E80-487B-815E-67E40D195F7C}" type="pres">
      <dgm:prSet presAssocID="{A1EEE09E-F7B4-4305-BAB4-37199D333801}" presName="root2" presStyleCnt="0"/>
      <dgm:spPr/>
    </dgm:pt>
    <dgm:pt modelId="{D47CA96A-02C6-402C-9CF9-905FCBA47E69}" type="pres">
      <dgm:prSet presAssocID="{A1EEE09E-F7B4-4305-BAB4-37199D333801}" presName="LevelTwoTextNode" presStyleLbl="node2" presStyleIdx="1" presStyleCnt="4" custScaleX="162783">
        <dgm:presLayoutVars>
          <dgm:chPref val="3"/>
        </dgm:presLayoutVars>
      </dgm:prSet>
      <dgm:spPr/>
      <dgm:t>
        <a:bodyPr/>
        <a:lstStyle/>
        <a:p>
          <a:endParaRPr lang="es-PE"/>
        </a:p>
      </dgm:t>
    </dgm:pt>
    <dgm:pt modelId="{B2403614-EAF6-4E46-9491-BB7299E7D761}" type="pres">
      <dgm:prSet presAssocID="{A1EEE09E-F7B4-4305-BAB4-37199D333801}" presName="level3hierChild" presStyleCnt="0"/>
      <dgm:spPr/>
    </dgm:pt>
    <dgm:pt modelId="{4537B6CE-E1A5-4A06-91AD-2EEA070485F8}" type="pres">
      <dgm:prSet presAssocID="{8FB97CB1-FD0C-4877-BB62-CBB1C7FE5FC3}" presName="conn2-1" presStyleLbl="parChTrans1D2" presStyleIdx="2" presStyleCnt="4"/>
      <dgm:spPr/>
      <dgm:t>
        <a:bodyPr/>
        <a:lstStyle/>
        <a:p>
          <a:endParaRPr lang="es-PE"/>
        </a:p>
      </dgm:t>
    </dgm:pt>
    <dgm:pt modelId="{1E0DFBE0-6519-473C-A080-A08F0C13ACBC}" type="pres">
      <dgm:prSet presAssocID="{8FB97CB1-FD0C-4877-BB62-CBB1C7FE5FC3}" presName="connTx" presStyleLbl="parChTrans1D2" presStyleIdx="2" presStyleCnt="4"/>
      <dgm:spPr/>
      <dgm:t>
        <a:bodyPr/>
        <a:lstStyle/>
        <a:p>
          <a:endParaRPr lang="es-PE"/>
        </a:p>
      </dgm:t>
    </dgm:pt>
    <dgm:pt modelId="{78A94568-7C92-41AA-BA9C-094690C87D1D}" type="pres">
      <dgm:prSet presAssocID="{9052B688-CAB5-498B-9F7E-A4B34F0FF227}" presName="root2" presStyleCnt="0"/>
      <dgm:spPr/>
    </dgm:pt>
    <dgm:pt modelId="{4CA9BB58-D3D0-428C-AE1A-8F7822FE75DB}" type="pres">
      <dgm:prSet presAssocID="{9052B688-CAB5-498B-9F7E-A4B34F0FF227}" presName="LevelTwoTextNode" presStyleLbl="node2" presStyleIdx="2" presStyleCnt="4" custScaleX="162775">
        <dgm:presLayoutVars>
          <dgm:chPref val="3"/>
        </dgm:presLayoutVars>
      </dgm:prSet>
      <dgm:spPr/>
      <dgm:t>
        <a:bodyPr/>
        <a:lstStyle/>
        <a:p>
          <a:endParaRPr lang="es-PE"/>
        </a:p>
      </dgm:t>
    </dgm:pt>
    <dgm:pt modelId="{DA4BD648-CF8D-4FE3-A599-CB74D04BE7A6}" type="pres">
      <dgm:prSet presAssocID="{9052B688-CAB5-498B-9F7E-A4B34F0FF227}" presName="level3hierChild" presStyleCnt="0"/>
      <dgm:spPr/>
    </dgm:pt>
    <dgm:pt modelId="{D54847B9-AE10-4058-BFB7-C6DAD84B19E2}" type="pres">
      <dgm:prSet presAssocID="{410E1AD2-F592-4D0D-A584-CCDB0A95FAC1}" presName="conn2-1" presStyleLbl="parChTrans1D2" presStyleIdx="3" presStyleCnt="4"/>
      <dgm:spPr/>
      <dgm:t>
        <a:bodyPr/>
        <a:lstStyle/>
        <a:p>
          <a:endParaRPr lang="es-PE"/>
        </a:p>
      </dgm:t>
    </dgm:pt>
    <dgm:pt modelId="{69E867D8-4951-44E8-B916-F2CE52EED949}" type="pres">
      <dgm:prSet presAssocID="{410E1AD2-F592-4D0D-A584-CCDB0A95FAC1}" presName="connTx" presStyleLbl="parChTrans1D2" presStyleIdx="3" presStyleCnt="4"/>
      <dgm:spPr/>
      <dgm:t>
        <a:bodyPr/>
        <a:lstStyle/>
        <a:p>
          <a:endParaRPr lang="es-PE"/>
        </a:p>
      </dgm:t>
    </dgm:pt>
    <dgm:pt modelId="{B65D9B34-B30F-4CC0-9137-AF7E224C4488}" type="pres">
      <dgm:prSet presAssocID="{4BCAF4BA-C767-47EE-91AC-C246AC91B4D9}" presName="root2" presStyleCnt="0"/>
      <dgm:spPr/>
    </dgm:pt>
    <dgm:pt modelId="{2BCE739E-C5C9-464C-AE40-8DF734549E59}" type="pres">
      <dgm:prSet presAssocID="{4BCAF4BA-C767-47EE-91AC-C246AC91B4D9}" presName="LevelTwoTextNode" presStyleLbl="node2" presStyleIdx="3" presStyleCnt="4" custScaleX="162774">
        <dgm:presLayoutVars>
          <dgm:chPref val="3"/>
        </dgm:presLayoutVars>
      </dgm:prSet>
      <dgm:spPr/>
      <dgm:t>
        <a:bodyPr/>
        <a:lstStyle/>
        <a:p>
          <a:endParaRPr lang="es-PE"/>
        </a:p>
      </dgm:t>
    </dgm:pt>
    <dgm:pt modelId="{02F70C9D-A18B-4779-9BC3-D3B01906C0C5}" type="pres">
      <dgm:prSet presAssocID="{4BCAF4BA-C767-47EE-91AC-C246AC91B4D9}" presName="level3hierChild" presStyleCnt="0"/>
      <dgm:spPr/>
    </dgm:pt>
  </dgm:ptLst>
  <dgm:cxnLst>
    <dgm:cxn modelId="{013668E3-5EA5-4FB5-A202-2A8CFB4E7685}" srcId="{CB982BA1-A144-4C55-9B2E-8CE5143535D2}" destId="{3FE031A8-55CA-47BE-B6DC-4E2C3688FFF2}" srcOrd="0" destOrd="0" parTransId="{2B2281FD-4FF9-4978-A45C-D16270BDDDE7}" sibTransId="{5FC592AD-4B77-4557-94A1-E980B6CF449A}"/>
    <dgm:cxn modelId="{302E9EBC-0FBA-44D3-87AB-2F7EE17B5CF6}" type="presOf" srcId="{A5B93CB2-FE37-4A48-A56E-AC9BEF62EC81}" destId="{74ED9257-64EA-4EBF-937E-D4F2FB5B4D34}" srcOrd="0" destOrd="0" presId="urn:microsoft.com/office/officeart/2005/8/layout/hierarchy2"/>
    <dgm:cxn modelId="{F84ADB39-BE80-4513-94D5-047FEF576E5B}" srcId="{3FE031A8-55CA-47BE-B6DC-4E2C3688FFF2}" destId="{A1EEE09E-F7B4-4305-BAB4-37199D333801}" srcOrd="1" destOrd="0" parTransId="{0EA1FD89-B3B2-4EC5-A7C6-7B6A5454E109}" sibTransId="{AF1BBC53-581D-4089-BFC2-0994034400A0}"/>
    <dgm:cxn modelId="{5077C68C-6125-45E9-AE11-B78E7571F2CE}" type="presOf" srcId="{410E1AD2-F592-4D0D-A584-CCDB0A95FAC1}" destId="{D54847B9-AE10-4058-BFB7-C6DAD84B19E2}" srcOrd="0" destOrd="0" presId="urn:microsoft.com/office/officeart/2005/8/layout/hierarchy2"/>
    <dgm:cxn modelId="{571C3F69-647B-47FB-B7EF-9C9BA6F94195}" type="presOf" srcId="{410E1AD2-F592-4D0D-A584-CCDB0A95FAC1}" destId="{69E867D8-4951-44E8-B916-F2CE52EED949}" srcOrd="1" destOrd="0" presId="urn:microsoft.com/office/officeart/2005/8/layout/hierarchy2"/>
    <dgm:cxn modelId="{F43B8B58-D143-4FC5-AEF7-0E92714F3976}" type="presOf" srcId="{4BCAF4BA-C767-47EE-91AC-C246AC91B4D9}" destId="{2BCE739E-C5C9-464C-AE40-8DF734549E59}" srcOrd="0" destOrd="0" presId="urn:microsoft.com/office/officeart/2005/8/layout/hierarchy2"/>
    <dgm:cxn modelId="{B58265F3-34DC-4132-8DEC-A059867D087C}" srcId="{3FE031A8-55CA-47BE-B6DC-4E2C3688FFF2}" destId="{A5B93CB2-FE37-4A48-A56E-AC9BEF62EC81}" srcOrd="0" destOrd="0" parTransId="{6EBDF60D-60A4-45F4-89E2-93540C8C2C0E}" sibTransId="{D03EED57-756D-47F9-B0E2-FE94E5DFE426}"/>
    <dgm:cxn modelId="{735846C7-60DD-4445-B085-2F83533834F2}" type="presOf" srcId="{6EBDF60D-60A4-45F4-89E2-93540C8C2C0E}" destId="{55F3BD30-A289-4C6F-92B4-F946C663D92C}" srcOrd="1" destOrd="0" presId="urn:microsoft.com/office/officeart/2005/8/layout/hierarchy2"/>
    <dgm:cxn modelId="{5800B714-7EDB-4B42-983A-9144CC69F326}" type="presOf" srcId="{8FB97CB1-FD0C-4877-BB62-CBB1C7FE5FC3}" destId="{4537B6CE-E1A5-4A06-91AD-2EEA070485F8}" srcOrd="0" destOrd="0" presId="urn:microsoft.com/office/officeart/2005/8/layout/hierarchy2"/>
    <dgm:cxn modelId="{14A69044-2141-48E7-9E43-B9C6DACDCCEA}" type="presOf" srcId="{9052B688-CAB5-498B-9F7E-A4B34F0FF227}" destId="{4CA9BB58-D3D0-428C-AE1A-8F7822FE75DB}" srcOrd="0" destOrd="0" presId="urn:microsoft.com/office/officeart/2005/8/layout/hierarchy2"/>
    <dgm:cxn modelId="{5B63ABC6-72DF-4958-967A-442C1D259530}" srcId="{3FE031A8-55CA-47BE-B6DC-4E2C3688FFF2}" destId="{9052B688-CAB5-498B-9F7E-A4B34F0FF227}" srcOrd="2" destOrd="0" parTransId="{8FB97CB1-FD0C-4877-BB62-CBB1C7FE5FC3}" sibTransId="{5992F740-4266-4F4E-BFC1-C5D29C432574}"/>
    <dgm:cxn modelId="{9BF00727-42A3-4F81-B831-A63EE9D34477}" type="presOf" srcId="{CB982BA1-A144-4C55-9B2E-8CE5143535D2}" destId="{8F19D588-CA1D-4F85-B3D2-AD2EE280826A}" srcOrd="0" destOrd="0" presId="urn:microsoft.com/office/officeart/2005/8/layout/hierarchy2"/>
    <dgm:cxn modelId="{89AB0645-CB10-4E7F-A83F-773DAE29729C}" type="presOf" srcId="{8FB97CB1-FD0C-4877-BB62-CBB1C7FE5FC3}" destId="{1E0DFBE0-6519-473C-A080-A08F0C13ACBC}" srcOrd="1" destOrd="0" presId="urn:microsoft.com/office/officeart/2005/8/layout/hierarchy2"/>
    <dgm:cxn modelId="{A5A3B0EF-DC96-4EE5-87F7-7DDE7EE34A9B}" type="presOf" srcId="{0EA1FD89-B3B2-4EC5-A7C6-7B6A5454E109}" destId="{C66DF4E7-521D-4509-8B70-045844B05294}" srcOrd="0" destOrd="0" presId="urn:microsoft.com/office/officeart/2005/8/layout/hierarchy2"/>
    <dgm:cxn modelId="{D1901DA2-ADC7-4F43-B2A8-F9A0A509FD4E}" srcId="{3FE031A8-55CA-47BE-B6DC-4E2C3688FFF2}" destId="{4BCAF4BA-C767-47EE-91AC-C246AC91B4D9}" srcOrd="3" destOrd="0" parTransId="{410E1AD2-F592-4D0D-A584-CCDB0A95FAC1}" sibTransId="{8A83548D-7DA7-401E-B277-1D7A7F40CBB7}"/>
    <dgm:cxn modelId="{B02E5E53-BCEC-4784-A0F7-4BADBD4B797F}" type="presOf" srcId="{A1EEE09E-F7B4-4305-BAB4-37199D333801}" destId="{D47CA96A-02C6-402C-9CF9-905FCBA47E69}" srcOrd="0" destOrd="0" presId="urn:microsoft.com/office/officeart/2005/8/layout/hierarchy2"/>
    <dgm:cxn modelId="{F3449574-FF52-4388-AC0E-941F79CF1568}" type="presOf" srcId="{3FE031A8-55CA-47BE-B6DC-4E2C3688FFF2}" destId="{7352F817-FD1E-4F9A-A5AE-443A6A32C7CD}" srcOrd="0" destOrd="0" presId="urn:microsoft.com/office/officeart/2005/8/layout/hierarchy2"/>
    <dgm:cxn modelId="{FC3CEEFD-63BD-408F-AA23-AC6C81619028}" type="presOf" srcId="{0EA1FD89-B3B2-4EC5-A7C6-7B6A5454E109}" destId="{D45293A8-0652-462C-8222-A05F6E6F9CB4}" srcOrd="1" destOrd="0" presId="urn:microsoft.com/office/officeart/2005/8/layout/hierarchy2"/>
    <dgm:cxn modelId="{3DD4641A-71EE-41BA-8EB5-EBE98AE63BF1}" type="presOf" srcId="{6EBDF60D-60A4-45F4-89E2-93540C8C2C0E}" destId="{CF606B27-3C84-4825-AF91-61092A58D249}" srcOrd="0" destOrd="0" presId="urn:microsoft.com/office/officeart/2005/8/layout/hierarchy2"/>
    <dgm:cxn modelId="{136DDEC4-37A3-4EE2-9C5A-EE43D3BB2444}" type="presParOf" srcId="{8F19D588-CA1D-4F85-B3D2-AD2EE280826A}" destId="{31D1E291-49EB-434B-99FF-3295B76AA1C6}" srcOrd="0" destOrd="0" presId="urn:microsoft.com/office/officeart/2005/8/layout/hierarchy2"/>
    <dgm:cxn modelId="{DB571ABE-E1F8-4E8A-B0F9-EC5C90957A1B}" type="presParOf" srcId="{31D1E291-49EB-434B-99FF-3295B76AA1C6}" destId="{7352F817-FD1E-4F9A-A5AE-443A6A32C7CD}" srcOrd="0" destOrd="0" presId="urn:microsoft.com/office/officeart/2005/8/layout/hierarchy2"/>
    <dgm:cxn modelId="{C8C93B39-5FE1-41BE-976B-067D39C2AB1D}" type="presParOf" srcId="{31D1E291-49EB-434B-99FF-3295B76AA1C6}" destId="{FE592566-B1E1-452A-82CA-D3468B8D6AED}" srcOrd="1" destOrd="0" presId="urn:microsoft.com/office/officeart/2005/8/layout/hierarchy2"/>
    <dgm:cxn modelId="{1581FA14-3626-45B6-8BB1-16A42D0750E1}" type="presParOf" srcId="{FE592566-B1E1-452A-82CA-D3468B8D6AED}" destId="{CF606B27-3C84-4825-AF91-61092A58D249}" srcOrd="0" destOrd="0" presId="urn:microsoft.com/office/officeart/2005/8/layout/hierarchy2"/>
    <dgm:cxn modelId="{DC1EE95C-B52F-4582-ADAB-4203A8B0AC20}" type="presParOf" srcId="{CF606B27-3C84-4825-AF91-61092A58D249}" destId="{55F3BD30-A289-4C6F-92B4-F946C663D92C}" srcOrd="0" destOrd="0" presId="urn:microsoft.com/office/officeart/2005/8/layout/hierarchy2"/>
    <dgm:cxn modelId="{1B36E221-79B3-4708-A78C-DAD3ED81153B}" type="presParOf" srcId="{FE592566-B1E1-452A-82CA-D3468B8D6AED}" destId="{1CDD71CA-CF85-4CBE-BB08-12310E49B1D3}" srcOrd="1" destOrd="0" presId="urn:microsoft.com/office/officeart/2005/8/layout/hierarchy2"/>
    <dgm:cxn modelId="{655A080D-C22F-428F-97A4-CAB61E788600}" type="presParOf" srcId="{1CDD71CA-CF85-4CBE-BB08-12310E49B1D3}" destId="{74ED9257-64EA-4EBF-937E-D4F2FB5B4D34}" srcOrd="0" destOrd="0" presId="urn:microsoft.com/office/officeart/2005/8/layout/hierarchy2"/>
    <dgm:cxn modelId="{36B85CA0-093D-4D2A-B3FE-861394A2E37D}" type="presParOf" srcId="{1CDD71CA-CF85-4CBE-BB08-12310E49B1D3}" destId="{97A11A61-A0DE-423F-BF24-CA6AB5C6520D}" srcOrd="1" destOrd="0" presId="urn:microsoft.com/office/officeart/2005/8/layout/hierarchy2"/>
    <dgm:cxn modelId="{F4C8B9A7-5AA1-4F32-BEC6-2BAE453BF892}" type="presParOf" srcId="{FE592566-B1E1-452A-82CA-D3468B8D6AED}" destId="{C66DF4E7-521D-4509-8B70-045844B05294}" srcOrd="2" destOrd="0" presId="urn:microsoft.com/office/officeart/2005/8/layout/hierarchy2"/>
    <dgm:cxn modelId="{99B928E7-D371-4B32-8A40-8A9E23FF4025}" type="presParOf" srcId="{C66DF4E7-521D-4509-8B70-045844B05294}" destId="{D45293A8-0652-462C-8222-A05F6E6F9CB4}" srcOrd="0" destOrd="0" presId="urn:microsoft.com/office/officeart/2005/8/layout/hierarchy2"/>
    <dgm:cxn modelId="{0010CD61-6323-47CF-AC1D-AB0137FD44F8}" type="presParOf" srcId="{FE592566-B1E1-452A-82CA-D3468B8D6AED}" destId="{EB7EEC77-5E80-487B-815E-67E40D195F7C}" srcOrd="3" destOrd="0" presId="urn:microsoft.com/office/officeart/2005/8/layout/hierarchy2"/>
    <dgm:cxn modelId="{F9A43FED-CD0C-498B-8F9C-224CFD7881D2}" type="presParOf" srcId="{EB7EEC77-5E80-487B-815E-67E40D195F7C}" destId="{D47CA96A-02C6-402C-9CF9-905FCBA47E69}" srcOrd="0" destOrd="0" presId="urn:microsoft.com/office/officeart/2005/8/layout/hierarchy2"/>
    <dgm:cxn modelId="{62C41302-B736-4BE4-AC57-26A2C0FBDFE8}" type="presParOf" srcId="{EB7EEC77-5E80-487B-815E-67E40D195F7C}" destId="{B2403614-EAF6-4E46-9491-BB7299E7D761}" srcOrd="1" destOrd="0" presId="urn:microsoft.com/office/officeart/2005/8/layout/hierarchy2"/>
    <dgm:cxn modelId="{A6467093-EAAD-4E10-BDBB-3D5D96AC7926}" type="presParOf" srcId="{FE592566-B1E1-452A-82CA-D3468B8D6AED}" destId="{4537B6CE-E1A5-4A06-91AD-2EEA070485F8}" srcOrd="4" destOrd="0" presId="urn:microsoft.com/office/officeart/2005/8/layout/hierarchy2"/>
    <dgm:cxn modelId="{CA1E345C-6A74-4F01-80EA-C30D66961064}" type="presParOf" srcId="{4537B6CE-E1A5-4A06-91AD-2EEA070485F8}" destId="{1E0DFBE0-6519-473C-A080-A08F0C13ACBC}" srcOrd="0" destOrd="0" presId="urn:microsoft.com/office/officeart/2005/8/layout/hierarchy2"/>
    <dgm:cxn modelId="{D4123231-7A8F-4902-AC39-D0636DF81CBA}" type="presParOf" srcId="{FE592566-B1E1-452A-82CA-D3468B8D6AED}" destId="{78A94568-7C92-41AA-BA9C-094690C87D1D}" srcOrd="5" destOrd="0" presId="urn:microsoft.com/office/officeart/2005/8/layout/hierarchy2"/>
    <dgm:cxn modelId="{1C603601-B1EF-4886-A107-97010DAE694C}" type="presParOf" srcId="{78A94568-7C92-41AA-BA9C-094690C87D1D}" destId="{4CA9BB58-D3D0-428C-AE1A-8F7822FE75DB}" srcOrd="0" destOrd="0" presId="urn:microsoft.com/office/officeart/2005/8/layout/hierarchy2"/>
    <dgm:cxn modelId="{705E7771-C7C0-45ED-8510-548F5A163810}" type="presParOf" srcId="{78A94568-7C92-41AA-BA9C-094690C87D1D}" destId="{DA4BD648-CF8D-4FE3-A599-CB74D04BE7A6}" srcOrd="1" destOrd="0" presId="urn:microsoft.com/office/officeart/2005/8/layout/hierarchy2"/>
    <dgm:cxn modelId="{BD4C9E75-05A8-4399-8A34-57542AB4848C}" type="presParOf" srcId="{FE592566-B1E1-452A-82CA-D3468B8D6AED}" destId="{D54847B9-AE10-4058-BFB7-C6DAD84B19E2}" srcOrd="6" destOrd="0" presId="urn:microsoft.com/office/officeart/2005/8/layout/hierarchy2"/>
    <dgm:cxn modelId="{91A0792E-B032-4DC2-89CA-B6E53CDA5371}" type="presParOf" srcId="{D54847B9-AE10-4058-BFB7-C6DAD84B19E2}" destId="{69E867D8-4951-44E8-B916-F2CE52EED949}" srcOrd="0" destOrd="0" presId="urn:microsoft.com/office/officeart/2005/8/layout/hierarchy2"/>
    <dgm:cxn modelId="{09EAD325-A91F-48BF-991D-246241DC13EF}" type="presParOf" srcId="{FE592566-B1E1-452A-82CA-D3468B8D6AED}" destId="{B65D9B34-B30F-4CC0-9137-AF7E224C4488}" srcOrd="7" destOrd="0" presId="urn:microsoft.com/office/officeart/2005/8/layout/hierarchy2"/>
    <dgm:cxn modelId="{2FD5C6E6-71C5-4029-9AA9-41043DA6FD3B}" type="presParOf" srcId="{B65D9B34-B30F-4CC0-9137-AF7E224C4488}" destId="{2BCE739E-C5C9-464C-AE40-8DF734549E59}" srcOrd="0" destOrd="0" presId="urn:microsoft.com/office/officeart/2005/8/layout/hierarchy2"/>
    <dgm:cxn modelId="{70E2B4F4-7729-4659-87CF-D69CFA078B85}" type="presParOf" srcId="{B65D9B34-B30F-4CC0-9137-AF7E224C4488}" destId="{02F70C9D-A18B-4779-9BC3-D3B01906C0C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5A4438B-6E6E-4507-95E4-EDD0AAA0A91B}" type="doc">
      <dgm:prSet loTypeId="urn:microsoft.com/office/officeart/2005/8/layout/chart3" loCatId="cycle" qsTypeId="urn:microsoft.com/office/officeart/2005/8/quickstyle/simple1#25" qsCatId="simple" csTypeId="urn:microsoft.com/office/officeart/2005/8/colors/accent1_2#25" csCatId="accent1" phldr="1"/>
      <dgm:spPr/>
    </dgm:pt>
    <dgm:pt modelId="{EE13D328-C7B2-4845-9B55-D00CE3F4380C}">
      <dgm:prSet phldrT="[Texto]"/>
      <dgm:spPr>
        <a:solidFill>
          <a:schemeClr val="bg2">
            <a:lumMod val="90000"/>
          </a:schemeClr>
        </a:solidFill>
        <a:ln>
          <a:solidFill>
            <a:schemeClr val="accent5">
              <a:lumMod val="50000"/>
            </a:schemeClr>
          </a:solidFill>
        </a:ln>
      </dgm:spPr>
      <dgm:t>
        <a:bodyPr/>
        <a:lstStyle/>
        <a:p>
          <a:r>
            <a:rPr lang="es-PE" b="1" dirty="0" smtClean="0">
              <a:solidFill>
                <a:schemeClr val="tx2">
                  <a:lumMod val="50000"/>
                </a:schemeClr>
              </a:solidFill>
            </a:rPr>
            <a:t>EL PERMISO O LICENCIA CONCEDIDOS POR LA ENTIDAD</a:t>
          </a:r>
          <a:endParaRPr lang="es-PE" dirty="0"/>
        </a:p>
      </dgm:t>
    </dgm:pt>
    <dgm:pt modelId="{997FBC03-A1BD-4C91-A888-105F4B49F696}" type="parTrans" cxnId="{E268D533-0ED3-4B9B-B070-96A5E123B317}">
      <dgm:prSet/>
      <dgm:spPr/>
      <dgm:t>
        <a:bodyPr/>
        <a:lstStyle/>
        <a:p>
          <a:endParaRPr lang="es-PE"/>
        </a:p>
      </dgm:t>
    </dgm:pt>
    <dgm:pt modelId="{9E9491B8-8121-4B90-A81E-51B42656C46C}" type="sibTrans" cxnId="{E268D533-0ED3-4B9B-B070-96A5E123B317}">
      <dgm:prSet/>
      <dgm:spPr/>
      <dgm:t>
        <a:bodyPr/>
        <a:lstStyle/>
        <a:p>
          <a:endParaRPr lang="es-PE"/>
        </a:p>
      </dgm:t>
    </dgm:pt>
    <dgm:pt modelId="{C4AC71CA-3BE3-411A-92A3-A5C7EE0B0875}">
      <dgm:prSet phldrT="[Texto]"/>
      <dgm:spPr>
        <a:noFill/>
        <a:ln>
          <a:solidFill>
            <a:schemeClr val="accent5">
              <a:lumMod val="50000"/>
            </a:schemeClr>
          </a:solidFill>
        </a:ln>
      </dgm:spPr>
      <dgm:t>
        <a:bodyPr/>
        <a:lstStyle/>
        <a:p>
          <a:r>
            <a:rPr lang="es-PE" dirty="0" smtClean="0">
              <a:solidFill>
                <a:schemeClr val="tx2">
                  <a:lumMod val="50000"/>
                </a:schemeClr>
              </a:solidFill>
            </a:rPr>
            <a:t>De acuerdo con lo establecido en las normas que regulan su grupo</a:t>
          </a:r>
          <a:endParaRPr lang="es-PE" dirty="0">
            <a:solidFill>
              <a:schemeClr val="tx2">
                <a:lumMod val="50000"/>
              </a:schemeClr>
            </a:solidFill>
          </a:endParaRPr>
        </a:p>
      </dgm:t>
    </dgm:pt>
    <dgm:pt modelId="{5AB92B01-9E7A-4A7F-BF79-131CB16D8A62}" type="parTrans" cxnId="{FD41C1EA-68DC-4B25-B9A9-A4B4879709AB}">
      <dgm:prSet/>
      <dgm:spPr/>
      <dgm:t>
        <a:bodyPr/>
        <a:lstStyle/>
        <a:p>
          <a:endParaRPr lang="es-PE"/>
        </a:p>
      </dgm:t>
    </dgm:pt>
    <dgm:pt modelId="{44CDA9BC-14F4-4558-A155-4D3A6BED6B4D}" type="sibTrans" cxnId="{FD41C1EA-68DC-4B25-B9A9-A4B4879709AB}">
      <dgm:prSet/>
      <dgm:spPr/>
      <dgm:t>
        <a:bodyPr/>
        <a:lstStyle/>
        <a:p>
          <a:endParaRPr lang="es-PE"/>
        </a:p>
      </dgm:t>
    </dgm:pt>
    <dgm:pt modelId="{F7CCE5BC-5CF4-4EE2-A7A7-22030EA8A2DF}">
      <dgm:prSet phldrT="[Texto]"/>
      <dgm:spPr>
        <a:noFill/>
        <a:ln>
          <a:solidFill>
            <a:schemeClr val="accent5">
              <a:lumMod val="50000"/>
            </a:schemeClr>
          </a:solidFill>
        </a:ln>
      </dgm:spPr>
      <dgm:t>
        <a:bodyPr/>
        <a:lstStyle/>
        <a:p>
          <a:r>
            <a:rPr lang="es-PE" dirty="0" smtClean="0">
              <a:solidFill>
                <a:schemeClr val="tx2">
                  <a:lumMod val="50000"/>
                </a:schemeClr>
              </a:solidFill>
            </a:rPr>
            <a:t>De acuerdo a lo establecido en el Reglamento Interno </a:t>
          </a:r>
          <a:endParaRPr lang="es-PE" dirty="0">
            <a:solidFill>
              <a:schemeClr val="tx2">
                <a:lumMod val="50000"/>
              </a:schemeClr>
            </a:solidFill>
          </a:endParaRPr>
        </a:p>
      </dgm:t>
    </dgm:pt>
    <dgm:pt modelId="{D251789E-0511-4EB1-BE9F-828E5EDE815A}" type="parTrans" cxnId="{ACC5A065-D654-4222-BC2C-66649F4E4BC8}">
      <dgm:prSet/>
      <dgm:spPr/>
      <dgm:t>
        <a:bodyPr/>
        <a:lstStyle/>
        <a:p>
          <a:endParaRPr lang="es-PE"/>
        </a:p>
      </dgm:t>
    </dgm:pt>
    <dgm:pt modelId="{8ABCBF18-E604-4682-895C-FD0A170A72DB}" type="sibTrans" cxnId="{ACC5A065-D654-4222-BC2C-66649F4E4BC8}">
      <dgm:prSet/>
      <dgm:spPr/>
      <dgm:t>
        <a:bodyPr/>
        <a:lstStyle/>
        <a:p>
          <a:endParaRPr lang="es-PE"/>
        </a:p>
      </dgm:t>
    </dgm:pt>
    <dgm:pt modelId="{BA9DCFE3-A2D9-4879-B471-50C0B8FA0434}">
      <dgm:prSet phldrT="[Texto]"/>
      <dgm:spPr>
        <a:noFill/>
        <a:ln>
          <a:solidFill>
            <a:schemeClr val="accent5">
              <a:lumMod val="50000"/>
            </a:schemeClr>
          </a:solidFill>
        </a:ln>
      </dgm:spPr>
      <dgm:t>
        <a:bodyPr/>
        <a:lstStyle/>
        <a:p>
          <a:r>
            <a:rPr lang="es-PE" dirty="0" smtClean="0">
              <a:solidFill>
                <a:schemeClr val="tx2">
                  <a:lumMod val="50000"/>
                </a:schemeClr>
              </a:solidFill>
            </a:rPr>
            <a:t>De acuerdo a lo establecido en el contrato</a:t>
          </a:r>
          <a:endParaRPr lang="es-PE" dirty="0">
            <a:solidFill>
              <a:schemeClr val="tx2">
                <a:lumMod val="50000"/>
              </a:schemeClr>
            </a:solidFill>
          </a:endParaRPr>
        </a:p>
      </dgm:t>
    </dgm:pt>
    <dgm:pt modelId="{A9664E0C-8D64-490C-8113-E4025511668C}" type="parTrans" cxnId="{1AF6B4DC-18F3-472A-B21A-B01E5970FE63}">
      <dgm:prSet/>
      <dgm:spPr/>
      <dgm:t>
        <a:bodyPr/>
        <a:lstStyle/>
        <a:p>
          <a:endParaRPr lang="es-PE"/>
        </a:p>
      </dgm:t>
    </dgm:pt>
    <dgm:pt modelId="{1A387011-BACC-4701-94F4-ACF1008B48B2}" type="sibTrans" cxnId="{1AF6B4DC-18F3-472A-B21A-B01E5970FE63}">
      <dgm:prSet/>
      <dgm:spPr/>
      <dgm:t>
        <a:bodyPr/>
        <a:lstStyle/>
        <a:p>
          <a:endParaRPr lang="es-PE"/>
        </a:p>
      </dgm:t>
    </dgm:pt>
    <dgm:pt modelId="{475FD4BA-31A5-4AF6-8691-95F33CADE10F}">
      <dgm:prSet phldrT="[Texto]"/>
      <dgm:spPr>
        <a:noFill/>
        <a:ln>
          <a:solidFill>
            <a:schemeClr val="accent5">
              <a:lumMod val="50000"/>
            </a:schemeClr>
          </a:solidFill>
        </a:ln>
      </dgm:spPr>
      <dgm:t>
        <a:bodyPr/>
        <a:lstStyle/>
        <a:p>
          <a:r>
            <a:rPr lang="es-PE" dirty="0" smtClean="0">
              <a:solidFill>
                <a:schemeClr val="tx2">
                  <a:lumMod val="50000"/>
                </a:schemeClr>
              </a:solidFill>
            </a:rPr>
            <a:t>De acuerdo a la naturaleza de los mismos</a:t>
          </a:r>
          <a:endParaRPr lang="es-PE" dirty="0">
            <a:solidFill>
              <a:schemeClr val="tx2">
                <a:lumMod val="50000"/>
              </a:schemeClr>
            </a:solidFill>
          </a:endParaRPr>
        </a:p>
      </dgm:t>
    </dgm:pt>
    <dgm:pt modelId="{6E3E875F-1118-4D8B-9C80-6DEE319278E8}" type="parTrans" cxnId="{576A31F6-F8C3-46F5-932A-DEBC434D8784}">
      <dgm:prSet/>
      <dgm:spPr/>
      <dgm:t>
        <a:bodyPr/>
        <a:lstStyle/>
        <a:p>
          <a:endParaRPr lang="es-PE"/>
        </a:p>
      </dgm:t>
    </dgm:pt>
    <dgm:pt modelId="{0CA7321D-06B8-4323-8326-A55C7ABE7CFE}" type="sibTrans" cxnId="{576A31F6-F8C3-46F5-932A-DEBC434D8784}">
      <dgm:prSet/>
      <dgm:spPr/>
      <dgm:t>
        <a:bodyPr/>
        <a:lstStyle/>
        <a:p>
          <a:endParaRPr lang="es-PE"/>
        </a:p>
      </dgm:t>
    </dgm:pt>
    <dgm:pt modelId="{82821246-4A93-4760-BE02-A2547CCC9BE7}" type="pres">
      <dgm:prSet presAssocID="{55A4438B-6E6E-4507-95E4-EDD0AAA0A91B}" presName="compositeShape" presStyleCnt="0">
        <dgm:presLayoutVars>
          <dgm:chMax val="7"/>
          <dgm:dir/>
          <dgm:resizeHandles val="exact"/>
        </dgm:presLayoutVars>
      </dgm:prSet>
      <dgm:spPr/>
    </dgm:pt>
    <dgm:pt modelId="{7540C227-0725-42CD-8864-50568A8EB2AD}" type="pres">
      <dgm:prSet presAssocID="{55A4438B-6E6E-4507-95E4-EDD0AAA0A91B}" presName="wedge1" presStyleLbl="node1" presStyleIdx="0" presStyleCnt="5"/>
      <dgm:spPr/>
      <dgm:t>
        <a:bodyPr/>
        <a:lstStyle/>
        <a:p>
          <a:endParaRPr lang="es-PE"/>
        </a:p>
      </dgm:t>
    </dgm:pt>
    <dgm:pt modelId="{062DC86A-E2A0-4A56-833E-B7FC258FEB9C}" type="pres">
      <dgm:prSet presAssocID="{55A4438B-6E6E-4507-95E4-EDD0AAA0A91B}" presName="wedge1Tx" presStyleLbl="node1" presStyleIdx="0" presStyleCnt="5">
        <dgm:presLayoutVars>
          <dgm:chMax val="0"/>
          <dgm:chPref val="0"/>
          <dgm:bulletEnabled val="1"/>
        </dgm:presLayoutVars>
      </dgm:prSet>
      <dgm:spPr/>
      <dgm:t>
        <a:bodyPr/>
        <a:lstStyle/>
        <a:p>
          <a:endParaRPr lang="es-PE"/>
        </a:p>
      </dgm:t>
    </dgm:pt>
    <dgm:pt modelId="{1DB5A296-AAF6-43A0-8196-830610EBC8F1}" type="pres">
      <dgm:prSet presAssocID="{55A4438B-6E6E-4507-95E4-EDD0AAA0A91B}" presName="wedge2" presStyleLbl="node1" presStyleIdx="1" presStyleCnt="5"/>
      <dgm:spPr/>
      <dgm:t>
        <a:bodyPr/>
        <a:lstStyle/>
        <a:p>
          <a:endParaRPr lang="es-PE"/>
        </a:p>
      </dgm:t>
    </dgm:pt>
    <dgm:pt modelId="{CDB8E7E3-AF04-4EC5-9921-AF18D34B5D15}" type="pres">
      <dgm:prSet presAssocID="{55A4438B-6E6E-4507-95E4-EDD0AAA0A91B}" presName="wedge2Tx" presStyleLbl="node1" presStyleIdx="1" presStyleCnt="5">
        <dgm:presLayoutVars>
          <dgm:chMax val="0"/>
          <dgm:chPref val="0"/>
          <dgm:bulletEnabled val="1"/>
        </dgm:presLayoutVars>
      </dgm:prSet>
      <dgm:spPr/>
      <dgm:t>
        <a:bodyPr/>
        <a:lstStyle/>
        <a:p>
          <a:endParaRPr lang="es-PE"/>
        </a:p>
      </dgm:t>
    </dgm:pt>
    <dgm:pt modelId="{35F5609C-F2D2-44EE-A4DE-232DFC16D380}" type="pres">
      <dgm:prSet presAssocID="{55A4438B-6E6E-4507-95E4-EDD0AAA0A91B}" presName="wedge3" presStyleLbl="node1" presStyleIdx="2" presStyleCnt="5"/>
      <dgm:spPr/>
      <dgm:t>
        <a:bodyPr/>
        <a:lstStyle/>
        <a:p>
          <a:endParaRPr lang="es-PE"/>
        </a:p>
      </dgm:t>
    </dgm:pt>
    <dgm:pt modelId="{10571C1F-CE0C-4766-A884-253F3648EFE1}" type="pres">
      <dgm:prSet presAssocID="{55A4438B-6E6E-4507-95E4-EDD0AAA0A91B}" presName="wedge3Tx" presStyleLbl="node1" presStyleIdx="2" presStyleCnt="5">
        <dgm:presLayoutVars>
          <dgm:chMax val="0"/>
          <dgm:chPref val="0"/>
          <dgm:bulletEnabled val="1"/>
        </dgm:presLayoutVars>
      </dgm:prSet>
      <dgm:spPr/>
      <dgm:t>
        <a:bodyPr/>
        <a:lstStyle/>
        <a:p>
          <a:endParaRPr lang="es-PE"/>
        </a:p>
      </dgm:t>
    </dgm:pt>
    <dgm:pt modelId="{B5419179-A40C-48F9-807F-82C293668887}" type="pres">
      <dgm:prSet presAssocID="{55A4438B-6E6E-4507-95E4-EDD0AAA0A91B}" presName="wedge4" presStyleLbl="node1" presStyleIdx="3" presStyleCnt="5"/>
      <dgm:spPr/>
      <dgm:t>
        <a:bodyPr/>
        <a:lstStyle/>
        <a:p>
          <a:endParaRPr lang="es-PE"/>
        </a:p>
      </dgm:t>
    </dgm:pt>
    <dgm:pt modelId="{FCB1791C-2616-4182-B801-DC4EC9CA1D16}" type="pres">
      <dgm:prSet presAssocID="{55A4438B-6E6E-4507-95E4-EDD0AAA0A91B}" presName="wedge4Tx" presStyleLbl="node1" presStyleIdx="3" presStyleCnt="5">
        <dgm:presLayoutVars>
          <dgm:chMax val="0"/>
          <dgm:chPref val="0"/>
          <dgm:bulletEnabled val="1"/>
        </dgm:presLayoutVars>
      </dgm:prSet>
      <dgm:spPr/>
      <dgm:t>
        <a:bodyPr/>
        <a:lstStyle/>
        <a:p>
          <a:endParaRPr lang="es-PE"/>
        </a:p>
      </dgm:t>
    </dgm:pt>
    <dgm:pt modelId="{3AE5F068-074E-4120-BB89-6FA3A9C8057D}" type="pres">
      <dgm:prSet presAssocID="{55A4438B-6E6E-4507-95E4-EDD0AAA0A91B}" presName="wedge5" presStyleLbl="node1" presStyleIdx="4" presStyleCnt="5"/>
      <dgm:spPr/>
      <dgm:t>
        <a:bodyPr/>
        <a:lstStyle/>
        <a:p>
          <a:endParaRPr lang="es-PE"/>
        </a:p>
      </dgm:t>
    </dgm:pt>
    <dgm:pt modelId="{CF819353-6C04-4664-AF15-FB49D6CD4498}" type="pres">
      <dgm:prSet presAssocID="{55A4438B-6E6E-4507-95E4-EDD0AAA0A91B}" presName="wedge5Tx" presStyleLbl="node1" presStyleIdx="4" presStyleCnt="5">
        <dgm:presLayoutVars>
          <dgm:chMax val="0"/>
          <dgm:chPref val="0"/>
          <dgm:bulletEnabled val="1"/>
        </dgm:presLayoutVars>
      </dgm:prSet>
      <dgm:spPr/>
      <dgm:t>
        <a:bodyPr/>
        <a:lstStyle/>
        <a:p>
          <a:endParaRPr lang="es-PE"/>
        </a:p>
      </dgm:t>
    </dgm:pt>
  </dgm:ptLst>
  <dgm:cxnLst>
    <dgm:cxn modelId="{E268D533-0ED3-4B9B-B070-96A5E123B317}" srcId="{55A4438B-6E6E-4507-95E4-EDD0AAA0A91B}" destId="{EE13D328-C7B2-4845-9B55-D00CE3F4380C}" srcOrd="0" destOrd="0" parTransId="{997FBC03-A1BD-4C91-A888-105F4B49F696}" sibTransId="{9E9491B8-8121-4B90-A81E-51B42656C46C}"/>
    <dgm:cxn modelId="{D3B99356-698A-4436-A768-9FB7012B7DE3}" type="presOf" srcId="{EE13D328-C7B2-4845-9B55-D00CE3F4380C}" destId="{7540C227-0725-42CD-8864-50568A8EB2AD}" srcOrd="0" destOrd="0" presId="urn:microsoft.com/office/officeart/2005/8/layout/chart3"/>
    <dgm:cxn modelId="{8272E196-18E7-40A9-BCC6-74144E184983}" type="presOf" srcId="{475FD4BA-31A5-4AF6-8691-95F33CADE10F}" destId="{3AE5F068-074E-4120-BB89-6FA3A9C8057D}" srcOrd="0" destOrd="0" presId="urn:microsoft.com/office/officeart/2005/8/layout/chart3"/>
    <dgm:cxn modelId="{3A671BBD-F6B2-4737-820C-F03F30CB0E34}" type="presOf" srcId="{C4AC71CA-3BE3-411A-92A3-A5C7EE0B0875}" destId="{CDB8E7E3-AF04-4EC5-9921-AF18D34B5D15}" srcOrd="1" destOrd="0" presId="urn:microsoft.com/office/officeart/2005/8/layout/chart3"/>
    <dgm:cxn modelId="{5EF29B73-4E91-42C7-BB2E-8E573EA467CE}" type="presOf" srcId="{F7CCE5BC-5CF4-4EE2-A7A7-22030EA8A2DF}" destId="{35F5609C-F2D2-44EE-A4DE-232DFC16D380}" srcOrd="0" destOrd="0" presId="urn:microsoft.com/office/officeart/2005/8/layout/chart3"/>
    <dgm:cxn modelId="{ACC5A065-D654-4222-BC2C-66649F4E4BC8}" srcId="{55A4438B-6E6E-4507-95E4-EDD0AAA0A91B}" destId="{F7CCE5BC-5CF4-4EE2-A7A7-22030EA8A2DF}" srcOrd="2" destOrd="0" parTransId="{D251789E-0511-4EB1-BE9F-828E5EDE815A}" sibTransId="{8ABCBF18-E604-4682-895C-FD0A170A72DB}"/>
    <dgm:cxn modelId="{94544B89-679B-4EEF-B6EE-6DE48FAAEF00}" type="presOf" srcId="{55A4438B-6E6E-4507-95E4-EDD0AAA0A91B}" destId="{82821246-4A93-4760-BE02-A2547CCC9BE7}" srcOrd="0" destOrd="0" presId="urn:microsoft.com/office/officeart/2005/8/layout/chart3"/>
    <dgm:cxn modelId="{A5D05886-7EEA-4328-A7E1-7036F4C5B9D5}" type="presOf" srcId="{BA9DCFE3-A2D9-4879-B471-50C0B8FA0434}" destId="{FCB1791C-2616-4182-B801-DC4EC9CA1D16}" srcOrd="1" destOrd="0" presId="urn:microsoft.com/office/officeart/2005/8/layout/chart3"/>
    <dgm:cxn modelId="{1296F8A7-2DC8-45C8-8C90-C1A3B2B88883}" type="presOf" srcId="{BA9DCFE3-A2D9-4879-B471-50C0B8FA0434}" destId="{B5419179-A40C-48F9-807F-82C293668887}" srcOrd="0" destOrd="0" presId="urn:microsoft.com/office/officeart/2005/8/layout/chart3"/>
    <dgm:cxn modelId="{D9B37077-7522-44D5-BBAE-7471EB2480DE}" type="presOf" srcId="{475FD4BA-31A5-4AF6-8691-95F33CADE10F}" destId="{CF819353-6C04-4664-AF15-FB49D6CD4498}" srcOrd="1" destOrd="0" presId="urn:microsoft.com/office/officeart/2005/8/layout/chart3"/>
    <dgm:cxn modelId="{82023A3D-37A8-4F04-B149-5CE95A381707}" type="presOf" srcId="{EE13D328-C7B2-4845-9B55-D00CE3F4380C}" destId="{062DC86A-E2A0-4A56-833E-B7FC258FEB9C}" srcOrd="1" destOrd="0" presId="urn:microsoft.com/office/officeart/2005/8/layout/chart3"/>
    <dgm:cxn modelId="{576A31F6-F8C3-46F5-932A-DEBC434D8784}" srcId="{55A4438B-6E6E-4507-95E4-EDD0AAA0A91B}" destId="{475FD4BA-31A5-4AF6-8691-95F33CADE10F}" srcOrd="4" destOrd="0" parTransId="{6E3E875F-1118-4D8B-9C80-6DEE319278E8}" sibTransId="{0CA7321D-06B8-4323-8326-A55C7ABE7CFE}"/>
    <dgm:cxn modelId="{FD41C1EA-68DC-4B25-B9A9-A4B4879709AB}" srcId="{55A4438B-6E6E-4507-95E4-EDD0AAA0A91B}" destId="{C4AC71CA-3BE3-411A-92A3-A5C7EE0B0875}" srcOrd="1" destOrd="0" parTransId="{5AB92B01-9E7A-4A7F-BF79-131CB16D8A62}" sibTransId="{44CDA9BC-14F4-4558-A155-4D3A6BED6B4D}"/>
    <dgm:cxn modelId="{1AF6B4DC-18F3-472A-B21A-B01E5970FE63}" srcId="{55A4438B-6E6E-4507-95E4-EDD0AAA0A91B}" destId="{BA9DCFE3-A2D9-4879-B471-50C0B8FA0434}" srcOrd="3" destOrd="0" parTransId="{A9664E0C-8D64-490C-8113-E4025511668C}" sibTransId="{1A387011-BACC-4701-94F4-ACF1008B48B2}"/>
    <dgm:cxn modelId="{09FF2A8B-465C-491B-B907-17754E8D73C9}" type="presOf" srcId="{F7CCE5BC-5CF4-4EE2-A7A7-22030EA8A2DF}" destId="{10571C1F-CE0C-4766-A884-253F3648EFE1}" srcOrd="1" destOrd="0" presId="urn:microsoft.com/office/officeart/2005/8/layout/chart3"/>
    <dgm:cxn modelId="{9C3D35CF-21EC-4C72-94D7-3446E16068F0}" type="presOf" srcId="{C4AC71CA-3BE3-411A-92A3-A5C7EE0B0875}" destId="{1DB5A296-AAF6-43A0-8196-830610EBC8F1}" srcOrd="0" destOrd="0" presId="urn:microsoft.com/office/officeart/2005/8/layout/chart3"/>
    <dgm:cxn modelId="{CF2A8CFD-C9D7-491A-89EE-0969751A4731}" type="presParOf" srcId="{82821246-4A93-4760-BE02-A2547CCC9BE7}" destId="{7540C227-0725-42CD-8864-50568A8EB2AD}" srcOrd="0" destOrd="0" presId="urn:microsoft.com/office/officeart/2005/8/layout/chart3"/>
    <dgm:cxn modelId="{AD20ABEB-B1B4-41CB-A89B-B343A529E55B}" type="presParOf" srcId="{82821246-4A93-4760-BE02-A2547CCC9BE7}" destId="{062DC86A-E2A0-4A56-833E-B7FC258FEB9C}" srcOrd="1" destOrd="0" presId="urn:microsoft.com/office/officeart/2005/8/layout/chart3"/>
    <dgm:cxn modelId="{A19AC046-9842-49B7-A0A4-4EA425EBF5F4}" type="presParOf" srcId="{82821246-4A93-4760-BE02-A2547CCC9BE7}" destId="{1DB5A296-AAF6-43A0-8196-830610EBC8F1}" srcOrd="2" destOrd="0" presId="urn:microsoft.com/office/officeart/2005/8/layout/chart3"/>
    <dgm:cxn modelId="{4B7FFBC5-9DC7-4DC9-8F57-82FF008A3870}" type="presParOf" srcId="{82821246-4A93-4760-BE02-A2547CCC9BE7}" destId="{CDB8E7E3-AF04-4EC5-9921-AF18D34B5D15}" srcOrd="3" destOrd="0" presId="urn:microsoft.com/office/officeart/2005/8/layout/chart3"/>
    <dgm:cxn modelId="{1A7A0844-6FAA-4759-95B4-C3DDAB60B680}" type="presParOf" srcId="{82821246-4A93-4760-BE02-A2547CCC9BE7}" destId="{35F5609C-F2D2-44EE-A4DE-232DFC16D380}" srcOrd="4" destOrd="0" presId="urn:microsoft.com/office/officeart/2005/8/layout/chart3"/>
    <dgm:cxn modelId="{06C18A8C-F309-4701-9699-F4D2A7CA6D15}" type="presParOf" srcId="{82821246-4A93-4760-BE02-A2547CCC9BE7}" destId="{10571C1F-CE0C-4766-A884-253F3648EFE1}" srcOrd="5" destOrd="0" presId="urn:microsoft.com/office/officeart/2005/8/layout/chart3"/>
    <dgm:cxn modelId="{313F6A8B-6B9A-4B2C-892A-1A3A06DCC680}" type="presParOf" srcId="{82821246-4A93-4760-BE02-A2547CCC9BE7}" destId="{B5419179-A40C-48F9-807F-82C293668887}" srcOrd="6" destOrd="0" presId="urn:microsoft.com/office/officeart/2005/8/layout/chart3"/>
    <dgm:cxn modelId="{4639C6AA-234D-4DCA-8C0B-46C063EEFA35}" type="presParOf" srcId="{82821246-4A93-4760-BE02-A2547CCC9BE7}" destId="{FCB1791C-2616-4182-B801-DC4EC9CA1D16}" srcOrd="7" destOrd="0" presId="urn:microsoft.com/office/officeart/2005/8/layout/chart3"/>
    <dgm:cxn modelId="{984A1148-87DC-41F8-B78C-89F41F1FB77A}" type="presParOf" srcId="{82821246-4A93-4760-BE02-A2547CCC9BE7}" destId="{3AE5F068-074E-4120-BB89-6FA3A9C8057D}" srcOrd="8" destOrd="0" presId="urn:microsoft.com/office/officeart/2005/8/layout/chart3"/>
    <dgm:cxn modelId="{7AB0982A-B141-4E4B-8232-F304EABCB835}" type="presParOf" srcId="{82821246-4A93-4760-BE02-A2547CCC9BE7}" destId="{CF819353-6C04-4664-AF15-FB49D6CD4498}" srcOrd="9"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E9D88A3-28D3-4004-8793-1559A94334AE}" type="doc">
      <dgm:prSet loTypeId="urn:microsoft.com/office/officeart/2005/8/layout/venn1" loCatId="relationship" qsTypeId="urn:microsoft.com/office/officeart/2005/8/quickstyle/simple1#26" qsCatId="simple" csTypeId="urn:microsoft.com/office/officeart/2005/8/colors/accent1_2#26" csCatId="accent1" phldr="1"/>
      <dgm:spPr/>
      <dgm:t>
        <a:bodyPr/>
        <a:lstStyle/>
        <a:p>
          <a:endParaRPr lang="es-PE"/>
        </a:p>
      </dgm:t>
    </dgm:pt>
    <dgm:pt modelId="{B60D5FFB-9104-4137-807A-BA7271177176}">
      <dgm:prSet phldrT="[Texto]" custT="1"/>
      <dgm:spPr/>
      <dgm:t>
        <a:bodyPr/>
        <a:lstStyle/>
        <a:p>
          <a:endParaRPr lang="es-PE" sz="1600" b="0" dirty="0" smtClean="0">
            <a:solidFill>
              <a:schemeClr val="accent6">
                <a:lumMod val="50000"/>
              </a:schemeClr>
            </a:solidFill>
          </a:endParaRPr>
        </a:p>
        <a:p>
          <a:r>
            <a:rPr lang="es-PE" sz="1600" b="0" dirty="0" smtClean="0">
              <a:solidFill>
                <a:schemeClr val="accent6">
                  <a:lumMod val="50000"/>
                </a:schemeClr>
              </a:solidFill>
            </a:rPr>
            <a:t>Derecho de todo trabajador de la actividad pública y privada a gozar en armonía de una licencia remunerada por paternidad en caso de alumbramiento de su cónyuge o de su conviviente</a:t>
          </a:r>
          <a:endParaRPr lang="es-PE" sz="1600" b="0" dirty="0"/>
        </a:p>
      </dgm:t>
    </dgm:pt>
    <dgm:pt modelId="{CD85DFE0-4EC8-414D-B08C-20A5E7FAD448}" type="parTrans" cxnId="{79E15C65-CDA3-4318-BFB9-A7A091117284}">
      <dgm:prSet/>
      <dgm:spPr/>
      <dgm:t>
        <a:bodyPr/>
        <a:lstStyle/>
        <a:p>
          <a:endParaRPr lang="es-PE"/>
        </a:p>
      </dgm:t>
    </dgm:pt>
    <dgm:pt modelId="{702D9046-38A1-4E8F-849C-B3AEF5DC2E5C}" type="sibTrans" cxnId="{79E15C65-CDA3-4318-BFB9-A7A091117284}">
      <dgm:prSet/>
      <dgm:spPr/>
      <dgm:t>
        <a:bodyPr/>
        <a:lstStyle/>
        <a:p>
          <a:endParaRPr lang="es-PE"/>
        </a:p>
      </dgm:t>
    </dgm:pt>
    <dgm:pt modelId="{03DCCF0E-2FE1-44AF-87F6-D994FD9C8AA6}">
      <dgm:prSet phldrT="[Texto]" custT="1"/>
      <dgm:spPr/>
      <dgm:t>
        <a:bodyPr/>
        <a:lstStyle/>
        <a:p>
          <a:r>
            <a:rPr lang="es-PE" sz="1600" b="0" dirty="0" smtClean="0">
              <a:solidFill>
                <a:schemeClr val="accent6">
                  <a:lumMod val="50000"/>
                </a:schemeClr>
              </a:solidFill>
            </a:rPr>
            <a:t>Incluye las fuerzas armadas y la Policía Nacional del Perú</a:t>
          </a:r>
          <a:endParaRPr lang="es-PE" sz="1600" b="0" dirty="0"/>
        </a:p>
      </dgm:t>
    </dgm:pt>
    <dgm:pt modelId="{93EC5B5F-E749-4E64-AEBB-843BF2640C94}" type="parTrans" cxnId="{C7E312F5-27FE-494D-A71F-74BC2DC84161}">
      <dgm:prSet/>
      <dgm:spPr/>
      <dgm:t>
        <a:bodyPr/>
        <a:lstStyle/>
        <a:p>
          <a:endParaRPr lang="es-PE"/>
        </a:p>
      </dgm:t>
    </dgm:pt>
    <dgm:pt modelId="{25DA780B-3E29-4FB8-954B-EEDFE16429E7}" type="sibTrans" cxnId="{C7E312F5-27FE-494D-A71F-74BC2DC84161}">
      <dgm:prSet/>
      <dgm:spPr/>
      <dgm:t>
        <a:bodyPr/>
        <a:lstStyle/>
        <a:p>
          <a:endParaRPr lang="es-PE"/>
        </a:p>
      </dgm:t>
    </dgm:pt>
    <dgm:pt modelId="{4DD61213-9F40-4E4C-AD99-5D08CB9CE817}">
      <dgm:prSet phldrT="[Texto]" custT="1"/>
      <dgm:spPr/>
      <dgm:t>
        <a:bodyPr/>
        <a:lstStyle/>
        <a:p>
          <a:r>
            <a:rPr lang="es-PE" sz="1600" b="0" dirty="0" smtClean="0">
              <a:solidFill>
                <a:schemeClr val="accent6">
                  <a:lumMod val="50000"/>
                </a:schemeClr>
              </a:solidFill>
            </a:rPr>
            <a:t>Dura 4 días hábiles consecutivos y se computa desde la fecha que el servidor indique</a:t>
          </a:r>
          <a:endParaRPr lang="es-PE" sz="1600" b="0" dirty="0"/>
        </a:p>
      </dgm:t>
    </dgm:pt>
    <dgm:pt modelId="{F6CE51AE-468E-4958-9997-87B614747751}" type="parTrans" cxnId="{B7A83C41-6886-490D-A5C2-1DB60ACA9875}">
      <dgm:prSet/>
      <dgm:spPr/>
      <dgm:t>
        <a:bodyPr/>
        <a:lstStyle/>
        <a:p>
          <a:endParaRPr lang="es-PE"/>
        </a:p>
      </dgm:t>
    </dgm:pt>
    <dgm:pt modelId="{2836A833-AA48-485A-BA8C-0C6DE87C0348}" type="sibTrans" cxnId="{B7A83C41-6886-490D-A5C2-1DB60ACA9875}">
      <dgm:prSet/>
      <dgm:spPr/>
      <dgm:t>
        <a:bodyPr/>
        <a:lstStyle/>
        <a:p>
          <a:endParaRPr lang="es-PE"/>
        </a:p>
      </dgm:t>
    </dgm:pt>
    <dgm:pt modelId="{529B583D-815A-4A52-968B-B5EC629FF69E}">
      <dgm:prSet phldrT="[Texto]" custT="1"/>
      <dgm:spPr/>
      <dgm:t>
        <a:bodyPr/>
        <a:lstStyle/>
        <a:p>
          <a:r>
            <a:rPr lang="es-PE" sz="1600" b="0" dirty="0" smtClean="0">
              <a:solidFill>
                <a:schemeClr val="accent6">
                  <a:lumMod val="50000"/>
                </a:schemeClr>
              </a:solidFill>
            </a:rPr>
            <a:t>Comprende desde la fecha de nacimiento del nuevo hijo y la fecha en que la madre o el hijo sean dados de alta</a:t>
          </a:r>
          <a:endParaRPr lang="es-PE" sz="1600" b="0" dirty="0"/>
        </a:p>
      </dgm:t>
    </dgm:pt>
    <dgm:pt modelId="{BE904AEA-887F-48DA-A84F-2F44D6D1AA76}" type="parTrans" cxnId="{8C760831-A655-4A82-9B1F-ED7C9AFCF58C}">
      <dgm:prSet/>
      <dgm:spPr/>
      <dgm:t>
        <a:bodyPr/>
        <a:lstStyle/>
        <a:p>
          <a:endParaRPr lang="es-PE"/>
        </a:p>
      </dgm:t>
    </dgm:pt>
    <dgm:pt modelId="{B4347678-480F-4EA9-841F-15FA9BC81EA1}" type="sibTrans" cxnId="{8C760831-A655-4A82-9B1F-ED7C9AFCF58C}">
      <dgm:prSet/>
      <dgm:spPr/>
      <dgm:t>
        <a:bodyPr/>
        <a:lstStyle/>
        <a:p>
          <a:endParaRPr lang="es-PE"/>
        </a:p>
      </dgm:t>
    </dgm:pt>
    <dgm:pt modelId="{FA48CB41-7157-4635-9D5A-E9B3213133F4}">
      <dgm:prSet phldrT="[Texto]" custT="1"/>
      <dgm:spPr/>
      <dgm:t>
        <a:bodyPr/>
        <a:lstStyle/>
        <a:p>
          <a:r>
            <a:rPr lang="es-PE" sz="1600" b="0" dirty="0" smtClean="0">
              <a:solidFill>
                <a:schemeClr val="accent6">
                  <a:lumMod val="50000"/>
                </a:schemeClr>
              </a:solidFill>
            </a:rPr>
            <a:t>Debe comunicarse  al empleador con una anticipación de 15 días respecto de la fecha probable de parto</a:t>
          </a:r>
          <a:endParaRPr lang="es-PE" sz="1600" b="0" dirty="0"/>
        </a:p>
      </dgm:t>
    </dgm:pt>
    <dgm:pt modelId="{78624041-1853-4892-87EF-561246273993}" type="parTrans" cxnId="{1F6564CF-D8FA-45DD-BEE9-16695750F56C}">
      <dgm:prSet/>
      <dgm:spPr/>
      <dgm:t>
        <a:bodyPr/>
        <a:lstStyle/>
        <a:p>
          <a:endParaRPr lang="es-PE"/>
        </a:p>
      </dgm:t>
    </dgm:pt>
    <dgm:pt modelId="{D6C9E08A-D5FE-4932-B441-0A227FFF756F}" type="sibTrans" cxnId="{1F6564CF-D8FA-45DD-BEE9-16695750F56C}">
      <dgm:prSet/>
      <dgm:spPr/>
      <dgm:t>
        <a:bodyPr/>
        <a:lstStyle/>
        <a:p>
          <a:endParaRPr lang="es-PE"/>
        </a:p>
      </dgm:t>
    </dgm:pt>
    <dgm:pt modelId="{70F1CABF-3FDD-4D2D-8083-514C9F078F96}">
      <dgm:prSet phldrT="[Texto]" custT="1"/>
      <dgm:spPr/>
      <dgm:t>
        <a:bodyPr/>
        <a:lstStyle/>
        <a:p>
          <a:r>
            <a:rPr lang="es-PE" sz="1600" b="0" dirty="0" smtClean="0">
              <a:solidFill>
                <a:schemeClr val="accent6">
                  <a:lumMod val="50000"/>
                </a:schemeClr>
              </a:solidFill>
            </a:rPr>
            <a:t>Es irrenunciable y no puede ser cambiada ni sustituida por pago en efectivo u otro beneficio</a:t>
          </a:r>
          <a:endParaRPr lang="es-PE" sz="1600" b="0" dirty="0"/>
        </a:p>
      </dgm:t>
    </dgm:pt>
    <dgm:pt modelId="{2F9122FD-C9FC-494B-BAE7-601743E2D7EE}" type="parTrans" cxnId="{F18682CC-E98B-45D3-BA73-28F316D2ACD1}">
      <dgm:prSet/>
      <dgm:spPr/>
      <dgm:t>
        <a:bodyPr/>
        <a:lstStyle/>
        <a:p>
          <a:endParaRPr lang="es-PE"/>
        </a:p>
      </dgm:t>
    </dgm:pt>
    <dgm:pt modelId="{989590E7-8C18-44F9-94B8-7D967C2E9CBF}" type="sibTrans" cxnId="{F18682CC-E98B-45D3-BA73-28F316D2ACD1}">
      <dgm:prSet/>
      <dgm:spPr/>
      <dgm:t>
        <a:bodyPr/>
        <a:lstStyle/>
        <a:p>
          <a:endParaRPr lang="es-PE"/>
        </a:p>
      </dgm:t>
    </dgm:pt>
    <dgm:pt modelId="{C66F3689-A0ED-4D84-8A4B-30317B454921}" type="pres">
      <dgm:prSet presAssocID="{5E9D88A3-28D3-4004-8793-1559A94334AE}" presName="compositeShape" presStyleCnt="0">
        <dgm:presLayoutVars>
          <dgm:chMax val="7"/>
          <dgm:dir/>
          <dgm:resizeHandles val="exact"/>
        </dgm:presLayoutVars>
      </dgm:prSet>
      <dgm:spPr/>
      <dgm:t>
        <a:bodyPr/>
        <a:lstStyle/>
        <a:p>
          <a:endParaRPr lang="es-PE"/>
        </a:p>
      </dgm:t>
    </dgm:pt>
    <dgm:pt modelId="{E945EDE9-C52C-4955-BCC7-326C475D2CE7}" type="pres">
      <dgm:prSet presAssocID="{B60D5FFB-9104-4137-807A-BA7271177176}" presName="circ1" presStyleLbl="vennNode1" presStyleIdx="0" presStyleCnt="6" custLinFactNeighborX="-2893" custLinFactNeighborY="38846"/>
      <dgm:spPr/>
    </dgm:pt>
    <dgm:pt modelId="{A13F3C90-F664-424E-B4B6-7ABA40723E80}" type="pres">
      <dgm:prSet presAssocID="{B60D5FFB-9104-4137-807A-BA7271177176}" presName="circ1Tx" presStyleLbl="revTx" presStyleIdx="0" presStyleCnt="0" custScaleX="158888">
        <dgm:presLayoutVars>
          <dgm:chMax val="0"/>
          <dgm:chPref val="0"/>
          <dgm:bulletEnabled val="1"/>
        </dgm:presLayoutVars>
      </dgm:prSet>
      <dgm:spPr/>
      <dgm:t>
        <a:bodyPr/>
        <a:lstStyle/>
        <a:p>
          <a:endParaRPr lang="es-PE"/>
        </a:p>
      </dgm:t>
    </dgm:pt>
    <dgm:pt modelId="{84A16B36-F8D9-4761-BAA0-79A72181F2B8}" type="pres">
      <dgm:prSet presAssocID="{03DCCF0E-2FE1-44AF-87F6-D994FD9C8AA6}" presName="circ2" presStyleLbl="vennNode1" presStyleIdx="1" presStyleCnt="6" custLinFactNeighborX="-43458" custLinFactNeighborY="28210"/>
      <dgm:spPr/>
    </dgm:pt>
    <dgm:pt modelId="{FC5A8BA2-1122-4A94-A0E2-FE9175FBD5CE}" type="pres">
      <dgm:prSet presAssocID="{03DCCF0E-2FE1-44AF-87F6-D994FD9C8AA6}" presName="circ2Tx" presStyleLbl="revTx" presStyleIdx="0" presStyleCnt="0" custScaleX="114038" custLinFactNeighborX="17917" custLinFactNeighborY="9532">
        <dgm:presLayoutVars>
          <dgm:chMax val="0"/>
          <dgm:chPref val="0"/>
          <dgm:bulletEnabled val="1"/>
        </dgm:presLayoutVars>
      </dgm:prSet>
      <dgm:spPr/>
      <dgm:t>
        <a:bodyPr/>
        <a:lstStyle/>
        <a:p>
          <a:endParaRPr lang="es-PE"/>
        </a:p>
      </dgm:t>
    </dgm:pt>
    <dgm:pt modelId="{C7AC050D-9E9D-4304-99E0-B36F933633AC}" type="pres">
      <dgm:prSet presAssocID="{4DD61213-9F40-4E4C-AD99-5D08CB9CE817}" presName="circ3" presStyleLbl="vennNode1" presStyleIdx="2" presStyleCnt="6" custLinFactNeighborX="-39405" custLinFactNeighborY="-1167"/>
      <dgm:spPr/>
    </dgm:pt>
    <dgm:pt modelId="{4E9D6F02-4453-4968-B358-D7402ACB510E}" type="pres">
      <dgm:prSet presAssocID="{4DD61213-9F40-4E4C-AD99-5D08CB9CE817}" presName="circ3Tx" presStyleLbl="revTx" presStyleIdx="0" presStyleCnt="0" custScaleX="124545" custScaleY="89125" custLinFactNeighborX="19661" custLinFactNeighborY="-668">
        <dgm:presLayoutVars>
          <dgm:chMax val="0"/>
          <dgm:chPref val="0"/>
          <dgm:bulletEnabled val="1"/>
        </dgm:presLayoutVars>
      </dgm:prSet>
      <dgm:spPr/>
      <dgm:t>
        <a:bodyPr/>
        <a:lstStyle/>
        <a:p>
          <a:endParaRPr lang="es-PE"/>
        </a:p>
      </dgm:t>
    </dgm:pt>
    <dgm:pt modelId="{1E93B42E-1FE7-44E1-8448-A4F7DA2EF6ED}" type="pres">
      <dgm:prSet presAssocID="{529B583D-815A-4A52-968B-B5EC629FF69E}" presName="circ4" presStyleLbl="vennNode1" presStyleIdx="3" presStyleCnt="6" custLinFactNeighborX="-10999" custLinFactNeighborY="-28048"/>
      <dgm:spPr/>
    </dgm:pt>
    <dgm:pt modelId="{CF8DDAA0-81D7-4549-AB73-444314129EB3}" type="pres">
      <dgm:prSet presAssocID="{529B583D-815A-4A52-968B-B5EC629FF69E}" presName="circ4Tx" presStyleLbl="revTx" presStyleIdx="0" presStyleCnt="0" custScaleX="166514" custScaleY="58730" custLinFactNeighborX="6688" custLinFactNeighborY="-10318">
        <dgm:presLayoutVars>
          <dgm:chMax val="0"/>
          <dgm:chPref val="0"/>
          <dgm:bulletEnabled val="1"/>
        </dgm:presLayoutVars>
      </dgm:prSet>
      <dgm:spPr/>
      <dgm:t>
        <a:bodyPr/>
        <a:lstStyle/>
        <a:p>
          <a:endParaRPr lang="es-PE"/>
        </a:p>
      </dgm:t>
    </dgm:pt>
    <dgm:pt modelId="{30E9B4F6-C8ED-4DDB-BC4D-287EF524C047}" type="pres">
      <dgm:prSet presAssocID="{FA48CB41-7157-4635-9D5A-E9B3213133F4}" presName="circ5" presStyleLbl="vennNode1" presStyleIdx="4" presStyleCnt="6" custLinFactNeighborX="25512" custLinFactNeighborY="-13327"/>
      <dgm:spPr/>
    </dgm:pt>
    <dgm:pt modelId="{ACE21AD1-1C38-4173-AC39-50CF0547B9A8}" type="pres">
      <dgm:prSet presAssocID="{FA48CB41-7157-4635-9D5A-E9B3213133F4}" presName="circ5Tx" presStyleLbl="revTx" presStyleIdx="0" presStyleCnt="0" custScaleX="122179" custLinFactNeighborX="-8971" custLinFactNeighborY="-219">
        <dgm:presLayoutVars>
          <dgm:chMax val="0"/>
          <dgm:chPref val="0"/>
          <dgm:bulletEnabled val="1"/>
        </dgm:presLayoutVars>
      </dgm:prSet>
      <dgm:spPr/>
      <dgm:t>
        <a:bodyPr/>
        <a:lstStyle/>
        <a:p>
          <a:endParaRPr lang="es-PE"/>
        </a:p>
      </dgm:t>
    </dgm:pt>
    <dgm:pt modelId="{DCDE5A47-C13F-4CA6-844B-E3CE07567B44}" type="pres">
      <dgm:prSet presAssocID="{70F1CABF-3FDD-4D2D-8083-514C9F078F96}" presName="circ6" presStyleLbl="vennNode1" presStyleIdx="5" presStyleCnt="6" custScaleX="144689" custScaleY="155454" custLinFactNeighborX="39001" custLinFactNeighborY="24157"/>
      <dgm:spPr>
        <a:blipFill rotWithShape="0">
          <a:blip xmlns:r="http://schemas.openxmlformats.org/officeDocument/2006/relationships" r:embed="rId1"/>
          <a:stretch>
            <a:fillRect/>
          </a:stretch>
        </a:blipFill>
        <a:effectLst>
          <a:glow rad="228600">
            <a:schemeClr val="accent6">
              <a:satMod val="175000"/>
              <a:alpha val="40000"/>
            </a:schemeClr>
          </a:glow>
        </a:effectLst>
      </dgm:spPr>
    </dgm:pt>
    <dgm:pt modelId="{EAFB4D9B-9A39-41CA-A19B-7A589F5E920C}" type="pres">
      <dgm:prSet presAssocID="{70F1CABF-3FDD-4D2D-8083-514C9F078F96}" presName="circ6Tx" presStyleLbl="revTx" presStyleIdx="0" presStyleCnt="0" custScaleX="114368" custLinFactNeighborX="-7415" custLinFactNeighborY="13519">
        <dgm:presLayoutVars>
          <dgm:chMax val="0"/>
          <dgm:chPref val="0"/>
          <dgm:bulletEnabled val="1"/>
        </dgm:presLayoutVars>
      </dgm:prSet>
      <dgm:spPr/>
      <dgm:t>
        <a:bodyPr/>
        <a:lstStyle/>
        <a:p>
          <a:endParaRPr lang="es-PE"/>
        </a:p>
      </dgm:t>
    </dgm:pt>
  </dgm:ptLst>
  <dgm:cxnLst>
    <dgm:cxn modelId="{F18682CC-E98B-45D3-BA73-28F316D2ACD1}" srcId="{5E9D88A3-28D3-4004-8793-1559A94334AE}" destId="{70F1CABF-3FDD-4D2D-8083-514C9F078F96}" srcOrd="5" destOrd="0" parTransId="{2F9122FD-C9FC-494B-BAE7-601743E2D7EE}" sibTransId="{989590E7-8C18-44F9-94B8-7D967C2E9CBF}"/>
    <dgm:cxn modelId="{B7A83C41-6886-490D-A5C2-1DB60ACA9875}" srcId="{5E9D88A3-28D3-4004-8793-1559A94334AE}" destId="{4DD61213-9F40-4E4C-AD99-5D08CB9CE817}" srcOrd="2" destOrd="0" parTransId="{F6CE51AE-468E-4958-9997-87B614747751}" sibTransId="{2836A833-AA48-485A-BA8C-0C6DE87C0348}"/>
    <dgm:cxn modelId="{D1B0088C-973E-48EB-AB03-41A89E225F58}" type="presOf" srcId="{FA48CB41-7157-4635-9D5A-E9B3213133F4}" destId="{ACE21AD1-1C38-4173-AC39-50CF0547B9A8}" srcOrd="0" destOrd="0" presId="urn:microsoft.com/office/officeart/2005/8/layout/venn1"/>
    <dgm:cxn modelId="{4083A172-CEBE-4840-BEF0-285F5A902350}" type="presOf" srcId="{5E9D88A3-28D3-4004-8793-1559A94334AE}" destId="{C66F3689-A0ED-4D84-8A4B-30317B454921}" srcOrd="0" destOrd="0" presId="urn:microsoft.com/office/officeart/2005/8/layout/venn1"/>
    <dgm:cxn modelId="{C7E312F5-27FE-494D-A71F-74BC2DC84161}" srcId="{5E9D88A3-28D3-4004-8793-1559A94334AE}" destId="{03DCCF0E-2FE1-44AF-87F6-D994FD9C8AA6}" srcOrd="1" destOrd="0" parTransId="{93EC5B5F-E749-4E64-AEBB-843BF2640C94}" sibTransId="{25DA780B-3E29-4FB8-954B-EEDFE16429E7}"/>
    <dgm:cxn modelId="{79E15C65-CDA3-4318-BFB9-A7A091117284}" srcId="{5E9D88A3-28D3-4004-8793-1559A94334AE}" destId="{B60D5FFB-9104-4137-807A-BA7271177176}" srcOrd="0" destOrd="0" parTransId="{CD85DFE0-4EC8-414D-B08C-20A5E7FAD448}" sibTransId="{702D9046-38A1-4E8F-849C-B3AEF5DC2E5C}"/>
    <dgm:cxn modelId="{8C760831-A655-4A82-9B1F-ED7C9AFCF58C}" srcId="{5E9D88A3-28D3-4004-8793-1559A94334AE}" destId="{529B583D-815A-4A52-968B-B5EC629FF69E}" srcOrd="3" destOrd="0" parTransId="{BE904AEA-887F-48DA-A84F-2F44D6D1AA76}" sibTransId="{B4347678-480F-4EA9-841F-15FA9BC81EA1}"/>
    <dgm:cxn modelId="{4FC4C9FE-26BC-4DD2-BB1F-9C5856D072CE}" type="presOf" srcId="{70F1CABF-3FDD-4D2D-8083-514C9F078F96}" destId="{EAFB4D9B-9A39-41CA-A19B-7A589F5E920C}" srcOrd="0" destOrd="0" presId="urn:microsoft.com/office/officeart/2005/8/layout/venn1"/>
    <dgm:cxn modelId="{404BD8EA-51FB-49C7-A5D9-E4BABAAF4687}" type="presOf" srcId="{4DD61213-9F40-4E4C-AD99-5D08CB9CE817}" destId="{4E9D6F02-4453-4968-B358-D7402ACB510E}" srcOrd="0" destOrd="0" presId="urn:microsoft.com/office/officeart/2005/8/layout/venn1"/>
    <dgm:cxn modelId="{AE6F28E4-8499-4453-93A2-452365838888}" type="presOf" srcId="{03DCCF0E-2FE1-44AF-87F6-D994FD9C8AA6}" destId="{FC5A8BA2-1122-4A94-A0E2-FE9175FBD5CE}" srcOrd="0" destOrd="0" presId="urn:microsoft.com/office/officeart/2005/8/layout/venn1"/>
    <dgm:cxn modelId="{51E0BF78-D153-4A9A-BAE9-DF086169579B}" type="presOf" srcId="{B60D5FFB-9104-4137-807A-BA7271177176}" destId="{A13F3C90-F664-424E-B4B6-7ABA40723E80}" srcOrd="0" destOrd="0" presId="urn:microsoft.com/office/officeart/2005/8/layout/venn1"/>
    <dgm:cxn modelId="{C8719DAC-6BD2-4A00-8BDB-290F9AED4473}" type="presOf" srcId="{529B583D-815A-4A52-968B-B5EC629FF69E}" destId="{CF8DDAA0-81D7-4549-AB73-444314129EB3}" srcOrd="0" destOrd="0" presId="urn:microsoft.com/office/officeart/2005/8/layout/venn1"/>
    <dgm:cxn modelId="{1F6564CF-D8FA-45DD-BEE9-16695750F56C}" srcId="{5E9D88A3-28D3-4004-8793-1559A94334AE}" destId="{FA48CB41-7157-4635-9D5A-E9B3213133F4}" srcOrd="4" destOrd="0" parTransId="{78624041-1853-4892-87EF-561246273993}" sibTransId="{D6C9E08A-D5FE-4932-B441-0A227FFF756F}"/>
    <dgm:cxn modelId="{6A7DB810-0394-4417-AE3D-6F21A6CA9951}" type="presParOf" srcId="{C66F3689-A0ED-4D84-8A4B-30317B454921}" destId="{E945EDE9-C52C-4955-BCC7-326C475D2CE7}" srcOrd="0" destOrd="0" presId="urn:microsoft.com/office/officeart/2005/8/layout/venn1"/>
    <dgm:cxn modelId="{AEF96ED2-0953-4579-A987-064C5F52EAC5}" type="presParOf" srcId="{C66F3689-A0ED-4D84-8A4B-30317B454921}" destId="{A13F3C90-F664-424E-B4B6-7ABA40723E80}" srcOrd="1" destOrd="0" presId="urn:microsoft.com/office/officeart/2005/8/layout/venn1"/>
    <dgm:cxn modelId="{D6278E45-ABE0-4F00-9222-DEFE79C1F97B}" type="presParOf" srcId="{C66F3689-A0ED-4D84-8A4B-30317B454921}" destId="{84A16B36-F8D9-4761-BAA0-79A72181F2B8}" srcOrd="2" destOrd="0" presId="urn:microsoft.com/office/officeart/2005/8/layout/venn1"/>
    <dgm:cxn modelId="{8A7F1122-FA11-4A0D-A117-18655BFE8064}" type="presParOf" srcId="{C66F3689-A0ED-4D84-8A4B-30317B454921}" destId="{FC5A8BA2-1122-4A94-A0E2-FE9175FBD5CE}" srcOrd="3" destOrd="0" presId="urn:microsoft.com/office/officeart/2005/8/layout/venn1"/>
    <dgm:cxn modelId="{52078A80-FB36-471A-A410-3CF5049B1EBA}" type="presParOf" srcId="{C66F3689-A0ED-4D84-8A4B-30317B454921}" destId="{C7AC050D-9E9D-4304-99E0-B36F933633AC}" srcOrd="4" destOrd="0" presId="urn:microsoft.com/office/officeart/2005/8/layout/venn1"/>
    <dgm:cxn modelId="{5DBF1245-DFB3-45D1-9E08-46AD4CC18DDE}" type="presParOf" srcId="{C66F3689-A0ED-4D84-8A4B-30317B454921}" destId="{4E9D6F02-4453-4968-B358-D7402ACB510E}" srcOrd="5" destOrd="0" presId="urn:microsoft.com/office/officeart/2005/8/layout/venn1"/>
    <dgm:cxn modelId="{A92FCD98-B341-4296-9B1B-3B7BEC46BC51}" type="presParOf" srcId="{C66F3689-A0ED-4D84-8A4B-30317B454921}" destId="{1E93B42E-1FE7-44E1-8448-A4F7DA2EF6ED}" srcOrd="6" destOrd="0" presId="urn:microsoft.com/office/officeart/2005/8/layout/venn1"/>
    <dgm:cxn modelId="{F088EFC3-860C-4B6D-B40D-A8FA11010D50}" type="presParOf" srcId="{C66F3689-A0ED-4D84-8A4B-30317B454921}" destId="{CF8DDAA0-81D7-4549-AB73-444314129EB3}" srcOrd="7" destOrd="0" presId="urn:microsoft.com/office/officeart/2005/8/layout/venn1"/>
    <dgm:cxn modelId="{308E1D4D-2082-4BC4-B8DE-06301FFA1134}" type="presParOf" srcId="{C66F3689-A0ED-4D84-8A4B-30317B454921}" destId="{30E9B4F6-C8ED-4DDB-BC4D-287EF524C047}" srcOrd="8" destOrd="0" presId="urn:microsoft.com/office/officeart/2005/8/layout/venn1"/>
    <dgm:cxn modelId="{D030EB13-1D83-46F5-A8ED-2D322B78DFA4}" type="presParOf" srcId="{C66F3689-A0ED-4D84-8A4B-30317B454921}" destId="{ACE21AD1-1C38-4173-AC39-50CF0547B9A8}" srcOrd="9" destOrd="0" presId="urn:microsoft.com/office/officeart/2005/8/layout/venn1"/>
    <dgm:cxn modelId="{D2784521-9CBE-4342-A739-BB5C45930A56}" type="presParOf" srcId="{C66F3689-A0ED-4D84-8A4B-30317B454921}" destId="{DCDE5A47-C13F-4CA6-844B-E3CE07567B44}" srcOrd="10" destOrd="0" presId="urn:microsoft.com/office/officeart/2005/8/layout/venn1"/>
    <dgm:cxn modelId="{2EBDC849-6DDE-4B48-B675-9C2B55799489}" type="presParOf" srcId="{C66F3689-A0ED-4D84-8A4B-30317B454921}" destId="{EAFB4D9B-9A39-41CA-A19B-7A589F5E920C}" srcOrd="11"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B1583B-30A2-413E-8874-9B509E1A3884}" type="doc">
      <dgm:prSet loTypeId="urn:microsoft.com/office/officeart/2005/8/layout/hierarchy3" loCatId="hierarchy" qsTypeId="urn:microsoft.com/office/officeart/2005/8/quickstyle/simple1#2" qsCatId="simple" csTypeId="urn:microsoft.com/office/officeart/2005/8/colors/accent1_2#2" csCatId="accent1" phldr="1"/>
      <dgm:spPr/>
      <dgm:t>
        <a:bodyPr/>
        <a:lstStyle/>
        <a:p>
          <a:endParaRPr lang="es-PE"/>
        </a:p>
      </dgm:t>
    </dgm:pt>
    <dgm:pt modelId="{E68985A7-6E27-4F78-A83A-F91E47943E67}">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SUPUESTOS DE SUSPENSIÓN DEL SERVICIO CIVIL</a:t>
          </a:r>
          <a:endParaRPr lang="es-PE" sz="1800" dirty="0">
            <a:solidFill>
              <a:schemeClr val="accent5">
                <a:lumMod val="50000"/>
              </a:schemeClr>
            </a:solidFill>
          </a:endParaRPr>
        </a:p>
      </dgm:t>
    </dgm:pt>
    <dgm:pt modelId="{BBD69572-8B3C-4D46-AD9C-9EC083BDB26A}" type="parTrans" cxnId="{121EB79C-1241-4B6C-AB0B-024BEEDE904C}">
      <dgm:prSet/>
      <dgm:spPr/>
      <dgm:t>
        <a:bodyPr/>
        <a:lstStyle/>
        <a:p>
          <a:endParaRPr lang="es-PE"/>
        </a:p>
      </dgm:t>
    </dgm:pt>
    <dgm:pt modelId="{CE536ECE-9DF5-44C3-AF32-12925810A05F}" type="sibTrans" cxnId="{121EB79C-1241-4B6C-AB0B-024BEEDE904C}">
      <dgm:prSet/>
      <dgm:spPr/>
      <dgm:t>
        <a:bodyPr/>
        <a:lstStyle/>
        <a:p>
          <a:endParaRPr lang="es-PE"/>
        </a:p>
      </dgm:t>
    </dgm:pt>
    <dgm:pt modelId="{FD68A7E8-601F-419D-8446-E4E30660F4CD}">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Suspensión perfecta</a:t>
          </a:r>
          <a:endParaRPr lang="es-PE" sz="1600" b="0" dirty="0">
            <a:solidFill>
              <a:schemeClr val="accent5">
                <a:lumMod val="50000"/>
              </a:schemeClr>
            </a:solidFill>
          </a:endParaRPr>
        </a:p>
      </dgm:t>
    </dgm:pt>
    <dgm:pt modelId="{CA90B531-2C17-42F2-9CED-F17B6F4539DD}" type="parTrans" cxnId="{908EC1D1-1069-44D3-BD84-85C7C43E8731}">
      <dgm:prSet/>
      <dgm:spPr>
        <a:ln>
          <a:solidFill>
            <a:schemeClr val="accent5">
              <a:lumMod val="50000"/>
            </a:schemeClr>
          </a:solidFill>
        </a:ln>
      </dgm:spPr>
      <dgm:t>
        <a:bodyPr/>
        <a:lstStyle/>
        <a:p>
          <a:endParaRPr lang="es-PE" dirty="0"/>
        </a:p>
      </dgm:t>
    </dgm:pt>
    <dgm:pt modelId="{61A3A01C-23D7-451B-9596-EF429C99EAEC}" type="sibTrans" cxnId="{908EC1D1-1069-44D3-BD84-85C7C43E8731}">
      <dgm:prSet/>
      <dgm:spPr/>
      <dgm:t>
        <a:bodyPr/>
        <a:lstStyle/>
        <a:p>
          <a:endParaRPr lang="es-PE"/>
        </a:p>
      </dgm:t>
    </dgm:pt>
    <dgm:pt modelId="{228F59EB-77E8-4113-80DB-394FA4BDCE1C}">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Suspensión imperfecta</a:t>
          </a:r>
          <a:endParaRPr lang="es-PE" sz="1600" b="0" dirty="0">
            <a:solidFill>
              <a:schemeClr val="accent5">
                <a:lumMod val="50000"/>
              </a:schemeClr>
            </a:solidFill>
          </a:endParaRPr>
        </a:p>
      </dgm:t>
    </dgm:pt>
    <dgm:pt modelId="{F2F5FDFD-653C-4B46-810E-CBBCEE62A452}" type="parTrans" cxnId="{8976EBD6-2278-44B1-8F6F-EE8E79CCDF77}">
      <dgm:prSet/>
      <dgm:spPr>
        <a:ln>
          <a:solidFill>
            <a:schemeClr val="accent5">
              <a:lumMod val="50000"/>
            </a:schemeClr>
          </a:solidFill>
        </a:ln>
      </dgm:spPr>
      <dgm:t>
        <a:bodyPr/>
        <a:lstStyle/>
        <a:p>
          <a:endParaRPr lang="es-PE" dirty="0"/>
        </a:p>
      </dgm:t>
    </dgm:pt>
    <dgm:pt modelId="{137A7211-AF7C-4F8A-85F8-F9C427113409}" type="sibTrans" cxnId="{8976EBD6-2278-44B1-8F6F-EE8E79CCDF77}">
      <dgm:prSet/>
      <dgm:spPr/>
      <dgm:t>
        <a:bodyPr/>
        <a:lstStyle/>
        <a:p>
          <a:endParaRPr lang="es-PE"/>
        </a:p>
      </dgm:t>
    </dgm:pt>
    <dgm:pt modelId="{B9B3DCC3-318D-4AB5-AA41-475F2E0F3E17}">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Casos especiales de suspensión</a:t>
          </a:r>
          <a:endParaRPr lang="es-PE" sz="1600" b="0" dirty="0">
            <a:solidFill>
              <a:schemeClr val="accent5">
                <a:lumMod val="50000"/>
              </a:schemeClr>
            </a:solidFill>
          </a:endParaRPr>
        </a:p>
      </dgm:t>
    </dgm:pt>
    <dgm:pt modelId="{BF5FE92E-96FC-4F7B-80F9-6BB2FEF8E5CC}" type="parTrans" cxnId="{A060AC91-4252-4245-AF54-4B4E2DE7A624}">
      <dgm:prSet/>
      <dgm:spPr>
        <a:ln>
          <a:solidFill>
            <a:schemeClr val="accent5">
              <a:lumMod val="50000"/>
            </a:schemeClr>
          </a:solidFill>
        </a:ln>
      </dgm:spPr>
      <dgm:t>
        <a:bodyPr/>
        <a:lstStyle/>
        <a:p>
          <a:endParaRPr lang="es-PE" dirty="0"/>
        </a:p>
      </dgm:t>
    </dgm:pt>
    <dgm:pt modelId="{6956EA18-14DE-4D6F-83E1-A9875305EBC2}" type="sibTrans" cxnId="{A060AC91-4252-4245-AF54-4B4E2DE7A624}">
      <dgm:prSet/>
      <dgm:spPr/>
      <dgm:t>
        <a:bodyPr/>
        <a:lstStyle/>
        <a:p>
          <a:endParaRPr lang="es-PE"/>
        </a:p>
      </dgm:t>
    </dgm:pt>
    <dgm:pt modelId="{2DA77C1B-72F3-4016-A7D5-37718F3C6C7E}" type="pres">
      <dgm:prSet presAssocID="{45B1583B-30A2-413E-8874-9B509E1A3884}" presName="diagram" presStyleCnt="0">
        <dgm:presLayoutVars>
          <dgm:chPref val="1"/>
          <dgm:dir/>
          <dgm:animOne val="branch"/>
          <dgm:animLvl val="lvl"/>
          <dgm:resizeHandles/>
        </dgm:presLayoutVars>
      </dgm:prSet>
      <dgm:spPr/>
      <dgm:t>
        <a:bodyPr/>
        <a:lstStyle/>
        <a:p>
          <a:endParaRPr lang="es-PE"/>
        </a:p>
      </dgm:t>
    </dgm:pt>
    <dgm:pt modelId="{870453E7-078B-4D07-9C29-7DEAC4824DEB}" type="pres">
      <dgm:prSet presAssocID="{E68985A7-6E27-4F78-A83A-F91E47943E67}" presName="root" presStyleCnt="0"/>
      <dgm:spPr/>
    </dgm:pt>
    <dgm:pt modelId="{047F3C7C-4B76-4DAE-8508-6F0BAE4B8D14}" type="pres">
      <dgm:prSet presAssocID="{E68985A7-6E27-4F78-A83A-F91E47943E67}" presName="rootComposite" presStyleCnt="0"/>
      <dgm:spPr/>
    </dgm:pt>
    <dgm:pt modelId="{6DDABD6B-6BEB-4429-818D-EAFEA85E9266}" type="pres">
      <dgm:prSet presAssocID="{E68985A7-6E27-4F78-A83A-F91E47943E67}" presName="rootText" presStyleLbl="node1" presStyleIdx="0" presStyleCnt="1"/>
      <dgm:spPr/>
      <dgm:t>
        <a:bodyPr/>
        <a:lstStyle/>
        <a:p>
          <a:endParaRPr lang="es-PE"/>
        </a:p>
      </dgm:t>
    </dgm:pt>
    <dgm:pt modelId="{ED2BCDBC-7AA6-4B1B-B71F-29E1B1CCE608}" type="pres">
      <dgm:prSet presAssocID="{E68985A7-6E27-4F78-A83A-F91E47943E67}" presName="rootConnector" presStyleLbl="node1" presStyleIdx="0" presStyleCnt="1"/>
      <dgm:spPr/>
      <dgm:t>
        <a:bodyPr/>
        <a:lstStyle/>
        <a:p>
          <a:endParaRPr lang="es-PE"/>
        </a:p>
      </dgm:t>
    </dgm:pt>
    <dgm:pt modelId="{26E7E39C-3650-4EA0-938C-3097BFD5DF91}" type="pres">
      <dgm:prSet presAssocID="{E68985A7-6E27-4F78-A83A-F91E47943E67}" presName="childShape" presStyleCnt="0"/>
      <dgm:spPr/>
    </dgm:pt>
    <dgm:pt modelId="{A3676A38-8F51-407C-8B9F-CC0C1348EFAD}" type="pres">
      <dgm:prSet presAssocID="{CA90B531-2C17-42F2-9CED-F17B6F4539DD}" presName="Name13" presStyleLbl="parChTrans1D2" presStyleIdx="0" presStyleCnt="3"/>
      <dgm:spPr/>
      <dgm:t>
        <a:bodyPr/>
        <a:lstStyle/>
        <a:p>
          <a:endParaRPr lang="es-PE"/>
        </a:p>
      </dgm:t>
    </dgm:pt>
    <dgm:pt modelId="{CEF5C689-A879-4A7D-9FF8-3BF8609FE400}" type="pres">
      <dgm:prSet presAssocID="{FD68A7E8-601F-419D-8446-E4E30660F4CD}" presName="childText" presStyleLbl="bgAcc1" presStyleIdx="0" presStyleCnt="3" custScaleX="155551" custScaleY="82738">
        <dgm:presLayoutVars>
          <dgm:bulletEnabled val="1"/>
        </dgm:presLayoutVars>
      </dgm:prSet>
      <dgm:spPr/>
      <dgm:t>
        <a:bodyPr/>
        <a:lstStyle/>
        <a:p>
          <a:endParaRPr lang="es-PE"/>
        </a:p>
      </dgm:t>
    </dgm:pt>
    <dgm:pt modelId="{CA44F1DD-71C8-49CD-B01E-B74B830EFBD9}" type="pres">
      <dgm:prSet presAssocID="{F2F5FDFD-653C-4B46-810E-CBBCEE62A452}" presName="Name13" presStyleLbl="parChTrans1D2" presStyleIdx="1" presStyleCnt="3"/>
      <dgm:spPr/>
      <dgm:t>
        <a:bodyPr/>
        <a:lstStyle/>
        <a:p>
          <a:endParaRPr lang="es-PE"/>
        </a:p>
      </dgm:t>
    </dgm:pt>
    <dgm:pt modelId="{83CE104A-5785-4EDE-9BAA-B6F651826284}" type="pres">
      <dgm:prSet presAssocID="{228F59EB-77E8-4113-80DB-394FA4BDCE1C}" presName="childText" presStyleLbl="bgAcc1" presStyleIdx="1" presStyleCnt="3" custScaleX="156591" custScaleY="84359">
        <dgm:presLayoutVars>
          <dgm:bulletEnabled val="1"/>
        </dgm:presLayoutVars>
      </dgm:prSet>
      <dgm:spPr/>
      <dgm:t>
        <a:bodyPr/>
        <a:lstStyle/>
        <a:p>
          <a:endParaRPr lang="es-PE"/>
        </a:p>
      </dgm:t>
    </dgm:pt>
    <dgm:pt modelId="{B269D4F4-A793-4B10-B4E5-18F8CCB75076}" type="pres">
      <dgm:prSet presAssocID="{BF5FE92E-96FC-4F7B-80F9-6BB2FEF8E5CC}" presName="Name13" presStyleLbl="parChTrans1D2" presStyleIdx="2" presStyleCnt="3"/>
      <dgm:spPr/>
      <dgm:t>
        <a:bodyPr/>
        <a:lstStyle/>
        <a:p>
          <a:endParaRPr lang="es-PE"/>
        </a:p>
      </dgm:t>
    </dgm:pt>
    <dgm:pt modelId="{48686D64-A60D-433A-A6E5-87C69E7E0B31}" type="pres">
      <dgm:prSet presAssocID="{B9B3DCC3-318D-4AB5-AA41-475F2E0F3E17}" presName="childText" presStyleLbl="bgAcc1" presStyleIdx="2" presStyleCnt="3" custScaleX="155551" custScaleY="86834">
        <dgm:presLayoutVars>
          <dgm:bulletEnabled val="1"/>
        </dgm:presLayoutVars>
      </dgm:prSet>
      <dgm:spPr/>
      <dgm:t>
        <a:bodyPr/>
        <a:lstStyle/>
        <a:p>
          <a:endParaRPr lang="es-PE"/>
        </a:p>
      </dgm:t>
    </dgm:pt>
  </dgm:ptLst>
  <dgm:cxnLst>
    <dgm:cxn modelId="{D032F158-A999-4FE4-9764-CFE0FE7BEE53}" type="presOf" srcId="{BF5FE92E-96FC-4F7B-80F9-6BB2FEF8E5CC}" destId="{B269D4F4-A793-4B10-B4E5-18F8CCB75076}" srcOrd="0" destOrd="0" presId="urn:microsoft.com/office/officeart/2005/8/layout/hierarchy3"/>
    <dgm:cxn modelId="{A060AC91-4252-4245-AF54-4B4E2DE7A624}" srcId="{E68985A7-6E27-4F78-A83A-F91E47943E67}" destId="{B9B3DCC3-318D-4AB5-AA41-475F2E0F3E17}" srcOrd="2" destOrd="0" parTransId="{BF5FE92E-96FC-4F7B-80F9-6BB2FEF8E5CC}" sibTransId="{6956EA18-14DE-4D6F-83E1-A9875305EBC2}"/>
    <dgm:cxn modelId="{F5D010FE-E90E-4BFD-9A80-CCB1772F8D1F}" type="presOf" srcId="{E68985A7-6E27-4F78-A83A-F91E47943E67}" destId="{6DDABD6B-6BEB-4429-818D-EAFEA85E9266}" srcOrd="0" destOrd="0" presId="urn:microsoft.com/office/officeart/2005/8/layout/hierarchy3"/>
    <dgm:cxn modelId="{1F2FC60D-9E77-4B4F-93C5-96E9F3504F98}" type="presOf" srcId="{228F59EB-77E8-4113-80DB-394FA4BDCE1C}" destId="{83CE104A-5785-4EDE-9BAA-B6F651826284}" srcOrd="0" destOrd="0" presId="urn:microsoft.com/office/officeart/2005/8/layout/hierarchy3"/>
    <dgm:cxn modelId="{CEEA9423-254C-40DE-B24E-CCD6016EE27D}" type="presOf" srcId="{45B1583B-30A2-413E-8874-9B509E1A3884}" destId="{2DA77C1B-72F3-4016-A7D5-37718F3C6C7E}" srcOrd="0" destOrd="0" presId="urn:microsoft.com/office/officeart/2005/8/layout/hierarchy3"/>
    <dgm:cxn modelId="{D5647FDC-875D-4A55-853D-786EE4629FD0}" type="presOf" srcId="{F2F5FDFD-653C-4B46-810E-CBBCEE62A452}" destId="{CA44F1DD-71C8-49CD-B01E-B74B830EFBD9}" srcOrd="0" destOrd="0" presId="urn:microsoft.com/office/officeart/2005/8/layout/hierarchy3"/>
    <dgm:cxn modelId="{62E9BE66-9DF8-4920-9A34-EC7D3E5876DF}" type="presOf" srcId="{B9B3DCC3-318D-4AB5-AA41-475F2E0F3E17}" destId="{48686D64-A60D-433A-A6E5-87C69E7E0B31}" srcOrd="0" destOrd="0" presId="urn:microsoft.com/office/officeart/2005/8/layout/hierarchy3"/>
    <dgm:cxn modelId="{121EB79C-1241-4B6C-AB0B-024BEEDE904C}" srcId="{45B1583B-30A2-413E-8874-9B509E1A3884}" destId="{E68985A7-6E27-4F78-A83A-F91E47943E67}" srcOrd="0" destOrd="0" parTransId="{BBD69572-8B3C-4D46-AD9C-9EC083BDB26A}" sibTransId="{CE536ECE-9DF5-44C3-AF32-12925810A05F}"/>
    <dgm:cxn modelId="{051A7EEA-F98A-4125-9FEB-3E783591EF35}" type="presOf" srcId="{E68985A7-6E27-4F78-A83A-F91E47943E67}" destId="{ED2BCDBC-7AA6-4B1B-B71F-29E1B1CCE608}" srcOrd="1" destOrd="0" presId="urn:microsoft.com/office/officeart/2005/8/layout/hierarchy3"/>
    <dgm:cxn modelId="{782336D2-1442-4CAB-ABF9-54E7D945D029}" type="presOf" srcId="{FD68A7E8-601F-419D-8446-E4E30660F4CD}" destId="{CEF5C689-A879-4A7D-9FF8-3BF8609FE400}" srcOrd="0" destOrd="0" presId="urn:microsoft.com/office/officeart/2005/8/layout/hierarchy3"/>
    <dgm:cxn modelId="{908EC1D1-1069-44D3-BD84-85C7C43E8731}" srcId="{E68985A7-6E27-4F78-A83A-F91E47943E67}" destId="{FD68A7E8-601F-419D-8446-E4E30660F4CD}" srcOrd="0" destOrd="0" parTransId="{CA90B531-2C17-42F2-9CED-F17B6F4539DD}" sibTransId="{61A3A01C-23D7-451B-9596-EF429C99EAEC}"/>
    <dgm:cxn modelId="{8976EBD6-2278-44B1-8F6F-EE8E79CCDF77}" srcId="{E68985A7-6E27-4F78-A83A-F91E47943E67}" destId="{228F59EB-77E8-4113-80DB-394FA4BDCE1C}" srcOrd="1" destOrd="0" parTransId="{F2F5FDFD-653C-4B46-810E-CBBCEE62A452}" sibTransId="{137A7211-AF7C-4F8A-85F8-F9C427113409}"/>
    <dgm:cxn modelId="{0DEE6DC0-85F4-4DA0-88EA-1D3BE1E8BFE7}" type="presOf" srcId="{CA90B531-2C17-42F2-9CED-F17B6F4539DD}" destId="{A3676A38-8F51-407C-8B9F-CC0C1348EFAD}" srcOrd="0" destOrd="0" presId="urn:microsoft.com/office/officeart/2005/8/layout/hierarchy3"/>
    <dgm:cxn modelId="{7BAC98E9-F18E-440C-A94B-C97142821715}" type="presParOf" srcId="{2DA77C1B-72F3-4016-A7D5-37718F3C6C7E}" destId="{870453E7-078B-4D07-9C29-7DEAC4824DEB}" srcOrd="0" destOrd="0" presId="urn:microsoft.com/office/officeart/2005/8/layout/hierarchy3"/>
    <dgm:cxn modelId="{AC1448B7-EA97-479C-9F37-C7B9EEAF57FD}" type="presParOf" srcId="{870453E7-078B-4D07-9C29-7DEAC4824DEB}" destId="{047F3C7C-4B76-4DAE-8508-6F0BAE4B8D14}" srcOrd="0" destOrd="0" presId="urn:microsoft.com/office/officeart/2005/8/layout/hierarchy3"/>
    <dgm:cxn modelId="{1840E651-3ECE-4D49-8EE2-B16C93311009}" type="presParOf" srcId="{047F3C7C-4B76-4DAE-8508-6F0BAE4B8D14}" destId="{6DDABD6B-6BEB-4429-818D-EAFEA85E9266}" srcOrd="0" destOrd="0" presId="urn:microsoft.com/office/officeart/2005/8/layout/hierarchy3"/>
    <dgm:cxn modelId="{34B3853F-95A7-4128-B5CC-C2994D9ECAB6}" type="presParOf" srcId="{047F3C7C-4B76-4DAE-8508-6F0BAE4B8D14}" destId="{ED2BCDBC-7AA6-4B1B-B71F-29E1B1CCE608}" srcOrd="1" destOrd="0" presId="urn:microsoft.com/office/officeart/2005/8/layout/hierarchy3"/>
    <dgm:cxn modelId="{EDC66917-8F45-409B-8DA7-3C53ABE01BF7}" type="presParOf" srcId="{870453E7-078B-4D07-9C29-7DEAC4824DEB}" destId="{26E7E39C-3650-4EA0-938C-3097BFD5DF91}" srcOrd="1" destOrd="0" presId="urn:microsoft.com/office/officeart/2005/8/layout/hierarchy3"/>
    <dgm:cxn modelId="{B1768BD7-0B97-43B7-A846-0D8A9B92C3FE}" type="presParOf" srcId="{26E7E39C-3650-4EA0-938C-3097BFD5DF91}" destId="{A3676A38-8F51-407C-8B9F-CC0C1348EFAD}" srcOrd="0" destOrd="0" presId="urn:microsoft.com/office/officeart/2005/8/layout/hierarchy3"/>
    <dgm:cxn modelId="{5623375A-7020-42A6-8778-5AA9371B4E97}" type="presParOf" srcId="{26E7E39C-3650-4EA0-938C-3097BFD5DF91}" destId="{CEF5C689-A879-4A7D-9FF8-3BF8609FE400}" srcOrd="1" destOrd="0" presId="urn:microsoft.com/office/officeart/2005/8/layout/hierarchy3"/>
    <dgm:cxn modelId="{32EB3AEF-DFF6-46CD-BD4E-8F79B76EB0F4}" type="presParOf" srcId="{26E7E39C-3650-4EA0-938C-3097BFD5DF91}" destId="{CA44F1DD-71C8-49CD-B01E-B74B830EFBD9}" srcOrd="2" destOrd="0" presId="urn:microsoft.com/office/officeart/2005/8/layout/hierarchy3"/>
    <dgm:cxn modelId="{55833626-FB93-4EB5-8E36-2A96D6C94FCC}" type="presParOf" srcId="{26E7E39C-3650-4EA0-938C-3097BFD5DF91}" destId="{83CE104A-5785-4EDE-9BAA-B6F651826284}" srcOrd="3" destOrd="0" presId="urn:microsoft.com/office/officeart/2005/8/layout/hierarchy3"/>
    <dgm:cxn modelId="{DE90635B-C4C8-41AE-ADF6-44D31E12B925}" type="presParOf" srcId="{26E7E39C-3650-4EA0-938C-3097BFD5DF91}" destId="{B269D4F4-A793-4B10-B4E5-18F8CCB75076}" srcOrd="4" destOrd="0" presId="urn:microsoft.com/office/officeart/2005/8/layout/hierarchy3"/>
    <dgm:cxn modelId="{CE14AF39-67F0-410F-80CD-DF5AE8F7B70E}" type="presParOf" srcId="{26E7E39C-3650-4EA0-938C-3097BFD5DF91}" destId="{48686D64-A60D-433A-A6E5-87C69E7E0B31}"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3439BFF-277B-4F9F-A0C6-C9C3B528F026}"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PE"/>
        </a:p>
      </dgm:t>
    </dgm:pt>
    <dgm:pt modelId="{8815C759-2268-48B1-8781-FC29EE971A05}">
      <dgm:prSet phldrT="[Texto]" custT="1"/>
      <dgm:spPr>
        <a:solidFill>
          <a:schemeClr val="bg1"/>
        </a:solidFill>
        <a:ln>
          <a:solidFill>
            <a:schemeClr val="accent1">
              <a:lumMod val="75000"/>
            </a:schemeClr>
          </a:solidFill>
        </a:ln>
      </dgm:spPr>
      <dgm:t>
        <a:bodyPr/>
        <a:lstStyle/>
        <a:p>
          <a:r>
            <a:rPr lang="es-PE" sz="1800" b="1" dirty="0" smtClean="0">
              <a:solidFill>
                <a:schemeClr val="accent6">
                  <a:lumMod val="50000"/>
                </a:schemeClr>
              </a:solidFill>
            </a:rPr>
            <a:t>MEDIDAS CAUTELARES</a:t>
          </a:r>
          <a:endParaRPr lang="es-PE" sz="1800" b="1" dirty="0">
            <a:solidFill>
              <a:schemeClr val="accent6">
                <a:lumMod val="50000"/>
              </a:schemeClr>
            </a:solidFill>
          </a:endParaRPr>
        </a:p>
      </dgm:t>
    </dgm:pt>
    <dgm:pt modelId="{6CBB8355-4150-4C86-930C-B21B9735E7C5}" type="parTrans" cxnId="{685658DD-7BB6-4826-A6FD-26F2A0BF47D5}">
      <dgm:prSet/>
      <dgm:spPr/>
      <dgm:t>
        <a:bodyPr/>
        <a:lstStyle/>
        <a:p>
          <a:endParaRPr lang="es-PE"/>
        </a:p>
      </dgm:t>
    </dgm:pt>
    <dgm:pt modelId="{C8435A9A-E83A-47AA-945A-168FAD5C6804}" type="sibTrans" cxnId="{685658DD-7BB6-4826-A6FD-26F2A0BF47D5}">
      <dgm:prSet/>
      <dgm:spPr/>
      <dgm:t>
        <a:bodyPr/>
        <a:lstStyle/>
        <a:p>
          <a:endParaRPr lang="es-PE"/>
        </a:p>
      </dgm:t>
    </dgm:pt>
    <dgm:pt modelId="{5EA0FBE5-C989-4BD8-9746-39683B19D5CD}">
      <dgm:prSet phldrT="[Texto]"/>
      <dgm:spPr>
        <a:noFill/>
        <a:ln>
          <a:solidFill>
            <a:schemeClr val="accent6">
              <a:lumMod val="75000"/>
            </a:schemeClr>
          </a:solidFill>
        </a:ln>
      </dgm:spPr>
      <dgm:t>
        <a:bodyPr/>
        <a:lstStyle/>
        <a:p>
          <a:pPr algn="ctr"/>
          <a:r>
            <a:rPr lang="es-PE" dirty="0" smtClean="0">
              <a:solidFill>
                <a:schemeClr val="accent6">
                  <a:lumMod val="50000"/>
                </a:schemeClr>
              </a:solidFill>
            </a:rPr>
            <a:t>Suspenden el servicio civil de manera imperfecta cuando se separa al servidor de sus funciones y se coloca a disposición de la Oficina de Recursos Humanos o la que haga sus veces para realizar trabajos que le sean asignados de acuerdo con su especialidad; o cuando se le exonera de la obligación de asistir al centro de trabajo</a:t>
          </a:r>
          <a:endParaRPr lang="es-PE" dirty="0">
            <a:solidFill>
              <a:schemeClr val="accent6">
                <a:lumMod val="50000"/>
              </a:schemeClr>
            </a:solidFill>
          </a:endParaRPr>
        </a:p>
      </dgm:t>
    </dgm:pt>
    <dgm:pt modelId="{DE94E065-D660-416F-84D4-9C93155500CC}" type="parTrans" cxnId="{15BCFE80-CEE5-4A29-AD08-ED4B1D0CDB25}">
      <dgm:prSet/>
      <dgm:spPr/>
      <dgm:t>
        <a:bodyPr/>
        <a:lstStyle/>
        <a:p>
          <a:endParaRPr lang="es-PE"/>
        </a:p>
      </dgm:t>
    </dgm:pt>
    <dgm:pt modelId="{67C52603-BBEC-439E-A988-3AA538D4A275}" type="sibTrans" cxnId="{15BCFE80-CEE5-4A29-AD08-ED4B1D0CDB25}">
      <dgm:prSet/>
      <dgm:spPr/>
      <dgm:t>
        <a:bodyPr/>
        <a:lstStyle/>
        <a:p>
          <a:endParaRPr lang="es-PE"/>
        </a:p>
      </dgm:t>
    </dgm:pt>
    <dgm:pt modelId="{FAA06D47-281A-4A7C-B0C6-D5E51230D8EC}" type="pres">
      <dgm:prSet presAssocID="{83439BFF-277B-4F9F-A0C6-C9C3B528F026}" presName="list" presStyleCnt="0">
        <dgm:presLayoutVars>
          <dgm:dir/>
          <dgm:animLvl val="lvl"/>
        </dgm:presLayoutVars>
      </dgm:prSet>
      <dgm:spPr/>
      <dgm:t>
        <a:bodyPr/>
        <a:lstStyle/>
        <a:p>
          <a:endParaRPr lang="es-PE"/>
        </a:p>
      </dgm:t>
    </dgm:pt>
    <dgm:pt modelId="{8F58C59D-2FDF-4942-970F-5A77C83F0DF3}" type="pres">
      <dgm:prSet presAssocID="{8815C759-2268-48B1-8781-FC29EE971A05}" presName="posSpace" presStyleCnt="0"/>
      <dgm:spPr/>
    </dgm:pt>
    <dgm:pt modelId="{F68EDBD8-2DFC-489C-ACD5-68970D6229DB}" type="pres">
      <dgm:prSet presAssocID="{8815C759-2268-48B1-8781-FC29EE971A05}" presName="vertFlow" presStyleCnt="0"/>
      <dgm:spPr/>
    </dgm:pt>
    <dgm:pt modelId="{3EF647CE-286E-4CF0-8867-59BD64452F4C}" type="pres">
      <dgm:prSet presAssocID="{8815C759-2268-48B1-8781-FC29EE971A05}" presName="topSpace" presStyleCnt="0"/>
      <dgm:spPr/>
    </dgm:pt>
    <dgm:pt modelId="{8BC11CD0-4ADA-48A8-9EB2-9C68E9763DAE}" type="pres">
      <dgm:prSet presAssocID="{8815C759-2268-48B1-8781-FC29EE971A05}" presName="firstComp" presStyleCnt="0"/>
      <dgm:spPr/>
    </dgm:pt>
    <dgm:pt modelId="{5EB247EB-2B6E-4EA1-B8E2-6605A18FD5A7}" type="pres">
      <dgm:prSet presAssocID="{8815C759-2268-48B1-8781-FC29EE971A05}" presName="firstChild" presStyleLbl="bgAccFollowNode1" presStyleIdx="0" presStyleCnt="1"/>
      <dgm:spPr/>
      <dgm:t>
        <a:bodyPr/>
        <a:lstStyle/>
        <a:p>
          <a:endParaRPr lang="es-PE"/>
        </a:p>
      </dgm:t>
    </dgm:pt>
    <dgm:pt modelId="{190D30DD-E63E-4E99-84B7-991E10732F27}" type="pres">
      <dgm:prSet presAssocID="{8815C759-2268-48B1-8781-FC29EE971A05}" presName="firstChildTx" presStyleLbl="bgAccFollowNode1" presStyleIdx="0" presStyleCnt="1">
        <dgm:presLayoutVars>
          <dgm:bulletEnabled val="1"/>
        </dgm:presLayoutVars>
      </dgm:prSet>
      <dgm:spPr/>
      <dgm:t>
        <a:bodyPr/>
        <a:lstStyle/>
        <a:p>
          <a:endParaRPr lang="es-PE"/>
        </a:p>
      </dgm:t>
    </dgm:pt>
    <dgm:pt modelId="{91E68218-E868-4513-ADAE-00998C9E3698}" type="pres">
      <dgm:prSet presAssocID="{8815C759-2268-48B1-8781-FC29EE971A05}" presName="negSpace" presStyleCnt="0"/>
      <dgm:spPr/>
    </dgm:pt>
    <dgm:pt modelId="{48F213EA-100A-4EDB-ACB3-C5FCBFE8F180}" type="pres">
      <dgm:prSet presAssocID="{8815C759-2268-48B1-8781-FC29EE971A05}" presName="circle" presStyleLbl="node1" presStyleIdx="0" presStyleCnt="1" custScaleY="83996"/>
      <dgm:spPr/>
      <dgm:t>
        <a:bodyPr/>
        <a:lstStyle/>
        <a:p>
          <a:endParaRPr lang="es-PE"/>
        </a:p>
      </dgm:t>
    </dgm:pt>
  </dgm:ptLst>
  <dgm:cxnLst>
    <dgm:cxn modelId="{68E9B3EF-AE2E-4E5E-9DAA-183129655349}" type="presOf" srcId="{83439BFF-277B-4F9F-A0C6-C9C3B528F026}" destId="{FAA06D47-281A-4A7C-B0C6-D5E51230D8EC}" srcOrd="0" destOrd="0" presId="urn:microsoft.com/office/officeart/2005/8/layout/hList9"/>
    <dgm:cxn modelId="{58C74433-7CA1-4CC6-AF37-EB63DCC3F241}" type="presOf" srcId="{5EA0FBE5-C989-4BD8-9746-39683B19D5CD}" destId="{5EB247EB-2B6E-4EA1-B8E2-6605A18FD5A7}" srcOrd="0" destOrd="0" presId="urn:microsoft.com/office/officeart/2005/8/layout/hList9"/>
    <dgm:cxn modelId="{7ED42A8B-5218-48D9-9B3A-D661BBB0F7F7}" type="presOf" srcId="{8815C759-2268-48B1-8781-FC29EE971A05}" destId="{48F213EA-100A-4EDB-ACB3-C5FCBFE8F180}" srcOrd="0" destOrd="0" presId="urn:microsoft.com/office/officeart/2005/8/layout/hList9"/>
    <dgm:cxn modelId="{CFF5CFAE-67E4-471E-A6E4-CDA0FB8E416F}" type="presOf" srcId="{5EA0FBE5-C989-4BD8-9746-39683B19D5CD}" destId="{190D30DD-E63E-4E99-84B7-991E10732F27}" srcOrd="1" destOrd="0" presId="urn:microsoft.com/office/officeart/2005/8/layout/hList9"/>
    <dgm:cxn modelId="{685658DD-7BB6-4826-A6FD-26F2A0BF47D5}" srcId="{83439BFF-277B-4F9F-A0C6-C9C3B528F026}" destId="{8815C759-2268-48B1-8781-FC29EE971A05}" srcOrd="0" destOrd="0" parTransId="{6CBB8355-4150-4C86-930C-B21B9735E7C5}" sibTransId="{C8435A9A-E83A-47AA-945A-168FAD5C6804}"/>
    <dgm:cxn modelId="{15BCFE80-CEE5-4A29-AD08-ED4B1D0CDB25}" srcId="{8815C759-2268-48B1-8781-FC29EE971A05}" destId="{5EA0FBE5-C989-4BD8-9746-39683B19D5CD}" srcOrd="0" destOrd="0" parTransId="{DE94E065-D660-416F-84D4-9C93155500CC}" sibTransId="{67C52603-BBEC-439E-A988-3AA538D4A275}"/>
    <dgm:cxn modelId="{7A137CE1-4E0E-4FB2-94D4-0363A29657FE}" type="presParOf" srcId="{FAA06D47-281A-4A7C-B0C6-D5E51230D8EC}" destId="{8F58C59D-2FDF-4942-970F-5A77C83F0DF3}" srcOrd="0" destOrd="0" presId="urn:microsoft.com/office/officeart/2005/8/layout/hList9"/>
    <dgm:cxn modelId="{FAA3433B-2BF0-43F4-935D-63FAB12EB28B}" type="presParOf" srcId="{FAA06D47-281A-4A7C-B0C6-D5E51230D8EC}" destId="{F68EDBD8-2DFC-489C-ACD5-68970D6229DB}" srcOrd="1" destOrd="0" presId="urn:microsoft.com/office/officeart/2005/8/layout/hList9"/>
    <dgm:cxn modelId="{9911355E-0695-4068-99DE-87B13C96C9A0}" type="presParOf" srcId="{F68EDBD8-2DFC-489C-ACD5-68970D6229DB}" destId="{3EF647CE-286E-4CF0-8867-59BD64452F4C}" srcOrd="0" destOrd="0" presId="urn:microsoft.com/office/officeart/2005/8/layout/hList9"/>
    <dgm:cxn modelId="{6E38E249-19E5-49BA-B286-1E8719FC2AD6}" type="presParOf" srcId="{F68EDBD8-2DFC-489C-ACD5-68970D6229DB}" destId="{8BC11CD0-4ADA-48A8-9EB2-9C68E9763DAE}" srcOrd="1" destOrd="0" presId="urn:microsoft.com/office/officeart/2005/8/layout/hList9"/>
    <dgm:cxn modelId="{21B27C49-22C5-42AA-B2B7-EE2E6AB57A26}" type="presParOf" srcId="{8BC11CD0-4ADA-48A8-9EB2-9C68E9763DAE}" destId="{5EB247EB-2B6E-4EA1-B8E2-6605A18FD5A7}" srcOrd="0" destOrd="0" presId="urn:microsoft.com/office/officeart/2005/8/layout/hList9"/>
    <dgm:cxn modelId="{39E4EF38-D87C-4F94-B646-E110600FE45C}" type="presParOf" srcId="{8BC11CD0-4ADA-48A8-9EB2-9C68E9763DAE}" destId="{190D30DD-E63E-4E99-84B7-991E10732F27}" srcOrd="1" destOrd="0" presId="urn:microsoft.com/office/officeart/2005/8/layout/hList9"/>
    <dgm:cxn modelId="{A683A9EA-072D-42D8-B0B3-2DC9E77B4064}" type="presParOf" srcId="{FAA06D47-281A-4A7C-B0C6-D5E51230D8EC}" destId="{91E68218-E868-4513-ADAE-00998C9E3698}" srcOrd="2" destOrd="0" presId="urn:microsoft.com/office/officeart/2005/8/layout/hList9"/>
    <dgm:cxn modelId="{3011EC9C-5F80-4047-8BDB-789D35438974}" type="presParOf" srcId="{FAA06D47-281A-4A7C-B0C6-D5E51230D8EC}" destId="{48F213EA-100A-4EDB-ACB3-C5FCBFE8F180}" srcOrd="3" destOrd="0" presId="urn:microsoft.com/office/officeart/2005/8/layout/hList9"/>
  </dgm:cxnLst>
  <dgm:bg/>
  <dgm:whole/>
</dgm:dataModel>
</file>

<file path=ppt/diagrams/data31.xml><?xml version="1.0" encoding="utf-8"?>
<dgm:dataModel xmlns:dgm="http://schemas.openxmlformats.org/drawingml/2006/diagram" xmlns:a="http://schemas.openxmlformats.org/drawingml/2006/main">
  <dgm:ptLst>
    <dgm:pt modelId="{74E8BBF5-B69A-4746-9668-D6230034B17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C1AFE4A9-84B5-4888-9513-A00D18C4E9E3}">
      <dgm:prSet phldrT="[Texto]"/>
      <dgm:spPr>
        <a:noFill/>
        <a:ln>
          <a:solidFill>
            <a:schemeClr val="accent1">
              <a:lumMod val="75000"/>
            </a:schemeClr>
          </a:solidFill>
        </a:ln>
      </dgm:spPr>
      <dgm:t>
        <a:bodyPr/>
        <a:lstStyle/>
        <a:p>
          <a:r>
            <a:rPr lang="es-PE" dirty="0" smtClean="0">
              <a:solidFill>
                <a:schemeClr val="accent6">
                  <a:lumMod val="50000"/>
                </a:schemeClr>
              </a:solidFill>
            </a:rPr>
            <a:t>Procede en los casos que un servidor civil deje un puesto temporalmente por cualquier causal establecida en la Ley o Reglamento, se podrá realizar una contratación temporal, establecida en el artículo 84 de la Ley, de manera directa y a plazo fijo. </a:t>
          </a:r>
          <a:endParaRPr lang="es-PE" dirty="0">
            <a:solidFill>
              <a:schemeClr val="accent6">
                <a:lumMod val="50000"/>
              </a:schemeClr>
            </a:solidFill>
          </a:endParaRPr>
        </a:p>
      </dgm:t>
    </dgm:pt>
    <dgm:pt modelId="{C78BEC4A-5CBF-466D-A093-476049049168}" type="parTrans" cxnId="{3145C774-8B43-473A-849B-8B1EE8B16B87}">
      <dgm:prSet/>
      <dgm:spPr/>
      <dgm:t>
        <a:bodyPr/>
        <a:lstStyle/>
        <a:p>
          <a:endParaRPr lang="es-PE"/>
        </a:p>
      </dgm:t>
    </dgm:pt>
    <dgm:pt modelId="{D3F09434-3097-45AE-B454-1EFBB4467B76}" type="sibTrans" cxnId="{3145C774-8B43-473A-849B-8B1EE8B16B87}">
      <dgm:prSet/>
      <dgm:spPr/>
      <dgm:t>
        <a:bodyPr/>
        <a:lstStyle/>
        <a:p>
          <a:endParaRPr lang="es-PE"/>
        </a:p>
      </dgm:t>
    </dgm:pt>
    <dgm:pt modelId="{DF83707D-34AE-4491-B6BC-F91E9770F3B8}">
      <dgm:prSet phldrT="[Texto]"/>
      <dgm:spPr>
        <a:noFill/>
        <a:ln>
          <a:solidFill>
            <a:schemeClr val="accent1">
              <a:lumMod val="75000"/>
            </a:schemeClr>
          </a:solidFill>
        </a:ln>
      </dgm:spPr>
      <dgm:t>
        <a:bodyPr/>
        <a:lstStyle/>
        <a:p>
          <a:r>
            <a:rPr lang="es-PE" dirty="0" smtClean="0">
              <a:solidFill>
                <a:schemeClr val="accent6">
                  <a:lumMod val="50000"/>
                </a:schemeClr>
              </a:solidFill>
            </a:rPr>
            <a:t>Los contratos no pueden tener un plazo mayor a nueve (9) meses</a:t>
          </a:r>
          <a:endParaRPr lang="es-PE" dirty="0">
            <a:solidFill>
              <a:schemeClr val="accent6">
                <a:lumMod val="50000"/>
              </a:schemeClr>
            </a:solidFill>
          </a:endParaRPr>
        </a:p>
      </dgm:t>
    </dgm:pt>
    <dgm:pt modelId="{62585B63-7962-4293-BB00-B3555D8302F0}" type="parTrans" cxnId="{77F5ABB2-7123-4C2A-9459-852AE25C35FA}">
      <dgm:prSet/>
      <dgm:spPr/>
      <dgm:t>
        <a:bodyPr/>
        <a:lstStyle/>
        <a:p>
          <a:endParaRPr lang="es-PE"/>
        </a:p>
      </dgm:t>
    </dgm:pt>
    <dgm:pt modelId="{B61088E3-4190-4CA7-B933-1C3B7EDFA5D8}" type="sibTrans" cxnId="{77F5ABB2-7123-4C2A-9459-852AE25C35FA}">
      <dgm:prSet/>
      <dgm:spPr/>
      <dgm:t>
        <a:bodyPr/>
        <a:lstStyle/>
        <a:p>
          <a:endParaRPr lang="es-PE"/>
        </a:p>
      </dgm:t>
    </dgm:pt>
    <dgm:pt modelId="{2638080B-74C3-4615-8CB9-D8CC79C682A9}">
      <dgm:prSet phldrT="[Texto]"/>
      <dgm:spPr>
        <a:noFill/>
        <a:ln>
          <a:solidFill>
            <a:schemeClr val="accent1">
              <a:lumMod val="75000"/>
            </a:schemeClr>
          </a:solidFill>
        </a:ln>
      </dgm:spPr>
      <dgm:t>
        <a:bodyPr/>
        <a:lstStyle/>
        <a:p>
          <a:r>
            <a:rPr lang="es-PE" dirty="0" smtClean="0">
              <a:solidFill>
                <a:schemeClr val="accent6">
                  <a:lumMod val="50000"/>
                </a:schemeClr>
              </a:solidFill>
            </a:rPr>
            <a:t>Pueden renovarse por una sola vez antes de su vencimiento hasta por un período de tres (3) meses. Cumplido el plazo, tales contratos concluyen de pleno derecho y son nulos los actos en contrario. </a:t>
          </a:r>
          <a:endParaRPr lang="es-PE" dirty="0">
            <a:solidFill>
              <a:schemeClr val="accent6">
                <a:lumMod val="50000"/>
              </a:schemeClr>
            </a:solidFill>
          </a:endParaRPr>
        </a:p>
      </dgm:t>
    </dgm:pt>
    <dgm:pt modelId="{CCEE0E5F-511E-43D4-9F38-F43E61261FD0}" type="parTrans" cxnId="{CD1AEE47-BFC2-4ADA-8999-98EFCBE1A62D}">
      <dgm:prSet/>
      <dgm:spPr/>
      <dgm:t>
        <a:bodyPr/>
        <a:lstStyle/>
        <a:p>
          <a:endParaRPr lang="es-PE"/>
        </a:p>
      </dgm:t>
    </dgm:pt>
    <dgm:pt modelId="{E9D9F5A5-B500-415F-8AC5-1E57F092F8C5}" type="sibTrans" cxnId="{CD1AEE47-BFC2-4ADA-8999-98EFCBE1A62D}">
      <dgm:prSet/>
      <dgm:spPr/>
      <dgm:t>
        <a:bodyPr/>
        <a:lstStyle/>
        <a:p>
          <a:endParaRPr lang="es-PE"/>
        </a:p>
      </dgm:t>
    </dgm:pt>
    <dgm:pt modelId="{2E679906-E286-4F09-8394-E3F1B9172B19}">
      <dgm:prSet phldrT="[Texto]"/>
      <dgm:spPr>
        <a:noFill/>
        <a:ln>
          <a:solidFill>
            <a:schemeClr val="accent1">
              <a:lumMod val="75000"/>
            </a:schemeClr>
          </a:solidFill>
        </a:ln>
      </dgm:spPr>
      <dgm:t>
        <a:bodyPr/>
        <a:lstStyle/>
        <a:p>
          <a:r>
            <a:rPr lang="es-PE" dirty="0" smtClean="0">
              <a:solidFill>
                <a:schemeClr val="accent6">
                  <a:lumMod val="50000"/>
                </a:schemeClr>
              </a:solidFill>
            </a:rPr>
            <a:t>El personal contratado bajo esta modalidad no pertenece al servicio civil de carrera, de acuerdo a lo dispuesto en el artículo 84 de la Ley.</a:t>
          </a:r>
          <a:endParaRPr lang="es-PE" dirty="0">
            <a:solidFill>
              <a:schemeClr val="accent6">
                <a:lumMod val="50000"/>
              </a:schemeClr>
            </a:solidFill>
          </a:endParaRPr>
        </a:p>
      </dgm:t>
    </dgm:pt>
    <dgm:pt modelId="{5EAB6AA8-6AC5-4F80-94DA-8DA13CE8BEC3}" type="parTrans" cxnId="{5EC9232F-844C-470A-B935-29514C1A09EC}">
      <dgm:prSet/>
      <dgm:spPr/>
      <dgm:t>
        <a:bodyPr/>
        <a:lstStyle/>
        <a:p>
          <a:endParaRPr lang="es-PE"/>
        </a:p>
      </dgm:t>
    </dgm:pt>
    <dgm:pt modelId="{A80D1DFF-8556-4C82-B521-32D4E8D83252}" type="sibTrans" cxnId="{5EC9232F-844C-470A-B935-29514C1A09EC}">
      <dgm:prSet/>
      <dgm:spPr/>
      <dgm:t>
        <a:bodyPr/>
        <a:lstStyle/>
        <a:p>
          <a:endParaRPr lang="es-PE"/>
        </a:p>
      </dgm:t>
    </dgm:pt>
    <dgm:pt modelId="{E75478B0-DC7D-4FE2-BD34-E48496AE6776}">
      <dgm:prSet phldrT="[Texto]"/>
      <dgm:spPr>
        <a:noFill/>
        <a:ln>
          <a:solidFill>
            <a:schemeClr val="accent1">
              <a:lumMod val="75000"/>
            </a:schemeClr>
          </a:solidFill>
        </a:ln>
      </dgm:spPr>
      <dgm:t>
        <a:bodyPr/>
        <a:lstStyle/>
        <a:p>
          <a:r>
            <a:rPr lang="es-PE" dirty="0" smtClean="0">
              <a:solidFill>
                <a:schemeClr val="accent6">
                  <a:lumMod val="50000"/>
                </a:schemeClr>
              </a:solidFill>
            </a:rPr>
            <a:t>Es aplicable a los supuestos de término del servicio civil, mientras dure el concurso para cubrir el puesto.</a:t>
          </a:r>
          <a:endParaRPr lang="es-PE" dirty="0">
            <a:solidFill>
              <a:schemeClr val="accent6">
                <a:lumMod val="50000"/>
              </a:schemeClr>
            </a:solidFill>
          </a:endParaRPr>
        </a:p>
      </dgm:t>
    </dgm:pt>
    <dgm:pt modelId="{ECD0697C-9249-4E14-A1BA-9940BB495880}" type="parTrans" cxnId="{7900D037-7595-4188-ADFC-BA8E012ECBE1}">
      <dgm:prSet/>
      <dgm:spPr/>
      <dgm:t>
        <a:bodyPr/>
        <a:lstStyle/>
        <a:p>
          <a:endParaRPr lang="es-PE"/>
        </a:p>
      </dgm:t>
    </dgm:pt>
    <dgm:pt modelId="{44ABF6FA-FA38-449D-908E-B667A567DFCB}" type="sibTrans" cxnId="{7900D037-7595-4188-ADFC-BA8E012ECBE1}">
      <dgm:prSet/>
      <dgm:spPr/>
      <dgm:t>
        <a:bodyPr/>
        <a:lstStyle/>
        <a:p>
          <a:endParaRPr lang="es-PE"/>
        </a:p>
      </dgm:t>
    </dgm:pt>
    <dgm:pt modelId="{BF5D3382-0C4D-4157-A19F-FE3E72DFB03D}">
      <dgm:prSet phldrT="[Texto]"/>
      <dgm:spPr>
        <a:noFill/>
        <a:ln>
          <a:solidFill>
            <a:schemeClr val="accent1">
              <a:lumMod val="75000"/>
            </a:schemeClr>
          </a:solidFill>
        </a:ln>
      </dgm:spPr>
      <dgm:t>
        <a:bodyPr/>
        <a:lstStyle/>
        <a:p>
          <a:r>
            <a:rPr lang="es-PE" dirty="0" smtClean="0">
              <a:solidFill>
                <a:schemeClr val="accent6">
                  <a:lumMod val="50000"/>
                </a:schemeClr>
              </a:solidFill>
            </a:rPr>
            <a:t>El periodo de prueba es aplicable a la contratación temporal cuando la misma sea igual o exceda de los seis (6) meses y tiene una duración de un mes calendario.</a:t>
          </a:r>
          <a:endParaRPr lang="es-PE" dirty="0">
            <a:solidFill>
              <a:schemeClr val="accent6">
                <a:lumMod val="50000"/>
              </a:schemeClr>
            </a:solidFill>
          </a:endParaRPr>
        </a:p>
      </dgm:t>
    </dgm:pt>
    <dgm:pt modelId="{8AE479CC-CD43-4784-9DB2-0DCBF0433418}" type="parTrans" cxnId="{299B9CC1-497F-4C6F-9540-005FA4F49781}">
      <dgm:prSet/>
      <dgm:spPr/>
      <dgm:t>
        <a:bodyPr/>
        <a:lstStyle/>
        <a:p>
          <a:endParaRPr lang="es-PE"/>
        </a:p>
      </dgm:t>
    </dgm:pt>
    <dgm:pt modelId="{5D06A8F9-B883-4E7B-BFBD-54FBF07707B0}" type="sibTrans" cxnId="{299B9CC1-497F-4C6F-9540-005FA4F49781}">
      <dgm:prSet/>
      <dgm:spPr/>
      <dgm:t>
        <a:bodyPr/>
        <a:lstStyle/>
        <a:p>
          <a:endParaRPr lang="es-PE"/>
        </a:p>
      </dgm:t>
    </dgm:pt>
    <dgm:pt modelId="{FB105686-C813-412C-94A3-C2A5EEF102F0}" type="pres">
      <dgm:prSet presAssocID="{74E8BBF5-B69A-4746-9668-D6230034B171}" presName="diagram" presStyleCnt="0">
        <dgm:presLayoutVars>
          <dgm:dir/>
          <dgm:resizeHandles val="exact"/>
        </dgm:presLayoutVars>
      </dgm:prSet>
      <dgm:spPr/>
      <dgm:t>
        <a:bodyPr/>
        <a:lstStyle/>
        <a:p>
          <a:endParaRPr lang="es-PE"/>
        </a:p>
      </dgm:t>
    </dgm:pt>
    <dgm:pt modelId="{E1A1DC86-B310-4461-89AA-B6C786AC60B3}" type="pres">
      <dgm:prSet presAssocID="{C1AFE4A9-84B5-4888-9513-A00D18C4E9E3}" presName="node" presStyleLbl="node1" presStyleIdx="0" presStyleCnt="6">
        <dgm:presLayoutVars>
          <dgm:bulletEnabled val="1"/>
        </dgm:presLayoutVars>
      </dgm:prSet>
      <dgm:spPr/>
      <dgm:t>
        <a:bodyPr/>
        <a:lstStyle/>
        <a:p>
          <a:endParaRPr lang="es-PE"/>
        </a:p>
      </dgm:t>
    </dgm:pt>
    <dgm:pt modelId="{70E57913-D220-49CF-AD3E-B5FAE6A21F2B}" type="pres">
      <dgm:prSet presAssocID="{D3F09434-3097-45AE-B454-1EFBB4467B76}" presName="sibTrans" presStyleCnt="0"/>
      <dgm:spPr/>
    </dgm:pt>
    <dgm:pt modelId="{4BAE18FD-4BBA-4BEE-B58E-E4AC2F10C52C}" type="pres">
      <dgm:prSet presAssocID="{DF83707D-34AE-4491-B6BC-F91E9770F3B8}" presName="node" presStyleLbl="node1" presStyleIdx="1" presStyleCnt="6">
        <dgm:presLayoutVars>
          <dgm:bulletEnabled val="1"/>
        </dgm:presLayoutVars>
      </dgm:prSet>
      <dgm:spPr/>
      <dgm:t>
        <a:bodyPr/>
        <a:lstStyle/>
        <a:p>
          <a:endParaRPr lang="es-PE"/>
        </a:p>
      </dgm:t>
    </dgm:pt>
    <dgm:pt modelId="{1DFA1F3A-B550-4DCD-B6E8-3FF59EF42943}" type="pres">
      <dgm:prSet presAssocID="{B61088E3-4190-4CA7-B933-1C3B7EDFA5D8}" presName="sibTrans" presStyleCnt="0"/>
      <dgm:spPr/>
    </dgm:pt>
    <dgm:pt modelId="{5738F99C-340D-42C5-936F-17EAE0DDBCFC}" type="pres">
      <dgm:prSet presAssocID="{2638080B-74C3-4615-8CB9-D8CC79C682A9}" presName="node" presStyleLbl="node1" presStyleIdx="2" presStyleCnt="6">
        <dgm:presLayoutVars>
          <dgm:bulletEnabled val="1"/>
        </dgm:presLayoutVars>
      </dgm:prSet>
      <dgm:spPr/>
      <dgm:t>
        <a:bodyPr/>
        <a:lstStyle/>
        <a:p>
          <a:endParaRPr lang="es-PE"/>
        </a:p>
      </dgm:t>
    </dgm:pt>
    <dgm:pt modelId="{5B9BD2F3-987C-4543-BD14-5B9E692B8738}" type="pres">
      <dgm:prSet presAssocID="{E9D9F5A5-B500-415F-8AC5-1E57F092F8C5}" presName="sibTrans" presStyleCnt="0"/>
      <dgm:spPr/>
    </dgm:pt>
    <dgm:pt modelId="{3B94AC2A-1EAF-4811-9453-96019B7231BB}" type="pres">
      <dgm:prSet presAssocID="{2E679906-E286-4F09-8394-E3F1B9172B19}" presName="node" presStyleLbl="node1" presStyleIdx="3" presStyleCnt="6">
        <dgm:presLayoutVars>
          <dgm:bulletEnabled val="1"/>
        </dgm:presLayoutVars>
      </dgm:prSet>
      <dgm:spPr/>
      <dgm:t>
        <a:bodyPr/>
        <a:lstStyle/>
        <a:p>
          <a:endParaRPr lang="es-PE"/>
        </a:p>
      </dgm:t>
    </dgm:pt>
    <dgm:pt modelId="{8EB3EC3A-9192-4BB2-87E9-C1FD428D78C8}" type="pres">
      <dgm:prSet presAssocID="{A80D1DFF-8556-4C82-B521-32D4E8D83252}" presName="sibTrans" presStyleCnt="0"/>
      <dgm:spPr/>
    </dgm:pt>
    <dgm:pt modelId="{A09DB26A-9402-4FF3-9C08-F78E76D0766D}" type="pres">
      <dgm:prSet presAssocID="{E75478B0-DC7D-4FE2-BD34-E48496AE6776}" presName="node" presStyleLbl="node1" presStyleIdx="4" presStyleCnt="6">
        <dgm:presLayoutVars>
          <dgm:bulletEnabled val="1"/>
        </dgm:presLayoutVars>
      </dgm:prSet>
      <dgm:spPr/>
      <dgm:t>
        <a:bodyPr/>
        <a:lstStyle/>
        <a:p>
          <a:endParaRPr lang="es-PE"/>
        </a:p>
      </dgm:t>
    </dgm:pt>
    <dgm:pt modelId="{6A707924-7972-4AD5-9446-072A0A2E644D}" type="pres">
      <dgm:prSet presAssocID="{44ABF6FA-FA38-449D-908E-B667A567DFCB}" presName="sibTrans" presStyleCnt="0"/>
      <dgm:spPr/>
    </dgm:pt>
    <dgm:pt modelId="{9F9442FD-4D9E-4870-B87E-12CA0AD91D64}" type="pres">
      <dgm:prSet presAssocID="{BF5D3382-0C4D-4157-A19F-FE3E72DFB03D}" presName="node" presStyleLbl="node1" presStyleIdx="5" presStyleCnt="6">
        <dgm:presLayoutVars>
          <dgm:bulletEnabled val="1"/>
        </dgm:presLayoutVars>
      </dgm:prSet>
      <dgm:spPr/>
      <dgm:t>
        <a:bodyPr/>
        <a:lstStyle/>
        <a:p>
          <a:endParaRPr lang="es-PE"/>
        </a:p>
      </dgm:t>
    </dgm:pt>
  </dgm:ptLst>
  <dgm:cxnLst>
    <dgm:cxn modelId="{1906F8FC-2E9A-4FCA-B23D-C82783B5722D}" type="presOf" srcId="{BF5D3382-0C4D-4157-A19F-FE3E72DFB03D}" destId="{9F9442FD-4D9E-4870-B87E-12CA0AD91D64}" srcOrd="0" destOrd="0" presId="urn:microsoft.com/office/officeart/2005/8/layout/default"/>
    <dgm:cxn modelId="{B192A347-D769-4C54-A1F7-3689A64BB6CF}" type="presOf" srcId="{2E679906-E286-4F09-8394-E3F1B9172B19}" destId="{3B94AC2A-1EAF-4811-9453-96019B7231BB}" srcOrd="0" destOrd="0" presId="urn:microsoft.com/office/officeart/2005/8/layout/default"/>
    <dgm:cxn modelId="{4FBF652A-2111-497B-AF9F-B775162DF372}" type="presOf" srcId="{DF83707D-34AE-4491-B6BC-F91E9770F3B8}" destId="{4BAE18FD-4BBA-4BEE-B58E-E4AC2F10C52C}" srcOrd="0" destOrd="0" presId="urn:microsoft.com/office/officeart/2005/8/layout/default"/>
    <dgm:cxn modelId="{3145C774-8B43-473A-849B-8B1EE8B16B87}" srcId="{74E8BBF5-B69A-4746-9668-D6230034B171}" destId="{C1AFE4A9-84B5-4888-9513-A00D18C4E9E3}" srcOrd="0" destOrd="0" parTransId="{C78BEC4A-5CBF-466D-A093-476049049168}" sibTransId="{D3F09434-3097-45AE-B454-1EFBB4467B76}"/>
    <dgm:cxn modelId="{299B9CC1-497F-4C6F-9540-005FA4F49781}" srcId="{74E8BBF5-B69A-4746-9668-D6230034B171}" destId="{BF5D3382-0C4D-4157-A19F-FE3E72DFB03D}" srcOrd="5" destOrd="0" parTransId="{8AE479CC-CD43-4784-9DB2-0DCBF0433418}" sibTransId="{5D06A8F9-B883-4E7B-BFBD-54FBF07707B0}"/>
    <dgm:cxn modelId="{7900D037-7595-4188-ADFC-BA8E012ECBE1}" srcId="{74E8BBF5-B69A-4746-9668-D6230034B171}" destId="{E75478B0-DC7D-4FE2-BD34-E48496AE6776}" srcOrd="4" destOrd="0" parTransId="{ECD0697C-9249-4E14-A1BA-9940BB495880}" sibTransId="{44ABF6FA-FA38-449D-908E-B667A567DFCB}"/>
    <dgm:cxn modelId="{C5483841-0884-4AA7-AB6E-41E0BB8B12F0}" type="presOf" srcId="{C1AFE4A9-84B5-4888-9513-A00D18C4E9E3}" destId="{E1A1DC86-B310-4461-89AA-B6C786AC60B3}" srcOrd="0" destOrd="0" presId="urn:microsoft.com/office/officeart/2005/8/layout/default"/>
    <dgm:cxn modelId="{77F5ABB2-7123-4C2A-9459-852AE25C35FA}" srcId="{74E8BBF5-B69A-4746-9668-D6230034B171}" destId="{DF83707D-34AE-4491-B6BC-F91E9770F3B8}" srcOrd="1" destOrd="0" parTransId="{62585B63-7962-4293-BB00-B3555D8302F0}" sibTransId="{B61088E3-4190-4CA7-B933-1C3B7EDFA5D8}"/>
    <dgm:cxn modelId="{5EC9232F-844C-470A-B935-29514C1A09EC}" srcId="{74E8BBF5-B69A-4746-9668-D6230034B171}" destId="{2E679906-E286-4F09-8394-E3F1B9172B19}" srcOrd="3" destOrd="0" parTransId="{5EAB6AA8-6AC5-4F80-94DA-8DA13CE8BEC3}" sibTransId="{A80D1DFF-8556-4C82-B521-32D4E8D83252}"/>
    <dgm:cxn modelId="{801D7AD2-4172-478D-B768-99D9553791A5}" type="presOf" srcId="{74E8BBF5-B69A-4746-9668-D6230034B171}" destId="{FB105686-C813-412C-94A3-C2A5EEF102F0}" srcOrd="0" destOrd="0" presId="urn:microsoft.com/office/officeart/2005/8/layout/default"/>
    <dgm:cxn modelId="{0972989C-BDD8-4D51-BB8A-C5B6E9F0B7BD}" type="presOf" srcId="{E75478B0-DC7D-4FE2-BD34-E48496AE6776}" destId="{A09DB26A-9402-4FF3-9C08-F78E76D0766D}" srcOrd="0" destOrd="0" presId="urn:microsoft.com/office/officeart/2005/8/layout/default"/>
    <dgm:cxn modelId="{CD1AEE47-BFC2-4ADA-8999-98EFCBE1A62D}" srcId="{74E8BBF5-B69A-4746-9668-D6230034B171}" destId="{2638080B-74C3-4615-8CB9-D8CC79C682A9}" srcOrd="2" destOrd="0" parTransId="{CCEE0E5F-511E-43D4-9F38-F43E61261FD0}" sibTransId="{E9D9F5A5-B500-415F-8AC5-1E57F092F8C5}"/>
    <dgm:cxn modelId="{578AB128-83F2-48D6-87AA-DE3C2076AAE8}" type="presOf" srcId="{2638080B-74C3-4615-8CB9-D8CC79C682A9}" destId="{5738F99C-340D-42C5-936F-17EAE0DDBCFC}" srcOrd="0" destOrd="0" presId="urn:microsoft.com/office/officeart/2005/8/layout/default"/>
    <dgm:cxn modelId="{114EB7FE-4C87-46E1-BA56-9819DD721F4B}" type="presParOf" srcId="{FB105686-C813-412C-94A3-C2A5EEF102F0}" destId="{E1A1DC86-B310-4461-89AA-B6C786AC60B3}" srcOrd="0" destOrd="0" presId="urn:microsoft.com/office/officeart/2005/8/layout/default"/>
    <dgm:cxn modelId="{D7E299E9-282C-45F9-8ACD-6C587FA8EDFC}" type="presParOf" srcId="{FB105686-C813-412C-94A3-C2A5EEF102F0}" destId="{70E57913-D220-49CF-AD3E-B5FAE6A21F2B}" srcOrd="1" destOrd="0" presId="urn:microsoft.com/office/officeart/2005/8/layout/default"/>
    <dgm:cxn modelId="{8D98EB50-FF80-44B3-9294-ECEA2A16C74C}" type="presParOf" srcId="{FB105686-C813-412C-94A3-C2A5EEF102F0}" destId="{4BAE18FD-4BBA-4BEE-B58E-E4AC2F10C52C}" srcOrd="2" destOrd="0" presId="urn:microsoft.com/office/officeart/2005/8/layout/default"/>
    <dgm:cxn modelId="{EB59F3F8-1767-41C9-9C67-F17EB2957C04}" type="presParOf" srcId="{FB105686-C813-412C-94A3-C2A5EEF102F0}" destId="{1DFA1F3A-B550-4DCD-B6E8-3FF59EF42943}" srcOrd="3" destOrd="0" presId="urn:microsoft.com/office/officeart/2005/8/layout/default"/>
    <dgm:cxn modelId="{1E796421-B6A0-4942-9C68-53AD9758113D}" type="presParOf" srcId="{FB105686-C813-412C-94A3-C2A5EEF102F0}" destId="{5738F99C-340D-42C5-936F-17EAE0DDBCFC}" srcOrd="4" destOrd="0" presId="urn:microsoft.com/office/officeart/2005/8/layout/default"/>
    <dgm:cxn modelId="{1AC9DEF5-3C9F-42A7-9EA5-BBE182ED2E76}" type="presParOf" srcId="{FB105686-C813-412C-94A3-C2A5EEF102F0}" destId="{5B9BD2F3-987C-4543-BD14-5B9E692B8738}" srcOrd="5" destOrd="0" presId="urn:microsoft.com/office/officeart/2005/8/layout/default"/>
    <dgm:cxn modelId="{A420000F-7192-4B53-9AAB-CAA29F4022A4}" type="presParOf" srcId="{FB105686-C813-412C-94A3-C2A5EEF102F0}" destId="{3B94AC2A-1EAF-4811-9453-96019B7231BB}" srcOrd="6" destOrd="0" presId="urn:microsoft.com/office/officeart/2005/8/layout/default"/>
    <dgm:cxn modelId="{B814629B-3AA0-4758-9828-67167E300AAA}" type="presParOf" srcId="{FB105686-C813-412C-94A3-C2A5EEF102F0}" destId="{8EB3EC3A-9192-4BB2-87E9-C1FD428D78C8}" srcOrd="7" destOrd="0" presId="urn:microsoft.com/office/officeart/2005/8/layout/default"/>
    <dgm:cxn modelId="{0D9A777A-D389-4137-8835-91649BE1C01F}" type="presParOf" srcId="{FB105686-C813-412C-94A3-C2A5EEF102F0}" destId="{A09DB26A-9402-4FF3-9C08-F78E76D0766D}" srcOrd="8" destOrd="0" presId="urn:microsoft.com/office/officeart/2005/8/layout/default"/>
    <dgm:cxn modelId="{605A9C73-7237-440F-8FE6-46729BE8B965}" type="presParOf" srcId="{FB105686-C813-412C-94A3-C2A5EEF102F0}" destId="{6A707924-7972-4AD5-9446-072A0A2E644D}" srcOrd="9" destOrd="0" presId="urn:microsoft.com/office/officeart/2005/8/layout/default"/>
    <dgm:cxn modelId="{F1292DBB-A377-419A-BDA9-D12BAC9260E4}" type="presParOf" srcId="{FB105686-C813-412C-94A3-C2A5EEF102F0}" destId="{9F9442FD-4D9E-4870-B87E-12CA0AD91D64}" srcOrd="10" destOrd="0" presId="urn:microsoft.com/office/officeart/2005/8/layout/default"/>
  </dgm:cxnLst>
  <dgm:bg/>
  <dgm:whole/>
</dgm:dataModel>
</file>

<file path=ppt/diagrams/data32.xml><?xml version="1.0" encoding="utf-8"?>
<dgm:dataModel xmlns:dgm="http://schemas.openxmlformats.org/drawingml/2006/diagram" xmlns:a="http://schemas.openxmlformats.org/drawingml/2006/main">
  <dgm:ptLst>
    <dgm:pt modelId="{A2EE4024-E358-45C2-B96B-DA2BFC5769FD}" type="doc">
      <dgm:prSet loTypeId="urn:microsoft.com/office/officeart/2005/8/layout/hierarchy2" loCatId="hierarchy" qsTypeId="urn:microsoft.com/office/officeart/2005/8/quickstyle/simple1#27" qsCatId="simple" csTypeId="urn:microsoft.com/office/officeart/2005/8/colors/accent1_2#27" csCatId="accent1" phldr="1"/>
      <dgm:spPr/>
      <dgm:t>
        <a:bodyPr/>
        <a:lstStyle/>
        <a:p>
          <a:endParaRPr lang="es-PE"/>
        </a:p>
      </dgm:t>
    </dgm:pt>
    <dgm:pt modelId="{64ACB783-E38F-4206-B4DD-9B2934A94FEB}">
      <dgm:prSet phldrT="[Texto]" custT="1"/>
      <dgm:spPr>
        <a:noFill/>
        <a:ln>
          <a:solidFill>
            <a:schemeClr val="accent5">
              <a:lumMod val="50000"/>
            </a:schemeClr>
          </a:solidFill>
        </a:ln>
      </dgm:spPr>
      <dgm:t>
        <a:bodyPr/>
        <a:lstStyle/>
        <a:p>
          <a:r>
            <a:rPr lang="es-PE" sz="1800" b="1" dirty="0" smtClean="0">
              <a:solidFill>
                <a:schemeClr val="tx2">
                  <a:lumMod val="50000"/>
                </a:schemeClr>
              </a:solidFill>
            </a:rPr>
            <a:t>CASOS ESPECIALES DE SUSPENSIÓN</a:t>
          </a:r>
          <a:endParaRPr lang="es-PE" sz="1800" dirty="0"/>
        </a:p>
      </dgm:t>
    </dgm:pt>
    <dgm:pt modelId="{D2FF13DE-12D3-4B8A-8C36-CB377C4F9511}" type="parTrans" cxnId="{C482E9BB-092F-41FD-9330-DC3751603473}">
      <dgm:prSet/>
      <dgm:spPr/>
      <dgm:t>
        <a:bodyPr/>
        <a:lstStyle/>
        <a:p>
          <a:endParaRPr lang="es-PE"/>
        </a:p>
      </dgm:t>
    </dgm:pt>
    <dgm:pt modelId="{03A59E1B-04B4-46AB-9171-BD5043BD1046}" type="sibTrans" cxnId="{C482E9BB-092F-41FD-9330-DC3751603473}">
      <dgm:prSet/>
      <dgm:spPr/>
      <dgm:t>
        <a:bodyPr/>
        <a:lstStyle/>
        <a:p>
          <a:endParaRPr lang="es-PE"/>
        </a:p>
      </dgm:t>
    </dgm:pt>
    <dgm:pt modelId="{3BDDC9AF-38A0-41E8-AF44-7AB3B29A063B}">
      <dgm:prSet phldrT="[Texto]" custT="1"/>
      <dgm:spPr>
        <a:noFill/>
        <a:ln>
          <a:solidFill>
            <a:schemeClr val="accent5">
              <a:lumMod val="50000"/>
            </a:schemeClr>
          </a:solidFill>
        </a:ln>
      </dgm:spPr>
      <dgm:t>
        <a:bodyPr/>
        <a:lstStyle/>
        <a:p>
          <a:r>
            <a:rPr lang="es-PE" sz="1600" b="0" dirty="0" smtClean="0">
              <a:solidFill>
                <a:schemeClr val="accent6">
                  <a:lumMod val="50000"/>
                </a:schemeClr>
              </a:solidFill>
            </a:rPr>
            <a:t>La participación en la formación para ser directivo público en la Escuela Nacional de Administración Pública </a:t>
          </a:r>
          <a:endParaRPr lang="es-PE" sz="1600" b="0" dirty="0"/>
        </a:p>
      </dgm:t>
    </dgm:pt>
    <dgm:pt modelId="{344D1B08-B91E-4557-81E8-7CBD6FA64C2D}" type="parTrans" cxnId="{E7C3C1F7-D30E-4365-A776-5B7449C19E56}">
      <dgm:prSet/>
      <dgm:spPr>
        <a:ln>
          <a:solidFill>
            <a:schemeClr val="accent5">
              <a:lumMod val="50000"/>
            </a:schemeClr>
          </a:solidFill>
        </a:ln>
      </dgm:spPr>
      <dgm:t>
        <a:bodyPr/>
        <a:lstStyle/>
        <a:p>
          <a:endParaRPr lang="es-PE" dirty="0"/>
        </a:p>
      </dgm:t>
    </dgm:pt>
    <dgm:pt modelId="{DB09EA6B-FCAC-4846-A74C-99E52C5BE482}" type="sibTrans" cxnId="{E7C3C1F7-D30E-4365-A776-5B7449C19E56}">
      <dgm:prSet/>
      <dgm:spPr/>
      <dgm:t>
        <a:bodyPr/>
        <a:lstStyle/>
        <a:p>
          <a:endParaRPr lang="es-PE"/>
        </a:p>
      </dgm:t>
    </dgm:pt>
    <dgm:pt modelId="{89621F87-ABF5-4CBE-AFC4-D15C60359572}">
      <dgm:prSet phldrT="[Texto]" custT="1"/>
      <dgm:spPr>
        <a:noFill/>
        <a:ln>
          <a:solidFill>
            <a:schemeClr val="accent5">
              <a:lumMod val="50000"/>
            </a:schemeClr>
          </a:solidFill>
        </a:ln>
      </dgm:spPr>
      <dgm:t>
        <a:bodyPr/>
        <a:lstStyle/>
        <a:p>
          <a:r>
            <a:rPr lang="es-PE" sz="1600" b="0" dirty="0" smtClean="0">
              <a:solidFill>
                <a:schemeClr val="accent6">
                  <a:lumMod val="50000"/>
                </a:schemeClr>
              </a:solidFill>
            </a:rPr>
            <a:t>Puede originar suspensión perfecta </a:t>
          </a:r>
          <a:endParaRPr lang="es-PE" sz="1600" b="0" dirty="0"/>
        </a:p>
      </dgm:t>
    </dgm:pt>
    <dgm:pt modelId="{25183F90-8195-4540-A36E-C0113CE4CAB8}" type="parTrans" cxnId="{FA054847-6316-42CD-8F75-BD364ADFC7FE}">
      <dgm:prSet/>
      <dgm:spPr>
        <a:ln>
          <a:solidFill>
            <a:schemeClr val="accent5">
              <a:lumMod val="50000"/>
            </a:schemeClr>
          </a:solidFill>
        </a:ln>
      </dgm:spPr>
      <dgm:t>
        <a:bodyPr/>
        <a:lstStyle/>
        <a:p>
          <a:endParaRPr lang="es-PE" dirty="0"/>
        </a:p>
      </dgm:t>
    </dgm:pt>
    <dgm:pt modelId="{DA1E608F-5337-4E01-B234-DBFD74415BEA}" type="sibTrans" cxnId="{FA054847-6316-42CD-8F75-BD364ADFC7FE}">
      <dgm:prSet/>
      <dgm:spPr/>
      <dgm:t>
        <a:bodyPr/>
        <a:lstStyle/>
        <a:p>
          <a:endParaRPr lang="es-PE"/>
        </a:p>
      </dgm:t>
    </dgm:pt>
    <dgm:pt modelId="{C8EFDB54-597C-48C6-8810-D5FCEC27AFC0}">
      <dgm:prSet phldrT="[Texto]" custT="1"/>
      <dgm:spPr>
        <a:noFill/>
        <a:ln>
          <a:solidFill>
            <a:schemeClr val="accent5">
              <a:lumMod val="50000"/>
            </a:schemeClr>
          </a:solidFill>
        </a:ln>
      </dgm:spPr>
      <dgm:t>
        <a:bodyPr/>
        <a:lstStyle/>
        <a:p>
          <a:r>
            <a:rPr lang="es-PE" sz="1600" b="0" dirty="0" smtClean="0">
              <a:solidFill>
                <a:schemeClr val="accent6">
                  <a:lumMod val="50000"/>
                </a:schemeClr>
              </a:solidFill>
            </a:rPr>
            <a:t>Puede originar suspensión imperfecta </a:t>
          </a:r>
          <a:endParaRPr lang="es-PE" sz="1600" b="0" dirty="0"/>
        </a:p>
      </dgm:t>
    </dgm:pt>
    <dgm:pt modelId="{24E89695-16E7-4589-BAAE-D7029E979C2D}" type="parTrans" cxnId="{FDAAB697-F57F-4328-B54C-AD443FEC1261}">
      <dgm:prSet/>
      <dgm:spPr>
        <a:ln>
          <a:solidFill>
            <a:schemeClr val="accent5">
              <a:lumMod val="50000"/>
            </a:schemeClr>
          </a:solidFill>
        </a:ln>
      </dgm:spPr>
      <dgm:t>
        <a:bodyPr/>
        <a:lstStyle/>
        <a:p>
          <a:endParaRPr lang="es-PE" dirty="0"/>
        </a:p>
      </dgm:t>
    </dgm:pt>
    <dgm:pt modelId="{2163991D-48F2-4168-8853-A2EF1423A56A}" type="sibTrans" cxnId="{FDAAB697-F57F-4328-B54C-AD443FEC1261}">
      <dgm:prSet/>
      <dgm:spPr/>
      <dgm:t>
        <a:bodyPr/>
        <a:lstStyle/>
        <a:p>
          <a:endParaRPr lang="es-PE"/>
        </a:p>
      </dgm:t>
    </dgm:pt>
    <dgm:pt modelId="{8834840A-6C59-4DAE-89E0-BB63FE5AC239}">
      <dgm:prSet phldrT="[Texto]" custT="1"/>
      <dgm:spPr>
        <a:noFill/>
        <a:ln>
          <a:solidFill>
            <a:schemeClr val="accent5">
              <a:lumMod val="50000"/>
            </a:schemeClr>
          </a:solidFill>
        </a:ln>
      </dgm:spPr>
      <dgm:t>
        <a:bodyPr/>
        <a:lstStyle/>
        <a:p>
          <a:r>
            <a:rPr lang="es-PE" sz="1600" b="0" dirty="0" smtClean="0">
              <a:solidFill>
                <a:schemeClr val="accent6">
                  <a:lumMod val="50000"/>
                </a:schemeClr>
              </a:solidFill>
            </a:rPr>
            <a:t>La imposición de una medida cautelar de conformidad con las normas sobre el procedimiento sancionador disciplinario </a:t>
          </a:r>
          <a:endParaRPr lang="es-PE" sz="1600" b="0" dirty="0"/>
        </a:p>
      </dgm:t>
    </dgm:pt>
    <dgm:pt modelId="{6672B68E-D620-43EA-B84D-DCC783235099}" type="parTrans" cxnId="{408DD87E-1665-43EF-9A2F-F2A1C8AF77E2}">
      <dgm:prSet/>
      <dgm:spPr>
        <a:ln>
          <a:solidFill>
            <a:schemeClr val="accent5">
              <a:lumMod val="50000"/>
            </a:schemeClr>
          </a:solidFill>
        </a:ln>
      </dgm:spPr>
      <dgm:t>
        <a:bodyPr/>
        <a:lstStyle/>
        <a:p>
          <a:endParaRPr lang="es-PE" dirty="0"/>
        </a:p>
      </dgm:t>
    </dgm:pt>
    <dgm:pt modelId="{0A9D5B1F-F2E6-4199-BCD5-59ECA338142D}" type="sibTrans" cxnId="{408DD87E-1665-43EF-9A2F-F2A1C8AF77E2}">
      <dgm:prSet/>
      <dgm:spPr/>
      <dgm:t>
        <a:bodyPr/>
        <a:lstStyle/>
        <a:p>
          <a:endParaRPr lang="es-PE"/>
        </a:p>
      </dgm:t>
    </dgm:pt>
    <dgm:pt modelId="{4DF39224-6909-4864-A115-3887283D1B62}">
      <dgm:prSet phldrT="[Texto]" custT="1"/>
      <dgm:spPr>
        <a:noFill/>
        <a:ln>
          <a:solidFill>
            <a:schemeClr val="accent5">
              <a:lumMod val="50000"/>
            </a:schemeClr>
          </a:solidFill>
        </a:ln>
      </dgm:spPr>
      <dgm:t>
        <a:bodyPr/>
        <a:lstStyle/>
        <a:p>
          <a:r>
            <a:rPr lang="es-PE" sz="1600" b="0" dirty="0" smtClean="0">
              <a:solidFill>
                <a:schemeClr val="accent6">
                  <a:lumMod val="50000"/>
                </a:schemeClr>
              </a:solidFill>
            </a:rPr>
            <a:t>Puede originar suspensión perfecta </a:t>
          </a:r>
          <a:endParaRPr lang="es-PE" sz="1600" b="0" dirty="0"/>
        </a:p>
      </dgm:t>
    </dgm:pt>
    <dgm:pt modelId="{BDB00A06-CA90-42AC-93B2-CD4CE9100B64}" type="parTrans" cxnId="{42A6B653-218F-4214-A0D3-4B9F9CE68D2F}">
      <dgm:prSet/>
      <dgm:spPr>
        <a:ln>
          <a:solidFill>
            <a:schemeClr val="accent5">
              <a:lumMod val="50000"/>
            </a:schemeClr>
          </a:solidFill>
        </a:ln>
      </dgm:spPr>
      <dgm:t>
        <a:bodyPr/>
        <a:lstStyle/>
        <a:p>
          <a:endParaRPr lang="es-PE" dirty="0"/>
        </a:p>
      </dgm:t>
    </dgm:pt>
    <dgm:pt modelId="{6E3058B9-97B1-4111-82AB-8DDBCE4D259C}" type="sibTrans" cxnId="{42A6B653-218F-4214-A0D3-4B9F9CE68D2F}">
      <dgm:prSet/>
      <dgm:spPr/>
      <dgm:t>
        <a:bodyPr/>
        <a:lstStyle/>
        <a:p>
          <a:endParaRPr lang="es-PE"/>
        </a:p>
      </dgm:t>
    </dgm:pt>
    <dgm:pt modelId="{FA35B2F8-22CA-492F-AF78-BF1860D064E0}">
      <dgm:prSet phldrT="[Texto]" custT="1"/>
      <dgm:spPr>
        <a:noFill/>
        <a:ln>
          <a:solidFill>
            <a:schemeClr val="accent5">
              <a:lumMod val="50000"/>
            </a:schemeClr>
          </a:solidFill>
        </a:ln>
      </dgm:spPr>
      <dgm:t>
        <a:bodyPr/>
        <a:lstStyle/>
        <a:p>
          <a:r>
            <a:rPr lang="es-PE" sz="1600" b="0" dirty="0" smtClean="0">
              <a:solidFill>
                <a:schemeClr val="accent6">
                  <a:lumMod val="50000"/>
                </a:schemeClr>
              </a:solidFill>
            </a:rPr>
            <a:t>Puede originar suspensión imperfecta </a:t>
          </a:r>
          <a:endParaRPr lang="es-PE" sz="1600" b="0" dirty="0"/>
        </a:p>
      </dgm:t>
    </dgm:pt>
    <dgm:pt modelId="{2961FB51-8D39-4A54-9227-385A0E62E525}" type="parTrans" cxnId="{DEC6541B-0B65-4A54-BDB3-D132EE6A7EF8}">
      <dgm:prSet/>
      <dgm:spPr>
        <a:ln>
          <a:solidFill>
            <a:schemeClr val="accent5">
              <a:lumMod val="50000"/>
            </a:schemeClr>
          </a:solidFill>
        </a:ln>
      </dgm:spPr>
      <dgm:t>
        <a:bodyPr/>
        <a:lstStyle/>
        <a:p>
          <a:endParaRPr lang="es-PE" dirty="0"/>
        </a:p>
      </dgm:t>
    </dgm:pt>
    <dgm:pt modelId="{B420938F-E0B5-4300-9E01-6D5E40DB997B}" type="sibTrans" cxnId="{DEC6541B-0B65-4A54-BDB3-D132EE6A7EF8}">
      <dgm:prSet/>
      <dgm:spPr/>
      <dgm:t>
        <a:bodyPr/>
        <a:lstStyle/>
        <a:p>
          <a:endParaRPr lang="es-PE"/>
        </a:p>
      </dgm:t>
    </dgm:pt>
    <dgm:pt modelId="{FFD25911-7893-4ECC-A392-6A20C7535D8E}" type="pres">
      <dgm:prSet presAssocID="{A2EE4024-E358-45C2-B96B-DA2BFC5769FD}" presName="diagram" presStyleCnt="0">
        <dgm:presLayoutVars>
          <dgm:chPref val="1"/>
          <dgm:dir/>
          <dgm:animOne val="branch"/>
          <dgm:animLvl val="lvl"/>
          <dgm:resizeHandles val="exact"/>
        </dgm:presLayoutVars>
      </dgm:prSet>
      <dgm:spPr/>
      <dgm:t>
        <a:bodyPr/>
        <a:lstStyle/>
        <a:p>
          <a:endParaRPr lang="es-PE"/>
        </a:p>
      </dgm:t>
    </dgm:pt>
    <dgm:pt modelId="{3FD671C5-DB7E-4808-8A68-7D4CC62CC723}" type="pres">
      <dgm:prSet presAssocID="{64ACB783-E38F-4206-B4DD-9B2934A94FEB}" presName="root1" presStyleCnt="0"/>
      <dgm:spPr/>
    </dgm:pt>
    <dgm:pt modelId="{0B7F2C5D-A45E-453A-BC05-BEC26822885E}" type="pres">
      <dgm:prSet presAssocID="{64ACB783-E38F-4206-B4DD-9B2934A94FEB}" presName="LevelOneTextNode" presStyleLbl="node0" presStyleIdx="0" presStyleCnt="1">
        <dgm:presLayoutVars>
          <dgm:chPref val="3"/>
        </dgm:presLayoutVars>
      </dgm:prSet>
      <dgm:spPr/>
      <dgm:t>
        <a:bodyPr/>
        <a:lstStyle/>
        <a:p>
          <a:endParaRPr lang="es-PE"/>
        </a:p>
      </dgm:t>
    </dgm:pt>
    <dgm:pt modelId="{748FA786-C12C-41D5-B477-5A422C9A7FA1}" type="pres">
      <dgm:prSet presAssocID="{64ACB783-E38F-4206-B4DD-9B2934A94FEB}" presName="level2hierChild" presStyleCnt="0"/>
      <dgm:spPr/>
    </dgm:pt>
    <dgm:pt modelId="{7686D34A-5BE4-42A7-BB2F-0ABC1A2FF572}" type="pres">
      <dgm:prSet presAssocID="{344D1B08-B91E-4557-81E8-7CBD6FA64C2D}" presName="conn2-1" presStyleLbl="parChTrans1D2" presStyleIdx="0" presStyleCnt="2"/>
      <dgm:spPr/>
      <dgm:t>
        <a:bodyPr/>
        <a:lstStyle/>
        <a:p>
          <a:endParaRPr lang="es-PE"/>
        </a:p>
      </dgm:t>
    </dgm:pt>
    <dgm:pt modelId="{46552A73-3005-43D8-A929-7B1111A7976C}" type="pres">
      <dgm:prSet presAssocID="{344D1B08-B91E-4557-81E8-7CBD6FA64C2D}" presName="connTx" presStyleLbl="parChTrans1D2" presStyleIdx="0" presStyleCnt="2"/>
      <dgm:spPr/>
      <dgm:t>
        <a:bodyPr/>
        <a:lstStyle/>
        <a:p>
          <a:endParaRPr lang="es-PE"/>
        </a:p>
      </dgm:t>
    </dgm:pt>
    <dgm:pt modelId="{23400D8F-9E16-4D91-8E78-AD66B02139E8}" type="pres">
      <dgm:prSet presAssocID="{3BDDC9AF-38A0-41E8-AF44-7AB3B29A063B}" presName="root2" presStyleCnt="0"/>
      <dgm:spPr/>
    </dgm:pt>
    <dgm:pt modelId="{82C639A5-ABC1-4DEE-A484-06414567EC42}" type="pres">
      <dgm:prSet presAssocID="{3BDDC9AF-38A0-41E8-AF44-7AB3B29A063B}" presName="LevelTwoTextNode" presStyleLbl="node2" presStyleIdx="0" presStyleCnt="2" custScaleX="107187" custScaleY="126951">
        <dgm:presLayoutVars>
          <dgm:chPref val="3"/>
        </dgm:presLayoutVars>
      </dgm:prSet>
      <dgm:spPr/>
      <dgm:t>
        <a:bodyPr/>
        <a:lstStyle/>
        <a:p>
          <a:endParaRPr lang="es-PE"/>
        </a:p>
      </dgm:t>
    </dgm:pt>
    <dgm:pt modelId="{851FBD67-2AB1-4411-BB5B-E6B2F4223F8D}" type="pres">
      <dgm:prSet presAssocID="{3BDDC9AF-38A0-41E8-AF44-7AB3B29A063B}" presName="level3hierChild" presStyleCnt="0"/>
      <dgm:spPr/>
    </dgm:pt>
    <dgm:pt modelId="{C3090F80-7D15-4647-BC94-B8D858093939}" type="pres">
      <dgm:prSet presAssocID="{25183F90-8195-4540-A36E-C0113CE4CAB8}" presName="conn2-1" presStyleLbl="parChTrans1D3" presStyleIdx="0" presStyleCnt="4"/>
      <dgm:spPr/>
      <dgm:t>
        <a:bodyPr/>
        <a:lstStyle/>
        <a:p>
          <a:endParaRPr lang="es-PE"/>
        </a:p>
      </dgm:t>
    </dgm:pt>
    <dgm:pt modelId="{6D236873-4538-4FD1-A51F-D5C097FF00E7}" type="pres">
      <dgm:prSet presAssocID="{25183F90-8195-4540-A36E-C0113CE4CAB8}" presName="connTx" presStyleLbl="parChTrans1D3" presStyleIdx="0" presStyleCnt="4"/>
      <dgm:spPr/>
      <dgm:t>
        <a:bodyPr/>
        <a:lstStyle/>
        <a:p>
          <a:endParaRPr lang="es-PE"/>
        </a:p>
      </dgm:t>
    </dgm:pt>
    <dgm:pt modelId="{9738214E-9707-4838-ADF1-64C0EC8E97B5}" type="pres">
      <dgm:prSet presAssocID="{89621F87-ABF5-4CBE-AFC4-D15C60359572}" presName="root2" presStyleCnt="0"/>
      <dgm:spPr/>
    </dgm:pt>
    <dgm:pt modelId="{CEBFD7A4-6718-41C8-AB86-BD9B8D1DE3B7}" type="pres">
      <dgm:prSet presAssocID="{89621F87-ABF5-4CBE-AFC4-D15C60359572}" presName="LevelTwoTextNode" presStyleLbl="node3" presStyleIdx="0" presStyleCnt="4" custScaleY="86798">
        <dgm:presLayoutVars>
          <dgm:chPref val="3"/>
        </dgm:presLayoutVars>
      </dgm:prSet>
      <dgm:spPr/>
      <dgm:t>
        <a:bodyPr/>
        <a:lstStyle/>
        <a:p>
          <a:endParaRPr lang="es-PE"/>
        </a:p>
      </dgm:t>
    </dgm:pt>
    <dgm:pt modelId="{7271E808-4635-4224-BB38-11FBF5766A68}" type="pres">
      <dgm:prSet presAssocID="{89621F87-ABF5-4CBE-AFC4-D15C60359572}" presName="level3hierChild" presStyleCnt="0"/>
      <dgm:spPr/>
    </dgm:pt>
    <dgm:pt modelId="{14AE3D09-1B22-4BE9-B4BA-33976EF7B3F3}" type="pres">
      <dgm:prSet presAssocID="{24E89695-16E7-4589-BAAE-D7029E979C2D}" presName="conn2-1" presStyleLbl="parChTrans1D3" presStyleIdx="1" presStyleCnt="4"/>
      <dgm:spPr/>
      <dgm:t>
        <a:bodyPr/>
        <a:lstStyle/>
        <a:p>
          <a:endParaRPr lang="es-PE"/>
        </a:p>
      </dgm:t>
    </dgm:pt>
    <dgm:pt modelId="{A5037DA4-307E-40AC-9E60-04231F3EFCBC}" type="pres">
      <dgm:prSet presAssocID="{24E89695-16E7-4589-BAAE-D7029E979C2D}" presName="connTx" presStyleLbl="parChTrans1D3" presStyleIdx="1" presStyleCnt="4"/>
      <dgm:spPr/>
      <dgm:t>
        <a:bodyPr/>
        <a:lstStyle/>
        <a:p>
          <a:endParaRPr lang="es-PE"/>
        </a:p>
      </dgm:t>
    </dgm:pt>
    <dgm:pt modelId="{DEB52E01-B23E-4D82-A8B4-33E3CE3B70AA}" type="pres">
      <dgm:prSet presAssocID="{C8EFDB54-597C-48C6-8810-D5FCEC27AFC0}" presName="root2" presStyleCnt="0"/>
      <dgm:spPr/>
    </dgm:pt>
    <dgm:pt modelId="{DE7BBBD9-82B3-48BB-8E53-378A36E64672}" type="pres">
      <dgm:prSet presAssocID="{C8EFDB54-597C-48C6-8810-D5FCEC27AFC0}" presName="LevelTwoTextNode" presStyleLbl="node3" presStyleIdx="1" presStyleCnt="4" custScaleY="84306">
        <dgm:presLayoutVars>
          <dgm:chPref val="3"/>
        </dgm:presLayoutVars>
      </dgm:prSet>
      <dgm:spPr/>
      <dgm:t>
        <a:bodyPr/>
        <a:lstStyle/>
        <a:p>
          <a:endParaRPr lang="es-PE"/>
        </a:p>
      </dgm:t>
    </dgm:pt>
    <dgm:pt modelId="{97788813-9528-4190-BF79-E7D6CB75FB08}" type="pres">
      <dgm:prSet presAssocID="{C8EFDB54-597C-48C6-8810-D5FCEC27AFC0}" presName="level3hierChild" presStyleCnt="0"/>
      <dgm:spPr/>
    </dgm:pt>
    <dgm:pt modelId="{DA7B4C78-AEE6-49E9-A7D2-6A7CB24A72EB}" type="pres">
      <dgm:prSet presAssocID="{6672B68E-D620-43EA-B84D-DCC783235099}" presName="conn2-1" presStyleLbl="parChTrans1D2" presStyleIdx="1" presStyleCnt="2"/>
      <dgm:spPr/>
      <dgm:t>
        <a:bodyPr/>
        <a:lstStyle/>
        <a:p>
          <a:endParaRPr lang="es-PE"/>
        </a:p>
      </dgm:t>
    </dgm:pt>
    <dgm:pt modelId="{5690B350-7F73-43BE-B7DD-FD103D03E252}" type="pres">
      <dgm:prSet presAssocID="{6672B68E-D620-43EA-B84D-DCC783235099}" presName="connTx" presStyleLbl="parChTrans1D2" presStyleIdx="1" presStyleCnt="2"/>
      <dgm:spPr/>
      <dgm:t>
        <a:bodyPr/>
        <a:lstStyle/>
        <a:p>
          <a:endParaRPr lang="es-PE"/>
        </a:p>
      </dgm:t>
    </dgm:pt>
    <dgm:pt modelId="{9B2FAFE7-49F7-4976-A5CF-F937FB192520}" type="pres">
      <dgm:prSet presAssocID="{8834840A-6C59-4DAE-89E0-BB63FE5AC239}" presName="root2" presStyleCnt="0"/>
      <dgm:spPr/>
    </dgm:pt>
    <dgm:pt modelId="{6EF1630C-822B-4D38-AB2F-BCA6D065486C}" type="pres">
      <dgm:prSet presAssocID="{8834840A-6C59-4DAE-89E0-BB63FE5AC239}" presName="LevelTwoTextNode" presStyleLbl="node2" presStyleIdx="1" presStyleCnt="2" custScaleX="105973" custScaleY="132661">
        <dgm:presLayoutVars>
          <dgm:chPref val="3"/>
        </dgm:presLayoutVars>
      </dgm:prSet>
      <dgm:spPr/>
      <dgm:t>
        <a:bodyPr/>
        <a:lstStyle/>
        <a:p>
          <a:endParaRPr lang="es-PE"/>
        </a:p>
      </dgm:t>
    </dgm:pt>
    <dgm:pt modelId="{5D88D31B-714A-42C5-92AD-81E294BB492B}" type="pres">
      <dgm:prSet presAssocID="{8834840A-6C59-4DAE-89E0-BB63FE5AC239}" presName="level3hierChild" presStyleCnt="0"/>
      <dgm:spPr/>
    </dgm:pt>
    <dgm:pt modelId="{C2D05F5E-AA86-42F1-978B-1FEEAC0F4B6E}" type="pres">
      <dgm:prSet presAssocID="{BDB00A06-CA90-42AC-93B2-CD4CE9100B64}" presName="conn2-1" presStyleLbl="parChTrans1D3" presStyleIdx="2" presStyleCnt="4"/>
      <dgm:spPr/>
      <dgm:t>
        <a:bodyPr/>
        <a:lstStyle/>
        <a:p>
          <a:endParaRPr lang="es-PE"/>
        </a:p>
      </dgm:t>
    </dgm:pt>
    <dgm:pt modelId="{0FEB0AED-2CF4-4676-8198-A041E3A55514}" type="pres">
      <dgm:prSet presAssocID="{BDB00A06-CA90-42AC-93B2-CD4CE9100B64}" presName="connTx" presStyleLbl="parChTrans1D3" presStyleIdx="2" presStyleCnt="4"/>
      <dgm:spPr/>
      <dgm:t>
        <a:bodyPr/>
        <a:lstStyle/>
        <a:p>
          <a:endParaRPr lang="es-PE"/>
        </a:p>
      </dgm:t>
    </dgm:pt>
    <dgm:pt modelId="{DCAA10C0-3823-4FBA-A1B4-E327CFC23A05}" type="pres">
      <dgm:prSet presAssocID="{4DF39224-6909-4864-A115-3887283D1B62}" presName="root2" presStyleCnt="0"/>
      <dgm:spPr/>
    </dgm:pt>
    <dgm:pt modelId="{DFF5F349-050A-48A7-8A5B-E6994C2ACF1E}" type="pres">
      <dgm:prSet presAssocID="{4DF39224-6909-4864-A115-3887283D1B62}" presName="LevelTwoTextNode" presStyleLbl="node3" presStyleIdx="2" presStyleCnt="4" custScaleY="85563">
        <dgm:presLayoutVars>
          <dgm:chPref val="3"/>
        </dgm:presLayoutVars>
      </dgm:prSet>
      <dgm:spPr/>
      <dgm:t>
        <a:bodyPr/>
        <a:lstStyle/>
        <a:p>
          <a:endParaRPr lang="es-PE"/>
        </a:p>
      </dgm:t>
    </dgm:pt>
    <dgm:pt modelId="{E0DC44EA-2791-4D7C-BAD0-B279CA49447D}" type="pres">
      <dgm:prSet presAssocID="{4DF39224-6909-4864-A115-3887283D1B62}" presName="level3hierChild" presStyleCnt="0"/>
      <dgm:spPr/>
    </dgm:pt>
    <dgm:pt modelId="{0ECE52DA-FC7C-44C4-85E3-D05272068AB8}" type="pres">
      <dgm:prSet presAssocID="{2961FB51-8D39-4A54-9227-385A0E62E525}" presName="conn2-1" presStyleLbl="parChTrans1D3" presStyleIdx="3" presStyleCnt="4"/>
      <dgm:spPr/>
      <dgm:t>
        <a:bodyPr/>
        <a:lstStyle/>
        <a:p>
          <a:endParaRPr lang="es-PE"/>
        </a:p>
      </dgm:t>
    </dgm:pt>
    <dgm:pt modelId="{63C45FDC-72D8-4F1C-B0E4-FFE5BAEC8AB3}" type="pres">
      <dgm:prSet presAssocID="{2961FB51-8D39-4A54-9227-385A0E62E525}" presName="connTx" presStyleLbl="parChTrans1D3" presStyleIdx="3" presStyleCnt="4"/>
      <dgm:spPr/>
      <dgm:t>
        <a:bodyPr/>
        <a:lstStyle/>
        <a:p>
          <a:endParaRPr lang="es-PE"/>
        </a:p>
      </dgm:t>
    </dgm:pt>
    <dgm:pt modelId="{2221A039-E64B-4E86-B6B0-DE26D0CCB624}" type="pres">
      <dgm:prSet presAssocID="{FA35B2F8-22CA-492F-AF78-BF1860D064E0}" presName="root2" presStyleCnt="0"/>
      <dgm:spPr/>
    </dgm:pt>
    <dgm:pt modelId="{A88A04DF-7133-4D70-8EE7-8BCA64B3059F}" type="pres">
      <dgm:prSet presAssocID="{FA35B2F8-22CA-492F-AF78-BF1860D064E0}" presName="LevelTwoTextNode" presStyleLbl="node3" presStyleIdx="3" presStyleCnt="4" custScaleY="87068">
        <dgm:presLayoutVars>
          <dgm:chPref val="3"/>
        </dgm:presLayoutVars>
      </dgm:prSet>
      <dgm:spPr/>
      <dgm:t>
        <a:bodyPr/>
        <a:lstStyle/>
        <a:p>
          <a:endParaRPr lang="es-PE"/>
        </a:p>
      </dgm:t>
    </dgm:pt>
    <dgm:pt modelId="{C4E125BB-428B-4217-9F5E-21FB64DD6D30}" type="pres">
      <dgm:prSet presAssocID="{FA35B2F8-22CA-492F-AF78-BF1860D064E0}" presName="level3hierChild" presStyleCnt="0"/>
      <dgm:spPr/>
    </dgm:pt>
  </dgm:ptLst>
  <dgm:cxnLst>
    <dgm:cxn modelId="{5BDC0B0E-127B-4464-AFFF-C6CA57A77E78}" type="presOf" srcId="{24E89695-16E7-4589-BAAE-D7029E979C2D}" destId="{14AE3D09-1B22-4BE9-B4BA-33976EF7B3F3}" srcOrd="0" destOrd="0" presId="urn:microsoft.com/office/officeart/2005/8/layout/hierarchy2"/>
    <dgm:cxn modelId="{CFE0EB2F-FD5B-4614-9F31-4ED09476F1B7}" type="presOf" srcId="{C8EFDB54-597C-48C6-8810-D5FCEC27AFC0}" destId="{DE7BBBD9-82B3-48BB-8E53-378A36E64672}" srcOrd="0" destOrd="0" presId="urn:microsoft.com/office/officeart/2005/8/layout/hierarchy2"/>
    <dgm:cxn modelId="{79AACB94-11C4-4EF9-A0E6-AF5081B5ADDC}" type="presOf" srcId="{6672B68E-D620-43EA-B84D-DCC783235099}" destId="{DA7B4C78-AEE6-49E9-A7D2-6A7CB24A72EB}" srcOrd="0" destOrd="0" presId="urn:microsoft.com/office/officeart/2005/8/layout/hierarchy2"/>
    <dgm:cxn modelId="{465C2A9E-D83B-45FC-8BC6-89BF3A00A4B9}" type="presOf" srcId="{89621F87-ABF5-4CBE-AFC4-D15C60359572}" destId="{CEBFD7A4-6718-41C8-AB86-BD9B8D1DE3B7}" srcOrd="0" destOrd="0" presId="urn:microsoft.com/office/officeart/2005/8/layout/hierarchy2"/>
    <dgm:cxn modelId="{D50945F7-DCAA-42BF-927C-B9C8525D5B0B}" type="presOf" srcId="{6672B68E-D620-43EA-B84D-DCC783235099}" destId="{5690B350-7F73-43BE-B7DD-FD103D03E252}" srcOrd="1" destOrd="0" presId="urn:microsoft.com/office/officeart/2005/8/layout/hierarchy2"/>
    <dgm:cxn modelId="{AA1219F4-F911-4917-A1B5-CFF0CE1281AF}" type="presOf" srcId="{344D1B08-B91E-4557-81E8-7CBD6FA64C2D}" destId="{46552A73-3005-43D8-A929-7B1111A7976C}" srcOrd="1" destOrd="0" presId="urn:microsoft.com/office/officeart/2005/8/layout/hierarchy2"/>
    <dgm:cxn modelId="{99D460CB-B4C4-432E-BDF2-ACF763DED53B}" type="presOf" srcId="{2961FB51-8D39-4A54-9227-385A0E62E525}" destId="{0ECE52DA-FC7C-44C4-85E3-D05272068AB8}" srcOrd="0" destOrd="0" presId="urn:microsoft.com/office/officeart/2005/8/layout/hierarchy2"/>
    <dgm:cxn modelId="{3D21E429-B8DD-4CBC-BDCF-5E9733FAC08B}" type="presOf" srcId="{25183F90-8195-4540-A36E-C0113CE4CAB8}" destId="{C3090F80-7D15-4647-BC94-B8D858093939}" srcOrd="0" destOrd="0" presId="urn:microsoft.com/office/officeart/2005/8/layout/hierarchy2"/>
    <dgm:cxn modelId="{41E88A79-4917-4EDD-A438-0B1C053B7DF5}" type="presOf" srcId="{3BDDC9AF-38A0-41E8-AF44-7AB3B29A063B}" destId="{82C639A5-ABC1-4DEE-A484-06414567EC42}" srcOrd="0" destOrd="0" presId="urn:microsoft.com/office/officeart/2005/8/layout/hierarchy2"/>
    <dgm:cxn modelId="{F070A39E-85D8-4E70-8EB6-413E4D9529C8}" type="presOf" srcId="{BDB00A06-CA90-42AC-93B2-CD4CE9100B64}" destId="{C2D05F5E-AA86-42F1-978B-1FEEAC0F4B6E}" srcOrd="0" destOrd="0" presId="urn:microsoft.com/office/officeart/2005/8/layout/hierarchy2"/>
    <dgm:cxn modelId="{408DD87E-1665-43EF-9A2F-F2A1C8AF77E2}" srcId="{64ACB783-E38F-4206-B4DD-9B2934A94FEB}" destId="{8834840A-6C59-4DAE-89E0-BB63FE5AC239}" srcOrd="1" destOrd="0" parTransId="{6672B68E-D620-43EA-B84D-DCC783235099}" sibTransId="{0A9D5B1F-F2E6-4199-BCD5-59ECA338142D}"/>
    <dgm:cxn modelId="{744FB3F6-41F1-42B3-92D5-5ABEB498D1C9}" type="presOf" srcId="{25183F90-8195-4540-A36E-C0113CE4CAB8}" destId="{6D236873-4538-4FD1-A51F-D5C097FF00E7}" srcOrd="1" destOrd="0" presId="urn:microsoft.com/office/officeart/2005/8/layout/hierarchy2"/>
    <dgm:cxn modelId="{5E3D082F-DED3-46A7-90AA-FAA191D6E638}" type="presOf" srcId="{A2EE4024-E358-45C2-B96B-DA2BFC5769FD}" destId="{FFD25911-7893-4ECC-A392-6A20C7535D8E}" srcOrd="0" destOrd="0" presId="urn:microsoft.com/office/officeart/2005/8/layout/hierarchy2"/>
    <dgm:cxn modelId="{68C6887B-6BCE-46EB-802D-35BEB76D21BD}" type="presOf" srcId="{8834840A-6C59-4DAE-89E0-BB63FE5AC239}" destId="{6EF1630C-822B-4D38-AB2F-BCA6D065486C}" srcOrd="0" destOrd="0" presId="urn:microsoft.com/office/officeart/2005/8/layout/hierarchy2"/>
    <dgm:cxn modelId="{9A9010A5-5B7D-48AB-9E4F-8BAC405DB2F5}" type="presOf" srcId="{BDB00A06-CA90-42AC-93B2-CD4CE9100B64}" destId="{0FEB0AED-2CF4-4676-8198-A041E3A55514}" srcOrd="1" destOrd="0" presId="urn:microsoft.com/office/officeart/2005/8/layout/hierarchy2"/>
    <dgm:cxn modelId="{FE0CB2A2-9D7F-44F5-A473-E2B19F6098F2}" type="presOf" srcId="{FA35B2F8-22CA-492F-AF78-BF1860D064E0}" destId="{A88A04DF-7133-4D70-8EE7-8BCA64B3059F}" srcOrd="0" destOrd="0" presId="urn:microsoft.com/office/officeart/2005/8/layout/hierarchy2"/>
    <dgm:cxn modelId="{FDAAB697-F57F-4328-B54C-AD443FEC1261}" srcId="{3BDDC9AF-38A0-41E8-AF44-7AB3B29A063B}" destId="{C8EFDB54-597C-48C6-8810-D5FCEC27AFC0}" srcOrd="1" destOrd="0" parTransId="{24E89695-16E7-4589-BAAE-D7029E979C2D}" sibTransId="{2163991D-48F2-4168-8853-A2EF1423A56A}"/>
    <dgm:cxn modelId="{E7C3C1F7-D30E-4365-A776-5B7449C19E56}" srcId="{64ACB783-E38F-4206-B4DD-9B2934A94FEB}" destId="{3BDDC9AF-38A0-41E8-AF44-7AB3B29A063B}" srcOrd="0" destOrd="0" parTransId="{344D1B08-B91E-4557-81E8-7CBD6FA64C2D}" sibTransId="{DB09EA6B-FCAC-4846-A74C-99E52C5BE482}"/>
    <dgm:cxn modelId="{42A6B653-218F-4214-A0D3-4B9F9CE68D2F}" srcId="{8834840A-6C59-4DAE-89E0-BB63FE5AC239}" destId="{4DF39224-6909-4864-A115-3887283D1B62}" srcOrd="0" destOrd="0" parTransId="{BDB00A06-CA90-42AC-93B2-CD4CE9100B64}" sibTransId="{6E3058B9-97B1-4111-82AB-8DDBCE4D259C}"/>
    <dgm:cxn modelId="{0AB5E201-F808-46AA-9EBE-E443942FEA29}" type="presOf" srcId="{4DF39224-6909-4864-A115-3887283D1B62}" destId="{DFF5F349-050A-48A7-8A5B-E6994C2ACF1E}" srcOrd="0" destOrd="0" presId="urn:microsoft.com/office/officeart/2005/8/layout/hierarchy2"/>
    <dgm:cxn modelId="{C482E9BB-092F-41FD-9330-DC3751603473}" srcId="{A2EE4024-E358-45C2-B96B-DA2BFC5769FD}" destId="{64ACB783-E38F-4206-B4DD-9B2934A94FEB}" srcOrd="0" destOrd="0" parTransId="{D2FF13DE-12D3-4B8A-8C36-CB377C4F9511}" sibTransId="{03A59E1B-04B4-46AB-9171-BD5043BD1046}"/>
    <dgm:cxn modelId="{6F3C5366-6282-4F77-9D2E-45C1BBF268D7}" type="presOf" srcId="{2961FB51-8D39-4A54-9227-385A0E62E525}" destId="{63C45FDC-72D8-4F1C-B0E4-FFE5BAEC8AB3}" srcOrd="1" destOrd="0" presId="urn:microsoft.com/office/officeart/2005/8/layout/hierarchy2"/>
    <dgm:cxn modelId="{FA054847-6316-42CD-8F75-BD364ADFC7FE}" srcId="{3BDDC9AF-38A0-41E8-AF44-7AB3B29A063B}" destId="{89621F87-ABF5-4CBE-AFC4-D15C60359572}" srcOrd="0" destOrd="0" parTransId="{25183F90-8195-4540-A36E-C0113CE4CAB8}" sibTransId="{DA1E608F-5337-4E01-B234-DBFD74415BEA}"/>
    <dgm:cxn modelId="{F230C00C-2F5E-4FA9-AA19-32009151F59F}" type="presOf" srcId="{344D1B08-B91E-4557-81E8-7CBD6FA64C2D}" destId="{7686D34A-5BE4-42A7-BB2F-0ABC1A2FF572}" srcOrd="0" destOrd="0" presId="urn:microsoft.com/office/officeart/2005/8/layout/hierarchy2"/>
    <dgm:cxn modelId="{304C58E0-7D0A-4E0C-A4EA-1AC460E3DC05}" type="presOf" srcId="{24E89695-16E7-4589-BAAE-D7029E979C2D}" destId="{A5037DA4-307E-40AC-9E60-04231F3EFCBC}" srcOrd="1" destOrd="0" presId="urn:microsoft.com/office/officeart/2005/8/layout/hierarchy2"/>
    <dgm:cxn modelId="{7012F662-D680-4380-92A0-6CDF86DF4B37}" type="presOf" srcId="{64ACB783-E38F-4206-B4DD-9B2934A94FEB}" destId="{0B7F2C5D-A45E-453A-BC05-BEC26822885E}" srcOrd="0" destOrd="0" presId="urn:microsoft.com/office/officeart/2005/8/layout/hierarchy2"/>
    <dgm:cxn modelId="{DEC6541B-0B65-4A54-BDB3-D132EE6A7EF8}" srcId="{8834840A-6C59-4DAE-89E0-BB63FE5AC239}" destId="{FA35B2F8-22CA-492F-AF78-BF1860D064E0}" srcOrd="1" destOrd="0" parTransId="{2961FB51-8D39-4A54-9227-385A0E62E525}" sibTransId="{B420938F-E0B5-4300-9E01-6D5E40DB997B}"/>
    <dgm:cxn modelId="{CAE51DB1-5E9E-4544-8E29-CF20AB73436E}" type="presParOf" srcId="{FFD25911-7893-4ECC-A392-6A20C7535D8E}" destId="{3FD671C5-DB7E-4808-8A68-7D4CC62CC723}" srcOrd="0" destOrd="0" presId="urn:microsoft.com/office/officeart/2005/8/layout/hierarchy2"/>
    <dgm:cxn modelId="{EE309A1C-6DEF-4080-AA1A-CD80ED4D0E75}" type="presParOf" srcId="{3FD671C5-DB7E-4808-8A68-7D4CC62CC723}" destId="{0B7F2C5D-A45E-453A-BC05-BEC26822885E}" srcOrd="0" destOrd="0" presId="urn:microsoft.com/office/officeart/2005/8/layout/hierarchy2"/>
    <dgm:cxn modelId="{8549F3A9-06B2-40D8-A573-131860B71F9A}" type="presParOf" srcId="{3FD671C5-DB7E-4808-8A68-7D4CC62CC723}" destId="{748FA786-C12C-41D5-B477-5A422C9A7FA1}" srcOrd="1" destOrd="0" presId="urn:microsoft.com/office/officeart/2005/8/layout/hierarchy2"/>
    <dgm:cxn modelId="{360B5601-6724-44ED-A4F0-E6D9BD80CE91}" type="presParOf" srcId="{748FA786-C12C-41D5-B477-5A422C9A7FA1}" destId="{7686D34A-5BE4-42A7-BB2F-0ABC1A2FF572}" srcOrd="0" destOrd="0" presId="urn:microsoft.com/office/officeart/2005/8/layout/hierarchy2"/>
    <dgm:cxn modelId="{6E77FCE4-6BA6-4B0C-B4CF-4EE9E3E9ED22}" type="presParOf" srcId="{7686D34A-5BE4-42A7-BB2F-0ABC1A2FF572}" destId="{46552A73-3005-43D8-A929-7B1111A7976C}" srcOrd="0" destOrd="0" presId="urn:microsoft.com/office/officeart/2005/8/layout/hierarchy2"/>
    <dgm:cxn modelId="{486262CA-2B03-4028-A934-C011637A378B}" type="presParOf" srcId="{748FA786-C12C-41D5-B477-5A422C9A7FA1}" destId="{23400D8F-9E16-4D91-8E78-AD66B02139E8}" srcOrd="1" destOrd="0" presId="urn:microsoft.com/office/officeart/2005/8/layout/hierarchy2"/>
    <dgm:cxn modelId="{3C72FAEF-06A0-4A01-B459-293C6D2E6C96}" type="presParOf" srcId="{23400D8F-9E16-4D91-8E78-AD66B02139E8}" destId="{82C639A5-ABC1-4DEE-A484-06414567EC42}" srcOrd="0" destOrd="0" presId="urn:microsoft.com/office/officeart/2005/8/layout/hierarchy2"/>
    <dgm:cxn modelId="{3BE2DEE1-7809-48F7-B093-2C6015D01371}" type="presParOf" srcId="{23400D8F-9E16-4D91-8E78-AD66B02139E8}" destId="{851FBD67-2AB1-4411-BB5B-E6B2F4223F8D}" srcOrd="1" destOrd="0" presId="urn:microsoft.com/office/officeart/2005/8/layout/hierarchy2"/>
    <dgm:cxn modelId="{16C92649-B70C-437A-9064-B8194B129B87}" type="presParOf" srcId="{851FBD67-2AB1-4411-BB5B-E6B2F4223F8D}" destId="{C3090F80-7D15-4647-BC94-B8D858093939}" srcOrd="0" destOrd="0" presId="urn:microsoft.com/office/officeart/2005/8/layout/hierarchy2"/>
    <dgm:cxn modelId="{EB6D3BEB-B405-4701-8D87-B8E0EC330719}" type="presParOf" srcId="{C3090F80-7D15-4647-BC94-B8D858093939}" destId="{6D236873-4538-4FD1-A51F-D5C097FF00E7}" srcOrd="0" destOrd="0" presId="urn:microsoft.com/office/officeart/2005/8/layout/hierarchy2"/>
    <dgm:cxn modelId="{99AF33AD-649D-4F06-B471-1AAA0E1BBCB7}" type="presParOf" srcId="{851FBD67-2AB1-4411-BB5B-E6B2F4223F8D}" destId="{9738214E-9707-4838-ADF1-64C0EC8E97B5}" srcOrd="1" destOrd="0" presId="urn:microsoft.com/office/officeart/2005/8/layout/hierarchy2"/>
    <dgm:cxn modelId="{2EAF936D-1A9D-417C-863C-9C81FE828EE6}" type="presParOf" srcId="{9738214E-9707-4838-ADF1-64C0EC8E97B5}" destId="{CEBFD7A4-6718-41C8-AB86-BD9B8D1DE3B7}" srcOrd="0" destOrd="0" presId="urn:microsoft.com/office/officeart/2005/8/layout/hierarchy2"/>
    <dgm:cxn modelId="{D7A386B4-FB30-4751-965C-CFC79565C2C6}" type="presParOf" srcId="{9738214E-9707-4838-ADF1-64C0EC8E97B5}" destId="{7271E808-4635-4224-BB38-11FBF5766A68}" srcOrd="1" destOrd="0" presId="urn:microsoft.com/office/officeart/2005/8/layout/hierarchy2"/>
    <dgm:cxn modelId="{7B44B9EB-62E5-4743-932C-BEADB8D6F3E3}" type="presParOf" srcId="{851FBD67-2AB1-4411-BB5B-E6B2F4223F8D}" destId="{14AE3D09-1B22-4BE9-B4BA-33976EF7B3F3}" srcOrd="2" destOrd="0" presId="urn:microsoft.com/office/officeart/2005/8/layout/hierarchy2"/>
    <dgm:cxn modelId="{607AD183-877B-47E6-A41E-E24D68A93150}" type="presParOf" srcId="{14AE3D09-1B22-4BE9-B4BA-33976EF7B3F3}" destId="{A5037DA4-307E-40AC-9E60-04231F3EFCBC}" srcOrd="0" destOrd="0" presId="urn:microsoft.com/office/officeart/2005/8/layout/hierarchy2"/>
    <dgm:cxn modelId="{E654C6B1-F411-4D2D-AEBB-D796DA9118A3}" type="presParOf" srcId="{851FBD67-2AB1-4411-BB5B-E6B2F4223F8D}" destId="{DEB52E01-B23E-4D82-A8B4-33E3CE3B70AA}" srcOrd="3" destOrd="0" presId="urn:microsoft.com/office/officeart/2005/8/layout/hierarchy2"/>
    <dgm:cxn modelId="{FF1D7A42-0EDC-43A0-A4D2-1244728DDAFA}" type="presParOf" srcId="{DEB52E01-B23E-4D82-A8B4-33E3CE3B70AA}" destId="{DE7BBBD9-82B3-48BB-8E53-378A36E64672}" srcOrd="0" destOrd="0" presId="urn:microsoft.com/office/officeart/2005/8/layout/hierarchy2"/>
    <dgm:cxn modelId="{5870F9FF-8770-4DD2-BE34-125BD48F1159}" type="presParOf" srcId="{DEB52E01-B23E-4D82-A8B4-33E3CE3B70AA}" destId="{97788813-9528-4190-BF79-E7D6CB75FB08}" srcOrd="1" destOrd="0" presId="urn:microsoft.com/office/officeart/2005/8/layout/hierarchy2"/>
    <dgm:cxn modelId="{E6639F18-4EC6-44F7-88C5-A07D493D74CB}" type="presParOf" srcId="{748FA786-C12C-41D5-B477-5A422C9A7FA1}" destId="{DA7B4C78-AEE6-49E9-A7D2-6A7CB24A72EB}" srcOrd="2" destOrd="0" presId="urn:microsoft.com/office/officeart/2005/8/layout/hierarchy2"/>
    <dgm:cxn modelId="{4558361A-3D81-4A73-8C59-9827F10EFBF0}" type="presParOf" srcId="{DA7B4C78-AEE6-49E9-A7D2-6A7CB24A72EB}" destId="{5690B350-7F73-43BE-B7DD-FD103D03E252}" srcOrd="0" destOrd="0" presId="urn:microsoft.com/office/officeart/2005/8/layout/hierarchy2"/>
    <dgm:cxn modelId="{25869726-9631-494C-9124-A1F97AD615A8}" type="presParOf" srcId="{748FA786-C12C-41D5-B477-5A422C9A7FA1}" destId="{9B2FAFE7-49F7-4976-A5CF-F937FB192520}" srcOrd="3" destOrd="0" presId="urn:microsoft.com/office/officeart/2005/8/layout/hierarchy2"/>
    <dgm:cxn modelId="{E1B60579-2D95-4686-BF26-E2905E4D875D}" type="presParOf" srcId="{9B2FAFE7-49F7-4976-A5CF-F937FB192520}" destId="{6EF1630C-822B-4D38-AB2F-BCA6D065486C}" srcOrd="0" destOrd="0" presId="urn:microsoft.com/office/officeart/2005/8/layout/hierarchy2"/>
    <dgm:cxn modelId="{C97A1223-9E98-4362-9F30-ED2EE9336454}" type="presParOf" srcId="{9B2FAFE7-49F7-4976-A5CF-F937FB192520}" destId="{5D88D31B-714A-42C5-92AD-81E294BB492B}" srcOrd="1" destOrd="0" presId="urn:microsoft.com/office/officeart/2005/8/layout/hierarchy2"/>
    <dgm:cxn modelId="{512E71DA-B6C6-4EB7-AA17-6B728CC21372}" type="presParOf" srcId="{5D88D31B-714A-42C5-92AD-81E294BB492B}" destId="{C2D05F5E-AA86-42F1-978B-1FEEAC0F4B6E}" srcOrd="0" destOrd="0" presId="urn:microsoft.com/office/officeart/2005/8/layout/hierarchy2"/>
    <dgm:cxn modelId="{EAEF2504-07C2-4E18-B216-CCA0A25E67EA}" type="presParOf" srcId="{C2D05F5E-AA86-42F1-978B-1FEEAC0F4B6E}" destId="{0FEB0AED-2CF4-4676-8198-A041E3A55514}" srcOrd="0" destOrd="0" presId="urn:microsoft.com/office/officeart/2005/8/layout/hierarchy2"/>
    <dgm:cxn modelId="{E618543E-B7F3-4739-9F4C-357D696968E9}" type="presParOf" srcId="{5D88D31B-714A-42C5-92AD-81E294BB492B}" destId="{DCAA10C0-3823-4FBA-A1B4-E327CFC23A05}" srcOrd="1" destOrd="0" presId="urn:microsoft.com/office/officeart/2005/8/layout/hierarchy2"/>
    <dgm:cxn modelId="{72C043AB-4349-46D8-BB53-62C25BEF06A7}" type="presParOf" srcId="{DCAA10C0-3823-4FBA-A1B4-E327CFC23A05}" destId="{DFF5F349-050A-48A7-8A5B-E6994C2ACF1E}" srcOrd="0" destOrd="0" presId="urn:microsoft.com/office/officeart/2005/8/layout/hierarchy2"/>
    <dgm:cxn modelId="{6F571381-2146-487E-8D97-30E3D105F9EC}" type="presParOf" srcId="{DCAA10C0-3823-4FBA-A1B4-E327CFC23A05}" destId="{E0DC44EA-2791-4D7C-BAD0-B279CA49447D}" srcOrd="1" destOrd="0" presId="urn:microsoft.com/office/officeart/2005/8/layout/hierarchy2"/>
    <dgm:cxn modelId="{2910CA9C-ED23-4CDE-A92A-D1DC527F0FF9}" type="presParOf" srcId="{5D88D31B-714A-42C5-92AD-81E294BB492B}" destId="{0ECE52DA-FC7C-44C4-85E3-D05272068AB8}" srcOrd="2" destOrd="0" presId="urn:microsoft.com/office/officeart/2005/8/layout/hierarchy2"/>
    <dgm:cxn modelId="{A4CF2BE3-C65D-4909-8AEB-3FEBD69764C3}" type="presParOf" srcId="{0ECE52DA-FC7C-44C4-85E3-D05272068AB8}" destId="{63C45FDC-72D8-4F1C-B0E4-FFE5BAEC8AB3}" srcOrd="0" destOrd="0" presId="urn:microsoft.com/office/officeart/2005/8/layout/hierarchy2"/>
    <dgm:cxn modelId="{CF9788AC-EA33-47A1-B788-0B40B36B35E0}" type="presParOf" srcId="{5D88D31B-714A-42C5-92AD-81E294BB492B}" destId="{2221A039-E64B-4E86-B6B0-DE26D0CCB624}" srcOrd="3" destOrd="0" presId="urn:microsoft.com/office/officeart/2005/8/layout/hierarchy2"/>
    <dgm:cxn modelId="{4B72CFF9-DDDE-41CC-9E38-20C050DDF9A6}" type="presParOf" srcId="{2221A039-E64B-4E86-B6B0-DE26D0CCB624}" destId="{A88A04DF-7133-4D70-8EE7-8BCA64B3059F}" srcOrd="0" destOrd="0" presId="urn:microsoft.com/office/officeart/2005/8/layout/hierarchy2"/>
    <dgm:cxn modelId="{0B5CE132-6FFB-45F7-84F2-34152D446915}" type="presParOf" srcId="{2221A039-E64B-4E86-B6B0-DE26D0CCB624}" destId="{C4E125BB-428B-4217-9F5E-21FB64DD6D3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93AE7CDB-F86F-4FE1-B23B-447CEF46BD9D}" type="doc">
      <dgm:prSet loTypeId="urn:microsoft.com/office/officeart/2005/8/layout/pyramid2" loCatId="list" qsTypeId="urn:microsoft.com/office/officeart/2005/8/quickstyle/3d5" qsCatId="3D" csTypeId="urn:microsoft.com/office/officeart/2005/8/colors/accent1_2#28" csCatId="accent1" phldr="1"/>
      <dgm:spPr/>
    </dgm:pt>
    <dgm:pt modelId="{59BD93DC-BE83-419D-AE24-6FB6C953C3F0}">
      <dgm:prSet phldrT="[Texto]" custT="1"/>
      <dgm:spPr/>
      <dgm:t>
        <a:bodyPr/>
        <a:lstStyle/>
        <a:p>
          <a:r>
            <a:rPr lang="es-PE" sz="1800" b="1" dirty="0" smtClean="0"/>
            <a:t>TIENEN DERECHO A LICENCIA  GOCE DE HABER.</a:t>
          </a:r>
          <a:endParaRPr lang="es-PE" sz="1800" dirty="0"/>
        </a:p>
      </dgm:t>
    </dgm:pt>
    <dgm:pt modelId="{6DF6E7A9-AB4B-40B7-82D4-46A8F226DC83}" type="parTrans" cxnId="{F3EFAF42-80E1-4B18-B704-A402A250EAA3}">
      <dgm:prSet/>
      <dgm:spPr/>
      <dgm:t>
        <a:bodyPr/>
        <a:lstStyle/>
        <a:p>
          <a:endParaRPr lang="es-PE"/>
        </a:p>
      </dgm:t>
    </dgm:pt>
    <dgm:pt modelId="{CCA371FE-A316-47B1-B15E-6219ADF6A6F6}" type="sibTrans" cxnId="{F3EFAF42-80E1-4B18-B704-A402A250EAA3}">
      <dgm:prSet/>
      <dgm:spPr/>
      <dgm:t>
        <a:bodyPr/>
        <a:lstStyle/>
        <a:p>
          <a:endParaRPr lang="es-PE"/>
        </a:p>
      </dgm:t>
    </dgm:pt>
    <dgm:pt modelId="{1E8FA728-938F-4881-959B-AB98E0495D7B}">
      <dgm:prSet phldrT="[Texto]" custT="1"/>
      <dgm:spPr/>
      <dgm:t>
        <a:bodyPr/>
        <a:lstStyle/>
        <a:p>
          <a:r>
            <a:rPr lang="es-PE" sz="1500" b="0" dirty="0" smtClean="0"/>
            <a:t>Los trabajadores de los sectores público y privado y los miembros de las fuerzas armadas y de la policía nacional del Perú que sean seleccionados para representar al Perú en eventos deportivos internacionales oficiales del sistema olímpico o federativo internacional</a:t>
          </a:r>
          <a:endParaRPr lang="es-PE" sz="1500" b="0" dirty="0"/>
        </a:p>
      </dgm:t>
    </dgm:pt>
    <dgm:pt modelId="{0371D30D-3A8C-4B79-96BE-98DBECF33038}" type="parTrans" cxnId="{E97950DA-0DDC-4079-8DE9-0642C993AC42}">
      <dgm:prSet/>
      <dgm:spPr/>
      <dgm:t>
        <a:bodyPr/>
        <a:lstStyle/>
        <a:p>
          <a:endParaRPr lang="es-PE"/>
        </a:p>
      </dgm:t>
    </dgm:pt>
    <dgm:pt modelId="{E90DF8C4-F26A-4233-B224-6217705EFF25}" type="sibTrans" cxnId="{E97950DA-0DDC-4079-8DE9-0642C993AC42}">
      <dgm:prSet/>
      <dgm:spPr/>
      <dgm:t>
        <a:bodyPr/>
        <a:lstStyle/>
        <a:p>
          <a:endParaRPr lang="es-PE"/>
        </a:p>
      </dgm:t>
    </dgm:pt>
    <dgm:pt modelId="{73E30BC1-FFCF-4602-B21C-BE3A11FAD4D7}">
      <dgm:prSet phldrT="[Texto]" custT="1"/>
      <dgm:spPr/>
      <dgm:t>
        <a:bodyPr/>
        <a:lstStyle/>
        <a:p>
          <a:r>
            <a:rPr lang="es-PE" sz="1500" b="0" dirty="0" smtClean="0"/>
            <a:t>Los deportistas que participen en eventos oficiales nacionales o regionales reconocidos por la federación deportiva respectiva y/o consejo del deporte escolar </a:t>
          </a:r>
          <a:endParaRPr lang="es-PE" sz="1500" b="0" dirty="0"/>
        </a:p>
      </dgm:t>
    </dgm:pt>
    <dgm:pt modelId="{E8910879-855E-495C-ACB7-B42C6CDD2096}" type="parTrans" cxnId="{7D4B2A28-F1DD-4B11-BB7E-269DF16E684C}">
      <dgm:prSet/>
      <dgm:spPr/>
      <dgm:t>
        <a:bodyPr/>
        <a:lstStyle/>
        <a:p>
          <a:endParaRPr lang="es-PE"/>
        </a:p>
      </dgm:t>
    </dgm:pt>
    <dgm:pt modelId="{5A91FF98-F789-472C-B5D9-64E605881BB9}" type="sibTrans" cxnId="{7D4B2A28-F1DD-4B11-BB7E-269DF16E684C}">
      <dgm:prSet/>
      <dgm:spPr/>
      <dgm:t>
        <a:bodyPr/>
        <a:lstStyle/>
        <a:p>
          <a:endParaRPr lang="es-PE"/>
        </a:p>
      </dgm:t>
    </dgm:pt>
    <dgm:pt modelId="{8D1EAE38-70BD-4B5A-95D1-B1575C3E61EC}" type="pres">
      <dgm:prSet presAssocID="{93AE7CDB-F86F-4FE1-B23B-447CEF46BD9D}" presName="compositeShape" presStyleCnt="0">
        <dgm:presLayoutVars>
          <dgm:dir/>
          <dgm:resizeHandles/>
        </dgm:presLayoutVars>
      </dgm:prSet>
      <dgm:spPr/>
    </dgm:pt>
    <dgm:pt modelId="{F3CADEF5-14E4-46AD-B930-CE4A1BCA316E}" type="pres">
      <dgm:prSet presAssocID="{93AE7CDB-F86F-4FE1-B23B-447CEF46BD9D}" presName="pyramid" presStyleLbl="node1" presStyleIdx="0" presStyleCnt="1" custScaleX="119223" custLinFactNeighborX="3398"/>
      <dgm:spPr/>
    </dgm:pt>
    <dgm:pt modelId="{022DED23-E6D9-4E7F-A879-9AC594B7A6DE}" type="pres">
      <dgm:prSet presAssocID="{93AE7CDB-F86F-4FE1-B23B-447CEF46BD9D}" presName="theList" presStyleCnt="0"/>
      <dgm:spPr/>
    </dgm:pt>
    <dgm:pt modelId="{955CBD22-4720-4BFA-8B96-CDA9A56D6A8B}" type="pres">
      <dgm:prSet presAssocID="{59BD93DC-BE83-419D-AE24-6FB6C953C3F0}" presName="aNode" presStyleLbl="fgAcc1" presStyleIdx="0" presStyleCnt="3" custScaleX="126271" custScaleY="80721">
        <dgm:presLayoutVars>
          <dgm:bulletEnabled val="1"/>
        </dgm:presLayoutVars>
      </dgm:prSet>
      <dgm:spPr/>
      <dgm:t>
        <a:bodyPr/>
        <a:lstStyle/>
        <a:p>
          <a:endParaRPr lang="es-PE"/>
        </a:p>
      </dgm:t>
    </dgm:pt>
    <dgm:pt modelId="{F118524A-E923-4ECF-B581-4205E1403771}" type="pres">
      <dgm:prSet presAssocID="{59BD93DC-BE83-419D-AE24-6FB6C953C3F0}" presName="aSpace" presStyleCnt="0"/>
      <dgm:spPr/>
    </dgm:pt>
    <dgm:pt modelId="{0D2262E0-33C8-41E0-9133-CB21202647AF}" type="pres">
      <dgm:prSet presAssocID="{1E8FA728-938F-4881-959B-AB98E0495D7B}" presName="aNode" presStyleLbl="fgAcc1" presStyleIdx="1" presStyleCnt="3" custScaleX="184020" custScaleY="124140" custLinFactY="7541" custLinFactNeighborX="374" custLinFactNeighborY="100000">
        <dgm:presLayoutVars>
          <dgm:bulletEnabled val="1"/>
        </dgm:presLayoutVars>
      </dgm:prSet>
      <dgm:spPr/>
      <dgm:t>
        <a:bodyPr/>
        <a:lstStyle/>
        <a:p>
          <a:endParaRPr lang="es-PE"/>
        </a:p>
      </dgm:t>
    </dgm:pt>
    <dgm:pt modelId="{BA5F7A71-03BA-4A5A-BAC8-5D47834F0670}" type="pres">
      <dgm:prSet presAssocID="{1E8FA728-938F-4881-959B-AB98E0495D7B}" presName="aSpace" presStyleCnt="0"/>
      <dgm:spPr/>
    </dgm:pt>
    <dgm:pt modelId="{602E0DA7-5639-488B-ACA5-D88865AF90E9}" type="pres">
      <dgm:prSet presAssocID="{73E30BC1-FFCF-4602-B21C-BE3A11FAD4D7}" presName="aNode" presStyleLbl="fgAcc1" presStyleIdx="2" presStyleCnt="3" custScaleX="185996" custLinFactY="27808" custLinFactNeighborX="374" custLinFactNeighborY="100000">
        <dgm:presLayoutVars>
          <dgm:bulletEnabled val="1"/>
        </dgm:presLayoutVars>
      </dgm:prSet>
      <dgm:spPr/>
      <dgm:t>
        <a:bodyPr/>
        <a:lstStyle/>
        <a:p>
          <a:endParaRPr lang="es-PE"/>
        </a:p>
      </dgm:t>
    </dgm:pt>
    <dgm:pt modelId="{EAD6BF1D-83A6-4FA2-9067-9B8305970458}" type="pres">
      <dgm:prSet presAssocID="{73E30BC1-FFCF-4602-B21C-BE3A11FAD4D7}" presName="aSpace" presStyleCnt="0"/>
      <dgm:spPr/>
    </dgm:pt>
  </dgm:ptLst>
  <dgm:cxnLst>
    <dgm:cxn modelId="{379BEE85-6D2C-4BEC-8830-7E49D4CA830D}" type="presOf" srcId="{73E30BC1-FFCF-4602-B21C-BE3A11FAD4D7}" destId="{602E0DA7-5639-488B-ACA5-D88865AF90E9}" srcOrd="0" destOrd="0" presId="urn:microsoft.com/office/officeart/2005/8/layout/pyramid2"/>
    <dgm:cxn modelId="{E7215F98-A279-484D-8092-908D0BB6FA46}" type="presOf" srcId="{93AE7CDB-F86F-4FE1-B23B-447CEF46BD9D}" destId="{8D1EAE38-70BD-4B5A-95D1-B1575C3E61EC}" srcOrd="0" destOrd="0" presId="urn:microsoft.com/office/officeart/2005/8/layout/pyramid2"/>
    <dgm:cxn modelId="{7D4B2A28-F1DD-4B11-BB7E-269DF16E684C}" srcId="{93AE7CDB-F86F-4FE1-B23B-447CEF46BD9D}" destId="{73E30BC1-FFCF-4602-B21C-BE3A11FAD4D7}" srcOrd="2" destOrd="0" parTransId="{E8910879-855E-495C-ACB7-B42C6CDD2096}" sibTransId="{5A91FF98-F789-472C-B5D9-64E605881BB9}"/>
    <dgm:cxn modelId="{F22293CB-E0AE-4C62-BCCA-B0D62942797F}" type="presOf" srcId="{1E8FA728-938F-4881-959B-AB98E0495D7B}" destId="{0D2262E0-33C8-41E0-9133-CB21202647AF}" srcOrd="0" destOrd="0" presId="urn:microsoft.com/office/officeart/2005/8/layout/pyramid2"/>
    <dgm:cxn modelId="{F3EFAF42-80E1-4B18-B704-A402A250EAA3}" srcId="{93AE7CDB-F86F-4FE1-B23B-447CEF46BD9D}" destId="{59BD93DC-BE83-419D-AE24-6FB6C953C3F0}" srcOrd="0" destOrd="0" parTransId="{6DF6E7A9-AB4B-40B7-82D4-46A8F226DC83}" sibTransId="{CCA371FE-A316-47B1-B15E-6219ADF6A6F6}"/>
    <dgm:cxn modelId="{5FB18384-3DE6-4840-973D-3A067E8C4B92}" type="presOf" srcId="{59BD93DC-BE83-419D-AE24-6FB6C953C3F0}" destId="{955CBD22-4720-4BFA-8B96-CDA9A56D6A8B}" srcOrd="0" destOrd="0" presId="urn:microsoft.com/office/officeart/2005/8/layout/pyramid2"/>
    <dgm:cxn modelId="{E97950DA-0DDC-4079-8DE9-0642C993AC42}" srcId="{93AE7CDB-F86F-4FE1-B23B-447CEF46BD9D}" destId="{1E8FA728-938F-4881-959B-AB98E0495D7B}" srcOrd="1" destOrd="0" parTransId="{0371D30D-3A8C-4B79-96BE-98DBECF33038}" sibTransId="{E90DF8C4-F26A-4233-B224-6217705EFF25}"/>
    <dgm:cxn modelId="{FD291C5C-3ED0-49DB-B422-36DD9072295E}" type="presParOf" srcId="{8D1EAE38-70BD-4B5A-95D1-B1575C3E61EC}" destId="{F3CADEF5-14E4-46AD-B930-CE4A1BCA316E}" srcOrd="0" destOrd="0" presId="urn:microsoft.com/office/officeart/2005/8/layout/pyramid2"/>
    <dgm:cxn modelId="{372ACF64-7A5D-4681-9AD2-03308ECD7616}" type="presParOf" srcId="{8D1EAE38-70BD-4B5A-95D1-B1575C3E61EC}" destId="{022DED23-E6D9-4E7F-A879-9AC594B7A6DE}" srcOrd="1" destOrd="0" presId="urn:microsoft.com/office/officeart/2005/8/layout/pyramid2"/>
    <dgm:cxn modelId="{E9C2B154-772F-437B-AF12-39C57919E5F1}" type="presParOf" srcId="{022DED23-E6D9-4E7F-A879-9AC594B7A6DE}" destId="{955CBD22-4720-4BFA-8B96-CDA9A56D6A8B}" srcOrd="0" destOrd="0" presId="urn:microsoft.com/office/officeart/2005/8/layout/pyramid2"/>
    <dgm:cxn modelId="{3D8D91B1-E877-47B3-AAE7-1E54A682C58E}" type="presParOf" srcId="{022DED23-E6D9-4E7F-A879-9AC594B7A6DE}" destId="{F118524A-E923-4ECF-B581-4205E1403771}" srcOrd="1" destOrd="0" presId="urn:microsoft.com/office/officeart/2005/8/layout/pyramid2"/>
    <dgm:cxn modelId="{68562852-ADCC-4B62-9253-600DC0BA6786}" type="presParOf" srcId="{022DED23-E6D9-4E7F-A879-9AC594B7A6DE}" destId="{0D2262E0-33C8-41E0-9133-CB21202647AF}" srcOrd="2" destOrd="0" presId="urn:microsoft.com/office/officeart/2005/8/layout/pyramid2"/>
    <dgm:cxn modelId="{83B6845C-F14F-4AFD-9999-473FE3C8CF58}" type="presParOf" srcId="{022DED23-E6D9-4E7F-A879-9AC594B7A6DE}" destId="{BA5F7A71-03BA-4A5A-BAC8-5D47834F0670}" srcOrd="3" destOrd="0" presId="urn:microsoft.com/office/officeart/2005/8/layout/pyramid2"/>
    <dgm:cxn modelId="{F23E900B-A1E2-461C-B9F7-317DE3DCA144}" type="presParOf" srcId="{022DED23-E6D9-4E7F-A879-9AC594B7A6DE}" destId="{602E0DA7-5639-488B-ACA5-D88865AF90E9}" srcOrd="4" destOrd="0" presId="urn:microsoft.com/office/officeart/2005/8/layout/pyramid2"/>
    <dgm:cxn modelId="{5AA3CE6E-900C-43CD-814B-8DDB8E98732F}" type="presParOf" srcId="{022DED23-E6D9-4E7F-A879-9AC594B7A6DE}" destId="{EAD6BF1D-83A6-4FA2-9067-9B8305970458}" srcOrd="5"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70FA190-1D8A-4EF6-83EC-4888B8C9CC07}" type="doc">
      <dgm:prSet loTypeId="urn:microsoft.com/office/officeart/2005/8/layout/hierarchy2" loCatId="hierarchy" qsTypeId="urn:microsoft.com/office/officeart/2005/8/quickstyle/simple1#28" qsCatId="simple" csTypeId="urn:microsoft.com/office/officeart/2005/8/colors/accent1_2#29" csCatId="accent1" phldr="1"/>
      <dgm:spPr/>
      <dgm:t>
        <a:bodyPr/>
        <a:lstStyle/>
        <a:p>
          <a:endParaRPr lang="es-PE"/>
        </a:p>
      </dgm:t>
    </dgm:pt>
    <dgm:pt modelId="{6F6A74F8-068A-4F4E-AA37-B332EAC0960D}">
      <dgm:prSet phldrT="[Texto]" custT="1"/>
      <dgm:spPr>
        <a:noFill/>
        <a:ln>
          <a:solidFill>
            <a:schemeClr val="accent5">
              <a:lumMod val="50000"/>
            </a:schemeClr>
          </a:solidFill>
        </a:ln>
      </dgm:spPr>
      <dgm:t>
        <a:bodyPr/>
        <a:lstStyle/>
        <a:p>
          <a:r>
            <a:rPr lang="es-PE" sz="1800" b="1" dirty="0" smtClean="0">
              <a:solidFill>
                <a:schemeClr val="tx2">
                  <a:lumMod val="50000"/>
                </a:schemeClr>
              </a:solidFill>
            </a:rPr>
            <a:t>LA DONACIÓN DE SANGRE</a:t>
          </a:r>
          <a:endParaRPr lang="es-PE" sz="1800" dirty="0"/>
        </a:p>
      </dgm:t>
    </dgm:pt>
    <dgm:pt modelId="{B1B16101-D23A-4631-A704-C19BBAB62D06}" type="parTrans" cxnId="{059437EC-25DA-4511-9AC4-A906AE54B3E6}">
      <dgm:prSet/>
      <dgm:spPr/>
      <dgm:t>
        <a:bodyPr/>
        <a:lstStyle/>
        <a:p>
          <a:endParaRPr lang="es-PE"/>
        </a:p>
      </dgm:t>
    </dgm:pt>
    <dgm:pt modelId="{99AD55AD-6B05-4727-BCC4-D333E2F519D2}" type="sibTrans" cxnId="{059437EC-25DA-4511-9AC4-A906AE54B3E6}">
      <dgm:prSet/>
      <dgm:spPr/>
      <dgm:t>
        <a:bodyPr/>
        <a:lstStyle/>
        <a:p>
          <a:endParaRPr lang="es-PE"/>
        </a:p>
      </dgm:t>
    </dgm:pt>
    <dgm:pt modelId="{A5273495-C39D-4EFB-B3B8-2172B9EAF614}">
      <dgm:prSet phldrT="[Texto]" custT="1"/>
      <dgm:spPr>
        <a:noFill/>
        <a:ln>
          <a:solidFill>
            <a:schemeClr val="bg2">
              <a:lumMod val="50000"/>
            </a:schemeClr>
          </a:solidFill>
        </a:ln>
      </dgm:spPr>
      <dgm:t>
        <a:bodyPr/>
        <a:lstStyle/>
        <a:p>
          <a:r>
            <a:rPr lang="es-PE" sz="1600" b="1" dirty="0" smtClean="0">
              <a:solidFill>
                <a:schemeClr val="tx2">
                  <a:lumMod val="50000"/>
                </a:schemeClr>
              </a:solidFill>
            </a:rPr>
            <a:t>LEY N° 27282 </a:t>
          </a:r>
        </a:p>
        <a:p>
          <a:r>
            <a:rPr lang="es-PE" sz="1600" b="0" dirty="0" smtClean="0">
              <a:solidFill>
                <a:schemeClr val="tx2">
                  <a:lumMod val="50000"/>
                </a:schemeClr>
              </a:solidFill>
            </a:rPr>
            <a:t>(</a:t>
          </a:r>
          <a:r>
            <a:rPr lang="es-PE" sz="1400" b="0" dirty="0" smtClean="0">
              <a:solidFill>
                <a:schemeClr val="tx2">
                  <a:lumMod val="50000"/>
                </a:schemeClr>
              </a:solidFill>
            </a:rPr>
            <a:t>vigente el Capítulo II y Art. 16°, según Ley N° 28189, publicada en el Diario Oficial “El Peruano el 18 de marzo de 2004)</a:t>
          </a:r>
          <a:endParaRPr lang="es-PE" sz="1400" b="0" dirty="0"/>
        </a:p>
      </dgm:t>
    </dgm:pt>
    <dgm:pt modelId="{CF042F19-4DED-45E9-AA8D-92267B475F39}" type="parTrans" cxnId="{1FE4039D-A5E5-4ED6-BAE4-D25C5FC38F80}">
      <dgm:prSet/>
      <dgm:spPr>
        <a:ln>
          <a:solidFill>
            <a:schemeClr val="accent5">
              <a:lumMod val="50000"/>
            </a:schemeClr>
          </a:solidFill>
        </a:ln>
      </dgm:spPr>
      <dgm:t>
        <a:bodyPr/>
        <a:lstStyle/>
        <a:p>
          <a:endParaRPr lang="es-PE" dirty="0"/>
        </a:p>
      </dgm:t>
    </dgm:pt>
    <dgm:pt modelId="{8E4C19BD-0476-4D16-9DE3-BC4B8FAB2299}" type="sibTrans" cxnId="{1FE4039D-A5E5-4ED6-BAE4-D25C5FC38F80}">
      <dgm:prSet/>
      <dgm:spPr/>
      <dgm:t>
        <a:bodyPr/>
        <a:lstStyle/>
        <a:p>
          <a:endParaRPr lang="es-PE"/>
        </a:p>
      </dgm:t>
    </dgm:pt>
    <dgm:pt modelId="{DFDCF9A1-E199-483D-AAD5-23BDB90E6AA6}">
      <dgm:prSet phldrT="[Texto]"/>
      <dgm:spPr>
        <a:noFill/>
        <a:ln>
          <a:solidFill>
            <a:schemeClr val="accent5">
              <a:lumMod val="50000"/>
            </a:schemeClr>
          </a:solidFill>
        </a:ln>
      </dgm:spPr>
      <dgm:t>
        <a:bodyPr/>
        <a:lstStyle/>
        <a:p>
          <a:r>
            <a:rPr lang="es-PE" b="0" dirty="0" smtClean="0">
              <a:solidFill>
                <a:schemeClr val="tx2">
                  <a:lumMod val="50000"/>
                </a:schemeClr>
              </a:solidFill>
            </a:rPr>
            <a:t>Derecho al permiso por el tiempo que demande el proceso de donación, incluye las donaciones especiales como las aféresis y las autólogas </a:t>
          </a:r>
          <a:endParaRPr lang="es-PE" b="0" dirty="0"/>
        </a:p>
      </dgm:t>
    </dgm:pt>
    <dgm:pt modelId="{812D6416-1B11-4901-8B8B-AE6A31A41314}" type="parTrans" cxnId="{C5289D15-2DDC-475D-B5A4-E21484428A6F}">
      <dgm:prSet/>
      <dgm:spPr>
        <a:ln>
          <a:solidFill>
            <a:schemeClr val="accent5">
              <a:lumMod val="50000"/>
            </a:schemeClr>
          </a:solidFill>
        </a:ln>
      </dgm:spPr>
      <dgm:t>
        <a:bodyPr/>
        <a:lstStyle/>
        <a:p>
          <a:endParaRPr lang="es-PE" dirty="0"/>
        </a:p>
      </dgm:t>
    </dgm:pt>
    <dgm:pt modelId="{2E8DA87C-9C87-45E7-B989-14C4E0548053}" type="sibTrans" cxnId="{C5289D15-2DDC-475D-B5A4-E21484428A6F}">
      <dgm:prSet/>
      <dgm:spPr/>
      <dgm:t>
        <a:bodyPr/>
        <a:lstStyle/>
        <a:p>
          <a:endParaRPr lang="es-PE"/>
        </a:p>
      </dgm:t>
    </dgm:pt>
    <dgm:pt modelId="{492CC740-A724-42A0-B60D-5E90CFB6B2D4}" type="pres">
      <dgm:prSet presAssocID="{370FA190-1D8A-4EF6-83EC-4888B8C9CC07}" presName="diagram" presStyleCnt="0">
        <dgm:presLayoutVars>
          <dgm:chPref val="1"/>
          <dgm:dir/>
          <dgm:animOne val="branch"/>
          <dgm:animLvl val="lvl"/>
          <dgm:resizeHandles val="exact"/>
        </dgm:presLayoutVars>
      </dgm:prSet>
      <dgm:spPr/>
      <dgm:t>
        <a:bodyPr/>
        <a:lstStyle/>
        <a:p>
          <a:endParaRPr lang="es-PE"/>
        </a:p>
      </dgm:t>
    </dgm:pt>
    <dgm:pt modelId="{AA01FC2C-1391-414A-994E-58DD947647BF}" type="pres">
      <dgm:prSet presAssocID="{6F6A74F8-068A-4F4E-AA37-B332EAC0960D}" presName="root1" presStyleCnt="0"/>
      <dgm:spPr/>
    </dgm:pt>
    <dgm:pt modelId="{861DC6E8-70D7-41F2-ACDD-94E8D53A74F6}" type="pres">
      <dgm:prSet presAssocID="{6F6A74F8-068A-4F4E-AA37-B332EAC0960D}" presName="LevelOneTextNode" presStyleLbl="node0" presStyleIdx="0" presStyleCnt="1" custScaleY="168321">
        <dgm:presLayoutVars>
          <dgm:chPref val="3"/>
        </dgm:presLayoutVars>
      </dgm:prSet>
      <dgm:spPr/>
      <dgm:t>
        <a:bodyPr/>
        <a:lstStyle/>
        <a:p>
          <a:endParaRPr lang="es-PE"/>
        </a:p>
      </dgm:t>
    </dgm:pt>
    <dgm:pt modelId="{2C88556E-D25B-4917-83CD-597E81D3FA59}" type="pres">
      <dgm:prSet presAssocID="{6F6A74F8-068A-4F4E-AA37-B332EAC0960D}" presName="level2hierChild" presStyleCnt="0"/>
      <dgm:spPr/>
    </dgm:pt>
    <dgm:pt modelId="{3B4E7F9B-A7D2-4B9F-BFA0-A0BAE6A0B915}" type="pres">
      <dgm:prSet presAssocID="{CF042F19-4DED-45E9-AA8D-92267B475F39}" presName="conn2-1" presStyleLbl="parChTrans1D2" presStyleIdx="0" presStyleCnt="1"/>
      <dgm:spPr/>
      <dgm:t>
        <a:bodyPr/>
        <a:lstStyle/>
        <a:p>
          <a:endParaRPr lang="es-PE"/>
        </a:p>
      </dgm:t>
    </dgm:pt>
    <dgm:pt modelId="{9F33AAF5-21B6-4C87-B9EF-A5351DB5794C}" type="pres">
      <dgm:prSet presAssocID="{CF042F19-4DED-45E9-AA8D-92267B475F39}" presName="connTx" presStyleLbl="parChTrans1D2" presStyleIdx="0" presStyleCnt="1"/>
      <dgm:spPr/>
      <dgm:t>
        <a:bodyPr/>
        <a:lstStyle/>
        <a:p>
          <a:endParaRPr lang="es-PE"/>
        </a:p>
      </dgm:t>
    </dgm:pt>
    <dgm:pt modelId="{7C19C8A9-3019-4A81-A816-64BFC220FDB3}" type="pres">
      <dgm:prSet presAssocID="{A5273495-C39D-4EFB-B3B8-2172B9EAF614}" presName="root2" presStyleCnt="0"/>
      <dgm:spPr/>
    </dgm:pt>
    <dgm:pt modelId="{152FF15F-F77C-4914-AB92-D9FF94A489B1}" type="pres">
      <dgm:prSet presAssocID="{A5273495-C39D-4EFB-B3B8-2172B9EAF614}" presName="LevelTwoTextNode" presStyleLbl="node2" presStyleIdx="0" presStyleCnt="1" custScaleY="168321">
        <dgm:presLayoutVars>
          <dgm:chPref val="3"/>
        </dgm:presLayoutVars>
      </dgm:prSet>
      <dgm:spPr/>
      <dgm:t>
        <a:bodyPr/>
        <a:lstStyle/>
        <a:p>
          <a:endParaRPr lang="es-PE"/>
        </a:p>
      </dgm:t>
    </dgm:pt>
    <dgm:pt modelId="{679837CB-D086-4B01-BE47-7A329C043CA2}" type="pres">
      <dgm:prSet presAssocID="{A5273495-C39D-4EFB-B3B8-2172B9EAF614}" presName="level3hierChild" presStyleCnt="0"/>
      <dgm:spPr/>
    </dgm:pt>
    <dgm:pt modelId="{6DB59437-B847-4130-B259-3C87A9565FA0}" type="pres">
      <dgm:prSet presAssocID="{812D6416-1B11-4901-8B8B-AE6A31A41314}" presName="conn2-1" presStyleLbl="parChTrans1D3" presStyleIdx="0" presStyleCnt="1"/>
      <dgm:spPr/>
      <dgm:t>
        <a:bodyPr/>
        <a:lstStyle/>
        <a:p>
          <a:endParaRPr lang="es-PE"/>
        </a:p>
      </dgm:t>
    </dgm:pt>
    <dgm:pt modelId="{8FA7C8EF-AF49-410B-86C1-0FE787A7ACAB}" type="pres">
      <dgm:prSet presAssocID="{812D6416-1B11-4901-8B8B-AE6A31A41314}" presName="connTx" presStyleLbl="parChTrans1D3" presStyleIdx="0" presStyleCnt="1"/>
      <dgm:spPr/>
      <dgm:t>
        <a:bodyPr/>
        <a:lstStyle/>
        <a:p>
          <a:endParaRPr lang="es-PE"/>
        </a:p>
      </dgm:t>
    </dgm:pt>
    <dgm:pt modelId="{727AC5C2-731F-433D-9FB5-025930293A73}" type="pres">
      <dgm:prSet presAssocID="{DFDCF9A1-E199-483D-AAD5-23BDB90E6AA6}" presName="root2" presStyleCnt="0"/>
      <dgm:spPr/>
    </dgm:pt>
    <dgm:pt modelId="{FB282E0D-CB8A-4323-8F5D-E4A6D4E2029D}" type="pres">
      <dgm:prSet presAssocID="{DFDCF9A1-E199-483D-AAD5-23BDB90E6AA6}" presName="LevelTwoTextNode" presStyleLbl="node3" presStyleIdx="0" presStyleCnt="1" custScaleY="168321">
        <dgm:presLayoutVars>
          <dgm:chPref val="3"/>
        </dgm:presLayoutVars>
      </dgm:prSet>
      <dgm:spPr/>
      <dgm:t>
        <a:bodyPr/>
        <a:lstStyle/>
        <a:p>
          <a:endParaRPr lang="es-PE"/>
        </a:p>
      </dgm:t>
    </dgm:pt>
    <dgm:pt modelId="{947A2CF1-69B4-4E8B-817F-C9A60488370C}" type="pres">
      <dgm:prSet presAssocID="{DFDCF9A1-E199-483D-AAD5-23BDB90E6AA6}" presName="level3hierChild" presStyleCnt="0"/>
      <dgm:spPr/>
    </dgm:pt>
  </dgm:ptLst>
  <dgm:cxnLst>
    <dgm:cxn modelId="{C17FC336-2549-403B-9CAE-0A4D6947CF69}" type="presOf" srcId="{A5273495-C39D-4EFB-B3B8-2172B9EAF614}" destId="{152FF15F-F77C-4914-AB92-D9FF94A489B1}" srcOrd="0" destOrd="0" presId="urn:microsoft.com/office/officeart/2005/8/layout/hierarchy2"/>
    <dgm:cxn modelId="{3E060185-71BC-4A5E-81BC-27FA900D46C5}" type="presOf" srcId="{370FA190-1D8A-4EF6-83EC-4888B8C9CC07}" destId="{492CC740-A724-42A0-B60D-5E90CFB6B2D4}" srcOrd="0" destOrd="0" presId="urn:microsoft.com/office/officeart/2005/8/layout/hierarchy2"/>
    <dgm:cxn modelId="{935477D2-52E5-46A3-BEA0-D2B996A06469}" type="presOf" srcId="{DFDCF9A1-E199-483D-AAD5-23BDB90E6AA6}" destId="{FB282E0D-CB8A-4323-8F5D-E4A6D4E2029D}" srcOrd="0" destOrd="0" presId="urn:microsoft.com/office/officeart/2005/8/layout/hierarchy2"/>
    <dgm:cxn modelId="{059437EC-25DA-4511-9AC4-A906AE54B3E6}" srcId="{370FA190-1D8A-4EF6-83EC-4888B8C9CC07}" destId="{6F6A74F8-068A-4F4E-AA37-B332EAC0960D}" srcOrd="0" destOrd="0" parTransId="{B1B16101-D23A-4631-A704-C19BBAB62D06}" sibTransId="{99AD55AD-6B05-4727-BCC4-D333E2F519D2}"/>
    <dgm:cxn modelId="{C5289D15-2DDC-475D-B5A4-E21484428A6F}" srcId="{A5273495-C39D-4EFB-B3B8-2172B9EAF614}" destId="{DFDCF9A1-E199-483D-AAD5-23BDB90E6AA6}" srcOrd="0" destOrd="0" parTransId="{812D6416-1B11-4901-8B8B-AE6A31A41314}" sibTransId="{2E8DA87C-9C87-45E7-B989-14C4E0548053}"/>
    <dgm:cxn modelId="{0B6773D3-25EA-4BAA-B978-9CC8C5759EBE}" type="presOf" srcId="{CF042F19-4DED-45E9-AA8D-92267B475F39}" destId="{3B4E7F9B-A7D2-4B9F-BFA0-A0BAE6A0B915}" srcOrd="0" destOrd="0" presId="urn:microsoft.com/office/officeart/2005/8/layout/hierarchy2"/>
    <dgm:cxn modelId="{A6307BF8-E7D9-49A0-A551-CABC1B429F50}" type="presOf" srcId="{CF042F19-4DED-45E9-AA8D-92267B475F39}" destId="{9F33AAF5-21B6-4C87-B9EF-A5351DB5794C}" srcOrd="1" destOrd="0" presId="urn:microsoft.com/office/officeart/2005/8/layout/hierarchy2"/>
    <dgm:cxn modelId="{C9677B36-7754-4B77-98BE-C93B08A6370C}" type="presOf" srcId="{812D6416-1B11-4901-8B8B-AE6A31A41314}" destId="{6DB59437-B847-4130-B259-3C87A9565FA0}" srcOrd="0" destOrd="0" presId="urn:microsoft.com/office/officeart/2005/8/layout/hierarchy2"/>
    <dgm:cxn modelId="{AA78E4C3-3FCC-4FBB-A9BF-E23D5D843B74}" type="presOf" srcId="{6F6A74F8-068A-4F4E-AA37-B332EAC0960D}" destId="{861DC6E8-70D7-41F2-ACDD-94E8D53A74F6}" srcOrd="0" destOrd="0" presId="urn:microsoft.com/office/officeart/2005/8/layout/hierarchy2"/>
    <dgm:cxn modelId="{FFA9EBF4-93B9-4620-8419-9971A3B80816}" type="presOf" srcId="{812D6416-1B11-4901-8B8B-AE6A31A41314}" destId="{8FA7C8EF-AF49-410B-86C1-0FE787A7ACAB}" srcOrd="1" destOrd="0" presId="urn:microsoft.com/office/officeart/2005/8/layout/hierarchy2"/>
    <dgm:cxn modelId="{1FE4039D-A5E5-4ED6-BAE4-D25C5FC38F80}" srcId="{6F6A74F8-068A-4F4E-AA37-B332EAC0960D}" destId="{A5273495-C39D-4EFB-B3B8-2172B9EAF614}" srcOrd="0" destOrd="0" parTransId="{CF042F19-4DED-45E9-AA8D-92267B475F39}" sibTransId="{8E4C19BD-0476-4D16-9DE3-BC4B8FAB2299}"/>
    <dgm:cxn modelId="{2AB94109-15D3-42FD-8E43-AA0A729EEC84}" type="presParOf" srcId="{492CC740-A724-42A0-B60D-5E90CFB6B2D4}" destId="{AA01FC2C-1391-414A-994E-58DD947647BF}" srcOrd="0" destOrd="0" presId="urn:microsoft.com/office/officeart/2005/8/layout/hierarchy2"/>
    <dgm:cxn modelId="{CDB6F48B-C895-4ABC-A20D-3273509523AA}" type="presParOf" srcId="{AA01FC2C-1391-414A-994E-58DD947647BF}" destId="{861DC6E8-70D7-41F2-ACDD-94E8D53A74F6}" srcOrd="0" destOrd="0" presId="urn:microsoft.com/office/officeart/2005/8/layout/hierarchy2"/>
    <dgm:cxn modelId="{E9F0B040-9649-4AC7-8617-A726D615E70F}" type="presParOf" srcId="{AA01FC2C-1391-414A-994E-58DD947647BF}" destId="{2C88556E-D25B-4917-83CD-597E81D3FA59}" srcOrd="1" destOrd="0" presId="urn:microsoft.com/office/officeart/2005/8/layout/hierarchy2"/>
    <dgm:cxn modelId="{1891C7CB-5D35-42DC-96F3-8A66F063DAA0}" type="presParOf" srcId="{2C88556E-D25B-4917-83CD-597E81D3FA59}" destId="{3B4E7F9B-A7D2-4B9F-BFA0-A0BAE6A0B915}" srcOrd="0" destOrd="0" presId="urn:microsoft.com/office/officeart/2005/8/layout/hierarchy2"/>
    <dgm:cxn modelId="{24999665-F0ED-41D6-93EE-556B5666C6E8}" type="presParOf" srcId="{3B4E7F9B-A7D2-4B9F-BFA0-A0BAE6A0B915}" destId="{9F33AAF5-21B6-4C87-B9EF-A5351DB5794C}" srcOrd="0" destOrd="0" presId="urn:microsoft.com/office/officeart/2005/8/layout/hierarchy2"/>
    <dgm:cxn modelId="{433A053B-C32A-4970-AB1E-2971115DCD61}" type="presParOf" srcId="{2C88556E-D25B-4917-83CD-597E81D3FA59}" destId="{7C19C8A9-3019-4A81-A816-64BFC220FDB3}" srcOrd="1" destOrd="0" presId="urn:microsoft.com/office/officeart/2005/8/layout/hierarchy2"/>
    <dgm:cxn modelId="{CE884C2C-5C88-43F3-9AC6-F40D45A0A727}" type="presParOf" srcId="{7C19C8A9-3019-4A81-A816-64BFC220FDB3}" destId="{152FF15F-F77C-4914-AB92-D9FF94A489B1}" srcOrd="0" destOrd="0" presId="urn:microsoft.com/office/officeart/2005/8/layout/hierarchy2"/>
    <dgm:cxn modelId="{DA49DAA4-AD75-4271-9926-ABEBB5E3274A}" type="presParOf" srcId="{7C19C8A9-3019-4A81-A816-64BFC220FDB3}" destId="{679837CB-D086-4B01-BE47-7A329C043CA2}" srcOrd="1" destOrd="0" presId="urn:microsoft.com/office/officeart/2005/8/layout/hierarchy2"/>
    <dgm:cxn modelId="{54CE2A6D-BD3C-40A8-A3E6-A6D1D4DE7B17}" type="presParOf" srcId="{679837CB-D086-4B01-BE47-7A329C043CA2}" destId="{6DB59437-B847-4130-B259-3C87A9565FA0}" srcOrd="0" destOrd="0" presId="urn:microsoft.com/office/officeart/2005/8/layout/hierarchy2"/>
    <dgm:cxn modelId="{08FE16A9-E80E-4575-975C-0F6EACC3890D}" type="presParOf" srcId="{6DB59437-B847-4130-B259-3C87A9565FA0}" destId="{8FA7C8EF-AF49-410B-86C1-0FE787A7ACAB}" srcOrd="0" destOrd="0" presId="urn:microsoft.com/office/officeart/2005/8/layout/hierarchy2"/>
    <dgm:cxn modelId="{ACECE43F-59A5-4C0D-BB9B-53E62A040A0A}" type="presParOf" srcId="{679837CB-D086-4B01-BE47-7A329C043CA2}" destId="{727AC5C2-731F-433D-9FB5-025930293A73}" srcOrd="1" destOrd="0" presId="urn:microsoft.com/office/officeart/2005/8/layout/hierarchy2"/>
    <dgm:cxn modelId="{ED1F82A7-9A44-4880-AC22-9D4B0B90BD3C}" type="presParOf" srcId="{727AC5C2-731F-433D-9FB5-025930293A73}" destId="{FB282E0D-CB8A-4323-8F5D-E4A6D4E2029D}" srcOrd="0" destOrd="0" presId="urn:microsoft.com/office/officeart/2005/8/layout/hierarchy2"/>
    <dgm:cxn modelId="{CFC47056-F988-4A3C-9293-78D38DE6FA6E}" type="presParOf" srcId="{727AC5C2-731F-433D-9FB5-025930293A73}" destId="{947A2CF1-69B4-4E8B-817F-C9A60488370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BEFFDE8-326D-494C-A560-103FA8F2C7F3}" type="doc">
      <dgm:prSet loTypeId="urn:microsoft.com/office/officeart/2005/8/layout/default" loCatId="list" qsTypeId="urn:microsoft.com/office/officeart/2005/8/quickstyle/simple1#29" qsCatId="simple" csTypeId="urn:microsoft.com/office/officeart/2005/8/colors/accent1_2#30" csCatId="accent1" phldr="1"/>
      <dgm:spPr/>
      <dgm:t>
        <a:bodyPr/>
        <a:lstStyle/>
        <a:p>
          <a:endParaRPr lang="es-PE"/>
        </a:p>
      </dgm:t>
    </dgm:pt>
    <dgm:pt modelId="{E43F7D26-DC28-4663-B074-F5B7FBB65E0C}">
      <dgm:prSet phldrT="[Texto]" custT="1"/>
      <dgm:spPr>
        <a:noFill/>
        <a:ln>
          <a:solidFill>
            <a:schemeClr val="bg2">
              <a:lumMod val="50000"/>
            </a:schemeClr>
          </a:solidFill>
        </a:ln>
      </dgm:spPr>
      <dgm:t>
        <a:bodyPr/>
        <a:lstStyle/>
        <a:p>
          <a:r>
            <a:rPr lang="es-PE" sz="1800" b="1" dirty="0" smtClean="0">
              <a:solidFill>
                <a:schemeClr val="accent5">
                  <a:lumMod val="50000"/>
                </a:schemeClr>
              </a:solidFill>
            </a:rPr>
            <a:t>LICENCIA POR ADOPCIÓN </a:t>
          </a:r>
        </a:p>
        <a:p>
          <a:r>
            <a:rPr lang="es-PE" sz="1800" b="1" dirty="0" smtClean="0">
              <a:solidFill>
                <a:schemeClr val="accent5">
                  <a:lumMod val="50000"/>
                </a:schemeClr>
              </a:solidFill>
            </a:rPr>
            <a:t>(LEY N° 27409)</a:t>
          </a:r>
          <a:endParaRPr lang="es-PE" dirty="0"/>
        </a:p>
      </dgm:t>
    </dgm:pt>
    <dgm:pt modelId="{7042744B-2365-4714-B223-E866C70428D9}" type="parTrans" cxnId="{C47EBBA9-E82A-41C6-AAE1-26E7B76D2ADE}">
      <dgm:prSet/>
      <dgm:spPr/>
      <dgm:t>
        <a:bodyPr/>
        <a:lstStyle/>
        <a:p>
          <a:endParaRPr lang="es-PE"/>
        </a:p>
      </dgm:t>
    </dgm:pt>
    <dgm:pt modelId="{E7A60FFA-0387-4202-AC09-5C8DC28B8380}" type="sibTrans" cxnId="{C47EBBA9-E82A-41C6-AAE1-26E7B76D2ADE}">
      <dgm:prSet/>
      <dgm:spPr/>
      <dgm:t>
        <a:bodyPr/>
        <a:lstStyle/>
        <a:p>
          <a:endParaRPr lang="es-PE"/>
        </a:p>
      </dgm:t>
    </dgm:pt>
    <dgm:pt modelId="{77B3B01D-51BE-4D32-A3B5-31EFBDB322A0}">
      <dgm:prSet phldrT="[Texto]" custT="1"/>
      <dgm:spPr>
        <a:noFill/>
        <a:ln>
          <a:solidFill>
            <a:schemeClr val="accent5">
              <a:lumMod val="50000"/>
            </a:schemeClr>
          </a:solidFill>
        </a:ln>
      </dgm:spPr>
      <dgm:t>
        <a:bodyPr/>
        <a:lstStyle/>
        <a:p>
          <a:r>
            <a:rPr lang="es-PE" sz="1600" b="0" dirty="0" smtClean="0">
              <a:solidFill>
                <a:schemeClr val="tx2">
                  <a:lumMod val="50000"/>
                </a:schemeClr>
              </a:solidFill>
            </a:rPr>
            <a:t>Derecho del servidor que peticione una adopción </a:t>
          </a:r>
          <a:endParaRPr lang="es-PE" sz="1600" b="0" dirty="0"/>
        </a:p>
      </dgm:t>
    </dgm:pt>
    <dgm:pt modelId="{2C4D9C7E-FA5C-4406-BB56-6F64F32F7A7A}" type="parTrans" cxnId="{68EF59A2-F29C-4893-B1FB-C1631D0D97D8}">
      <dgm:prSet/>
      <dgm:spPr/>
      <dgm:t>
        <a:bodyPr/>
        <a:lstStyle/>
        <a:p>
          <a:endParaRPr lang="es-PE"/>
        </a:p>
      </dgm:t>
    </dgm:pt>
    <dgm:pt modelId="{8C23C50F-656E-4FE8-A076-DFD034256A85}" type="sibTrans" cxnId="{68EF59A2-F29C-4893-B1FB-C1631D0D97D8}">
      <dgm:prSet/>
      <dgm:spPr/>
      <dgm:t>
        <a:bodyPr/>
        <a:lstStyle/>
        <a:p>
          <a:endParaRPr lang="es-PE"/>
        </a:p>
      </dgm:t>
    </dgm:pt>
    <dgm:pt modelId="{29392970-B3EF-422A-8B27-24CE343F36C7}">
      <dgm:prSet phldrT="[Texto]" custT="1"/>
      <dgm:spPr>
        <a:noFill/>
        <a:ln>
          <a:solidFill>
            <a:schemeClr val="accent5">
              <a:lumMod val="50000"/>
            </a:schemeClr>
          </a:solidFill>
        </a:ln>
      </dgm:spPr>
      <dgm:t>
        <a:bodyPr/>
        <a:lstStyle/>
        <a:p>
          <a:r>
            <a:rPr lang="es-PE" sz="1600" b="0" dirty="0" smtClean="0">
              <a:solidFill>
                <a:schemeClr val="tx2">
                  <a:lumMod val="50000"/>
                </a:schemeClr>
              </a:solidFill>
            </a:rPr>
            <a:t>Por 30 días naturales contados a partir del día siguiente de la R.A. de colocación familiar y suscrita el acta de entrega del niño</a:t>
          </a:r>
          <a:endParaRPr lang="es-PE" sz="1600" b="0" dirty="0"/>
        </a:p>
      </dgm:t>
    </dgm:pt>
    <dgm:pt modelId="{C7CFDFFB-6D77-4D96-BA60-E479C57B686D}" type="parTrans" cxnId="{E53221D0-2CB7-4224-A6FB-4DD8D9053DA8}">
      <dgm:prSet/>
      <dgm:spPr/>
      <dgm:t>
        <a:bodyPr/>
        <a:lstStyle/>
        <a:p>
          <a:endParaRPr lang="es-PE"/>
        </a:p>
      </dgm:t>
    </dgm:pt>
    <dgm:pt modelId="{D7993BCD-E630-4285-B32D-DFA46E54EC55}" type="sibTrans" cxnId="{E53221D0-2CB7-4224-A6FB-4DD8D9053DA8}">
      <dgm:prSet/>
      <dgm:spPr/>
      <dgm:t>
        <a:bodyPr/>
        <a:lstStyle/>
        <a:p>
          <a:endParaRPr lang="es-PE"/>
        </a:p>
      </dgm:t>
    </dgm:pt>
    <dgm:pt modelId="{6C633127-6076-4FCB-A864-8E8A657C1242}">
      <dgm:prSet phldrT="[Texto]" custT="1"/>
      <dgm:spPr>
        <a:noFill/>
        <a:ln>
          <a:solidFill>
            <a:schemeClr val="accent5">
              <a:lumMod val="50000"/>
            </a:schemeClr>
          </a:solidFill>
        </a:ln>
      </dgm:spPr>
      <dgm:t>
        <a:bodyPr/>
        <a:lstStyle/>
        <a:p>
          <a:r>
            <a:rPr lang="es-PE" sz="1600" b="0" dirty="0" smtClean="0">
              <a:solidFill>
                <a:schemeClr val="tx2">
                  <a:lumMod val="50000"/>
                </a:schemeClr>
              </a:solidFill>
            </a:rPr>
            <a:t>Si la resolución que otorgó la colocación familiar fuera revocada, la licencia concluye de pleno derecho</a:t>
          </a:r>
          <a:endParaRPr lang="es-PE" sz="1600" b="0" dirty="0"/>
        </a:p>
      </dgm:t>
    </dgm:pt>
    <dgm:pt modelId="{709FE496-C477-4A08-B253-BF114B599A85}" type="parTrans" cxnId="{BF98F8CD-528C-4336-BE43-C2964E498103}">
      <dgm:prSet/>
      <dgm:spPr/>
      <dgm:t>
        <a:bodyPr/>
        <a:lstStyle/>
        <a:p>
          <a:endParaRPr lang="es-PE"/>
        </a:p>
      </dgm:t>
    </dgm:pt>
    <dgm:pt modelId="{A0BBCF43-E119-4658-874D-84D7EB1C0563}" type="sibTrans" cxnId="{BF98F8CD-528C-4336-BE43-C2964E498103}">
      <dgm:prSet/>
      <dgm:spPr/>
      <dgm:t>
        <a:bodyPr/>
        <a:lstStyle/>
        <a:p>
          <a:endParaRPr lang="es-PE"/>
        </a:p>
      </dgm:t>
    </dgm:pt>
    <dgm:pt modelId="{6923AB86-8EF9-474D-8B65-F6E0D4774FE8}">
      <dgm:prSet phldrT="[Texto]" custT="1"/>
      <dgm:spPr>
        <a:noFill/>
        <a:ln>
          <a:solidFill>
            <a:schemeClr val="accent5">
              <a:lumMod val="50000"/>
            </a:schemeClr>
          </a:solidFill>
        </a:ln>
      </dgm:spPr>
      <dgm:t>
        <a:bodyPr/>
        <a:lstStyle/>
        <a:p>
          <a:r>
            <a:rPr lang="es-PE" sz="1600" b="0" dirty="0" smtClean="0">
              <a:solidFill>
                <a:schemeClr val="tx2">
                  <a:lumMod val="50000"/>
                </a:schemeClr>
              </a:solidFill>
            </a:rPr>
            <a:t>Si los  peticionarios  de adopción fueran cónyuges, la licencia será tomada por la mujer</a:t>
          </a:r>
          <a:endParaRPr lang="es-PE" sz="1600" b="0" dirty="0"/>
        </a:p>
      </dgm:t>
    </dgm:pt>
    <dgm:pt modelId="{D843DE45-EA63-4F2A-BEDF-C99D47A56D8C}" type="parTrans" cxnId="{51C9C4EB-8B0D-45B8-BD9B-3ECBA3CAED74}">
      <dgm:prSet/>
      <dgm:spPr/>
      <dgm:t>
        <a:bodyPr/>
        <a:lstStyle/>
        <a:p>
          <a:endParaRPr lang="es-PE"/>
        </a:p>
      </dgm:t>
    </dgm:pt>
    <dgm:pt modelId="{870AB8F5-935E-4758-8524-36DAD32DC116}" type="sibTrans" cxnId="{51C9C4EB-8B0D-45B8-BD9B-3ECBA3CAED74}">
      <dgm:prSet/>
      <dgm:spPr/>
      <dgm:t>
        <a:bodyPr/>
        <a:lstStyle/>
        <a:p>
          <a:endParaRPr lang="es-PE"/>
        </a:p>
      </dgm:t>
    </dgm:pt>
    <dgm:pt modelId="{44EF7C6F-976A-4232-8A9B-EC68F8768C09}">
      <dgm:prSet phldrT="[Texto]"/>
      <dgm:spPr>
        <a:noFill/>
        <a:ln>
          <a:solidFill>
            <a:schemeClr val="accent5">
              <a:lumMod val="50000"/>
            </a:schemeClr>
          </a:solidFill>
        </a:ln>
      </dgm:spPr>
      <dgm:t>
        <a:bodyPr/>
        <a:lstStyle/>
        <a:p>
          <a:r>
            <a:rPr lang="es-PE" b="0" dirty="0" smtClean="0">
              <a:solidFill>
                <a:schemeClr val="tx2">
                  <a:lumMod val="50000"/>
                </a:schemeClr>
              </a:solidFill>
            </a:rPr>
            <a:t>También goza de licencia con goce de haber el servidor peticionario de adopción regulado en los literales a) y b) del art. 128 de la Ley N° 27337</a:t>
          </a:r>
          <a:endParaRPr lang="es-PE" b="0" dirty="0"/>
        </a:p>
      </dgm:t>
    </dgm:pt>
    <dgm:pt modelId="{F4D1E3D2-BBFE-4863-9218-D669390D7C23}" type="parTrans" cxnId="{8BA14782-3A24-4271-9B61-20CFDE9A877A}">
      <dgm:prSet/>
      <dgm:spPr/>
      <dgm:t>
        <a:bodyPr/>
        <a:lstStyle/>
        <a:p>
          <a:endParaRPr lang="es-PE"/>
        </a:p>
      </dgm:t>
    </dgm:pt>
    <dgm:pt modelId="{3E68669C-4245-4E0C-8A36-5A747A96889E}" type="sibTrans" cxnId="{8BA14782-3A24-4271-9B61-20CFDE9A877A}">
      <dgm:prSet/>
      <dgm:spPr/>
      <dgm:t>
        <a:bodyPr/>
        <a:lstStyle/>
        <a:p>
          <a:endParaRPr lang="es-PE"/>
        </a:p>
      </dgm:t>
    </dgm:pt>
    <dgm:pt modelId="{4DC1D0F2-3414-4212-A8EE-BD95B000CF52}">
      <dgm:prSet phldrT="[Texto]" custT="1"/>
      <dgm:spPr>
        <a:noFill/>
        <a:ln>
          <a:solidFill>
            <a:schemeClr val="accent5">
              <a:lumMod val="50000"/>
            </a:schemeClr>
          </a:solidFill>
        </a:ln>
      </dgm:spPr>
      <dgm:t>
        <a:bodyPr/>
        <a:lstStyle/>
        <a:p>
          <a:r>
            <a:rPr lang="es-PE" sz="1600" b="0" dirty="0" smtClean="0">
              <a:solidFill>
                <a:schemeClr val="tx2">
                  <a:lumMod val="50000"/>
                </a:schemeClr>
              </a:solidFill>
            </a:rPr>
            <a:t>Debe ser comunicada expresamente al empleador en un plazo no menor de 15 días naturales a la entrega física del niño</a:t>
          </a:r>
          <a:endParaRPr lang="es-PE" sz="1600" b="0" dirty="0"/>
        </a:p>
      </dgm:t>
    </dgm:pt>
    <dgm:pt modelId="{C18A7E0E-6229-4697-B32B-C1967F72F191}" type="parTrans" cxnId="{FD5D8CD3-B9B9-4430-8BBF-3B8002D9E89E}">
      <dgm:prSet/>
      <dgm:spPr/>
      <dgm:t>
        <a:bodyPr/>
        <a:lstStyle/>
        <a:p>
          <a:endParaRPr lang="es-PE"/>
        </a:p>
      </dgm:t>
    </dgm:pt>
    <dgm:pt modelId="{3723FCE7-111F-45BB-92D8-12E9541D9915}" type="sibTrans" cxnId="{FD5D8CD3-B9B9-4430-8BBF-3B8002D9E89E}">
      <dgm:prSet/>
      <dgm:spPr/>
      <dgm:t>
        <a:bodyPr/>
        <a:lstStyle/>
        <a:p>
          <a:endParaRPr lang="es-PE"/>
        </a:p>
      </dgm:t>
    </dgm:pt>
    <dgm:pt modelId="{D87B2CFB-04E1-4EB5-A948-A6FD1711191C}" type="pres">
      <dgm:prSet presAssocID="{BBEFFDE8-326D-494C-A560-103FA8F2C7F3}" presName="diagram" presStyleCnt="0">
        <dgm:presLayoutVars>
          <dgm:dir/>
          <dgm:resizeHandles val="exact"/>
        </dgm:presLayoutVars>
      </dgm:prSet>
      <dgm:spPr/>
      <dgm:t>
        <a:bodyPr/>
        <a:lstStyle/>
        <a:p>
          <a:endParaRPr lang="es-PE"/>
        </a:p>
      </dgm:t>
    </dgm:pt>
    <dgm:pt modelId="{02065ECD-8572-48BD-9C87-CA8CDFE3CF3F}" type="pres">
      <dgm:prSet presAssocID="{E43F7D26-DC28-4663-B074-F5B7FBB65E0C}" presName="node" presStyleLbl="node1" presStyleIdx="0" presStyleCnt="7">
        <dgm:presLayoutVars>
          <dgm:bulletEnabled val="1"/>
        </dgm:presLayoutVars>
      </dgm:prSet>
      <dgm:spPr/>
      <dgm:t>
        <a:bodyPr/>
        <a:lstStyle/>
        <a:p>
          <a:endParaRPr lang="es-PE"/>
        </a:p>
      </dgm:t>
    </dgm:pt>
    <dgm:pt modelId="{D08D0990-1A65-43BC-87E7-4CB7B516D42D}" type="pres">
      <dgm:prSet presAssocID="{E7A60FFA-0387-4202-AC09-5C8DC28B8380}" presName="sibTrans" presStyleCnt="0"/>
      <dgm:spPr/>
    </dgm:pt>
    <dgm:pt modelId="{771249B9-E0EC-4E91-8CFA-9FF5C0A4B480}" type="pres">
      <dgm:prSet presAssocID="{77B3B01D-51BE-4D32-A3B5-31EFBDB322A0}" presName="node" presStyleLbl="node1" presStyleIdx="1" presStyleCnt="7">
        <dgm:presLayoutVars>
          <dgm:bulletEnabled val="1"/>
        </dgm:presLayoutVars>
      </dgm:prSet>
      <dgm:spPr/>
      <dgm:t>
        <a:bodyPr/>
        <a:lstStyle/>
        <a:p>
          <a:endParaRPr lang="es-PE"/>
        </a:p>
      </dgm:t>
    </dgm:pt>
    <dgm:pt modelId="{15911287-2797-4183-9755-0EA209D2222A}" type="pres">
      <dgm:prSet presAssocID="{8C23C50F-656E-4FE8-A076-DFD034256A85}" presName="sibTrans" presStyleCnt="0"/>
      <dgm:spPr/>
    </dgm:pt>
    <dgm:pt modelId="{6D2600D5-BE86-4504-8D4B-8BF919A2FFDA}" type="pres">
      <dgm:prSet presAssocID="{4DC1D0F2-3414-4212-A8EE-BD95B000CF52}" presName="node" presStyleLbl="node1" presStyleIdx="2" presStyleCnt="7">
        <dgm:presLayoutVars>
          <dgm:bulletEnabled val="1"/>
        </dgm:presLayoutVars>
      </dgm:prSet>
      <dgm:spPr/>
      <dgm:t>
        <a:bodyPr/>
        <a:lstStyle/>
        <a:p>
          <a:endParaRPr lang="es-PE"/>
        </a:p>
      </dgm:t>
    </dgm:pt>
    <dgm:pt modelId="{F9C3A599-356C-4D9F-A1F0-80116BDE2379}" type="pres">
      <dgm:prSet presAssocID="{3723FCE7-111F-45BB-92D8-12E9541D9915}" presName="sibTrans" presStyleCnt="0"/>
      <dgm:spPr/>
    </dgm:pt>
    <dgm:pt modelId="{942D318A-71DD-42E3-A915-C34D49CF762E}" type="pres">
      <dgm:prSet presAssocID="{29392970-B3EF-422A-8B27-24CE343F36C7}" presName="node" presStyleLbl="node1" presStyleIdx="3" presStyleCnt="7">
        <dgm:presLayoutVars>
          <dgm:bulletEnabled val="1"/>
        </dgm:presLayoutVars>
      </dgm:prSet>
      <dgm:spPr/>
      <dgm:t>
        <a:bodyPr/>
        <a:lstStyle/>
        <a:p>
          <a:endParaRPr lang="es-PE"/>
        </a:p>
      </dgm:t>
    </dgm:pt>
    <dgm:pt modelId="{0B49C9F3-3F2C-47EC-9D58-31819F3527A2}" type="pres">
      <dgm:prSet presAssocID="{D7993BCD-E630-4285-B32D-DFA46E54EC55}" presName="sibTrans" presStyleCnt="0"/>
      <dgm:spPr/>
    </dgm:pt>
    <dgm:pt modelId="{F4949231-6603-4349-8395-0FF187E09994}" type="pres">
      <dgm:prSet presAssocID="{6C633127-6076-4FCB-A864-8E8A657C1242}" presName="node" presStyleLbl="node1" presStyleIdx="4" presStyleCnt="7">
        <dgm:presLayoutVars>
          <dgm:bulletEnabled val="1"/>
        </dgm:presLayoutVars>
      </dgm:prSet>
      <dgm:spPr/>
      <dgm:t>
        <a:bodyPr/>
        <a:lstStyle/>
        <a:p>
          <a:endParaRPr lang="es-PE"/>
        </a:p>
      </dgm:t>
    </dgm:pt>
    <dgm:pt modelId="{B033B7D8-B087-4CCD-A32D-0865CFB1BFDD}" type="pres">
      <dgm:prSet presAssocID="{A0BBCF43-E119-4658-874D-84D7EB1C0563}" presName="sibTrans" presStyleCnt="0"/>
      <dgm:spPr/>
    </dgm:pt>
    <dgm:pt modelId="{6FD3ADA3-3077-4419-BACF-23D9925C5736}" type="pres">
      <dgm:prSet presAssocID="{6923AB86-8EF9-474D-8B65-F6E0D4774FE8}" presName="node" presStyleLbl="node1" presStyleIdx="5" presStyleCnt="7">
        <dgm:presLayoutVars>
          <dgm:bulletEnabled val="1"/>
        </dgm:presLayoutVars>
      </dgm:prSet>
      <dgm:spPr/>
      <dgm:t>
        <a:bodyPr/>
        <a:lstStyle/>
        <a:p>
          <a:endParaRPr lang="es-PE"/>
        </a:p>
      </dgm:t>
    </dgm:pt>
    <dgm:pt modelId="{D71DB92A-3288-4421-B448-3F4C7FBD8580}" type="pres">
      <dgm:prSet presAssocID="{870AB8F5-935E-4758-8524-36DAD32DC116}" presName="sibTrans" presStyleCnt="0"/>
      <dgm:spPr/>
    </dgm:pt>
    <dgm:pt modelId="{AA978F23-5C3D-4428-9FA7-470131DB7806}" type="pres">
      <dgm:prSet presAssocID="{44EF7C6F-976A-4232-8A9B-EC68F8768C09}" presName="node" presStyleLbl="node1" presStyleIdx="6" presStyleCnt="7">
        <dgm:presLayoutVars>
          <dgm:bulletEnabled val="1"/>
        </dgm:presLayoutVars>
      </dgm:prSet>
      <dgm:spPr/>
      <dgm:t>
        <a:bodyPr/>
        <a:lstStyle/>
        <a:p>
          <a:endParaRPr lang="es-PE"/>
        </a:p>
      </dgm:t>
    </dgm:pt>
  </dgm:ptLst>
  <dgm:cxnLst>
    <dgm:cxn modelId="{68EF59A2-F29C-4893-B1FB-C1631D0D97D8}" srcId="{BBEFFDE8-326D-494C-A560-103FA8F2C7F3}" destId="{77B3B01D-51BE-4D32-A3B5-31EFBDB322A0}" srcOrd="1" destOrd="0" parTransId="{2C4D9C7E-FA5C-4406-BB56-6F64F32F7A7A}" sibTransId="{8C23C50F-656E-4FE8-A076-DFD034256A85}"/>
    <dgm:cxn modelId="{A2B3D377-E7A8-4FC7-8C55-7EAF7D43ADDE}" type="presOf" srcId="{E43F7D26-DC28-4663-B074-F5B7FBB65E0C}" destId="{02065ECD-8572-48BD-9C87-CA8CDFE3CF3F}" srcOrd="0" destOrd="0" presId="urn:microsoft.com/office/officeart/2005/8/layout/default"/>
    <dgm:cxn modelId="{3CC02514-29E9-4D5D-A47A-DFDC7E682B22}" type="presOf" srcId="{6C633127-6076-4FCB-A864-8E8A657C1242}" destId="{F4949231-6603-4349-8395-0FF187E09994}" srcOrd="0" destOrd="0" presId="urn:microsoft.com/office/officeart/2005/8/layout/default"/>
    <dgm:cxn modelId="{E6C299A4-E352-423B-9CCC-E704AA9812D4}" type="presOf" srcId="{44EF7C6F-976A-4232-8A9B-EC68F8768C09}" destId="{AA978F23-5C3D-4428-9FA7-470131DB7806}" srcOrd="0" destOrd="0" presId="urn:microsoft.com/office/officeart/2005/8/layout/default"/>
    <dgm:cxn modelId="{51C9C4EB-8B0D-45B8-BD9B-3ECBA3CAED74}" srcId="{BBEFFDE8-326D-494C-A560-103FA8F2C7F3}" destId="{6923AB86-8EF9-474D-8B65-F6E0D4774FE8}" srcOrd="5" destOrd="0" parTransId="{D843DE45-EA63-4F2A-BEDF-C99D47A56D8C}" sibTransId="{870AB8F5-935E-4758-8524-36DAD32DC116}"/>
    <dgm:cxn modelId="{8BA14782-3A24-4271-9B61-20CFDE9A877A}" srcId="{BBEFFDE8-326D-494C-A560-103FA8F2C7F3}" destId="{44EF7C6F-976A-4232-8A9B-EC68F8768C09}" srcOrd="6" destOrd="0" parTransId="{F4D1E3D2-BBFE-4863-9218-D669390D7C23}" sibTransId="{3E68669C-4245-4E0C-8A36-5A747A96889E}"/>
    <dgm:cxn modelId="{F260163C-08B0-4A3A-BF61-897635744297}" type="presOf" srcId="{29392970-B3EF-422A-8B27-24CE343F36C7}" destId="{942D318A-71DD-42E3-A915-C34D49CF762E}" srcOrd="0" destOrd="0" presId="urn:microsoft.com/office/officeart/2005/8/layout/default"/>
    <dgm:cxn modelId="{E53221D0-2CB7-4224-A6FB-4DD8D9053DA8}" srcId="{BBEFFDE8-326D-494C-A560-103FA8F2C7F3}" destId="{29392970-B3EF-422A-8B27-24CE343F36C7}" srcOrd="3" destOrd="0" parTransId="{C7CFDFFB-6D77-4D96-BA60-E479C57B686D}" sibTransId="{D7993BCD-E630-4285-B32D-DFA46E54EC55}"/>
    <dgm:cxn modelId="{C47EBBA9-E82A-41C6-AAE1-26E7B76D2ADE}" srcId="{BBEFFDE8-326D-494C-A560-103FA8F2C7F3}" destId="{E43F7D26-DC28-4663-B074-F5B7FBB65E0C}" srcOrd="0" destOrd="0" parTransId="{7042744B-2365-4714-B223-E866C70428D9}" sibTransId="{E7A60FFA-0387-4202-AC09-5C8DC28B8380}"/>
    <dgm:cxn modelId="{D9C5B4E3-952E-448A-BB77-2A02A27B0FF1}" type="presOf" srcId="{6923AB86-8EF9-474D-8B65-F6E0D4774FE8}" destId="{6FD3ADA3-3077-4419-BACF-23D9925C5736}" srcOrd="0" destOrd="0" presId="urn:microsoft.com/office/officeart/2005/8/layout/default"/>
    <dgm:cxn modelId="{FD8FC5D2-6F1A-45CF-A620-8160E5FFD0BC}" type="presOf" srcId="{BBEFFDE8-326D-494C-A560-103FA8F2C7F3}" destId="{D87B2CFB-04E1-4EB5-A948-A6FD1711191C}" srcOrd="0" destOrd="0" presId="urn:microsoft.com/office/officeart/2005/8/layout/default"/>
    <dgm:cxn modelId="{BF98F8CD-528C-4336-BE43-C2964E498103}" srcId="{BBEFFDE8-326D-494C-A560-103FA8F2C7F3}" destId="{6C633127-6076-4FCB-A864-8E8A657C1242}" srcOrd="4" destOrd="0" parTransId="{709FE496-C477-4A08-B253-BF114B599A85}" sibTransId="{A0BBCF43-E119-4658-874D-84D7EB1C0563}"/>
    <dgm:cxn modelId="{FD5D8CD3-B9B9-4430-8BBF-3B8002D9E89E}" srcId="{BBEFFDE8-326D-494C-A560-103FA8F2C7F3}" destId="{4DC1D0F2-3414-4212-A8EE-BD95B000CF52}" srcOrd="2" destOrd="0" parTransId="{C18A7E0E-6229-4697-B32B-C1967F72F191}" sibTransId="{3723FCE7-111F-45BB-92D8-12E9541D9915}"/>
    <dgm:cxn modelId="{FBC8AA47-D340-45DA-8452-AC9E29BEFE10}" type="presOf" srcId="{77B3B01D-51BE-4D32-A3B5-31EFBDB322A0}" destId="{771249B9-E0EC-4E91-8CFA-9FF5C0A4B480}" srcOrd="0" destOrd="0" presId="urn:microsoft.com/office/officeart/2005/8/layout/default"/>
    <dgm:cxn modelId="{7E6C4FFA-9960-4A69-BFCE-13547A99EAFF}" type="presOf" srcId="{4DC1D0F2-3414-4212-A8EE-BD95B000CF52}" destId="{6D2600D5-BE86-4504-8D4B-8BF919A2FFDA}" srcOrd="0" destOrd="0" presId="urn:microsoft.com/office/officeart/2005/8/layout/default"/>
    <dgm:cxn modelId="{A3AC6DAA-977D-41E0-91AC-A40B7790249C}" type="presParOf" srcId="{D87B2CFB-04E1-4EB5-A948-A6FD1711191C}" destId="{02065ECD-8572-48BD-9C87-CA8CDFE3CF3F}" srcOrd="0" destOrd="0" presId="urn:microsoft.com/office/officeart/2005/8/layout/default"/>
    <dgm:cxn modelId="{1922A729-9F23-47D6-9617-63C8FE6D3B1B}" type="presParOf" srcId="{D87B2CFB-04E1-4EB5-A948-A6FD1711191C}" destId="{D08D0990-1A65-43BC-87E7-4CB7B516D42D}" srcOrd="1" destOrd="0" presId="urn:microsoft.com/office/officeart/2005/8/layout/default"/>
    <dgm:cxn modelId="{3F2CE30D-3AD5-4F89-8621-82F3C8E566E9}" type="presParOf" srcId="{D87B2CFB-04E1-4EB5-A948-A6FD1711191C}" destId="{771249B9-E0EC-4E91-8CFA-9FF5C0A4B480}" srcOrd="2" destOrd="0" presId="urn:microsoft.com/office/officeart/2005/8/layout/default"/>
    <dgm:cxn modelId="{E39DA0D0-5CDF-4E47-BAA9-E85C7E15AA74}" type="presParOf" srcId="{D87B2CFB-04E1-4EB5-A948-A6FD1711191C}" destId="{15911287-2797-4183-9755-0EA209D2222A}" srcOrd="3" destOrd="0" presId="urn:microsoft.com/office/officeart/2005/8/layout/default"/>
    <dgm:cxn modelId="{D3B069C6-6C8E-42A9-B1DC-FBF39FB231F5}" type="presParOf" srcId="{D87B2CFB-04E1-4EB5-A948-A6FD1711191C}" destId="{6D2600D5-BE86-4504-8D4B-8BF919A2FFDA}" srcOrd="4" destOrd="0" presId="urn:microsoft.com/office/officeart/2005/8/layout/default"/>
    <dgm:cxn modelId="{7C017D4D-1D43-4A77-AA5A-F40E8FE9BC2A}" type="presParOf" srcId="{D87B2CFB-04E1-4EB5-A948-A6FD1711191C}" destId="{F9C3A599-356C-4D9F-A1F0-80116BDE2379}" srcOrd="5" destOrd="0" presId="urn:microsoft.com/office/officeart/2005/8/layout/default"/>
    <dgm:cxn modelId="{C3A66395-0FB5-4B66-99FA-A1C67DE91013}" type="presParOf" srcId="{D87B2CFB-04E1-4EB5-A948-A6FD1711191C}" destId="{942D318A-71DD-42E3-A915-C34D49CF762E}" srcOrd="6" destOrd="0" presId="urn:microsoft.com/office/officeart/2005/8/layout/default"/>
    <dgm:cxn modelId="{8564A2CE-D27A-4DD2-ADA7-60E77BC0DA6C}" type="presParOf" srcId="{D87B2CFB-04E1-4EB5-A948-A6FD1711191C}" destId="{0B49C9F3-3F2C-47EC-9D58-31819F3527A2}" srcOrd="7" destOrd="0" presId="urn:microsoft.com/office/officeart/2005/8/layout/default"/>
    <dgm:cxn modelId="{B720B84B-6DF1-4DD8-8E52-0D0A5341FC49}" type="presParOf" srcId="{D87B2CFB-04E1-4EB5-A948-A6FD1711191C}" destId="{F4949231-6603-4349-8395-0FF187E09994}" srcOrd="8" destOrd="0" presId="urn:microsoft.com/office/officeart/2005/8/layout/default"/>
    <dgm:cxn modelId="{09687553-DB56-4D2C-A258-A1E840C6A41A}" type="presParOf" srcId="{D87B2CFB-04E1-4EB5-A948-A6FD1711191C}" destId="{B033B7D8-B087-4CCD-A32D-0865CFB1BFDD}" srcOrd="9" destOrd="0" presId="urn:microsoft.com/office/officeart/2005/8/layout/default"/>
    <dgm:cxn modelId="{CB932E4F-626F-4C63-A069-783E89CFA51C}" type="presParOf" srcId="{D87B2CFB-04E1-4EB5-A948-A6FD1711191C}" destId="{6FD3ADA3-3077-4419-BACF-23D9925C5736}" srcOrd="10" destOrd="0" presId="urn:microsoft.com/office/officeart/2005/8/layout/default"/>
    <dgm:cxn modelId="{D9098A74-5746-49B9-A5F7-CCB636E767F9}" type="presParOf" srcId="{D87B2CFB-04E1-4EB5-A948-A6FD1711191C}" destId="{D71DB92A-3288-4421-B448-3F4C7FBD8580}" srcOrd="11" destOrd="0" presId="urn:microsoft.com/office/officeart/2005/8/layout/default"/>
    <dgm:cxn modelId="{E8B86D61-7C9D-4B59-B35C-776BD3CA01A5}" type="presParOf" srcId="{D87B2CFB-04E1-4EB5-A948-A6FD1711191C}" destId="{AA978F23-5C3D-4428-9FA7-470131DB7806}" srcOrd="1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A2A3800-93D7-4FD6-B68F-7E2AB3EC41A9}" type="doc">
      <dgm:prSet loTypeId="urn:microsoft.com/office/officeart/2005/8/layout/vList4" loCatId="list" qsTypeId="urn:microsoft.com/office/officeart/2005/8/quickstyle/simple1#30" qsCatId="simple" csTypeId="urn:microsoft.com/office/officeart/2005/8/colors/accent1_2#31" csCatId="accent1" phldr="1"/>
      <dgm:spPr/>
    </dgm:pt>
    <dgm:pt modelId="{D5657F33-9AA9-47EB-A5A7-AC357D2DFA35}">
      <dgm:prSet phldrT="[Texto]" custT="1"/>
      <dgm:spPr>
        <a:noFill/>
        <a:ln>
          <a:solidFill>
            <a:schemeClr val="accent5">
              <a:lumMod val="50000"/>
            </a:schemeClr>
          </a:solidFill>
        </a:ln>
      </dgm:spPr>
      <dgm:t>
        <a:bodyPr/>
        <a:lstStyle/>
        <a:p>
          <a:pPr algn="ctr"/>
          <a:endParaRPr lang="es-PE" sz="2200" b="1" dirty="0" smtClean="0">
            <a:solidFill>
              <a:schemeClr val="bg2">
                <a:lumMod val="10000"/>
              </a:schemeClr>
            </a:solidFill>
          </a:endParaRPr>
        </a:p>
        <a:p>
          <a:pPr algn="l"/>
          <a:r>
            <a:rPr lang="es-PE" sz="1800" b="1" dirty="0" smtClean="0">
              <a:solidFill>
                <a:schemeClr val="bg2">
                  <a:lumMod val="10000"/>
                </a:schemeClr>
              </a:solidFill>
            </a:rPr>
            <a:t> LEY N° 30119 del 02/12/2013 (ENTRARÁ EN VIGENCIA AL DÍA   SIGUIENTE DE LA PRUBLICACIÓN DE SU REGLAMENTO)</a:t>
          </a:r>
        </a:p>
        <a:p>
          <a:pPr algn="l"/>
          <a:endParaRPr lang="es-PE" sz="1800" dirty="0"/>
        </a:p>
      </dgm:t>
    </dgm:pt>
    <dgm:pt modelId="{65DC7BEF-9A5A-4761-8F29-A9B3180E6C7D}" type="parTrans" cxnId="{56F531C6-ACC7-4E17-8B99-91F83BC1C01B}">
      <dgm:prSet/>
      <dgm:spPr/>
      <dgm:t>
        <a:bodyPr/>
        <a:lstStyle/>
        <a:p>
          <a:endParaRPr lang="es-PE"/>
        </a:p>
      </dgm:t>
    </dgm:pt>
    <dgm:pt modelId="{39D913CA-2D28-4FFF-85CB-1B213304C03D}" type="sibTrans" cxnId="{56F531C6-ACC7-4E17-8B99-91F83BC1C01B}">
      <dgm:prSet/>
      <dgm:spPr/>
      <dgm:t>
        <a:bodyPr/>
        <a:lstStyle/>
        <a:p>
          <a:endParaRPr lang="es-PE"/>
        </a:p>
      </dgm:t>
    </dgm:pt>
    <dgm:pt modelId="{92BEC362-BA16-41EF-ADC4-DE365EBFFB5F}">
      <dgm:prSet phldrT="[Texto]"/>
      <dgm:spPr>
        <a:noFill/>
        <a:ln>
          <a:solidFill>
            <a:schemeClr val="accent5">
              <a:lumMod val="50000"/>
            </a:schemeClr>
          </a:solidFill>
        </a:ln>
      </dgm:spPr>
      <dgm:t>
        <a:bodyPr/>
        <a:lstStyle/>
        <a:p>
          <a:pPr algn="l"/>
          <a:endParaRPr lang="es-PE" sz="1700" dirty="0"/>
        </a:p>
      </dgm:t>
    </dgm:pt>
    <dgm:pt modelId="{323E017A-D5A4-42A2-91AD-49251F5BC251}" type="parTrans" cxnId="{D5CF819A-68B5-4A5F-8FA1-8ED993516BB8}">
      <dgm:prSet/>
      <dgm:spPr/>
      <dgm:t>
        <a:bodyPr/>
        <a:lstStyle/>
        <a:p>
          <a:endParaRPr lang="es-PE"/>
        </a:p>
      </dgm:t>
    </dgm:pt>
    <dgm:pt modelId="{411C0294-FFCF-45FF-921B-0391E22ED621}" type="sibTrans" cxnId="{D5CF819A-68B5-4A5F-8FA1-8ED993516BB8}">
      <dgm:prSet/>
      <dgm:spPr/>
      <dgm:t>
        <a:bodyPr/>
        <a:lstStyle/>
        <a:p>
          <a:endParaRPr lang="es-PE"/>
        </a:p>
      </dgm:t>
    </dgm:pt>
    <dgm:pt modelId="{582AC790-6920-49DA-90B3-B8DD92C9EF99}">
      <dgm:prSet phldrT="[Texto]" custT="1"/>
      <dgm:spPr>
        <a:noFill/>
        <a:ln>
          <a:solidFill>
            <a:schemeClr val="accent5">
              <a:lumMod val="50000"/>
            </a:schemeClr>
          </a:solidFill>
        </a:ln>
      </dgm:spPr>
      <dgm:t>
        <a:bodyPr/>
        <a:lstStyle/>
        <a:p>
          <a:pPr algn="l"/>
          <a:r>
            <a:rPr lang="es-PE" sz="1800" b="0" dirty="0" smtClean="0">
              <a:solidFill>
                <a:schemeClr val="bg2">
                  <a:lumMod val="10000"/>
                </a:schemeClr>
              </a:solidFill>
            </a:rPr>
            <a:t>Son concedidas a cuenta del período vacacional o compensables con horas extraordinarias de labores</a:t>
          </a:r>
          <a:endParaRPr lang="es-PE" sz="1800" b="0" dirty="0"/>
        </a:p>
      </dgm:t>
    </dgm:pt>
    <dgm:pt modelId="{BD7DCFE9-8937-4C29-9EDD-C1FE9D7AFCBB}" type="parTrans" cxnId="{E19C21A5-B8BC-4395-BEAF-3EAA4ECBDE12}">
      <dgm:prSet/>
      <dgm:spPr/>
      <dgm:t>
        <a:bodyPr/>
        <a:lstStyle/>
        <a:p>
          <a:endParaRPr lang="es-PE"/>
        </a:p>
      </dgm:t>
    </dgm:pt>
    <dgm:pt modelId="{7B1FD2CF-A830-436E-B8A8-CF7C1CFC5A98}" type="sibTrans" cxnId="{E19C21A5-B8BC-4395-BEAF-3EAA4ECBDE12}">
      <dgm:prSet/>
      <dgm:spPr/>
      <dgm:t>
        <a:bodyPr/>
        <a:lstStyle/>
        <a:p>
          <a:endParaRPr lang="es-PE"/>
        </a:p>
      </dgm:t>
    </dgm:pt>
    <dgm:pt modelId="{1AEA2CE2-D84E-46B1-B945-7D00E63EC2BE}">
      <dgm:prSet phldrT="[Texto]" custT="1"/>
      <dgm:spPr>
        <a:noFill/>
        <a:ln>
          <a:solidFill>
            <a:schemeClr val="accent5">
              <a:lumMod val="50000"/>
            </a:schemeClr>
          </a:solidFill>
        </a:ln>
      </dgm:spPr>
      <dgm:t>
        <a:bodyPr/>
        <a:lstStyle/>
        <a:p>
          <a:pPr algn="l"/>
          <a:r>
            <a:rPr lang="es-PE" sz="1800" b="0" dirty="0" smtClean="0">
              <a:solidFill>
                <a:schemeClr val="bg2">
                  <a:lumMod val="10000"/>
                </a:schemeClr>
              </a:solidFill>
            </a:rPr>
            <a:t>Si es necesario se otorgan horas adicionales, siempre que sean compensables a cuenta del período vacacional o compensables con horas extraordinarias de labores</a:t>
          </a:r>
          <a:endParaRPr lang="es-PE" sz="1800" b="0" dirty="0"/>
        </a:p>
      </dgm:t>
    </dgm:pt>
    <dgm:pt modelId="{4CB99EFC-B55A-4574-AD98-F514B9B91A00}" type="parTrans" cxnId="{5A792184-6EFA-4A38-8A9E-A25F3ACD08C0}">
      <dgm:prSet/>
      <dgm:spPr/>
      <dgm:t>
        <a:bodyPr/>
        <a:lstStyle/>
        <a:p>
          <a:endParaRPr lang="es-PE"/>
        </a:p>
      </dgm:t>
    </dgm:pt>
    <dgm:pt modelId="{2159ECF3-33DB-47D5-AAC0-C28D2B4ABDD4}" type="sibTrans" cxnId="{5A792184-6EFA-4A38-8A9E-A25F3ACD08C0}">
      <dgm:prSet/>
      <dgm:spPr/>
      <dgm:t>
        <a:bodyPr/>
        <a:lstStyle/>
        <a:p>
          <a:endParaRPr lang="es-PE"/>
        </a:p>
      </dgm:t>
    </dgm:pt>
    <dgm:pt modelId="{6903C0E4-4976-4688-98EA-D56CBE464D68}">
      <dgm:prSet custT="1"/>
      <dgm:spPr>
        <a:noFill/>
        <a:ln>
          <a:solidFill>
            <a:schemeClr val="accent5">
              <a:lumMod val="50000"/>
            </a:schemeClr>
          </a:solidFill>
        </a:ln>
      </dgm:spPr>
      <dgm:t>
        <a:bodyPr/>
        <a:lstStyle/>
        <a:p>
          <a:pPr algn="l"/>
          <a:r>
            <a:rPr lang="es-PE" sz="1800" b="0" dirty="0" smtClean="0">
              <a:solidFill>
                <a:schemeClr val="bg2">
                  <a:lumMod val="10000"/>
                </a:schemeClr>
              </a:solidFill>
            </a:rPr>
            <a:t>Otorgada al padre o madre, tutor o curador de la persona con discapacidad que requiera asistencia médica o terapia de rehabilitación , hasta por 56 horas alternas o consecutivas anualmente</a:t>
          </a:r>
          <a:endParaRPr lang="es-PE" sz="1800" b="0" dirty="0">
            <a:solidFill>
              <a:schemeClr val="bg2">
                <a:lumMod val="10000"/>
              </a:schemeClr>
            </a:solidFill>
          </a:endParaRPr>
        </a:p>
      </dgm:t>
    </dgm:pt>
    <dgm:pt modelId="{79AB9C18-951F-4557-ACA6-7C331A271C89}" type="parTrans" cxnId="{F63F3E73-1CC3-4476-8E4A-B0857384A26F}">
      <dgm:prSet/>
      <dgm:spPr/>
      <dgm:t>
        <a:bodyPr/>
        <a:lstStyle/>
        <a:p>
          <a:endParaRPr lang="es-PE"/>
        </a:p>
      </dgm:t>
    </dgm:pt>
    <dgm:pt modelId="{6A4ECE40-BB15-47DC-90A2-1C0F30980295}" type="sibTrans" cxnId="{F63F3E73-1CC3-4476-8E4A-B0857384A26F}">
      <dgm:prSet/>
      <dgm:spPr/>
      <dgm:t>
        <a:bodyPr/>
        <a:lstStyle/>
        <a:p>
          <a:endParaRPr lang="es-PE"/>
        </a:p>
      </dgm:t>
    </dgm:pt>
    <dgm:pt modelId="{46F55F48-6D1E-4F7E-BE51-246F5E2CD18B}" type="pres">
      <dgm:prSet presAssocID="{2A2A3800-93D7-4FD6-B68F-7E2AB3EC41A9}" presName="linear" presStyleCnt="0">
        <dgm:presLayoutVars>
          <dgm:dir/>
          <dgm:resizeHandles val="exact"/>
        </dgm:presLayoutVars>
      </dgm:prSet>
      <dgm:spPr/>
    </dgm:pt>
    <dgm:pt modelId="{09BD1BD7-6A7D-448D-9DE5-A2DC1541D721}" type="pres">
      <dgm:prSet presAssocID="{D5657F33-9AA9-47EB-A5A7-AC357D2DFA35}" presName="comp" presStyleCnt="0"/>
      <dgm:spPr/>
    </dgm:pt>
    <dgm:pt modelId="{FA77397E-1CC8-49D2-ADD6-03118E9DC3E2}" type="pres">
      <dgm:prSet presAssocID="{D5657F33-9AA9-47EB-A5A7-AC357D2DFA35}" presName="box" presStyleLbl="node1" presStyleIdx="0" presStyleCnt="1"/>
      <dgm:spPr/>
      <dgm:t>
        <a:bodyPr/>
        <a:lstStyle/>
        <a:p>
          <a:endParaRPr lang="es-PE"/>
        </a:p>
      </dgm:t>
    </dgm:pt>
    <dgm:pt modelId="{5C3ADBD2-56C7-4616-A2F3-D5C7345DF109}" type="pres">
      <dgm:prSet presAssocID="{D5657F33-9AA9-47EB-A5A7-AC357D2DFA35}" presName="img" presStyleLbl="fgImgPlace1" presStyleIdx="0" presStyleCnt="1" custScaleX="118183" custLinFactNeighborX="-10305" custLinFactNeighborY="1136"/>
      <dgm:spPr>
        <a:blipFill rotWithShape="0">
          <a:blip xmlns:r="http://schemas.openxmlformats.org/officeDocument/2006/relationships" r:embed="rId1"/>
          <a:stretch>
            <a:fillRect/>
          </a:stretch>
        </a:blipFill>
      </dgm:spPr>
    </dgm:pt>
    <dgm:pt modelId="{A33EC2D5-1428-4A06-8377-53D22E9E07D9}" type="pres">
      <dgm:prSet presAssocID="{D5657F33-9AA9-47EB-A5A7-AC357D2DFA35}" presName="text" presStyleLbl="node1" presStyleIdx="0" presStyleCnt="1">
        <dgm:presLayoutVars>
          <dgm:bulletEnabled val="1"/>
        </dgm:presLayoutVars>
      </dgm:prSet>
      <dgm:spPr/>
      <dgm:t>
        <a:bodyPr/>
        <a:lstStyle/>
        <a:p>
          <a:endParaRPr lang="es-PE"/>
        </a:p>
      </dgm:t>
    </dgm:pt>
  </dgm:ptLst>
  <dgm:cxnLst>
    <dgm:cxn modelId="{5A792184-6EFA-4A38-8A9E-A25F3ACD08C0}" srcId="{D5657F33-9AA9-47EB-A5A7-AC357D2DFA35}" destId="{1AEA2CE2-D84E-46B1-B945-7D00E63EC2BE}" srcOrd="2" destOrd="0" parTransId="{4CB99EFC-B55A-4574-AD98-F514B9B91A00}" sibTransId="{2159ECF3-33DB-47D5-AAC0-C28D2B4ABDD4}"/>
    <dgm:cxn modelId="{4DE670E8-D663-44CE-A992-158EB6A9CFD1}" type="presOf" srcId="{1AEA2CE2-D84E-46B1-B945-7D00E63EC2BE}" destId="{FA77397E-1CC8-49D2-ADD6-03118E9DC3E2}" srcOrd="0" destOrd="3" presId="urn:microsoft.com/office/officeart/2005/8/layout/vList4"/>
    <dgm:cxn modelId="{F015C3FB-BBCA-41A3-A95F-E7C0DE3ED372}" type="presOf" srcId="{1AEA2CE2-D84E-46B1-B945-7D00E63EC2BE}" destId="{A33EC2D5-1428-4A06-8377-53D22E9E07D9}" srcOrd="1" destOrd="3" presId="urn:microsoft.com/office/officeart/2005/8/layout/vList4"/>
    <dgm:cxn modelId="{4EDEE7E2-1935-467E-AAAF-64F203597CEF}" type="presOf" srcId="{6903C0E4-4976-4688-98EA-D56CBE464D68}" destId="{A33EC2D5-1428-4A06-8377-53D22E9E07D9}" srcOrd="1" destOrd="1" presId="urn:microsoft.com/office/officeart/2005/8/layout/vList4"/>
    <dgm:cxn modelId="{1C8DFF60-B1A0-4B3A-9F08-F6AA6A2177A3}" type="presOf" srcId="{D5657F33-9AA9-47EB-A5A7-AC357D2DFA35}" destId="{A33EC2D5-1428-4A06-8377-53D22E9E07D9}" srcOrd="1" destOrd="0" presId="urn:microsoft.com/office/officeart/2005/8/layout/vList4"/>
    <dgm:cxn modelId="{5A755D88-C7AC-48F6-8DE4-092B9B94266C}" type="presOf" srcId="{582AC790-6920-49DA-90B3-B8DD92C9EF99}" destId="{FA77397E-1CC8-49D2-ADD6-03118E9DC3E2}" srcOrd="0" destOrd="2" presId="urn:microsoft.com/office/officeart/2005/8/layout/vList4"/>
    <dgm:cxn modelId="{F63F3E73-1CC3-4476-8E4A-B0857384A26F}" srcId="{D5657F33-9AA9-47EB-A5A7-AC357D2DFA35}" destId="{6903C0E4-4976-4688-98EA-D56CBE464D68}" srcOrd="0" destOrd="0" parTransId="{79AB9C18-951F-4557-ACA6-7C331A271C89}" sibTransId="{6A4ECE40-BB15-47DC-90A2-1C0F30980295}"/>
    <dgm:cxn modelId="{D5CF819A-68B5-4A5F-8FA1-8ED993516BB8}" srcId="{D5657F33-9AA9-47EB-A5A7-AC357D2DFA35}" destId="{92BEC362-BA16-41EF-ADC4-DE365EBFFB5F}" srcOrd="3" destOrd="0" parTransId="{323E017A-D5A4-42A2-91AD-49251F5BC251}" sibTransId="{411C0294-FFCF-45FF-921B-0391E22ED621}"/>
    <dgm:cxn modelId="{E19C21A5-B8BC-4395-BEAF-3EAA4ECBDE12}" srcId="{D5657F33-9AA9-47EB-A5A7-AC357D2DFA35}" destId="{582AC790-6920-49DA-90B3-B8DD92C9EF99}" srcOrd="1" destOrd="0" parTransId="{BD7DCFE9-8937-4C29-9EDD-C1FE9D7AFCBB}" sibTransId="{7B1FD2CF-A830-436E-B8A8-CF7C1CFC5A98}"/>
    <dgm:cxn modelId="{00658D6E-F6B7-41AB-96ED-876069CABA7F}" type="presOf" srcId="{92BEC362-BA16-41EF-ADC4-DE365EBFFB5F}" destId="{FA77397E-1CC8-49D2-ADD6-03118E9DC3E2}" srcOrd="0" destOrd="4" presId="urn:microsoft.com/office/officeart/2005/8/layout/vList4"/>
    <dgm:cxn modelId="{DBA9B684-08B9-42A5-A414-970B24CBA625}" type="presOf" srcId="{2A2A3800-93D7-4FD6-B68F-7E2AB3EC41A9}" destId="{46F55F48-6D1E-4F7E-BE51-246F5E2CD18B}" srcOrd="0" destOrd="0" presId="urn:microsoft.com/office/officeart/2005/8/layout/vList4"/>
    <dgm:cxn modelId="{6D0B7E75-6800-44ED-ABC9-F81CAC4E0463}" type="presOf" srcId="{D5657F33-9AA9-47EB-A5A7-AC357D2DFA35}" destId="{FA77397E-1CC8-49D2-ADD6-03118E9DC3E2}" srcOrd="0" destOrd="0" presId="urn:microsoft.com/office/officeart/2005/8/layout/vList4"/>
    <dgm:cxn modelId="{56F531C6-ACC7-4E17-8B99-91F83BC1C01B}" srcId="{2A2A3800-93D7-4FD6-B68F-7E2AB3EC41A9}" destId="{D5657F33-9AA9-47EB-A5A7-AC357D2DFA35}" srcOrd="0" destOrd="0" parTransId="{65DC7BEF-9A5A-4761-8F29-A9B3180E6C7D}" sibTransId="{39D913CA-2D28-4FFF-85CB-1B213304C03D}"/>
    <dgm:cxn modelId="{32F8B5DB-7EFB-4927-A551-0DD7ABDCC1CA}" type="presOf" srcId="{6903C0E4-4976-4688-98EA-D56CBE464D68}" destId="{FA77397E-1CC8-49D2-ADD6-03118E9DC3E2}" srcOrd="0" destOrd="1" presId="urn:microsoft.com/office/officeart/2005/8/layout/vList4"/>
    <dgm:cxn modelId="{7B921161-4B7E-4E7F-ACEE-8E74F7A77487}" type="presOf" srcId="{582AC790-6920-49DA-90B3-B8DD92C9EF99}" destId="{A33EC2D5-1428-4A06-8377-53D22E9E07D9}" srcOrd="1" destOrd="2" presId="urn:microsoft.com/office/officeart/2005/8/layout/vList4"/>
    <dgm:cxn modelId="{187CC130-6164-4624-B7F9-5642F21F32E4}" type="presOf" srcId="{92BEC362-BA16-41EF-ADC4-DE365EBFFB5F}" destId="{A33EC2D5-1428-4A06-8377-53D22E9E07D9}" srcOrd="1" destOrd="4" presId="urn:microsoft.com/office/officeart/2005/8/layout/vList4"/>
    <dgm:cxn modelId="{9AF61D5F-8848-4DF0-85FC-813CBD3806CA}" type="presParOf" srcId="{46F55F48-6D1E-4F7E-BE51-246F5E2CD18B}" destId="{09BD1BD7-6A7D-448D-9DE5-A2DC1541D721}" srcOrd="0" destOrd="0" presId="urn:microsoft.com/office/officeart/2005/8/layout/vList4"/>
    <dgm:cxn modelId="{6DEDF766-71A7-4E49-804D-978ACC18BEBE}" type="presParOf" srcId="{09BD1BD7-6A7D-448D-9DE5-A2DC1541D721}" destId="{FA77397E-1CC8-49D2-ADD6-03118E9DC3E2}" srcOrd="0" destOrd="0" presId="urn:microsoft.com/office/officeart/2005/8/layout/vList4"/>
    <dgm:cxn modelId="{908D97D5-0A18-4CC6-AD99-CFA3F6685485}" type="presParOf" srcId="{09BD1BD7-6A7D-448D-9DE5-A2DC1541D721}" destId="{5C3ADBD2-56C7-4616-A2F3-D5C7345DF109}" srcOrd="1" destOrd="0" presId="urn:microsoft.com/office/officeart/2005/8/layout/vList4"/>
    <dgm:cxn modelId="{20FD6CA9-E2CE-4B6E-A44A-CB9CCD1F80E9}" type="presParOf" srcId="{09BD1BD7-6A7D-448D-9DE5-A2DC1541D721}" destId="{A33EC2D5-1428-4A06-8377-53D22E9E07D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5A271A26-B4C7-433B-8DBB-BBEDDEFE7B93}" type="doc">
      <dgm:prSet loTypeId="urn:microsoft.com/office/officeart/2005/8/layout/process2" loCatId="process" qsTypeId="urn:microsoft.com/office/officeart/2005/8/quickstyle/simple1" qsCatId="simple" csTypeId="urn:microsoft.com/office/officeart/2005/8/colors/accent1_2" csCatId="accent1" phldr="1"/>
      <dgm:spPr/>
    </dgm:pt>
    <dgm:pt modelId="{49FE7C89-4897-44D7-AF75-C7C185BA9A93}">
      <dgm:prSet phldrT="[Texto]" custT="1"/>
      <dgm:spPr>
        <a:noFill/>
        <a:ln>
          <a:solidFill>
            <a:schemeClr val="accent1">
              <a:lumMod val="75000"/>
            </a:schemeClr>
          </a:solidFill>
        </a:ln>
      </dgm:spPr>
      <dgm:t>
        <a:bodyPr/>
        <a:lstStyle/>
        <a:p>
          <a:r>
            <a:rPr lang="es-PE" sz="1800" b="1" dirty="0" smtClean="0">
              <a:solidFill>
                <a:schemeClr val="accent6">
                  <a:lumMod val="50000"/>
                </a:schemeClr>
              </a:solidFill>
            </a:rPr>
            <a:t>FORMALIDAD DEL TÉRMINO</a:t>
          </a:r>
          <a:endParaRPr lang="es-PE" sz="1800" b="1" dirty="0">
            <a:solidFill>
              <a:schemeClr val="accent6">
                <a:lumMod val="50000"/>
              </a:schemeClr>
            </a:solidFill>
          </a:endParaRPr>
        </a:p>
      </dgm:t>
    </dgm:pt>
    <dgm:pt modelId="{DBDE1244-CE84-4B51-9D0D-D549A82FDCB9}" type="parTrans" cxnId="{88B650EE-DF8E-4C70-B22F-6F73949261FD}">
      <dgm:prSet/>
      <dgm:spPr/>
      <dgm:t>
        <a:bodyPr/>
        <a:lstStyle/>
        <a:p>
          <a:endParaRPr lang="es-PE"/>
        </a:p>
      </dgm:t>
    </dgm:pt>
    <dgm:pt modelId="{62FCC4E1-6208-42F4-8878-445E1774DB59}" type="sibTrans" cxnId="{88B650EE-DF8E-4C70-B22F-6F73949261FD}">
      <dgm:prSet/>
      <dgm:spPr>
        <a:solidFill>
          <a:schemeClr val="bg2">
            <a:lumMod val="75000"/>
          </a:schemeClr>
        </a:solidFill>
      </dgm:spPr>
      <dgm:t>
        <a:bodyPr/>
        <a:lstStyle/>
        <a:p>
          <a:endParaRPr lang="es-PE"/>
        </a:p>
      </dgm:t>
    </dgm:pt>
    <dgm:pt modelId="{645A1424-8363-48B3-A2DF-CA56FC68D62F}">
      <dgm:prSet phldrT="[Texto]"/>
      <dgm:spPr>
        <a:noFill/>
        <a:ln>
          <a:solidFill>
            <a:schemeClr val="accent1">
              <a:lumMod val="75000"/>
            </a:schemeClr>
          </a:solidFill>
        </a:ln>
      </dgm:spPr>
      <dgm:t>
        <a:bodyPr/>
        <a:lstStyle/>
        <a:p>
          <a:r>
            <a:rPr lang="es-PE" dirty="0" smtClean="0">
              <a:solidFill>
                <a:schemeClr val="accent6">
                  <a:lumMod val="50000"/>
                </a:schemeClr>
              </a:solidFill>
            </a:rPr>
            <a:t>Requiere la emisión y notificación de una resolución o documento, según sea el caso, del servidor civil de la misma jerarquía del servidor civil que formalizó la vinculación, en la que se expresará la causal de término y fecha del mismo. La resolución de término de la conclusión del vínculo tendrá efectos declarativos en aquellos casos donde expresamente lo señale el  Reglamento.</a:t>
          </a:r>
          <a:endParaRPr lang="es-PE" dirty="0">
            <a:solidFill>
              <a:schemeClr val="accent6">
                <a:lumMod val="50000"/>
              </a:schemeClr>
            </a:solidFill>
          </a:endParaRPr>
        </a:p>
      </dgm:t>
    </dgm:pt>
    <dgm:pt modelId="{2FD4F27D-A0B1-4E29-8497-713F27BA5A2B}" type="parTrans" cxnId="{1E2CAD1A-423D-4EF7-8D41-5EBAA870E011}">
      <dgm:prSet/>
      <dgm:spPr/>
      <dgm:t>
        <a:bodyPr/>
        <a:lstStyle/>
        <a:p>
          <a:endParaRPr lang="es-PE"/>
        </a:p>
      </dgm:t>
    </dgm:pt>
    <dgm:pt modelId="{03F85C5B-41AD-47E0-A81D-F411D1DAF5ED}" type="sibTrans" cxnId="{1E2CAD1A-423D-4EF7-8D41-5EBAA870E011}">
      <dgm:prSet/>
      <dgm:spPr/>
      <dgm:t>
        <a:bodyPr/>
        <a:lstStyle/>
        <a:p>
          <a:endParaRPr lang="es-PE"/>
        </a:p>
      </dgm:t>
    </dgm:pt>
    <dgm:pt modelId="{82F49EE2-3BD5-4EA5-AA6A-5D63FA294C24}" type="pres">
      <dgm:prSet presAssocID="{5A271A26-B4C7-433B-8DBB-BBEDDEFE7B93}" presName="linearFlow" presStyleCnt="0">
        <dgm:presLayoutVars>
          <dgm:resizeHandles val="exact"/>
        </dgm:presLayoutVars>
      </dgm:prSet>
      <dgm:spPr/>
    </dgm:pt>
    <dgm:pt modelId="{C64D0556-58EC-4A9A-B3CD-BC3FCF868269}" type="pres">
      <dgm:prSet presAssocID="{49FE7C89-4897-44D7-AF75-C7C185BA9A93}" presName="node" presStyleLbl="node1" presStyleIdx="0" presStyleCnt="2">
        <dgm:presLayoutVars>
          <dgm:bulletEnabled val="1"/>
        </dgm:presLayoutVars>
      </dgm:prSet>
      <dgm:spPr/>
      <dgm:t>
        <a:bodyPr/>
        <a:lstStyle/>
        <a:p>
          <a:endParaRPr lang="es-PE"/>
        </a:p>
      </dgm:t>
    </dgm:pt>
    <dgm:pt modelId="{186A5A54-82ED-47C6-B71A-7D148E8DC301}" type="pres">
      <dgm:prSet presAssocID="{62FCC4E1-6208-42F4-8878-445E1774DB59}" presName="sibTrans" presStyleLbl="sibTrans2D1" presStyleIdx="0" presStyleCnt="1"/>
      <dgm:spPr/>
      <dgm:t>
        <a:bodyPr/>
        <a:lstStyle/>
        <a:p>
          <a:endParaRPr lang="es-PE"/>
        </a:p>
      </dgm:t>
    </dgm:pt>
    <dgm:pt modelId="{3838CAFD-806C-4529-B870-4ACD2A3D64EF}" type="pres">
      <dgm:prSet presAssocID="{62FCC4E1-6208-42F4-8878-445E1774DB59}" presName="connectorText" presStyleLbl="sibTrans2D1" presStyleIdx="0" presStyleCnt="1"/>
      <dgm:spPr/>
      <dgm:t>
        <a:bodyPr/>
        <a:lstStyle/>
        <a:p>
          <a:endParaRPr lang="es-PE"/>
        </a:p>
      </dgm:t>
    </dgm:pt>
    <dgm:pt modelId="{99FB2695-4223-4769-89DC-089039A1309B}" type="pres">
      <dgm:prSet presAssocID="{645A1424-8363-48B3-A2DF-CA56FC68D62F}" presName="node" presStyleLbl="node1" presStyleIdx="1" presStyleCnt="2">
        <dgm:presLayoutVars>
          <dgm:bulletEnabled val="1"/>
        </dgm:presLayoutVars>
      </dgm:prSet>
      <dgm:spPr/>
      <dgm:t>
        <a:bodyPr/>
        <a:lstStyle/>
        <a:p>
          <a:endParaRPr lang="es-PE"/>
        </a:p>
      </dgm:t>
    </dgm:pt>
  </dgm:ptLst>
  <dgm:cxnLst>
    <dgm:cxn modelId="{1E2CAD1A-423D-4EF7-8D41-5EBAA870E011}" srcId="{5A271A26-B4C7-433B-8DBB-BBEDDEFE7B93}" destId="{645A1424-8363-48B3-A2DF-CA56FC68D62F}" srcOrd="1" destOrd="0" parTransId="{2FD4F27D-A0B1-4E29-8497-713F27BA5A2B}" sibTransId="{03F85C5B-41AD-47E0-A81D-F411D1DAF5ED}"/>
    <dgm:cxn modelId="{794215B0-F9ED-4F04-9F22-58383A75F6DE}" type="presOf" srcId="{645A1424-8363-48B3-A2DF-CA56FC68D62F}" destId="{99FB2695-4223-4769-89DC-089039A1309B}" srcOrd="0" destOrd="0" presId="urn:microsoft.com/office/officeart/2005/8/layout/process2"/>
    <dgm:cxn modelId="{9D76B37E-5D8C-4817-907B-B0E7F5143976}" type="presOf" srcId="{62FCC4E1-6208-42F4-8878-445E1774DB59}" destId="{3838CAFD-806C-4529-B870-4ACD2A3D64EF}" srcOrd="1" destOrd="0" presId="urn:microsoft.com/office/officeart/2005/8/layout/process2"/>
    <dgm:cxn modelId="{FA427AA4-4DB9-43D4-840A-DE9FC461A3EE}" type="presOf" srcId="{49FE7C89-4897-44D7-AF75-C7C185BA9A93}" destId="{C64D0556-58EC-4A9A-B3CD-BC3FCF868269}" srcOrd="0" destOrd="0" presId="urn:microsoft.com/office/officeart/2005/8/layout/process2"/>
    <dgm:cxn modelId="{88B650EE-DF8E-4C70-B22F-6F73949261FD}" srcId="{5A271A26-B4C7-433B-8DBB-BBEDDEFE7B93}" destId="{49FE7C89-4897-44D7-AF75-C7C185BA9A93}" srcOrd="0" destOrd="0" parTransId="{DBDE1244-CE84-4B51-9D0D-D549A82FDCB9}" sibTransId="{62FCC4E1-6208-42F4-8878-445E1774DB59}"/>
    <dgm:cxn modelId="{B1BBB1E2-4279-40D9-9A70-02F88CA867D7}" type="presOf" srcId="{62FCC4E1-6208-42F4-8878-445E1774DB59}" destId="{186A5A54-82ED-47C6-B71A-7D148E8DC301}" srcOrd="0" destOrd="0" presId="urn:microsoft.com/office/officeart/2005/8/layout/process2"/>
    <dgm:cxn modelId="{74D2664B-1309-4997-9F94-2CCFEF26E525}" type="presOf" srcId="{5A271A26-B4C7-433B-8DBB-BBEDDEFE7B93}" destId="{82F49EE2-3BD5-4EA5-AA6A-5D63FA294C24}" srcOrd="0" destOrd="0" presId="urn:microsoft.com/office/officeart/2005/8/layout/process2"/>
    <dgm:cxn modelId="{DEFC7F2A-E71D-4487-9408-62AFE6DBFAEB}" type="presParOf" srcId="{82F49EE2-3BD5-4EA5-AA6A-5D63FA294C24}" destId="{C64D0556-58EC-4A9A-B3CD-BC3FCF868269}" srcOrd="0" destOrd="0" presId="urn:microsoft.com/office/officeart/2005/8/layout/process2"/>
    <dgm:cxn modelId="{797F6E79-EC3F-4BB4-B816-03753FF34124}" type="presParOf" srcId="{82F49EE2-3BD5-4EA5-AA6A-5D63FA294C24}" destId="{186A5A54-82ED-47C6-B71A-7D148E8DC301}" srcOrd="1" destOrd="0" presId="urn:microsoft.com/office/officeart/2005/8/layout/process2"/>
    <dgm:cxn modelId="{0D215F90-0B72-4290-BA28-2ABEB7BBE6B9}" type="presParOf" srcId="{186A5A54-82ED-47C6-B71A-7D148E8DC301}" destId="{3838CAFD-806C-4529-B870-4ACD2A3D64EF}" srcOrd="0" destOrd="0" presId="urn:microsoft.com/office/officeart/2005/8/layout/process2"/>
    <dgm:cxn modelId="{1B64098C-5A22-4C1F-B160-E1538BFEE1A1}" type="presParOf" srcId="{82F49EE2-3BD5-4EA5-AA6A-5D63FA294C24}" destId="{99FB2695-4223-4769-89DC-089039A1309B}" srcOrd="2" destOrd="0" presId="urn:microsoft.com/office/officeart/2005/8/layout/process2"/>
  </dgm:cxnLst>
  <dgm:bg/>
  <dgm:whole/>
</dgm:dataModel>
</file>

<file path=ppt/diagrams/data38.xml><?xml version="1.0" encoding="utf-8"?>
<dgm:dataModel xmlns:dgm="http://schemas.openxmlformats.org/drawingml/2006/diagram" xmlns:a="http://schemas.openxmlformats.org/drawingml/2006/main">
  <dgm:ptLst>
    <dgm:pt modelId="{D2AE8BF9-E90E-4394-8E87-F7175BB70756}" type="doc">
      <dgm:prSet loTypeId="urn:microsoft.com/office/officeart/2005/8/layout/process1" loCatId="process" qsTypeId="urn:microsoft.com/office/officeart/2005/8/quickstyle/simple1" qsCatId="simple" csTypeId="urn:microsoft.com/office/officeart/2005/8/colors/accent1_2" csCatId="accent1" phldr="1"/>
      <dgm:spPr/>
    </dgm:pt>
    <dgm:pt modelId="{14401EDD-E67F-40F4-8055-108C88983D9B}">
      <dgm:prSet phldrT="[Texto]" custT="1"/>
      <dgm:spPr>
        <a:noFill/>
        <a:ln>
          <a:solidFill>
            <a:schemeClr val="accent1">
              <a:lumMod val="75000"/>
            </a:schemeClr>
          </a:solidFill>
        </a:ln>
      </dgm:spPr>
      <dgm:t>
        <a:bodyPr/>
        <a:lstStyle/>
        <a:p>
          <a:r>
            <a:rPr lang="es-PE" sz="1800" b="1" dirty="0" smtClean="0">
              <a:solidFill>
                <a:schemeClr val="accent6">
                  <a:lumMod val="50000"/>
                </a:schemeClr>
              </a:solidFill>
            </a:rPr>
            <a:t>ENTREGA DE INFORME DE GESTIÓN</a:t>
          </a:r>
          <a:endParaRPr lang="es-PE" sz="1800" b="1" dirty="0">
            <a:solidFill>
              <a:schemeClr val="accent6">
                <a:lumMod val="50000"/>
              </a:schemeClr>
            </a:solidFill>
          </a:endParaRPr>
        </a:p>
      </dgm:t>
    </dgm:pt>
    <dgm:pt modelId="{955EB2B5-1092-4DA4-93BB-1A41B62B09AF}" type="parTrans" cxnId="{92C43287-C33A-41C3-9AAC-BEB105315B10}">
      <dgm:prSet/>
      <dgm:spPr/>
      <dgm:t>
        <a:bodyPr/>
        <a:lstStyle/>
        <a:p>
          <a:endParaRPr lang="es-PE"/>
        </a:p>
      </dgm:t>
    </dgm:pt>
    <dgm:pt modelId="{8ED8D606-9A89-4BA2-82CA-1EEED64A2A35}" type="sibTrans" cxnId="{92C43287-C33A-41C3-9AAC-BEB105315B10}">
      <dgm:prSet/>
      <dgm:spPr>
        <a:solidFill>
          <a:schemeClr val="bg2">
            <a:lumMod val="75000"/>
          </a:schemeClr>
        </a:solidFill>
      </dgm:spPr>
      <dgm:t>
        <a:bodyPr/>
        <a:lstStyle/>
        <a:p>
          <a:endParaRPr lang="es-PE"/>
        </a:p>
      </dgm:t>
    </dgm:pt>
    <dgm:pt modelId="{D81703CE-9255-4830-A516-85EE696D4751}">
      <dgm:prSet phldrT="[Texto]" custT="1"/>
      <dgm:spPr>
        <a:noFill/>
        <a:ln>
          <a:solidFill>
            <a:schemeClr val="accent1">
              <a:lumMod val="75000"/>
            </a:schemeClr>
          </a:solidFill>
        </a:ln>
      </dgm:spPr>
      <dgm:t>
        <a:bodyPr/>
        <a:lstStyle/>
        <a:p>
          <a:r>
            <a:rPr lang="es-PE" sz="1600" dirty="0" smtClean="0">
              <a:solidFill>
                <a:schemeClr val="accent6">
                  <a:lumMod val="50000"/>
                </a:schemeClr>
              </a:solidFill>
            </a:rPr>
            <a:t>Una vez emitida la resolución o documento correspondiente que determina el término de la conclusión del vínculo, el servidor deberá realizar la entrega del informe de gestión del puesto que venía ocupando, bajo responsabilidad administrativa.</a:t>
          </a:r>
          <a:endParaRPr lang="es-PE" sz="1600" dirty="0">
            <a:solidFill>
              <a:schemeClr val="accent6">
                <a:lumMod val="50000"/>
              </a:schemeClr>
            </a:solidFill>
          </a:endParaRPr>
        </a:p>
      </dgm:t>
    </dgm:pt>
    <dgm:pt modelId="{67FB7D6D-EDFB-4903-BE61-7585A08B979A}" type="parTrans" cxnId="{C37F3D26-D8C8-477B-8B1E-FB6AAA61B88E}">
      <dgm:prSet/>
      <dgm:spPr/>
      <dgm:t>
        <a:bodyPr/>
        <a:lstStyle/>
        <a:p>
          <a:endParaRPr lang="es-PE"/>
        </a:p>
      </dgm:t>
    </dgm:pt>
    <dgm:pt modelId="{ED3F9246-B4A4-4B67-8A1A-75BDC03131BA}" type="sibTrans" cxnId="{C37F3D26-D8C8-477B-8B1E-FB6AAA61B88E}">
      <dgm:prSet/>
      <dgm:spPr/>
      <dgm:t>
        <a:bodyPr/>
        <a:lstStyle/>
        <a:p>
          <a:endParaRPr lang="es-PE"/>
        </a:p>
      </dgm:t>
    </dgm:pt>
    <dgm:pt modelId="{868A0850-7809-4013-99C3-C901886E9002}" type="pres">
      <dgm:prSet presAssocID="{D2AE8BF9-E90E-4394-8E87-F7175BB70756}" presName="Name0" presStyleCnt="0">
        <dgm:presLayoutVars>
          <dgm:dir/>
          <dgm:resizeHandles val="exact"/>
        </dgm:presLayoutVars>
      </dgm:prSet>
      <dgm:spPr/>
    </dgm:pt>
    <dgm:pt modelId="{154127BB-1013-4A9D-9249-84E6B9C1AAC0}" type="pres">
      <dgm:prSet presAssocID="{14401EDD-E67F-40F4-8055-108C88983D9B}" presName="node" presStyleLbl="node1" presStyleIdx="0" presStyleCnt="2">
        <dgm:presLayoutVars>
          <dgm:bulletEnabled val="1"/>
        </dgm:presLayoutVars>
      </dgm:prSet>
      <dgm:spPr/>
      <dgm:t>
        <a:bodyPr/>
        <a:lstStyle/>
        <a:p>
          <a:endParaRPr lang="es-PE"/>
        </a:p>
      </dgm:t>
    </dgm:pt>
    <dgm:pt modelId="{A2F4034D-E51A-480E-955D-A0E61065C6E5}" type="pres">
      <dgm:prSet presAssocID="{8ED8D606-9A89-4BA2-82CA-1EEED64A2A35}" presName="sibTrans" presStyleLbl="sibTrans2D1" presStyleIdx="0" presStyleCnt="1"/>
      <dgm:spPr/>
      <dgm:t>
        <a:bodyPr/>
        <a:lstStyle/>
        <a:p>
          <a:endParaRPr lang="es-PE"/>
        </a:p>
      </dgm:t>
    </dgm:pt>
    <dgm:pt modelId="{94E9E2CD-3CFC-481A-8C4C-3A4AAFB07BC4}" type="pres">
      <dgm:prSet presAssocID="{8ED8D606-9A89-4BA2-82CA-1EEED64A2A35}" presName="connectorText" presStyleLbl="sibTrans2D1" presStyleIdx="0" presStyleCnt="1"/>
      <dgm:spPr/>
      <dgm:t>
        <a:bodyPr/>
        <a:lstStyle/>
        <a:p>
          <a:endParaRPr lang="es-PE"/>
        </a:p>
      </dgm:t>
    </dgm:pt>
    <dgm:pt modelId="{C065EE95-3A7C-4088-B4C9-A9068FB242D9}" type="pres">
      <dgm:prSet presAssocID="{D81703CE-9255-4830-A516-85EE696D4751}" presName="node" presStyleLbl="node1" presStyleIdx="1" presStyleCnt="2">
        <dgm:presLayoutVars>
          <dgm:bulletEnabled val="1"/>
        </dgm:presLayoutVars>
      </dgm:prSet>
      <dgm:spPr/>
      <dgm:t>
        <a:bodyPr/>
        <a:lstStyle/>
        <a:p>
          <a:endParaRPr lang="es-PE"/>
        </a:p>
      </dgm:t>
    </dgm:pt>
  </dgm:ptLst>
  <dgm:cxnLst>
    <dgm:cxn modelId="{488C5F93-7E59-4AD6-B6D5-2AF4B4A3A9F6}" type="presOf" srcId="{14401EDD-E67F-40F4-8055-108C88983D9B}" destId="{154127BB-1013-4A9D-9249-84E6B9C1AAC0}" srcOrd="0" destOrd="0" presId="urn:microsoft.com/office/officeart/2005/8/layout/process1"/>
    <dgm:cxn modelId="{50F4CCE9-25B7-4A3E-B78E-4B860E513123}" type="presOf" srcId="{D81703CE-9255-4830-A516-85EE696D4751}" destId="{C065EE95-3A7C-4088-B4C9-A9068FB242D9}" srcOrd="0" destOrd="0" presId="urn:microsoft.com/office/officeart/2005/8/layout/process1"/>
    <dgm:cxn modelId="{C37F3D26-D8C8-477B-8B1E-FB6AAA61B88E}" srcId="{D2AE8BF9-E90E-4394-8E87-F7175BB70756}" destId="{D81703CE-9255-4830-A516-85EE696D4751}" srcOrd="1" destOrd="0" parTransId="{67FB7D6D-EDFB-4903-BE61-7585A08B979A}" sibTransId="{ED3F9246-B4A4-4B67-8A1A-75BDC03131BA}"/>
    <dgm:cxn modelId="{197BD856-F6FD-4B7B-9072-C2846161AEE4}" type="presOf" srcId="{8ED8D606-9A89-4BA2-82CA-1EEED64A2A35}" destId="{A2F4034D-E51A-480E-955D-A0E61065C6E5}" srcOrd="0" destOrd="0" presId="urn:microsoft.com/office/officeart/2005/8/layout/process1"/>
    <dgm:cxn modelId="{B0FCE0FD-4F4E-4A95-B447-071F505BD509}" type="presOf" srcId="{D2AE8BF9-E90E-4394-8E87-F7175BB70756}" destId="{868A0850-7809-4013-99C3-C901886E9002}" srcOrd="0" destOrd="0" presId="urn:microsoft.com/office/officeart/2005/8/layout/process1"/>
    <dgm:cxn modelId="{32A550B2-EB0A-45B8-A3A0-6788F0BDC9A8}" type="presOf" srcId="{8ED8D606-9A89-4BA2-82CA-1EEED64A2A35}" destId="{94E9E2CD-3CFC-481A-8C4C-3A4AAFB07BC4}" srcOrd="1" destOrd="0" presId="urn:microsoft.com/office/officeart/2005/8/layout/process1"/>
    <dgm:cxn modelId="{92C43287-C33A-41C3-9AAC-BEB105315B10}" srcId="{D2AE8BF9-E90E-4394-8E87-F7175BB70756}" destId="{14401EDD-E67F-40F4-8055-108C88983D9B}" srcOrd="0" destOrd="0" parTransId="{955EB2B5-1092-4DA4-93BB-1A41B62B09AF}" sibTransId="{8ED8D606-9A89-4BA2-82CA-1EEED64A2A35}"/>
    <dgm:cxn modelId="{FB2B459D-F763-48F6-A8A8-010FD37633F5}" type="presParOf" srcId="{868A0850-7809-4013-99C3-C901886E9002}" destId="{154127BB-1013-4A9D-9249-84E6B9C1AAC0}" srcOrd="0" destOrd="0" presId="urn:microsoft.com/office/officeart/2005/8/layout/process1"/>
    <dgm:cxn modelId="{709E3C5A-551E-4C82-A0C8-CAF1E3C09022}" type="presParOf" srcId="{868A0850-7809-4013-99C3-C901886E9002}" destId="{A2F4034D-E51A-480E-955D-A0E61065C6E5}" srcOrd="1" destOrd="0" presId="urn:microsoft.com/office/officeart/2005/8/layout/process1"/>
    <dgm:cxn modelId="{77CE4B4D-7956-4973-A688-8DC8BC12687C}" type="presParOf" srcId="{A2F4034D-E51A-480E-955D-A0E61065C6E5}" destId="{94E9E2CD-3CFC-481A-8C4C-3A4AAFB07BC4}" srcOrd="0" destOrd="0" presId="urn:microsoft.com/office/officeart/2005/8/layout/process1"/>
    <dgm:cxn modelId="{A938DD29-D205-4FB1-BF05-1DDD1F277721}" type="presParOf" srcId="{868A0850-7809-4013-99C3-C901886E9002}" destId="{C065EE95-3A7C-4088-B4C9-A9068FB242D9}" srcOrd="2" destOrd="0" presId="urn:microsoft.com/office/officeart/2005/8/layout/process1"/>
  </dgm:cxnLst>
  <dgm:bg/>
  <dgm:whole/>
</dgm:dataModel>
</file>

<file path=ppt/diagrams/data39.xml><?xml version="1.0" encoding="utf-8"?>
<dgm:dataModel xmlns:dgm="http://schemas.openxmlformats.org/drawingml/2006/diagram" xmlns:a="http://schemas.openxmlformats.org/drawingml/2006/main">
  <dgm:ptLst>
    <dgm:pt modelId="{0F93CDFB-88D2-4751-9936-D540638F0044}" type="doc">
      <dgm:prSet loTypeId="urn:microsoft.com/office/officeart/2005/8/layout/vProcess5" loCatId="process" qsTypeId="urn:microsoft.com/office/officeart/2005/8/quickstyle/simple1#32" qsCatId="simple" csTypeId="urn:microsoft.com/office/officeart/2005/8/colors/accent1_2#33" csCatId="accent1" phldr="1"/>
      <dgm:spPr/>
      <dgm:t>
        <a:bodyPr/>
        <a:lstStyle/>
        <a:p>
          <a:endParaRPr lang="es-PE"/>
        </a:p>
      </dgm:t>
    </dgm:pt>
    <dgm:pt modelId="{02CDD271-BBCD-4B45-963C-CA560E55EA7C}">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Siendo el servicio civil personalísimo para el servidor civil, es evidente que su muerte  extinga el servicio </a:t>
          </a:r>
          <a:endParaRPr lang="es-PE" sz="1600" b="0" dirty="0">
            <a:solidFill>
              <a:schemeClr val="accent5">
                <a:lumMod val="50000"/>
              </a:schemeClr>
            </a:solidFill>
          </a:endParaRPr>
        </a:p>
      </dgm:t>
    </dgm:pt>
    <dgm:pt modelId="{F6DA4995-2B39-4044-AEF9-69CE59537B12}" type="parTrans" cxnId="{0E4884D8-DA18-4562-8B99-E37C9F574565}">
      <dgm:prSet/>
      <dgm:spPr/>
      <dgm:t>
        <a:bodyPr/>
        <a:lstStyle/>
        <a:p>
          <a:endParaRPr lang="es-PE"/>
        </a:p>
      </dgm:t>
    </dgm:pt>
    <dgm:pt modelId="{74AB8D50-4129-4E1F-A7F3-8B08A86CC285}" type="sibTrans" cxnId="{0E4884D8-DA18-4562-8B99-E37C9F574565}">
      <dgm:prSet/>
      <dgm:spPr>
        <a:solidFill>
          <a:schemeClr val="bg2">
            <a:lumMod val="50000"/>
            <a:alpha val="90000"/>
          </a:schemeClr>
        </a:solidFill>
        <a:ln>
          <a:solidFill>
            <a:schemeClr val="bg2">
              <a:lumMod val="50000"/>
              <a:alpha val="90000"/>
            </a:schemeClr>
          </a:solidFill>
        </a:ln>
      </dgm:spPr>
      <dgm:t>
        <a:bodyPr/>
        <a:lstStyle/>
        <a:p>
          <a:endParaRPr lang="es-PE"/>
        </a:p>
      </dgm:t>
    </dgm:pt>
    <dgm:pt modelId="{84943E6C-EA5F-473E-B1FE-B573907731A4}">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No extingue los derechos de carácter económico que conforme a ley pudieran corresponder a sus causahabientes</a:t>
          </a:r>
          <a:endParaRPr lang="es-PE" sz="1600" b="0" dirty="0">
            <a:solidFill>
              <a:schemeClr val="accent5">
                <a:lumMod val="50000"/>
              </a:schemeClr>
            </a:solidFill>
          </a:endParaRPr>
        </a:p>
      </dgm:t>
    </dgm:pt>
    <dgm:pt modelId="{98B013DA-BC18-4590-AB48-561FB58A9E3E}" type="parTrans" cxnId="{DDCB8E24-D200-4058-B62A-D34845F9B8A0}">
      <dgm:prSet/>
      <dgm:spPr/>
      <dgm:t>
        <a:bodyPr/>
        <a:lstStyle/>
        <a:p>
          <a:endParaRPr lang="es-PE"/>
        </a:p>
      </dgm:t>
    </dgm:pt>
    <dgm:pt modelId="{A7972B0C-0FAE-4F52-947E-1DDCCB45D776}" type="sibTrans" cxnId="{DDCB8E24-D200-4058-B62A-D34845F9B8A0}">
      <dgm:prSet/>
      <dgm:spPr>
        <a:solidFill>
          <a:schemeClr val="bg2">
            <a:lumMod val="50000"/>
            <a:alpha val="90000"/>
          </a:schemeClr>
        </a:solidFill>
        <a:ln>
          <a:solidFill>
            <a:schemeClr val="bg2">
              <a:lumMod val="50000"/>
              <a:alpha val="90000"/>
            </a:schemeClr>
          </a:solidFill>
        </a:ln>
      </dgm:spPr>
      <dgm:t>
        <a:bodyPr/>
        <a:lstStyle/>
        <a:p>
          <a:endParaRPr lang="es-PE"/>
        </a:p>
      </dgm:t>
    </dgm:pt>
    <dgm:pt modelId="{AD85BC80-6182-4219-88D3-F6462C888400}">
      <dgm:prSet phldrT="[Texto]" custT="1"/>
      <dgm:spPr>
        <a:noFill/>
        <a:ln>
          <a:solidFill>
            <a:schemeClr val="accent5">
              <a:lumMod val="50000"/>
            </a:schemeClr>
          </a:solidFill>
        </a:ln>
      </dgm:spPr>
      <dgm:t>
        <a:bodyPr/>
        <a:lstStyle/>
        <a:p>
          <a:r>
            <a:rPr lang="es-PE" sz="1600" dirty="0" smtClean="0">
              <a:solidFill>
                <a:schemeClr val="accent5">
                  <a:lumMod val="50000"/>
                </a:schemeClr>
              </a:solidFill>
            </a:rPr>
            <a:t>La declaración judicial de muerte presunta y declaración de ausencia, de conformidad con las normas del Código Civil, también configuran el término del Servicio Civil </a:t>
          </a:r>
          <a:r>
            <a:rPr lang="es-PE" sz="1200" b="1" dirty="0" smtClean="0">
              <a:solidFill>
                <a:schemeClr val="accent5">
                  <a:lumMod val="50000"/>
                </a:schemeClr>
              </a:solidFill>
            </a:rPr>
            <a:t>(*)</a:t>
          </a:r>
          <a:endParaRPr lang="es-PE" sz="1200" b="1" dirty="0">
            <a:solidFill>
              <a:schemeClr val="accent5">
                <a:lumMod val="50000"/>
              </a:schemeClr>
            </a:solidFill>
          </a:endParaRPr>
        </a:p>
      </dgm:t>
    </dgm:pt>
    <dgm:pt modelId="{08BEDADF-2C5E-49CC-B42D-A26382972425}" type="parTrans" cxnId="{A14ED7C1-66C1-4199-86BC-556176FBEDB5}">
      <dgm:prSet/>
      <dgm:spPr/>
      <dgm:t>
        <a:bodyPr/>
        <a:lstStyle/>
        <a:p>
          <a:endParaRPr lang="es-PE"/>
        </a:p>
      </dgm:t>
    </dgm:pt>
    <dgm:pt modelId="{7F0038CD-171B-4CF6-B796-01D5E20A0E34}" type="sibTrans" cxnId="{A14ED7C1-66C1-4199-86BC-556176FBEDB5}">
      <dgm:prSet/>
      <dgm:spPr/>
      <dgm:t>
        <a:bodyPr/>
        <a:lstStyle/>
        <a:p>
          <a:endParaRPr lang="es-PE"/>
        </a:p>
      </dgm:t>
    </dgm:pt>
    <dgm:pt modelId="{563FD9F2-0F52-4700-99DE-F4630DE1E0F0}" type="pres">
      <dgm:prSet presAssocID="{0F93CDFB-88D2-4751-9936-D540638F0044}" presName="outerComposite" presStyleCnt="0">
        <dgm:presLayoutVars>
          <dgm:chMax val="5"/>
          <dgm:dir/>
          <dgm:resizeHandles val="exact"/>
        </dgm:presLayoutVars>
      </dgm:prSet>
      <dgm:spPr/>
      <dgm:t>
        <a:bodyPr/>
        <a:lstStyle/>
        <a:p>
          <a:endParaRPr lang="es-PE"/>
        </a:p>
      </dgm:t>
    </dgm:pt>
    <dgm:pt modelId="{B763AFC8-9DCA-433C-BBC5-FFDA692687C2}" type="pres">
      <dgm:prSet presAssocID="{0F93CDFB-88D2-4751-9936-D540638F0044}" presName="dummyMaxCanvas" presStyleCnt="0">
        <dgm:presLayoutVars/>
      </dgm:prSet>
      <dgm:spPr/>
    </dgm:pt>
    <dgm:pt modelId="{F224A393-36CD-4660-B220-AFFA55108882}" type="pres">
      <dgm:prSet presAssocID="{0F93CDFB-88D2-4751-9936-D540638F0044}" presName="ThreeNodes_1" presStyleLbl="node1" presStyleIdx="0" presStyleCnt="3">
        <dgm:presLayoutVars>
          <dgm:bulletEnabled val="1"/>
        </dgm:presLayoutVars>
      </dgm:prSet>
      <dgm:spPr/>
      <dgm:t>
        <a:bodyPr/>
        <a:lstStyle/>
        <a:p>
          <a:endParaRPr lang="es-PE"/>
        </a:p>
      </dgm:t>
    </dgm:pt>
    <dgm:pt modelId="{2A9D11D7-6032-4F07-A4C2-BE4B42B1BD2E}" type="pres">
      <dgm:prSet presAssocID="{0F93CDFB-88D2-4751-9936-D540638F0044}" presName="ThreeNodes_2" presStyleLbl="node1" presStyleIdx="1" presStyleCnt="3">
        <dgm:presLayoutVars>
          <dgm:bulletEnabled val="1"/>
        </dgm:presLayoutVars>
      </dgm:prSet>
      <dgm:spPr/>
      <dgm:t>
        <a:bodyPr/>
        <a:lstStyle/>
        <a:p>
          <a:endParaRPr lang="es-PE"/>
        </a:p>
      </dgm:t>
    </dgm:pt>
    <dgm:pt modelId="{B3F2D1EB-CB9F-4952-924F-15B7D333B96E}" type="pres">
      <dgm:prSet presAssocID="{0F93CDFB-88D2-4751-9936-D540638F0044}" presName="ThreeNodes_3" presStyleLbl="node1" presStyleIdx="2" presStyleCnt="3">
        <dgm:presLayoutVars>
          <dgm:bulletEnabled val="1"/>
        </dgm:presLayoutVars>
      </dgm:prSet>
      <dgm:spPr/>
      <dgm:t>
        <a:bodyPr/>
        <a:lstStyle/>
        <a:p>
          <a:endParaRPr lang="es-PE"/>
        </a:p>
      </dgm:t>
    </dgm:pt>
    <dgm:pt modelId="{4985E655-DC5E-44FE-953C-BC9CDE7D73ED}" type="pres">
      <dgm:prSet presAssocID="{0F93CDFB-88D2-4751-9936-D540638F0044}" presName="ThreeConn_1-2" presStyleLbl="fgAccFollowNode1" presStyleIdx="0" presStyleCnt="2">
        <dgm:presLayoutVars>
          <dgm:bulletEnabled val="1"/>
        </dgm:presLayoutVars>
      </dgm:prSet>
      <dgm:spPr/>
      <dgm:t>
        <a:bodyPr/>
        <a:lstStyle/>
        <a:p>
          <a:endParaRPr lang="es-PE"/>
        </a:p>
      </dgm:t>
    </dgm:pt>
    <dgm:pt modelId="{5DB0A1AE-0E97-408F-A7BA-1EF86548AE00}" type="pres">
      <dgm:prSet presAssocID="{0F93CDFB-88D2-4751-9936-D540638F0044}" presName="ThreeConn_2-3" presStyleLbl="fgAccFollowNode1" presStyleIdx="1" presStyleCnt="2">
        <dgm:presLayoutVars>
          <dgm:bulletEnabled val="1"/>
        </dgm:presLayoutVars>
      </dgm:prSet>
      <dgm:spPr/>
      <dgm:t>
        <a:bodyPr/>
        <a:lstStyle/>
        <a:p>
          <a:endParaRPr lang="es-PE"/>
        </a:p>
      </dgm:t>
    </dgm:pt>
    <dgm:pt modelId="{41C100F5-348E-47A9-A0C3-2D3971216751}" type="pres">
      <dgm:prSet presAssocID="{0F93CDFB-88D2-4751-9936-D540638F0044}" presName="ThreeNodes_1_text" presStyleLbl="node1" presStyleIdx="2" presStyleCnt="3">
        <dgm:presLayoutVars>
          <dgm:bulletEnabled val="1"/>
        </dgm:presLayoutVars>
      </dgm:prSet>
      <dgm:spPr/>
      <dgm:t>
        <a:bodyPr/>
        <a:lstStyle/>
        <a:p>
          <a:endParaRPr lang="es-PE"/>
        </a:p>
      </dgm:t>
    </dgm:pt>
    <dgm:pt modelId="{3A25B966-107A-4A4B-8135-D5F1170BB4F6}" type="pres">
      <dgm:prSet presAssocID="{0F93CDFB-88D2-4751-9936-D540638F0044}" presName="ThreeNodes_2_text" presStyleLbl="node1" presStyleIdx="2" presStyleCnt="3">
        <dgm:presLayoutVars>
          <dgm:bulletEnabled val="1"/>
        </dgm:presLayoutVars>
      </dgm:prSet>
      <dgm:spPr/>
      <dgm:t>
        <a:bodyPr/>
        <a:lstStyle/>
        <a:p>
          <a:endParaRPr lang="es-PE"/>
        </a:p>
      </dgm:t>
    </dgm:pt>
    <dgm:pt modelId="{856EABD6-F02B-423B-8C62-6E7842E28C3C}" type="pres">
      <dgm:prSet presAssocID="{0F93CDFB-88D2-4751-9936-D540638F0044}" presName="ThreeNodes_3_text" presStyleLbl="node1" presStyleIdx="2" presStyleCnt="3">
        <dgm:presLayoutVars>
          <dgm:bulletEnabled val="1"/>
        </dgm:presLayoutVars>
      </dgm:prSet>
      <dgm:spPr/>
      <dgm:t>
        <a:bodyPr/>
        <a:lstStyle/>
        <a:p>
          <a:endParaRPr lang="es-PE"/>
        </a:p>
      </dgm:t>
    </dgm:pt>
  </dgm:ptLst>
  <dgm:cxnLst>
    <dgm:cxn modelId="{B7C4B896-6970-4C86-9F69-AEE97B9EE394}" type="presOf" srcId="{74AB8D50-4129-4E1F-A7F3-8B08A86CC285}" destId="{4985E655-DC5E-44FE-953C-BC9CDE7D73ED}" srcOrd="0" destOrd="0" presId="urn:microsoft.com/office/officeart/2005/8/layout/vProcess5"/>
    <dgm:cxn modelId="{175FECA4-A06F-4142-B342-F09E7168987B}" type="presOf" srcId="{A7972B0C-0FAE-4F52-947E-1DDCCB45D776}" destId="{5DB0A1AE-0E97-408F-A7BA-1EF86548AE00}" srcOrd="0" destOrd="0" presId="urn:microsoft.com/office/officeart/2005/8/layout/vProcess5"/>
    <dgm:cxn modelId="{97817927-4181-4EBA-BD3E-6F703897BC7B}" type="presOf" srcId="{AD85BC80-6182-4219-88D3-F6462C888400}" destId="{B3F2D1EB-CB9F-4952-924F-15B7D333B96E}" srcOrd="0" destOrd="0" presId="urn:microsoft.com/office/officeart/2005/8/layout/vProcess5"/>
    <dgm:cxn modelId="{0E4884D8-DA18-4562-8B99-E37C9F574565}" srcId="{0F93CDFB-88D2-4751-9936-D540638F0044}" destId="{02CDD271-BBCD-4B45-963C-CA560E55EA7C}" srcOrd="0" destOrd="0" parTransId="{F6DA4995-2B39-4044-AEF9-69CE59537B12}" sibTransId="{74AB8D50-4129-4E1F-A7F3-8B08A86CC285}"/>
    <dgm:cxn modelId="{0039247C-391C-4396-B368-3594358851AC}" type="presOf" srcId="{0F93CDFB-88D2-4751-9936-D540638F0044}" destId="{563FD9F2-0F52-4700-99DE-F4630DE1E0F0}" srcOrd="0" destOrd="0" presId="urn:microsoft.com/office/officeart/2005/8/layout/vProcess5"/>
    <dgm:cxn modelId="{35353860-7F85-4EF2-8312-56660FDA08BD}" type="presOf" srcId="{02CDD271-BBCD-4B45-963C-CA560E55EA7C}" destId="{41C100F5-348E-47A9-A0C3-2D3971216751}" srcOrd="1" destOrd="0" presId="urn:microsoft.com/office/officeart/2005/8/layout/vProcess5"/>
    <dgm:cxn modelId="{B8E56A5F-B6CB-4841-98AA-0A0B84DF409E}" type="presOf" srcId="{84943E6C-EA5F-473E-B1FE-B573907731A4}" destId="{3A25B966-107A-4A4B-8135-D5F1170BB4F6}" srcOrd="1" destOrd="0" presId="urn:microsoft.com/office/officeart/2005/8/layout/vProcess5"/>
    <dgm:cxn modelId="{78E8C1CD-DA0C-42B2-B650-F484A930243F}" type="presOf" srcId="{AD85BC80-6182-4219-88D3-F6462C888400}" destId="{856EABD6-F02B-423B-8C62-6E7842E28C3C}" srcOrd="1" destOrd="0" presId="urn:microsoft.com/office/officeart/2005/8/layout/vProcess5"/>
    <dgm:cxn modelId="{E7D2B11F-9CA7-440A-A123-23824CCDD3DF}" type="presOf" srcId="{84943E6C-EA5F-473E-B1FE-B573907731A4}" destId="{2A9D11D7-6032-4F07-A4C2-BE4B42B1BD2E}" srcOrd="0" destOrd="0" presId="urn:microsoft.com/office/officeart/2005/8/layout/vProcess5"/>
    <dgm:cxn modelId="{AE39C6F1-498F-4BF8-AE2F-9783DA326958}" type="presOf" srcId="{02CDD271-BBCD-4B45-963C-CA560E55EA7C}" destId="{F224A393-36CD-4660-B220-AFFA55108882}" srcOrd="0" destOrd="0" presId="urn:microsoft.com/office/officeart/2005/8/layout/vProcess5"/>
    <dgm:cxn modelId="{DDCB8E24-D200-4058-B62A-D34845F9B8A0}" srcId="{0F93CDFB-88D2-4751-9936-D540638F0044}" destId="{84943E6C-EA5F-473E-B1FE-B573907731A4}" srcOrd="1" destOrd="0" parTransId="{98B013DA-BC18-4590-AB48-561FB58A9E3E}" sibTransId="{A7972B0C-0FAE-4F52-947E-1DDCCB45D776}"/>
    <dgm:cxn modelId="{A14ED7C1-66C1-4199-86BC-556176FBEDB5}" srcId="{0F93CDFB-88D2-4751-9936-D540638F0044}" destId="{AD85BC80-6182-4219-88D3-F6462C888400}" srcOrd="2" destOrd="0" parTransId="{08BEDADF-2C5E-49CC-B42D-A26382972425}" sibTransId="{7F0038CD-171B-4CF6-B796-01D5E20A0E34}"/>
    <dgm:cxn modelId="{DCD96D1E-8D3F-46CA-824B-DDF4D812407A}" type="presParOf" srcId="{563FD9F2-0F52-4700-99DE-F4630DE1E0F0}" destId="{B763AFC8-9DCA-433C-BBC5-FFDA692687C2}" srcOrd="0" destOrd="0" presId="urn:microsoft.com/office/officeart/2005/8/layout/vProcess5"/>
    <dgm:cxn modelId="{F111AACC-1B71-4B11-8E7C-6C4F2CCE206E}" type="presParOf" srcId="{563FD9F2-0F52-4700-99DE-F4630DE1E0F0}" destId="{F224A393-36CD-4660-B220-AFFA55108882}" srcOrd="1" destOrd="0" presId="urn:microsoft.com/office/officeart/2005/8/layout/vProcess5"/>
    <dgm:cxn modelId="{6FFE84A8-4FCE-487F-8C57-F8E025053760}" type="presParOf" srcId="{563FD9F2-0F52-4700-99DE-F4630DE1E0F0}" destId="{2A9D11D7-6032-4F07-A4C2-BE4B42B1BD2E}" srcOrd="2" destOrd="0" presId="urn:microsoft.com/office/officeart/2005/8/layout/vProcess5"/>
    <dgm:cxn modelId="{7BB65195-4078-4EB3-A57A-80825F6429F0}" type="presParOf" srcId="{563FD9F2-0F52-4700-99DE-F4630DE1E0F0}" destId="{B3F2D1EB-CB9F-4952-924F-15B7D333B96E}" srcOrd="3" destOrd="0" presId="urn:microsoft.com/office/officeart/2005/8/layout/vProcess5"/>
    <dgm:cxn modelId="{95B1CE90-D05E-4875-8C31-C034DB954C9F}" type="presParOf" srcId="{563FD9F2-0F52-4700-99DE-F4630DE1E0F0}" destId="{4985E655-DC5E-44FE-953C-BC9CDE7D73ED}" srcOrd="4" destOrd="0" presId="urn:microsoft.com/office/officeart/2005/8/layout/vProcess5"/>
    <dgm:cxn modelId="{D08810C4-6E1F-436A-A91C-77A2F8EE1C89}" type="presParOf" srcId="{563FD9F2-0F52-4700-99DE-F4630DE1E0F0}" destId="{5DB0A1AE-0E97-408F-A7BA-1EF86548AE00}" srcOrd="5" destOrd="0" presId="urn:microsoft.com/office/officeart/2005/8/layout/vProcess5"/>
    <dgm:cxn modelId="{43C7662D-45D1-4EAA-9297-FF940ABDEAAC}" type="presParOf" srcId="{563FD9F2-0F52-4700-99DE-F4630DE1E0F0}" destId="{41C100F5-348E-47A9-A0C3-2D3971216751}" srcOrd="6" destOrd="0" presId="urn:microsoft.com/office/officeart/2005/8/layout/vProcess5"/>
    <dgm:cxn modelId="{67C61257-8119-4A1E-921E-DEE948349750}" type="presParOf" srcId="{563FD9F2-0F52-4700-99DE-F4630DE1E0F0}" destId="{3A25B966-107A-4A4B-8135-D5F1170BB4F6}" srcOrd="7" destOrd="0" presId="urn:microsoft.com/office/officeart/2005/8/layout/vProcess5"/>
    <dgm:cxn modelId="{2ECB09BD-B59F-45A9-8190-203F5B22CB38}" type="presParOf" srcId="{563FD9F2-0F52-4700-99DE-F4630DE1E0F0}" destId="{856EABD6-F02B-423B-8C62-6E7842E28C3C}"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5EFE9C-E8EC-4AE6-8A02-845ADB729E7A}" type="doc">
      <dgm:prSet loTypeId="urn:microsoft.com/office/officeart/2005/8/layout/process1" loCatId="process" qsTypeId="urn:microsoft.com/office/officeart/2005/8/quickstyle/simple1#3" qsCatId="simple" csTypeId="urn:microsoft.com/office/officeart/2005/8/colors/accent1_2#3" csCatId="accent1" phldr="1"/>
      <dgm:spPr/>
    </dgm:pt>
    <dgm:pt modelId="{B44503BB-23CD-44E0-BFFA-AC9D3EB56A84}">
      <dgm:prSet phldrT="[Texto]" custT="1"/>
      <dgm:spPr>
        <a:noFill/>
        <a:ln>
          <a:solidFill>
            <a:schemeClr val="accent5">
              <a:lumMod val="50000"/>
            </a:schemeClr>
          </a:solidFill>
        </a:ln>
      </dgm:spPr>
      <dgm:t>
        <a:bodyPr/>
        <a:lstStyle/>
        <a:p>
          <a:r>
            <a:rPr lang="es-PE" sz="1800" b="1" dirty="0" smtClean="0">
              <a:solidFill>
                <a:schemeClr val="accent2">
                  <a:lumMod val="50000"/>
                </a:schemeClr>
              </a:solidFill>
            </a:rPr>
            <a:t>SUSPENSIÓN </a:t>
          </a:r>
        </a:p>
        <a:p>
          <a:r>
            <a:rPr lang="es-PE" sz="1800" b="1" dirty="0" smtClean="0">
              <a:solidFill>
                <a:schemeClr val="accent2">
                  <a:lumMod val="50000"/>
                </a:schemeClr>
              </a:solidFill>
            </a:rPr>
            <a:t>PERFECTA</a:t>
          </a:r>
          <a:endParaRPr lang="es-PE" sz="1800" b="1" dirty="0">
            <a:solidFill>
              <a:schemeClr val="accent2">
                <a:lumMod val="50000"/>
              </a:schemeClr>
            </a:solidFill>
          </a:endParaRPr>
        </a:p>
      </dgm:t>
    </dgm:pt>
    <dgm:pt modelId="{9F298906-8B43-44A6-85C1-0EC5ECB7F20B}" type="parTrans" cxnId="{19C8880C-6981-4B49-9A68-92721B497C12}">
      <dgm:prSet/>
      <dgm:spPr/>
      <dgm:t>
        <a:bodyPr/>
        <a:lstStyle/>
        <a:p>
          <a:endParaRPr lang="es-PE"/>
        </a:p>
      </dgm:t>
    </dgm:pt>
    <dgm:pt modelId="{39A923F2-3CE3-4A86-8BE6-ACFED7C68611}" type="sibTrans" cxnId="{19C8880C-6981-4B49-9A68-92721B497C12}">
      <dgm:prSet/>
      <dgm:spPr>
        <a:solidFill>
          <a:schemeClr val="bg2">
            <a:lumMod val="50000"/>
          </a:schemeClr>
        </a:solidFill>
        <a:ln w="28575">
          <a:solidFill>
            <a:schemeClr val="bg2">
              <a:lumMod val="50000"/>
            </a:schemeClr>
          </a:solidFill>
        </a:ln>
      </dgm:spPr>
      <dgm:t>
        <a:bodyPr/>
        <a:lstStyle/>
        <a:p>
          <a:endParaRPr lang="es-PE" dirty="0"/>
        </a:p>
      </dgm:t>
    </dgm:pt>
    <dgm:pt modelId="{0AE4702D-34CD-48D0-93AE-CE575B679B81}">
      <dgm:prSet phldrT="[Texto]" custT="1"/>
      <dgm:spPr>
        <a:noFill/>
        <a:ln>
          <a:solidFill>
            <a:schemeClr val="accent5">
              <a:lumMod val="50000"/>
            </a:schemeClr>
          </a:solidFill>
        </a:ln>
      </dgm:spPr>
      <dgm:t>
        <a:bodyPr/>
        <a:lstStyle/>
        <a:p>
          <a:r>
            <a:rPr lang="es-PE" sz="1600" dirty="0" smtClean="0">
              <a:solidFill>
                <a:schemeClr val="accent5">
                  <a:lumMod val="50000"/>
                </a:schemeClr>
              </a:solidFill>
            </a:rPr>
            <a:t>Cesa temporalmente la obligación del servidor civil de prestar el servicio y la de la entidad de otorgar la compensación respectiva, sin que desaparezca el vínculo laboral</a:t>
          </a:r>
          <a:endParaRPr lang="es-PE" sz="1600" dirty="0">
            <a:solidFill>
              <a:schemeClr val="accent5">
                <a:lumMod val="50000"/>
              </a:schemeClr>
            </a:solidFill>
          </a:endParaRPr>
        </a:p>
      </dgm:t>
    </dgm:pt>
    <dgm:pt modelId="{F11C86E3-6EA5-44CC-85C4-52190AD82E37}" type="parTrans" cxnId="{D5773A12-6190-45C6-B35F-A607567C3087}">
      <dgm:prSet/>
      <dgm:spPr/>
      <dgm:t>
        <a:bodyPr/>
        <a:lstStyle/>
        <a:p>
          <a:endParaRPr lang="es-PE"/>
        </a:p>
      </dgm:t>
    </dgm:pt>
    <dgm:pt modelId="{185633ED-EFB9-4F93-83F0-F941F9121A80}" type="sibTrans" cxnId="{D5773A12-6190-45C6-B35F-A607567C3087}">
      <dgm:prSet/>
      <dgm:spPr/>
      <dgm:t>
        <a:bodyPr/>
        <a:lstStyle/>
        <a:p>
          <a:endParaRPr lang="es-PE"/>
        </a:p>
      </dgm:t>
    </dgm:pt>
    <dgm:pt modelId="{F2F96AD4-6ABB-476D-8FC0-D3C48234A5EB}" type="pres">
      <dgm:prSet presAssocID="{6D5EFE9C-E8EC-4AE6-8A02-845ADB729E7A}" presName="Name0" presStyleCnt="0">
        <dgm:presLayoutVars>
          <dgm:dir/>
          <dgm:resizeHandles val="exact"/>
        </dgm:presLayoutVars>
      </dgm:prSet>
      <dgm:spPr/>
    </dgm:pt>
    <dgm:pt modelId="{45FDDE65-672A-4DBD-87F1-643DED1EF283}" type="pres">
      <dgm:prSet presAssocID="{B44503BB-23CD-44E0-BFFA-AC9D3EB56A84}" presName="node" presStyleLbl="node1" presStyleIdx="0" presStyleCnt="2" custLinFactNeighborX="-117" custLinFactNeighborY="-2053">
        <dgm:presLayoutVars>
          <dgm:bulletEnabled val="1"/>
        </dgm:presLayoutVars>
      </dgm:prSet>
      <dgm:spPr/>
      <dgm:t>
        <a:bodyPr/>
        <a:lstStyle/>
        <a:p>
          <a:endParaRPr lang="es-PE"/>
        </a:p>
      </dgm:t>
    </dgm:pt>
    <dgm:pt modelId="{E0F3A6B7-B3AA-4BD7-98F7-977E68B539F1}" type="pres">
      <dgm:prSet presAssocID="{39A923F2-3CE3-4A86-8BE6-ACFED7C68611}" presName="sibTrans" presStyleLbl="sibTrans2D1" presStyleIdx="0" presStyleCnt="1"/>
      <dgm:spPr/>
      <dgm:t>
        <a:bodyPr/>
        <a:lstStyle/>
        <a:p>
          <a:endParaRPr lang="es-PE"/>
        </a:p>
      </dgm:t>
    </dgm:pt>
    <dgm:pt modelId="{42C1D6DB-5A72-4D8C-AB39-99FF0E593919}" type="pres">
      <dgm:prSet presAssocID="{39A923F2-3CE3-4A86-8BE6-ACFED7C68611}" presName="connectorText" presStyleLbl="sibTrans2D1" presStyleIdx="0" presStyleCnt="1"/>
      <dgm:spPr/>
      <dgm:t>
        <a:bodyPr/>
        <a:lstStyle/>
        <a:p>
          <a:endParaRPr lang="es-PE"/>
        </a:p>
      </dgm:t>
    </dgm:pt>
    <dgm:pt modelId="{96E88E8F-0101-458E-B028-F0427D93D424}" type="pres">
      <dgm:prSet presAssocID="{0AE4702D-34CD-48D0-93AE-CE575B679B81}" presName="node" presStyleLbl="node1" presStyleIdx="1" presStyleCnt="2">
        <dgm:presLayoutVars>
          <dgm:bulletEnabled val="1"/>
        </dgm:presLayoutVars>
      </dgm:prSet>
      <dgm:spPr/>
      <dgm:t>
        <a:bodyPr/>
        <a:lstStyle/>
        <a:p>
          <a:endParaRPr lang="es-PE"/>
        </a:p>
      </dgm:t>
    </dgm:pt>
  </dgm:ptLst>
  <dgm:cxnLst>
    <dgm:cxn modelId="{22C65218-9423-497D-8ED0-BB87CAEA7100}" type="presOf" srcId="{39A923F2-3CE3-4A86-8BE6-ACFED7C68611}" destId="{E0F3A6B7-B3AA-4BD7-98F7-977E68B539F1}" srcOrd="0" destOrd="0" presId="urn:microsoft.com/office/officeart/2005/8/layout/process1"/>
    <dgm:cxn modelId="{EF371DC1-854B-4CAB-AEF1-F70DE463D772}" type="presOf" srcId="{0AE4702D-34CD-48D0-93AE-CE575B679B81}" destId="{96E88E8F-0101-458E-B028-F0427D93D424}" srcOrd="0" destOrd="0" presId="urn:microsoft.com/office/officeart/2005/8/layout/process1"/>
    <dgm:cxn modelId="{47842D37-510A-4C5A-BE35-BFCAE320DC6B}" type="presOf" srcId="{6D5EFE9C-E8EC-4AE6-8A02-845ADB729E7A}" destId="{F2F96AD4-6ABB-476D-8FC0-D3C48234A5EB}" srcOrd="0" destOrd="0" presId="urn:microsoft.com/office/officeart/2005/8/layout/process1"/>
    <dgm:cxn modelId="{BAE18DF3-EF81-4B3D-A479-3C3F39ED8142}" type="presOf" srcId="{B44503BB-23CD-44E0-BFFA-AC9D3EB56A84}" destId="{45FDDE65-672A-4DBD-87F1-643DED1EF283}" srcOrd="0" destOrd="0" presId="urn:microsoft.com/office/officeart/2005/8/layout/process1"/>
    <dgm:cxn modelId="{19C8880C-6981-4B49-9A68-92721B497C12}" srcId="{6D5EFE9C-E8EC-4AE6-8A02-845ADB729E7A}" destId="{B44503BB-23CD-44E0-BFFA-AC9D3EB56A84}" srcOrd="0" destOrd="0" parTransId="{9F298906-8B43-44A6-85C1-0EC5ECB7F20B}" sibTransId="{39A923F2-3CE3-4A86-8BE6-ACFED7C68611}"/>
    <dgm:cxn modelId="{3C5FDAB5-AAA7-4039-88F4-012518D4E49A}" type="presOf" srcId="{39A923F2-3CE3-4A86-8BE6-ACFED7C68611}" destId="{42C1D6DB-5A72-4D8C-AB39-99FF0E593919}" srcOrd="1" destOrd="0" presId="urn:microsoft.com/office/officeart/2005/8/layout/process1"/>
    <dgm:cxn modelId="{D5773A12-6190-45C6-B35F-A607567C3087}" srcId="{6D5EFE9C-E8EC-4AE6-8A02-845ADB729E7A}" destId="{0AE4702D-34CD-48D0-93AE-CE575B679B81}" srcOrd="1" destOrd="0" parTransId="{F11C86E3-6EA5-44CC-85C4-52190AD82E37}" sibTransId="{185633ED-EFB9-4F93-83F0-F941F9121A80}"/>
    <dgm:cxn modelId="{9E52F883-6626-44CE-831B-182FF27526DE}" type="presParOf" srcId="{F2F96AD4-6ABB-476D-8FC0-D3C48234A5EB}" destId="{45FDDE65-672A-4DBD-87F1-643DED1EF283}" srcOrd="0" destOrd="0" presId="urn:microsoft.com/office/officeart/2005/8/layout/process1"/>
    <dgm:cxn modelId="{647A22DC-E852-4BCF-91B9-1161BECC03F6}" type="presParOf" srcId="{F2F96AD4-6ABB-476D-8FC0-D3C48234A5EB}" destId="{E0F3A6B7-B3AA-4BD7-98F7-977E68B539F1}" srcOrd="1" destOrd="0" presId="urn:microsoft.com/office/officeart/2005/8/layout/process1"/>
    <dgm:cxn modelId="{E04F683A-D3C9-4F00-B43F-766C1D889221}" type="presParOf" srcId="{E0F3A6B7-B3AA-4BD7-98F7-977E68B539F1}" destId="{42C1D6DB-5A72-4D8C-AB39-99FF0E593919}" srcOrd="0" destOrd="0" presId="urn:microsoft.com/office/officeart/2005/8/layout/process1"/>
    <dgm:cxn modelId="{135C3E29-125A-407A-87D6-2887FA3457D2}" type="presParOf" srcId="{F2F96AD4-6ABB-476D-8FC0-D3C48234A5EB}" destId="{96E88E8F-0101-458E-B028-F0427D93D424}" srcOrd="2"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45B18B4-8BDF-4480-B40F-67557B643657}" type="doc">
      <dgm:prSet loTypeId="urn:microsoft.com/office/officeart/2005/8/layout/hList9" loCatId="list" qsTypeId="urn:microsoft.com/office/officeart/2005/8/quickstyle/simple1#33" qsCatId="simple" csTypeId="urn:microsoft.com/office/officeart/2005/8/colors/accent1_2#34" csCatId="accent1" phldr="1"/>
      <dgm:spPr/>
      <dgm:t>
        <a:bodyPr/>
        <a:lstStyle/>
        <a:p>
          <a:endParaRPr lang="es-PE"/>
        </a:p>
      </dgm:t>
    </dgm:pt>
    <dgm:pt modelId="{E7504D6A-3F40-4D92-93DC-02AA313D1B00}">
      <dgm:prSet phldrT="[Texto]" custT="1"/>
      <dgm:spPr>
        <a:solidFill>
          <a:schemeClr val="bg2">
            <a:lumMod val="75000"/>
          </a:schemeClr>
        </a:solidFill>
        <a:ln>
          <a:solidFill>
            <a:schemeClr val="accent5">
              <a:lumMod val="50000"/>
            </a:schemeClr>
          </a:solidFill>
        </a:ln>
      </dgm:spPr>
      <dgm:t>
        <a:bodyPr/>
        <a:lstStyle/>
        <a:p>
          <a:r>
            <a:rPr lang="es-PE" sz="2000" b="1" dirty="0" smtClean="0">
              <a:solidFill>
                <a:schemeClr val="accent5">
                  <a:lumMod val="50000"/>
                </a:schemeClr>
              </a:solidFill>
            </a:rPr>
            <a:t>RENUNCIA</a:t>
          </a:r>
          <a:endParaRPr lang="es-PE" sz="2000" dirty="0">
            <a:solidFill>
              <a:schemeClr val="accent5">
                <a:lumMod val="50000"/>
              </a:schemeClr>
            </a:solidFill>
          </a:endParaRPr>
        </a:p>
      </dgm:t>
    </dgm:pt>
    <dgm:pt modelId="{DC5CFD51-1E67-4BFE-A3C4-473CBA8D7E4F}" type="parTrans" cxnId="{F0F5C65C-13F9-4248-8A3E-3B26D6AB17B3}">
      <dgm:prSet/>
      <dgm:spPr/>
      <dgm:t>
        <a:bodyPr/>
        <a:lstStyle/>
        <a:p>
          <a:endParaRPr lang="es-PE"/>
        </a:p>
      </dgm:t>
    </dgm:pt>
    <dgm:pt modelId="{A57B6857-426F-4786-8757-DED2E0188956}" type="sibTrans" cxnId="{F0F5C65C-13F9-4248-8A3E-3B26D6AB17B3}">
      <dgm:prSet/>
      <dgm:spPr/>
      <dgm:t>
        <a:bodyPr/>
        <a:lstStyle/>
        <a:p>
          <a:endParaRPr lang="es-PE"/>
        </a:p>
      </dgm:t>
    </dgm:pt>
    <dgm:pt modelId="{5F0A8A0C-B2F0-4C9F-B798-31ED628A9823}">
      <dgm:prSet phldrT="[Texto]" custT="1"/>
      <dgm:spPr>
        <a:noFill/>
        <a:ln>
          <a:solidFill>
            <a:schemeClr val="accent5">
              <a:lumMod val="50000"/>
            </a:schemeClr>
          </a:solidFill>
        </a:ln>
      </dgm:spPr>
      <dgm:t>
        <a:bodyPr/>
        <a:lstStyle/>
        <a:p>
          <a:pPr algn="ctr"/>
          <a:r>
            <a:rPr lang="es-PE" sz="1800" b="0" dirty="0" smtClean="0">
              <a:solidFill>
                <a:schemeClr val="accent5">
                  <a:lumMod val="50000"/>
                </a:schemeClr>
              </a:solidFill>
            </a:rPr>
            <a:t>Es la decisión unilateral del servidor civil  de dar por terminado el servicio</a:t>
          </a:r>
          <a:endParaRPr lang="es-PE" sz="1800" b="0" dirty="0">
            <a:solidFill>
              <a:schemeClr val="accent5">
                <a:lumMod val="50000"/>
              </a:schemeClr>
            </a:solidFill>
          </a:endParaRPr>
        </a:p>
      </dgm:t>
    </dgm:pt>
    <dgm:pt modelId="{7DE6B285-26C7-40C9-97BB-DC0DAF065CB3}" type="parTrans" cxnId="{643AFF19-FFB1-4ED1-9257-7DE6682BC202}">
      <dgm:prSet/>
      <dgm:spPr/>
      <dgm:t>
        <a:bodyPr/>
        <a:lstStyle/>
        <a:p>
          <a:endParaRPr lang="es-PE"/>
        </a:p>
      </dgm:t>
    </dgm:pt>
    <dgm:pt modelId="{0ED1D245-A4A3-4602-8BB7-9CE61947B824}" type="sibTrans" cxnId="{643AFF19-FFB1-4ED1-9257-7DE6682BC202}">
      <dgm:prSet/>
      <dgm:spPr/>
      <dgm:t>
        <a:bodyPr/>
        <a:lstStyle/>
        <a:p>
          <a:endParaRPr lang="es-PE"/>
        </a:p>
      </dgm:t>
    </dgm:pt>
    <dgm:pt modelId="{6D427A5F-0DD3-4AC9-A475-5289351FDA6B}">
      <dgm:prSet phldrT="[Texto]" custT="1"/>
      <dgm:spPr>
        <a:noFill/>
        <a:ln>
          <a:solidFill>
            <a:schemeClr val="accent5">
              <a:lumMod val="50000"/>
            </a:schemeClr>
          </a:solidFill>
        </a:ln>
      </dgm:spPr>
      <dgm:t>
        <a:bodyPr/>
        <a:lstStyle/>
        <a:p>
          <a:pPr algn="ctr"/>
          <a:r>
            <a:rPr lang="es-PE" sz="1800" b="0" dirty="0" smtClean="0">
              <a:solidFill>
                <a:schemeClr val="accent5">
                  <a:lumMod val="50000"/>
                </a:schemeClr>
              </a:solidFill>
            </a:rPr>
            <a:t>El servidor no tiene que justificar la causa de su renuncia, basta que la presente en forma escrita</a:t>
          </a:r>
          <a:endParaRPr lang="es-PE" sz="1800" b="0" dirty="0">
            <a:solidFill>
              <a:schemeClr val="accent5">
                <a:lumMod val="50000"/>
              </a:schemeClr>
            </a:solidFill>
          </a:endParaRPr>
        </a:p>
      </dgm:t>
    </dgm:pt>
    <dgm:pt modelId="{C086456E-407C-41F0-9DF6-CD5D01D0562C}" type="parTrans" cxnId="{14EA076F-35F0-4E82-812C-7F71B74CD152}">
      <dgm:prSet/>
      <dgm:spPr/>
      <dgm:t>
        <a:bodyPr/>
        <a:lstStyle/>
        <a:p>
          <a:endParaRPr lang="es-PE"/>
        </a:p>
      </dgm:t>
    </dgm:pt>
    <dgm:pt modelId="{7448D0D2-F6B1-478B-8BCE-A20B6CB480CD}" type="sibTrans" cxnId="{14EA076F-35F0-4E82-812C-7F71B74CD152}">
      <dgm:prSet/>
      <dgm:spPr/>
      <dgm:t>
        <a:bodyPr/>
        <a:lstStyle/>
        <a:p>
          <a:endParaRPr lang="es-PE"/>
        </a:p>
      </dgm:t>
    </dgm:pt>
    <dgm:pt modelId="{457CC721-F149-49CC-9E46-A2CB4C160A52}" type="pres">
      <dgm:prSet presAssocID="{E45B18B4-8BDF-4480-B40F-67557B643657}" presName="list" presStyleCnt="0">
        <dgm:presLayoutVars>
          <dgm:dir/>
          <dgm:animLvl val="lvl"/>
        </dgm:presLayoutVars>
      </dgm:prSet>
      <dgm:spPr/>
      <dgm:t>
        <a:bodyPr/>
        <a:lstStyle/>
        <a:p>
          <a:endParaRPr lang="es-PE"/>
        </a:p>
      </dgm:t>
    </dgm:pt>
    <dgm:pt modelId="{5585A0AE-8E6E-4291-AF4F-3C26DF2160BA}" type="pres">
      <dgm:prSet presAssocID="{E7504D6A-3F40-4D92-93DC-02AA313D1B00}" presName="posSpace" presStyleCnt="0"/>
      <dgm:spPr/>
    </dgm:pt>
    <dgm:pt modelId="{17EDA0D1-C70D-4DCB-960F-88BE54223377}" type="pres">
      <dgm:prSet presAssocID="{E7504D6A-3F40-4D92-93DC-02AA313D1B00}" presName="vertFlow" presStyleCnt="0"/>
      <dgm:spPr/>
    </dgm:pt>
    <dgm:pt modelId="{095952EA-CDA7-4666-8A35-1496BD183E2E}" type="pres">
      <dgm:prSet presAssocID="{E7504D6A-3F40-4D92-93DC-02AA313D1B00}" presName="topSpace" presStyleCnt="0"/>
      <dgm:spPr/>
    </dgm:pt>
    <dgm:pt modelId="{56900B97-1AD9-465D-94B5-F8ADD571278B}" type="pres">
      <dgm:prSet presAssocID="{E7504D6A-3F40-4D92-93DC-02AA313D1B00}" presName="firstComp" presStyleCnt="0"/>
      <dgm:spPr/>
    </dgm:pt>
    <dgm:pt modelId="{70354327-B6EC-4FDB-9B92-FEA3422BEF5C}" type="pres">
      <dgm:prSet presAssocID="{E7504D6A-3F40-4D92-93DC-02AA313D1B00}" presName="firstChild" presStyleLbl="bgAccFollowNode1" presStyleIdx="0" presStyleCnt="2" custScaleY="118146"/>
      <dgm:spPr/>
      <dgm:t>
        <a:bodyPr/>
        <a:lstStyle/>
        <a:p>
          <a:endParaRPr lang="es-PE"/>
        </a:p>
      </dgm:t>
    </dgm:pt>
    <dgm:pt modelId="{F97E6F69-C241-432F-8311-866E5AFB953D}" type="pres">
      <dgm:prSet presAssocID="{E7504D6A-3F40-4D92-93DC-02AA313D1B00}" presName="firstChildTx" presStyleLbl="bgAccFollowNode1" presStyleIdx="0" presStyleCnt="2">
        <dgm:presLayoutVars>
          <dgm:bulletEnabled val="1"/>
        </dgm:presLayoutVars>
      </dgm:prSet>
      <dgm:spPr/>
      <dgm:t>
        <a:bodyPr/>
        <a:lstStyle/>
        <a:p>
          <a:endParaRPr lang="es-PE"/>
        </a:p>
      </dgm:t>
    </dgm:pt>
    <dgm:pt modelId="{7CB43D4F-DED5-493F-A69A-5FBA01023045}" type="pres">
      <dgm:prSet presAssocID="{6D427A5F-0DD3-4AC9-A475-5289351FDA6B}" presName="comp" presStyleCnt="0"/>
      <dgm:spPr/>
    </dgm:pt>
    <dgm:pt modelId="{3BABD171-1986-4126-A180-6A1B778A725B}" type="pres">
      <dgm:prSet presAssocID="{6D427A5F-0DD3-4AC9-A475-5289351FDA6B}" presName="child" presStyleLbl="bgAccFollowNode1" presStyleIdx="1" presStyleCnt="2"/>
      <dgm:spPr/>
      <dgm:t>
        <a:bodyPr/>
        <a:lstStyle/>
        <a:p>
          <a:endParaRPr lang="es-PE"/>
        </a:p>
      </dgm:t>
    </dgm:pt>
    <dgm:pt modelId="{96FE39BD-865E-4E1B-A72A-C601F876F76C}" type="pres">
      <dgm:prSet presAssocID="{6D427A5F-0DD3-4AC9-A475-5289351FDA6B}" presName="childTx" presStyleLbl="bgAccFollowNode1" presStyleIdx="1" presStyleCnt="2">
        <dgm:presLayoutVars>
          <dgm:bulletEnabled val="1"/>
        </dgm:presLayoutVars>
      </dgm:prSet>
      <dgm:spPr/>
      <dgm:t>
        <a:bodyPr/>
        <a:lstStyle/>
        <a:p>
          <a:endParaRPr lang="es-PE"/>
        </a:p>
      </dgm:t>
    </dgm:pt>
    <dgm:pt modelId="{2A9A0024-DCE8-4377-8086-1E9CB91F502B}" type="pres">
      <dgm:prSet presAssocID="{E7504D6A-3F40-4D92-93DC-02AA313D1B00}" presName="negSpace" presStyleCnt="0"/>
      <dgm:spPr/>
    </dgm:pt>
    <dgm:pt modelId="{22B0E631-B343-4DB7-844A-A879A8F099EA}" type="pres">
      <dgm:prSet presAssocID="{E7504D6A-3F40-4D92-93DC-02AA313D1B00}" presName="circle" presStyleLbl="node1" presStyleIdx="0" presStyleCnt="1" custScaleX="120061" custLinFactNeighborX="-6173" custLinFactNeighborY="-71"/>
      <dgm:spPr/>
      <dgm:t>
        <a:bodyPr/>
        <a:lstStyle/>
        <a:p>
          <a:endParaRPr lang="es-PE"/>
        </a:p>
      </dgm:t>
    </dgm:pt>
  </dgm:ptLst>
  <dgm:cxnLst>
    <dgm:cxn modelId="{F99F5875-2F5B-468B-B8EF-D593586DAE06}" type="presOf" srcId="{6D427A5F-0DD3-4AC9-A475-5289351FDA6B}" destId="{3BABD171-1986-4126-A180-6A1B778A725B}" srcOrd="0" destOrd="0" presId="urn:microsoft.com/office/officeart/2005/8/layout/hList9"/>
    <dgm:cxn modelId="{25773C64-4BDC-43E6-ACD1-E35CEC02DF03}" type="presOf" srcId="{6D427A5F-0DD3-4AC9-A475-5289351FDA6B}" destId="{96FE39BD-865E-4E1B-A72A-C601F876F76C}" srcOrd="1" destOrd="0" presId="urn:microsoft.com/office/officeart/2005/8/layout/hList9"/>
    <dgm:cxn modelId="{9BC31156-88BD-4A72-85BC-77AFBC2F51A1}" type="presOf" srcId="{5F0A8A0C-B2F0-4C9F-B798-31ED628A9823}" destId="{F97E6F69-C241-432F-8311-866E5AFB953D}" srcOrd="1" destOrd="0" presId="urn:microsoft.com/office/officeart/2005/8/layout/hList9"/>
    <dgm:cxn modelId="{08A75243-48CF-439B-8453-C646317A0367}" type="presOf" srcId="{E45B18B4-8BDF-4480-B40F-67557B643657}" destId="{457CC721-F149-49CC-9E46-A2CB4C160A52}" srcOrd="0" destOrd="0" presId="urn:microsoft.com/office/officeart/2005/8/layout/hList9"/>
    <dgm:cxn modelId="{643AFF19-FFB1-4ED1-9257-7DE6682BC202}" srcId="{E7504D6A-3F40-4D92-93DC-02AA313D1B00}" destId="{5F0A8A0C-B2F0-4C9F-B798-31ED628A9823}" srcOrd="0" destOrd="0" parTransId="{7DE6B285-26C7-40C9-97BB-DC0DAF065CB3}" sibTransId="{0ED1D245-A4A3-4602-8BB7-9CE61947B824}"/>
    <dgm:cxn modelId="{F0F5C65C-13F9-4248-8A3E-3B26D6AB17B3}" srcId="{E45B18B4-8BDF-4480-B40F-67557B643657}" destId="{E7504D6A-3F40-4D92-93DC-02AA313D1B00}" srcOrd="0" destOrd="0" parTransId="{DC5CFD51-1E67-4BFE-A3C4-473CBA8D7E4F}" sibTransId="{A57B6857-426F-4786-8757-DED2E0188956}"/>
    <dgm:cxn modelId="{C1C424C4-B60D-49CB-A256-A3F124D8B312}" type="presOf" srcId="{5F0A8A0C-B2F0-4C9F-B798-31ED628A9823}" destId="{70354327-B6EC-4FDB-9B92-FEA3422BEF5C}" srcOrd="0" destOrd="0" presId="urn:microsoft.com/office/officeart/2005/8/layout/hList9"/>
    <dgm:cxn modelId="{01738E5B-159A-4204-8F6B-AF8E017A1254}" type="presOf" srcId="{E7504D6A-3F40-4D92-93DC-02AA313D1B00}" destId="{22B0E631-B343-4DB7-844A-A879A8F099EA}" srcOrd="0" destOrd="0" presId="urn:microsoft.com/office/officeart/2005/8/layout/hList9"/>
    <dgm:cxn modelId="{14EA076F-35F0-4E82-812C-7F71B74CD152}" srcId="{E7504D6A-3F40-4D92-93DC-02AA313D1B00}" destId="{6D427A5F-0DD3-4AC9-A475-5289351FDA6B}" srcOrd="1" destOrd="0" parTransId="{C086456E-407C-41F0-9DF6-CD5D01D0562C}" sibTransId="{7448D0D2-F6B1-478B-8BCE-A20B6CB480CD}"/>
    <dgm:cxn modelId="{50F17555-B109-45F2-8090-1E2BB5185F87}" type="presParOf" srcId="{457CC721-F149-49CC-9E46-A2CB4C160A52}" destId="{5585A0AE-8E6E-4291-AF4F-3C26DF2160BA}" srcOrd="0" destOrd="0" presId="urn:microsoft.com/office/officeart/2005/8/layout/hList9"/>
    <dgm:cxn modelId="{7BBE8431-4FFA-4F39-B68C-7D3910A1515B}" type="presParOf" srcId="{457CC721-F149-49CC-9E46-A2CB4C160A52}" destId="{17EDA0D1-C70D-4DCB-960F-88BE54223377}" srcOrd="1" destOrd="0" presId="urn:microsoft.com/office/officeart/2005/8/layout/hList9"/>
    <dgm:cxn modelId="{82679FD0-77F3-46CD-80A9-24F1522F9AE3}" type="presParOf" srcId="{17EDA0D1-C70D-4DCB-960F-88BE54223377}" destId="{095952EA-CDA7-4666-8A35-1496BD183E2E}" srcOrd="0" destOrd="0" presId="urn:microsoft.com/office/officeart/2005/8/layout/hList9"/>
    <dgm:cxn modelId="{4F6BE5D7-1711-4976-8FBD-C07FBEB2BC61}" type="presParOf" srcId="{17EDA0D1-C70D-4DCB-960F-88BE54223377}" destId="{56900B97-1AD9-465D-94B5-F8ADD571278B}" srcOrd="1" destOrd="0" presId="urn:microsoft.com/office/officeart/2005/8/layout/hList9"/>
    <dgm:cxn modelId="{A8A931DF-ECE2-4A1A-93C8-1ACD65CE2450}" type="presParOf" srcId="{56900B97-1AD9-465D-94B5-F8ADD571278B}" destId="{70354327-B6EC-4FDB-9B92-FEA3422BEF5C}" srcOrd="0" destOrd="0" presId="urn:microsoft.com/office/officeart/2005/8/layout/hList9"/>
    <dgm:cxn modelId="{103DD2A8-8542-4A0C-A63D-7FD505A13721}" type="presParOf" srcId="{56900B97-1AD9-465D-94B5-F8ADD571278B}" destId="{F97E6F69-C241-432F-8311-866E5AFB953D}" srcOrd="1" destOrd="0" presId="urn:microsoft.com/office/officeart/2005/8/layout/hList9"/>
    <dgm:cxn modelId="{F1418102-81E1-49ED-A234-03EC70245472}" type="presParOf" srcId="{17EDA0D1-C70D-4DCB-960F-88BE54223377}" destId="{7CB43D4F-DED5-493F-A69A-5FBA01023045}" srcOrd="2" destOrd="0" presId="urn:microsoft.com/office/officeart/2005/8/layout/hList9"/>
    <dgm:cxn modelId="{0E226129-7243-43C2-8FC7-C736E3F76F13}" type="presParOf" srcId="{7CB43D4F-DED5-493F-A69A-5FBA01023045}" destId="{3BABD171-1986-4126-A180-6A1B778A725B}" srcOrd="0" destOrd="0" presId="urn:microsoft.com/office/officeart/2005/8/layout/hList9"/>
    <dgm:cxn modelId="{26CBC0F8-38F6-43CE-9E24-B1697DDB6F72}" type="presParOf" srcId="{7CB43D4F-DED5-493F-A69A-5FBA01023045}" destId="{96FE39BD-865E-4E1B-A72A-C601F876F76C}" srcOrd="1" destOrd="0" presId="urn:microsoft.com/office/officeart/2005/8/layout/hList9"/>
    <dgm:cxn modelId="{B231F054-8F6B-4736-A318-47E38FA01507}" type="presParOf" srcId="{457CC721-F149-49CC-9E46-A2CB4C160A52}" destId="{2A9A0024-DCE8-4377-8086-1E9CB91F502B}" srcOrd="2" destOrd="0" presId="urn:microsoft.com/office/officeart/2005/8/layout/hList9"/>
    <dgm:cxn modelId="{4B4E5119-BE7E-47F7-9F53-A7F511D0376B}" type="presParOf" srcId="{457CC721-F149-49CC-9E46-A2CB4C160A52}" destId="{22B0E631-B343-4DB7-844A-A879A8F099EA}" srcOrd="3" destOrd="0" presId="urn:microsoft.com/office/officeart/2005/8/layout/hList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B22A526B-7CA0-4159-94EA-858F3988E556}" type="doc">
      <dgm:prSet loTypeId="urn:microsoft.com/office/officeart/2005/8/layout/hList3" loCatId="list" qsTypeId="urn:microsoft.com/office/officeart/2005/8/quickstyle/simple1#34" qsCatId="simple" csTypeId="urn:microsoft.com/office/officeart/2005/8/colors/accent1_2#35" csCatId="accent1" phldr="1"/>
      <dgm:spPr/>
      <dgm:t>
        <a:bodyPr/>
        <a:lstStyle/>
        <a:p>
          <a:endParaRPr lang="es-PE"/>
        </a:p>
      </dgm:t>
    </dgm:pt>
    <dgm:pt modelId="{1622DD79-31CB-43D0-8DA7-576A202C5CF0}">
      <dgm:prSet phldrT="[Texto]" custT="1"/>
      <dgm:spPr>
        <a:noFill/>
        <a:ln w="28575">
          <a:solidFill>
            <a:schemeClr val="accent5">
              <a:lumMod val="50000"/>
            </a:schemeClr>
          </a:solidFill>
        </a:ln>
      </dgm:spPr>
      <dgm:t>
        <a:bodyPr/>
        <a:lstStyle/>
        <a:p>
          <a:r>
            <a:rPr lang="es-PE" sz="2000" b="1" dirty="0" smtClean="0">
              <a:solidFill>
                <a:schemeClr val="accent5">
                  <a:lumMod val="50000"/>
                </a:schemeClr>
              </a:solidFill>
            </a:rPr>
            <a:t>TRÁMITE DE LA RENUNCIA</a:t>
          </a:r>
          <a:endParaRPr lang="es-PE" sz="2000" b="1" dirty="0">
            <a:solidFill>
              <a:schemeClr val="accent5">
                <a:lumMod val="50000"/>
              </a:schemeClr>
            </a:solidFill>
          </a:endParaRPr>
        </a:p>
      </dgm:t>
    </dgm:pt>
    <dgm:pt modelId="{361E668E-5BD2-4996-ABEA-462753A1B261}" type="parTrans" cxnId="{3C10F795-F009-406F-B2F8-1B3333BF4247}">
      <dgm:prSet/>
      <dgm:spPr/>
      <dgm:t>
        <a:bodyPr/>
        <a:lstStyle/>
        <a:p>
          <a:endParaRPr lang="es-PE"/>
        </a:p>
      </dgm:t>
    </dgm:pt>
    <dgm:pt modelId="{9CB55696-6227-419A-B99F-C5FB470D6EC4}" type="sibTrans" cxnId="{3C10F795-F009-406F-B2F8-1B3333BF4247}">
      <dgm:prSet/>
      <dgm:spPr/>
      <dgm:t>
        <a:bodyPr/>
        <a:lstStyle/>
        <a:p>
          <a:endParaRPr lang="es-PE"/>
        </a:p>
      </dgm:t>
    </dgm:pt>
    <dgm:pt modelId="{C570E09A-B5E5-460D-89B9-71BFA485E4E1}">
      <dgm:prSet phldrT="[Texto]" custT="1"/>
      <dgm:spPr>
        <a:noFill/>
        <a:ln w="28575">
          <a:solidFill>
            <a:schemeClr val="accent5">
              <a:lumMod val="50000"/>
            </a:schemeClr>
          </a:solidFill>
        </a:ln>
      </dgm:spPr>
      <dgm:t>
        <a:bodyPr/>
        <a:lstStyle/>
        <a:p>
          <a:r>
            <a:rPr lang="es-PE" sz="1600" dirty="0" smtClean="0">
              <a:solidFill>
                <a:schemeClr val="accent5">
                  <a:lumMod val="50000"/>
                </a:schemeClr>
              </a:solidFill>
            </a:rPr>
            <a:t>Deberá ser presentar por escrito y con una anticipación no menor de treinta (30) días calendarios</a:t>
          </a:r>
          <a:endParaRPr lang="es-PE" sz="1600" dirty="0">
            <a:solidFill>
              <a:schemeClr val="accent5">
                <a:lumMod val="50000"/>
              </a:schemeClr>
            </a:solidFill>
          </a:endParaRPr>
        </a:p>
      </dgm:t>
    </dgm:pt>
    <dgm:pt modelId="{52CFCC77-4700-4D14-B79F-3A9C6C0FCDBC}" type="parTrans" cxnId="{CC35E6C6-F68E-4C57-8498-1F4BCB57FA7D}">
      <dgm:prSet/>
      <dgm:spPr/>
      <dgm:t>
        <a:bodyPr/>
        <a:lstStyle/>
        <a:p>
          <a:endParaRPr lang="es-PE"/>
        </a:p>
      </dgm:t>
    </dgm:pt>
    <dgm:pt modelId="{483C58EE-0366-4F76-8EE6-B98DA36EDB3B}" type="sibTrans" cxnId="{CC35E6C6-F68E-4C57-8498-1F4BCB57FA7D}">
      <dgm:prSet/>
      <dgm:spPr/>
      <dgm:t>
        <a:bodyPr/>
        <a:lstStyle/>
        <a:p>
          <a:endParaRPr lang="es-PE"/>
        </a:p>
      </dgm:t>
    </dgm:pt>
    <dgm:pt modelId="{4272E07A-CD25-4FCD-B7D8-C3BBD1C4AC04}">
      <dgm:prSet phldrT="[Texto]" custT="1"/>
      <dgm:spPr>
        <a:noFill/>
        <a:ln w="28575">
          <a:solidFill>
            <a:schemeClr val="accent5">
              <a:lumMod val="50000"/>
            </a:schemeClr>
          </a:solidFill>
        </a:ln>
      </dgm:spPr>
      <dgm:t>
        <a:bodyPr/>
        <a:lstStyle/>
        <a:p>
          <a:r>
            <a:rPr lang="es-PE" sz="1600" dirty="0" smtClean="0">
              <a:solidFill>
                <a:schemeClr val="accent5">
                  <a:lumMod val="50000"/>
                </a:schemeClr>
              </a:solidFill>
            </a:rPr>
            <a:t>Deberá ser dirigida al jefe inmediato superior  indicando la fecha de término de la conclusión del vínculo</a:t>
          </a:r>
          <a:endParaRPr lang="es-PE" sz="1600" dirty="0">
            <a:solidFill>
              <a:schemeClr val="accent5">
                <a:lumMod val="50000"/>
              </a:schemeClr>
            </a:solidFill>
          </a:endParaRPr>
        </a:p>
      </dgm:t>
    </dgm:pt>
    <dgm:pt modelId="{6C36DC17-6CDD-443E-942A-F294FFFB1E67}" type="parTrans" cxnId="{44E84A12-F3FB-4792-BC4C-A716D4506F6E}">
      <dgm:prSet/>
      <dgm:spPr/>
      <dgm:t>
        <a:bodyPr/>
        <a:lstStyle/>
        <a:p>
          <a:endParaRPr lang="es-PE"/>
        </a:p>
      </dgm:t>
    </dgm:pt>
    <dgm:pt modelId="{75A0501A-01A6-4A64-B8BF-BE9EC1510535}" type="sibTrans" cxnId="{44E84A12-F3FB-4792-BC4C-A716D4506F6E}">
      <dgm:prSet/>
      <dgm:spPr/>
      <dgm:t>
        <a:bodyPr/>
        <a:lstStyle/>
        <a:p>
          <a:endParaRPr lang="es-PE"/>
        </a:p>
      </dgm:t>
    </dgm:pt>
    <dgm:pt modelId="{3A2B4B36-18C1-42AF-BC6B-4D5E52E494F8}">
      <dgm:prSet phldrT="[Texto]" custT="1"/>
      <dgm:spPr>
        <a:noFill/>
        <a:ln w="28575">
          <a:solidFill>
            <a:schemeClr val="accent5">
              <a:lumMod val="50000"/>
            </a:schemeClr>
          </a:solidFill>
        </a:ln>
      </dgm:spPr>
      <dgm:t>
        <a:bodyPr/>
        <a:lstStyle/>
        <a:p>
          <a:r>
            <a:rPr lang="es-PE" sz="1600" dirty="0" smtClean="0">
              <a:solidFill>
                <a:schemeClr val="accent5">
                  <a:lumMod val="50000"/>
                </a:schemeClr>
              </a:solidFill>
            </a:rPr>
            <a:t>El servidor civil que reciba la renuncia, deberá remitirla a la Oficina de Recursos Humanos, con su opinión respecto a la exoneración del plazo, de haber sido solicitada</a:t>
          </a:r>
          <a:endParaRPr lang="es-PE" sz="1600" dirty="0">
            <a:solidFill>
              <a:schemeClr val="accent5">
                <a:lumMod val="50000"/>
              </a:schemeClr>
            </a:solidFill>
          </a:endParaRPr>
        </a:p>
      </dgm:t>
    </dgm:pt>
    <dgm:pt modelId="{05BB5EF7-CA61-4914-98E7-3D98C67847E6}" type="parTrans" cxnId="{3545C684-88B8-4F49-8294-F6012ED0C11B}">
      <dgm:prSet/>
      <dgm:spPr/>
      <dgm:t>
        <a:bodyPr/>
        <a:lstStyle/>
        <a:p>
          <a:endParaRPr lang="es-PE"/>
        </a:p>
      </dgm:t>
    </dgm:pt>
    <dgm:pt modelId="{97A98042-57DE-4DD1-9D84-FAD9CE44C3C3}" type="sibTrans" cxnId="{3545C684-88B8-4F49-8294-F6012ED0C11B}">
      <dgm:prSet/>
      <dgm:spPr/>
      <dgm:t>
        <a:bodyPr/>
        <a:lstStyle/>
        <a:p>
          <a:endParaRPr lang="es-PE"/>
        </a:p>
      </dgm:t>
    </dgm:pt>
    <dgm:pt modelId="{1E6A274F-6028-4D8C-B464-58799011493A}">
      <dgm:prSet phldrT="[Texto]" custT="1"/>
      <dgm:spPr>
        <a:noFill/>
        <a:ln w="28575">
          <a:solidFill>
            <a:schemeClr val="accent5">
              <a:lumMod val="50000"/>
            </a:schemeClr>
          </a:solidFill>
        </a:ln>
      </dgm:spPr>
      <dgm:t>
        <a:bodyPr/>
        <a:lstStyle/>
        <a:p>
          <a:r>
            <a:rPr lang="es-PE" sz="1600" dirty="0" smtClean="0">
              <a:solidFill>
                <a:schemeClr val="accent5">
                  <a:lumMod val="50000"/>
                </a:schemeClr>
              </a:solidFill>
            </a:rPr>
            <a:t>La negativa de exonerar del plazo de preaviso de renuncia obliga al servidor a prestar sus servicios hasta el cumplimiento del plazo</a:t>
          </a:r>
          <a:endParaRPr lang="es-PE" sz="1600" dirty="0">
            <a:solidFill>
              <a:schemeClr val="accent5">
                <a:lumMod val="50000"/>
              </a:schemeClr>
            </a:solidFill>
          </a:endParaRPr>
        </a:p>
      </dgm:t>
    </dgm:pt>
    <dgm:pt modelId="{787CB3B7-FD1E-4B97-9B72-7D11EB03A093}" type="parTrans" cxnId="{D080438B-7ABD-4148-A3A4-BCC1AA90BFED}">
      <dgm:prSet/>
      <dgm:spPr/>
      <dgm:t>
        <a:bodyPr/>
        <a:lstStyle/>
        <a:p>
          <a:endParaRPr lang="es-PE"/>
        </a:p>
      </dgm:t>
    </dgm:pt>
    <dgm:pt modelId="{F5AD51C4-D066-454F-82AE-EC2A0A1BEC92}" type="sibTrans" cxnId="{D080438B-7ABD-4148-A3A4-BCC1AA90BFED}">
      <dgm:prSet/>
      <dgm:spPr/>
      <dgm:t>
        <a:bodyPr/>
        <a:lstStyle/>
        <a:p>
          <a:endParaRPr lang="es-PE"/>
        </a:p>
      </dgm:t>
    </dgm:pt>
    <dgm:pt modelId="{BC45C3CB-0780-46E4-AD2A-E15EA62A93DE}">
      <dgm:prSet phldrT="[Texto]" custT="1"/>
      <dgm:spPr>
        <a:noFill/>
        <a:ln w="28575">
          <a:solidFill>
            <a:schemeClr val="accent5">
              <a:lumMod val="50000"/>
            </a:schemeClr>
          </a:solidFill>
        </a:ln>
      </dgm:spPr>
      <dgm:t>
        <a:bodyPr/>
        <a:lstStyle/>
        <a:p>
          <a:r>
            <a:rPr lang="es-PE" sz="1600" dirty="0" smtClean="0">
              <a:solidFill>
                <a:schemeClr val="accent5">
                  <a:lumMod val="50000"/>
                </a:schemeClr>
              </a:solidFill>
            </a:rPr>
            <a:t>La exoneración del plazo podrá ser rechazada, por escrito, hasta dentro de cinco (5) días hábiles de presentada la renuncia</a:t>
          </a:r>
          <a:endParaRPr lang="es-PE" sz="1600" dirty="0">
            <a:solidFill>
              <a:schemeClr val="accent5">
                <a:lumMod val="50000"/>
              </a:schemeClr>
            </a:solidFill>
          </a:endParaRPr>
        </a:p>
      </dgm:t>
    </dgm:pt>
    <dgm:pt modelId="{FBB2028D-4B58-4324-A23C-96B974E5437A}" type="parTrans" cxnId="{8A55AD97-A29C-4891-B9EA-6B186223642C}">
      <dgm:prSet/>
      <dgm:spPr/>
      <dgm:t>
        <a:bodyPr/>
        <a:lstStyle/>
        <a:p>
          <a:endParaRPr lang="es-PE"/>
        </a:p>
      </dgm:t>
    </dgm:pt>
    <dgm:pt modelId="{2F9F9D79-2F46-4B88-9A6D-F92AF1A416C4}" type="sibTrans" cxnId="{8A55AD97-A29C-4891-B9EA-6B186223642C}">
      <dgm:prSet/>
      <dgm:spPr/>
      <dgm:t>
        <a:bodyPr/>
        <a:lstStyle/>
        <a:p>
          <a:endParaRPr lang="es-PE"/>
        </a:p>
      </dgm:t>
    </dgm:pt>
    <dgm:pt modelId="{67435F02-F093-4739-8628-2324682B44F7}">
      <dgm:prSet phldrT="[Texto]" custT="1"/>
      <dgm:spPr>
        <a:noFill/>
        <a:ln w="28575">
          <a:solidFill>
            <a:schemeClr val="accent5">
              <a:lumMod val="50000"/>
            </a:schemeClr>
          </a:solidFill>
        </a:ln>
      </dgm:spPr>
      <dgm:t>
        <a:bodyPr/>
        <a:lstStyle/>
        <a:p>
          <a:r>
            <a:rPr lang="es-PE" sz="1600" dirty="0" smtClean="0">
              <a:solidFill>
                <a:schemeClr val="accent5">
                  <a:lumMod val="50000"/>
                </a:schemeClr>
              </a:solidFill>
            </a:rPr>
            <a:t>Vencido el plazo  de cinco (5) días y de no haber respuesta de la Oficina de Recursos Humanos, la exoneración se dará por aceptada de manera tácita.</a:t>
          </a:r>
          <a:endParaRPr lang="es-PE" sz="1600" dirty="0">
            <a:solidFill>
              <a:schemeClr val="accent5">
                <a:lumMod val="50000"/>
              </a:schemeClr>
            </a:solidFill>
          </a:endParaRPr>
        </a:p>
      </dgm:t>
    </dgm:pt>
    <dgm:pt modelId="{D71B78BC-F94A-4655-B8DE-B844B03C90B7}" type="parTrans" cxnId="{0C1BD751-A095-4BB4-844B-D40FB980A5DC}">
      <dgm:prSet/>
      <dgm:spPr/>
      <dgm:t>
        <a:bodyPr/>
        <a:lstStyle/>
        <a:p>
          <a:endParaRPr lang="es-PE"/>
        </a:p>
      </dgm:t>
    </dgm:pt>
    <dgm:pt modelId="{1A3F15B0-DAB3-4B2C-9AD4-9A29FE2F4031}" type="sibTrans" cxnId="{0C1BD751-A095-4BB4-844B-D40FB980A5DC}">
      <dgm:prSet/>
      <dgm:spPr/>
      <dgm:t>
        <a:bodyPr/>
        <a:lstStyle/>
        <a:p>
          <a:endParaRPr lang="es-PE"/>
        </a:p>
      </dgm:t>
    </dgm:pt>
    <dgm:pt modelId="{3CB01672-D82D-42C1-A41C-727C89E838FD}" type="pres">
      <dgm:prSet presAssocID="{B22A526B-7CA0-4159-94EA-858F3988E556}" presName="composite" presStyleCnt="0">
        <dgm:presLayoutVars>
          <dgm:chMax val="1"/>
          <dgm:dir/>
          <dgm:resizeHandles val="exact"/>
        </dgm:presLayoutVars>
      </dgm:prSet>
      <dgm:spPr/>
      <dgm:t>
        <a:bodyPr/>
        <a:lstStyle/>
        <a:p>
          <a:endParaRPr lang="es-PE"/>
        </a:p>
      </dgm:t>
    </dgm:pt>
    <dgm:pt modelId="{71B1D356-D97A-4276-887A-2DE9290232B9}" type="pres">
      <dgm:prSet presAssocID="{1622DD79-31CB-43D0-8DA7-576A202C5CF0}" presName="roof" presStyleLbl="dkBgShp" presStyleIdx="0" presStyleCnt="2"/>
      <dgm:spPr/>
      <dgm:t>
        <a:bodyPr/>
        <a:lstStyle/>
        <a:p>
          <a:endParaRPr lang="es-PE"/>
        </a:p>
      </dgm:t>
    </dgm:pt>
    <dgm:pt modelId="{F35B122C-6164-4686-AC6D-E79B901FA013}" type="pres">
      <dgm:prSet presAssocID="{1622DD79-31CB-43D0-8DA7-576A202C5CF0}" presName="pillars" presStyleCnt="0"/>
      <dgm:spPr/>
    </dgm:pt>
    <dgm:pt modelId="{C51C803B-57C8-403F-BF71-5A65052B12D5}" type="pres">
      <dgm:prSet presAssocID="{1622DD79-31CB-43D0-8DA7-576A202C5CF0}" presName="pillar1" presStyleLbl="node1" presStyleIdx="0" presStyleCnt="6">
        <dgm:presLayoutVars>
          <dgm:bulletEnabled val="1"/>
        </dgm:presLayoutVars>
      </dgm:prSet>
      <dgm:spPr/>
      <dgm:t>
        <a:bodyPr/>
        <a:lstStyle/>
        <a:p>
          <a:endParaRPr lang="es-PE"/>
        </a:p>
      </dgm:t>
    </dgm:pt>
    <dgm:pt modelId="{D0875481-5A1D-401D-8DB5-5FE2C033D90C}" type="pres">
      <dgm:prSet presAssocID="{4272E07A-CD25-4FCD-B7D8-C3BBD1C4AC04}" presName="pillarX" presStyleLbl="node1" presStyleIdx="1" presStyleCnt="6">
        <dgm:presLayoutVars>
          <dgm:bulletEnabled val="1"/>
        </dgm:presLayoutVars>
      </dgm:prSet>
      <dgm:spPr/>
      <dgm:t>
        <a:bodyPr/>
        <a:lstStyle/>
        <a:p>
          <a:endParaRPr lang="es-PE"/>
        </a:p>
      </dgm:t>
    </dgm:pt>
    <dgm:pt modelId="{221B24BE-A81C-4526-9C80-AC26BF6A662B}" type="pres">
      <dgm:prSet presAssocID="{3A2B4B36-18C1-42AF-BC6B-4D5E52E494F8}" presName="pillarX" presStyleLbl="node1" presStyleIdx="2" presStyleCnt="6">
        <dgm:presLayoutVars>
          <dgm:bulletEnabled val="1"/>
        </dgm:presLayoutVars>
      </dgm:prSet>
      <dgm:spPr/>
      <dgm:t>
        <a:bodyPr/>
        <a:lstStyle/>
        <a:p>
          <a:endParaRPr lang="es-PE"/>
        </a:p>
      </dgm:t>
    </dgm:pt>
    <dgm:pt modelId="{374363C8-B36C-4750-9491-4F1A063C3295}" type="pres">
      <dgm:prSet presAssocID="{BC45C3CB-0780-46E4-AD2A-E15EA62A93DE}" presName="pillarX" presStyleLbl="node1" presStyleIdx="3" presStyleCnt="6">
        <dgm:presLayoutVars>
          <dgm:bulletEnabled val="1"/>
        </dgm:presLayoutVars>
      </dgm:prSet>
      <dgm:spPr/>
      <dgm:t>
        <a:bodyPr/>
        <a:lstStyle/>
        <a:p>
          <a:endParaRPr lang="es-PE"/>
        </a:p>
      </dgm:t>
    </dgm:pt>
    <dgm:pt modelId="{C3EBF121-8F1B-462D-8DD7-9AC08F1B9760}" type="pres">
      <dgm:prSet presAssocID="{67435F02-F093-4739-8628-2324682B44F7}" presName="pillarX" presStyleLbl="node1" presStyleIdx="4" presStyleCnt="6">
        <dgm:presLayoutVars>
          <dgm:bulletEnabled val="1"/>
        </dgm:presLayoutVars>
      </dgm:prSet>
      <dgm:spPr/>
      <dgm:t>
        <a:bodyPr/>
        <a:lstStyle/>
        <a:p>
          <a:endParaRPr lang="es-PE"/>
        </a:p>
      </dgm:t>
    </dgm:pt>
    <dgm:pt modelId="{D99440A6-2A39-4F12-8209-88ED1F3DA7D6}" type="pres">
      <dgm:prSet presAssocID="{1E6A274F-6028-4D8C-B464-58799011493A}" presName="pillarX" presStyleLbl="node1" presStyleIdx="5" presStyleCnt="6">
        <dgm:presLayoutVars>
          <dgm:bulletEnabled val="1"/>
        </dgm:presLayoutVars>
      </dgm:prSet>
      <dgm:spPr/>
      <dgm:t>
        <a:bodyPr/>
        <a:lstStyle/>
        <a:p>
          <a:endParaRPr lang="es-PE"/>
        </a:p>
      </dgm:t>
    </dgm:pt>
    <dgm:pt modelId="{E7E20F19-4E89-4AAF-BF40-F81F44ED2E0D}" type="pres">
      <dgm:prSet presAssocID="{1622DD79-31CB-43D0-8DA7-576A202C5CF0}" presName="base" presStyleLbl="dkBgShp" presStyleIdx="1" presStyleCnt="2"/>
      <dgm:spPr>
        <a:noFill/>
        <a:ln w="28575">
          <a:solidFill>
            <a:schemeClr val="accent5">
              <a:lumMod val="50000"/>
            </a:schemeClr>
          </a:solidFill>
        </a:ln>
      </dgm:spPr>
    </dgm:pt>
  </dgm:ptLst>
  <dgm:cxnLst>
    <dgm:cxn modelId="{8A55AD97-A29C-4891-B9EA-6B186223642C}" srcId="{1622DD79-31CB-43D0-8DA7-576A202C5CF0}" destId="{BC45C3CB-0780-46E4-AD2A-E15EA62A93DE}" srcOrd="3" destOrd="0" parTransId="{FBB2028D-4B58-4324-A23C-96B974E5437A}" sibTransId="{2F9F9D79-2F46-4B88-9A6D-F92AF1A416C4}"/>
    <dgm:cxn modelId="{E152763D-8D3D-4202-9CB1-BB14108210A6}" type="presOf" srcId="{3A2B4B36-18C1-42AF-BC6B-4D5E52E494F8}" destId="{221B24BE-A81C-4526-9C80-AC26BF6A662B}" srcOrd="0" destOrd="0" presId="urn:microsoft.com/office/officeart/2005/8/layout/hList3"/>
    <dgm:cxn modelId="{D080438B-7ABD-4148-A3A4-BCC1AA90BFED}" srcId="{1622DD79-31CB-43D0-8DA7-576A202C5CF0}" destId="{1E6A274F-6028-4D8C-B464-58799011493A}" srcOrd="5" destOrd="0" parTransId="{787CB3B7-FD1E-4B97-9B72-7D11EB03A093}" sibTransId="{F5AD51C4-D066-454F-82AE-EC2A0A1BEC92}"/>
    <dgm:cxn modelId="{85A6BACC-FC7A-4834-90E0-2A7328EE1847}" type="presOf" srcId="{67435F02-F093-4739-8628-2324682B44F7}" destId="{C3EBF121-8F1B-462D-8DD7-9AC08F1B9760}" srcOrd="0" destOrd="0" presId="urn:microsoft.com/office/officeart/2005/8/layout/hList3"/>
    <dgm:cxn modelId="{3C10F795-F009-406F-B2F8-1B3333BF4247}" srcId="{B22A526B-7CA0-4159-94EA-858F3988E556}" destId="{1622DD79-31CB-43D0-8DA7-576A202C5CF0}" srcOrd="0" destOrd="0" parTransId="{361E668E-5BD2-4996-ABEA-462753A1B261}" sibTransId="{9CB55696-6227-419A-B99F-C5FB470D6EC4}"/>
    <dgm:cxn modelId="{72C2191C-19C0-47CE-B467-8493732EB839}" type="presOf" srcId="{1622DD79-31CB-43D0-8DA7-576A202C5CF0}" destId="{71B1D356-D97A-4276-887A-2DE9290232B9}" srcOrd="0" destOrd="0" presId="urn:microsoft.com/office/officeart/2005/8/layout/hList3"/>
    <dgm:cxn modelId="{F06783BE-D86C-4283-BA82-A6E7CD05926C}" type="presOf" srcId="{4272E07A-CD25-4FCD-B7D8-C3BBD1C4AC04}" destId="{D0875481-5A1D-401D-8DB5-5FE2C033D90C}" srcOrd="0" destOrd="0" presId="urn:microsoft.com/office/officeart/2005/8/layout/hList3"/>
    <dgm:cxn modelId="{3545C684-88B8-4F49-8294-F6012ED0C11B}" srcId="{1622DD79-31CB-43D0-8DA7-576A202C5CF0}" destId="{3A2B4B36-18C1-42AF-BC6B-4D5E52E494F8}" srcOrd="2" destOrd="0" parTransId="{05BB5EF7-CA61-4914-98E7-3D98C67847E6}" sibTransId="{97A98042-57DE-4DD1-9D84-FAD9CE44C3C3}"/>
    <dgm:cxn modelId="{59B1A8FC-DA44-4BF9-B877-B48B36E02D20}" type="presOf" srcId="{B22A526B-7CA0-4159-94EA-858F3988E556}" destId="{3CB01672-D82D-42C1-A41C-727C89E838FD}" srcOrd="0" destOrd="0" presId="urn:microsoft.com/office/officeart/2005/8/layout/hList3"/>
    <dgm:cxn modelId="{D43A9C10-D7C3-4597-BAEF-FF4EA05F00B0}" type="presOf" srcId="{C570E09A-B5E5-460D-89B9-71BFA485E4E1}" destId="{C51C803B-57C8-403F-BF71-5A65052B12D5}" srcOrd="0" destOrd="0" presId="urn:microsoft.com/office/officeart/2005/8/layout/hList3"/>
    <dgm:cxn modelId="{CC35E6C6-F68E-4C57-8498-1F4BCB57FA7D}" srcId="{1622DD79-31CB-43D0-8DA7-576A202C5CF0}" destId="{C570E09A-B5E5-460D-89B9-71BFA485E4E1}" srcOrd="0" destOrd="0" parTransId="{52CFCC77-4700-4D14-B79F-3A9C6C0FCDBC}" sibTransId="{483C58EE-0366-4F76-8EE6-B98DA36EDB3B}"/>
    <dgm:cxn modelId="{44E84A12-F3FB-4792-BC4C-A716D4506F6E}" srcId="{1622DD79-31CB-43D0-8DA7-576A202C5CF0}" destId="{4272E07A-CD25-4FCD-B7D8-C3BBD1C4AC04}" srcOrd="1" destOrd="0" parTransId="{6C36DC17-6CDD-443E-942A-F294FFFB1E67}" sibTransId="{75A0501A-01A6-4A64-B8BF-BE9EC1510535}"/>
    <dgm:cxn modelId="{0C1BD751-A095-4BB4-844B-D40FB980A5DC}" srcId="{1622DD79-31CB-43D0-8DA7-576A202C5CF0}" destId="{67435F02-F093-4739-8628-2324682B44F7}" srcOrd="4" destOrd="0" parTransId="{D71B78BC-F94A-4655-B8DE-B844B03C90B7}" sibTransId="{1A3F15B0-DAB3-4B2C-9AD4-9A29FE2F4031}"/>
    <dgm:cxn modelId="{05F50F9B-CB20-45F2-BF4A-BB80E2B4CB26}" type="presOf" srcId="{BC45C3CB-0780-46E4-AD2A-E15EA62A93DE}" destId="{374363C8-B36C-4750-9491-4F1A063C3295}" srcOrd="0" destOrd="0" presId="urn:microsoft.com/office/officeart/2005/8/layout/hList3"/>
    <dgm:cxn modelId="{0C7DBED0-31F7-4239-BC60-FC242361AD34}" type="presOf" srcId="{1E6A274F-6028-4D8C-B464-58799011493A}" destId="{D99440A6-2A39-4F12-8209-88ED1F3DA7D6}" srcOrd="0" destOrd="0" presId="urn:microsoft.com/office/officeart/2005/8/layout/hList3"/>
    <dgm:cxn modelId="{33F3FAC7-62D0-472A-BFDB-54946123B726}" type="presParOf" srcId="{3CB01672-D82D-42C1-A41C-727C89E838FD}" destId="{71B1D356-D97A-4276-887A-2DE9290232B9}" srcOrd="0" destOrd="0" presId="urn:microsoft.com/office/officeart/2005/8/layout/hList3"/>
    <dgm:cxn modelId="{38118AC5-9F01-4456-B007-C546EAF95593}" type="presParOf" srcId="{3CB01672-D82D-42C1-A41C-727C89E838FD}" destId="{F35B122C-6164-4686-AC6D-E79B901FA013}" srcOrd="1" destOrd="0" presId="urn:microsoft.com/office/officeart/2005/8/layout/hList3"/>
    <dgm:cxn modelId="{B585CDFA-5315-42BB-AFF3-844030F167DB}" type="presParOf" srcId="{F35B122C-6164-4686-AC6D-E79B901FA013}" destId="{C51C803B-57C8-403F-BF71-5A65052B12D5}" srcOrd="0" destOrd="0" presId="urn:microsoft.com/office/officeart/2005/8/layout/hList3"/>
    <dgm:cxn modelId="{8F2472F6-7E02-474F-B75B-5B294FDFD22C}" type="presParOf" srcId="{F35B122C-6164-4686-AC6D-E79B901FA013}" destId="{D0875481-5A1D-401D-8DB5-5FE2C033D90C}" srcOrd="1" destOrd="0" presId="urn:microsoft.com/office/officeart/2005/8/layout/hList3"/>
    <dgm:cxn modelId="{6C5E04A7-C295-43DC-AB52-60E8F99BDE4C}" type="presParOf" srcId="{F35B122C-6164-4686-AC6D-E79B901FA013}" destId="{221B24BE-A81C-4526-9C80-AC26BF6A662B}" srcOrd="2" destOrd="0" presId="urn:microsoft.com/office/officeart/2005/8/layout/hList3"/>
    <dgm:cxn modelId="{61A2A30E-8BD3-4E92-A131-DDFD80D68A34}" type="presParOf" srcId="{F35B122C-6164-4686-AC6D-E79B901FA013}" destId="{374363C8-B36C-4750-9491-4F1A063C3295}" srcOrd="3" destOrd="0" presId="urn:microsoft.com/office/officeart/2005/8/layout/hList3"/>
    <dgm:cxn modelId="{841EFA7B-EB3F-48E7-800B-B02FA8109534}" type="presParOf" srcId="{F35B122C-6164-4686-AC6D-E79B901FA013}" destId="{C3EBF121-8F1B-462D-8DD7-9AC08F1B9760}" srcOrd="4" destOrd="0" presId="urn:microsoft.com/office/officeart/2005/8/layout/hList3"/>
    <dgm:cxn modelId="{8ED19BC4-144C-42A3-A991-9577B40646D0}" type="presParOf" srcId="{F35B122C-6164-4686-AC6D-E79B901FA013}" destId="{D99440A6-2A39-4F12-8209-88ED1F3DA7D6}" srcOrd="5" destOrd="0" presId="urn:microsoft.com/office/officeart/2005/8/layout/hList3"/>
    <dgm:cxn modelId="{2AFB95F1-D1B9-4BDA-AD23-1B5FA85242D7}" type="presParOf" srcId="{3CB01672-D82D-42C1-A41C-727C89E838FD}" destId="{E7E20F19-4E89-4AAF-BF40-F81F44ED2E0D}" srcOrd="2" destOrd="0" presId="urn:microsoft.com/office/officeart/2005/8/layout/hList3"/>
  </dgm:cxnLst>
  <dgm:bg/>
  <dgm:whole>
    <a:ln w="28575"/>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647AE87E-3158-493F-83D2-8628356105FC}" type="doc">
      <dgm:prSet loTypeId="urn:microsoft.com/office/officeart/2005/8/layout/process2" loCatId="process" qsTypeId="urn:microsoft.com/office/officeart/2005/8/quickstyle/simple1#35" qsCatId="simple" csTypeId="urn:microsoft.com/office/officeart/2005/8/colors/accent1_2#36" csCatId="accent1" phldr="1"/>
      <dgm:spPr/>
    </dgm:pt>
    <dgm:pt modelId="{4F3643FA-7997-40BD-865D-0A08C3C01525}">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JUBILACIÓN </a:t>
          </a:r>
          <a:endParaRPr lang="es-PE" sz="1800" dirty="0">
            <a:solidFill>
              <a:schemeClr val="accent5">
                <a:lumMod val="50000"/>
              </a:schemeClr>
            </a:solidFill>
          </a:endParaRPr>
        </a:p>
      </dgm:t>
    </dgm:pt>
    <dgm:pt modelId="{553EC733-2B74-4F99-B314-A71DA0C13241}" type="parTrans" cxnId="{0C694313-0C49-430F-8ED7-290023B09AD8}">
      <dgm:prSet/>
      <dgm:spPr/>
      <dgm:t>
        <a:bodyPr/>
        <a:lstStyle/>
        <a:p>
          <a:endParaRPr lang="es-PE"/>
        </a:p>
      </dgm:t>
    </dgm:pt>
    <dgm:pt modelId="{9DDDDE1A-7426-4A26-8270-510EA7C4354F}" type="sibTrans" cxnId="{0C694313-0C49-430F-8ED7-290023B09AD8}">
      <dgm:prSet/>
      <dgm:spPr>
        <a:solidFill>
          <a:schemeClr val="bg2">
            <a:lumMod val="50000"/>
          </a:schemeClr>
        </a:solidFill>
        <a:ln>
          <a:solidFill>
            <a:schemeClr val="bg2">
              <a:lumMod val="50000"/>
            </a:schemeClr>
          </a:solidFill>
        </a:ln>
      </dgm:spPr>
      <dgm:t>
        <a:bodyPr/>
        <a:lstStyle/>
        <a:p>
          <a:endParaRPr lang="es-PE"/>
        </a:p>
      </dgm:t>
    </dgm:pt>
    <dgm:pt modelId="{6FD33EF1-916C-401A-9C86-D3054D271DB0}">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Derecho del servidor civil para dejar de ejercer una actividad remunerada y retirarse de la vida laboral al alcanzar determinada edad</a:t>
          </a:r>
          <a:endParaRPr lang="es-PE" sz="1600" b="0" dirty="0">
            <a:solidFill>
              <a:schemeClr val="accent5">
                <a:lumMod val="50000"/>
              </a:schemeClr>
            </a:solidFill>
          </a:endParaRPr>
        </a:p>
      </dgm:t>
    </dgm:pt>
    <dgm:pt modelId="{DDEAE22F-E968-45A2-9B41-7A52A70DE0E4}" type="parTrans" cxnId="{F2C63725-D41A-44F8-87CF-B9E7DBB802A8}">
      <dgm:prSet/>
      <dgm:spPr/>
      <dgm:t>
        <a:bodyPr/>
        <a:lstStyle/>
        <a:p>
          <a:endParaRPr lang="es-PE"/>
        </a:p>
      </dgm:t>
    </dgm:pt>
    <dgm:pt modelId="{171D483E-AEFD-4545-AB5F-02DF9837BED4}" type="sibTrans" cxnId="{F2C63725-D41A-44F8-87CF-B9E7DBB802A8}">
      <dgm:prSet/>
      <dgm:spPr>
        <a:solidFill>
          <a:schemeClr val="bg2">
            <a:lumMod val="50000"/>
          </a:schemeClr>
        </a:solidFill>
        <a:ln>
          <a:solidFill>
            <a:schemeClr val="bg2">
              <a:lumMod val="50000"/>
            </a:schemeClr>
          </a:solidFill>
        </a:ln>
      </dgm:spPr>
      <dgm:t>
        <a:bodyPr/>
        <a:lstStyle/>
        <a:p>
          <a:endParaRPr lang="es-PE"/>
        </a:p>
      </dgm:t>
    </dgm:pt>
    <dgm:pt modelId="{EB88093E-BEFE-47A8-9D78-5FAE087A8832}">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Opera cuando el servidor civil sea notificado de la resolución que reconozca su derecho a la pensión de jubilación a cargo de la Oficina de Normalización Previsional o del Sistema Privado de Pensiones, bajo cualquier modalidad. Bajo ningún supuesto el vínculo del servicio civil podrá persistir si es que el servidor percibe una pensión de jubilación </a:t>
          </a:r>
          <a:r>
            <a:rPr lang="es-PE" sz="1400" b="0" dirty="0" smtClean="0">
              <a:solidFill>
                <a:schemeClr val="accent5">
                  <a:lumMod val="50000"/>
                </a:schemeClr>
              </a:solidFill>
            </a:rPr>
            <a:t>(*)</a:t>
          </a:r>
          <a:endParaRPr lang="es-PE" sz="1400" b="0" dirty="0">
            <a:solidFill>
              <a:schemeClr val="accent5">
                <a:lumMod val="50000"/>
              </a:schemeClr>
            </a:solidFill>
          </a:endParaRPr>
        </a:p>
      </dgm:t>
    </dgm:pt>
    <dgm:pt modelId="{D95E999B-35CF-4A32-AA86-86AB3B9C0E0C}" type="parTrans" cxnId="{C2497152-4E0B-4DDC-8CA0-22466E9E04F9}">
      <dgm:prSet/>
      <dgm:spPr/>
      <dgm:t>
        <a:bodyPr/>
        <a:lstStyle/>
        <a:p>
          <a:endParaRPr lang="es-PE"/>
        </a:p>
      </dgm:t>
    </dgm:pt>
    <dgm:pt modelId="{021FBDCF-EBBE-41B9-A608-676958EECCC3}" type="sibTrans" cxnId="{C2497152-4E0B-4DDC-8CA0-22466E9E04F9}">
      <dgm:prSet/>
      <dgm:spPr/>
      <dgm:t>
        <a:bodyPr/>
        <a:lstStyle/>
        <a:p>
          <a:endParaRPr lang="es-PE"/>
        </a:p>
      </dgm:t>
    </dgm:pt>
    <dgm:pt modelId="{113A308E-083F-429E-A915-A0FDDB2FB4E4}" type="pres">
      <dgm:prSet presAssocID="{647AE87E-3158-493F-83D2-8628356105FC}" presName="linearFlow" presStyleCnt="0">
        <dgm:presLayoutVars>
          <dgm:resizeHandles val="exact"/>
        </dgm:presLayoutVars>
      </dgm:prSet>
      <dgm:spPr/>
    </dgm:pt>
    <dgm:pt modelId="{C0993058-A57B-47AE-B108-1961EEAB07AC}" type="pres">
      <dgm:prSet presAssocID="{4F3643FA-7997-40BD-865D-0A08C3C01525}" presName="node" presStyleLbl="node1" presStyleIdx="0" presStyleCnt="3" custScaleY="43786" custLinFactNeighborX="1126" custLinFactNeighborY="5838">
        <dgm:presLayoutVars>
          <dgm:bulletEnabled val="1"/>
        </dgm:presLayoutVars>
      </dgm:prSet>
      <dgm:spPr/>
      <dgm:t>
        <a:bodyPr/>
        <a:lstStyle/>
        <a:p>
          <a:endParaRPr lang="es-PE"/>
        </a:p>
      </dgm:t>
    </dgm:pt>
    <dgm:pt modelId="{DD8DE703-0E92-4BE2-86BE-25AFCF92BBB2}" type="pres">
      <dgm:prSet presAssocID="{9DDDDE1A-7426-4A26-8270-510EA7C4354F}" presName="sibTrans" presStyleLbl="sibTrans2D1" presStyleIdx="0" presStyleCnt="2" custScaleX="76765" custScaleY="71192" custLinFactNeighborX="-9064" custLinFactNeighborY="2687"/>
      <dgm:spPr/>
      <dgm:t>
        <a:bodyPr/>
        <a:lstStyle/>
        <a:p>
          <a:endParaRPr lang="es-PE"/>
        </a:p>
      </dgm:t>
    </dgm:pt>
    <dgm:pt modelId="{F332D107-0C08-4ADB-9BBC-6DFADD4E95C1}" type="pres">
      <dgm:prSet presAssocID="{9DDDDE1A-7426-4A26-8270-510EA7C4354F}" presName="connectorText" presStyleLbl="sibTrans2D1" presStyleIdx="0" presStyleCnt="2"/>
      <dgm:spPr/>
      <dgm:t>
        <a:bodyPr/>
        <a:lstStyle/>
        <a:p>
          <a:endParaRPr lang="es-PE"/>
        </a:p>
      </dgm:t>
    </dgm:pt>
    <dgm:pt modelId="{F2C976C9-7E0B-4183-8F99-DA6490F80CA3}" type="pres">
      <dgm:prSet presAssocID="{6FD33EF1-916C-401A-9C86-D3054D271DB0}" presName="node" presStyleLbl="node1" presStyleIdx="1" presStyleCnt="3" custScaleY="70741" custLinFactNeighborX="-619" custLinFactNeighborY="4758">
        <dgm:presLayoutVars>
          <dgm:bulletEnabled val="1"/>
        </dgm:presLayoutVars>
      </dgm:prSet>
      <dgm:spPr/>
      <dgm:t>
        <a:bodyPr/>
        <a:lstStyle/>
        <a:p>
          <a:endParaRPr lang="es-PE"/>
        </a:p>
      </dgm:t>
    </dgm:pt>
    <dgm:pt modelId="{341CD15E-83B4-465C-9684-8485D830B7CF}" type="pres">
      <dgm:prSet presAssocID="{171D483E-AEFD-4545-AB5F-02DF9837BED4}" presName="sibTrans" presStyleLbl="sibTrans2D1" presStyleIdx="1" presStyleCnt="2" custScaleX="69511" custScaleY="71192" custLinFactNeighborX="-1048" custLinFactNeighborY="9327"/>
      <dgm:spPr/>
      <dgm:t>
        <a:bodyPr/>
        <a:lstStyle/>
        <a:p>
          <a:endParaRPr lang="es-PE"/>
        </a:p>
      </dgm:t>
    </dgm:pt>
    <dgm:pt modelId="{2F47084C-ADBF-48CA-900C-84BB10C346AE}" type="pres">
      <dgm:prSet presAssocID="{171D483E-AEFD-4545-AB5F-02DF9837BED4}" presName="connectorText" presStyleLbl="sibTrans2D1" presStyleIdx="1" presStyleCnt="2"/>
      <dgm:spPr/>
      <dgm:t>
        <a:bodyPr/>
        <a:lstStyle/>
        <a:p>
          <a:endParaRPr lang="es-PE"/>
        </a:p>
      </dgm:t>
    </dgm:pt>
    <dgm:pt modelId="{655BA1C1-BDF8-4C63-94EC-504F0BED6804}" type="pres">
      <dgm:prSet presAssocID="{EB88093E-BEFE-47A8-9D78-5FAE087A8832}" presName="node" presStyleLbl="node1" presStyleIdx="2" presStyleCnt="3" custLinFactNeighborY="-8503">
        <dgm:presLayoutVars>
          <dgm:bulletEnabled val="1"/>
        </dgm:presLayoutVars>
      </dgm:prSet>
      <dgm:spPr/>
      <dgm:t>
        <a:bodyPr/>
        <a:lstStyle/>
        <a:p>
          <a:endParaRPr lang="es-PE"/>
        </a:p>
      </dgm:t>
    </dgm:pt>
  </dgm:ptLst>
  <dgm:cxnLst>
    <dgm:cxn modelId="{C5BCFE1A-009F-45E4-87B6-58FB39403314}" type="presOf" srcId="{647AE87E-3158-493F-83D2-8628356105FC}" destId="{113A308E-083F-429E-A915-A0FDDB2FB4E4}" srcOrd="0" destOrd="0" presId="urn:microsoft.com/office/officeart/2005/8/layout/process2"/>
    <dgm:cxn modelId="{66FF0BA6-D0ED-4BE5-B249-60DA47C8F076}" type="presOf" srcId="{4F3643FA-7997-40BD-865D-0A08C3C01525}" destId="{C0993058-A57B-47AE-B108-1961EEAB07AC}" srcOrd="0" destOrd="0" presId="urn:microsoft.com/office/officeart/2005/8/layout/process2"/>
    <dgm:cxn modelId="{7FB0AE6B-950A-4563-B5DD-F154009244B6}" type="presOf" srcId="{6FD33EF1-916C-401A-9C86-D3054D271DB0}" destId="{F2C976C9-7E0B-4183-8F99-DA6490F80CA3}" srcOrd="0" destOrd="0" presId="urn:microsoft.com/office/officeart/2005/8/layout/process2"/>
    <dgm:cxn modelId="{F2C63725-D41A-44F8-87CF-B9E7DBB802A8}" srcId="{647AE87E-3158-493F-83D2-8628356105FC}" destId="{6FD33EF1-916C-401A-9C86-D3054D271DB0}" srcOrd="1" destOrd="0" parTransId="{DDEAE22F-E968-45A2-9B41-7A52A70DE0E4}" sibTransId="{171D483E-AEFD-4545-AB5F-02DF9837BED4}"/>
    <dgm:cxn modelId="{1087B533-53E3-434B-9477-F4F5C213F5B0}" type="presOf" srcId="{171D483E-AEFD-4545-AB5F-02DF9837BED4}" destId="{2F47084C-ADBF-48CA-900C-84BB10C346AE}" srcOrd="1" destOrd="0" presId="urn:microsoft.com/office/officeart/2005/8/layout/process2"/>
    <dgm:cxn modelId="{F986CB36-719F-4A38-85FE-3BF0C1DA1090}" type="presOf" srcId="{EB88093E-BEFE-47A8-9D78-5FAE087A8832}" destId="{655BA1C1-BDF8-4C63-94EC-504F0BED6804}" srcOrd="0" destOrd="0" presId="urn:microsoft.com/office/officeart/2005/8/layout/process2"/>
    <dgm:cxn modelId="{C2497152-4E0B-4DDC-8CA0-22466E9E04F9}" srcId="{647AE87E-3158-493F-83D2-8628356105FC}" destId="{EB88093E-BEFE-47A8-9D78-5FAE087A8832}" srcOrd="2" destOrd="0" parTransId="{D95E999B-35CF-4A32-AA86-86AB3B9C0E0C}" sibTransId="{021FBDCF-EBBE-41B9-A608-676958EECCC3}"/>
    <dgm:cxn modelId="{C79C3CBD-44EF-4D4B-A6A0-3505FE0A2149}" type="presOf" srcId="{9DDDDE1A-7426-4A26-8270-510EA7C4354F}" destId="{DD8DE703-0E92-4BE2-86BE-25AFCF92BBB2}" srcOrd="0" destOrd="0" presId="urn:microsoft.com/office/officeart/2005/8/layout/process2"/>
    <dgm:cxn modelId="{0C694313-0C49-430F-8ED7-290023B09AD8}" srcId="{647AE87E-3158-493F-83D2-8628356105FC}" destId="{4F3643FA-7997-40BD-865D-0A08C3C01525}" srcOrd="0" destOrd="0" parTransId="{553EC733-2B74-4F99-B314-A71DA0C13241}" sibTransId="{9DDDDE1A-7426-4A26-8270-510EA7C4354F}"/>
    <dgm:cxn modelId="{AD832F91-D4BD-4EE6-A297-A8C58E998A46}" type="presOf" srcId="{171D483E-AEFD-4545-AB5F-02DF9837BED4}" destId="{341CD15E-83B4-465C-9684-8485D830B7CF}" srcOrd="0" destOrd="0" presId="urn:microsoft.com/office/officeart/2005/8/layout/process2"/>
    <dgm:cxn modelId="{0268FF23-30BC-4827-81B2-BAFFC56AE111}" type="presOf" srcId="{9DDDDE1A-7426-4A26-8270-510EA7C4354F}" destId="{F332D107-0C08-4ADB-9BBC-6DFADD4E95C1}" srcOrd="1" destOrd="0" presId="urn:microsoft.com/office/officeart/2005/8/layout/process2"/>
    <dgm:cxn modelId="{EE869804-3E5F-4397-8ACC-6831326F593B}" type="presParOf" srcId="{113A308E-083F-429E-A915-A0FDDB2FB4E4}" destId="{C0993058-A57B-47AE-B108-1961EEAB07AC}" srcOrd="0" destOrd="0" presId="urn:microsoft.com/office/officeart/2005/8/layout/process2"/>
    <dgm:cxn modelId="{C6613237-2958-4A95-98AB-DA311DD03B38}" type="presParOf" srcId="{113A308E-083F-429E-A915-A0FDDB2FB4E4}" destId="{DD8DE703-0E92-4BE2-86BE-25AFCF92BBB2}" srcOrd="1" destOrd="0" presId="urn:microsoft.com/office/officeart/2005/8/layout/process2"/>
    <dgm:cxn modelId="{7BBDE284-CFAF-48D4-98ED-AB75F7CD17A4}" type="presParOf" srcId="{DD8DE703-0E92-4BE2-86BE-25AFCF92BBB2}" destId="{F332D107-0C08-4ADB-9BBC-6DFADD4E95C1}" srcOrd="0" destOrd="0" presId="urn:microsoft.com/office/officeart/2005/8/layout/process2"/>
    <dgm:cxn modelId="{128BA590-634D-4632-ABD3-F88A9DF5881A}" type="presParOf" srcId="{113A308E-083F-429E-A915-A0FDDB2FB4E4}" destId="{F2C976C9-7E0B-4183-8F99-DA6490F80CA3}" srcOrd="2" destOrd="0" presId="urn:microsoft.com/office/officeart/2005/8/layout/process2"/>
    <dgm:cxn modelId="{B96B5BCF-261F-4FA6-AA67-C4C8AD9D6A82}" type="presParOf" srcId="{113A308E-083F-429E-A915-A0FDDB2FB4E4}" destId="{341CD15E-83B4-465C-9684-8485D830B7CF}" srcOrd="3" destOrd="0" presId="urn:microsoft.com/office/officeart/2005/8/layout/process2"/>
    <dgm:cxn modelId="{BCA4023D-3764-4F1A-8B78-C88CBB185B00}" type="presParOf" srcId="{341CD15E-83B4-465C-9684-8485D830B7CF}" destId="{2F47084C-ADBF-48CA-900C-84BB10C346AE}" srcOrd="0" destOrd="0" presId="urn:microsoft.com/office/officeart/2005/8/layout/process2"/>
    <dgm:cxn modelId="{63C3BE0F-3597-46BA-BED6-F489AC66D715}" type="presParOf" srcId="{113A308E-083F-429E-A915-A0FDDB2FB4E4}" destId="{655BA1C1-BDF8-4C63-94EC-504F0BED6804}" srcOrd="4" destOrd="0" presId="urn:microsoft.com/office/officeart/2005/8/layout/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BE43D291-0056-4A16-BF01-0D02960925F7}" type="doc">
      <dgm:prSet loTypeId="urn:microsoft.com/office/officeart/2005/8/layout/hierarchy3" loCatId="hierarchy" qsTypeId="urn:microsoft.com/office/officeart/2005/8/quickstyle/simple1#36" qsCatId="simple" csTypeId="urn:microsoft.com/office/officeart/2005/8/colors/accent1_2#37" csCatId="accent1" phldr="1"/>
      <dgm:spPr/>
      <dgm:t>
        <a:bodyPr/>
        <a:lstStyle/>
        <a:p>
          <a:endParaRPr lang="es-PE"/>
        </a:p>
      </dgm:t>
    </dgm:pt>
    <dgm:pt modelId="{4DCAC693-7B0C-48C4-81BE-EDE7200E2E88}">
      <dgm:prSet phldrT="[Texto]" custT="1"/>
      <dgm:spPr>
        <a:noFill/>
        <a:ln>
          <a:solidFill>
            <a:schemeClr val="accent5">
              <a:lumMod val="50000"/>
            </a:schemeClr>
          </a:solidFill>
        </a:ln>
      </dgm:spPr>
      <dgm:t>
        <a:bodyPr/>
        <a:lstStyle/>
        <a:p>
          <a:r>
            <a:rPr lang="es-PE" sz="2000" b="1" dirty="0" smtClean="0">
              <a:solidFill>
                <a:schemeClr val="accent5">
                  <a:lumMod val="50000"/>
                </a:schemeClr>
              </a:solidFill>
            </a:rPr>
            <a:t>MUTUO ACUERDO</a:t>
          </a:r>
          <a:endParaRPr lang="es-PE" sz="2000" b="1" dirty="0">
            <a:solidFill>
              <a:schemeClr val="accent5">
                <a:lumMod val="50000"/>
              </a:schemeClr>
            </a:solidFill>
          </a:endParaRPr>
        </a:p>
      </dgm:t>
    </dgm:pt>
    <dgm:pt modelId="{C1CAFC7F-A509-49FF-9A2D-53C110A30803}" type="parTrans" cxnId="{C0D11FF5-0589-42D1-AC34-801736ED94F6}">
      <dgm:prSet/>
      <dgm:spPr/>
      <dgm:t>
        <a:bodyPr/>
        <a:lstStyle/>
        <a:p>
          <a:endParaRPr lang="es-PE"/>
        </a:p>
      </dgm:t>
    </dgm:pt>
    <dgm:pt modelId="{F7DCAB42-EBB5-4DC5-AB25-7CD16340327E}" type="sibTrans" cxnId="{C0D11FF5-0589-42D1-AC34-801736ED94F6}">
      <dgm:prSet/>
      <dgm:spPr/>
      <dgm:t>
        <a:bodyPr/>
        <a:lstStyle/>
        <a:p>
          <a:endParaRPr lang="es-PE"/>
        </a:p>
      </dgm:t>
    </dgm:pt>
    <dgm:pt modelId="{80361EAD-A445-4EBF-98B4-68070F59609C}">
      <dgm:prSet phldrT="[Texto]" custT="1"/>
      <dgm:spPr>
        <a:ln>
          <a:solidFill>
            <a:schemeClr val="bg2">
              <a:lumMod val="50000"/>
            </a:schemeClr>
          </a:solidFill>
        </a:ln>
      </dgm:spPr>
      <dgm:t>
        <a:bodyPr/>
        <a:lstStyle/>
        <a:p>
          <a:r>
            <a:rPr lang="es-PE" sz="1800" b="0" dirty="0" smtClean="0">
              <a:solidFill>
                <a:schemeClr val="accent5">
                  <a:lumMod val="50000"/>
                </a:schemeClr>
              </a:solidFill>
            </a:rPr>
            <a:t>Puede extinguirse el servicio civil por acuerdo de quienes le dieron origen, cumpliendo las formalidades de ley</a:t>
          </a:r>
          <a:endParaRPr lang="es-PE" sz="1800" b="0" dirty="0">
            <a:solidFill>
              <a:schemeClr val="accent5">
                <a:lumMod val="50000"/>
              </a:schemeClr>
            </a:solidFill>
          </a:endParaRPr>
        </a:p>
      </dgm:t>
    </dgm:pt>
    <dgm:pt modelId="{A7DEC7F7-9036-4D41-8419-02A4C4231C7E}" type="parTrans" cxnId="{2CE730BF-DEA1-4193-817E-65FF7ECB5312}">
      <dgm:prSet/>
      <dgm:spPr>
        <a:ln>
          <a:solidFill>
            <a:schemeClr val="accent5">
              <a:lumMod val="50000"/>
            </a:schemeClr>
          </a:solidFill>
        </a:ln>
      </dgm:spPr>
      <dgm:t>
        <a:bodyPr/>
        <a:lstStyle/>
        <a:p>
          <a:endParaRPr lang="es-PE"/>
        </a:p>
      </dgm:t>
    </dgm:pt>
    <dgm:pt modelId="{4B6DB083-AB98-45E9-8CE5-45021AB0C72D}" type="sibTrans" cxnId="{2CE730BF-DEA1-4193-817E-65FF7ECB5312}">
      <dgm:prSet/>
      <dgm:spPr/>
      <dgm:t>
        <a:bodyPr/>
        <a:lstStyle/>
        <a:p>
          <a:endParaRPr lang="es-PE"/>
        </a:p>
      </dgm:t>
    </dgm:pt>
    <dgm:pt modelId="{91D64742-21FF-44E9-906F-1200687B259F}" type="pres">
      <dgm:prSet presAssocID="{BE43D291-0056-4A16-BF01-0D02960925F7}" presName="diagram" presStyleCnt="0">
        <dgm:presLayoutVars>
          <dgm:chPref val="1"/>
          <dgm:dir/>
          <dgm:animOne val="branch"/>
          <dgm:animLvl val="lvl"/>
          <dgm:resizeHandles/>
        </dgm:presLayoutVars>
      </dgm:prSet>
      <dgm:spPr/>
      <dgm:t>
        <a:bodyPr/>
        <a:lstStyle/>
        <a:p>
          <a:endParaRPr lang="es-PE"/>
        </a:p>
      </dgm:t>
    </dgm:pt>
    <dgm:pt modelId="{B590EBE1-A9FC-42A5-A08E-655E070A03BD}" type="pres">
      <dgm:prSet presAssocID="{4DCAC693-7B0C-48C4-81BE-EDE7200E2E88}" presName="root" presStyleCnt="0"/>
      <dgm:spPr/>
    </dgm:pt>
    <dgm:pt modelId="{28E90B40-43E2-4051-8D99-0E9E1C376B5F}" type="pres">
      <dgm:prSet presAssocID="{4DCAC693-7B0C-48C4-81BE-EDE7200E2E88}" presName="rootComposite" presStyleCnt="0"/>
      <dgm:spPr/>
    </dgm:pt>
    <dgm:pt modelId="{00270F9A-1BA8-481D-85CA-47C5F66DF041}" type="pres">
      <dgm:prSet presAssocID="{4DCAC693-7B0C-48C4-81BE-EDE7200E2E88}" presName="rootText" presStyleLbl="node1" presStyleIdx="0" presStyleCnt="1" custScaleX="63878" custScaleY="68624" custLinFactNeighborX="415" custLinFactNeighborY="-19967"/>
      <dgm:spPr/>
      <dgm:t>
        <a:bodyPr/>
        <a:lstStyle/>
        <a:p>
          <a:endParaRPr lang="es-PE"/>
        </a:p>
      </dgm:t>
    </dgm:pt>
    <dgm:pt modelId="{12EFB099-BFCA-4C7D-88D3-A5AD405319F6}" type="pres">
      <dgm:prSet presAssocID="{4DCAC693-7B0C-48C4-81BE-EDE7200E2E88}" presName="rootConnector" presStyleLbl="node1" presStyleIdx="0" presStyleCnt="1"/>
      <dgm:spPr/>
      <dgm:t>
        <a:bodyPr/>
        <a:lstStyle/>
        <a:p>
          <a:endParaRPr lang="es-PE"/>
        </a:p>
      </dgm:t>
    </dgm:pt>
    <dgm:pt modelId="{6E349536-E6D4-42D2-BEF6-011D1D2F7B7D}" type="pres">
      <dgm:prSet presAssocID="{4DCAC693-7B0C-48C4-81BE-EDE7200E2E88}" presName="childShape" presStyleCnt="0"/>
      <dgm:spPr/>
    </dgm:pt>
    <dgm:pt modelId="{6606FC1F-E6B6-4515-9290-EE54325D8C94}" type="pres">
      <dgm:prSet presAssocID="{A7DEC7F7-9036-4D41-8419-02A4C4231C7E}" presName="Name13" presStyleLbl="parChTrans1D2" presStyleIdx="0" presStyleCnt="1"/>
      <dgm:spPr/>
      <dgm:t>
        <a:bodyPr/>
        <a:lstStyle/>
        <a:p>
          <a:endParaRPr lang="es-PE"/>
        </a:p>
      </dgm:t>
    </dgm:pt>
    <dgm:pt modelId="{7ADE87D7-32D0-4C89-B6F2-A3A250261058}" type="pres">
      <dgm:prSet presAssocID="{80361EAD-A445-4EBF-98B4-68070F59609C}" presName="childText" presStyleLbl="bgAcc1" presStyleIdx="0" presStyleCnt="1" custLinFactNeighborX="606" custLinFactNeighborY="26736">
        <dgm:presLayoutVars>
          <dgm:bulletEnabled val="1"/>
        </dgm:presLayoutVars>
      </dgm:prSet>
      <dgm:spPr/>
      <dgm:t>
        <a:bodyPr/>
        <a:lstStyle/>
        <a:p>
          <a:endParaRPr lang="es-PE"/>
        </a:p>
      </dgm:t>
    </dgm:pt>
  </dgm:ptLst>
  <dgm:cxnLst>
    <dgm:cxn modelId="{E9477DC4-3D19-40B4-B837-074DEC65B92D}" type="presOf" srcId="{A7DEC7F7-9036-4D41-8419-02A4C4231C7E}" destId="{6606FC1F-E6B6-4515-9290-EE54325D8C94}" srcOrd="0" destOrd="0" presId="urn:microsoft.com/office/officeart/2005/8/layout/hierarchy3"/>
    <dgm:cxn modelId="{2CE730BF-DEA1-4193-817E-65FF7ECB5312}" srcId="{4DCAC693-7B0C-48C4-81BE-EDE7200E2E88}" destId="{80361EAD-A445-4EBF-98B4-68070F59609C}" srcOrd="0" destOrd="0" parTransId="{A7DEC7F7-9036-4D41-8419-02A4C4231C7E}" sibTransId="{4B6DB083-AB98-45E9-8CE5-45021AB0C72D}"/>
    <dgm:cxn modelId="{CBA0EDE1-A7C4-458F-9854-656A19AE4B14}" type="presOf" srcId="{4DCAC693-7B0C-48C4-81BE-EDE7200E2E88}" destId="{12EFB099-BFCA-4C7D-88D3-A5AD405319F6}" srcOrd="1" destOrd="0" presId="urn:microsoft.com/office/officeart/2005/8/layout/hierarchy3"/>
    <dgm:cxn modelId="{ED69AA4A-DF77-4BF4-989C-5D09EF3DD70A}" type="presOf" srcId="{4DCAC693-7B0C-48C4-81BE-EDE7200E2E88}" destId="{00270F9A-1BA8-481D-85CA-47C5F66DF041}" srcOrd="0" destOrd="0" presId="urn:microsoft.com/office/officeart/2005/8/layout/hierarchy3"/>
    <dgm:cxn modelId="{AED583B8-3EF8-4E33-845E-C6392AAA9330}" type="presOf" srcId="{BE43D291-0056-4A16-BF01-0D02960925F7}" destId="{91D64742-21FF-44E9-906F-1200687B259F}" srcOrd="0" destOrd="0" presId="urn:microsoft.com/office/officeart/2005/8/layout/hierarchy3"/>
    <dgm:cxn modelId="{C0D11FF5-0589-42D1-AC34-801736ED94F6}" srcId="{BE43D291-0056-4A16-BF01-0D02960925F7}" destId="{4DCAC693-7B0C-48C4-81BE-EDE7200E2E88}" srcOrd="0" destOrd="0" parTransId="{C1CAFC7F-A509-49FF-9A2D-53C110A30803}" sibTransId="{F7DCAB42-EBB5-4DC5-AB25-7CD16340327E}"/>
    <dgm:cxn modelId="{D2DD279D-FEC0-4A0D-82B9-53D929B1754F}" type="presOf" srcId="{80361EAD-A445-4EBF-98B4-68070F59609C}" destId="{7ADE87D7-32D0-4C89-B6F2-A3A250261058}" srcOrd="0" destOrd="0" presId="urn:microsoft.com/office/officeart/2005/8/layout/hierarchy3"/>
    <dgm:cxn modelId="{7887C1E7-AB6C-4E5F-B163-88FBEBFA98A4}" type="presParOf" srcId="{91D64742-21FF-44E9-906F-1200687B259F}" destId="{B590EBE1-A9FC-42A5-A08E-655E070A03BD}" srcOrd="0" destOrd="0" presId="urn:microsoft.com/office/officeart/2005/8/layout/hierarchy3"/>
    <dgm:cxn modelId="{81BC4A56-498D-456C-B0EE-1C7A6315819E}" type="presParOf" srcId="{B590EBE1-A9FC-42A5-A08E-655E070A03BD}" destId="{28E90B40-43E2-4051-8D99-0E9E1C376B5F}" srcOrd="0" destOrd="0" presId="urn:microsoft.com/office/officeart/2005/8/layout/hierarchy3"/>
    <dgm:cxn modelId="{303AB2FB-6A13-4E0A-AC6B-3B1A90084C50}" type="presParOf" srcId="{28E90B40-43E2-4051-8D99-0E9E1C376B5F}" destId="{00270F9A-1BA8-481D-85CA-47C5F66DF041}" srcOrd="0" destOrd="0" presId="urn:microsoft.com/office/officeart/2005/8/layout/hierarchy3"/>
    <dgm:cxn modelId="{07245652-2F3B-47E1-B1E5-B45B1548D994}" type="presParOf" srcId="{28E90B40-43E2-4051-8D99-0E9E1C376B5F}" destId="{12EFB099-BFCA-4C7D-88D3-A5AD405319F6}" srcOrd="1" destOrd="0" presId="urn:microsoft.com/office/officeart/2005/8/layout/hierarchy3"/>
    <dgm:cxn modelId="{88D8DD8F-1698-4C92-A510-62F138FD9B56}" type="presParOf" srcId="{B590EBE1-A9FC-42A5-A08E-655E070A03BD}" destId="{6E349536-E6D4-42D2-BEF6-011D1D2F7B7D}" srcOrd="1" destOrd="0" presId="urn:microsoft.com/office/officeart/2005/8/layout/hierarchy3"/>
    <dgm:cxn modelId="{0ECE32ED-2438-4336-83F4-E76B9E22B34F}" type="presParOf" srcId="{6E349536-E6D4-42D2-BEF6-011D1D2F7B7D}" destId="{6606FC1F-E6B6-4515-9290-EE54325D8C94}" srcOrd="0" destOrd="0" presId="urn:microsoft.com/office/officeart/2005/8/layout/hierarchy3"/>
    <dgm:cxn modelId="{B846342E-18D1-4A2E-A7DF-1922A29E83F4}" type="presParOf" srcId="{6E349536-E6D4-42D2-BEF6-011D1D2F7B7D}" destId="{7ADE87D7-32D0-4C89-B6F2-A3A250261058}"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A1679CC-21BB-44C3-A7D6-7A767B639A6E}" type="doc">
      <dgm:prSet loTypeId="urn:microsoft.com/office/officeart/2005/8/layout/hProcess9" loCatId="process" qsTypeId="urn:microsoft.com/office/officeart/2005/8/quickstyle/simple1#37" qsCatId="simple" csTypeId="urn:microsoft.com/office/officeart/2005/8/colors/accent1_2#38" csCatId="accent1" phldr="1"/>
      <dgm:spPr/>
    </dgm:pt>
    <dgm:pt modelId="{7C8ABA44-E0A4-4C49-A83E-046FAD4A7890}">
      <dgm:prSet phldrT="[Texto]" custT="1"/>
      <dgm:spPr>
        <a:solidFill>
          <a:srgbClr val="FFFFFF"/>
        </a:solidFill>
        <a:ln>
          <a:solidFill>
            <a:schemeClr val="accent5">
              <a:lumMod val="50000"/>
            </a:schemeClr>
          </a:solidFill>
        </a:ln>
      </dgm:spPr>
      <dgm:t>
        <a:bodyPr/>
        <a:lstStyle/>
        <a:p>
          <a:r>
            <a:rPr lang="es-PE" sz="1600" dirty="0" smtClean="0">
              <a:solidFill>
                <a:schemeClr val="accent5">
                  <a:lumMod val="50000"/>
                </a:schemeClr>
              </a:solidFill>
            </a:rPr>
            <a:t>Debe constar por escrito en documento que debe ser firmado por el servidor y la Oficina de Recursos Humanos</a:t>
          </a:r>
          <a:endParaRPr lang="es-PE" sz="1600" dirty="0">
            <a:solidFill>
              <a:schemeClr val="accent5">
                <a:lumMod val="50000"/>
              </a:schemeClr>
            </a:solidFill>
          </a:endParaRPr>
        </a:p>
      </dgm:t>
    </dgm:pt>
    <dgm:pt modelId="{884BECC0-1437-4A38-B732-E4198C83308C}" type="parTrans" cxnId="{8FF64C17-72B2-4536-92F4-DDF7A081E285}">
      <dgm:prSet/>
      <dgm:spPr/>
      <dgm:t>
        <a:bodyPr/>
        <a:lstStyle/>
        <a:p>
          <a:endParaRPr lang="es-PE"/>
        </a:p>
      </dgm:t>
    </dgm:pt>
    <dgm:pt modelId="{637888A8-7D2F-40CF-A9EA-842DF04DBA90}" type="sibTrans" cxnId="{8FF64C17-72B2-4536-92F4-DDF7A081E285}">
      <dgm:prSet/>
      <dgm:spPr/>
      <dgm:t>
        <a:bodyPr/>
        <a:lstStyle/>
        <a:p>
          <a:endParaRPr lang="es-PE"/>
        </a:p>
      </dgm:t>
    </dgm:pt>
    <dgm:pt modelId="{D4DC17AA-9800-4B28-9AE5-DFB9723F618E}">
      <dgm:prSet phldrT="[Texto]" custT="1"/>
      <dgm:spPr>
        <a:solidFill>
          <a:srgbClr val="FFFFFF"/>
        </a:solidFill>
        <a:ln>
          <a:solidFill>
            <a:schemeClr val="accent5">
              <a:lumMod val="50000"/>
            </a:schemeClr>
          </a:solidFill>
        </a:ln>
      </dgm:spPr>
      <dgm:t>
        <a:bodyPr/>
        <a:lstStyle/>
        <a:p>
          <a:r>
            <a:rPr lang="es-PE" sz="1600" smtClean="0">
              <a:solidFill>
                <a:schemeClr val="accent5">
                  <a:lumMod val="50000"/>
                </a:schemeClr>
              </a:solidFill>
            </a:rPr>
            <a:t>No podrá acordarse el otorgamiento de algún derecho o forma de compensación económica o no económica adicional al correspondiente legalmente, salvo el caso de protección temporal de salud</a:t>
          </a:r>
          <a:endParaRPr lang="es-PE" sz="1600" dirty="0">
            <a:solidFill>
              <a:schemeClr val="accent5">
                <a:lumMod val="50000"/>
              </a:schemeClr>
            </a:solidFill>
          </a:endParaRPr>
        </a:p>
      </dgm:t>
    </dgm:pt>
    <dgm:pt modelId="{B654A033-EAF1-4D9F-8618-44E673029C29}" type="parTrans" cxnId="{56B79F57-4692-409A-967F-63BB089887A1}">
      <dgm:prSet/>
      <dgm:spPr/>
      <dgm:t>
        <a:bodyPr/>
        <a:lstStyle/>
        <a:p>
          <a:endParaRPr lang="es-PE"/>
        </a:p>
      </dgm:t>
    </dgm:pt>
    <dgm:pt modelId="{12AED5EE-7D93-43DC-A5E9-0782ED47C6D5}" type="sibTrans" cxnId="{56B79F57-4692-409A-967F-63BB089887A1}">
      <dgm:prSet/>
      <dgm:spPr/>
      <dgm:t>
        <a:bodyPr/>
        <a:lstStyle/>
        <a:p>
          <a:endParaRPr lang="es-PE"/>
        </a:p>
      </dgm:t>
    </dgm:pt>
    <dgm:pt modelId="{089B06B2-429A-4643-8BD5-7C8606586C41}">
      <dgm:prSet phldrT="[Texto]"/>
      <dgm:spPr>
        <a:solidFill>
          <a:srgbClr val="FFFFFF"/>
        </a:solidFill>
        <a:ln>
          <a:solidFill>
            <a:schemeClr val="accent5">
              <a:lumMod val="50000"/>
            </a:schemeClr>
          </a:solidFill>
        </a:ln>
      </dgm:spPr>
      <dgm:t>
        <a:bodyPr/>
        <a:lstStyle/>
        <a:p>
          <a:r>
            <a:rPr lang="es-PE" smtClean="0">
              <a:solidFill>
                <a:schemeClr val="accent5">
                  <a:lumMod val="50000"/>
                </a:schemeClr>
              </a:solidFill>
            </a:rPr>
            <a:t>La resolución o documento que se expida, según sea el caso, será emitido por el servidor del mismo nivel del servidor civil que formalizó la vinculación, y tendrá efectos declarativos</a:t>
          </a:r>
          <a:endParaRPr lang="es-PE" dirty="0">
            <a:solidFill>
              <a:schemeClr val="accent5">
                <a:lumMod val="50000"/>
              </a:schemeClr>
            </a:solidFill>
          </a:endParaRPr>
        </a:p>
      </dgm:t>
    </dgm:pt>
    <dgm:pt modelId="{CE18548F-73AF-4CEA-B34F-9C30A1F27A4D}" type="parTrans" cxnId="{2FAA8D35-9C4B-4759-B724-91D287A0B18A}">
      <dgm:prSet/>
      <dgm:spPr/>
      <dgm:t>
        <a:bodyPr/>
        <a:lstStyle/>
        <a:p>
          <a:endParaRPr lang="es-PE"/>
        </a:p>
      </dgm:t>
    </dgm:pt>
    <dgm:pt modelId="{E6BE1395-F255-45E9-8FE2-195101542EF4}" type="sibTrans" cxnId="{2FAA8D35-9C4B-4759-B724-91D287A0B18A}">
      <dgm:prSet/>
      <dgm:spPr/>
      <dgm:t>
        <a:bodyPr/>
        <a:lstStyle/>
        <a:p>
          <a:endParaRPr lang="es-PE"/>
        </a:p>
      </dgm:t>
    </dgm:pt>
    <dgm:pt modelId="{11B9ACB7-E263-4E8D-B312-E4B432D2DF3F}" type="pres">
      <dgm:prSet presAssocID="{AA1679CC-21BB-44C3-A7D6-7A767B639A6E}" presName="CompostProcess" presStyleCnt="0">
        <dgm:presLayoutVars>
          <dgm:dir/>
          <dgm:resizeHandles val="exact"/>
        </dgm:presLayoutVars>
      </dgm:prSet>
      <dgm:spPr/>
    </dgm:pt>
    <dgm:pt modelId="{693E44B6-DC06-4B13-9E5B-1CF0CE861FC6}" type="pres">
      <dgm:prSet presAssocID="{AA1679CC-21BB-44C3-A7D6-7A767B639A6E}" presName="arrow" presStyleLbl="bgShp" presStyleIdx="0" presStyleCnt="1"/>
      <dgm:spPr>
        <a:solidFill>
          <a:srgbClr val="FFFFFF"/>
        </a:solidFill>
        <a:ln w="28575">
          <a:solidFill>
            <a:schemeClr val="bg2">
              <a:lumMod val="50000"/>
            </a:schemeClr>
          </a:solidFill>
        </a:ln>
      </dgm:spPr>
    </dgm:pt>
    <dgm:pt modelId="{7666BA34-684F-45F9-A47C-E1351E783C00}" type="pres">
      <dgm:prSet presAssocID="{AA1679CC-21BB-44C3-A7D6-7A767B639A6E}" presName="linearProcess" presStyleCnt="0"/>
      <dgm:spPr/>
    </dgm:pt>
    <dgm:pt modelId="{9E30B5A0-5583-4E75-BAD1-362CD223FC25}" type="pres">
      <dgm:prSet presAssocID="{7C8ABA44-E0A4-4C49-A83E-046FAD4A7890}" presName="textNode" presStyleLbl="node1" presStyleIdx="0" presStyleCnt="3">
        <dgm:presLayoutVars>
          <dgm:bulletEnabled val="1"/>
        </dgm:presLayoutVars>
      </dgm:prSet>
      <dgm:spPr/>
      <dgm:t>
        <a:bodyPr/>
        <a:lstStyle/>
        <a:p>
          <a:endParaRPr lang="es-PE"/>
        </a:p>
      </dgm:t>
    </dgm:pt>
    <dgm:pt modelId="{DE432C83-2A7B-4E10-BB7B-67ADC164DA85}" type="pres">
      <dgm:prSet presAssocID="{637888A8-7D2F-40CF-A9EA-842DF04DBA90}" presName="sibTrans" presStyleCnt="0"/>
      <dgm:spPr/>
    </dgm:pt>
    <dgm:pt modelId="{1F7B6F2B-175F-4EA9-AE90-E72A57A00192}" type="pres">
      <dgm:prSet presAssocID="{D4DC17AA-9800-4B28-9AE5-DFB9723F618E}" presName="textNode" presStyleLbl="node1" presStyleIdx="1" presStyleCnt="3">
        <dgm:presLayoutVars>
          <dgm:bulletEnabled val="1"/>
        </dgm:presLayoutVars>
      </dgm:prSet>
      <dgm:spPr/>
      <dgm:t>
        <a:bodyPr/>
        <a:lstStyle/>
        <a:p>
          <a:endParaRPr lang="es-PE"/>
        </a:p>
      </dgm:t>
    </dgm:pt>
    <dgm:pt modelId="{03B6B5F9-CEE0-43C9-9B8C-FFB62CA107C3}" type="pres">
      <dgm:prSet presAssocID="{12AED5EE-7D93-43DC-A5E9-0782ED47C6D5}" presName="sibTrans" presStyleCnt="0"/>
      <dgm:spPr/>
    </dgm:pt>
    <dgm:pt modelId="{D4268457-BC00-415A-B8A3-2791F17A4D13}" type="pres">
      <dgm:prSet presAssocID="{089B06B2-429A-4643-8BD5-7C8606586C41}" presName="textNode" presStyleLbl="node1" presStyleIdx="2" presStyleCnt="3">
        <dgm:presLayoutVars>
          <dgm:bulletEnabled val="1"/>
        </dgm:presLayoutVars>
      </dgm:prSet>
      <dgm:spPr/>
      <dgm:t>
        <a:bodyPr/>
        <a:lstStyle/>
        <a:p>
          <a:endParaRPr lang="es-PE"/>
        </a:p>
      </dgm:t>
    </dgm:pt>
  </dgm:ptLst>
  <dgm:cxnLst>
    <dgm:cxn modelId="{4E49CBF0-5A2C-4398-970C-1DA149AE6EC5}" type="presOf" srcId="{7C8ABA44-E0A4-4C49-A83E-046FAD4A7890}" destId="{9E30B5A0-5583-4E75-BAD1-362CD223FC25}" srcOrd="0" destOrd="0" presId="urn:microsoft.com/office/officeart/2005/8/layout/hProcess9"/>
    <dgm:cxn modelId="{8FF64C17-72B2-4536-92F4-DDF7A081E285}" srcId="{AA1679CC-21BB-44C3-A7D6-7A767B639A6E}" destId="{7C8ABA44-E0A4-4C49-A83E-046FAD4A7890}" srcOrd="0" destOrd="0" parTransId="{884BECC0-1437-4A38-B732-E4198C83308C}" sibTransId="{637888A8-7D2F-40CF-A9EA-842DF04DBA90}"/>
    <dgm:cxn modelId="{56B79F57-4692-409A-967F-63BB089887A1}" srcId="{AA1679CC-21BB-44C3-A7D6-7A767B639A6E}" destId="{D4DC17AA-9800-4B28-9AE5-DFB9723F618E}" srcOrd="1" destOrd="0" parTransId="{B654A033-EAF1-4D9F-8618-44E673029C29}" sibTransId="{12AED5EE-7D93-43DC-A5E9-0782ED47C6D5}"/>
    <dgm:cxn modelId="{2A7917F5-C7DE-419D-8A6C-8365F80BE574}" type="presOf" srcId="{AA1679CC-21BB-44C3-A7D6-7A767B639A6E}" destId="{11B9ACB7-E263-4E8D-B312-E4B432D2DF3F}" srcOrd="0" destOrd="0" presId="urn:microsoft.com/office/officeart/2005/8/layout/hProcess9"/>
    <dgm:cxn modelId="{2FAA8D35-9C4B-4759-B724-91D287A0B18A}" srcId="{AA1679CC-21BB-44C3-A7D6-7A767B639A6E}" destId="{089B06B2-429A-4643-8BD5-7C8606586C41}" srcOrd="2" destOrd="0" parTransId="{CE18548F-73AF-4CEA-B34F-9C30A1F27A4D}" sibTransId="{E6BE1395-F255-45E9-8FE2-195101542EF4}"/>
    <dgm:cxn modelId="{9DAE339D-F985-4642-9E45-56A02F2C1650}" type="presOf" srcId="{089B06B2-429A-4643-8BD5-7C8606586C41}" destId="{D4268457-BC00-415A-B8A3-2791F17A4D13}" srcOrd="0" destOrd="0" presId="urn:microsoft.com/office/officeart/2005/8/layout/hProcess9"/>
    <dgm:cxn modelId="{681D7F44-B953-4A87-B9C7-FB9FEEF756A1}" type="presOf" srcId="{D4DC17AA-9800-4B28-9AE5-DFB9723F618E}" destId="{1F7B6F2B-175F-4EA9-AE90-E72A57A00192}" srcOrd="0" destOrd="0" presId="urn:microsoft.com/office/officeart/2005/8/layout/hProcess9"/>
    <dgm:cxn modelId="{E5CA5EA0-CA9E-4904-94AE-3C8EB7DC3277}" type="presParOf" srcId="{11B9ACB7-E263-4E8D-B312-E4B432D2DF3F}" destId="{693E44B6-DC06-4B13-9E5B-1CF0CE861FC6}" srcOrd="0" destOrd="0" presId="urn:microsoft.com/office/officeart/2005/8/layout/hProcess9"/>
    <dgm:cxn modelId="{EF40E8DE-78B1-4559-B044-9128667A46DE}" type="presParOf" srcId="{11B9ACB7-E263-4E8D-B312-E4B432D2DF3F}" destId="{7666BA34-684F-45F9-A47C-E1351E783C00}" srcOrd="1" destOrd="0" presId="urn:microsoft.com/office/officeart/2005/8/layout/hProcess9"/>
    <dgm:cxn modelId="{2335DF6B-4352-4793-B360-7389FD68CEF4}" type="presParOf" srcId="{7666BA34-684F-45F9-A47C-E1351E783C00}" destId="{9E30B5A0-5583-4E75-BAD1-362CD223FC25}" srcOrd="0" destOrd="0" presId="urn:microsoft.com/office/officeart/2005/8/layout/hProcess9"/>
    <dgm:cxn modelId="{17A6A7E8-869A-4A76-9EDF-73C379C5A0F6}" type="presParOf" srcId="{7666BA34-684F-45F9-A47C-E1351E783C00}" destId="{DE432C83-2A7B-4E10-BB7B-67ADC164DA85}" srcOrd="1" destOrd="0" presId="urn:microsoft.com/office/officeart/2005/8/layout/hProcess9"/>
    <dgm:cxn modelId="{3100745E-FD44-44C2-BFBE-FA44413CAE72}" type="presParOf" srcId="{7666BA34-684F-45F9-A47C-E1351E783C00}" destId="{1F7B6F2B-175F-4EA9-AE90-E72A57A00192}" srcOrd="2" destOrd="0" presId="urn:microsoft.com/office/officeart/2005/8/layout/hProcess9"/>
    <dgm:cxn modelId="{3508107F-82FE-4DF8-9C37-72027E425F4E}" type="presParOf" srcId="{7666BA34-684F-45F9-A47C-E1351E783C00}" destId="{03B6B5F9-CEE0-43C9-9B8C-FFB62CA107C3}" srcOrd="3" destOrd="0" presId="urn:microsoft.com/office/officeart/2005/8/layout/hProcess9"/>
    <dgm:cxn modelId="{F94D8163-4050-4DF0-9E35-5541ED8986DE}" type="presParOf" srcId="{7666BA34-684F-45F9-A47C-E1351E783C00}" destId="{D4268457-BC00-415A-B8A3-2791F17A4D13}"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1A343F4-1A42-4EE7-88C2-5822F9A3F531}" type="doc">
      <dgm:prSet loTypeId="urn:microsoft.com/office/officeart/2005/8/layout/hierarchy2" loCatId="hierarchy" qsTypeId="urn:microsoft.com/office/officeart/2005/8/quickstyle/simple1#38" qsCatId="simple" csTypeId="urn:microsoft.com/office/officeart/2005/8/colors/accent1_2#39" csCatId="accent1" phldr="1"/>
      <dgm:spPr/>
      <dgm:t>
        <a:bodyPr/>
        <a:lstStyle/>
        <a:p>
          <a:endParaRPr lang="es-PE"/>
        </a:p>
      </dgm:t>
    </dgm:pt>
    <dgm:pt modelId="{A9D43DBA-8D96-4E99-AE7D-B4C73DEEF061}">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ALCANZAR EL LÍMITE DE EDAD</a:t>
          </a:r>
          <a:endParaRPr lang="es-PE" sz="1800" dirty="0">
            <a:solidFill>
              <a:schemeClr val="accent5">
                <a:lumMod val="50000"/>
              </a:schemeClr>
            </a:solidFill>
          </a:endParaRPr>
        </a:p>
      </dgm:t>
    </dgm:pt>
    <dgm:pt modelId="{953DE8CB-5075-4A53-A85D-3EC0F736C0D6}" type="parTrans" cxnId="{D7EB0CED-1980-48AA-BBAD-6612D31C0252}">
      <dgm:prSet/>
      <dgm:spPr/>
      <dgm:t>
        <a:bodyPr/>
        <a:lstStyle/>
        <a:p>
          <a:endParaRPr lang="es-PE"/>
        </a:p>
      </dgm:t>
    </dgm:pt>
    <dgm:pt modelId="{77CDC6B1-E682-4E7B-BEBA-B5559067A6DA}" type="sibTrans" cxnId="{D7EB0CED-1980-48AA-BBAD-6612D31C0252}">
      <dgm:prSet/>
      <dgm:spPr/>
      <dgm:t>
        <a:bodyPr/>
        <a:lstStyle/>
        <a:p>
          <a:endParaRPr lang="es-PE"/>
        </a:p>
      </dgm:t>
    </dgm:pt>
    <dgm:pt modelId="{D6681D9E-B638-45A9-9B61-5940E6062AC9}">
      <dgm:prSet phldrT="[Texto]" custT="1"/>
      <dgm:spPr>
        <a:noFill/>
        <a:ln>
          <a:solidFill>
            <a:schemeClr val="bg2">
              <a:lumMod val="50000"/>
            </a:schemeClr>
          </a:solidFill>
        </a:ln>
      </dgm:spPr>
      <dgm:t>
        <a:bodyPr/>
        <a:lstStyle/>
        <a:p>
          <a:r>
            <a:rPr lang="es-PE" sz="1800" b="0" dirty="0" smtClean="0">
              <a:solidFill>
                <a:schemeClr val="accent5">
                  <a:lumMod val="50000"/>
                </a:schemeClr>
              </a:solidFill>
            </a:rPr>
            <a:t>70 años </a:t>
          </a:r>
          <a:endParaRPr lang="es-PE" sz="1800" b="0" dirty="0">
            <a:solidFill>
              <a:schemeClr val="accent5">
                <a:lumMod val="50000"/>
              </a:schemeClr>
            </a:solidFill>
          </a:endParaRPr>
        </a:p>
      </dgm:t>
    </dgm:pt>
    <dgm:pt modelId="{CF9A52C6-923B-46B4-BF35-752FE7ECC320}" type="parTrans" cxnId="{0A55A4A3-AA38-494E-AD19-87D66B1F9C7B}">
      <dgm:prSet/>
      <dgm:spPr>
        <a:ln>
          <a:solidFill>
            <a:schemeClr val="accent5">
              <a:lumMod val="50000"/>
            </a:schemeClr>
          </a:solidFill>
        </a:ln>
      </dgm:spPr>
      <dgm:t>
        <a:bodyPr/>
        <a:lstStyle/>
        <a:p>
          <a:endParaRPr lang="es-PE"/>
        </a:p>
      </dgm:t>
    </dgm:pt>
    <dgm:pt modelId="{6A7A9E9C-CB2E-42D4-ACF2-7322B9C181DF}" type="sibTrans" cxnId="{0A55A4A3-AA38-494E-AD19-87D66B1F9C7B}">
      <dgm:prSet/>
      <dgm:spPr/>
      <dgm:t>
        <a:bodyPr/>
        <a:lstStyle/>
        <a:p>
          <a:endParaRPr lang="es-PE"/>
        </a:p>
      </dgm:t>
    </dgm:pt>
    <dgm:pt modelId="{84EF25FD-A1A7-4474-AC44-E78B1C285D50}">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Excepción: Funcionarios públicos de órganos colegiados  cuya función es de asistencia temporal y perciben dietas</a:t>
          </a:r>
          <a:endParaRPr lang="es-PE" sz="1600" b="0" dirty="0">
            <a:solidFill>
              <a:schemeClr val="accent5">
                <a:lumMod val="50000"/>
              </a:schemeClr>
            </a:solidFill>
          </a:endParaRPr>
        </a:p>
      </dgm:t>
    </dgm:pt>
    <dgm:pt modelId="{AE63A219-AC8A-4089-BA54-6BDE332C2D22}" type="parTrans" cxnId="{5ED34779-A01A-4526-81ED-E2CA50A774E3}">
      <dgm:prSet/>
      <dgm:spPr>
        <a:ln>
          <a:solidFill>
            <a:schemeClr val="accent5">
              <a:lumMod val="50000"/>
            </a:schemeClr>
          </a:solidFill>
        </a:ln>
      </dgm:spPr>
      <dgm:t>
        <a:bodyPr/>
        <a:lstStyle/>
        <a:p>
          <a:endParaRPr lang="es-PE"/>
        </a:p>
      </dgm:t>
    </dgm:pt>
    <dgm:pt modelId="{B95377BF-EB21-4406-B705-31CEE65880BA}" type="sibTrans" cxnId="{5ED34779-A01A-4526-81ED-E2CA50A774E3}">
      <dgm:prSet/>
      <dgm:spPr/>
      <dgm:t>
        <a:bodyPr/>
        <a:lstStyle/>
        <a:p>
          <a:endParaRPr lang="es-PE"/>
        </a:p>
      </dgm:t>
    </dgm:pt>
    <dgm:pt modelId="{583B0B59-7915-4CCF-A3FE-70D12B9462D3}" type="pres">
      <dgm:prSet presAssocID="{F1A343F4-1A42-4EE7-88C2-5822F9A3F531}" presName="diagram" presStyleCnt="0">
        <dgm:presLayoutVars>
          <dgm:chPref val="1"/>
          <dgm:dir/>
          <dgm:animOne val="branch"/>
          <dgm:animLvl val="lvl"/>
          <dgm:resizeHandles val="exact"/>
        </dgm:presLayoutVars>
      </dgm:prSet>
      <dgm:spPr/>
      <dgm:t>
        <a:bodyPr/>
        <a:lstStyle/>
        <a:p>
          <a:endParaRPr lang="es-PE"/>
        </a:p>
      </dgm:t>
    </dgm:pt>
    <dgm:pt modelId="{470BE9EB-B871-4E2D-96A9-A136C3E490D8}" type="pres">
      <dgm:prSet presAssocID="{A9D43DBA-8D96-4E99-AE7D-B4C73DEEF061}" presName="root1" presStyleCnt="0"/>
      <dgm:spPr/>
    </dgm:pt>
    <dgm:pt modelId="{1A7E88C4-8BA5-4392-9D34-9182B021F6C6}" type="pres">
      <dgm:prSet presAssocID="{A9D43DBA-8D96-4E99-AE7D-B4C73DEEF061}" presName="LevelOneTextNode" presStyleLbl="node0" presStyleIdx="0" presStyleCnt="1" custScaleY="157591">
        <dgm:presLayoutVars>
          <dgm:chPref val="3"/>
        </dgm:presLayoutVars>
      </dgm:prSet>
      <dgm:spPr/>
      <dgm:t>
        <a:bodyPr/>
        <a:lstStyle/>
        <a:p>
          <a:endParaRPr lang="es-PE"/>
        </a:p>
      </dgm:t>
    </dgm:pt>
    <dgm:pt modelId="{F7CA1A57-DFAD-4CAE-B4C0-A852BFA96EBB}" type="pres">
      <dgm:prSet presAssocID="{A9D43DBA-8D96-4E99-AE7D-B4C73DEEF061}" presName="level2hierChild" presStyleCnt="0"/>
      <dgm:spPr/>
    </dgm:pt>
    <dgm:pt modelId="{2B4A2116-A518-48E2-9516-1CF113868914}" type="pres">
      <dgm:prSet presAssocID="{CF9A52C6-923B-46B4-BF35-752FE7ECC320}" presName="conn2-1" presStyleLbl="parChTrans1D2" presStyleIdx="0" presStyleCnt="1"/>
      <dgm:spPr/>
      <dgm:t>
        <a:bodyPr/>
        <a:lstStyle/>
        <a:p>
          <a:endParaRPr lang="es-PE"/>
        </a:p>
      </dgm:t>
    </dgm:pt>
    <dgm:pt modelId="{3324B977-BC2B-4CAC-8F7F-B9EA079670DD}" type="pres">
      <dgm:prSet presAssocID="{CF9A52C6-923B-46B4-BF35-752FE7ECC320}" presName="connTx" presStyleLbl="parChTrans1D2" presStyleIdx="0" presStyleCnt="1"/>
      <dgm:spPr/>
      <dgm:t>
        <a:bodyPr/>
        <a:lstStyle/>
        <a:p>
          <a:endParaRPr lang="es-PE"/>
        </a:p>
      </dgm:t>
    </dgm:pt>
    <dgm:pt modelId="{7301B7FB-95D7-4B3B-8EA7-18E4A628794F}" type="pres">
      <dgm:prSet presAssocID="{D6681D9E-B638-45A9-9B61-5940E6062AC9}" presName="root2" presStyleCnt="0"/>
      <dgm:spPr/>
    </dgm:pt>
    <dgm:pt modelId="{7D25928D-CEF6-4378-88BA-9119A5F3084C}" type="pres">
      <dgm:prSet presAssocID="{D6681D9E-B638-45A9-9B61-5940E6062AC9}" presName="LevelTwoTextNode" presStyleLbl="node2" presStyleIdx="0" presStyleCnt="1" custScaleY="157591">
        <dgm:presLayoutVars>
          <dgm:chPref val="3"/>
        </dgm:presLayoutVars>
      </dgm:prSet>
      <dgm:spPr/>
      <dgm:t>
        <a:bodyPr/>
        <a:lstStyle/>
        <a:p>
          <a:endParaRPr lang="es-PE"/>
        </a:p>
      </dgm:t>
    </dgm:pt>
    <dgm:pt modelId="{C6FF45FE-3BF2-4D4B-B0E6-706A5C457969}" type="pres">
      <dgm:prSet presAssocID="{D6681D9E-B638-45A9-9B61-5940E6062AC9}" presName="level3hierChild" presStyleCnt="0"/>
      <dgm:spPr/>
    </dgm:pt>
    <dgm:pt modelId="{AF5E07A2-D0D4-4185-9C4A-89CF737262A7}" type="pres">
      <dgm:prSet presAssocID="{AE63A219-AC8A-4089-BA54-6BDE332C2D22}" presName="conn2-1" presStyleLbl="parChTrans1D3" presStyleIdx="0" presStyleCnt="1"/>
      <dgm:spPr/>
      <dgm:t>
        <a:bodyPr/>
        <a:lstStyle/>
        <a:p>
          <a:endParaRPr lang="es-PE"/>
        </a:p>
      </dgm:t>
    </dgm:pt>
    <dgm:pt modelId="{59758523-8000-49DF-B01B-B56298D4F370}" type="pres">
      <dgm:prSet presAssocID="{AE63A219-AC8A-4089-BA54-6BDE332C2D22}" presName="connTx" presStyleLbl="parChTrans1D3" presStyleIdx="0" presStyleCnt="1"/>
      <dgm:spPr/>
      <dgm:t>
        <a:bodyPr/>
        <a:lstStyle/>
        <a:p>
          <a:endParaRPr lang="es-PE"/>
        </a:p>
      </dgm:t>
    </dgm:pt>
    <dgm:pt modelId="{E88EDD62-59C7-48BE-827E-F5BD56655B0F}" type="pres">
      <dgm:prSet presAssocID="{84EF25FD-A1A7-4474-AC44-E78B1C285D50}" presName="root2" presStyleCnt="0"/>
      <dgm:spPr/>
    </dgm:pt>
    <dgm:pt modelId="{8C78151F-7D2B-4949-BB5C-CEC742690CF8}" type="pres">
      <dgm:prSet presAssocID="{84EF25FD-A1A7-4474-AC44-E78B1C285D50}" presName="LevelTwoTextNode" presStyleLbl="node3" presStyleIdx="0" presStyleCnt="1" custScaleY="157591">
        <dgm:presLayoutVars>
          <dgm:chPref val="3"/>
        </dgm:presLayoutVars>
      </dgm:prSet>
      <dgm:spPr/>
      <dgm:t>
        <a:bodyPr/>
        <a:lstStyle/>
        <a:p>
          <a:endParaRPr lang="es-PE"/>
        </a:p>
      </dgm:t>
    </dgm:pt>
    <dgm:pt modelId="{30729CD1-2F79-48E2-87DC-D6F9A74FE8E9}" type="pres">
      <dgm:prSet presAssocID="{84EF25FD-A1A7-4474-AC44-E78B1C285D50}" presName="level3hierChild" presStyleCnt="0"/>
      <dgm:spPr/>
    </dgm:pt>
  </dgm:ptLst>
  <dgm:cxnLst>
    <dgm:cxn modelId="{9263A0EB-A101-4BC7-B405-03F65A3BB57D}" type="presOf" srcId="{F1A343F4-1A42-4EE7-88C2-5822F9A3F531}" destId="{583B0B59-7915-4CCF-A3FE-70D12B9462D3}" srcOrd="0" destOrd="0" presId="urn:microsoft.com/office/officeart/2005/8/layout/hierarchy2"/>
    <dgm:cxn modelId="{D7EB0CED-1980-48AA-BBAD-6612D31C0252}" srcId="{F1A343F4-1A42-4EE7-88C2-5822F9A3F531}" destId="{A9D43DBA-8D96-4E99-AE7D-B4C73DEEF061}" srcOrd="0" destOrd="0" parTransId="{953DE8CB-5075-4A53-A85D-3EC0F736C0D6}" sibTransId="{77CDC6B1-E682-4E7B-BEBA-B5559067A6DA}"/>
    <dgm:cxn modelId="{8A4BBDEC-C30B-4CA5-B9C7-0A89BD942AE8}" type="presOf" srcId="{CF9A52C6-923B-46B4-BF35-752FE7ECC320}" destId="{2B4A2116-A518-48E2-9516-1CF113868914}" srcOrd="0" destOrd="0" presId="urn:microsoft.com/office/officeart/2005/8/layout/hierarchy2"/>
    <dgm:cxn modelId="{B3A0AD5E-F7E3-4103-9FDA-CA7ED48D7146}" type="presOf" srcId="{D6681D9E-B638-45A9-9B61-5940E6062AC9}" destId="{7D25928D-CEF6-4378-88BA-9119A5F3084C}" srcOrd="0" destOrd="0" presId="urn:microsoft.com/office/officeart/2005/8/layout/hierarchy2"/>
    <dgm:cxn modelId="{499A0CE3-445B-42B8-86CF-C7296DD81649}" type="presOf" srcId="{A9D43DBA-8D96-4E99-AE7D-B4C73DEEF061}" destId="{1A7E88C4-8BA5-4392-9D34-9182B021F6C6}" srcOrd="0" destOrd="0" presId="urn:microsoft.com/office/officeart/2005/8/layout/hierarchy2"/>
    <dgm:cxn modelId="{5ED34779-A01A-4526-81ED-E2CA50A774E3}" srcId="{D6681D9E-B638-45A9-9B61-5940E6062AC9}" destId="{84EF25FD-A1A7-4474-AC44-E78B1C285D50}" srcOrd="0" destOrd="0" parTransId="{AE63A219-AC8A-4089-BA54-6BDE332C2D22}" sibTransId="{B95377BF-EB21-4406-B705-31CEE65880BA}"/>
    <dgm:cxn modelId="{821D2F08-1E77-4549-97FB-B93EA5B8C30B}" type="presOf" srcId="{AE63A219-AC8A-4089-BA54-6BDE332C2D22}" destId="{59758523-8000-49DF-B01B-B56298D4F370}" srcOrd="1" destOrd="0" presId="urn:microsoft.com/office/officeart/2005/8/layout/hierarchy2"/>
    <dgm:cxn modelId="{0A55A4A3-AA38-494E-AD19-87D66B1F9C7B}" srcId="{A9D43DBA-8D96-4E99-AE7D-B4C73DEEF061}" destId="{D6681D9E-B638-45A9-9B61-5940E6062AC9}" srcOrd="0" destOrd="0" parTransId="{CF9A52C6-923B-46B4-BF35-752FE7ECC320}" sibTransId="{6A7A9E9C-CB2E-42D4-ACF2-7322B9C181DF}"/>
    <dgm:cxn modelId="{D071EBC2-4547-423A-B074-985C4F37F8B8}" type="presOf" srcId="{CF9A52C6-923B-46B4-BF35-752FE7ECC320}" destId="{3324B977-BC2B-4CAC-8F7F-B9EA079670DD}" srcOrd="1" destOrd="0" presId="urn:microsoft.com/office/officeart/2005/8/layout/hierarchy2"/>
    <dgm:cxn modelId="{7C494CDC-D5AA-42E6-A1AB-FBE5C373EC69}" type="presOf" srcId="{AE63A219-AC8A-4089-BA54-6BDE332C2D22}" destId="{AF5E07A2-D0D4-4185-9C4A-89CF737262A7}" srcOrd="0" destOrd="0" presId="urn:microsoft.com/office/officeart/2005/8/layout/hierarchy2"/>
    <dgm:cxn modelId="{C06C84B9-6662-40A8-B818-2727DFA33EE6}" type="presOf" srcId="{84EF25FD-A1A7-4474-AC44-E78B1C285D50}" destId="{8C78151F-7D2B-4949-BB5C-CEC742690CF8}" srcOrd="0" destOrd="0" presId="urn:microsoft.com/office/officeart/2005/8/layout/hierarchy2"/>
    <dgm:cxn modelId="{EF8C67A0-C799-4069-A1AC-1642E405F53B}" type="presParOf" srcId="{583B0B59-7915-4CCF-A3FE-70D12B9462D3}" destId="{470BE9EB-B871-4E2D-96A9-A136C3E490D8}" srcOrd="0" destOrd="0" presId="urn:microsoft.com/office/officeart/2005/8/layout/hierarchy2"/>
    <dgm:cxn modelId="{E955476F-066B-4179-81DA-9A2F1BB24150}" type="presParOf" srcId="{470BE9EB-B871-4E2D-96A9-A136C3E490D8}" destId="{1A7E88C4-8BA5-4392-9D34-9182B021F6C6}" srcOrd="0" destOrd="0" presId="urn:microsoft.com/office/officeart/2005/8/layout/hierarchy2"/>
    <dgm:cxn modelId="{00054AA7-F3CD-4993-ACF7-F1213D236005}" type="presParOf" srcId="{470BE9EB-B871-4E2D-96A9-A136C3E490D8}" destId="{F7CA1A57-DFAD-4CAE-B4C0-A852BFA96EBB}" srcOrd="1" destOrd="0" presId="urn:microsoft.com/office/officeart/2005/8/layout/hierarchy2"/>
    <dgm:cxn modelId="{5166F690-2821-42DB-A8D0-57CA9FDCD822}" type="presParOf" srcId="{F7CA1A57-DFAD-4CAE-B4C0-A852BFA96EBB}" destId="{2B4A2116-A518-48E2-9516-1CF113868914}" srcOrd="0" destOrd="0" presId="urn:microsoft.com/office/officeart/2005/8/layout/hierarchy2"/>
    <dgm:cxn modelId="{F5EF4C86-116E-41F1-BF0E-A18A61B7D2B8}" type="presParOf" srcId="{2B4A2116-A518-48E2-9516-1CF113868914}" destId="{3324B977-BC2B-4CAC-8F7F-B9EA079670DD}" srcOrd="0" destOrd="0" presId="urn:microsoft.com/office/officeart/2005/8/layout/hierarchy2"/>
    <dgm:cxn modelId="{600F2DCA-E455-4D74-B512-67FB63CB579C}" type="presParOf" srcId="{F7CA1A57-DFAD-4CAE-B4C0-A852BFA96EBB}" destId="{7301B7FB-95D7-4B3B-8EA7-18E4A628794F}" srcOrd="1" destOrd="0" presId="urn:microsoft.com/office/officeart/2005/8/layout/hierarchy2"/>
    <dgm:cxn modelId="{BBBD397E-7ECE-4D49-98F1-2AC609062A13}" type="presParOf" srcId="{7301B7FB-95D7-4B3B-8EA7-18E4A628794F}" destId="{7D25928D-CEF6-4378-88BA-9119A5F3084C}" srcOrd="0" destOrd="0" presId="urn:microsoft.com/office/officeart/2005/8/layout/hierarchy2"/>
    <dgm:cxn modelId="{4B9678ED-5F73-47E1-A3B1-FA1FFA7D2D9B}" type="presParOf" srcId="{7301B7FB-95D7-4B3B-8EA7-18E4A628794F}" destId="{C6FF45FE-3BF2-4D4B-B0E6-706A5C457969}" srcOrd="1" destOrd="0" presId="urn:microsoft.com/office/officeart/2005/8/layout/hierarchy2"/>
    <dgm:cxn modelId="{16FA726A-88A4-4865-A13F-CC0E7B75D164}" type="presParOf" srcId="{C6FF45FE-3BF2-4D4B-B0E6-706A5C457969}" destId="{AF5E07A2-D0D4-4185-9C4A-89CF737262A7}" srcOrd="0" destOrd="0" presId="urn:microsoft.com/office/officeart/2005/8/layout/hierarchy2"/>
    <dgm:cxn modelId="{A82A5914-5AE8-4D5D-A4A6-75848ECD5249}" type="presParOf" srcId="{AF5E07A2-D0D4-4185-9C4A-89CF737262A7}" destId="{59758523-8000-49DF-B01B-B56298D4F370}" srcOrd="0" destOrd="0" presId="urn:microsoft.com/office/officeart/2005/8/layout/hierarchy2"/>
    <dgm:cxn modelId="{752585D8-6938-44D0-B1DB-7ABB81859D5A}" type="presParOf" srcId="{C6FF45FE-3BF2-4D4B-B0E6-706A5C457969}" destId="{E88EDD62-59C7-48BE-827E-F5BD56655B0F}" srcOrd="1" destOrd="0" presId="urn:microsoft.com/office/officeart/2005/8/layout/hierarchy2"/>
    <dgm:cxn modelId="{AA6BFB8D-C719-4E9D-9F72-55D3B065A836}" type="presParOf" srcId="{E88EDD62-59C7-48BE-827E-F5BD56655B0F}" destId="{8C78151F-7D2B-4949-BB5C-CEC742690CF8}" srcOrd="0" destOrd="0" presId="urn:microsoft.com/office/officeart/2005/8/layout/hierarchy2"/>
    <dgm:cxn modelId="{3E0604D1-64CC-483A-A9AC-DFD8DABD2654}" type="presParOf" srcId="{E88EDD62-59C7-48BE-827E-F5BD56655B0F}" destId="{30729CD1-2F79-48E2-87DC-D6F9A74FE8E9}"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420CFDD-CA24-4373-B5F4-AA11908027A0}" type="doc">
      <dgm:prSet loTypeId="urn:microsoft.com/office/officeart/2005/8/layout/list1" loCatId="list" qsTypeId="urn:microsoft.com/office/officeart/2005/8/quickstyle/simple1#39" qsCatId="simple" csTypeId="urn:microsoft.com/office/officeart/2005/8/colors/accent1_2#40" csCatId="accent1" phldr="1"/>
      <dgm:spPr/>
      <dgm:t>
        <a:bodyPr/>
        <a:lstStyle/>
        <a:p>
          <a:endParaRPr lang="es-PE"/>
        </a:p>
      </dgm:t>
    </dgm:pt>
    <dgm:pt modelId="{CC45B707-0915-42B6-A7B9-50543DB6F20A}">
      <dgm:prSet phldrT="[Texto]" custT="1"/>
      <dgm:spPr>
        <a:solidFill>
          <a:schemeClr val="bg2">
            <a:lumMod val="90000"/>
          </a:schemeClr>
        </a:solidFill>
        <a:ln>
          <a:solidFill>
            <a:schemeClr val="accent5">
              <a:lumMod val="50000"/>
            </a:schemeClr>
          </a:solidFill>
        </a:ln>
      </dgm:spPr>
      <dgm:t>
        <a:bodyPr/>
        <a:lstStyle/>
        <a:p>
          <a:r>
            <a:rPr lang="es-PE" sz="1800" b="1" dirty="0" smtClean="0">
              <a:solidFill>
                <a:schemeClr val="accent5">
                  <a:lumMod val="50000"/>
                </a:schemeClr>
              </a:solidFill>
            </a:rPr>
            <a:t>PÉRDIDA O RENUNCIA DE LA NACIONALIDAD PERUANA</a:t>
          </a:r>
          <a:endParaRPr lang="es-PE" sz="1800" dirty="0">
            <a:solidFill>
              <a:schemeClr val="accent5">
                <a:lumMod val="50000"/>
              </a:schemeClr>
            </a:solidFill>
          </a:endParaRPr>
        </a:p>
      </dgm:t>
    </dgm:pt>
    <dgm:pt modelId="{326017B6-4722-4581-80AC-5EC334FDAE39}" type="parTrans" cxnId="{48C26F9C-0C40-40B8-94F0-A5002A1839BB}">
      <dgm:prSet/>
      <dgm:spPr/>
      <dgm:t>
        <a:bodyPr/>
        <a:lstStyle/>
        <a:p>
          <a:endParaRPr lang="es-PE"/>
        </a:p>
      </dgm:t>
    </dgm:pt>
    <dgm:pt modelId="{7A326EB3-D104-4215-B96C-5DBA3553D3D3}" type="sibTrans" cxnId="{48C26F9C-0C40-40B8-94F0-A5002A1839BB}">
      <dgm:prSet/>
      <dgm:spPr/>
      <dgm:t>
        <a:bodyPr/>
        <a:lstStyle/>
        <a:p>
          <a:endParaRPr lang="es-PE"/>
        </a:p>
      </dgm:t>
    </dgm:pt>
    <dgm:pt modelId="{46C6C3BE-028D-48AF-AD86-19DD94C5CFB4}">
      <dgm:prSet phldrT="[Texto]" custT="1"/>
      <dgm:spPr>
        <a:noFill/>
        <a:ln>
          <a:solidFill>
            <a:schemeClr val="accent5">
              <a:lumMod val="50000"/>
              <a:alpha val="90000"/>
            </a:schemeClr>
          </a:solidFill>
        </a:ln>
      </dgm:spPr>
      <dgm:t>
        <a:bodyPr/>
        <a:lstStyle/>
        <a:p>
          <a:pPr algn="just"/>
          <a:r>
            <a:rPr lang="es-PE" sz="1800" b="0" dirty="0" smtClean="0">
              <a:solidFill>
                <a:schemeClr val="accent5">
                  <a:lumMod val="50000"/>
                </a:schemeClr>
              </a:solidFill>
            </a:rPr>
            <a:t>En los casos en que la naturaleza del puesto la exija como requisito para acceder al servicio civil.</a:t>
          </a:r>
          <a:endParaRPr lang="es-PE" sz="1800" b="0" dirty="0">
            <a:solidFill>
              <a:schemeClr val="accent5">
                <a:lumMod val="50000"/>
              </a:schemeClr>
            </a:solidFill>
          </a:endParaRPr>
        </a:p>
      </dgm:t>
    </dgm:pt>
    <dgm:pt modelId="{8250BFF6-674C-49A0-B0C2-371E59043539}" type="parTrans" cxnId="{8449EEC5-8601-4566-A251-6475FE785693}">
      <dgm:prSet/>
      <dgm:spPr/>
      <dgm:t>
        <a:bodyPr/>
        <a:lstStyle/>
        <a:p>
          <a:endParaRPr lang="es-PE"/>
        </a:p>
      </dgm:t>
    </dgm:pt>
    <dgm:pt modelId="{B23659EF-0D7A-4404-BFB6-D9FA01437FBE}" type="sibTrans" cxnId="{8449EEC5-8601-4566-A251-6475FE785693}">
      <dgm:prSet/>
      <dgm:spPr/>
      <dgm:t>
        <a:bodyPr/>
        <a:lstStyle/>
        <a:p>
          <a:endParaRPr lang="es-PE"/>
        </a:p>
      </dgm:t>
    </dgm:pt>
    <dgm:pt modelId="{073957F0-FBD2-41E7-B090-9F5FC5414793}">
      <dgm:prSet phldrT="[Texto]" custT="1"/>
      <dgm:spPr>
        <a:noFill/>
        <a:ln>
          <a:solidFill>
            <a:schemeClr val="accent5">
              <a:lumMod val="50000"/>
              <a:alpha val="90000"/>
            </a:schemeClr>
          </a:solidFill>
        </a:ln>
      </dgm:spPr>
      <dgm:t>
        <a:bodyPr/>
        <a:lstStyle/>
        <a:p>
          <a:pPr algn="just"/>
          <a:r>
            <a:rPr lang="es-PE" sz="1800" b="0" dirty="0" smtClean="0">
              <a:solidFill>
                <a:schemeClr val="accent5">
                  <a:lumMod val="50000"/>
                </a:schemeClr>
              </a:solidFill>
            </a:rPr>
            <a:t>El servidor civil que haya perdido o renunciado a la nacionalidad peruana deberá comunicar dicha situación a la entidad donde presta servicios, dentro de un plazo no mayor a tres (3) días hábiles de notificada o conocida la condición.(*)</a:t>
          </a:r>
          <a:endParaRPr lang="es-PE" sz="1800" b="0" dirty="0">
            <a:solidFill>
              <a:schemeClr val="accent5">
                <a:lumMod val="50000"/>
              </a:schemeClr>
            </a:solidFill>
          </a:endParaRPr>
        </a:p>
      </dgm:t>
    </dgm:pt>
    <dgm:pt modelId="{44398EFF-FA69-4536-90D7-0C1B059453CB}" type="parTrans" cxnId="{5CE191BC-362E-4982-B211-5B9C609F5931}">
      <dgm:prSet/>
      <dgm:spPr/>
      <dgm:t>
        <a:bodyPr/>
        <a:lstStyle/>
        <a:p>
          <a:endParaRPr lang="es-PE"/>
        </a:p>
      </dgm:t>
    </dgm:pt>
    <dgm:pt modelId="{A4210926-4481-4D61-8336-1AD7E0E2CC5E}" type="sibTrans" cxnId="{5CE191BC-362E-4982-B211-5B9C609F5931}">
      <dgm:prSet/>
      <dgm:spPr/>
      <dgm:t>
        <a:bodyPr/>
        <a:lstStyle/>
        <a:p>
          <a:endParaRPr lang="es-PE"/>
        </a:p>
      </dgm:t>
    </dgm:pt>
    <dgm:pt modelId="{2778AD7C-1258-4EEB-9CF2-91F24193CC81}">
      <dgm:prSet phldrT="[Texto]" custT="1"/>
      <dgm:spPr>
        <a:noFill/>
        <a:ln>
          <a:solidFill>
            <a:schemeClr val="accent5">
              <a:lumMod val="50000"/>
              <a:alpha val="90000"/>
            </a:schemeClr>
          </a:solidFill>
        </a:ln>
      </dgm:spPr>
      <dgm:t>
        <a:bodyPr/>
        <a:lstStyle/>
        <a:p>
          <a:pPr algn="just"/>
          <a:r>
            <a:rPr lang="es-PE" sz="1800" b="0" dirty="0" smtClean="0">
              <a:solidFill>
                <a:schemeClr val="accent5">
                  <a:lumMod val="50000"/>
                </a:schemeClr>
              </a:solidFill>
            </a:rPr>
            <a:t>El incumplimiento de esta obligación constituye una falta disciplinaria (*)</a:t>
          </a:r>
          <a:endParaRPr lang="es-PE" sz="1800" b="0" dirty="0">
            <a:solidFill>
              <a:schemeClr val="accent5">
                <a:lumMod val="50000"/>
              </a:schemeClr>
            </a:solidFill>
          </a:endParaRPr>
        </a:p>
      </dgm:t>
    </dgm:pt>
    <dgm:pt modelId="{55075EA5-2815-46A2-B1AE-48F99505108C}" type="parTrans" cxnId="{E7DCEE24-F99E-4084-85A3-E28F0A9DFDD2}">
      <dgm:prSet/>
      <dgm:spPr/>
      <dgm:t>
        <a:bodyPr/>
        <a:lstStyle/>
        <a:p>
          <a:endParaRPr lang="es-PE"/>
        </a:p>
      </dgm:t>
    </dgm:pt>
    <dgm:pt modelId="{19EB14C5-0ECE-46D8-AEF3-B660E7B6E5BC}" type="sibTrans" cxnId="{E7DCEE24-F99E-4084-85A3-E28F0A9DFDD2}">
      <dgm:prSet/>
      <dgm:spPr/>
      <dgm:t>
        <a:bodyPr/>
        <a:lstStyle/>
        <a:p>
          <a:endParaRPr lang="es-PE"/>
        </a:p>
      </dgm:t>
    </dgm:pt>
    <dgm:pt modelId="{D1C8BE8B-C3A8-4205-9FC7-D1B072D65431}">
      <dgm:prSet phldrT="[Texto]" custT="1"/>
      <dgm:spPr>
        <a:noFill/>
        <a:ln>
          <a:solidFill>
            <a:schemeClr val="accent5">
              <a:lumMod val="50000"/>
              <a:alpha val="90000"/>
            </a:schemeClr>
          </a:solidFill>
        </a:ln>
      </dgm:spPr>
      <dgm:t>
        <a:bodyPr/>
        <a:lstStyle/>
        <a:p>
          <a:pPr algn="just"/>
          <a:r>
            <a:rPr lang="es-PE" sz="1800" b="0" dirty="0" smtClean="0">
              <a:solidFill>
                <a:schemeClr val="accent5">
                  <a:lumMod val="50000"/>
                </a:schemeClr>
              </a:solidFill>
            </a:rPr>
            <a:t>La resolución o documento que se expida, según sea el caso, será expedida por el servidor del mismo nivel del servidor civil que formalizó la vinculación (*)</a:t>
          </a:r>
          <a:endParaRPr lang="es-PE" sz="1800" b="0" dirty="0">
            <a:solidFill>
              <a:schemeClr val="accent5">
                <a:lumMod val="50000"/>
              </a:schemeClr>
            </a:solidFill>
          </a:endParaRPr>
        </a:p>
      </dgm:t>
    </dgm:pt>
    <dgm:pt modelId="{FAB8B57D-86CE-402E-A226-2424BED19626}" type="parTrans" cxnId="{D1044FF2-2C83-4D25-9AE5-1C4D2F92082E}">
      <dgm:prSet/>
      <dgm:spPr/>
      <dgm:t>
        <a:bodyPr/>
        <a:lstStyle/>
        <a:p>
          <a:endParaRPr lang="es-PE"/>
        </a:p>
      </dgm:t>
    </dgm:pt>
    <dgm:pt modelId="{B83BC940-B565-4BDC-909F-0BEDC8128097}" type="sibTrans" cxnId="{D1044FF2-2C83-4D25-9AE5-1C4D2F92082E}">
      <dgm:prSet/>
      <dgm:spPr/>
      <dgm:t>
        <a:bodyPr/>
        <a:lstStyle/>
        <a:p>
          <a:endParaRPr lang="es-PE"/>
        </a:p>
      </dgm:t>
    </dgm:pt>
    <dgm:pt modelId="{1F564AB9-D69F-4401-8131-1F2124ADE026}">
      <dgm:prSet custT="1"/>
      <dgm:spPr/>
      <dgm:t>
        <a:bodyPr/>
        <a:lstStyle/>
        <a:p>
          <a:pPr algn="just"/>
          <a:r>
            <a:rPr lang="es-PE" sz="1800" b="0" dirty="0" smtClean="0">
              <a:solidFill>
                <a:schemeClr val="accent5">
                  <a:lumMod val="50000"/>
                </a:schemeClr>
              </a:solidFill>
            </a:rPr>
            <a:t>Se sujetará a las normas especiales que regulan tales materias (*)</a:t>
          </a:r>
          <a:endParaRPr lang="es-PE" sz="1800" b="0" dirty="0">
            <a:solidFill>
              <a:schemeClr val="accent5">
                <a:lumMod val="50000"/>
              </a:schemeClr>
            </a:solidFill>
          </a:endParaRPr>
        </a:p>
      </dgm:t>
    </dgm:pt>
    <dgm:pt modelId="{5A01F13E-7ABB-4B94-AF9C-EA354D5FBA42}" type="parTrans" cxnId="{E7E221E0-60CB-474C-8A30-9D30C0D906A3}">
      <dgm:prSet/>
      <dgm:spPr/>
      <dgm:t>
        <a:bodyPr/>
        <a:lstStyle/>
        <a:p>
          <a:endParaRPr lang="es-PE"/>
        </a:p>
      </dgm:t>
    </dgm:pt>
    <dgm:pt modelId="{A3646548-97AC-4A85-931A-B5C43AB68C59}" type="sibTrans" cxnId="{E7E221E0-60CB-474C-8A30-9D30C0D906A3}">
      <dgm:prSet/>
      <dgm:spPr/>
      <dgm:t>
        <a:bodyPr/>
        <a:lstStyle/>
        <a:p>
          <a:endParaRPr lang="es-PE"/>
        </a:p>
      </dgm:t>
    </dgm:pt>
    <dgm:pt modelId="{0C27DD8C-8F06-4AE8-B473-A60CF0775AE7}" type="pres">
      <dgm:prSet presAssocID="{D420CFDD-CA24-4373-B5F4-AA11908027A0}" presName="linear" presStyleCnt="0">
        <dgm:presLayoutVars>
          <dgm:dir/>
          <dgm:animLvl val="lvl"/>
          <dgm:resizeHandles val="exact"/>
        </dgm:presLayoutVars>
      </dgm:prSet>
      <dgm:spPr/>
      <dgm:t>
        <a:bodyPr/>
        <a:lstStyle/>
        <a:p>
          <a:endParaRPr lang="es-PE"/>
        </a:p>
      </dgm:t>
    </dgm:pt>
    <dgm:pt modelId="{FCF0285B-B4AF-46F2-8CE7-C4D2F0766838}" type="pres">
      <dgm:prSet presAssocID="{CC45B707-0915-42B6-A7B9-50543DB6F20A}" presName="parentLin" presStyleCnt="0"/>
      <dgm:spPr/>
    </dgm:pt>
    <dgm:pt modelId="{44C15B8A-7DDD-4370-B0E7-CBFC6578822F}" type="pres">
      <dgm:prSet presAssocID="{CC45B707-0915-42B6-A7B9-50543DB6F20A}" presName="parentLeftMargin" presStyleLbl="node1" presStyleIdx="0" presStyleCnt="1"/>
      <dgm:spPr/>
      <dgm:t>
        <a:bodyPr/>
        <a:lstStyle/>
        <a:p>
          <a:endParaRPr lang="es-PE"/>
        </a:p>
      </dgm:t>
    </dgm:pt>
    <dgm:pt modelId="{1136ADE9-182E-4399-8D1F-3938B07FC007}" type="pres">
      <dgm:prSet presAssocID="{CC45B707-0915-42B6-A7B9-50543DB6F20A}" presName="parentText" presStyleLbl="node1" presStyleIdx="0" presStyleCnt="1" custScaleX="80836" custScaleY="72689">
        <dgm:presLayoutVars>
          <dgm:chMax val="0"/>
          <dgm:bulletEnabled val="1"/>
        </dgm:presLayoutVars>
      </dgm:prSet>
      <dgm:spPr/>
      <dgm:t>
        <a:bodyPr/>
        <a:lstStyle/>
        <a:p>
          <a:endParaRPr lang="es-PE"/>
        </a:p>
      </dgm:t>
    </dgm:pt>
    <dgm:pt modelId="{CE3DA01C-1727-4D1D-AE68-C5EAC665E702}" type="pres">
      <dgm:prSet presAssocID="{CC45B707-0915-42B6-A7B9-50543DB6F20A}" presName="negativeSpace" presStyleCnt="0"/>
      <dgm:spPr/>
    </dgm:pt>
    <dgm:pt modelId="{933E09C1-E410-46F4-9E38-7D117E41862F}" type="pres">
      <dgm:prSet presAssocID="{CC45B707-0915-42B6-A7B9-50543DB6F20A}" presName="childText" presStyleLbl="conFgAcc1" presStyleIdx="0" presStyleCnt="1" custLinFactY="5789" custLinFactNeighborX="6098" custLinFactNeighborY="100000">
        <dgm:presLayoutVars>
          <dgm:bulletEnabled val="1"/>
        </dgm:presLayoutVars>
      </dgm:prSet>
      <dgm:spPr/>
      <dgm:t>
        <a:bodyPr/>
        <a:lstStyle/>
        <a:p>
          <a:endParaRPr lang="es-PE"/>
        </a:p>
      </dgm:t>
    </dgm:pt>
  </dgm:ptLst>
  <dgm:cxnLst>
    <dgm:cxn modelId="{AFAA7F0B-7CF6-458D-8E6C-0146EE375C7B}" type="presOf" srcId="{1F564AB9-D69F-4401-8131-1F2124ADE026}" destId="{933E09C1-E410-46F4-9E38-7D117E41862F}" srcOrd="0" destOrd="4" presId="urn:microsoft.com/office/officeart/2005/8/layout/list1"/>
    <dgm:cxn modelId="{DCE600CB-C11C-4EE1-91E2-2D191E45B790}" type="presOf" srcId="{D1C8BE8B-C3A8-4205-9FC7-D1B072D65431}" destId="{933E09C1-E410-46F4-9E38-7D117E41862F}" srcOrd="0" destOrd="3" presId="urn:microsoft.com/office/officeart/2005/8/layout/list1"/>
    <dgm:cxn modelId="{B635D024-348D-4368-A0B6-4EAD20BA67D0}" type="presOf" srcId="{2778AD7C-1258-4EEB-9CF2-91F24193CC81}" destId="{933E09C1-E410-46F4-9E38-7D117E41862F}" srcOrd="0" destOrd="2" presId="urn:microsoft.com/office/officeart/2005/8/layout/list1"/>
    <dgm:cxn modelId="{5CE191BC-362E-4982-B211-5B9C609F5931}" srcId="{CC45B707-0915-42B6-A7B9-50543DB6F20A}" destId="{073957F0-FBD2-41E7-B090-9F5FC5414793}" srcOrd="1" destOrd="0" parTransId="{44398EFF-FA69-4536-90D7-0C1B059453CB}" sibTransId="{A4210926-4481-4D61-8336-1AD7E0E2CC5E}"/>
    <dgm:cxn modelId="{8449EEC5-8601-4566-A251-6475FE785693}" srcId="{CC45B707-0915-42B6-A7B9-50543DB6F20A}" destId="{46C6C3BE-028D-48AF-AD86-19DD94C5CFB4}" srcOrd="0" destOrd="0" parTransId="{8250BFF6-674C-49A0-B0C2-371E59043539}" sibTransId="{B23659EF-0D7A-4404-BFB6-D9FA01437FBE}"/>
    <dgm:cxn modelId="{EE49900B-32DC-4DAB-A515-EB106B0ACF05}" type="presOf" srcId="{CC45B707-0915-42B6-A7B9-50543DB6F20A}" destId="{1136ADE9-182E-4399-8D1F-3938B07FC007}" srcOrd="1" destOrd="0" presId="urn:microsoft.com/office/officeart/2005/8/layout/list1"/>
    <dgm:cxn modelId="{FFC3B7E1-6D10-4A59-85E6-15D07241B654}" type="presOf" srcId="{D420CFDD-CA24-4373-B5F4-AA11908027A0}" destId="{0C27DD8C-8F06-4AE8-B473-A60CF0775AE7}" srcOrd="0" destOrd="0" presId="urn:microsoft.com/office/officeart/2005/8/layout/list1"/>
    <dgm:cxn modelId="{2FDFCA27-C1E4-4325-8178-967CDF868AA8}" type="presOf" srcId="{073957F0-FBD2-41E7-B090-9F5FC5414793}" destId="{933E09C1-E410-46F4-9E38-7D117E41862F}" srcOrd="0" destOrd="1" presId="urn:microsoft.com/office/officeart/2005/8/layout/list1"/>
    <dgm:cxn modelId="{DF1B09B7-00AD-4688-B03B-2363FEBFB6CE}" type="presOf" srcId="{46C6C3BE-028D-48AF-AD86-19DD94C5CFB4}" destId="{933E09C1-E410-46F4-9E38-7D117E41862F}" srcOrd="0" destOrd="0" presId="urn:microsoft.com/office/officeart/2005/8/layout/list1"/>
    <dgm:cxn modelId="{11FC8E21-448C-430D-A6C8-1DBC870DF91C}" type="presOf" srcId="{CC45B707-0915-42B6-A7B9-50543DB6F20A}" destId="{44C15B8A-7DDD-4370-B0E7-CBFC6578822F}" srcOrd="0" destOrd="0" presId="urn:microsoft.com/office/officeart/2005/8/layout/list1"/>
    <dgm:cxn modelId="{E7E221E0-60CB-474C-8A30-9D30C0D906A3}" srcId="{CC45B707-0915-42B6-A7B9-50543DB6F20A}" destId="{1F564AB9-D69F-4401-8131-1F2124ADE026}" srcOrd="4" destOrd="0" parTransId="{5A01F13E-7ABB-4B94-AF9C-EA354D5FBA42}" sibTransId="{A3646548-97AC-4A85-931A-B5C43AB68C59}"/>
    <dgm:cxn modelId="{48C26F9C-0C40-40B8-94F0-A5002A1839BB}" srcId="{D420CFDD-CA24-4373-B5F4-AA11908027A0}" destId="{CC45B707-0915-42B6-A7B9-50543DB6F20A}" srcOrd="0" destOrd="0" parTransId="{326017B6-4722-4581-80AC-5EC334FDAE39}" sibTransId="{7A326EB3-D104-4215-B96C-5DBA3553D3D3}"/>
    <dgm:cxn modelId="{D1044FF2-2C83-4D25-9AE5-1C4D2F92082E}" srcId="{CC45B707-0915-42B6-A7B9-50543DB6F20A}" destId="{D1C8BE8B-C3A8-4205-9FC7-D1B072D65431}" srcOrd="3" destOrd="0" parTransId="{FAB8B57D-86CE-402E-A226-2424BED19626}" sibTransId="{B83BC940-B565-4BDC-909F-0BEDC8128097}"/>
    <dgm:cxn modelId="{E7DCEE24-F99E-4084-85A3-E28F0A9DFDD2}" srcId="{CC45B707-0915-42B6-A7B9-50543DB6F20A}" destId="{2778AD7C-1258-4EEB-9CF2-91F24193CC81}" srcOrd="2" destOrd="0" parTransId="{55075EA5-2815-46A2-B1AE-48F99505108C}" sibTransId="{19EB14C5-0ECE-46D8-AEF3-B660E7B6E5BC}"/>
    <dgm:cxn modelId="{1C8C0796-48C4-4C82-B1AB-E5CF751DF6CD}" type="presParOf" srcId="{0C27DD8C-8F06-4AE8-B473-A60CF0775AE7}" destId="{FCF0285B-B4AF-46F2-8CE7-C4D2F0766838}" srcOrd="0" destOrd="0" presId="urn:microsoft.com/office/officeart/2005/8/layout/list1"/>
    <dgm:cxn modelId="{0D7B26E6-3D61-42F3-8DF7-07B9997F9682}" type="presParOf" srcId="{FCF0285B-B4AF-46F2-8CE7-C4D2F0766838}" destId="{44C15B8A-7DDD-4370-B0E7-CBFC6578822F}" srcOrd="0" destOrd="0" presId="urn:microsoft.com/office/officeart/2005/8/layout/list1"/>
    <dgm:cxn modelId="{55B1A0FC-F430-4BB4-B5DD-CE5F604EDAF8}" type="presParOf" srcId="{FCF0285B-B4AF-46F2-8CE7-C4D2F0766838}" destId="{1136ADE9-182E-4399-8D1F-3938B07FC007}" srcOrd="1" destOrd="0" presId="urn:microsoft.com/office/officeart/2005/8/layout/list1"/>
    <dgm:cxn modelId="{052204C4-C6C1-4CF8-B1B0-017E0164F15E}" type="presParOf" srcId="{0C27DD8C-8F06-4AE8-B473-A60CF0775AE7}" destId="{CE3DA01C-1727-4D1D-AE68-C5EAC665E702}" srcOrd="1" destOrd="0" presId="urn:microsoft.com/office/officeart/2005/8/layout/list1"/>
    <dgm:cxn modelId="{70537526-32AD-40DC-8E07-00735A5D4D71}" type="presParOf" srcId="{0C27DD8C-8F06-4AE8-B473-A60CF0775AE7}" destId="{933E09C1-E410-46F4-9E38-7D117E41862F}"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69C4C18-4F34-41B1-97F1-A5FBF8E6942F}" type="doc">
      <dgm:prSet loTypeId="urn:microsoft.com/office/officeart/2005/8/layout/hierarchy2" loCatId="hierarchy" qsTypeId="urn:microsoft.com/office/officeart/2005/8/quickstyle/simple1#40" qsCatId="simple" csTypeId="urn:microsoft.com/office/officeart/2005/8/colors/accent1_2#41" csCatId="accent1" phldr="1"/>
      <dgm:spPr/>
      <dgm:t>
        <a:bodyPr/>
        <a:lstStyle/>
        <a:p>
          <a:endParaRPr lang="es-PE"/>
        </a:p>
      </dgm:t>
    </dgm:pt>
    <dgm:pt modelId="{2CD9D405-E58F-4282-92F5-74A6FA91B459}">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SANCIÓN DE DESTITUCIÓN </a:t>
          </a:r>
          <a:endParaRPr lang="es-PE" sz="1800" dirty="0">
            <a:solidFill>
              <a:schemeClr val="accent5">
                <a:lumMod val="50000"/>
              </a:schemeClr>
            </a:solidFill>
          </a:endParaRPr>
        </a:p>
      </dgm:t>
    </dgm:pt>
    <dgm:pt modelId="{0F80A5C0-E5C1-4492-92A8-A9E8FFD24682}" type="parTrans" cxnId="{14DDAB3C-673D-42E0-9111-4E73287E1FF9}">
      <dgm:prSet/>
      <dgm:spPr/>
      <dgm:t>
        <a:bodyPr/>
        <a:lstStyle/>
        <a:p>
          <a:endParaRPr lang="es-PE"/>
        </a:p>
      </dgm:t>
    </dgm:pt>
    <dgm:pt modelId="{334B949C-88C2-4444-A973-B091C09C2B7E}" type="sibTrans" cxnId="{14DDAB3C-673D-42E0-9111-4E73287E1FF9}">
      <dgm:prSet/>
      <dgm:spPr/>
      <dgm:t>
        <a:bodyPr/>
        <a:lstStyle/>
        <a:p>
          <a:endParaRPr lang="es-PE"/>
        </a:p>
      </dgm:t>
    </dgm:pt>
    <dgm:pt modelId="{FA457BCD-0A22-404A-AE7C-0B1FD59FFC3A}">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Comisión de faltas de carácter disciplinarias</a:t>
          </a:r>
          <a:endParaRPr lang="es-PE" sz="1600" b="0" dirty="0">
            <a:solidFill>
              <a:schemeClr val="accent5">
                <a:lumMod val="50000"/>
              </a:schemeClr>
            </a:solidFill>
          </a:endParaRPr>
        </a:p>
      </dgm:t>
    </dgm:pt>
    <dgm:pt modelId="{AECE6DD1-EB32-4E76-A54B-00C2CE76E1E0}" type="parTrans" cxnId="{6D553907-8EAC-4CA1-B37E-756559526084}">
      <dgm:prSet/>
      <dgm:spPr>
        <a:ln>
          <a:solidFill>
            <a:schemeClr val="accent5">
              <a:lumMod val="50000"/>
            </a:schemeClr>
          </a:solidFill>
        </a:ln>
      </dgm:spPr>
      <dgm:t>
        <a:bodyPr/>
        <a:lstStyle/>
        <a:p>
          <a:endParaRPr lang="es-PE"/>
        </a:p>
      </dgm:t>
    </dgm:pt>
    <dgm:pt modelId="{0ABFB1A1-F80B-4662-8BA2-42668DFED8C2}" type="sibTrans" cxnId="{6D553907-8EAC-4CA1-B37E-756559526084}">
      <dgm:prSet/>
      <dgm:spPr/>
      <dgm:t>
        <a:bodyPr/>
        <a:lstStyle/>
        <a:p>
          <a:endParaRPr lang="es-PE"/>
        </a:p>
      </dgm:t>
    </dgm:pt>
    <dgm:pt modelId="{53E9EA12-70F2-4423-A0FB-82C0BA4E00A7}">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Condena penal por delito doloso (*)</a:t>
          </a:r>
          <a:endParaRPr lang="es-PE" sz="1600" b="0" dirty="0">
            <a:solidFill>
              <a:schemeClr val="accent5">
                <a:lumMod val="50000"/>
              </a:schemeClr>
            </a:solidFill>
          </a:endParaRPr>
        </a:p>
      </dgm:t>
    </dgm:pt>
    <dgm:pt modelId="{45505A76-37E9-4906-AC88-1275C9FEDCB1}" type="parTrans" cxnId="{5A5640F0-C8BD-4E67-9A96-B783D13832D5}">
      <dgm:prSet/>
      <dgm:spPr>
        <a:ln>
          <a:solidFill>
            <a:schemeClr val="accent5">
              <a:lumMod val="50000"/>
            </a:schemeClr>
          </a:solidFill>
        </a:ln>
      </dgm:spPr>
      <dgm:t>
        <a:bodyPr/>
        <a:lstStyle/>
        <a:p>
          <a:endParaRPr lang="es-PE"/>
        </a:p>
      </dgm:t>
    </dgm:pt>
    <dgm:pt modelId="{E8D95093-22D1-40D4-BCAE-D1F1F5E8942C}" type="sibTrans" cxnId="{5A5640F0-C8BD-4E67-9A96-B783D13832D5}">
      <dgm:prSet/>
      <dgm:spPr/>
      <dgm:t>
        <a:bodyPr/>
        <a:lstStyle/>
        <a:p>
          <a:endParaRPr lang="es-PE"/>
        </a:p>
      </dgm:t>
    </dgm:pt>
    <dgm:pt modelId="{79815487-D203-40D6-B74C-110198292215}">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Pena privativa de libertad efectiva por delito culposo por un plazo mayor a tres meses(*)</a:t>
          </a:r>
          <a:endParaRPr lang="es-PE" sz="1600" b="0" dirty="0">
            <a:solidFill>
              <a:schemeClr val="accent5">
                <a:lumMod val="50000"/>
              </a:schemeClr>
            </a:solidFill>
          </a:endParaRPr>
        </a:p>
      </dgm:t>
    </dgm:pt>
    <dgm:pt modelId="{600DBDE2-28B9-4090-AA28-44E1522DB37D}" type="parTrans" cxnId="{004173C5-715D-479B-BA3B-2156D6B23259}">
      <dgm:prSet/>
      <dgm:spPr>
        <a:ln>
          <a:solidFill>
            <a:schemeClr val="accent5">
              <a:lumMod val="50000"/>
            </a:schemeClr>
          </a:solidFill>
        </a:ln>
      </dgm:spPr>
      <dgm:t>
        <a:bodyPr/>
        <a:lstStyle/>
        <a:p>
          <a:endParaRPr lang="es-PE"/>
        </a:p>
      </dgm:t>
    </dgm:pt>
    <dgm:pt modelId="{6E0DED43-5589-4A00-B4A2-9F65E7D7D796}" type="sibTrans" cxnId="{004173C5-715D-479B-BA3B-2156D6B23259}">
      <dgm:prSet/>
      <dgm:spPr/>
      <dgm:t>
        <a:bodyPr/>
        <a:lstStyle/>
        <a:p>
          <a:endParaRPr lang="es-PE"/>
        </a:p>
      </dgm:t>
    </dgm:pt>
    <dgm:pt modelId="{41BAC54B-3CBA-4378-B011-C92CBC65D3BE}">
      <dgm:prSet phldrT="[Texto]" custT="1"/>
      <dgm:spPr>
        <a:noFill/>
        <a:ln>
          <a:solidFill>
            <a:schemeClr val="accent5">
              <a:lumMod val="50000"/>
            </a:schemeClr>
          </a:solidFill>
        </a:ln>
      </dgm:spPr>
      <dgm:t>
        <a:bodyPr/>
        <a:lstStyle/>
        <a:p>
          <a:r>
            <a:rPr lang="es-PE" sz="1500" dirty="0" smtClean="0">
              <a:solidFill>
                <a:schemeClr val="accent5">
                  <a:lumMod val="50000"/>
                </a:schemeClr>
              </a:solidFill>
            </a:rPr>
            <a:t>Deberá constar en sentencia que cause estado, o que haya quedado consentida o ejecutoriada</a:t>
          </a:r>
          <a:endParaRPr lang="es-PE" sz="1500" dirty="0">
            <a:solidFill>
              <a:schemeClr val="accent5">
                <a:lumMod val="50000"/>
              </a:schemeClr>
            </a:solidFill>
          </a:endParaRPr>
        </a:p>
      </dgm:t>
    </dgm:pt>
    <dgm:pt modelId="{B9DF1A68-D2CC-4D2B-8770-722FC90A4267}" type="parTrans" cxnId="{3E2D043F-C2C3-4413-82F5-E429B98EDFDB}">
      <dgm:prSet/>
      <dgm:spPr>
        <a:ln>
          <a:solidFill>
            <a:schemeClr val="accent5">
              <a:lumMod val="50000"/>
            </a:schemeClr>
          </a:solidFill>
        </a:ln>
      </dgm:spPr>
      <dgm:t>
        <a:bodyPr/>
        <a:lstStyle/>
        <a:p>
          <a:endParaRPr lang="es-PE"/>
        </a:p>
      </dgm:t>
    </dgm:pt>
    <dgm:pt modelId="{592885B4-B259-4BF0-BD54-E766037E5428}" type="sibTrans" cxnId="{3E2D043F-C2C3-4413-82F5-E429B98EDFDB}">
      <dgm:prSet/>
      <dgm:spPr/>
      <dgm:t>
        <a:bodyPr/>
        <a:lstStyle/>
        <a:p>
          <a:endParaRPr lang="es-PE"/>
        </a:p>
      </dgm:t>
    </dgm:pt>
    <dgm:pt modelId="{DD59C8AE-417A-49CF-9135-D76AA3D81968}">
      <dgm:prSet phldrT="[Texto]" custT="1"/>
      <dgm:spPr>
        <a:noFill/>
        <a:ln>
          <a:solidFill>
            <a:schemeClr val="accent5">
              <a:lumMod val="50000"/>
            </a:schemeClr>
          </a:solidFill>
        </a:ln>
      </dgm:spPr>
      <dgm:t>
        <a:bodyPr/>
        <a:lstStyle/>
        <a:p>
          <a:r>
            <a:rPr lang="es-PE" sz="1400" dirty="0" smtClean="0">
              <a:solidFill>
                <a:schemeClr val="accent5">
                  <a:lumMod val="50000"/>
                </a:schemeClr>
              </a:solidFill>
            </a:rPr>
            <a:t>La terminación del Servicio Civil procede de manera inmediata y automática, ya sea con pena privativa o restrictiva de libertad o limitativa de derechos, multa o aun en los casos de conversión, suspensión, reserva de fallo y exención de pena</a:t>
          </a:r>
          <a:endParaRPr lang="es-PE" sz="1400" dirty="0">
            <a:solidFill>
              <a:schemeClr val="accent5">
                <a:lumMod val="50000"/>
              </a:schemeClr>
            </a:solidFill>
          </a:endParaRPr>
        </a:p>
      </dgm:t>
    </dgm:pt>
    <dgm:pt modelId="{50C3D74C-DC51-4805-84E2-423A81E3443F}" type="parTrans" cxnId="{EB6FD365-1190-4118-B592-4CE4C7C14725}">
      <dgm:prSet/>
      <dgm:spPr>
        <a:ln>
          <a:solidFill>
            <a:schemeClr val="accent5">
              <a:lumMod val="50000"/>
            </a:schemeClr>
          </a:solidFill>
        </a:ln>
      </dgm:spPr>
      <dgm:t>
        <a:bodyPr/>
        <a:lstStyle/>
        <a:p>
          <a:endParaRPr lang="es-PE"/>
        </a:p>
      </dgm:t>
    </dgm:pt>
    <dgm:pt modelId="{8F37D953-5674-400E-B0A0-5364A6940CE1}" type="sibTrans" cxnId="{EB6FD365-1190-4118-B592-4CE4C7C14725}">
      <dgm:prSet/>
      <dgm:spPr/>
      <dgm:t>
        <a:bodyPr/>
        <a:lstStyle/>
        <a:p>
          <a:endParaRPr lang="es-PE"/>
        </a:p>
      </dgm:t>
    </dgm:pt>
    <dgm:pt modelId="{AB6D9DEC-8437-4D69-8CAD-164DCEFFD251}">
      <dgm:prSet phldrT="[Texto]" custT="1"/>
      <dgm:spPr>
        <a:noFill/>
        <a:ln>
          <a:solidFill>
            <a:schemeClr val="accent5">
              <a:lumMod val="50000"/>
            </a:schemeClr>
          </a:solidFill>
        </a:ln>
      </dgm:spPr>
      <dgm:t>
        <a:bodyPr/>
        <a:lstStyle/>
        <a:p>
          <a:r>
            <a:rPr lang="es-PE" sz="1500" dirty="0" smtClean="0">
              <a:solidFill>
                <a:schemeClr val="accent5">
                  <a:lumMod val="50000"/>
                </a:schemeClr>
              </a:solidFill>
            </a:rPr>
            <a:t>Deberá constar en sentencia que cause estado, o que haya quedado consentida o ejecutoriada</a:t>
          </a:r>
          <a:endParaRPr lang="es-PE" sz="1500" dirty="0">
            <a:solidFill>
              <a:schemeClr val="accent5">
                <a:lumMod val="50000"/>
              </a:schemeClr>
            </a:solidFill>
          </a:endParaRPr>
        </a:p>
      </dgm:t>
    </dgm:pt>
    <dgm:pt modelId="{3ECD3987-2A4A-4BB1-B114-49366F966374}" type="parTrans" cxnId="{0484C1DF-2FA7-4465-8657-C8DB9DA6CAE4}">
      <dgm:prSet/>
      <dgm:spPr>
        <a:ln>
          <a:solidFill>
            <a:schemeClr val="accent5">
              <a:lumMod val="50000"/>
            </a:schemeClr>
          </a:solidFill>
        </a:ln>
      </dgm:spPr>
      <dgm:t>
        <a:bodyPr/>
        <a:lstStyle/>
        <a:p>
          <a:endParaRPr lang="es-PE"/>
        </a:p>
      </dgm:t>
    </dgm:pt>
    <dgm:pt modelId="{F4BEDB5E-5750-4F94-A1F7-CFD3A089217B}" type="sibTrans" cxnId="{0484C1DF-2FA7-4465-8657-C8DB9DA6CAE4}">
      <dgm:prSet/>
      <dgm:spPr/>
      <dgm:t>
        <a:bodyPr/>
        <a:lstStyle/>
        <a:p>
          <a:endParaRPr lang="es-PE"/>
        </a:p>
      </dgm:t>
    </dgm:pt>
    <dgm:pt modelId="{11388388-F42D-4B3A-A284-D7536C5C8677}">
      <dgm:prSet phldrT="[Texto]" custT="1"/>
      <dgm:spPr>
        <a:noFill/>
        <a:ln>
          <a:solidFill>
            <a:schemeClr val="accent5">
              <a:lumMod val="50000"/>
            </a:schemeClr>
          </a:solidFill>
        </a:ln>
      </dgm:spPr>
      <dgm:t>
        <a:bodyPr/>
        <a:lstStyle/>
        <a:p>
          <a:r>
            <a:rPr lang="es-PE" sz="1500" dirty="0" smtClean="0">
              <a:solidFill>
                <a:schemeClr val="accent5">
                  <a:lumMod val="50000"/>
                </a:schemeClr>
              </a:solidFill>
            </a:rPr>
            <a:t>El término del vínculo del Servicio Civil en este caso, operará inmediatamente</a:t>
          </a:r>
          <a:endParaRPr lang="es-PE" sz="1500" dirty="0">
            <a:solidFill>
              <a:schemeClr val="accent5">
                <a:lumMod val="50000"/>
              </a:schemeClr>
            </a:solidFill>
          </a:endParaRPr>
        </a:p>
      </dgm:t>
    </dgm:pt>
    <dgm:pt modelId="{114334CC-EE27-47A1-AF8F-7BB6BD3DF3A8}" type="parTrans" cxnId="{6FACCB42-AD57-448C-AC97-709A500BC541}">
      <dgm:prSet/>
      <dgm:spPr>
        <a:ln>
          <a:solidFill>
            <a:schemeClr val="accent5">
              <a:lumMod val="50000"/>
            </a:schemeClr>
          </a:solidFill>
        </a:ln>
      </dgm:spPr>
      <dgm:t>
        <a:bodyPr/>
        <a:lstStyle/>
        <a:p>
          <a:endParaRPr lang="es-PE"/>
        </a:p>
      </dgm:t>
    </dgm:pt>
    <dgm:pt modelId="{D5723CD2-A8A4-43D1-8F98-CD542A2EF14B}" type="sibTrans" cxnId="{6FACCB42-AD57-448C-AC97-709A500BC541}">
      <dgm:prSet/>
      <dgm:spPr/>
      <dgm:t>
        <a:bodyPr/>
        <a:lstStyle/>
        <a:p>
          <a:endParaRPr lang="es-PE"/>
        </a:p>
      </dgm:t>
    </dgm:pt>
    <dgm:pt modelId="{7A5454E1-4EB5-4372-9F88-45CE4C010CB3}" type="pres">
      <dgm:prSet presAssocID="{869C4C18-4F34-41B1-97F1-A5FBF8E6942F}" presName="diagram" presStyleCnt="0">
        <dgm:presLayoutVars>
          <dgm:chPref val="1"/>
          <dgm:dir/>
          <dgm:animOne val="branch"/>
          <dgm:animLvl val="lvl"/>
          <dgm:resizeHandles val="exact"/>
        </dgm:presLayoutVars>
      </dgm:prSet>
      <dgm:spPr/>
      <dgm:t>
        <a:bodyPr/>
        <a:lstStyle/>
        <a:p>
          <a:endParaRPr lang="es-PE"/>
        </a:p>
      </dgm:t>
    </dgm:pt>
    <dgm:pt modelId="{E5EB1643-428D-48B5-BBC4-6CDE68F6E6A8}" type="pres">
      <dgm:prSet presAssocID="{2CD9D405-E58F-4282-92F5-74A6FA91B459}" presName="root1" presStyleCnt="0"/>
      <dgm:spPr/>
    </dgm:pt>
    <dgm:pt modelId="{ED12B734-BBF6-4DBD-87DC-042771C643CC}" type="pres">
      <dgm:prSet presAssocID="{2CD9D405-E58F-4282-92F5-74A6FA91B459}" presName="LevelOneTextNode" presStyleLbl="node0" presStyleIdx="0" presStyleCnt="1" custLinFactNeighborX="1502" custLinFactNeighborY="-6345">
        <dgm:presLayoutVars>
          <dgm:chPref val="3"/>
        </dgm:presLayoutVars>
      </dgm:prSet>
      <dgm:spPr/>
      <dgm:t>
        <a:bodyPr/>
        <a:lstStyle/>
        <a:p>
          <a:endParaRPr lang="es-PE"/>
        </a:p>
      </dgm:t>
    </dgm:pt>
    <dgm:pt modelId="{68B3D7D5-F427-43E5-AC1B-DA4590650C10}" type="pres">
      <dgm:prSet presAssocID="{2CD9D405-E58F-4282-92F5-74A6FA91B459}" presName="level2hierChild" presStyleCnt="0"/>
      <dgm:spPr/>
    </dgm:pt>
    <dgm:pt modelId="{04978371-D50C-47E9-8855-F1EBC5EBE03E}" type="pres">
      <dgm:prSet presAssocID="{AECE6DD1-EB32-4E76-A54B-00C2CE76E1E0}" presName="conn2-1" presStyleLbl="parChTrans1D2" presStyleIdx="0" presStyleCnt="3"/>
      <dgm:spPr/>
      <dgm:t>
        <a:bodyPr/>
        <a:lstStyle/>
        <a:p>
          <a:endParaRPr lang="es-PE"/>
        </a:p>
      </dgm:t>
    </dgm:pt>
    <dgm:pt modelId="{3A23F05D-1CD1-44CB-9671-2C1D87386EB1}" type="pres">
      <dgm:prSet presAssocID="{AECE6DD1-EB32-4E76-A54B-00C2CE76E1E0}" presName="connTx" presStyleLbl="parChTrans1D2" presStyleIdx="0" presStyleCnt="3"/>
      <dgm:spPr/>
      <dgm:t>
        <a:bodyPr/>
        <a:lstStyle/>
        <a:p>
          <a:endParaRPr lang="es-PE"/>
        </a:p>
      </dgm:t>
    </dgm:pt>
    <dgm:pt modelId="{E6E35877-4030-43BE-91A5-C2842969836C}" type="pres">
      <dgm:prSet presAssocID="{FA457BCD-0A22-404A-AE7C-0B1FD59FFC3A}" presName="root2" presStyleCnt="0"/>
      <dgm:spPr/>
    </dgm:pt>
    <dgm:pt modelId="{9FA72682-30CB-4EF6-9492-2982A1B41F67}" type="pres">
      <dgm:prSet presAssocID="{FA457BCD-0A22-404A-AE7C-0B1FD59FFC3A}" presName="LevelTwoTextNode" presStyleLbl="node2" presStyleIdx="0" presStyleCnt="3" custLinFactNeighborX="2557" custLinFactNeighborY="21212">
        <dgm:presLayoutVars>
          <dgm:chPref val="3"/>
        </dgm:presLayoutVars>
      </dgm:prSet>
      <dgm:spPr/>
      <dgm:t>
        <a:bodyPr/>
        <a:lstStyle/>
        <a:p>
          <a:endParaRPr lang="es-PE"/>
        </a:p>
      </dgm:t>
    </dgm:pt>
    <dgm:pt modelId="{7E436A93-AB9A-4800-AE0B-2B44ECC78791}" type="pres">
      <dgm:prSet presAssocID="{FA457BCD-0A22-404A-AE7C-0B1FD59FFC3A}" presName="level3hierChild" presStyleCnt="0"/>
      <dgm:spPr/>
    </dgm:pt>
    <dgm:pt modelId="{30C87E84-AD7C-4DEB-84FD-58D1AAF37B9B}" type="pres">
      <dgm:prSet presAssocID="{45505A76-37E9-4906-AC88-1275C9FEDCB1}" presName="conn2-1" presStyleLbl="parChTrans1D2" presStyleIdx="1" presStyleCnt="3"/>
      <dgm:spPr/>
      <dgm:t>
        <a:bodyPr/>
        <a:lstStyle/>
        <a:p>
          <a:endParaRPr lang="es-PE"/>
        </a:p>
      </dgm:t>
    </dgm:pt>
    <dgm:pt modelId="{732C82A4-2F37-48E2-91A9-08A18C3252AD}" type="pres">
      <dgm:prSet presAssocID="{45505A76-37E9-4906-AC88-1275C9FEDCB1}" presName="connTx" presStyleLbl="parChTrans1D2" presStyleIdx="1" presStyleCnt="3"/>
      <dgm:spPr/>
      <dgm:t>
        <a:bodyPr/>
        <a:lstStyle/>
        <a:p>
          <a:endParaRPr lang="es-PE"/>
        </a:p>
      </dgm:t>
    </dgm:pt>
    <dgm:pt modelId="{E0D0F934-DB1C-40B1-BD82-EF4C61677708}" type="pres">
      <dgm:prSet presAssocID="{53E9EA12-70F2-4423-A0FB-82C0BA4E00A7}" presName="root2" presStyleCnt="0"/>
      <dgm:spPr/>
    </dgm:pt>
    <dgm:pt modelId="{1679BAFF-3A0F-4441-AE29-D0452D8FE4C9}" type="pres">
      <dgm:prSet presAssocID="{53E9EA12-70F2-4423-A0FB-82C0BA4E00A7}" presName="LevelTwoTextNode" presStyleLbl="node2" presStyleIdx="1" presStyleCnt="3" custLinFactNeighborX="-827" custLinFactNeighborY="54672">
        <dgm:presLayoutVars>
          <dgm:chPref val="3"/>
        </dgm:presLayoutVars>
      </dgm:prSet>
      <dgm:spPr/>
      <dgm:t>
        <a:bodyPr/>
        <a:lstStyle/>
        <a:p>
          <a:endParaRPr lang="es-PE"/>
        </a:p>
      </dgm:t>
    </dgm:pt>
    <dgm:pt modelId="{3BBA0431-FA5B-477E-8A78-D62A3524D715}" type="pres">
      <dgm:prSet presAssocID="{53E9EA12-70F2-4423-A0FB-82C0BA4E00A7}" presName="level3hierChild" presStyleCnt="0"/>
      <dgm:spPr/>
    </dgm:pt>
    <dgm:pt modelId="{CBD09178-392F-4941-AC48-81DB22637639}" type="pres">
      <dgm:prSet presAssocID="{B9DF1A68-D2CC-4D2B-8770-722FC90A4267}" presName="conn2-1" presStyleLbl="parChTrans1D3" presStyleIdx="0" presStyleCnt="4"/>
      <dgm:spPr/>
      <dgm:t>
        <a:bodyPr/>
        <a:lstStyle/>
        <a:p>
          <a:endParaRPr lang="es-PE"/>
        </a:p>
      </dgm:t>
    </dgm:pt>
    <dgm:pt modelId="{4DF623DF-9EAB-4115-9793-34E99009DD91}" type="pres">
      <dgm:prSet presAssocID="{B9DF1A68-D2CC-4D2B-8770-722FC90A4267}" presName="connTx" presStyleLbl="parChTrans1D3" presStyleIdx="0" presStyleCnt="4"/>
      <dgm:spPr/>
      <dgm:t>
        <a:bodyPr/>
        <a:lstStyle/>
        <a:p>
          <a:endParaRPr lang="es-PE"/>
        </a:p>
      </dgm:t>
    </dgm:pt>
    <dgm:pt modelId="{CA91BE2C-72EA-4026-9D3A-4F91DD2F9043}" type="pres">
      <dgm:prSet presAssocID="{41BAC54B-3CBA-4378-B011-C92CBC65D3BE}" presName="root2" presStyleCnt="0"/>
      <dgm:spPr/>
    </dgm:pt>
    <dgm:pt modelId="{3A8F7CFE-6E2F-4A89-BA73-B02B2AC435A8}" type="pres">
      <dgm:prSet presAssocID="{41BAC54B-3CBA-4378-B011-C92CBC65D3BE}" presName="LevelTwoTextNode" presStyleLbl="node3" presStyleIdx="0" presStyleCnt="4" custScaleX="136604" custLinFactNeighborX="1570" custLinFactNeighborY="-14471">
        <dgm:presLayoutVars>
          <dgm:chPref val="3"/>
        </dgm:presLayoutVars>
      </dgm:prSet>
      <dgm:spPr/>
      <dgm:t>
        <a:bodyPr/>
        <a:lstStyle/>
        <a:p>
          <a:endParaRPr lang="es-PE"/>
        </a:p>
      </dgm:t>
    </dgm:pt>
    <dgm:pt modelId="{1A81FD64-C05D-41C7-81D1-682E45F6200E}" type="pres">
      <dgm:prSet presAssocID="{41BAC54B-3CBA-4378-B011-C92CBC65D3BE}" presName="level3hierChild" presStyleCnt="0"/>
      <dgm:spPr/>
    </dgm:pt>
    <dgm:pt modelId="{718EF0D7-6308-4117-AAB9-BEDE0E1ED1F7}" type="pres">
      <dgm:prSet presAssocID="{50C3D74C-DC51-4805-84E2-423A81E3443F}" presName="conn2-1" presStyleLbl="parChTrans1D3" presStyleIdx="1" presStyleCnt="4"/>
      <dgm:spPr/>
      <dgm:t>
        <a:bodyPr/>
        <a:lstStyle/>
        <a:p>
          <a:endParaRPr lang="es-PE"/>
        </a:p>
      </dgm:t>
    </dgm:pt>
    <dgm:pt modelId="{013B4C7F-E9A2-4C3B-AFBE-1685B4A56E8D}" type="pres">
      <dgm:prSet presAssocID="{50C3D74C-DC51-4805-84E2-423A81E3443F}" presName="connTx" presStyleLbl="parChTrans1D3" presStyleIdx="1" presStyleCnt="4"/>
      <dgm:spPr/>
      <dgm:t>
        <a:bodyPr/>
        <a:lstStyle/>
        <a:p>
          <a:endParaRPr lang="es-PE"/>
        </a:p>
      </dgm:t>
    </dgm:pt>
    <dgm:pt modelId="{0A6F3C3C-6EDA-4323-821C-BFDD2CB21307}" type="pres">
      <dgm:prSet presAssocID="{DD59C8AE-417A-49CF-9135-D76AA3D81968}" presName="root2" presStyleCnt="0"/>
      <dgm:spPr/>
    </dgm:pt>
    <dgm:pt modelId="{E209860C-A54D-4206-94E5-FC78010B74C4}" type="pres">
      <dgm:prSet presAssocID="{DD59C8AE-417A-49CF-9135-D76AA3D81968}" presName="LevelTwoTextNode" presStyleLbl="node3" presStyleIdx="1" presStyleCnt="4" custScaleX="138635" custScaleY="132530" custLinFactNeighborX="-1392" custLinFactNeighborY="-3263">
        <dgm:presLayoutVars>
          <dgm:chPref val="3"/>
        </dgm:presLayoutVars>
      </dgm:prSet>
      <dgm:spPr/>
      <dgm:t>
        <a:bodyPr/>
        <a:lstStyle/>
        <a:p>
          <a:endParaRPr lang="es-PE"/>
        </a:p>
      </dgm:t>
    </dgm:pt>
    <dgm:pt modelId="{28652B06-3C0D-4D6C-901E-DD3A29DE998F}" type="pres">
      <dgm:prSet presAssocID="{DD59C8AE-417A-49CF-9135-D76AA3D81968}" presName="level3hierChild" presStyleCnt="0"/>
      <dgm:spPr/>
    </dgm:pt>
    <dgm:pt modelId="{9BCA3268-885F-41AC-A57C-3B8A20283649}" type="pres">
      <dgm:prSet presAssocID="{600DBDE2-28B9-4090-AA28-44E1522DB37D}" presName="conn2-1" presStyleLbl="parChTrans1D2" presStyleIdx="2" presStyleCnt="3"/>
      <dgm:spPr/>
      <dgm:t>
        <a:bodyPr/>
        <a:lstStyle/>
        <a:p>
          <a:endParaRPr lang="es-PE"/>
        </a:p>
      </dgm:t>
    </dgm:pt>
    <dgm:pt modelId="{228C6969-2B43-4D67-A537-E60AFFC31311}" type="pres">
      <dgm:prSet presAssocID="{600DBDE2-28B9-4090-AA28-44E1522DB37D}" presName="connTx" presStyleLbl="parChTrans1D2" presStyleIdx="2" presStyleCnt="3"/>
      <dgm:spPr/>
      <dgm:t>
        <a:bodyPr/>
        <a:lstStyle/>
        <a:p>
          <a:endParaRPr lang="es-PE"/>
        </a:p>
      </dgm:t>
    </dgm:pt>
    <dgm:pt modelId="{895E5608-C611-4CB1-9DCE-33C7C853FD2F}" type="pres">
      <dgm:prSet presAssocID="{79815487-D203-40D6-B74C-110198292215}" presName="root2" presStyleCnt="0"/>
      <dgm:spPr/>
    </dgm:pt>
    <dgm:pt modelId="{EA764A70-3442-432E-B583-1B668EDD43D4}" type="pres">
      <dgm:prSet presAssocID="{79815487-D203-40D6-B74C-110198292215}" presName="LevelTwoTextNode" presStyleLbl="node2" presStyleIdx="2" presStyleCnt="3">
        <dgm:presLayoutVars>
          <dgm:chPref val="3"/>
        </dgm:presLayoutVars>
      </dgm:prSet>
      <dgm:spPr/>
      <dgm:t>
        <a:bodyPr/>
        <a:lstStyle/>
        <a:p>
          <a:endParaRPr lang="es-PE"/>
        </a:p>
      </dgm:t>
    </dgm:pt>
    <dgm:pt modelId="{23759358-AB04-4FE5-938C-CF050ACB25E1}" type="pres">
      <dgm:prSet presAssocID="{79815487-D203-40D6-B74C-110198292215}" presName="level3hierChild" presStyleCnt="0"/>
      <dgm:spPr/>
    </dgm:pt>
    <dgm:pt modelId="{3932B5CD-F89B-497C-8160-BBC145EC1646}" type="pres">
      <dgm:prSet presAssocID="{3ECD3987-2A4A-4BB1-B114-49366F966374}" presName="conn2-1" presStyleLbl="parChTrans1D3" presStyleIdx="2" presStyleCnt="4"/>
      <dgm:spPr/>
      <dgm:t>
        <a:bodyPr/>
        <a:lstStyle/>
        <a:p>
          <a:endParaRPr lang="es-PE"/>
        </a:p>
      </dgm:t>
    </dgm:pt>
    <dgm:pt modelId="{79553E89-9D00-4ACF-BBE3-27FAB54E71EB}" type="pres">
      <dgm:prSet presAssocID="{3ECD3987-2A4A-4BB1-B114-49366F966374}" presName="connTx" presStyleLbl="parChTrans1D3" presStyleIdx="2" presStyleCnt="4"/>
      <dgm:spPr/>
      <dgm:t>
        <a:bodyPr/>
        <a:lstStyle/>
        <a:p>
          <a:endParaRPr lang="es-PE"/>
        </a:p>
      </dgm:t>
    </dgm:pt>
    <dgm:pt modelId="{044A60DC-B17F-4157-A1DA-AEC8A7560318}" type="pres">
      <dgm:prSet presAssocID="{AB6D9DEC-8437-4D69-8CAD-164DCEFFD251}" presName="root2" presStyleCnt="0"/>
      <dgm:spPr/>
    </dgm:pt>
    <dgm:pt modelId="{06A40835-0B91-420F-985A-06A5543E56B2}" type="pres">
      <dgm:prSet presAssocID="{AB6D9DEC-8437-4D69-8CAD-164DCEFFD251}" presName="LevelTwoTextNode" presStyleLbl="node3" presStyleIdx="2" presStyleCnt="4" custScaleX="135245">
        <dgm:presLayoutVars>
          <dgm:chPref val="3"/>
        </dgm:presLayoutVars>
      </dgm:prSet>
      <dgm:spPr/>
      <dgm:t>
        <a:bodyPr/>
        <a:lstStyle/>
        <a:p>
          <a:endParaRPr lang="es-PE"/>
        </a:p>
      </dgm:t>
    </dgm:pt>
    <dgm:pt modelId="{31143459-DB84-4A1C-9DC6-C73A4C07979D}" type="pres">
      <dgm:prSet presAssocID="{AB6D9DEC-8437-4D69-8CAD-164DCEFFD251}" presName="level3hierChild" presStyleCnt="0"/>
      <dgm:spPr/>
    </dgm:pt>
    <dgm:pt modelId="{C63DE8DD-0435-43AD-BE71-204F9D7FCB51}" type="pres">
      <dgm:prSet presAssocID="{114334CC-EE27-47A1-AF8F-7BB6BD3DF3A8}" presName="conn2-1" presStyleLbl="parChTrans1D3" presStyleIdx="3" presStyleCnt="4"/>
      <dgm:spPr/>
      <dgm:t>
        <a:bodyPr/>
        <a:lstStyle/>
        <a:p>
          <a:endParaRPr lang="es-PE"/>
        </a:p>
      </dgm:t>
    </dgm:pt>
    <dgm:pt modelId="{49FDF4EC-2A7E-4918-B4B8-DA690F16E04F}" type="pres">
      <dgm:prSet presAssocID="{114334CC-EE27-47A1-AF8F-7BB6BD3DF3A8}" presName="connTx" presStyleLbl="parChTrans1D3" presStyleIdx="3" presStyleCnt="4"/>
      <dgm:spPr/>
      <dgm:t>
        <a:bodyPr/>
        <a:lstStyle/>
        <a:p>
          <a:endParaRPr lang="es-PE"/>
        </a:p>
      </dgm:t>
    </dgm:pt>
    <dgm:pt modelId="{0214A4E3-70BE-45D6-AA8D-E5D9D25B10E6}" type="pres">
      <dgm:prSet presAssocID="{11388388-F42D-4B3A-A284-D7536C5C8677}" presName="root2" presStyleCnt="0"/>
      <dgm:spPr/>
    </dgm:pt>
    <dgm:pt modelId="{FF4C6767-551B-4AAC-8A41-58344FFB0B61}" type="pres">
      <dgm:prSet presAssocID="{11388388-F42D-4B3A-A284-D7536C5C8677}" presName="LevelTwoTextNode" presStyleLbl="node3" presStyleIdx="3" presStyleCnt="4" custScaleX="135759">
        <dgm:presLayoutVars>
          <dgm:chPref val="3"/>
        </dgm:presLayoutVars>
      </dgm:prSet>
      <dgm:spPr/>
      <dgm:t>
        <a:bodyPr/>
        <a:lstStyle/>
        <a:p>
          <a:endParaRPr lang="es-PE"/>
        </a:p>
      </dgm:t>
    </dgm:pt>
    <dgm:pt modelId="{5C11AE3C-481F-4FAE-8A42-F792732AC50B}" type="pres">
      <dgm:prSet presAssocID="{11388388-F42D-4B3A-A284-D7536C5C8677}" presName="level3hierChild" presStyleCnt="0"/>
      <dgm:spPr/>
    </dgm:pt>
  </dgm:ptLst>
  <dgm:cxnLst>
    <dgm:cxn modelId="{79FA4082-7438-4A28-B746-DC28249938C4}" type="presOf" srcId="{600DBDE2-28B9-4090-AA28-44E1522DB37D}" destId="{228C6969-2B43-4D67-A537-E60AFFC31311}" srcOrd="1" destOrd="0" presId="urn:microsoft.com/office/officeart/2005/8/layout/hierarchy2"/>
    <dgm:cxn modelId="{C834A15D-6BDB-44F6-B203-5435BE583836}" type="presOf" srcId="{AB6D9DEC-8437-4D69-8CAD-164DCEFFD251}" destId="{06A40835-0B91-420F-985A-06A5543E56B2}" srcOrd="0" destOrd="0" presId="urn:microsoft.com/office/officeart/2005/8/layout/hierarchy2"/>
    <dgm:cxn modelId="{FEE67A3C-300E-465E-9364-DCFEF889FD27}" type="presOf" srcId="{50C3D74C-DC51-4805-84E2-423A81E3443F}" destId="{718EF0D7-6308-4117-AAB9-BEDE0E1ED1F7}" srcOrd="0" destOrd="0" presId="urn:microsoft.com/office/officeart/2005/8/layout/hierarchy2"/>
    <dgm:cxn modelId="{D7952BA2-19DB-43E1-8BD2-ED23317F044A}" type="presOf" srcId="{79815487-D203-40D6-B74C-110198292215}" destId="{EA764A70-3442-432E-B583-1B668EDD43D4}" srcOrd="0" destOrd="0" presId="urn:microsoft.com/office/officeart/2005/8/layout/hierarchy2"/>
    <dgm:cxn modelId="{004173C5-715D-479B-BA3B-2156D6B23259}" srcId="{2CD9D405-E58F-4282-92F5-74A6FA91B459}" destId="{79815487-D203-40D6-B74C-110198292215}" srcOrd="2" destOrd="0" parTransId="{600DBDE2-28B9-4090-AA28-44E1522DB37D}" sibTransId="{6E0DED43-5589-4A00-B4A2-9F65E7D7D796}"/>
    <dgm:cxn modelId="{14DDAB3C-673D-42E0-9111-4E73287E1FF9}" srcId="{869C4C18-4F34-41B1-97F1-A5FBF8E6942F}" destId="{2CD9D405-E58F-4282-92F5-74A6FA91B459}" srcOrd="0" destOrd="0" parTransId="{0F80A5C0-E5C1-4492-92A8-A9E8FFD24682}" sibTransId="{334B949C-88C2-4444-A973-B091C09C2B7E}"/>
    <dgm:cxn modelId="{58578CCF-CA19-4D89-886A-2AF8A02A820C}" type="presOf" srcId="{DD59C8AE-417A-49CF-9135-D76AA3D81968}" destId="{E209860C-A54D-4206-94E5-FC78010B74C4}" srcOrd="0" destOrd="0" presId="urn:microsoft.com/office/officeart/2005/8/layout/hierarchy2"/>
    <dgm:cxn modelId="{A63092FF-BB4F-4B06-8783-31BEC13DD805}" type="presOf" srcId="{45505A76-37E9-4906-AC88-1275C9FEDCB1}" destId="{30C87E84-AD7C-4DEB-84FD-58D1AAF37B9B}" srcOrd="0" destOrd="0" presId="urn:microsoft.com/office/officeart/2005/8/layout/hierarchy2"/>
    <dgm:cxn modelId="{1780E2AB-407F-4392-B5EB-B0BC7B721D1C}" type="presOf" srcId="{3ECD3987-2A4A-4BB1-B114-49366F966374}" destId="{79553E89-9D00-4ACF-BBE3-27FAB54E71EB}" srcOrd="1" destOrd="0" presId="urn:microsoft.com/office/officeart/2005/8/layout/hierarchy2"/>
    <dgm:cxn modelId="{B8D8194C-B745-4259-B7FF-625F01EB765D}" type="presOf" srcId="{50C3D74C-DC51-4805-84E2-423A81E3443F}" destId="{013B4C7F-E9A2-4C3B-AFBE-1685B4A56E8D}" srcOrd="1" destOrd="0" presId="urn:microsoft.com/office/officeart/2005/8/layout/hierarchy2"/>
    <dgm:cxn modelId="{3E2D043F-C2C3-4413-82F5-E429B98EDFDB}" srcId="{53E9EA12-70F2-4423-A0FB-82C0BA4E00A7}" destId="{41BAC54B-3CBA-4378-B011-C92CBC65D3BE}" srcOrd="0" destOrd="0" parTransId="{B9DF1A68-D2CC-4D2B-8770-722FC90A4267}" sibTransId="{592885B4-B259-4BF0-BD54-E766037E5428}"/>
    <dgm:cxn modelId="{5A5640F0-C8BD-4E67-9A96-B783D13832D5}" srcId="{2CD9D405-E58F-4282-92F5-74A6FA91B459}" destId="{53E9EA12-70F2-4423-A0FB-82C0BA4E00A7}" srcOrd="1" destOrd="0" parTransId="{45505A76-37E9-4906-AC88-1275C9FEDCB1}" sibTransId="{E8D95093-22D1-40D4-BCAE-D1F1F5E8942C}"/>
    <dgm:cxn modelId="{93DEDA87-66D6-4CE1-857F-0366F7EEAB8B}" type="presOf" srcId="{600DBDE2-28B9-4090-AA28-44E1522DB37D}" destId="{9BCA3268-885F-41AC-A57C-3B8A20283649}" srcOrd="0" destOrd="0" presId="urn:microsoft.com/office/officeart/2005/8/layout/hierarchy2"/>
    <dgm:cxn modelId="{84503F62-3C5E-47F5-AC9E-279ED5DDCF9E}" type="presOf" srcId="{45505A76-37E9-4906-AC88-1275C9FEDCB1}" destId="{732C82A4-2F37-48E2-91A9-08A18C3252AD}" srcOrd="1" destOrd="0" presId="urn:microsoft.com/office/officeart/2005/8/layout/hierarchy2"/>
    <dgm:cxn modelId="{963FED66-D8CC-4714-BA72-5BDB13AD8D80}" type="presOf" srcId="{FA457BCD-0A22-404A-AE7C-0B1FD59FFC3A}" destId="{9FA72682-30CB-4EF6-9492-2982A1B41F67}" srcOrd="0" destOrd="0" presId="urn:microsoft.com/office/officeart/2005/8/layout/hierarchy2"/>
    <dgm:cxn modelId="{BEE9B72B-E499-4C7B-AB05-AFAF487741A2}" type="presOf" srcId="{53E9EA12-70F2-4423-A0FB-82C0BA4E00A7}" destId="{1679BAFF-3A0F-4441-AE29-D0452D8FE4C9}" srcOrd="0" destOrd="0" presId="urn:microsoft.com/office/officeart/2005/8/layout/hierarchy2"/>
    <dgm:cxn modelId="{50722A3B-1CA2-4EA5-AF0F-D97B4946548D}" type="presOf" srcId="{3ECD3987-2A4A-4BB1-B114-49366F966374}" destId="{3932B5CD-F89B-497C-8160-BBC145EC1646}" srcOrd="0" destOrd="0" presId="urn:microsoft.com/office/officeart/2005/8/layout/hierarchy2"/>
    <dgm:cxn modelId="{EB6FD365-1190-4118-B592-4CE4C7C14725}" srcId="{53E9EA12-70F2-4423-A0FB-82C0BA4E00A7}" destId="{DD59C8AE-417A-49CF-9135-D76AA3D81968}" srcOrd="1" destOrd="0" parTransId="{50C3D74C-DC51-4805-84E2-423A81E3443F}" sibTransId="{8F37D953-5674-400E-B0A0-5364A6940CE1}"/>
    <dgm:cxn modelId="{928C1C56-BB35-4DBA-A211-B329448B13F3}" type="presOf" srcId="{B9DF1A68-D2CC-4D2B-8770-722FC90A4267}" destId="{CBD09178-392F-4941-AC48-81DB22637639}" srcOrd="0" destOrd="0" presId="urn:microsoft.com/office/officeart/2005/8/layout/hierarchy2"/>
    <dgm:cxn modelId="{C6575366-48F1-4DE3-BB7B-ACD67096F16A}" type="presOf" srcId="{41BAC54B-3CBA-4378-B011-C92CBC65D3BE}" destId="{3A8F7CFE-6E2F-4A89-BA73-B02B2AC435A8}" srcOrd="0" destOrd="0" presId="urn:microsoft.com/office/officeart/2005/8/layout/hierarchy2"/>
    <dgm:cxn modelId="{0484C1DF-2FA7-4465-8657-C8DB9DA6CAE4}" srcId="{79815487-D203-40D6-B74C-110198292215}" destId="{AB6D9DEC-8437-4D69-8CAD-164DCEFFD251}" srcOrd="0" destOrd="0" parTransId="{3ECD3987-2A4A-4BB1-B114-49366F966374}" sibTransId="{F4BEDB5E-5750-4F94-A1F7-CFD3A089217B}"/>
    <dgm:cxn modelId="{26A8D351-2CCC-4E02-B0CE-1AC14F12636E}" type="presOf" srcId="{869C4C18-4F34-41B1-97F1-A5FBF8E6942F}" destId="{7A5454E1-4EB5-4372-9F88-45CE4C010CB3}" srcOrd="0" destOrd="0" presId="urn:microsoft.com/office/officeart/2005/8/layout/hierarchy2"/>
    <dgm:cxn modelId="{0A2C44A6-5F8D-47C0-8955-A0B9ED609987}" type="presOf" srcId="{114334CC-EE27-47A1-AF8F-7BB6BD3DF3A8}" destId="{C63DE8DD-0435-43AD-BE71-204F9D7FCB51}" srcOrd="0" destOrd="0" presId="urn:microsoft.com/office/officeart/2005/8/layout/hierarchy2"/>
    <dgm:cxn modelId="{3BE67506-4F4E-4AB4-AD67-078434669712}" type="presOf" srcId="{114334CC-EE27-47A1-AF8F-7BB6BD3DF3A8}" destId="{49FDF4EC-2A7E-4918-B4B8-DA690F16E04F}" srcOrd="1" destOrd="0" presId="urn:microsoft.com/office/officeart/2005/8/layout/hierarchy2"/>
    <dgm:cxn modelId="{0FBA6AA1-F60C-4B05-A263-BBAB5C239EC4}" type="presOf" srcId="{AECE6DD1-EB32-4E76-A54B-00C2CE76E1E0}" destId="{04978371-D50C-47E9-8855-F1EBC5EBE03E}" srcOrd="0" destOrd="0" presId="urn:microsoft.com/office/officeart/2005/8/layout/hierarchy2"/>
    <dgm:cxn modelId="{027A2B70-6EC5-4C9C-800C-77B684ECC700}" type="presOf" srcId="{11388388-F42D-4B3A-A284-D7536C5C8677}" destId="{FF4C6767-551B-4AAC-8A41-58344FFB0B61}" srcOrd="0" destOrd="0" presId="urn:microsoft.com/office/officeart/2005/8/layout/hierarchy2"/>
    <dgm:cxn modelId="{6D553907-8EAC-4CA1-B37E-756559526084}" srcId="{2CD9D405-E58F-4282-92F5-74A6FA91B459}" destId="{FA457BCD-0A22-404A-AE7C-0B1FD59FFC3A}" srcOrd="0" destOrd="0" parTransId="{AECE6DD1-EB32-4E76-A54B-00C2CE76E1E0}" sibTransId="{0ABFB1A1-F80B-4662-8BA2-42668DFED8C2}"/>
    <dgm:cxn modelId="{FD915CF1-7D3A-4843-A99B-7A69000BEBBC}" type="presOf" srcId="{2CD9D405-E58F-4282-92F5-74A6FA91B459}" destId="{ED12B734-BBF6-4DBD-87DC-042771C643CC}" srcOrd="0" destOrd="0" presId="urn:microsoft.com/office/officeart/2005/8/layout/hierarchy2"/>
    <dgm:cxn modelId="{A3A6C634-30E3-4048-8D1A-E2D4F2515F99}" type="presOf" srcId="{B9DF1A68-D2CC-4D2B-8770-722FC90A4267}" destId="{4DF623DF-9EAB-4115-9793-34E99009DD91}" srcOrd="1" destOrd="0" presId="urn:microsoft.com/office/officeart/2005/8/layout/hierarchy2"/>
    <dgm:cxn modelId="{6FACCB42-AD57-448C-AC97-709A500BC541}" srcId="{79815487-D203-40D6-B74C-110198292215}" destId="{11388388-F42D-4B3A-A284-D7536C5C8677}" srcOrd="1" destOrd="0" parTransId="{114334CC-EE27-47A1-AF8F-7BB6BD3DF3A8}" sibTransId="{D5723CD2-A8A4-43D1-8F98-CD542A2EF14B}"/>
    <dgm:cxn modelId="{15B6C534-0D63-4B97-BA53-848729EBB66E}" type="presOf" srcId="{AECE6DD1-EB32-4E76-A54B-00C2CE76E1E0}" destId="{3A23F05D-1CD1-44CB-9671-2C1D87386EB1}" srcOrd="1" destOrd="0" presId="urn:microsoft.com/office/officeart/2005/8/layout/hierarchy2"/>
    <dgm:cxn modelId="{55FE0FE3-E4B4-4EDE-8476-2215EB84BDCA}" type="presParOf" srcId="{7A5454E1-4EB5-4372-9F88-45CE4C010CB3}" destId="{E5EB1643-428D-48B5-BBC4-6CDE68F6E6A8}" srcOrd="0" destOrd="0" presId="urn:microsoft.com/office/officeart/2005/8/layout/hierarchy2"/>
    <dgm:cxn modelId="{5256C707-B7DD-45AC-A0D5-56171F9A0DE4}" type="presParOf" srcId="{E5EB1643-428D-48B5-BBC4-6CDE68F6E6A8}" destId="{ED12B734-BBF6-4DBD-87DC-042771C643CC}" srcOrd="0" destOrd="0" presId="urn:microsoft.com/office/officeart/2005/8/layout/hierarchy2"/>
    <dgm:cxn modelId="{75F3CE5D-126C-4EF4-BD5B-844986B92ACF}" type="presParOf" srcId="{E5EB1643-428D-48B5-BBC4-6CDE68F6E6A8}" destId="{68B3D7D5-F427-43E5-AC1B-DA4590650C10}" srcOrd="1" destOrd="0" presId="urn:microsoft.com/office/officeart/2005/8/layout/hierarchy2"/>
    <dgm:cxn modelId="{F65D05F2-1548-4D7E-B47C-833681E7C42B}" type="presParOf" srcId="{68B3D7D5-F427-43E5-AC1B-DA4590650C10}" destId="{04978371-D50C-47E9-8855-F1EBC5EBE03E}" srcOrd="0" destOrd="0" presId="urn:microsoft.com/office/officeart/2005/8/layout/hierarchy2"/>
    <dgm:cxn modelId="{0AEE7ED9-22C4-4FFB-BDEE-6CEBDE24A12B}" type="presParOf" srcId="{04978371-D50C-47E9-8855-F1EBC5EBE03E}" destId="{3A23F05D-1CD1-44CB-9671-2C1D87386EB1}" srcOrd="0" destOrd="0" presId="urn:microsoft.com/office/officeart/2005/8/layout/hierarchy2"/>
    <dgm:cxn modelId="{0E3E1ADE-B8D1-4E5F-8940-45C6FCCCDBE0}" type="presParOf" srcId="{68B3D7D5-F427-43E5-AC1B-DA4590650C10}" destId="{E6E35877-4030-43BE-91A5-C2842969836C}" srcOrd="1" destOrd="0" presId="urn:microsoft.com/office/officeart/2005/8/layout/hierarchy2"/>
    <dgm:cxn modelId="{1D5591DF-8E49-4CEA-A524-FC16C5DAB02F}" type="presParOf" srcId="{E6E35877-4030-43BE-91A5-C2842969836C}" destId="{9FA72682-30CB-4EF6-9492-2982A1B41F67}" srcOrd="0" destOrd="0" presId="urn:microsoft.com/office/officeart/2005/8/layout/hierarchy2"/>
    <dgm:cxn modelId="{45EEAB5D-B242-4601-9636-9F525EC6BBA0}" type="presParOf" srcId="{E6E35877-4030-43BE-91A5-C2842969836C}" destId="{7E436A93-AB9A-4800-AE0B-2B44ECC78791}" srcOrd="1" destOrd="0" presId="urn:microsoft.com/office/officeart/2005/8/layout/hierarchy2"/>
    <dgm:cxn modelId="{060FD37E-4B5D-42CC-A5E6-3C71AB63AB2B}" type="presParOf" srcId="{68B3D7D5-F427-43E5-AC1B-DA4590650C10}" destId="{30C87E84-AD7C-4DEB-84FD-58D1AAF37B9B}" srcOrd="2" destOrd="0" presId="urn:microsoft.com/office/officeart/2005/8/layout/hierarchy2"/>
    <dgm:cxn modelId="{6F6FEA40-0593-4254-8BC5-9273F88418F9}" type="presParOf" srcId="{30C87E84-AD7C-4DEB-84FD-58D1AAF37B9B}" destId="{732C82A4-2F37-48E2-91A9-08A18C3252AD}" srcOrd="0" destOrd="0" presId="urn:microsoft.com/office/officeart/2005/8/layout/hierarchy2"/>
    <dgm:cxn modelId="{33FBCD5D-244A-43EC-B9BF-4C10E88B7D32}" type="presParOf" srcId="{68B3D7D5-F427-43E5-AC1B-DA4590650C10}" destId="{E0D0F934-DB1C-40B1-BD82-EF4C61677708}" srcOrd="3" destOrd="0" presId="urn:microsoft.com/office/officeart/2005/8/layout/hierarchy2"/>
    <dgm:cxn modelId="{3B5A0761-B9F4-46CD-A7A1-5F11DCF71EBF}" type="presParOf" srcId="{E0D0F934-DB1C-40B1-BD82-EF4C61677708}" destId="{1679BAFF-3A0F-4441-AE29-D0452D8FE4C9}" srcOrd="0" destOrd="0" presId="urn:microsoft.com/office/officeart/2005/8/layout/hierarchy2"/>
    <dgm:cxn modelId="{96568F43-9B06-4136-A6F1-C1F747D1589D}" type="presParOf" srcId="{E0D0F934-DB1C-40B1-BD82-EF4C61677708}" destId="{3BBA0431-FA5B-477E-8A78-D62A3524D715}" srcOrd="1" destOrd="0" presId="urn:microsoft.com/office/officeart/2005/8/layout/hierarchy2"/>
    <dgm:cxn modelId="{ACC0AA77-536D-49EA-8AF8-7700904ABAA5}" type="presParOf" srcId="{3BBA0431-FA5B-477E-8A78-D62A3524D715}" destId="{CBD09178-392F-4941-AC48-81DB22637639}" srcOrd="0" destOrd="0" presId="urn:microsoft.com/office/officeart/2005/8/layout/hierarchy2"/>
    <dgm:cxn modelId="{7929E9A7-AA80-4F4B-8AA0-698B08BA123D}" type="presParOf" srcId="{CBD09178-392F-4941-AC48-81DB22637639}" destId="{4DF623DF-9EAB-4115-9793-34E99009DD91}" srcOrd="0" destOrd="0" presId="urn:microsoft.com/office/officeart/2005/8/layout/hierarchy2"/>
    <dgm:cxn modelId="{BBF06628-95DE-4CD8-A27C-D76B0ACFC963}" type="presParOf" srcId="{3BBA0431-FA5B-477E-8A78-D62A3524D715}" destId="{CA91BE2C-72EA-4026-9D3A-4F91DD2F9043}" srcOrd="1" destOrd="0" presId="urn:microsoft.com/office/officeart/2005/8/layout/hierarchy2"/>
    <dgm:cxn modelId="{7A4FC550-4FA4-4FAF-AFC0-FCA18FCC311C}" type="presParOf" srcId="{CA91BE2C-72EA-4026-9D3A-4F91DD2F9043}" destId="{3A8F7CFE-6E2F-4A89-BA73-B02B2AC435A8}" srcOrd="0" destOrd="0" presId="urn:microsoft.com/office/officeart/2005/8/layout/hierarchy2"/>
    <dgm:cxn modelId="{98071926-3BA0-41CD-9DBD-43B6B8639594}" type="presParOf" srcId="{CA91BE2C-72EA-4026-9D3A-4F91DD2F9043}" destId="{1A81FD64-C05D-41C7-81D1-682E45F6200E}" srcOrd="1" destOrd="0" presId="urn:microsoft.com/office/officeart/2005/8/layout/hierarchy2"/>
    <dgm:cxn modelId="{2049A964-F8CB-42E2-9817-371F914CFCA5}" type="presParOf" srcId="{3BBA0431-FA5B-477E-8A78-D62A3524D715}" destId="{718EF0D7-6308-4117-AAB9-BEDE0E1ED1F7}" srcOrd="2" destOrd="0" presId="urn:microsoft.com/office/officeart/2005/8/layout/hierarchy2"/>
    <dgm:cxn modelId="{AC5B74BA-F4E5-46E1-BBB5-2C1AEFDE7A10}" type="presParOf" srcId="{718EF0D7-6308-4117-AAB9-BEDE0E1ED1F7}" destId="{013B4C7F-E9A2-4C3B-AFBE-1685B4A56E8D}" srcOrd="0" destOrd="0" presId="urn:microsoft.com/office/officeart/2005/8/layout/hierarchy2"/>
    <dgm:cxn modelId="{919A441A-F490-4ED6-813C-7C59563DC879}" type="presParOf" srcId="{3BBA0431-FA5B-477E-8A78-D62A3524D715}" destId="{0A6F3C3C-6EDA-4323-821C-BFDD2CB21307}" srcOrd="3" destOrd="0" presId="urn:microsoft.com/office/officeart/2005/8/layout/hierarchy2"/>
    <dgm:cxn modelId="{2460F980-7764-45F3-8367-5EAB94480BC8}" type="presParOf" srcId="{0A6F3C3C-6EDA-4323-821C-BFDD2CB21307}" destId="{E209860C-A54D-4206-94E5-FC78010B74C4}" srcOrd="0" destOrd="0" presId="urn:microsoft.com/office/officeart/2005/8/layout/hierarchy2"/>
    <dgm:cxn modelId="{8B330AE8-7FF5-4947-9A31-8D064FC453F3}" type="presParOf" srcId="{0A6F3C3C-6EDA-4323-821C-BFDD2CB21307}" destId="{28652B06-3C0D-4D6C-901E-DD3A29DE998F}" srcOrd="1" destOrd="0" presId="urn:microsoft.com/office/officeart/2005/8/layout/hierarchy2"/>
    <dgm:cxn modelId="{6351467F-A1E6-4F37-BE56-E07AB39C85BB}" type="presParOf" srcId="{68B3D7D5-F427-43E5-AC1B-DA4590650C10}" destId="{9BCA3268-885F-41AC-A57C-3B8A20283649}" srcOrd="4" destOrd="0" presId="urn:microsoft.com/office/officeart/2005/8/layout/hierarchy2"/>
    <dgm:cxn modelId="{246F0AAC-23FC-4D54-BD2D-3FD9D23F3B85}" type="presParOf" srcId="{9BCA3268-885F-41AC-A57C-3B8A20283649}" destId="{228C6969-2B43-4D67-A537-E60AFFC31311}" srcOrd="0" destOrd="0" presId="urn:microsoft.com/office/officeart/2005/8/layout/hierarchy2"/>
    <dgm:cxn modelId="{DE5CBDB9-DAF9-46C8-8795-2C93FBAE0788}" type="presParOf" srcId="{68B3D7D5-F427-43E5-AC1B-DA4590650C10}" destId="{895E5608-C611-4CB1-9DCE-33C7C853FD2F}" srcOrd="5" destOrd="0" presId="urn:microsoft.com/office/officeart/2005/8/layout/hierarchy2"/>
    <dgm:cxn modelId="{A9B810EC-DD27-4B05-AC3C-857C58005611}" type="presParOf" srcId="{895E5608-C611-4CB1-9DCE-33C7C853FD2F}" destId="{EA764A70-3442-432E-B583-1B668EDD43D4}" srcOrd="0" destOrd="0" presId="urn:microsoft.com/office/officeart/2005/8/layout/hierarchy2"/>
    <dgm:cxn modelId="{B708AC06-5177-4C9C-BDD1-026585A621A5}" type="presParOf" srcId="{895E5608-C611-4CB1-9DCE-33C7C853FD2F}" destId="{23759358-AB04-4FE5-938C-CF050ACB25E1}" srcOrd="1" destOrd="0" presId="urn:microsoft.com/office/officeart/2005/8/layout/hierarchy2"/>
    <dgm:cxn modelId="{180C1B0F-9819-4914-A289-39FD3297B3C7}" type="presParOf" srcId="{23759358-AB04-4FE5-938C-CF050ACB25E1}" destId="{3932B5CD-F89B-497C-8160-BBC145EC1646}" srcOrd="0" destOrd="0" presId="urn:microsoft.com/office/officeart/2005/8/layout/hierarchy2"/>
    <dgm:cxn modelId="{39B15168-3408-4A16-9E61-DE20C7615F89}" type="presParOf" srcId="{3932B5CD-F89B-497C-8160-BBC145EC1646}" destId="{79553E89-9D00-4ACF-BBE3-27FAB54E71EB}" srcOrd="0" destOrd="0" presId="urn:microsoft.com/office/officeart/2005/8/layout/hierarchy2"/>
    <dgm:cxn modelId="{BDD82566-EF5C-42CD-B9D9-A7305E330D9B}" type="presParOf" srcId="{23759358-AB04-4FE5-938C-CF050ACB25E1}" destId="{044A60DC-B17F-4157-A1DA-AEC8A7560318}" srcOrd="1" destOrd="0" presId="urn:microsoft.com/office/officeart/2005/8/layout/hierarchy2"/>
    <dgm:cxn modelId="{ADDC74ED-88CE-4D98-9E6B-5B084F109832}" type="presParOf" srcId="{044A60DC-B17F-4157-A1DA-AEC8A7560318}" destId="{06A40835-0B91-420F-985A-06A5543E56B2}" srcOrd="0" destOrd="0" presId="urn:microsoft.com/office/officeart/2005/8/layout/hierarchy2"/>
    <dgm:cxn modelId="{2F800F9E-1C44-4AD6-8B7E-B7105B7180FE}" type="presParOf" srcId="{044A60DC-B17F-4157-A1DA-AEC8A7560318}" destId="{31143459-DB84-4A1C-9DC6-C73A4C07979D}" srcOrd="1" destOrd="0" presId="urn:microsoft.com/office/officeart/2005/8/layout/hierarchy2"/>
    <dgm:cxn modelId="{FAD6ACC2-5F73-4627-8265-A7ECB379FCE0}" type="presParOf" srcId="{23759358-AB04-4FE5-938C-CF050ACB25E1}" destId="{C63DE8DD-0435-43AD-BE71-204F9D7FCB51}" srcOrd="2" destOrd="0" presId="urn:microsoft.com/office/officeart/2005/8/layout/hierarchy2"/>
    <dgm:cxn modelId="{4789EEE7-B301-4F92-BDD4-3E00BA2769DC}" type="presParOf" srcId="{C63DE8DD-0435-43AD-BE71-204F9D7FCB51}" destId="{49FDF4EC-2A7E-4918-B4B8-DA690F16E04F}" srcOrd="0" destOrd="0" presId="urn:microsoft.com/office/officeart/2005/8/layout/hierarchy2"/>
    <dgm:cxn modelId="{4BE34AB6-529A-47FE-B17D-655B62FD4339}" type="presParOf" srcId="{23759358-AB04-4FE5-938C-CF050ACB25E1}" destId="{0214A4E3-70BE-45D6-AA8D-E5D9D25B10E6}" srcOrd="3" destOrd="0" presId="urn:microsoft.com/office/officeart/2005/8/layout/hierarchy2"/>
    <dgm:cxn modelId="{C76C4A1E-02FA-419A-AC92-0C2618BA1934}" type="presParOf" srcId="{0214A4E3-70BE-45D6-AA8D-E5D9D25B10E6}" destId="{FF4C6767-551B-4AAC-8A41-58344FFB0B61}" srcOrd="0" destOrd="0" presId="urn:microsoft.com/office/officeart/2005/8/layout/hierarchy2"/>
    <dgm:cxn modelId="{65DCC976-790A-4981-8887-D79BEF26A54D}" type="presParOf" srcId="{0214A4E3-70BE-45D6-AA8D-E5D9D25B10E6}" destId="{5C11AE3C-481F-4FAE-8A42-F792732AC50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D3A7212-4DCC-42E0-992B-9E211D0D1951}" type="doc">
      <dgm:prSet loTypeId="urn:microsoft.com/office/officeart/2005/8/layout/hierarchy1" loCatId="hierarchy" qsTypeId="urn:microsoft.com/office/officeart/2005/8/quickstyle/simple1#41" qsCatId="simple" csTypeId="urn:microsoft.com/office/officeart/2005/8/colors/accent1_2#42" csCatId="accent1" phldr="1"/>
      <dgm:spPr/>
      <dgm:t>
        <a:bodyPr/>
        <a:lstStyle/>
        <a:p>
          <a:endParaRPr lang="es-PE"/>
        </a:p>
      </dgm:t>
    </dgm:pt>
    <dgm:pt modelId="{58ED45BE-48F3-4C81-9E3C-48CAAF81422C}">
      <dgm:prSet phldrT="[Texto]" custT="1"/>
      <dgm:spPr>
        <a:ln>
          <a:solidFill>
            <a:schemeClr val="bg2">
              <a:lumMod val="50000"/>
            </a:schemeClr>
          </a:solidFill>
        </a:ln>
      </dgm:spPr>
      <dgm:t>
        <a:bodyPr/>
        <a:lstStyle/>
        <a:p>
          <a:r>
            <a:rPr lang="es-PE" sz="2000" b="1" dirty="0" smtClean="0">
              <a:solidFill>
                <a:schemeClr val="accent5">
                  <a:lumMod val="50000"/>
                </a:schemeClr>
              </a:solidFill>
            </a:rPr>
            <a:t>INHABILITACIÓN </a:t>
          </a:r>
          <a:endParaRPr lang="es-PE" sz="2000" b="1" dirty="0">
            <a:solidFill>
              <a:schemeClr val="accent5">
                <a:lumMod val="50000"/>
              </a:schemeClr>
            </a:solidFill>
          </a:endParaRPr>
        </a:p>
      </dgm:t>
    </dgm:pt>
    <dgm:pt modelId="{30D2CD41-48C7-4E93-A56A-F8DAEA4B60EA}" type="parTrans" cxnId="{B5F581FD-1A0C-412B-A3F7-FD182F157C64}">
      <dgm:prSet/>
      <dgm:spPr/>
      <dgm:t>
        <a:bodyPr/>
        <a:lstStyle/>
        <a:p>
          <a:endParaRPr lang="es-PE"/>
        </a:p>
      </dgm:t>
    </dgm:pt>
    <dgm:pt modelId="{B113CAEA-4F4E-490A-A969-4561284FCB2F}" type="sibTrans" cxnId="{B5F581FD-1A0C-412B-A3F7-FD182F157C64}">
      <dgm:prSet/>
      <dgm:spPr/>
      <dgm:t>
        <a:bodyPr/>
        <a:lstStyle/>
        <a:p>
          <a:endParaRPr lang="es-PE"/>
        </a:p>
      </dgm:t>
    </dgm:pt>
    <dgm:pt modelId="{AF0CBED9-02E5-449D-9349-F1680AD1A55B}">
      <dgm:prSet phldrT="[Texto]" custT="1"/>
      <dgm:spPr>
        <a:ln>
          <a:solidFill>
            <a:schemeClr val="bg2">
              <a:lumMod val="50000"/>
            </a:schemeClr>
          </a:solidFill>
        </a:ln>
      </dgm:spPr>
      <dgm:t>
        <a:bodyPr/>
        <a:lstStyle/>
        <a:p>
          <a:r>
            <a:rPr lang="es-PE" sz="1800" dirty="0" smtClean="0">
              <a:solidFill>
                <a:schemeClr val="accent5">
                  <a:lumMod val="50000"/>
                </a:schemeClr>
              </a:solidFill>
            </a:rPr>
            <a:t>Para el ejercicio de la función pública</a:t>
          </a:r>
          <a:endParaRPr lang="es-PE" sz="1800" dirty="0">
            <a:solidFill>
              <a:schemeClr val="accent5">
                <a:lumMod val="50000"/>
              </a:schemeClr>
            </a:solidFill>
          </a:endParaRPr>
        </a:p>
      </dgm:t>
    </dgm:pt>
    <dgm:pt modelId="{B2C20790-D1C4-4055-9B51-0EE80FD25FCE}" type="parTrans" cxnId="{6A3F900D-8944-4298-BCB7-0D819E9FAA85}">
      <dgm:prSet/>
      <dgm:spPr>
        <a:ln>
          <a:solidFill>
            <a:schemeClr val="accent5">
              <a:lumMod val="50000"/>
            </a:schemeClr>
          </a:solidFill>
        </a:ln>
      </dgm:spPr>
      <dgm:t>
        <a:bodyPr/>
        <a:lstStyle/>
        <a:p>
          <a:endParaRPr lang="es-PE"/>
        </a:p>
      </dgm:t>
    </dgm:pt>
    <dgm:pt modelId="{DAC05B1D-49CE-4822-8AF8-58BFE98693A9}" type="sibTrans" cxnId="{6A3F900D-8944-4298-BCB7-0D819E9FAA85}">
      <dgm:prSet/>
      <dgm:spPr/>
      <dgm:t>
        <a:bodyPr/>
        <a:lstStyle/>
        <a:p>
          <a:endParaRPr lang="es-PE"/>
        </a:p>
      </dgm:t>
    </dgm:pt>
    <dgm:pt modelId="{44869768-FED4-41B5-A2F4-6CDFA5CADB0D}">
      <dgm:prSet phldrT="[Texto]" custT="1"/>
      <dgm:spPr>
        <a:ln>
          <a:solidFill>
            <a:schemeClr val="bg2">
              <a:lumMod val="50000"/>
            </a:schemeClr>
          </a:solidFill>
        </a:ln>
      </dgm:spPr>
      <dgm:t>
        <a:bodyPr/>
        <a:lstStyle/>
        <a:p>
          <a:r>
            <a:rPr lang="es-PE" sz="1800" dirty="0" smtClean="0">
              <a:solidFill>
                <a:schemeClr val="accent5">
                  <a:lumMod val="50000"/>
                </a:schemeClr>
              </a:solidFill>
            </a:rPr>
            <a:t>Para el ejercicio profesional</a:t>
          </a:r>
          <a:endParaRPr lang="es-PE" sz="1800" dirty="0">
            <a:solidFill>
              <a:schemeClr val="accent5">
                <a:lumMod val="50000"/>
              </a:schemeClr>
            </a:solidFill>
          </a:endParaRPr>
        </a:p>
      </dgm:t>
    </dgm:pt>
    <dgm:pt modelId="{55B989AC-8796-4D55-B675-67991A307918}" type="parTrans" cxnId="{E23D79E7-99A9-4313-AFBF-111069E5143D}">
      <dgm:prSet/>
      <dgm:spPr>
        <a:ln>
          <a:solidFill>
            <a:schemeClr val="accent5">
              <a:lumMod val="50000"/>
            </a:schemeClr>
          </a:solidFill>
        </a:ln>
      </dgm:spPr>
      <dgm:t>
        <a:bodyPr/>
        <a:lstStyle/>
        <a:p>
          <a:endParaRPr lang="es-PE"/>
        </a:p>
      </dgm:t>
    </dgm:pt>
    <dgm:pt modelId="{D2757891-1DFB-41FF-9246-42625058A2E7}" type="sibTrans" cxnId="{E23D79E7-99A9-4313-AFBF-111069E5143D}">
      <dgm:prSet/>
      <dgm:spPr/>
      <dgm:t>
        <a:bodyPr/>
        <a:lstStyle/>
        <a:p>
          <a:endParaRPr lang="es-PE"/>
        </a:p>
      </dgm:t>
    </dgm:pt>
    <dgm:pt modelId="{EE0DC370-0803-478D-AAE1-5B768D99DFB0}" type="pres">
      <dgm:prSet presAssocID="{CD3A7212-4DCC-42E0-992B-9E211D0D1951}" presName="hierChild1" presStyleCnt="0">
        <dgm:presLayoutVars>
          <dgm:chPref val="1"/>
          <dgm:dir/>
          <dgm:animOne val="branch"/>
          <dgm:animLvl val="lvl"/>
          <dgm:resizeHandles/>
        </dgm:presLayoutVars>
      </dgm:prSet>
      <dgm:spPr/>
      <dgm:t>
        <a:bodyPr/>
        <a:lstStyle/>
        <a:p>
          <a:endParaRPr lang="es-PE"/>
        </a:p>
      </dgm:t>
    </dgm:pt>
    <dgm:pt modelId="{0E2BB311-D7D2-4FDB-93E6-E3E7AE2C2289}" type="pres">
      <dgm:prSet presAssocID="{58ED45BE-48F3-4C81-9E3C-48CAAF81422C}" presName="hierRoot1" presStyleCnt="0"/>
      <dgm:spPr/>
    </dgm:pt>
    <dgm:pt modelId="{4A319208-01AE-43A0-A53A-71CD11FAE391}" type="pres">
      <dgm:prSet presAssocID="{58ED45BE-48F3-4C81-9E3C-48CAAF81422C}" presName="composite" presStyleCnt="0"/>
      <dgm:spPr/>
    </dgm:pt>
    <dgm:pt modelId="{DD1D23D9-F8B9-4460-9438-4EFD24EABBA5}" type="pres">
      <dgm:prSet presAssocID="{58ED45BE-48F3-4C81-9E3C-48CAAF81422C}" presName="background" presStyleLbl="node0" presStyleIdx="0" presStyleCnt="1"/>
      <dgm:spPr>
        <a:noFill/>
        <a:ln>
          <a:solidFill>
            <a:schemeClr val="tx2">
              <a:lumMod val="75000"/>
            </a:schemeClr>
          </a:solidFill>
        </a:ln>
      </dgm:spPr>
      <dgm:t>
        <a:bodyPr/>
        <a:lstStyle/>
        <a:p>
          <a:endParaRPr lang="es-PE"/>
        </a:p>
      </dgm:t>
    </dgm:pt>
    <dgm:pt modelId="{F2C5F8A4-90FC-454A-BD09-B8AE3E5A5010}" type="pres">
      <dgm:prSet presAssocID="{58ED45BE-48F3-4C81-9E3C-48CAAF81422C}" presName="text" presStyleLbl="fgAcc0" presStyleIdx="0" presStyleCnt="1">
        <dgm:presLayoutVars>
          <dgm:chPref val="3"/>
        </dgm:presLayoutVars>
      </dgm:prSet>
      <dgm:spPr/>
      <dgm:t>
        <a:bodyPr/>
        <a:lstStyle/>
        <a:p>
          <a:endParaRPr lang="es-PE"/>
        </a:p>
      </dgm:t>
    </dgm:pt>
    <dgm:pt modelId="{FDE8740C-5192-4682-8E7E-AE3FD91CCA1F}" type="pres">
      <dgm:prSet presAssocID="{58ED45BE-48F3-4C81-9E3C-48CAAF81422C}" presName="hierChild2" presStyleCnt="0"/>
      <dgm:spPr/>
    </dgm:pt>
    <dgm:pt modelId="{37D75B59-DDC1-4BC3-9AD2-BD7E6B22BC27}" type="pres">
      <dgm:prSet presAssocID="{B2C20790-D1C4-4055-9B51-0EE80FD25FCE}" presName="Name10" presStyleLbl="parChTrans1D2" presStyleIdx="0" presStyleCnt="2"/>
      <dgm:spPr/>
      <dgm:t>
        <a:bodyPr/>
        <a:lstStyle/>
        <a:p>
          <a:endParaRPr lang="es-PE"/>
        </a:p>
      </dgm:t>
    </dgm:pt>
    <dgm:pt modelId="{EE4D257A-F1EE-4BE5-AA6C-7E822DEA9274}" type="pres">
      <dgm:prSet presAssocID="{AF0CBED9-02E5-449D-9349-F1680AD1A55B}" presName="hierRoot2" presStyleCnt="0"/>
      <dgm:spPr/>
    </dgm:pt>
    <dgm:pt modelId="{3F43167E-FBED-4927-B943-ADA4381873A7}" type="pres">
      <dgm:prSet presAssocID="{AF0CBED9-02E5-449D-9349-F1680AD1A55B}" presName="composite2" presStyleCnt="0"/>
      <dgm:spPr/>
    </dgm:pt>
    <dgm:pt modelId="{DAFFECCF-1115-447A-8AD0-A71C5D91F679}" type="pres">
      <dgm:prSet presAssocID="{AF0CBED9-02E5-449D-9349-F1680AD1A55B}" presName="background2" presStyleLbl="node2" presStyleIdx="0" presStyleCnt="2"/>
      <dgm:spPr>
        <a:noFill/>
        <a:ln>
          <a:solidFill>
            <a:schemeClr val="tx2">
              <a:lumMod val="75000"/>
            </a:schemeClr>
          </a:solidFill>
        </a:ln>
      </dgm:spPr>
      <dgm:t>
        <a:bodyPr/>
        <a:lstStyle/>
        <a:p>
          <a:endParaRPr lang="es-PE"/>
        </a:p>
      </dgm:t>
    </dgm:pt>
    <dgm:pt modelId="{EF84F992-5091-4D25-ABF4-7EB5E5FD4BA3}" type="pres">
      <dgm:prSet presAssocID="{AF0CBED9-02E5-449D-9349-F1680AD1A55B}" presName="text2" presStyleLbl="fgAcc2" presStyleIdx="0" presStyleCnt="2">
        <dgm:presLayoutVars>
          <dgm:chPref val="3"/>
        </dgm:presLayoutVars>
      </dgm:prSet>
      <dgm:spPr/>
      <dgm:t>
        <a:bodyPr/>
        <a:lstStyle/>
        <a:p>
          <a:endParaRPr lang="es-PE"/>
        </a:p>
      </dgm:t>
    </dgm:pt>
    <dgm:pt modelId="{59A4C9D2-2774-48E0-BB46-62A08889BE3C}" type="pres">
      <dgm:prSet presAssocID="{AF0CBED9-02E5-449D-9349-F1680AD1A55B}" presName="hierChild3" presStyleCnt="0"/>
      <dgm:spPr/>
    </dgm:pt>
    <dgm:pt modelId="{3383F0E1-FF24-4B38-A54A-ED4FAA3B1EDE}" type="pres">
      <dgm:prSet presAssocID="{55B989AC-8796-4D55-B675-67991A307918}" presName="Name10" presStyleLbl="parChTrans1D2" presStyleIdx="1" presStyleCnt="2"/>
      <dgm:spPr/>
      <dgm:t>
        <a:bodyPr/>
        <a:lstStyle/>
        <a:p>
          <a:endParaRPr lang="es-PE"/>
        </a:p>
      </dgm:t>
    </dgm:pt>
    <dgm:pt modelId="{1B4A34B0-DB9A-41A5-A86B-63DDE36B8DF8}" type="pres">
      <dgm:prSet presAssocID="{44869768-FED4-41B5-A2F4-6CDFA5CADB0D}" presName="hierRoot2" presStyleCnt="0"/>
      <dgm:spPr/>
    </dgm:pt>
    <dgm:pt modelId="{332AE7ED-65E6-47FD-B94C-2A61945B8E38}" type="pres">
      <dgm:prSet presAssocID="{44869768-FED4-41B5-A2F4-6CDFA5CADB0D}" presName="composite2" presStyleCnt="0"/>
      <dgm:spPr/>
    </dgm:pt>
    <dgm:pt modelId="{C52149D7-1B68-41C0-AF57-1A62EDD9EFC1}" type="pres">
      <dgm:prSet presAssocID="{44869768-FED4-41B5-A2F4-6CDFA5CADB0D}" presName="background2" presStyleLbl="node2" presStyleIdx="1" presStyleCnt="2"/>
      <dgm:spPr>
        <a:noFill/>
        <a:ln>
          <a:solidFill>
            <a:schemeClr val="tx2">
              <a:lumMod val="75000"/>
            </a:schemeClr>
          </a:solidFill>
        </a:ln>
      </dgm:spPr>
      <dgm:t>
        <a:bodyPr/>
        <a:lstStyle/>
        <a:p>
          <a:endParaRPr lang="es-PE"/>
        </a:p>
      </dgm:t>
    </dgm:pt>
    <dgm:pt modelId="{04AC2830-D516-4156-B97D-58B490003D85}" type="pres">
      <dgm:prSet presAssocID="{44869768-FED4-41B5-A2F4-6CDFA5CADB0D}" presName="text2" presStyleLbl="fgAcc2" presStyleIdx="1" presStyleCnt="2">
        <dgm:presLayoutVars>
          <dgm:chPref val="3"/>
        </dgm:presLayoutVars>
      </dgm:prSet>
      <dgm:spPr/>
      <dgm:t>
        <a:bodyPr/>
        <a:lstStyle/>
        <a:p>
          <a:endParaRPr lang="es-PE"/>
        </a:p>
      </dgm:t>
    </dgm:pt>
    <dgm:pt modelId="{7FE374FF-2690-467A-B22E-EC5B35E7D5FD}" type="pres">
      <dgm:prSet presAssocID="{44869768-FED4-41B5-A2F4-6CDFA5CADB0D}" presName="hierChild3" presStyleCnt="0"/>
      <dgm:spPr/>
    </dgm:pt>
  </dgm:ptLst>
  <dgm:cxnLst>
    <dgm:cxn modelId="{615FFC51-1CD7-411D-91F0-CBABF06210A0}" type="presOf" srcId="{55B989AC-8796-4D55-B675-67991A307918}" destId="{3383F0E1-FF24-4B38-A54A-ED4FAA3B1EDE}" srcOrd="0" destOrd="0" presId="urn:microsoft.com/office/officeart/2005/8/layout/hierarchy1"/>
    <dgm:cxn modelId="{A6A84BD8-8AD6-4FF8-A475-686EECBA2D29}" type="presOf" srcId="{58ED45BE-48F3-4C81-9E3C-48CAAF81422C}" destId="{F2C5F8A4-90FC-454A-BD09-B8AE3E5A5010}" srcOrd="0" destOrd="0" presId="urn:microsoft.com/office/officeart/2005/8/layout/hierarchy1"/>
    <dgm:cxn modelId="{E23D79E7-99A9-4313-AFBF-111069E5143D}" srcId="{58ED45BE-48F3-4C81-9E3C-48CAAF81422C}" destId="{44869768-FED4-41B5-A2F4-6CDFA5CADB0D}" srcOrd="1" destOrd="0" parTransId="{55B989AC-8796-4D55-B675-67991A307918}" sibTransId="{D2757891-1DFB-41FF-9246-42625058A2E7}"/>
    <dgm:cxn modelId="{CCCCAE18-5AD3-48AC-9FB6-946A44A5D0EA}" type="presOf" srcId="{AF0CBED9-02E5-449D-9349-F1680AD1A55B}" destId="{EF84F992-5091-4D25-ABF4-7EB5E5FD4BA3}" srcOrd="0" destOrd="0" presId="urn:microsoft.com/office/officeart/2005/8/layout/hierarchy1"/>
    <dgm:cxn modelId="{B8C92CE4-3AEB-4741-A654-AE7F5F654CEB}" type="presOf" srcId="{B2C20790-D1C4-4055-9B51-0EE80FD25FCE}" destId="{37D75B59-DDC1-4BC3-9AD2-BD7E6B22BC27}" srcOrd="0" destOrd="0" presId="urn:microsoft.com/office/officeart/2005/8/layout/hierarchy1"/>
    <dgm:cxn modelId="{8197C787-EBD0-4DF6-A5DF-3D25C7B1D0BD}" type="presOf" srcId="{CD3A7212-4DCC-42E0-992B-9E211D0D1951}" destId="{EE0DC370-0803-478D-AAE1-5B768D99DFB0}" srcOrd="0" destOrd="0" presId="urn:microsoft.com/office/officeart/2005/8/layout/hierarchy1"/>
    <dgm:cxn modelId="{6A3F900D-8944-4298-BCB7-0D819E9FAA85}" srcId="{58ED45BE-48F3-4C81-9E3C-48CAAF81422C}" destId="{AF0CBED9-02E5-449D-9349-F1680AD1A55B}" srcOrd="0" destOrd="0" parTransId="{B2C20790-D1C4-4055-9B51-0EE80FD25FCE}" sibTransId="{DAC05B1D-49CE-4822-8AF8-58BFE98693A9}"/>
    <dgm:cxn modelId="{6E34B405-C683-4136-B171-A25F78C8A523}" type="presOf" srcId="{44869768-FED4-41B5-A2F4-6CDFA5CADB0D}" destId="{04AC2830-D516-4156-B97D-58B490003D85}" srcOrd="0" destOrd="0" presId="urn:microsoft.com/office/officeart/2005/8/layout/hierarchy1"/>
    <dgm:cxn modelId="{B5F581FD-1A0C-412B-A3F7-FD182F157C64}" srcId="{CD3A7212-4DCC-42E0-992B-9E211D0D1951}" destId="{58ED45BE-48F3-4C81-9E3C-48CAAF81422C}" srcOrd="0" destOrd="0" parTransId="{30D2CD41-48C7-4E93-A56A-F8DAEA4B60EA}" sibTransId="{B113CAEA-4F4E-490A-A969-4561284FCB2F}"/>
    <dgm:cxn modelId="{0B004337-8516-4102-9678-8BAA746F4928}" type="presParOf" srcId="{EE0DC370-0803-478D-AAE1-5B768D99DFB0}" destId="{0E2BB311-D7D2-4FDB-93E6-E3E7AE2C2289}" srcOrd="0" destOrd="0" presId="urn:microsoft.com/office/officeart/2005/8/layout/hierarchy1"/>
    <dgm:cxn modelId="{DA54D29C-4CD7-48B5-9FB8-45F4C04B5172}" type="presParOf" srcId="{0E2BB311-D7D2-4FDB-93E6-E3E7AE2C2289}" destId="{4A319208-01AE-43A0-A53A-71CD11FAE391}" srcOrd="0" destOrd="0" presId="urn:microsoft.com/office/officeart/2005/8/layout/hierarchy1"/>
    <dgm:cxn modelId="{4034EF60-D40C-4B1B-82B5-C81220A07863}" type="presParOf" srcId="{4A319208-01AE-43A0-A53A-71CD11FAE391}" destId="{DD1D23D9-F8B9-4460-9438-4EFD24EABBA5}" srcOrd="0" destOrd="0" presId="urn:microsoft.com/office/officeart/2005/8/layout/hierarchy1"/>
    <dgm:cxn modelId="{0AE01200-B4D9-47A4-84C5-8F1152CE3093}" type="presParOf" srcId="{4A319208-01AE-43A0-A53A-71CD11FAE391}" destId="{F2C5F8A4-90FC-454A-BD09-B8AE3E5A5010}" srcOrd="1" destOrd="0" presId="urn:microsoft.com/office/officeart/2005/8/layout/hierarchy1"/>
    <dgm:cxn modelId="{5C08A31D-F170-491B-94C3-8E0CC9C2473C}" type="presParOf" srcId="{0E2BB311-D7D2-4FDB-93E6-E3E7AE2C2289}" destId="{FDE8740C-5192-4682-8E7E-AE3FD91CCA1F}" srcOrd="1" destOrd="0" presId="urn:microsoft.com/office/officeart/2005/8/layout/hierarchy1"/>
    <dgm:cxn modelId="{87FB409A-92EE-4366-8AA8-5ABDD7DD8514}" type="presParOf" srcId="{FDE8740C-5192-4682-8E7E-AE3FD91CCA1F}" destId="{37D75B59-DDC1-4BC3-9AD2-BD7E6B22BC27}" srcOrd="0" destOrd="0" presId="urn:microsoft.com/office/officeart/2005/8/layout/hierarchy1"/>
    <dgm:cxn modelId="{7D90657C-4F62-490C-BA6D-07AE9531EE59}" type="presParOf" srcId="{FDE8740C-5192-4682-8E7E-AE3FD91CCA1F}" destId="{EE4D257A-F1EE-4BE5-AA6C-7E822DEA9274}" srcOrd="1" destOrd="0" presId="urn:microsoft.com/office/officeart/2005/8/layout/hierarchy1"/>
    <dgm:cxn modelId="{6308E2F5-DE22-4C4C-981C-55B0A315A9D4}" type="presParOf" srcId="{EE4D257A-F1EE-4BE5-AA6C-7E822DEA9274}" destId="{3F43167E-FBED-4927-B943-ADA4381873A7}" srcOrd="0" destOrd="0" presId="urn:microsoft.com/office/officeart/2005/8/layout/hierarchy1"/>
    <dgm:cxn modelId="{FCB0FA2F-3D07-4A35-B1AF-943474EA4C26}" type="presParOf" srcId="{3F43167E-FBED-4927-B943-ADA4381873A7}" destId="{DAFFECCF-1115-447A-8AD0-A71C5D91F679}" srcOrd="0" destOrd="0" presId="urn:microsoft.com/office/officeart/2005/8/layout/hierarchy1"/>
    <dgm:cxn modelId="{F0CF734B-61BD-40A8-82F4-1230DC189A53}" type="presParOf" srcId="{3F43167E-FBED-4927-B943-ADA4381873A7}" destId="{EF84F992-5091-4D25-ABF4-7EB5E5FD4BA3}" srcOrd="1" destOrd="0" presId="urn:microsoft.com/office/officeart/2005/8/layout/hierarchy1"/>
    <dgm:cxn modelId="{188D77D5-D0D7-4709-8544-2E6D5CE9FA3E}" type="presParOf" srcId="{EE4D257A-F1EE-4BE5-AA6C-7E822DEA9274}" destId="{59A4C9D2-2774-48E0-BB46-62A08889BE3C}" srcOrd="1" destOrd="0" presId="urn:microsoft.com/office/officeart/2005/8/layout/hierarchy1"/>
    <dgm:cxn modelId="{50A1708D-8BDB-4221-8339-C92CDC7D024F}" type="presParOf" srcId="{FDE8740C-5192-4682-8E7E-AE3FD91CCA1F}" destId="{3383F0E1-FF24-4B38-A54A-ED4FAA3B1EDE}" srcOrd="2" destOrd="0" presId="urn:microsoft.com/office/officeart/2005/8/layout/hierarchy1"/>
    <dgm:cxn modelId="{D658CB5E-D6B5-422D-B594-8D5940F9162E}" type="presParOf" srcId="{FDE8740C-5192-4682-8E7E-AE3FD91CCA1F}" destId="{1B4A34B0-DB9A-41A5-A86B-63DDE36B8DF8}" srcOrd="3" destOrd="0" presId="urn:microsoft.com/office/officeart/2005/8/layout/hierarchy1"/>
    <dgm:cxn modelId="{79DF1BE6-2152-4E9C-9CED-24ECA55F02F8}" type="presParOf" srcId="{1B4A34B0-DB9A-41A5-A86B-63DDE36B8DF8}" destId="{332AE7ED-65E6-47FD-B94C-2A61945B8E38}" srcOrd="0" destOrd="0" presId="urn:microsoft.com/office/officeart/2005/8/layout/hierarchy1"/>
    <dgm:cxn modelId="{758872D5-06BA-45BD-84BC-1BE9AFECDF70}" type="presParOf" srcId="{332AE7ED-65E6-47FD-B94C-2A61945B8E38}" destId="{C52149D7-1B68-41C0-AF57-1A62EDD9EFC1}" srcOrd="0" destOrd="0" presId="urn:microsoft.com/office/officeart/2005/8/layout/hierarchy1"/>
    <dgm:cxn modelId="{496B190E-01C8-4537-82DF-0EB2F129E67B}" type="presParOf" srcId="{332AE7ED-65E6-47FD-B94C-2A61945B8E38}" destId="{04AC2830-D516-4156-B97D-58B490003D85}" srcOrd="1" destOrd="0" presId="urn:microsoft.com/office/officeart/2005/8/layout/hierarchy1"/>
    <dgm:cxn modelId="{D7619A07-9DAA-4FB5-B04B-F1DA38A5DA96}" type="presParOf" srcId="{1B4A34B0-DB9A-41A5-A86B-63DDE36B8DF8}" destId="{7FE374FF-2690-467A-B22E-EC5B35E7D5FD}"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088633E-57E6-4E4A-9431-A4DC8AC42B68}" type="doc">
      <dgm:prSet loTypeId="urn:microsoft.com/office/officeart/2005/8/layout/default" loCatId="list" qsTypeId="urn:microsoft.com/office/officeart/2005/8/quickstyle/simple1#42" qsCatId="simple" csTypeId="urn:microsoft.com/office/officeart/2005/8/colors/accent1_2#43" csCatId="accent1" phldr="1"/>
      <dgm:spPr/>
      <dgm:t>
        <a:bodyPr/>
        <a:lstStyle/>
        <a:p>
          <a:endParaRPr lang="es-PE"/>
        </a:p>
      </dgm:t>
    </dgm:pt>
    <dgm:pt modelId="{96895564-4571-4063-AE4F-5C350CF3A69A}">
      <dgm:prSet phldrT="[Texto]" custT="1"/>
      <dgm:spPr>
        <a:noFill/>
        <a:ln>
          <a:solidFill>
            <a:schemeClr val="accent5">
              <a:lumMod val="50000"/>
            </a:schemeClr>
          </a:solidFill>
        </a:ln>
      </dgm:spPr>
      <dgm:t>
        <a:bodyPr/>
        <a:lstStyle/>
        <a:p>
          <a:r>
            <a:rPr lang="es-PE" sz="1600" dirty="0" smtClean="0">
              <a:solidFill>
                <a:schemeClr val="accent5">
                  <a:lumMod val="50000"/>
                </a:schemeClr>
              </a:solidFill>
            </a:rPr>
            <a:t>Por un período mayor a tres (3) meses calendario</a:t>
          </a:r>
          <a:endParaRPr lang="es-PE" sz="1600" dirty="0">
            <a:solidFill>
              <a:schemeClr val="accent5">
                <a:lumMod val="50000"/>
              </a:schemeClr>
            </a:solidFill>
          </a:endParaRPr>
        </a:p>
      </dgm:t>
    </dgm:pt>
    <dgm:pt modelId="{ED2008AF-EC88-44EE-A3BC-DCA731EB662A}" type="parTrans" cxnId="{665D521D-EC5B-4BF1-9334-83842CFE1B35}">
      <dgm:prSet/>
      <dgm:spPr/>
      <dgm:t>
        <a:bodyPr/>
        <a:lstStyle/>
        <a:p>
          <a:endParaRPr lang="es-PE"/>
        </a:p>
      </dgm:t>
    </dgm:pt>
    <dgm:pt modelId="{9CD62357-9A6F-44C5-BDF5-EAEAA9A2B82B}" type="sibTrans" cxnId="{665D521D-EC5B-4BF1-9334-83842CFE1B35}">
      <dgm:prSet/>
      <dgm:spPr/>
      <dgm:t>
        <a:bodyPr/>
        <a:lstStyle/>
        <a:p>
          <a:endParaRPr lang="es-PE"/>
        </a:p>
      </dgm:t>
    </dgm:pt>
    <dgm:pt modelId="{C7CC258C-C529-44A6-A358-9212FA4EC586}">
      <dgm:prSet phldrT="[Texto]" custT="1"/>
      <dgm:spPr>
        <a:noFill/>
        <a:ln>
          <a:solidFill>
            <a:schemeClr val="accent5">
              <a:lumMod val="50000"/>
            </a:schemeClr>
          </a:solidFill>
        </a:ln>
      </dgm:spPr>
      <dgm:t>
        <a:bodyPr/>
        <a:lstStyle/>
        <a:p>
          <a:r>
            <a:rPr lang="es-PE" sz="1600" dirty="0" smtClean="0">
              <a:solidFill>
                <a:schemeClr val="accent5">
                  <a:lumMod val="50000"/>
                </a:schemeClr>
              </a:solidFill>
            </a:rPr>
            <a:t>Conocida la inhabilitación, el servidor del mismo nivel del servidor civil que formalizó el vínculo, emitirá la resolución de conclusión del vínculo del Servicio Civil. </a:t>
          </a:r>
          <a:endParaRPr lang="es-PE" sz="1600" dirty="0">
            <a:solidFill>
              <a:schemeClr val="accent5">
                <a:lumMod val="50000"/>
              </a:schemeClr>
            </a:solidFill>
          </a:endParaRPr>
        </a:p>
      </dgm:t>
    </dgm:pt>
    <dgm:pt modelId="{C971C9B8-E46F-4DF1-AC0F-FD76B5D91AD1}" type="parTrans" cxnId="{787D4F0C-5DB6-428C-A1B1-C34854958874}">
      <dgm:prSet/>
      <dgm:spPr/>
      <dgm:t>
        <a:bodyPr/>
        <a:lstStyle/>
        <a:p>
          <a:endParaRPr lang="es-PE"/>
        </a:p>
      </dgm:t>
    </dgm:pt>
    <dgm:pt modelId="{7EB6C52A-9D37-46F6-A8DF-AA57079CA07E}" type="sibTrans" cxnId="{787D4F0C-5DB6-428C-A1B1-C34854958874}">
      <dgm:prSet/>
      <dgm:spPr/>
      <dgm:t>
        <a:bodyPr/>
        <a:lstStyle/>
        <a:p>
          <a:endParaRPr lang="es-PE"/>
        </a:p>
      </dgm:t>
    </dgm:pt>
    <dgm:pt modelId="{8D9106E0-8F6E-4051-BBC3-5A2EC2B53252}">
      <dgm:prSet phldrT="[Texto]" custT="1"/>
      <dgm:spPr>
        <a:noFill/>
        <a:ln>
          <a:solidFill>
            <a:schemeClr val="accent5">
              <a:lumMod val="50000"/>
            </a:schemeClr>
          </a:solidFill>
        </a:ln>
      </dgm:spPr>
      <dgm:t>
        <a:bodyPr/>
        <a:lstStyle/>
        <a:p>
          <a:r>
            <a:rPr lang="es-PE" sz="1600" dirty="0" smtClean="0">
              <a:solidFill>
                <a:schemeClr val="accent5">
                  <a:lumMod val="50000"/>
                </a:schemeClr>
              </a:solidFill>
            </a:rPr>
            <a:t>El término del servicio civil rige desde la fecha en que rige la inhabilitación.</a:t>
          </a:r>
          <a:endParaRPr lang="es-PE" sz="1600" dirty="0">
            <a:solidFill>
              <a:schemeClr val="accent5">
                <a:lumMod val="50000"/>
              </a:schemeClr>
            </a:solidFill>
          </a:endParaRPr>
        </a:p>
      </dgm:t>
    </dgm:pt>
    <dgm:pt modelId="{29FA1E5A-3334-4695-A259-EF0358C2004C}" type="parTrans" cxnId="{047E1F32-3D66-4E33-9F4B-703848CE075C}">
      <dgm:prSet/>
      <dgm:spPr/>
      <dgm:t>
        <a:bodyPr/>
        <a:lstStyle/>
        <a:p>
          <a:endParaRPr lang="es-PE"/>
        </a:p>
      </dgm:t>
    </dgm:pt>
    <dgm:pt modelId="{D4743F8A-8355-4209-973E-5289B4143D62}" type="sibTrans" cxnId="{047E1F32-3D66-4E33-9F4B-703848CE075C}">
      <dgm:prSet/>
      <dgm:spPr/>
      <dgm:t>
        <a:bodyPr/>
        <a:lstStyle/>
        <a:p>
          <a:endParaRPr lang="es-PE"/>
        </a:p>
      </dgm:t>
    </dgm:pt>
    <dgm:pt modelId="{90501422-69CA-41A1-A600-30AB1CD7E2BE}">
      <dgm:prSet phldrT="[Texto]" custT="1"/>
      <dgm:spPr>
        <a:noFill/>
        <a:ln>
          <a:solidFill>
            <a:schemeClr val="accent5">
              <a:lumMod val="50000"/>
            </a:schemeClr>
          </a:solidFill>
        </a:ln>
      </dgm:spPr>
      <dgm:t>
        <a:bodyPr/>
        <a:lstStyle/>
        <a:p>
          <a:r>
            <a:rPr lang="es-PE" sz="1600" dirty="0" smtClean="0">
              <a:solidFill>
                <a:schemeClr val="accent5">
                  <a:lumMod val="50000"/>
                </a:schemeClr>
              </a:solidFill>
            </a:rPr>
            <a:t>Los actos que se hayan producido a partir de esa fecha y hasta que la Oficina de Recursos Humanos o quien haga sus veces tomó conocimiento de la misma no son anulables.</a:t>
          </a:r>
          <a:endParaRPr lang="es-PE" sz="1600" dirty="0">
            <a:solidFill>
              <a:schemeClr val="accent5">
                <a:lumMod val="50000"/>
              </a:schemeClr>
            </a:solidFill>
          </a:endParaRPr>
        </a:p>
      </dgm:t>
    </dgm:pt>
    <dgm:pt modelId="{478B14F4-D8CD-4945-8734-83E8573D6B55}" type="parTrans" cxnId="{2B274D63-32A9-49C3-A7DA-9CC81ABBE1E5}">
      <dgm:prSet/>
      <dgm:spPr/>
      <dgm:t>
        <a:bodyPr/>
        <a:lstStyle/>
        <a:p>
          <a:endParaRPr lang="es-PE"/>
        </a:p>
      </dgm:t>
    </dgm:pt>
    <dgm:pt modelId="{D4AF82EB-8C04-4033-8DDD-8452FC57B6F8}" type="sibTrans" cxnId="{2B274D63-32A9-49C3-A7DA-9CC81ABBE1E5}">
      <dgm:prSet/>
      <dgm:spPr/>
      <dgm:t>
        <a:bodyPr/>
        <a:lstStyle/>
        <a:p>
          <a:endParaRPr lang="es-PE"/>
        </a:p>
      </dgm:t>
    </dgm:pt>
    <dgm:pt modelId="{5A0C6000-4208-4317-B53E-2F3E3285A4FB}">
      <dgm:prSet phldrT="[Texto]"/>
      <dgm:spPr>
        <a:noFill/>
        <a:ln>
          <a:solidFill>
            <a:schemeClr val="accent5">
              <a:lumMod val="50000"/>
            </a:schemeClr>
          </a:solidFill>
        </a:ln>
      </dgm:spPr>
      <dgm:t>
        <a:bodyPr/>
        <a:lstStyle/>
        <a:p>
          <a:r>
            <a:rPr lang="es-PE" dirty="0" smtClean="0">
              <a:solidFill>
                <a:schemeClr val="accent5">
                  <a:lumMod val="50000"/>
                </a:schemeClr>
              </a:solidFill>
            </a:rPr>
            <a:t>En ningún caso, podrá acordarse el otorgamiento de algún derecho o forma de compensación económica o no económica adicional al correspondiente legalmente por la terminación del Servicio Civil.</a:t>
          </a:r>
          <a:endParaRPr lang="es-PE" dirty="0">
            <a:solidFill>
              <a:schemeClr val="accent5">
                <a:lumMod val="50000"/>
              </a:schemeClr>
            </a:solidFill>
          </a:endParaRPr>
        </a:p>
      </dgm:t>
    </dgm:pt>
    <dgm:pt modelId="{6AFE5572-766B-42BB-B970-AB0AFAE6A27F}" type="parTrans" cxnId="{275B540C-D3C7-4145-8D0F-575BF23E5AFC}">
      <dgm:prSet/>
      <dgm:spPr/>
      <dgm:t>
        <a:bodyPr/>
        <a:lstStyle/>
        <a:p>
          <a:endParaRPr lang="es-PE"/>
        </a:p>
      </dgm:t>
    </dgm:pt>
    <dgm:pt modelId="{AEB312B9-7CAA-4471-A494-B9ABE649ED90}" type="sibTrans" cxnId="{275B540C-D3C7-4145-8D0F-575BF23E5AFC}">
      <dgm:prSet/>
      <dgm:spPr/>
      <dgm:t>
        <a:bodyPr/>
        <a:lstStyle/>
        <a:p>
          <a:endParaRPr lang="es-PE"/>
        </a:p>
      </dgm:t>
    </dgm:pt>
    <dgm:pt modelId="{C16F3119-8151-4744-BD1C-C97A67FE94C3}" type="pres">
      <dgm:prSet presAssocID="{3088633E-57E6-4E4A-9431-A4DC8AC42B68}" presName="diagram" presStyleCnt="0">
        <dgm:presLayoutVars>
          <dgm:dir/>
          <dgm:resizeHandles val="exact"/>
        </dgm:presLayoutVars>
      </dgm:prSet>
      <dgm:spPr/>
      <dgm:t>
        <a:bodyPr/>
        <a:lstStyle/>
        <a:p>
          <a:endParaRPr lang="es-PE"/>
        </a:p>
      </dgm:t>
    </dgm:pt>
    <dgm:pt modelId="{0B149892-7DCE-4081-8B64-97A809C4E6F2}" type="pres">
      <dgm:prSet presAssocID="{96895564-4571-4063-AE4F-5C350CF3A69A}" presName="node" presStyleLbl="node1" presStyleIdx="0" presStyleCnt="5">
        <dgm:presLayoutVars>
          <dgm:bulletEnabled val="1"/>
        </dgm:presLayoutVars>
      </dgm:prSet>
      <dgm:spPr/>
      <dgm:t>
        <a:bodyPr/>
        <a:lstStyle/>
        <a:p>
          <a:endParaRPr lang="es-PE"/>
        </a:p>
      </dgm:t>
    </dgm:pt>
    <dgm:pt modelId="{878282B1-C6AC-4E27-8204-B1298B11449A}" type="pres">
      <dgm:prSet presAssocID="{9CD62357-9A6F-44C5-BDF5-EAEAA9A2B82B}" presName="sibTrans" presStyleCnt="0"/>
      <dgm:spPr/>
    </dgm:pt>
    <dgm:pt modelId="{50B5D021-20D4-4131-9586-D4CEBBEA6606}" type="pres">
      <dgm:prSet presAssocID="{C7CC258C-C529-44A6-A358-9212FA4EC586}" presName="node" presStyleLbl="node1" presStyleIdx="1" presStyleCnt="5">
        <dgm:presLayoutVars>
          <dgm:bulletEnabled val="1"/>
        </dgm:presLayoutVars>
      </dgm:prSet>
      <dgm:spPr/>
      <dgm:t>
        <a:bodyPr/>
        <a:lstStyle/>
        <a:p>
          <a:endParaRPr lang="es-PE"/>
        </a:p>
      </dgm:t>
    </dgm:pt>
    <dgm:pt modelId="{181CE308-6AD1-4230-AC51-2A005A984C45}" type="pres">
      <dgm:prSet presAssocID="{7EB6C52A-9D37-46F6-A8DF-AA57079CA07E}" presName="sibTrans" presStyleCnt="0"/>
      <dgm:spPr/>
    </dgm:pt>
    <dgm:pt modelId="{9C13E4FB-B7C8-4176-9E13-FEF6353202A4}" type="pres">
      <dgm:prSet presAssocID="{8D9106E0-8F6E-4051-BBC3-5A2EC2B53252}" presName="node" presStyleLbl="node1" presStyleIdx="2" presStyleCnt="5">
        <dgm:presLayoutVars>
          <dgm:bulletEnabled val="1"/>
        </dgm:presLayoutVars>
      </dgm:prSet>
      <dgm:spPr/>
      <dgm:t>
        <a:bodyPr/>
        <a:lstStyle/>
        <a:p>
          <a:endParaRPr lang="es-PE"/>
        </a:p>
      </dgm:t>
    </dgm:pt>
    <dgm:pt modelId="{55A26CA8-8592-4DB1-AFFB-AD6E09CCA45C}" type="pres">
      <dgm:prSet presAssocID="{D4743F8A-8355-4209-973E-5289B4143D62}" presName="sibTrans" presStyleCnt="0"/>
      <dgm:spPr/>
    </dgm:pt>
    <dgm:pt modelId="{2238D928-9B83-470F-A310-5F3F32CE266C}" type="pres">
      <dgm:prSet presAssocID="{90501422-69CA-41A1-A600-30AB1CD7E2BE}" presName="node" presStyleLbl="node1" presStyleIdx="3" presStyleCnt="5" custScaleX="105569">
        <dgm:presLayoutVars>
          <dgm:bulletEnabled val="1"/>
        </dgm:presLayoutVars>
      </dgm:prSet>
      <dgm:spPr/>
      <dgm:t>
        <a:bodyPr/>
        <a:lstStyle/>
        <a:p>
          <a:endParaRPr lang="es-PE"/>
        </a:p>
      </dgm:t>
    </dgm:pt>
    <dgm:pt modelId="{9070A0EA-70ED-4BA8-8669-010E593629F1}" type="pres">
      <dgm:prSet presAssocID="{D4AF82EB-8C04-4033-8DDD-8452FC57B6F8}" presName="sibTrans" presStyleCnt="0"/>
      <dgm:spPr/>
    </dgm:pt>
    <dgm:pt modelId="{0BB80155-365B-472F-96BE-149D9D683373}" type="pres">
      <dgm:prSet presAssocID="{5A0C6000-4208-4317-B53E-2F3E3285A4FB}" presName="node" presStyleLbl="node1" presStyleIdx="4" presStyleCnt="5" custScaleX="112784">
        <dgm:presLayoutVars>
          <dgm:bulletEnabled val="1"/>
        </dgm:presLayoutVars>
      </dgm:prSet>
      <dgm:spPr/>
      <dgm:t>
        <a:bodyPr/>
        <a:lstStyle/>
        <a:p>
          <a:endParaRPr lang="es-PE"/>
        </a:p>
      </dgm:t>
    </dgm:pt>
  </dgm:ptLst>
  <dgm:cxnLst>
    <dgm:cxn modelId="{665D521D-EC5B-4BF1-9334-83842CFE1B35}" srcId="{3088633E-57E6-4E4A-9431-A4DC8AC42B68}" destId="{96895564-4571-4063-AE4F-5C350CF3A69A}" srcOrd="0" destOrd="0" parTransId="{ED2008AF-EC88-44EE-A3BC-DCA731EB662A}" sibTransId="{9CD62357-9A6F-44C5-BDF5-EAEAA9A2B82B}"/>
    <dgm:cxn modelId="{2B274D63-32A9-49C3-A7DA-9CC81ABBE1E5}" srcId="{3088633E-57E6-4E4A-9431-A4DC8AC42B68}" destId="{90501422-69CA-41A1-A600-30AB1CD7E2BE}" srcOrd="3" destOrd="0" parTransId="{478B14F4-D8CD-4945-8734-83E8573D6B55}" sibTransId="{D4AF82EB-8C04-4033-8DDD-8452FC57B6F8}"/>
    <dgm:cxn modelId="{047E1F32-3D66-4E33-9F4B-703848CE075C}" srcId="{3088633E-57E6-4E4A-9431-A4DC8AC42B68}" destId="{8D9106E0-8F6E-4051-BBC3-5A2EC2B53252}" srcOrd="2" destOrd="0" parTransId="{29FA1E5A-3334-4695-A259-EF0358C2004C}" sibTransId="{D4743F8A-8355-4209-973E-5289B4143D62}"/>
    <dgm:cxn modelId="{658CAC69-4447-4EDD-865E-C4E7D0AA1143}" type="presOf" srcId="{5A0C6000-4208-4317-B53E-2F3E3285A4FB}" destId="{0BB80155-365B-472F-96BE-149D9D683373}" srcOrd="0" destOrd="0" presId="urn:microsoft.com/office/officeart/2005/8/layout/default"/>
    <dgm:cxn modelId="{433E8FCD-ACFC-4187-B8B9-E823E7CF7212}" type="presOf" srcId="{96895564-4571-4063-AE4F-5C350CF3A69A}" destId="{0B149892-7DCE-4081-8B64-97A809C4E6F2}" srcOrd="0" destOrd="0" presId="urn:microsoft.com/office/officeart/2005/8/layout/default"/>
    <dgm:cxn modelId="{D313A7DE-514B-4BD0-B39A-4AD992C3CBC6}" type="presOf" srcId="{C7CC258C-C529-44A6-A358-9212FA4EC586}" destId="{50B5D021-20D4-4131-9586-D4CEBBEA6606}" srcOrd="0" destOrd="0" presId="urn:microsoft.com/office/officeart/2005/8/layout/default"/>
    <dgm:cxn modelId="{787D4F0C-5DB6-428C-A1B1-C34854958874}" srcId="{3088633E-57E6-4E4A-9431-A4DC8AC42B68}" destId="{C7CC258C-C529-44A6-A358-9212FA4EC586}" srcOrd="1" destOrd="0" parTransId="{C971C9B8-E46F-4DF1-AC0F-FD76B5D91AD1}" sibTransId="{7EB6C52A-9D37-46F6-A8DF-AA57079CA07E}"/>
    <dgm:cxn modelId="{E755ACF7-AA84-448D-A6EC-15220D31DF65}" type="presOf" srcId="{3088633E-57E6-4E4A-9431-A4DC8AC42B68}" destId="{C16F3119-8151-4744-BD1C-C97A67FE94C3}" srcOrd="0" destOrd="0" presId="urn:microsoft.com/office/officeart/2005/8/layout/default"/>
    <dgm:cxn modelId="{F11FBDFD-E565-4261-94F3-1C24471F3D1B}" type="presOf" srcId="{8D9106E0-8F6E-4051-BBC3-5A2EC2B53252}" destId="{9C13E4FB-B7C8-4176-9E13-FEF6353202A4}" srcOrd="0" destOrd="0" presId="urn:microsoft.com/office/officeart/2005/8/layout/default"/>
    <dgm:cxn modelId="{3A56AD66-B5B2-44D8-A3C4-52A3A588A155}" type="presOf" srcId="{90501422-69CA-41A1-A600-30AB1CD7E2BE}" destId="{2238D928-9B83-470F-A310-5F3F32CE266C}" srcOrd="0" destOrd="0" presId="urn:microsoft.com/office/officeart/2005/8/layout/default"/>
    <dgm:cxn modelId="{275B540C-D3C7-4145-8D0F-575BF23E5AFC}" srcId="{3088633E-57E6-4E4A-9431-A4DC8AC42B68}" destId="{5A0C6000-4208-4317-B53E-2F3E3285A4FB}" srcOrd="4" destOrd="0" parTransId="{6AFE5572-766B-42BB-B970-AB0AFAE6A27F}" sibTransId="{AEB312B9-7CAA-4471-A494-B9ABE649ED90}"/>
    <dgm:cxn modelId="{BAD1F109-6F01-4E75-9C29-61CE5C6D0CDD}" type="presParOf" srcId="{C16F3119-8151-4744-BD1C-C97A67FE94C3}" destId="{0B149892-7DCE-4081-8B64-97A809C4E6F2}" srcOrd="0" destOrd="0" presId="urn:microsoft.com/office/officeart/2005/8/layout/default"/>
    <dgm:cxn modelId="{C91423FE-80F6-4B09-82C8-54B1A0A644A9}" type="presParOf" srcId="{C16F3119-8151-4744-BD1C-C97A67FE94C3}" destId="{878282B1-C6AC-4E27-8204-B1298B11449A}" srcOrd="1" destOrd="0" presId="urn:microsoft.com/office/officeart/2005/8/layout/default"/>
    <dgm:cxn modelId="{33A05375-AA1A-41D3-96C0-B2A6EA3D80BC}" type="presParOf" srcId="{C16F3119-8151-4744-BD1C-C97A67FE94C3}" destId="{50B5D021-20D4-4131-9586-D4CEBBEA6606}" srcOrd="2" destOrd="0" presId="urn:microsoft.com/office/officeart/2005/8/layout/default"/>
    <dgm:cxn modelId="{9DFF4369-0FA4-4A5E-B7A1-9BE4FB91E9FB}" type="presParOf" srcId="{C16F3119-8151-4744-BD1C-C97A67FE94C3}" destId="{181CE308-6AD1-4230-AC51-2A005A984C45}" srcOrd="3" destOrd="0" presId="urn:microsoft.com/office/officeart/2005/8/layout/default"/>
    <dgm:cxn modelId="{9291BFE5-5489-43FF-BD80-C070FB6C4076}" type="presParOf" srcId="{C16F3119-8151-4744-BD1C-C97A67FE94C3}" destId="{9C13E4FB-B7C8-4176-9E13-FEF6353202A4}" srcOrd="4" destOrd="0" presId="urn:microsoft.com/office/officeart/2005/8/layout/default"/>
    <dgm:cxn modelId="{BACB6138-BCA8-4583-8899-5DC0E30DDD56}" type="presParOf" srcId="{C16F3119-8151-4744-BD1C-C97A67FE94C3}" destId="{55A26CA8-8592-4DB1-AFFB-AD6E09CCA45C}" srcOrd="5" destOrd="0" presId="urn:microsoft.com/office/officeart/2005/8/layout/default"/>
    <dgm:cxn modelId="{AF5EEC44-D75B-413D-BCE1-B9057CF9C130}" type="presParOf" srcId="{C16F3119-8151-4744-BD1C-C97A67FE94C3}" destId="{2238D928-9B83-470F-A310-5F3F32CE266C}" srcOrd="6" destOrd="0" presId="urn:microsoft.com/office/officeart/2005/8/layout/default"/>
    <dgm:cxn modelId="{5B345172-6000-4CF8-AB5E-2052B718FA0F}" type="presParOf" srcId="{C16F3119-8151-4744-BD1C-C97A67FE94C3}" destId="{9070A0EA-70ED-4BA8-8669-010E593629F1}" srcOrd="7" destOrd="0" presId="urn:microsoft.com/office/officeart/2005/8/layout/default"/>
    <dgm:cxn modelId="{F82F5408-916D-4F74-A2B3-B3D7C8E93F33}" type="presParOf" srcId="{C16F3119-8151-4744-BD1C-C97A67FE94C3}" destId="{0BB80155-365B-472F-96BE-149D9D683373}"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1E4329-52ED-4754-B3CC-475BA5C89C6B}" type="doc">
      <dgm:prSet loTypeId="urn:microsoft.com/office/officeart/2005/8/layout/bProcess4" loCatId="process" qsTypeId="urn:microsoft.com/office/officeart/2005/8/quickstyle/simple1#4" qsCatId="simple" csTypeId="urn:microsoft.com/office/officeart/2005/8/colors/accent1_2#4" csCatId="accent1" phldr="1"/>
      <dgm:spPr/>
      <dgm:t>
        <a:bodyPr/>
        <a:lstStyle/>
        <a:p>
          <a:endParaRPr lang="es-PE"/>
        </a:p>
      </dgm:t>
    </dgm:pt>
    <dgm:pt modelId="{50A808C4-6E60-4558-9717-486BCBEF6D17}">
      <dgm:prSet phldrT="[Texto]" custT="1"/>
      <dgm:spPr>
        <a:solidFill>
          <a:srgbClr val="FFFFFF"/>
        </a:solidFill>
        <a:ln>
          <a:solidFill>
            <a:schemeClr val="accent5">
              <a:lumMod val="50000"/>
            </a:schemeClr>
          </a:solidFill>
        </a:ln>
      </dgm:spPr>
      <dgm:t>
        <a:bodyPr/>
        <a:lstStyle/>
        <a:p>
          <a:r>
            <a:rPr lang="es-PE" sz="1800" b="1" dirty="0" smtClean="0">
              <a:solidFill>
                <a:schemeClr val="accent5">
                  <a:lumMod val="50000"/>
                </a:schemeClr>
              </a:solidFill>
              <a:effectLst/>
            </a:rPr>
            <a:t>SUPUESTOS DE SUSPENSIÓN PERFECTA</a:t>
          </a:r>
          <a:endParaRPr lang="es-PE" sz="1800" b="1" dirty="0">
            <a:solidFill>
              <a:schemeClr val="accent5">
                <a:lumMod val="50000"/>
              </a:schemeClr>
            </a:solidFill>
          </a:endParaRPr>
        </a:p>
      </dgm:t>
    </dgm:pt>
    <dgm:pt modelId="{FA48F884-81A6-4187-8877-66AE5CF9F00F}" type="parTrans" cxnId="{04CF088A-70D1-4A30-A3C0-89BC6FD8B567}">
      <dgm:prSet/>
      <dgm:spPr/>
      <dgm:t>
        <a:bodyPr/>
        <a:lstStyle/>
        <a:p>
          <a:endParaRPr lang="es-PE"/>
        </a:p>
      </dgm:t>
    </dgm:pt>
    <dgm:pt modelId="{B001C22D-3AB6-49C9-AA37-0465BC955EAB}" type="sibTrans" cxnId="{04CF088A-70D1-4A30-A3C0-89BC6FD8B567}">
      <dgm:prSet/>
      <dgm:spPr>
        <a:solidFill>
          <a:schemeClr val="bg2">
            <a:lumMod val="50000"/>
          </a:schemeClr>
        </a:solidFill>
        <a:ln>
          <a:solidFill>
            <a:schemeClr val="bg2">
              <a:lumMod val="50000"/>
            </a:schemeClr>
          </a:solidFill>
        </a:ln>
      </dgm:spPr>
      <dgm:t>
        <a:bodyPr/>
        <a:lstStyle/>
        <a:p>
          <a:endParaRPr lang="es-PE" dirty="0"/>
        </a:p>
      </dgm:t>
    </dgm:pt>
    <dgm:pt modelId="{323DBDDD-092F-4215-8805-7C7074A775B8}">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La maternidad durante el descanso  pre y postnatal.</a:t>
          </a:r>
          <a:endParaRPr lang="es-PE" sz="1600" b="0" dirty="0">
            <a:solidFill>
              <a:schemeClr val="accent5">
                <a:lumMod val="50000"/>
              </a:schemeClr>
            </a:solidFill>
          </a:endParaRPr>
        </a:p>
      </dgm:t>
    </dgm:pt>
    <dgm:pt modelId="{6299C8E4-F9B9-4F12-8F30-8A73BE6CA14D}" type="parTrans" cxnId="{51AAFCE2-2D9E-4906-9793-2FED40BECDE0}">
      <dgm:prSet/>
      <dgm:spPr/>
      <dgm:t>
        <a:bodyPr/>
        <a:lstStyle/>
        <a:p>
          <a:endParaRPr lang="es-PE"/>
        </a:p>
      </dgm:t>
    </dgm:pt>
    <dgm:pt modelId="{F329C824-2961-4BB4-A0BC-A341043AFA45}" type="sibTrans" cxnId="{51AAFCE2-2D9E-4906-9793-2FED40BECDE0}">
      <dgm:prSet/>
      <dgm:spPr>
        <a:solidFill>
          <a:schemeClr val="bg2">
            <a:lumMod val="50000"/>
          </a:schemeClr>
        </a:solidFill>
        <a:ln>
          <a:solidFill>
            <a:schemeClr val="bg2">
              <a:lumMod val="50000"/>
            </a:schemeClr>
          </a:solidFill>
        </a:ln>
      </dgm:spPr>
      <dgm:t>
        <a:bodyPr/>
        <a:lstStyle/>
        <a:p>
          <a:endParaRPr lang="es-PE" dirty="0"/>
        </a:p>
      </dgm:t>
    </dgm:pt>
    <dgm:pt modelId="{4F865FD6-8271-4F4B-870B-CDE038DA401F}">
      <dgm:prSet phldrT="[Texto]" custT="1"/>
      <dgm:spPr>
        <a:solidFill>
          <a:srgbClr val="FFFFFF"/>
        </a:solidFill>
        <a:ln>
          <a:solidFill>
            <a:schemeClr val="accent5">
              <a:lumMod val="50000"/>
            </a:schemeClr>
          </a:solidFill>
        </a:ln>
      </dgm:spPr>
      <dgm:t>
        <a:bodyPr/>
        <a:lstStyle/>
        <a:p>
          <a:r>
            <a:rPr lang="es-PE" sz="1500" b="0" dirty="0" smtClean="0">
              <a:solidFill>
                <a:schemeClr val="accent5">
                  <a:lumMod val="50000"/>
                </a:schemeClr>
              </a:solidFill>
            </a:rPr>
            <a:t>El ejercicio de cargos políticos de elección popular o haber sido designado como funcionario público de libre designación y remoción</a:t>
          </a:r>
          <a:endParaRPr lang="es-PE" sz="1500" b="0" dirty="0">
            <a:solidFill>
              <a:schemeClr val="accent5">
                <a:lumMod val="50000"/>
              </a:schemeClr>
            </a:solidFill>
          </a:endParaRPr>
        </a:p>
      </dgm:t>
    </dgm:pt>
    <dgm:pt modelId="{0E8FD9ED-58B7-49E0-913A-F877A31503DF}" type="parTrans" cxnId="{3AF8A4AA-7C7C-485D-8F78-592218753F4D}">
      <dgm:prSet/>
      <dgm:spPr/>
      <dgm:t>
        <a:bodyPr/>
        <a:lstStyle/>
        <a:p>
          <a:endParaRPr lang="es-PE"/>
        </a:p>
      </dgm:t>
    </dgm:pt>
    <dgm:pt modelId="{68FF8B75-C517-4935-ADEF-EF36EB2EDD90}" type="sibTrans" cxnId="{3AF8A4AA-7C7C-485D-8F78-592218753F4D}">
      <dgm:prSet/>
      <dgm:spPr>
        <a:solidFill>
          <a:schemeClr val="bg2">
            <a:lumMod val="50000"/>
          </a:schemeClr>
        </a:solidFill>
        <a:ln>
          <a:solidFill>
            <a:schemeClr val="bg2">
              <a:lumMod val="50000"/>
            </a:schemeClr>
          </a:solidFill>
        </a:ln>
      </dgm:spPr>
      <dgm:t>
        <a:bodyPr/>
        <a:lstStyle/>
        <a:p>
          <a:endParaRPr lang="es-PE" dirty="0"/>
        </a:p>
      </dgm:t>
    </dgm:pt>
    <dgm:pt modelId="{D8F732AB-8699-44D3-A9A8-6EAF59A2261C}">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El ejercicio del derecho de huelga</a:t>
          </a:r>
          <a:endParaRPr lang="es-PE" sz="1600" b="0" dirty="0">
            <a:solidFill>
              <a:schemeClr val="accent5">
                <a:lumMod val="50000"/>
              </a:schemeClr>
            </a:solidFill>
          </a:endParaRPr>
        </a:p>
      </dgm:t>
    </dgm:pt>
    <dgm:pt modelId="{6AD0E2F8-6F37-458A-9754-8D915A22DFAC}" type="parTrans" cxnId="{006CCF5C-8CB2-48AA-BA75-89AA4D91F40C}">
      <dgm:prSet/>
      <dgm:spPr/>
      <dgm:t>
        <a:bodyPr/>
        <a:lstStyle/>
        <a:p>
          <a:endParaRPr lang="es-PE"/>
        </a:p>
      </dgm:t>
    </dgm:pt>
    <dgm:pt modelId="{E37611F9-C359-43FE-AB2B-C1D384053255}" type="sibTrans" cxnId="{006CCF5C-8CB2-48AA-BA75-89AA4D91F40C}">
      <dgm:prSet/>
      <dgm:spPr>
        <a:solidFill>
          <a:schemeClr val="bg2">
            <a:lumMod val="50000"/>
          </a:schemeClr>
        </a:solidFill>
        <a:ln>
          <a:solidFill>
            <a:schemeClr val="bg2">
              <a:lumMod val="50000"/>
            </a:schemeClr>
          </a:solidFill>
        </a:ln>
      </dgm:spPr>
      <dgm:t>
        <a:bodyPr/>
        <a:lstStyle/>
        <a:p>
          <a:endParaRPr lang="es-PE" dirty="0"/>
        </a:p>
      </dgm:t>
    </dgm:pt>
    <dgm:pt modelId="{963AEF88-5CED-47D2-9565-4D9471032B68}">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La sanción por comisión de faltas de carácter disciplinario que conlleve la suspensión  y la pena privativa de libertad efectiva por delito culposo</a:t>
          </a:r>
          <a:endParaRPr lang="es-PE" sz="1600" b="0" dirty="0">
            <a:solidFill>
              <a:schemeClr val="accent5">
                <a:lumMod val="50000"/>
              </a:schemeClr>
            </a:solidFill>
          </a:endParaRPr>
        </a:p>
      </dgm:t>
    </dgm:pt>
    <dgm:pt modelId="{12C69946-99CF-4449-BE22-4262616D2D02}" type="parTrans" cxnId="{83E60F01-7F19-44DA-81AC-6CFBE00F628D}">
      <dgm:prSet/>
      <dgm:spPr/>
      <dgm:t>
        <a:bodyPr/>
        <a:lstStyle/>
        <a:p>
          <a:endParaRPr lang="es-PE"/>
        </a:p>
      </dgm:t>
    </dgm:pt>
    <dgm:pt modelId="{E1A9557B-5289-4923-80E6-6D3168F70990}" type="sibTrans" cxnId="{83E60F01-7F19-44DA-81AC-6CFBE00F628D}">
      <dgm:prSet/>
      <dgm:spPr>
        <a:solidFill>
          <a:schemeClr val="bg2">
            <a:lumMod val="50000"/>
          </a:schemeClr>
        </a:solidFill>
        <a:ln>
          <a:solidFill>
            <a:schemeClr val="bg2">
              <a:lumMod val="50000"/>
            </a:schemeClr>
          </a:solidFill>
        </a:ln>
      </dgm:spPr>
      <dgm:t>
        <a:bodyPr/>
        <a:lstStyle/>
        <a:p>
          <a:endParaRPr lang="es-PE" dirty="0"/>
        </a:p>
      </dgm:t>
    </dgm:pt>
    <dgm:pt modelId="{734745ED-80FA-4679-8B50-21C2DF5E5BAD}">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La inhabilitación para el ejercicio profesional o el ejercicio de la función pública.</a:t>
          </a:r>
          <a:endParaRPr lang="es-PE" sz="1600" b="0" dirty="0">
            <a:solidFill>
              <a:schemeClr val="accent5">
                <a:lumMod val="50000"/>
              </a:schemeClr>
            </a:solidFill>
          </a:endParaRPr>
        </a:p>
      </dgm:t>
    </dgm:pt>
    <dgm:pt modelId="{433FC1D8-72A6-4B73-A64E-523A549BF72D}" type="parTrans" cxnId="{359C57CB-1220-4F29-AC5E-1AE07C998FFE}">
      <dgm:prSet/>
      <dgm:spPr/>
      <dgm:t>
        <a:bodyPr/>
        <a:lstStyle/>
        <a:p>
          <a:endParaRPr lang="es-PE"/>
        </a:p>
      </dgm:t>
    </dgm:pt>
    <dgm:pt modelId="{4FD8B347-D909-4B39-ACF7-33C7C2757F26}" type="sibTrans" cxnId="{359C57CB-1220-4F29-AC5E-1AE07C998FFE}">
      <dgm:prSet/>
      <dgm:spPr>
        <a:solidFill>
          <a:schemeClr val="bg2">
            <a:lumMod val="50000"/>
          </a:schemeClr>
        </a:solidFill>
        <a:ln>
          <a:solidFill>
            <a:schemeClr val="bg2">
              <a:lumMod val="50000"/>
            </a:schemeClr>
          </a:solidFill>
        </a:ln>
      </dgm:spPr>
      <dgm:t>
        <a:bodyPr/>
        <a:lstStyle/>
        <a:p>
          <a:endParaRPr lang="es-PE" dirty="0"/>
        </a:p>
      </dgm:t>
    </dgm:pt>
    <dgm:pt modelId="{E998EC28-7348-4CE1-BC74-CEE147958A4F}">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La detención del servidor civil por la autoridad competente</a:t>
          </a:r>
          <a:r>
            <a:rPr lang="es-PE" sz="1400" b="1" dirty="0" smtClean="0">
              <a:solidFill>
                <a:schemeClr val="accent5">
                  <a:lumMod val="50000"/>
                </a:schemeClr>
              </a:solidFill>
            </a:rPr>
            <a:t>.</a:t>
          </a:r>
          <a:endParaRPr lang="es-PE" sz="1400" dirty="0">
            <a:solidFill>
              <a:schemeClr val="accent5">
                <a:lumMod val="50000"/>
              </a:schemeClr>
            </a:solidFill>
          </a:endParaRPr>
        </a:p>
      </dgm:t>
    </dgm:pt>
    <dgm:pt modelId="{2470039A-8C40-4721-A00F-E6A8D105A345}" type="parTrans" cxnId="{0DF846CE-D363-4299-88FC-A18E5E994C89}">
      <dgm:prSet/>
      <dgm:spPr/>
      <dgm:t>
        <a:bodyPr/>
        <a:lstStyle/>
        <a:p>
          <a:endParaRPr lang="es-PE"/>
        </a:p>
      </dgm:t>
    </dgm:pt>
    <dgm:pt modelId="{82E674A1-48D8-482D-9EFC-2E7976453074}" type="sibTrans" cxnId="{0DF846CE-D363-4299-88FC-A18E5E994C89}">
      <dgm:prSet/>
      <dgm:spPr>
        <a:solidFill>
          <a:schemeClr val="bg2">
            <a:lumMod val="50000"/>
          </a:schemeClr>
        </a:solidFill>
        <a:ln>
          <a:solidFill>
            <a:schemeClr val="bg2">
              <a:lumMod val="50000"/>
            </a:schemeClr>
          </a:solidFill>
        </a:ln>
      </dgm:spPr>
      <dgm:t>
        <a:bodyPr/>
        <a:lstStyle/>
        <a:p>
          <a:endParaRPr lang="es-PE" dirty="0"/>
        </a:p>
      </dgm:t>
    </dgm:pt>
    <dgm:pt modelId="{7107E05A-A6E0-4CEB-843F-9E11D0253DC0}">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La sentencia de primera instancia por delitos de terrorismo, narcotráfico, corrupción o violación de la libertad sexual.</a:t>
          </a:r>
          <a:endParaRPr lang="es-PE" sz="1600" b="0" dirty="0">
            <a:solidFill>
              <a:schemeClr val="accent5">
                <a:lumMod val="50000"/>
              </a:schemeClr>
            </a:solidFill>
          </a:endParaRPr>
        </a:p>
      </dgm:t>
    </dgm:pt>
    <dgm:pt modelId="{8D559E6E-B76E-4262-89B3-9AA22A23CABA}" type="parTrans" cxnId="{70C61A7D-8490-408F-92AB-7386E13ED65F}">
      <dgm:prSet/>
      <dgm:spPr/>
      <dgm:t>
        <a:bodyPr/>
        <a:lstStyle/>
        <a:p>
          <a:endParaRPr lang="es-PE"/>
        </a:p>
      </dgm:t>
    </dgm:pt>
    <dgm:pt modelId="{FCB6D2AD-164D-43AB-A27E-5DF42427B85D}" type="sibTrans" cxnId="{70C61A7D-8490-408F-92AB-7386E13ED65F}">
      <dgm:prSet/>
      <dgm:spPr>
        <a:solidFill>
          <a:schemeClr val="bg2">
            <a:lumMod val="50000"/>
          </a:schemeClr>
        </a:solidFill>
        <a:ln>
          <a:solidFill>
            <a:schemeClr val="bg2">
              <a:lumMod val="50000"/>
            </a:schemeClr>
          </a:solidFill>
        </a:ln>
      </dgm:spPr>
      <dgm:t>
        <a:bodyPr/>
        <a:lstStyle/>
        <a:p>
          <a:endParaRPr lang="es-PE" dirty="0"/>
        </a:p>
      </dgm:t>
    </dgm:pt>
    <dgm:pt modelId="{FFF64458-1EC6-4549-985A-3D2D45C3660D}">
      <dgm:prSet phldrT="[Texto]" custT="1"/>
      <dgm:spPr>
        <a:solidFill>
          <a:srgbClr val="FFFFFF"/>
        </a:solidFill>
        <a:ln>
          <a:solidFill>
            <a:schemeClr val="accent5">
              <a:lumMod val="50000"/>
            </a:schemeClr>
          </a:solidFill>
        </a:ln>
      </dgm:spPr>
      <dgm:t>
        <a:bodyPr/>
        <a:lstStyle/>
        <a:p>
          <a:r>
            <a:rPr lang="es-PE" sz="1600" b="0" dirty="0" smtClean="0">
              <a:solidFill>
                <a:schemeClr val="accent5">
                  <a:lumMod val="50000"/>
                </a:schemeClr>
              </a:solidFill>
            </a:rPr>
            <a:t>El caso fortuito o fuerza mayor, debidamente sustentado</a:t>
          </a:r>
          <a:endParaRPr lang="es-PE" sz="1600" b="0" dirty="0">
            <a:solidFill>
              <a:schemeClr val="accent5">
                <a:lumMod val="50000"/>
              </a:schemeClr>
            </a:solidFill>
          </a:endParaRPr>
        </a:p>
      </dgm:t>
    </dgm:pt>
    <dgm:pt modelId="{E4AA19E2-D672-4A37-8B80-6AE573050657}" type="parTrans" cxnId="{158C349B-1812-4769-87B2-6D23913B6745}">
      <dgm:prSet/>
      <dgm:spPr/>
      <dgm:t>
        <a:bodyPr/>
        <a:lstStyle/>
        <a:p>
          <a:endParaRPr lang="es-PE"/>
        </a:p>
      </dgm:t>
    </dgm:pt>
    <dgm:pt modelId="{1505525D-60BF-4D6A-9C39-F037F467E3B9}" type="sibTrans" cxnId="{158C349B-1812-4769-87B2-6D23913B6745}">
      <dgm:prSet/>
      <dgm:spPr/>
      <dgm:t>
        <a:bodyPr/>
        <a:lstStyle/>
        <a:p>
          <a:endParaRPr lang="es-PE"/>
        </a:p>
      </dgm:t>
    </dgm:pt>
    <dgm:pt modelId="{66678DD6-B797-4EC5-8BA6-11DFA480AA50}" type="pres">
      <dgm:prSet presAssocID="{831E4329-52ED-4754-B3CC-475BA5C89C6B}" presName="Name0" presStyleCnt="0">
        <dgm:presLayoutVars>
          <dgm:dir/>
          <dgm:resizeHandles/>
        </dgm:presLayoutVars>
      </dgm:prSet>
      <dgm:spPr/>
      <dgm:t>
        <a:bodyPr/>
        <a:lstStyle/>
        <a:p>
          <a:endParaRPr lang="es-PE"/>
        </a:p>
      </dgm:t>
    </dgm:pt>
    <dgm:pt modelId="{E295B033-722E-4FCF-BEEE-A782633E4359}" type="pres">
      <dgm:prSet presAssocID="{50A808C4-6E60-4558-9717-486BCBEF6D17}" presName="compNode" presStyleCnt="0"/>
      <dgm:spPr/>
    </dgm:pt>
    <dgm:pt modelId="{28C6BC13-CB52-45C3-8DE5-5A524970828A}" type="pres">
      <dgm:prSet presAssocID="{50A808C4-6E60-4558-9717-486BCBEF6D17}" presName="dummyConnPt" presStyleCnt="0"/>
      <dgm:spPr/>
    </dgm:pt>
    <dgm:pt modelId="{33B8CD13-7609-4D37-9363-B34B0083FA2B}" type="pres">
      <dgm:prSet presAssocID="{50A808C4-6E60-4558-9717-486BCBEF6D17}" presName="node" presStyleLbl="node1" presStyleIdx="0" presStyleCnt="9">
        <dgm:presLayoutVars>
          <dgm:bulletEnabled val="1"/>
        </dgm:presLayoutVars>
      </dgm:prSet>
      <dgm:spPr/>
      <dgm:t>
        <a:bodyPr/>
        <a:lstStyle/>
        <a:p>
          <a:endParaRPr lang="es-PE"/>
        </a:p>
      </dgm:t>
    </dgm:pt>
    <dgm:pt modelId="{392ED15F-418D-4401-A762-FBCB816E7BF7}" type="pres">
      <dgm:prSet presAssocID="{B001C22D-3AB6-49C9-AA37-0465BC955EAB}" presName="sibTrans" presStyleLbl="bgSibTrans2D1" presStyleIdx="0" presStyleCnt="8"/>
      <dgm:spPr/>
      <dgm:t>
        <a:bodyPr/>
        <a:lstStyle/>
        <a:p>
          <a:endParaRPr lang="es-PE"/>
        </a:p>
      </dgm:t>
    </dgm:pt>
    <dgm:pt modelId="{330D9F22-3789-46BA-B5FA-75289C4B1530}" type="pres">
      <dgm:prSet presAssocID="{323DBDDD-092F-4215-8805-7C7074A775B8}" presName="compNode" presStyleCnt="0"/>
      <dgm:spPr/>
    </dgm:pt>
    <dgm:pt modelId="{5D7B8A94-E8EA-4B16-88ED-046115000186}" type="pres">
      <dgm:prSet presAssocID="{323DBDDD-092F-4215-8805-7C7074A775B8}" presName="dummyConnPt" presStyleCnt="0"/>
      <dgm:spPr/>
    </dgm:pt>
    <dgm:pt modelId="{BD8B9800-3DD1-4088-A959-81CA0C423F09}" type="pres">
      <dgm:prSet presAssocID="{323DBDDD-092F-4215-8805-7C7074A775B8}" presName="node" presStyleLbl="node1" presStyleIdx="1" presStyleCnt="9">
        <dgm:presLayoutVars>
          <dgm:bulletEnabled val="1"/>
        </dgm:presLayoutVars>
      </dgm:prSet>
      <dgm:spPr/>
      <dgm:t>
        <a:bodyPr/>
        <a:lstStyle/>
        <a:p>
          <a:endParaRPr lang="es-PE"/>
        </a:p>
      </dgm:t>
    </dgm:pt>
    <dgm:pt modelId="{C0A564CF-5DF2-4B02-90B2-5A6EB8693482}" type="pres">
      <dgm:prSet presAssocID="{F329C824-2961-4BB4-A0BC-A341043AFA45}" presName="sibTrans" presStyleLbl="bgSibTrans2D1" presStyleIdx="1" presStyleCnt="8"/>
      <dgm:spPr/>
      <dgm:t>
        <a:bodyPr/>
        <a:lstStyle/>
        <a:p>
          <a:endParaRPr lang="es-PE"/>
        </a:p>
      </dgm:t>
    </dgm:pt>
    <dgm:pt modelId="{44D31921-5553-4D1A-8E19-14BE2DAFB55A}" type="pres">
      <dgm:prSet presAssocID="{4F865FD6-8271-4F4B-870B-CDE038DA401F}" presName="compNode" presStyleCnt="0"/>
      <dgm:spPr/>
    </dgm:pt>
    <dgm:pt modelId="{1056DA56-FA81-406E-8B56-536E54A05901}" type="pres">
      <dgm:prSet presAssocID="{4F865FD6-8271-4F4B-870B-CDE038DA401F}" presName="dummyConnPt" presStyleCnt="0"/>
      <dgm:spPr/>
    </dgm:pt>
    <dgm:pt modelId="{F512E92A-F4A5-43DA-8266-85B27B6EEFA4}" type="pres">
      <dgm:prSet presAssocID="{4F865FD6-8271-4F4B-870B-CDE038DA401F}" presName="node" presStyleLbl="node1" presStyleIdx="2" presStyleCnt="9">
        <dgm:presLayoutVars>
          <dgm:bulletEnabled val="1"/>
        </dgm:presLayoutVars>
      </dgm:prSet>
      <dgm:spPr/>
      <dgm:t>
        <a:bodyPr/>
        <a:lstStyle/>
        <a:p>
          <a:endParaRPr lang="es-PE"/>
        </a:p>
      </dgm:t>
    </dgm:pt>
    <dgm:pt modelId="{542060EF-9440-4B3B-AEB1-DE12B1D93E15}" type="pres">
      <dgm:prSet presAssocID="{68FF8B75-C517-4935-ADEF-EF36EB2EDD90}" presName="sibTrans" presStyleLbl="bgSibTrans2D1" presStyleIdx="2" presStyleCnt="8"/>
      <dgm:spPr/>
      <dgm:t>
        <a:bodyPr/>
        <a:lstStyle/>
        <a:p>
          <a:endParaRPr lang="es-PE"/>
        </a:p>
      </dgm:t>
    </dgm:pt>
    <dgm:pt modelId="{25AEAD1B-B150-419E-B2A6-DC12F8F34F03}" type="pres">
      <dgm:prSet presAssocID="{D8F732AB-8699-44D3-A9A8-6EAF59A2261C}" presName="compNode" presStyleCnt="0"/>
      <dgm:spPr/>
    </dgm:pt>
    <dgm:pt modelId="{D9E98C4D-DFFC-4391-9DD5-6F4DDD33C1AA}" type="pres">
      <dgm:prSet presAssocID="{D8F732AB-8699-44D3-A9A8-6EAF59A2261C}" presName="dummyConnPt" presStyleCnt="0"/>
      <dgm:spPr/>
    </dgm:pt>
    <dgm:pt modelId="{9B117BC8-F491-4377-8FFB-592C2D6ACDFF}" type="pres">
      <dgm:prSet presAssocID="{D8F732AB-8699-44D3-A9A8-6EAF59A2261C}" presName="node" presStyleLbl="node1" presStyleIdx="3" presStyleCnt="9">
        <dgm:presLayoutVars>
          <dgm:bulletEnabled val="1"/>
        </dgm:presLayoutVars>
      </dgm:prSet>
      <dgm:spPr/>
      <dgm:t>
        <a:bodyPr/>
        <a:lstStyle/>
        <a:p>
          <a:endParaRPr lang="es-PE"/>
        </a:p>
      </dgm:t>
    </dgm:pt>
    <dgm:pt modelId="{96EA4692-A29E-4187-8183-AA728124A52B}" type="pres">
      <dgm:prSet presAssocID="{E37611F9-C359-43FE-AB2B-C1D384053255}" presName="sibTrans" presStyleLbl="bgSibTrans2D1" presStyleIdx="3" presStyleCnt="8"/>
      <dgm:spPr/>
      <dgm:t>
        <a:bodyPr/>
        <a:lstStyle/>
        <a:p>
          <a:endParaRPr lang="es-PE"/>
        </a:p>
      </dgm:t>
    </dgm:pt>
    <dgm:pt modelId="{35DBC205-2B1C-4047-B893-AE0A4CCE2C95}" type="pres">
      <dgm:prSet presAssocID="{963AEF88-5CED-47D2-9565-4D9471032B68}" presName="compNode" presStyleCnt="0"/>
      <dgm:spPr/>
    </dgm:pt>
    <dgm:pt modelId="{426A6D63-9CDB-4DC6-9304-62088A0F03AC}" type="pres">
      <dgm:prSet presAssocID="{963AEF88-5CED-47D2-9565-4D9471032B68}" presName="dummyConnPt" presStyleCnt="0"/>
      <dgm:spPr/>
    </dgm:pt>
    <dgm:pt modelId="{FBA5B73B-EBC6-4EE1-ADAB-D72C4D8E8B1F}" type="pres">
      <dgm:prSet presAssocID="{963AEF88-5CED-47D2-9565-4D9471032B68}" presName="node" presStyleLbl="node1" presStyleIdx="4" presStyleCnt="9">
        <dgm:presLayoutVars>
          <dgm:bulletEnabled val="1"/>
        </dgm:presLayoutVars>
      </dgm:prSet>
      <dgm:spPr/>
      <dgm:t>
        <a:bodyPr/>
        <a:lstStyle/>
        <a:p>
          <a:endParaRPr lang="es-PE"/>
        </a:p>
      </dgm:t>
    </dgm:pt>
    <dgm:pt modelId="{271669E3-B5F3-4055-AEA9-7A79CC43DA94}" type="pres">
      <dgm:prSet presAssocID="{E1A9557B-5289-4923-80E6-6D3168F70990}" presName="sibTrans" presStyleLbl="bgSibTrans2D1" presStyleIdx="4" presStyleCnt="8"/>
      <dgm:spPr/>
      <dgm:t>
        <a:bodyPr/>
        <a:lstStyle/>
        <a:p>
          <a:endParaRPr lang="es-PE"/>
        </a:p>
      </dgm:t>
    </dgm:pt>
    <dgm:pt modelId="{5FC1C549-5D77-4E58-B897-278C97B24F47}" type="pres">
      <dgm:prSet presAssocID="{734745ED-80FA-4679-8B50-21C2DF5E5BAD}" presName="compNode" presStyleCnt="0"/>
      <dgm:spPr/>
    </dgm:pt>
    <dgm:pt modelId="{E221A8AB-D796-4D99-AA83-62C8F2088506}" type="pres">
      <dgm:prSet presAssocID="{734745ED-80FA-4679-8B50-21C2DF5E5BAD}" presName="dummyConnPt" presStyleCnt="0"/>
      <dgm:spPr/>
    </dgm:pt>
    <dgm:pt modelId="{3BBCEEA2-A9C5-447B-953F-2EC0120AFBE2}" type="pres">
      <dgm:prSet presAssocID="{734745ED-80FA-4679-8B50-21C2DF5E5BAD}" presName="node" presStyleLbl="node1" presStyleIdx="5" presStyleCnt="9">
        <dgm:presLayoutVars>
          <dgm:bulletEnabled val="1"/>
        </dgm:presLayoutVars>
      </dgm:prSet>
      <dgm:spPr/>
      <dgm:t>
        <a:bodyPr/>
        <a:lstStyle/>
        <a:p>
          <a:endParaRPr lang="es-PE"/>
        </a:p>
      </dgm:t>
    </dgm:pt>
    <dgm:pt modelId="{B5AE1C97-F932-4011-A96E-74332CA123EF}" type="pres">
      <dgm:prSet presAssocID="{4FD8B347-D909-4B39-ACF7-33C7C2757F26}" presName="sibTrans" presStyleLbl="bgSibTrans2D1" presStyleIdx="5" presStyleCnt="8"/>
      <dgm:spPr/>
      <dgm:t>
        <a:bodyPr/>
        <a:lstStyle/>
        <a:p>
          <a:endParaRPr lang="es-PE"/>
        </a:p>
      </dgm:t>
    </dgm:pt>
    <dgm:pt modelId="{6C889176-0497-4D9F-8DF6-222D53D2B387}" type="pres">
      <dgm:prSet presAssocID="{E998EC28-7348-4CE1-BC74-CEE147958A4F}" presName="compNode" presStyleCnt="0"/>
      <dgm:spPr/>
    </dgm:pt>
    <dgm:pt modelId="{1B5BFD00-AB97-4787-B3FD-CF7B62C09916}" type="pres">
      <dgm:prSet presAssocID="{E998EC28-7348-4CE1-BC74-CEE147958A4F}" presName="dummyConnPt" presStyleCnt="0"/>
      <dgm:spPr/>
    </dgm:pt>
    <dgm:pt modelId="{9A63E3B6-5D86-47E9-9E19-471BC03E9DCE}" type="pres">
      <dgm:prSet presAssocID="{E998EC28-7348-4CE1-BC74-CEE147958A4F}" presName="node" presStyleLbl="node1" presStyleIdx="6" presStyleCnt="9">
        <dgm:presLayoutVars>
          <dgm:bulletEnabled val="1"/>
        </dgm:presLayoutVars>
      </dgm:prSet>
      <dgm:spPr/>
      <dgm:t>
        <a:bodyPr/>
        <a:lstStyle/>
        <a:p>
          <a:endParaRPr lang="es-PE"/>
        </a:p>
      </dgm:t>
    </dgm:pt>
    <dgm:pt modelId="{83787E27-C227-443E-AAF1-9CD4012999BD}" type="pres">
      <dgm:prSet presAssocID="{82E674A1-48D8-482D-9EFC-2E7976453074}" presName="sibTrans" presStyleLbl="bgSibTrans2D1" presStyleIdx="6" presStyleCnt="8"/>
      <dgm:spPr/>
      <dgm:t>
        <a:bodyPr/>
        <a:lstStyle/>
        <a:p>
          <a:endParaRPr lang="es-PE"/>
        </a:p>
      </dgm:t>
    </dgm:pt>
    <dgm:pt modelId="{5C840E2D-4C05-4372-9301-CC9BCF389D55}" type="pres">
      <dgm:prSet presAssocID="{7107E05A-A6E0-4CEB-843F-9E11D0253DC0}" presName="compNode" presStyleCnt="0"/>
      <dgm:spPr/>
    </dgm:pt>
    <dgm:pt modelId="{2CE4EEB4-1899-46BD-B0DC-306193AAA531}" type="pres">
      <dgm:prSet presAssocID="{7107E05A-A6E0-4CEB-843F-9E11D0253DC0}" presName="dummyConnPt" presStyleCnt="0"/>
      <dgm:spPr/>
    </dgm:pt>
    <dgm:pt modelId="{A1510228-F54B-4AE9-860A-7D5478116E18}" type="pres">
      <dgm:prSet presAssocID="{7107E05A-A6E0-4CEB-843F-9E11D0253DC0}" presName="node" presStyleLbl="node1" presStyleIdx="7" presStyleCnt="9">
        <dgm:presLayoutVars>
          <dgm:bulletEnabled val="1"/>
        </dgm:presLayoutVars>
      </dgm:prSet>
      <dgm:spPr/>
      <dgm:t>
        <a:bodyPr/>
        <a:lstStyle/>
        <a:p>
          <a:endParaRPr lang="es-PE"/>
        </a:p>
      </dgm:t>
    </dgm:pt>
    <dgm:pt modelId="{86FBEDF5-0B80-43D1-99CD-0649CA5719DC}" type="pres">
      <dgm:prSet presAssocID="{FCB6D2AD-164D-43AB-A27E-5DF42427B85D}" presName="sibTrans" presStyleLbl="bgSibTrans2D1" presStyleIdx="7" presStyleCnt="8"/>
      <dgm:spPr/>
      <dgm:t>
        <a:bodyPr/>
        <a:lstStyle/>
        <a:p>
          <a:endParaRPr lang="es-PE"/>
        </a:p>
      </dgm:t>
    </dgm:pt>
    <dgm:pt modelId="{F00F40FF-8A02-4B07-977F-27663AB9CB56}" type="pres">
      <dgm:prSet presAssocID="{FFF64458-1EC6-4549-985A-3D2D45C3660D}" presName="compNode" presStyleCnt="0"/>
      <dgm:spPr/>
    </dgm:pt>
    <dgm:pt modelId="{3AB697D0-00E2-4F42-B0A0-14AC539BD9D5}" type="pres">
      <dgm:prSet presAssocID="{FFF64458-1EC6-4549-985A-3D2D45C3660D}" presName="dummyConnPt" presStyleCnt="0"/>
      <dgm:spPr/>
    </dgm:pt>
    <dgm:pt modelId="{5E868BE8-58EF-4712-A51F-69B55E109C1F}" type="pres">
      <dgm:prSet presAssocID="{FFF64458-1EC6-4549-985A-3D2D45C3660D}" presName="node" presStyleLbl="node1" presStyleIdx="8" presStyleCnt="9">
        <dgm:presLayoutVars>
          <dgm:bulletEnabled val="1"/>
        </dgm:presLayoutVars>
      </dgm:prSet>
      <dgm:spPr/>
      <dgm:t>
        <a:bodyPr/>
        <a:lstStyle/>
        <a:p>
          <a:endParaRPr lang="es-PE"/>
        </a:p>
      </dgm:t>
    </dgm:pt>
  </dgm:ptLst>
  <dgm:cxnLst>
    <dgm:cxn modelId="{359C57CB-1220-4F29-AC5E-1AE07C998FFE}" srcId="{831E4329-52ED-4754-B3CC-475BA5C89C6B}" destId="{734745ED-80FA-4679-8B50-21C2DF5E5BAD}" srcOrd="5" destOrd="0" parTransId="{433FC1D8-72A6-4B73-A64E-523A549BF72D}" sibTransId="{4FD8B347-D909-4B39-ACF7-33C7C2757F26}"/>
    <dgm:cxn modelId="{A12F2077-6BB2-498F-8B66-F0ADEF724B1E}" type="presOf" srcId="{FCB6D2AD-164D-43AB-A27E-5DF42427B85D}" destId="{86FBEDF5-0B80-43D1-99CD-0649CA5719DC}" srcOrd="0" destOrd="0" presId="urn:microsoft.com/office/officeart/2005/8/layout/bProcess4"/>
    <dgm:cxn modelId="{EB03A93F-03DE-426A-9280-3ECF2AC79B3E}" type="presOf" srcId="{82E674A1-48D8-482D-9EFC-2E7976453074}" destId="{83787E27-C227-443E-AAF1-9CD4012999BD}" srcOrd="0" destOrd="0" presId="urn:microsoft.com/office/officeart/2005/8/layout/bProcess4"/>
    <dgm:cxn modelId="{83E60F01-7F19-44DA-81AC-6CFBE00F628D}" srcId="{831E4329-52ED-4754-B3CC-475BA5C89C6B}" destId="{963AEF88-5CED-47D2-9565-4D9471032B68}" srcOrd="4" destOrd="0" parTransId="{12C69946-99CF-4449-BE22-4262616D2D02}" sibTransId="{E1A9557B-5289-4923-80E6-6D3168F70990}"/>
    <dgm:cxn modelId="{B98483B6-3B2C-49B3-B000-132ECB3520F0}" type="presOf" srcId="{831E4329-52ED-4754-B3CC-475BA5C89C6B}" destId="{66678DD6-B797-4EC5-8BA6-11DFA480AA50}" srcOrd="0" destOrd="0" presId="urn:microsoft.com/office/officeart/2005/8/layout/bProcess4"/>
    <dgm:cxn modelId="{F3B7AAA4-5908-4963-AAE5-6937E6FAEB17}" type="presOf" srcId="{50A808C4-6E60-4558-9717-486BCBEF6D17}" destId="{33B8CD13-7609-4D37-9363-B34B0083FA2B}" srcOrd="0" destOrd="0" presId="urn:microsoft.com/office/officeart/2005/8/layout/bProcess4"/>
    <dgm:cxn modelId="{3AF8A4AA-7C7C-485D-8F78-592218753F4D}" srcId="{831E4329-52ED-4754-B3CC-475BA5C89C6B}" destId="{4F865FD6-8271-4F4B-870B-CDE038DA401F}" srcOrd="2" destOrd="0" parTransId="{0E8FD9ED-58B7-49E0-913A-F877A31503DF}" sibTransId="{68FF8B75-C517-4935-ADEF-EF36EB2EDD90}"/>
    <dgm:cxn modelId="{0DF846CE-D363-4299-88FC-A18E5E994C89}" srcId="{831E4329-52ED-4754-B3CC-475BA5C89C6B}" destId="{E998EC28-7348-4CE1-BC74-CEE147958A4F}" srcOrd="6" destOrd="0" parTransId="{2470039A-8C40-4721-A00F-E6A8D105A345}" sibTransId="{82E674A1-48D8-482D-9EFC-2E7976453074}"/>
    <dgm:cxn modelId="{7756FE21-7230-471F-A3C0-6FAFFACAAAE0}" type="presOf" srcId="{323DBDDD-092F-4215-8805-7C7074A775B8}" destId="{BD8B9800-3DD1-4088-A959-81CA0C423F09}" srcOrd="0" destOrd="0" presId="urn:microsoft.com/office/officeart/2005/8/layout/bProcess4"/>
    <dgm:cxn modelId="{84B971D0-CAC7-4F42-B73E-74C8ABABD559}" type="presOf" srcId="{E37611F9-C359-43FE-AB2B-C1D384053255}" destId="{96EA4692-A29E-4187-8183-AA728124A52B}" srcOrd="0" destOrd="0" presId="urn:microsoft.com/office/officeart/2005/8/layout/bProcess4"/>
    <dgm:cxn modelId="{F9F6A877-7BEE-434E-83F6-9CC093129CBC}" type="presOf" srcId="{E1A9557B-5289-4923-80E6-6D3168F70990}" destId="{271669E3-B5F3-4055-AEA9-7A79CC43DA94}" srcOrd="0" destOrd="0" presId="urn:microsoft.com/office/officeart/2005/8/layout/bProcess4"/>
    <dgm:cxn modelId="{01CCA5EC-CE57-49B0-A919-E14BD125F673}" type="presOf" srcId="{68FF8B75-C517-4935-ADEF-EF36EB2EDD90}" destId="{542060EF-9440-4B3B-AEB1-DE12B1D93E15}" srcOrd="0" destOrd="0" presId="urn:microsoft.com/office/officeart/2005/8/layout/bProcess4"/>
    <dgm:cxn modelId="{B8C0018E-D376-46D5-BD3E-5C5F8F782E45}" type="presOf" srcId="{B001C22D-3AB6-49C9-AA37-0465BC955EAB}" destId="{392ED15F-418D-4401-A762-FBCB816E7BF7}" srcOrd="0" destOrd="0" presId="urn:microsoft.com/office/officeart/2005/8/layout/bProcess4"/>
    <dgm:cxn modelId="{C85E5D80-AD27-4116-A9AC-C937A0C4EAA4}" type="presOf" srcId="{963AEF88-5CED-47D2-9565-4D9471032B68}" destId="{FBA5B73B-EBC6-4EE1-ADAB-D72C4D8E8B1F}" srcOrd="0" destOrd="0" presId="urn:microsoft.com/office/officeart/2005/8/layout/bProcess4"/>
    <dgm:cxn modelId="{F0854A57-8684-48FE-9E94-6282576B1252}" type="presOf" srcId="{4F865FD6-8271-4F4B-870B-CDE038DA401F}" destId="{F512E92A-F4A5-43DA-8266-85B27B6EEFA4}" srcOrd="0" destOrd="0" presId="urn:microsoft.com/office/officeart/2005/8/layout/bProcess4"/>
    <dgm:cxn modelId="{77BE67B6-4BD2-4029-9943-6CB2694187CC}" type="presOf" srcId="{F329C824-2961-4BB4-A0BC-A341043AFA45}" destId="{C0A564CF-5DF2-4B02-90B2-5A6EB8693482}" srcOrd="0" destOrd="0" presId="urn:microsoft.com/office/officeart/2005/8/layout/bProcess4"/>
    <dgm:cxn modelId="{70C61A7D-8490-408F-92AB-7386E13ED65F}" srcId="{831E4329-52ED-4754-B3CC-475BA5C89C6B}" destId="{7107E05A-A6E0-4CEB-843F-9E11D0253DC0}" srcOrd="7" destOrd="0" parTransId="{8D559E6E-B76E-4262-89B3-9AA22A23CABA}" sibTransId="{FCB6D2AD-164D-43AB-A27E-5DF42427B85D}"/>
    <dgm:cxn modelId="{04CF088A-70D1-4A30-A3C0-89BC6FD8B567}" srcId="{831E4329-52ED-4754-B3CC-475BA5C89C6B}" destId="{50A808C4-6E60-4558-9717-486BCBEF6D17}" srcOrd="0" destOrd="0" parTransId="{FA48F884-81A6-4187-8877-66AE5CF9F00F}" sibTransId="{B001C22D-3AB6-49C9-AA37-0465BC955EAB}"/>
    <dgm:cxn modelId="{88EE7AFA-6BB6-4FF4-AABC-879204F66077}" type="presOf" srcId="{7107E05A-A6E0-4CEB-843F-9E11D0253DC0}" destId="{A1510228-F54B-4AE9-860A-7D5478116E18}" srcOrd="0" destOrd="0" presId="urn:microsoft.com/office/officeart/2005/8/layout/bProcess4"/>
    <dgm:cxn modelId="{C98B4E6A-32E4-482A-9738-F5594127C029}" type="presOf" srcId="{D8F732AB-8699-44D3-A9A8-6EAF59A2261C}" destId="{9B117BC8-F491-4377-8FFB-592C2D6ACDFF}" srcOrd="0" destOrd="0" presId="urn:microsoft.com/office/officeart/2005/8/layout/bProcess4"/>
    <dgm:cxn modelId="{51AAFCE2-2D9E-4906-9793-2FED40BECDE0}" srcId="{831E4329-52ED-4754-B3CC-475BA5C89C6B}" destId="{323DBDDD-092F-4215-8805-7C7074A775B8}" srcOrd="1" destOrd="0" parTransId="{6299C8E4-F9B9-4F12-8F30-8A73BE6CA14D}" sibTransId="{F329C824-2961-4BB4-A0BC-A341043AFA45}"/>
    <dgm:cxn modelId="{B20B51FA-FA94-4DA5-A7B3-A4CABAC71879}" type="presOf" srcId="{E998EC28-7348-4CE1-BC74-CEE147958A4F}" destId="{9A63E3B6-5D86-47E9-9E19-471BC03E9DCE}" srcOrd="0" destOrd="0" presId="urn:microsoft.com/office/officeart/2005/8/layout/bProcess4"/>
    <dgm:cxn modelId="{158C349B-1812-4769-87B2-6D23913B6745}" srcId="{831E4329-52ED-4754-B3CC-475BA5C89C6B}" destId="{FFF64458-1EC6-4549-985A-3D2D45C3660D}" srcOrd="8" destOrd="0" parTransId="{E4AA19E2-D672-4A37-8B80-6AE573050657}" sibTransId="{1505525D-60BF-4D6A-9C39-F037F467E3B9}"/>
    <dgm:cxn modelId="{E55500DE-9D67-421E-89F2-FEF45CBF7A33}" type="presOf" srcId="{734745ED-80FA-4679-8B50-21C2DF5E5BAD}" destId="{3BBCEEA2-A9C5-447B-953F-2EC0120AFBE2}" srcOrd="0" destOrd="0" presId="urn:microsoft.com/office/officeart/2005/8/layout/bProcess4"/>
    <dgm:cxn modelId="{A3A3E0F7-8611-4F9F-8ABF-15AAE2FD9DB9}" type="presOf" srcId="{FFF64458-1EC6-4549-985A-3D2D45C3660D}" destId="{5E868BE8-58EF-4712-A51F-69B55E109C1F}" srcOrd="0" destOrd="0" presId="urn:microsoft.com/office/officeart/2005/8/layout/bProcess4"/>
    <dgm:cxn modelId="{006CCF5C-8CB2-48AA-BA75-89AA4D91F40C}" srcId="{831E4329-52ED-4754-B3CC-475BA5C89C6B}" destId="{D8F732AB-8699-44D3-A9A8-6EAF59A2261C}" srcOrd="3" destOrd="0" parTransId="{6AD0E2F8-6F37-458A-9754-8D915A22DFAC}" sibTransId="{E37611F9-C359-43FE-AB2B-C1D384053255}"/>
    <dgm:cxn modelId="{B0B0FA5F-D5F3-4741-8464-8B5E7DFA6FAA}" type="presOf" srcId="{4FD8B347-D909-4B39-ACF7-33C7C2757F26}" destId="{B5AE1C97-F932-4011-A96E-74332CA123EF}" srcOrd="0" destOrd="0" presId="urn:microsoft.com/office/officeart/2005/8/layout/bProcess4"/>
    <dgm:cxn modelId="{C3886411-DE88-4A76-87C6-969E4CE0FC3F}" type="presParOf" srcId="{66678DD6-B797-4EC5-8BA6-11DFA480AA50}" destId="{E295B033-722E-4FCF-BEEE-A782633E4359}" srcOrd="0" destOrd="0" presId="urn:microsoft.com/office/officeart/2005/8/layout/bProcess4"/>
    <dgm:cxn modelId="{359A54D1-1288-421C-8C3B-5B406939C650}" type="presParOf" srcId="{E295B033-722E-4FCF-BEEE-A782633E4359}" destId="{28C6BC13-CB52-45C3-8DE5-5A524970828A}" srcOrd="0" destOrd="0" presId="urn:microsoft.com/office/officeart/2005/8/layout/bProcess4"/>
    <dgm:cxn modelId="{99D3BFD0-6716-4A53-AA8E-9566B9B1BDED}" type="presParOf" srcId="{E295B033-722E-4FCF-BEEE-A782633E4359}" destId="{33B8CD13-7609-4D37-9363-B34B0083FA2B}" srcOrd="1" destOrd="0" presId="urn:microsoft.com/office/officeart/2005/8/layout/bProcess4"/>
    <dgm:cxn modelId="{F8B081D8-30BF-44E0-B383-67493AFA72C5}" type="presParOf" srcId="{66678DD6-B797-4EC5-8BA6-11DFA480AA50}" destId="{392ED15F-418D-4401-A762-FBCB816E7BF7}" srcOrd="1" destOrd="0" presId="urn:microsoft.com/office/officeart/2005/8/layout/bProcess4"/>
    <dgm:cxn modelId="{8C09E617-A1AD-44DF-8057-0D843EDEBAD9}" type="presParOf" srcId="{66678DD6-B797-4EC5-8BA6-11DFA480AA50}" destId="{330D9F22-3789-46BA-B5FA-75289C4B1530}" srcOrd="2" destOrd="0" presId="urn:microsoft.com/office/officeart/2005/8/layout/bProcess4"/>
    <dgm:cxn modelId="{2732FDC6-E961-42B2-9692-1357C14530EE}" type="presParOf" srcId="{330D9F22-3789-46BA-B5FA-75289C4B1530}" destId="{5D7B8A94-E8EA-4B16-88ED-046115000186}" srcOrd="0" destOrd="0" presId="urn:microsoft.com/office/officeart/2005/8/layout/bProcess4"/>
    <dgm:cxn modelId="{3DE5F56F-6377-4BAC-BD43-C1FF1679C9CF}" type="presParOf" srcId="{330D9F22-3789-46BA-B5FA-75289C4B1530}" destId="{BD8B9800-3DD1-4088-A959-81CA0C423F09}" srcOrd="1" destOrd="0" presId="urn:microsoft.com/office/officeart/2005/8/layout/bProcess4"/>
    <dgm:cxn modelId="{F0F826A5-3D2A-4203-AF1A-C7296E43FCCE}" type="presParOf" srcId="{66678DD6-B797-4EC5-8BA6-11DFA480AA50}" destId="{C0A564CF-5DF2-4B02-90B2-5A6EB8693482}" srcOrd="3" destOrd="0" presId="urn:microsoft.com/office/officeart/2005/8/layout/bProcess4"/>
    <dgm:cxn modelId="{F44DA302-2CA7-47B0-9729-B7AE7D9881A9}" type="presParOf" srcId="{66678DD6-B797-4EC5-8BA6-11DFA480AA50}" destId="{44D31921-5553-4D1A-8E19-14BE2DAFB55A}" srcOrd="4" destOrd="0" presId="urn:microsoft.com/office/officeart/2005/8/layout/bProcess4"/>
    <dgm:cxn modelId="{24FA8A6B-BC38-4217-84D9-1474C5E3482E}" type="presParOf" srcId="{44D31921-5553-4D1A-8E19-14BE2DAFB55A}" destId="{1056DA56-FA81-406E-8B56-536E54A05901}" srcOrd="0" destOrd="0" presId="urn:microsoft.com/office/officeart/2005/8/layout/bProcess4"/>
    <dgm:cxn modelId="{9A037D00-20C4-41DC-82F5-6A9FDE058372}" type="presParOf" srcId="{44D31921-5553-4D1A-8E19-14BE2DAFB55A}" destId="{F512E92A-F4A5-43DA-8266-85B27B6EEFA4}" srcOrd="1" destOrd="0" presId="urn:microsoft.com/office/officeart/2005/8/layout/bProcess4"/>
    <dgm:cxn modelId="{DD877E10-FC6E-4CA8-8E98-9C3542C4F913}" type="presParOf" srcId="{66678DD6-B797-4EC5-8BA6-11DFA480AA50}" destId="{542060EF-9440-4B3B-AEB1-DE12B1D93E15}" srcOrd="5" destOrd="0" presId="urn:microsoft.com/office/officeart/2005/8/layout/bProcess4"/>
    <dgm:cxn modelId="{4F16E317-C3C4-4A62-B7A5-8AEDCD8BB312}" type="presParOf" srcId="{66678DD6-B797-4EC5-8BA6-11DFA480AA50}" destId="{25AEAD1B-B150-419E-B2A6-DC12F8F34F03}" srcOrd="6" destOrd="0" presId="urn:microsoft.com/office/officeart/2005/8/layout/bProcess4"/>
    <dgm:cxn modelId="{136AB4B6-5774-42D6-9B1D-C41ADE5FA27E}" type="presParOf" srcId="{25AEAD1B-B150-419E-B2A6-DC12F8F34F03}" destId="{D9E98C4D-DFFC-4391-9DD5-6F4DDD33C1AA}" srcOrd="0" destOrd="0" presId="urn:microsoft.com/office/officeart/2005/8/layout/bProcess4"/>
    <dgm:cxn modelId="{21F6DE46-5A8E-4865-B8AB-A41CEBB7D7CE}" type="presParOf" srcId="{25AEAD1B-B150-419E-B2A6-DC12F8F34F03}" destId="{9B117BC8-F491-4377-8FFB-592C2D6ACDFF}" srcOrd="1" destOrd="0" presId="urn:microsoft.com/office/officeart/2005/8/layout/bProcess4"/>
    <dgm:cxn modelId="{71721F8E-79FA-4865-85AE-449A36A0BCEE}" type="presParOf" srcId="{66678DD6-B797-4EC5-8BA6-11DFA480AA50}" destId="{96EA4692-A29E-4187-8183-AA728124A52B}" srcOrd="7" destOrd="0" presId="urn:microsoft.com/office/officeart/2005/8/layout/bProcess4"/>
    <dgm:cxn modelId="{67E4DE29-62A8-4178-8058-713B5CB502C8}" type="presParOf" srcId="{66678DD6-B797-4EC5-8BA6-11DFA480AA50}" destId="{35DBC205-2B1C-4047-B893-AE0A4CCE2C95}" srcOrd="8" destOrd="0" presId="urn:microsoft.com/office/officeart/2005/8/layout/bProcess4"/>
    <dgm:cxn modelId="{F4E641BF-4161-47C1-A374-8C56A2D1D29B}" type="presParOf" srcId="{35DBC205-2B1C-4047-B893-AE0A4CCE2C95}" destId="{426A6D63-9CDB-4DC6-9304-62088A0F03AC}" srcOrd="0" destOrd="0" presId="urn:microsoft.com/office/officeart/2005/8/layout/bProcess4"/>
    <dgm:cxn modelId="{F9BFE174-D54D-4398-A361-A67923E34F02}" type="presParOf" srcId="{35DBC205-2B1C-4047-B893-AE0A4CCE2C95}" destId="{FBA5B73B-EBC6-4EE1-ADAB-D72C4D8E8B1F}" srcOrd="1" destOrd="0" presId="urn:microsoft.com/office/officeart/2005/8/layout/bProcess4"/>
    <dgm:cxn modelId="{60624ED0-E955-4752-856D-584777D199D2}" type="presParOf" srcId="{66678DD6-B797-4EC5-8BA6-11DFA480AA50}" destId="{271669E3-B5F3-4055-AEA9-7A79CC43DA94}" srcOrd="9" destOrd="0" presId="urn:microsoft.com/office/officeart/2005/8/layout/bProcess4"/>
    <dgm:cxn modelId="{14A85181-281B-4E1D-9B8C-D88F6CD18886}" type="presParOf" srcId="{66678DD6-B797-4EC5-8BA6-11DFA480AA50}" destId="{5FC1C549-5D77-4E58-B897-278C97B24F47}" srcOrd="10" destOrd="0" presId="urn:microsoft.com/office/officeart/2005/8/layout/bProcess4"/>
    <dgm:cxn modelId="{01C7075F-0F12-4FC3-BEB8-D74699A1E2D2}" type="presParOf" srcId="{5FC1C549-5D77-4E58-B897-278C97B24F47}" destId="{E221A8AB-D796-4D99-AA83-62C8F2088506}" srcOrd="0" destOrd="0" presId="urn:microsoft.com/office/officeart/2005/8/layout/bProcess4"/>
    <dgm:cxn modelId="{A545AA4D-8962-4821-BCAB-E91780CBFE3C}" type="presParOf" srcId="{5FC1C549-5D77-4E58-B897-278C97B24F47}" destId="{3BBCEEA2-A9C5-447B-953F-2EC0120AFBE2}" srcOrd="1" destOrd="0" presId="urn:microsoft.com/office/officeart/2005/8/layout/bProcess4"/>
    <dgm:cxn modelId="{50CDE2F6-C620-4DFD-9431-9EF9864FAED3}" type="presParOf" srcId="{66678DD6-B797-4EC5-8BA6-11DFA480AA50}" destId="{B5AE1C97-F932-4011-A96E-74332CA123EF}" srcOrd="11" destOrd="0" presId="urn:microsoft.com/office/officeart/2005/8/layout/bProcess4"/>
    <dgm:cxn modelId="{DEACF3D1-09D2-4036-9BD8-FCC9B638941D}" type="presParOf" srcId="{66678DD6-B797-4EC5-8BA6-11DFA480AA50}" destId="{6C889176-0497-4D9F-8DF6-222D53D2B387}" srcOrd="12" destOrd="0" presId="urn:microsoft.com/office/officeart/2005/8/layout/bProcess4"/>
    <dgm:cxn modelId="{3CEB579D-0498-4FC6-BC51-C2C931715F98}" type="presParOf" srcId="{6C889176-0497-4D9F-8DF6-222D53D2B387}" destId="{1B5BFD00-AB97-4787-B3FD-CF7B62C09916}" srcOrd="0" destOrd="0" presId="urn:microsoft.com/office/officeart/2005/8/layout/bProcess4"/>
    <dgm:cxn modelId="{B6558B2F-462F-4AF6-9DBF-6B4EFB5B5923}" type="presParOf" srcId="{6C889176-0497-4D9F-8DF6-222D53D2B387}" destId="{9A63E3B6-5D86-47E9-9E19-471BC03E9DCE}" srcOrd="1" destOrd="0" presId="urn:microsoft.com/office/officeart/2005/8/layout/bProcess4"/>
    <dgm:cxn modelId="{99ED542A-4A8B-4754-A336-44959E6B33E1}" type="presParOf" srcId="{66678DD6-B797-4EC5-8BA6-11DFA480AA50}" destId="{83787E27-C227-443E-AAF1-9CD4012999BD}" srcOrd="13" destOrd="0" presId="urn:microsoft.com/office/officeart/2005/8/layout/bProcess4"/>
    <dgm:cxn modelId="{F5E4906C-AF3C-4842-AD97-9D0B151C0697}" type="presParOf" srcId="{66678DD6-B797-4EC5-8BA6-11DFA480AA50}" destId="{5C840E2D-4C05-4372-9301-CC9BCF389D55}" srcOrd="14" destOrd="0" presId="urn:microsoft.com/office/officeart/2005/8/layout/bProcess4"/>
    <dgm:cxn modelId="{76E71762-0257-4993-9177-BBEAB4EA2413}" type="presParOf" srcId="{5C840E2D-4C05-4372-9301-CC9BCF389D55}" destId="{2CE4EEB4-1899-46BD-B0DC-306193AAA531}" srcOrd="0" destOrd="0" presId="urn:microsoft.com/office/officeart/2005/8/layout/bProcess4"/>
    <dgm:cxn modelId="{6DE8EFA8-903E-43F6-A1F5-F6C6106F21CA}" type="presParOf" srcId="{5C840E2D-4C05-4372-9301-CC9BCF389D55}" destId="{A1510228-F54B-4AE9-860A-7D5478116E18}" srcOrd="1" destOrd="0" presId="urn:microsoft.com/office/officeart/2005/8/layout/bProcess4"/>
    <dgm:cxn modelId="{3CC32A5F-0AAD-41A8-B737-CC74926874FC}" type="presParOf" srcId="{66678DD6-B797-4EC5-8BA6-11DFA480AA50}" destId="{86FBEDF5-0B80-43D1-99CD-0649CA5719DC}" srcOrd="15" destOrd="0" presId="urn:microsoft.com/office/officeart/2005/8/layout/bProcess4"/>
    <dgm:cxn modelId="{5CA653AA-7C73-46DF-9236-20E15F796230}" type="presParOf" srcId="{66678DD6-B797-4EC5-8BA6-11DFA480AA50}" destId="{F00F40FF-8A02-4B07-977F-27663AB9CB56}" srcOrd="16" destOrd="0" presId="urn:microsoft.com/office/officeart/2005/8/layout/bProcess4"/>
    <dgm:cxn modelId="{1EACF0CB-260E-4162-A7E6-006F505725C0}" type="presParOf" srcId="{F00F40FF-8A02-4B07-977F-27663AB9CB56}" destId="{3AB697D0-00E2-4F42-B0A0-14AC539BD9D5}" srcOrd="0" destOrd="0" presId="urn:microsoft.com/office/officeart/2005/8/layout/bProcess4"/>
    <dgm:cxn modelId="{A6AD8617-E92F-4427-89F1-29335C9B0DEA}" type="presParOf" srcId="{F00F40FF-8A02-4B07-977F-27663AB9CB56}" destId="{5E868BE8-58EF-4712-A51F-69B55E109C1F}"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CE02ABA3-4D1E-453B-A765-B445EC5A77FA}" type="doc">
      <dgm:prSet loTypeId="urn:microsoft.com/office/officeart/2005/8/layout/default" loCatId="list" qsTypeId="urn:microsoft.com/office/officeart/2005/8/quickstyle/simple1#43" qsCatId="simple" csTypeId="urn:microsoft.com/office/officeart/2005/8/colors/accent1_2#44" csCatId="accent1" phldr="1"/>
      <dgm:spPr/>
      <dgm:t>
        <a:bodyPr/>
        <a:lstStyle/>
        <a:p>
          <a:endParaRPr lang="es-PE"/>
        </a:p>
      </dgm:t>
    </dgm:pt>
    <dgm:pt modelId="{407C1A05-4240-4BE9-9CB1-A0F0ABDC833A}">
      <dgm:prSet phldrT="[Texto]" custT="1"/>
      <dgm:spPr>
        <a:noFill/>
        <a:ln>
          <a:solidFill>
            <a:schemeClr val="accent5">
              <a:lumMod val="50000"/>
            </a:schemeClr>
          </a:solidFill>
        </a:ln>
      </dgm:spPr>
      <dgm:t>
        <a:bodyPr/>
        <a:lstStyle/>
        <a:p>
          <a:r>
            <a:rPr lang="es-PE" sz="1600" dirty="0" smtClean="0">
              <a:solidFill>
                <a:schemeClr val="accent5">
                  <a:lumMod val="50000"/>
                </a:schemeClr>
              </a:solidFill>
            </a:rPr>
            <a:t>Por un período mayor a tres (3) meses calendario</a:t>
          </a:r>
          <a:endParaRPr lang="es-PE" sz="1600" dirty="0">
            <a:solidFill>
              <a:schemeClr val="accent5">
                <a:lumMod val="50000"/>
              </a:schemeClr>
            </a:solidFill>
          </a:endParaRPr>
        </a:p>
      </dgm:t>
    </dgm:pt>
    <dgm:pt modelId="{F4863D26-6F0D-461D-848C-4D5572A38556}" type="parTrans" cxnId="{9892B9B3-1A1A-4CFB-86B4-4B28D9157E72}">
      <dgm:prSet/>
      <dgm:spPr/>
      <dgm:t>
        <a:bodyPr/>
        <a:lstStyle/>
        <a:p>
          <a:endParaRPr lang="es-PE"/>
        </a:p>
      </dgm:t>
    </dgm:pt>
    <dgm:pt modelId="{C951F5BE-47D9-4961-B94D-4E3FC27DAC39}" type="sibTrans" cxnId="{9892B9B3-1A1A-4CFB-86B4-4B28D9157E72}">
      <dgm:prSet/>
      <dgm:spPr/>
      <dgm:t>
        <a:bodyPr/>
        <a:lstStyle/>
        <a:p>
          <a:endParaRPr lang="es-PE"/>
        </a:p>
      </dgm:t>
    </dgm:pt>
    <dgm:pt modelId="{7238ED0E-412D-4E79-A1BE-5133034F4D32}">
      <dgm:prSet phldrT="[Texto]" custT="1"/>
      <dgm:spPr>
        <a:noFill/>
        <a:ln>
          <a:solidFill>
            <a:schemeClr val="accent5">
              <a:lumMod val="50000"/>
            </a:schemeClr>
          </a:solidFill>
        </a:ln>
      </dgm:spPr>
      <dgm:t>
        <a:bodyPr/>
        <a:lstStyle/>
        <a:p>
          <a:r>
            <a:rPr lang="es-PE" sz="1600" dirty="0" smtClean="0">
              <a:solidFill>
                <a:schemeClr val="accent5">
                  <a:lumMod val="50000"/>
                </a:schemeClr>
              </a:solidFill>
            </a:rPr>
            <a:t>Procede la conclusión del vínculo cuando la inhabilitación profesional impida al servidor el ejercicio del puesto que a la fecha de producirse la misma está ocupando. </a:t>
          </a:r>
          <a:endParaRPr lang="es-PE" sz="1600" dirty="0">
            <a:solidFill>
              <a:schemeClr val="accent5">
                <a:lumMod val="50000"/>
              </a:schemeClr>
            </a:solidFill>
          </a:endParaRPr>
        </a:p>
      </dgm:t>
    </dgm:pt>
    <dgm:pt modelId="{EC975349-31CA-4485-A272-D8C1F804C463}" type="parTrans" cxnId="{5BE49707-4286-431A-B49A-2EDF308AF615}">
      <dgm:prSet/>
      <dgm:spPr/>
      <dgm:t>
        <a:bodyPr/>
        <a:lstStyle/>
        <a:p>
          <a:endParaRPr lang="es-PE"/>
        </a:p>
      </dgm:t>
    </dgm:pt>
    <dgm:pt modelId="{BCD9A92F-25C6-476C-A658-32C8E11098BE}" type="sibTrans" cxnId="{5BE49707-4286-431A-B49A-2EDF308AF615}">
      <dgm:prSet/>
      <dgm:spPr/>
      <dgm:t>
        <a:bodyPr/>
        <a:lstStyle/>
        <a:p>
          <a:endParaRPr lang="es-PE"/>
        </a:p>
      </dgm:t>
    </dgm:pt>
    <dgm:pt modelId="{0C18D371-E197-4F01-8329-86DDDF490DAA}">
      <dgm:prSet phldrT="[Texto]" custT="1"/>
      <dgm:spPr>
        <a:noFill/>
        <a:ln>
          <a:solidFill>
            <a:schemeClr val="accent5">
              <a:lumMod val="50000"/>
            </a:schemeClr>
          </a:solidFill>
        </a:ln>
      </dgm:spPr>
      <dgm:t>
        <a:bodyPr/>
        <a:lstStyle/>
        <a:p>
          <a:r>
            <a:rPr lang="es-PE" sz="1600" dirty="0" smtClean="0">
              <a:solidFill>
                <a:schemeClr val="accent5">
                  <a:lumMod val="50000"/>
                </a:schemeClr>
              </a:solidFill>
            </a:rPr>
            <a:t>No cabe la conclusión del vínculo si la inhabilitación se produjese como sanción por falta de pago de las cuotas al colegio profesional (plazo de 15 días hábiles para regularizar  situación). </a:t>
          </a:r>
          <a:endParaRPr lang="es-PE" sz="1600" dirty="0">
            <a:solidFill>
              <a:schemeClr val="accent5">
                <a:lumMod val="50000"/>
              </a:schemeClr>
            </a:solidFill>
          </a:endParaRPr>
        </a:p>
      </dgm:t>
    </dgm:pt>
    <dgm:pt modelId="{4239273C-B206-4730-9553-82BF3FF95C5A}" type="parTrans" cxnId="{D6FA315E-753D-4FA1-8247-D2F20A08C096}">
      <dgm:prSet/>
      <dgm:spPr/>
      <dgm:t>
        <a:bodyPr/>
        <a:lstStyle/>
        <a:p>
          <a:endParaRPr lang="es-PE"/>
        </a:p>
      </dgm:t>
    </dgm:pt>
    <dgm:pt modelId="{957C9346-276F-4567-8D45-88AAA265A0DD}" type="sibTrans" cxnId="{D6FA315E-753D-4FA1-8247-D2F20A08C096}">
      <dgm:prSet/>
      <dgm:spPr/>
      <dgm:t>
        <a:bodyPr/>
        <a:lstStyle/>
        <a:p>
          <a:endParaRPr lang="es-PE"/>
        </a:p>
      </dgm:t>
    </dgm:pt>
    <dgm:pt modelId="{5EBD259F-A17C-460B-8709-4DC823880777}">
      <dgm:prSet phldrT="[Texto]" custT="1"/>
      <dgm:spPr>
        <a:noFill/>
        <a:ln>
          <a:solidFill>
            <a:schemeClr val="accent5">
              <a:lumMod val="50000"/>
            </a:schemeClr>
          </a:solidFill>
        </a:ln>
      </dgm:spPr>
      <dgm:t>
        <a:bodyPr/>
        <a:lstStyle/>
        <a:p>
          <a:r>
            <a:rPr lang="es-PE" sz="1600" dirty="0" smtClean="0">
              <a:solidFill>
                <a:schemeClr val="accent5">
                  <a:lumMod val="50000"/>
                </a:schemeClr>
              </a:solidFill>
            </a:rPr>
            <a:t>Los actos que se hayan producido, a partir de esa fecha y hasta que la Oficina de Recursos Humanos tomó conocimiento de la misma, no son anulables.</a:t>
          </a:r>
          <a:endParaRPr lang="es-PE" sz="1600" dirty="0">
            <a:solidFill>
              <a:schemeClr val="accent5">
                <a:lumMod val="50000"/>
              </a:schemeClr>
            </a:solidFill>
          </a:endParaRPr>
        </a:p>
      </dgm:t>
    </dgm:pt>
    <dgm:pt modelId="{1BB094E4-3D6A-4797-A5BD-06A4C5356069}" type="parTrans" cxnId="{7F0A4C66-9E1C-4D96-A8A9-7B721BB0E9BE}">
      <dgm:prSet/>
      <dgm:spPr/>
      <dgm:t>
        <a:bodyPr/>
        <a:lstStyle/>
        <a:p>
          <a:endParaRPr lang="es-PE"/>
        </a:p>
      </dgm:t>
    </dgm:pt>
    <dgm:pt modelId="{69FE5582-78D1-49A9-8282-AF50DDC4BF76}" type="sibTrans" cxnId="{7F0A4C66-9E1C-4D96-A8A9-7B721BB0E9BE}">
      <dgm:prSet/>
      <dgm:spPr/>
      <dgm:t>
        <a:bodyPr/>
        <a:lstStyle/>
        <a:p>
          <a:endParaRPr lang="es-PE"/>
        </a:p>
      </dgm:t>
    </dgm:pt>
    <dgm:pt modelId="{D608BE7A-3C4B-43AD-B6C1-B985E7C9DBA5}">
      <dgm:prSet phldrT="[Texto]" custT="1"/>
      <dgm:spPr>
        <a:solidFill>
          <a:schemeClr val="bg1"/>
        </a:solidFill>
        <a:ln>
          <a:solidFill>
            <a:schemeClr val="accent5">
              <a:lumMod val="50000"/>
            </a:schemeClr>
          </a:solidFill>
        </a:ln>
      </dgm:spPr>
      <dgm:t>
        <a:bodyPr/>
        <a:lstStyle/>
        <a:p>
          <a:r>
            <a:rPr lang="es-PE" sz="1600" dirty="0" smtClean="0">
              <a:solidFill>
                <a:schemeClr val="accent5">
                  <a:lumMod val="50000"/>
                </a:schemeClr>
              </a:solidFill>
            </a:rPr>
            <a:t>En ningún caso, podrá acordarse el otorgamiento de algún derecho o forma de compensación económica o no económica adicional al correspondiente legalmente por el término de la conclusión del vínculo.</a:t>
          </a:r>
          <a:endParaRPr lang="es-PE" sz="1600" dirty="0">
            <a:solidFill>
              <a:schemeClr val="accent5">
                <a:lumMod val="50000"/>
              </a:schemeClr>
            </a:solidFill>
          </a:endParaRPr>
        </a:p>
      </dgm:t>
    </dgm:pt>
    <dgm:pt modelId="{D91CA7A6-A3E9-409D-B713-F2A23F25888E}" type="parTrans" cxnId="{48D35AD4-645C-4A69-B5D1-DE79AF2C7B3F}">
      <dgm:prSet/>
      <dgm:spPr/>
      <dgm:t>
        <a:bodyPr/>
        <a:lstStyle/>
        <a:p>
          <a:endParaRPr lang="es-PE"/>
        </a:p>
      </dgm:t>
    </dgm:pt>
    <dgm:pt modelId="{08AA170C-D4E8-4425-90E1-ACB1F45F70EC}" type="sibTrans" cxnId="{48D35AD4-645C-4A69-B5D1-DE79AF2C7B3F}">
      <dgm:prSet/>
      <dgm:spPr/>
      <dgm:t>
        <a:bodyPr/>
        <a:lstStyle/>
        <a:p>
          <a:endParaRPr lang="es-PE"/>
        </a:p>
      </dgm:t>
    </dgm:pt>
    <dgm:pt modelId="{E8A03D50-8DE7-4318-AC5A-87A15B6C9690}">
      <dgm:prSet custT="1"/>
      <dgm:spPr>
        <a:noFill/>
        <a:ln>
          <a:solidFill>
            <a:schemeClr val="accent5">
              <a:lumMod val="50000"/>
            </a:schemeClr>
          </a:solidFill>
        </a:ln>
      </dgm:spPr>
      <dgm:t>
        <a:bodyPr/>
        <a:lstStyle/>
        <a:p>
          <a:r>
            <a:rPr lang="es-PE" sz="1600" dirty="0" smtClean="0">
              <a:solidFill>
                <a:schemeClr val="accent5">
                  <a:lumMod val="50000"/>
                </a:schemeClr>
              </a:solidFill>
            </a:rPr>
            <a:t>Vencidos los 15 días sin que se haya regularizado la situación, la entidad procederá a dar por terminado el vínculo el cual  rige desde la fecha en que rige la inhabilitación.</a:t>
          </a:r>
        </a:p>
      </dgm:t>
    </dgm:pt>
    <dgm:pt modelId="{0C713CDA-6E5A-4746-9538-2570F4496E14}" type="parTrans" cxnId="{17AAAA3F-E2FC-4897-9A50-203E09968741}">
      <dgm:prSet/>
      <dgm:spPr/>
      <dgm:t>
        <a:bodyPr/>
        <a:lstStyle/>
        <a:p>
          <a:endParaRPr lang="es-PE"/>
        </a:p>
      </dgm:t>
    </dgm:pt>
    <dgm:pt modelId="{F7534825-26FE-4D84-A21C-C021079AD0F6}" type="sibTrans" cxnId="{17AAAA3F-E2FC-4897-9A50-203E09968741}">
      <dgm:prSet/>
      <dgm:spPr/>
      <dgm:t>
        <a:bodyPr/>
        <a:lstStyle/>
        <a:p>
          <a:endParaRPr lang="es-PE"/>
        </a:p>
      </dgm:t>
    </dgm:pt>
    <dgm:pt modelId="{34F93213-1E86-40DC-9339-01E151F1DDF8}">
      <dgm:prSet phldrT="[Texto]" custT="1"/>
      <dgm:spPr>
        <a:noFill/>
        <a:ln>
          <a:solidFill>
            <a:schemeClr val="accent5">
              <a:lumMod val="50000"/>
            </a:schemeClr>
          </a:solidFill>
        </a:ln>
      </dgm:spPr>
      <dgm:t>
        <a:bodyPr/>
        <a:lstStyle/>
        <a:p>
          <a:r>
            <a:rPr lang="es-PE" sz="1600" dirty="0" smtClean="0">
              <a:solidFill>
                <a:schemeClr val="accent5">
                  <a:lumMod val="50000"/>
                </a:schemeClr>
              </a:solidFill>
            </a:rPr>
            <a:t>La resolución  o comunicación  del término de la conclusión del vínculo tendrá efectos declarativos.</a:t>
          </a:r>
          <a:endParaRPr lang="es-PE" sz="1600" dirty="0">
            <a:solidFill>
              <a:schemeClr val="accent5">
                <a:lumMod val="50000"/>
              </a:schemeClr>
            </a:solidFill>
          </a:endParaRPr>
        </a:p>
      </dgm:t>
    </dgm:pt>
    <dgm:pt modelId="{420F1FDA-678B-42A5-B48D-B22C75FE0C93}" type="parTrans" cxnId="{6ED49A0C-A2F1-4FDB-AB1C-A7C2ACF1BF26}">
      <dgm:prSet/>
      <dgm:spPr/>
      <dgm:t>
        <a:bodyPr/>
        <a:lstStyle/>
        <a:p>
          <a:endParaRPr lang="es-PE"/>
        </a:p>
      </dgm:t>
    </dgm:pt>
    <dgm:pt modelId="{A0E85066-B103-4C6C-93CE-34850EC9140D}" type="sibTrans" cxnId="{6ED49A0C-A2F1-4FDB-AB1C-A7C2ACF1BF26}">
      <dgm:prSet/>
      <dgm:spPr/>
      <dgm:t>
        <a:bodyPr/>
        <a:lstStyle/>
        <a:p>
          <a:endParaRPr lang="es-PE"/>
        </a:p>
      </dgm:t>
    </dgm:pt>
    <dgm:pt modelId="{EDE4C47F-8447-417F-AC24-4488BD73E401}">
      <dgm:prSet phldrT="[Texto]" custT="1"/>
      <dgm:spPr>
        <a:noFill/>
        <a:ln>
          <a:solidFill>
            <a:schemeClr val="accent5">
              <a:lumMod val="50000"/>
            </a:schemeClr>
          </a:solidFill>
        </a:ln>
      </dgm:spPr>
      <dgm:t>
        <a:bodyPr/>
        <a:lstStyle/>
        <a:p>
          <a:r>
            <a:rPr lang="es-PE" sz="1600" dirty="0" smtClean="0">
              <a:solidFill>
                <a:schemeClr val="accent5">
                  <a:lumMod val="50000"/>
                </a:schemeClr>
              </a:solidFill>
            </a:rPr>
            <a:t>Es aquella impuesta al servidor por los colegios profesionales</a:t>
          </a:r>
          <a:endParaRPr lang="es-PE" sz="1600" dirty="0">
            <a:solidFill>
              <a:schemeClr val="accent5">
                <a:lumMod val="50000"/>
              </a:schemeClr>
            </a:solidFill>
          </a:endParaRPr>
        </a:p>
      </dgm:t>
    </dgm:pt>
    <dgm:pt modelId="{B50A8D50-5D27-4FA0-98D0-85D534F597A6}" type="parTrans" cxnId="{8961B2B3-B6D9-42C5-A9ED-58377E8226BA}">
      <dgm:prSet/>
      <dgm:spPr/>
      <dgm:t>
        <a:bodyPr/>
        <a:lstStyle/>
        <a:p>
          <a:endParaRPr lang="es-PE"/>
        </a:p>
      </dgm:t>
    </dgm:pt>
    <dgm:pt modelId="{548ED5FB-E17C-4FEB-9CDE-6E7525097354}" type="sibTrans" cxnId="{8961B2B3-B6D9-42C5-A9ED-58377E8226BA}">
      <dgm:prSet/>
      <dgm:spPr/>
      <dgm:t>
        <a:bodyPr/>
        <a:lstStyle/>
        <a:p>
          <a:endParaRPr lang="es-PE"/>
        </a:p>
      </dgm:t>
    </dgm:pt>
    <dgm:pt modelId="{05F113A2-836D-4131-93CD-AA80814DE826}" type="pres">
      <dgm:prSet presAssocID="{CE02ABA3-4D1E-453B-A765-B445EC5A77FA}" presName="diagram" presStyleCnt="0">
        <dgm:presLayoutVars>
          <dgm:dir/>
          <dgm:resizeHandles val="exact"/>
        </dgm:presLayoutVars>
      </dgm:prSet>
      <dgm:spPr/>
      <dgm:t>
        <a:bodyPr/>
        <a:lstStyle/>
        <a:p>
          <a:endParaRPr lang="es-PE"/>
        </a:p>
      </dgm:t>
    </dgm:pt>
    <dgm:pt modelId="{E082066D-E51F-4369-A58A-A8E360235990}" type="pres">
      <dgm:prSet presAssocID="{407C1A05-4240-4BE9-9CB1-A0F0ABDC833A}" presName="node" presStyleLbl="node1" presStyleIdx="0" presStyleCnt="8" custScaleX="118826" custScaleY="110109" custLinFactNeighborX="-1550" custLinFactNeighborY="-619">
        <dgm:presLayoutVars>
          <dgm:bulletEnabled val="1"/>
        </dgm:presLayoutVars>
      </dgm:prSet>
      <dgm:spPr/>
      <dgm:t>
        <a:bodyPr/>
        <a:lstStyle/>
        <a:p>
          <a:endParaRPr lang="es-PE"/>
        </a:p>
      </dgm:t>
    </dgm:pt>
    <dgm:pt modelId="{3C73E7F5-8F68-4012-B28B-5B3A096C3BBB}" type="pres">
      <dgm:prSet presAssocID="{C951F5BE-47D9-4961-B94D-4E3FC27DAC39}" presName="sibTrans" presStyleCnt="0"/>
      <dgm:spPr/>
    </dgm:pt>
    <dgm:pt modelId="{FEE79BA6-C6E4-4D2A-ACE0-959E1B2A59A2}" type="pres">
      <dgm:prSet presAssocID="{EDE4C47F-8447-417F-AC24-4488BD73E401}" presName="node" presStyleLbl="node1" presStyleIdx="1" presStyleCnt="8" custScaleX="118527" custScaleY="107383">
        <dgm:presLayoutVars>
          <dgm:bulletEnabled val="1"/>
        </dgm:presLayoutVars>
      </dgm:prSet>
      <dgm:spPr/>
      <dgm:t>
        <a:bodyPr/>
        <a:lstStyle/>
        <a:p>
          <a:endParaRPr lang="es-PE"/>
        </a:p>
      </dgm:t>
    </dgm:pt>
    <dgm:pt modelId="{AD5941D3-85C9-408E-987A-66409B04893D}" type="pres">
      <dgm:prSet presAssocID="{548ED5FB-E17C-4FEB-9CDE-6E7525097354}" presName="sibTrans" presStyleCnt="0"/>
      <dgm:spPr/>
    </dgm:pt>
    <dgm:pt modelId="{64470876-5E46-44FF-97FD-7F0A0E9DA25F}" type="pres">
      <dgm:prSet presAssocID="{7238ED0E-412D-4E79-A1BE-5133034F4D32}" presName="node" presStyleLbl="node1" presStyleIdx="2" presStyleCnt="8" custScaleX="116024" custScaleY="111314">
        <dgm:presLayoutVars>
          <dgm:bulletEnabled val="1"/>
        </dgm:presLayoutVars>
      </dgm:prSet>
      <dgm:spPr/>
      <dgm:t>
        <a:bodyPr/>
        <a:lstStyle/>
        <a:p>
          <a:endParaRPr lang="es-PE"/>
        </a:p>
      </dgm:t>
    </dgm:pt>
    <dgm:pt modelId="{3D05ECDB-3EEF-4B27-B274-85A15FB8B9F8}" type="pres">
      <dgm:prSet presAssocID="{BCD9A92F-25C6-476C-A658-32C8E11098BE}" presName="sibTrans" presStyleCnt="0"/>
      <dgm:spPr/>
    </dgm:pt>
    <dgm:pt modelId="{4BEDC541-C7F0-4C97-B05E-9ABAE24A5656}" type="pres">
      <dgm:prSet presAssocID="{0C18D371-E197-4F01-8329-86DDDF490DAA}" presName="node" presStyleLbl="node1" presStyleIdx="3" presStyleCnt="8" custScaleX="125746" custScaleY="122042">
        <dgm:presLayoutVars>
          <dgm:bulletEnabled val="1"/>
        </dgm:presLayoutVars>
      </dgm:prSet>
      <dgm:spPr/>
      <dgm:t>
        <a:bodyPr/>
        <a:lstStyle/>
        <a:p>
          <a:endParaRPr lang="es-PE"/>
        </a:p>
      </dgm:t>
    </dgm:pt>
    <dgm:pt modelId="{52579FE0-FC10-42B1-8FD4-2C58FA7D0EAF}" type="pres">
      <dgm:prSet presAssocID="{957C9346-276F-4567-8D45-88AAA265A0DD}" presName="sibTrans" presStyleCnt="0"/>
      <dgm:spPr/>
    </dgm:pt>
    <dgm:pt modelId="{7FA8EC17-A561-4AB2-91FC-B73DFE19E171}" type="pres">
      <dgm:prSet presAssocID="{E8A03D50-8DE7-4318-AC5A-87A15B6C9690}" presName="node" presStyleLbl="node1" presStyleIdx="4" presStyleCnt="8" custScaleX="113528" custScaleY="129686">
        <dgm:presLayoutVars>
          <dgm:bulletEnabled val="1"/>
        </dgm:presLayoutVars>
      </dgm:prSet>
      <dgm:spPr/>
      <dgm:t>
        <a:bodyPr/>
        <a:lstStyle/>
        <a:p>
          <a:endParaRPr lang="es-PE"/>
        </a:p>
      </dgm:t>
    </dgm:pt>
    <dgm:pt modelId="{92FB2EAD-E03C-4B1E-AC05-3BD4F53C91E6}" type="pres">
      <dgm:prSet presAssocID="{F7534825-26FE-4D84-A21C-C021079AD0F6}" presName="sibTrans" presStyleCnt="0"/>
      <dgm:spPr/>
    </dgm:pt>
    <dgm:pt modelId="{1ED72ACC-8386-4020-A46E-C24858219DB5}" type="pres">
      <dgm:prSet presAssocID="{5EBD259F-A17C-460B-8709-4DC823880777}" presName="node" presStyleLbl="node1" presStyleIdx="5" presStyleCnt="8" custScaleX="120147" custScaleY="128761">
        <dgm:presLayoutVars>
          <dgm:bulletEnabled val="1"/>
        </dgm:presLayoutVars>
      </dgm:prSet>
      <dgm:spPr/>
      <dgm:t>
        <a:bodyPr/>
        <a:lstStyle/>
        <a:p>
          <a:endParaRPr lang="es-PE"/>
        </a:p>
      </dgm:t>
    </dgm:pt>
    <dgm:pt modelId="{17F811A4-AB52-4B93-8738-EA159CA35F8E}" type="pres">
      <dgm:prSet presAssocID="{69FE5582-78D1-49A9-8282-AF50DDC4BF76}" presName="sibTrans" presStyleCnt="0"/>
      <dgm:spPr/>
    </dgm:pt>
    <dgm:pt modelId="{317B8CC2-BF62-470D-B0CA-6FB4F080FCAB}" type="pres">
      <dgm:prSet presAssocID="{D608BE7A-3C4B-43AD-B6C1-B985E7C9DBA5}" presName="node" presStyleLbl="node1" presStyleIdx="6" presStyleCnt="8" custScaleX="144801">
        <dgm:presLayoutVars>
          <dgm:bulletEnabled val="1"/>
        </dgm:presLayoutVars>
      </dgm:prSet>
      <dgm:spPr/>
      <dgm:t>
        <a:bodyPr/>
        <a:lstStyle/>
        <a:p>
          <a:endParaRPr lang="es-PE"/>
        </a:p>
      </dgm:t>
    </dgm:pt>
    <dgm:pt modelId="{A3FBA7BA-8641-4EEB-800E-5124E5EE27CB}" type="pres">
      <dgm:prSet presAssocID="{08AA170C-D4E8-4425-90E1-ACB1F45F70EC}" presName="sibTrans" presStyleCnt="0"/>
      <dgm:spPr/>
    </dgm:pt>
    <dgm:pt modelId="{C1370256-4963-426A-8CAE-445C2D0E7082}" type="pres">
      <dgm:prSet presAssocID="{34F93213-1E86-40DC-9339-01E151F1DDF8}" presName="node" presStyleLbl="node1" presStyleIdx="7" presStyleCnt="8" custScaleX="139420">
        <dgm:presLayoutVars>
          <dgm:bulletEnabled val="1"/>
        </dgm:presLayoutVars>
      </dgm:prSet>
      <dgm:spPr/>
      <dgm:t>
        <a:bodyPr/>
        <a:lstStyle/>
        <a:p>
          <a:endParaRPr lang="es-PE"/>
        </a:p>
      </dgm:t>
    </dgm:pt>
  </dgm:ptLst>
  <dgm:cxnLst>
    <dgm:cxn modelId="{65E96434-179F-4BF2-AA3E-746C31F6767C}" type="presOf" srcId="{EDE4C47F-8447-417F-AC24-4488BD73E401}" destId="{FEE79BA6-C6E4-4D2A-ACE0-959E1B2A59A2}" srcOrd="0" destOrd="0" presId="urn:microsoft.com/office/officeart/2005/8/layout/default"/>
    <dgm:cxn modelId="{4652DF47-876D-4413-9414-B37562BCF90D}" type="presOf" srcId="{CE02ABA3-4D1E-453B-A765-B445EC5A77FA}" destId="{05F113A2-836D-4131-93CD-AA80814DE826}" srcOrd="0" destOrd="0" presId="urn:microsoft.com/office/officeart/2005/8/layout/default"/>
    <dgm:cxn modelId="{D6FA315E-753D-4FA1-8247-D2F20A08C096}" srcId="{CE02ABA3-4D1E-453B-A765-B445EC5A77FA}" destId="{0C18D371-E197-4F01-8329-86DDDF490DAA}" srcOrd="3" destOrd="0" parTransId="{4239273C-B206-4730-9553-82BF3FF95C5A}" sibTransId="{957C9346-276F-4567-8D45-88AAA265A0DD}"/>
    <dgm:cxn modelId="{94229E35-61DE-492C-8CDD-4E39D7E5D463}" type="presOf" srcId="{407C1A05-4240-4BE9-9CB1-A0F0ABDC833A}" destId="{E082066D-E51F-4369-A58A-A8E360235990}" srcOrd="0" destOrd="0" presId="urn:microsoft.com/office/officeart/2005/8/layout/default"/>
    <dgm:cxn modelId="{91EEDC74-A952-439F-B08C-C5F4544D3AA5}" type="presOf" srcId="{E8A03D50-8DE7-4318-AC5A-87A15B6C9690}" destId="{7FA8EC17-A561-4AB2-91FC-B73DFE19E171}" srcOrd="0" destOrd="0" presId="urn:microsoft.com/office/officeart/2005/8/layout/default"/>
    <dgm:cxn modelId="{5BE49707-4286-431A-B49A-2EDF308AF615}" srcId="{CE02ABA3-4D1E-453B-A765-B445EC5A77FA}" destId="{7238ED0E-412D-4E79-A1BE-5133034F4D32}" srcOrd="2" destOrd="0" parTransId="{EC975349-31CA-4485-A272-D8C1F804C463}" sibTransId="{BCD9A92F-25C6-476C-A658-32C8E11098BE}"/>
    <dgm:cxn modelId="{17AAAA3F-E2FC-4897-9A50-203E09968741}" srcId="{CE02ABA3-4D1E-453B-A765-B445EC5A77FA}" destId="{E8A03D50-8DE7-4318-AC5A-87A15B6C9690}" srcOrd="4" destOrd="0" parTransId="{0C713CDA-6E5A-4746-9538-2570F4496E14}" sibTransId="{F7534825-26FE-4D84-A21C-C021079AD0F6}"/>
    <dgm:cxn modelId="{DA1AB5F5-75EF-4830-890D-93CADF35BCDF}" type="presOf" srcId="{5EBD259F-A17C-460B-8709-4DC823880777}" destId="{1ED72ACC-8386-4020-A46E-C24858219DB5}" srcOrd="0" destOrd="0" presId="urn:microsoft.com/office/officeart/2005/8/layout/default"/>
    <dgm:cxn modelId="{20FAAA7A-EDF7-4E02-BE1E-53DC876606D3}" type="presOf" srcId="{D608BE7A-3C4B-43AD-B6C1-B985E7C9DBA5}" destId="{317B8CC2-BF62-470D-B0CA-6FB4F080FCAB}" srcOrd="0" destOrd="0" presId="urn:microsoft.com/office/officeart/2005/8/layout/default"/>
    <dgm:cxn modelId="{0191C8F1-0257-43C7-B38A-EDFE1B4F9F8A}" type="presOf" srcId="{7238ED0E-412D-4E79-A1BE-5133034F4D32}" destId="{64470876-5E46-44FF-97FD-7F0A0E9DA25F}" srcOrd="0" destOrd="0" presId="urn:microsoft.com/office/officeart/2005/8/layout/default"/>
    <dgm:cxn modelId="{93F9A2E7-0279-4084-9283-38541150FC04}" type="presOf" srcId="{34F93213-1E86-40DC-9339-01E151F1DDF8}" destId="{C1370256-4963-426A-8CAE-445C2D0E7082}" srcOrd="0" destOrd="0" presId="urn:microsoft.com/office/officeart/2005/8/layout/default"/>
    <dgm:cxn modelId="{8961B2B3-B6D9-42C5-A9ED-58377E8226BA}" srcId="{CE02ABA3-4D1E-453B-A765-B445EC5A77FA}" destId="{EDE4C47F-8447-417F-AC24-4488BD73E401}" srcOrd="1" destOrd="0" parTransId="{B50A8D50-5D27-4FA0-98D0-85D534F597A6}" sibTransId="{548ED5FB-E17C-4FEB-9CDE-6E7525097354}"/>
    <dgm:cxn modelId="{48D35AD4-645C-4A69-B5D1-DE79AF2C7B3F}" srcId="{CE02ABA3-4D1E-453B-A765-B445EC5A77FA}" destId="{D608BE7A-3C4B-43AD-B6C1-B985E7C9DBA5}" srcOrd="6" destOrd="0" parTransId="{D91CA7A6-A3E9-409D-B713-F2A23F25888E}" sibTransId="{08AA170C-D4E8-4425-90E1-ACB1F45F70EC}"/>
    <dgm:cxn modelId="{6ED49A0C-A2F1-4FDB-AB1C-A7C2ACF1BF26}" srcId="{CE02ABA3-4D1E-453B-A765-B445EC5A77FA}" destId="{34F93213-1E86-40DC-9339-01E151F1DDF8}" srcOrd="7" destOrd="0" parTransId="{420F1FDA-678B-42A5-B48D-B22C75FE0C93}" sibTransId="{A0E85066-B103-4C6C-93CE-34850EC9140D}"/>
    <dgm:cxn modelId="{C4C9388F-8E04-497F-969E-B4AD15AE63D1}" type="presOf" srcId="{0C18D371-E197-4F01-8329-86DDDF490DAA}" destId="{4BEDC541-C7F0-4C97-B05E-9ABAE24A5656}" srcOrd="0" destOrd="0" presId="urn:microsoft.com/office/officeart/2005/8/layout/default"/>
    <dgm:cxn modelId="{9892B9B3-1A1A-4CFB-86B4-4B28D9157E72}" srcId="{CE02ABA3-4D1E-453B-A765-B445EC5A77FA}" destId="{407C1A05-4240-4BE9-9CB1-A0F0ABDC833A}" srcOrd="0" destOrd="0" parTransId="{F4863D26-6F0D-461D-848C-4D5572A38556}" sibTransId="{C951F5BE-47D9-4961-B94D-4E3FC27DAC39}"/>
    <dgm:cxn modelId="{7F0A4C66-9E1C-4D96-A8A9-7B721BB0E9BE}" srcId="{CE02ABA3-4D1E-453B-A765-B445EC5A77FA}" destId="{5EBD259F-A17C-460B-8709-4DC823880777}" srcOrd="5" destOrd="0" parTransId="{1BB094E4-3D6A-4797-A5BD-06A4C5356069}" sibTransId="{69FE5582-78D1-49A9-8282-AF50DDC4BF76}"/>
    <dgm:cxn modelId="{AD385E3F-32A9-4A07-9126-82F1B6A19D74}" type="presParOf" srcId="{05F113A2-836D-4131-93CD-AA80814DE826}" destId="{E082066D-E51F-4369-A58A-A8E360235990}" srcOrd="0" destOrd="0" presId="urn:microsoft.com/office/officeart/2005/8/layout/default"/>
    <dgm:cxn modelId="{A96D5DF1-D15A-4EA9-9DC5-3058ABDB98B9}" type="presParOf" srcId="{05F113A2-836D-4131-93CD-AA80814DE826}" destId="{3C73E7F5-8F68-4012-B28B-5B3A096C3BBB}" srcOrd="1" destOrd="0" presId="urn:microsoft.com/office/officeart/2005/8/layout/default"/>
    <dgm:cxn modelId="{DDADFD3B-DF69-4E7F-A299-64B3C90B182A}" type="presParOf" srcId="{05F113A2-836D-4131-93CD-AA80814DE826}" destId="{FEE79BA6-C6E4-4D2A-ACE0-959E1B2A59A2}" srcOrd="2" destOrd="0" presId="urn:microsoft.com/office/officeart/2005/8/layout/default"/>
    <dgm:cxn modelId="{A86F0322-0376-43AE-BC77-6CD7699EA009}" type="presParOf" srcId="{05F113A2-836D-4131-93CD-AA80814DE826}" destId="{AD5941D3-85C9-408E-987A-66409B04893D}" srcOrd="3" destOrd="0" presId="urn:microsoft.com/office/officeart/2005/8/layout/default"/>
    <dgm:cxn modelId="{C0F6C0E0-AF2E-464F-B85D-1B6ECD496107}" type="presParOf" srcId="{05F113A2-836D-4131-93CD-AA80814DE826}" destId="{64470876-5E46-44FF-97FD-7F0A0E9DA25F}" srcOrd="4" destOrd="0" presId="urn:microsoft.com/office/officeart/2005/8/layout/default"/>
    <dgm:cxn modelId="{2FB36A53-3260-4680-A6BB-33D5C05582DE}" type="presParOf" srcId="{05F113A2-836D-4131-93CD-AA80814DE826}" destId="{3D05ECDB-3EEF-4B27-B274-85A15FB8B9F8}" srcOrd="5" destOrd="0" presId="urn:microsoft.com/office/officeart/2005/8/layout/default"/>
    <dgm:cxn modelId="{E213E28A-51F7-4490-9050-2D5E9848C700}" type="presParOf" srcId="{05F113A2-836D-4131-93CD-AA80814DE826}" destId="{4BEDC541-C7F0-4C97-B05E-9ABAE24A5656}" srcOrd="6" destOrd="0" presId="urn:microsoft.com/office/officeart/2005/8/layout/default"/>
    <dgm:cxn modelId="{CB85FED5-0F0A-414D-9884-2C15B7E94580}" type="presParOf" srcId="{05F113A2-836D-4131-93CD-AA80814DE826}" destId="{52579FE0-FC10-42B1-8FD4-2C58FA7D0EAF}" srcOrd="7" destOrd="0" presId="urn:microsoft.com/office/officeart/2005/8/layout/default"/>
    <dgm:cxn modelId="{CC4DCA40-8864-47D0-BAFF-7117D11825F1}" type="presParOf" srcId="{05F113A2-836D-4131-93CD-AA80814DE826}" destId="{7FA8EC17-A561-4AB2-91FC-B73DFE19E171}" srcOrd="8" destOrd="0" presId="urn:microsoft.com/office/officeart/2005/8/layout/default"/>
    <dgm:cxn modelId="{ECE67613-D01A-462F-A5B3-A11AE9F06E8E}" type="presParOf" srcId="{05F113A2-836D-4131-93CD-AA80814DE826}" destId="{92FB2EAD-E03C-4B1E-AC05-3BD4F53C91E6}" srcOrd="9" destOrd="0" presId="urn:microsoft.com/office/officeart/2005/8/layout/default"/>
    <dgm:cxn modelId="{CED02914-7AEB-406A-9610-C3E19D32AAD2}" type="presParOf" srcId="{05F113A2-836D-4131-93CD-AA80814DE826}" destId="{1ED72ACC-8386-4020-A46E-C24858219DB5}" srcOrd="10" destOrd="0" presId="urn:microsoft.com/office/officeart/2005/8/layout/default"/>
    <dgm:cxn modelId="{CEA4076F-018B-4D77-B97B-6BE7A7A6259D}" type="presParOf" srcId="{05F113A2-836D-4131-93CD-AA80814DE826}" destId="{17F811A4-AB52-4B93-8738-EA159CA35F8E}" srcOrd="11" destOrd="0" presId="urn:microsoft.com/office/officeart/2005/8/layout/default"/>
    <dgm:cxn modelId="{BCE725C7-1972-4A4E-AA28-513065DE83D4}" type="presParOf" srcId="{05F113A2-836D-4131-93CD-AA80814DE826}" destId="{317B8CC2-BF62-470D-B0CA-6FB4F080FCAB}" srcOrd="12" destOrd="0" presId="urn:microsoft.com/office/officeart/2005/8/layout/default"/>
    <dgm:cxn modelId="{4AD8450E-AF3C-4D00-B2DD-6EAFD58F684B}" type="presParOf" srcId="{05F113A2-836D-4131-93CD-AA80814DE826}" destId="{A3FBA7BA-8641-4EEB-800E-5124E5EE27CB}" srcOrd="13" destOrd="0" presId="urn:microsoft.com/office/officeart/2005/8/layout/default"/>
    <dgm:cxn modelId="{E55EBD39-C2FA-4729-9374-479CDA2AD74C}" type="presParOf" srcId="{05F113A2-836D-4131-93CD-AA80814DE826}" destId="{C1370256-4963-426A-8CAE-445C2D0E7082}" srcOrd="14"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DB1CE2AB-C788-4E7B-8F72-3C4D2A83BDB8}" type="doc">
      <dgm:prSet loTypeId="urn:microsoft.com/office/officeart/2005/8/layout/vList4" loCatId="list" qsTypeId="urn:microsoft.com/office/officeart/2005/8/quickstyle/simple1#44" qsCatId="simple" csTypeId="urn:microsoft.com/office/officeart/2005/8/colors/accent1_2#45" csCatId="accent1" phldr="1"/>
      <dgm:spPr/>
      <dgm:t>
        <a:bodyPr/>
        <a:lstStyle/>
        <a:p>
          <a:endParaRPr lang="es-PE"/>
        </a:p>
      </dgm:t>
    </dgm:pt>
    <dgm:pt modelId="{CED01602-F0B3-48E9-B74C-F89712F304D0}">
      <dgm:prSet phldrT="[Texto]" custT="1"/>
      <dgm:spPr>
        <a:noFill/>
        <a:ln>
          <a:solidFill>
            <a:schemeClr val="accent5">
              <a:lumMod val="50000"/>
            </a:schemeClr>
          </a:solidFill>
        </a:ln>
      </dgm:spPr>
      <dgm:t>
        <a:bodyPr/>
        <a:lstStyle/>
        <a:p>
          <a:pPr algn="ctr"/>
          <a:endParaRPr lang="es-PE" sz="2000" b="1" dirty="0" smtClean="0">
            <a:solidFill>
              <a:schemeClr val="accent5">
                <a:lumMod val="50000"/>
              </a:schemeClr>
            </a:solidFill>
          </a:endParaRPr>
        </a:p>
        <a:p>
          <a:pPr algn="ctr"/>
          <a:r>
            <a:rPr lang="es-PE" sz="2000" b="1" dirty="0" smtClean="0">
              <a:solidFill>
                <a:schemeClr val="accent5">
                  <a:lumMod val="50000"/>
                </a:schemeClr>
              </a:solidFill>
            </a:rPr>
            <a:t>DESAPROBACIÓN</a:t>
          </a:r>
        </a:p>
        <a:p>
          <a:pPr algn="ctr"/>
          <a:endParaRPr lang="es-PE" sz="2000" b="1" dirty="0">
            <a:solidFill>
              <a:schemeClr val="accent5">
                <a:lumMod val="50000"/>
              </a:schemeClr>
            </a:solidFill>
          </a:endParaRPr>
        </a:p>
      </dgm:t>
    </dgm:pt>
    <dgm:pt modelId="{41C0F572-F7EF-4C85-88F4-C8C8899EF0F2}" type="parTrans" cxnId="{81AC5967-A5B0-4A71-BD50-61F316866ED5}">
      <dgm:prSet/>
      <dgm:spPr/>
      <dgm:t>
        <a:bodyPr/>
        <a:lstStyle/>
        <a:p>
          <a:endParaRPr lang="es-PE"/>
        </a:p>
      </dgm:t>
    </dgm:pt>
    <dgm:pt modelId="{F5DBECEB-E3C5-4B97-8C5F-58A7CC551B9D}" type="sibTrans" cxnId="{81AC5967-A5B0-4A71-BD50-61F316866ED5}">
      <dgm:prSet/>
      <dgm:spPr/>
      <dgm:t>
        <a:bodyPr/>
        <a:lstStyle/>
        <a:p>
          <a:endParaRPr lang="es-PE"/>
        </a:p>
      </dgm:t>
    </dgm:pt>
    <dgm:pt modelId="{8D5BFD02-80CF-4A0C-993F-4D289FF61E1F}">
      <dgm:prSet phldrT="[Texto]" custT="1"/>
      <dgm:spPr>
        <a:noFill/>
        <a:ln>
          <a:solidFill>
            <a:schemeClr val="accent5">
              <a:lumMod val="50000"/>
            </a:schemeClr>
          </a:solidFill>
        </a:ln>
      </dgm:spPr>
      <dgm:t>
        <a:bodyPr/>
        <a:lstStyle/>
        <a:p>
          <a:pPr algn="just"/>
          <a:r>
            <a:rPr lang="es-PE" sz="1800" dirty="0" smtClean="0">
              <a:solidFill>
                <a:schemeClr val="accent5">
                  <a:lumMod val="50000"/>
                </a:schemeClr>
              </a:solidFill>
            </a:rPr>
            <a:t>Debe ser el resultado de la evaluación de desempeño y corresponde a la calificación de personal desaprobado, la cual procede cuando se haya obtenido la calificación de personal de rendimiento sujeto a observación por segunda vez.</a:t>
          </a:r>
          <a:endParaRPr lang="es-PE" sz="1800" dirty="0">
            <a:solidFill>
              <a:schemeClr val="accent5">
                <a:lumMod val="50000"/>
              </a:schemeClr>
            </a:solidFill>
          </a:endParaRPr>
        </a:p>
      </dgm:t>
    </dgm:pt>
    <dgm:pt modelId="{85646CCF-9975-4E77-9296-7F43479A1C7E}" type="parTrans" cxnId="{F4D24DFC-DBF1-43B3-A20D-E6319EC33F33}">
      <dgm:prSet/>
      <dgm:spPr/>
      <dgm:t>
        <a:bodyPr/>
        <a:lstStyle/>
        <a:p>
          <a:endParaRPr lang="es-PE"/>
        </a:p>
      </dgm:t>
    </dgm:pt>
    <dgm:pt modelId="{2EAB7E10-4443-4C23-B402-553DBFEAB592}" type="sibTrans" cxnId="{F4D24DFC-DBF1-43B3-A20D-E6319EC33F33}">
      <dgm:prSet/>
      <dgm:spPr/>
      <dgm:t>
        <a:bodyPr/>
        <a:lstStyle/>
        <a:p>
          <a:endParaRPr lang="es-PE"/>
        </a:p>
      </dgm:t>
    </dgm:pt>
    <dgm:pt modelId="{D456473A-BCAE-43C6-A1FD-8D8C7B2A1C13}">
      <dgm:prSet phldrT="[Texto]" custT="1"/>
      <dgm:spPr>
        <a:noFill/>
        <a:ln>
          <a:solidFill>
            <a:schemeClr val="accent5">
              <a:lumMod val="50000"/>
            </a:schemeClr>
          </a:solidFill>
        </a:ln>
      </dgm:spPr>
      <dgm:t>
        <a:bodyPr/>
        <a:lstStyle/>
        <a:p>
          <a:pPr algn="just"/>
          <a:r>
            <a:rPr lang="es-PE" sz="1800" dirty="0" smtClean="0">
              <a:solidFill>
                <a:schemeClr val="accent5">
                  <a:lumMod val="50000"/>
                </a:schemeClr>
              </a:solidFill>
            </a:rPr>
            <a:t>La resolución o documento que se expida, según sea el caso, será expedida por el servidor del mismo nivel del servidor civil que formalizó el vínculo.</a:t>
          </a:r>
          <a:endParaRPr lang="es-PE" sz="1800" dirty="0">
            <a:solidFill>
              <a:schemeClr val="accent5">
                <a:lumMod val="50000"/>
              </a:schemeClr>
            </a:solidFill>
          </a:endParaRPr>
        </a:p>
      </dgm:t>
    </dgm:pt>
    <dgm:pt modelId="{58D89254-0091-4D9F-B7F5-1598EDEA4328}" type="parTrans" cxnId="{37A9A4E2-4E1E-4299-8648-57B324A121A7}">
      <dgm:prSet/>
      <dgm:spPr/>
      <dgm:t>
        <a:bodyPr/>
        <a:lstStyle/>
        <a:p>
          <a:endParaRPr lang="es-PE"/>
        </a:p>
      </dgm:t>
    </dgm:pt>
    <dgm:pt modelId="{9FF01F62-72BC-43BA-AB06-55741D6B7C19}" type="sibTrans" cxnId="{37A9A4E2-4E1E-4299-8648-57B324A121A7}">
      <dgm:prSet/>
      <dgm:spPr/>
      <dgm:t>
        <a:bodyPr/>
        <a:lstStyle/>
        <a:p>
          <a:endParaRPr lang="es-PE"/>
        </a:p>
      </dgm:t>
    </dgm:pt>
    <dgm:pt modelId="{CA6CD348-360E-4F5F-B04D-D3DB8E33AEF3}">
      <dgm:prSet phldrT="[Texto]" custT="1"/>
      <dgm:spPr>
        <a:noFill/>
        <a:ln>
          <a:solidFill>
            <a:schemeClr val="accent5">
              <a:lumMod val="50000"/>
            </a:schemeClr>
          </a:solidFill>
        </a:ln>
      </dgm:spPr>
      <dgm:t>
        <a:bodyPr/>
        <a:lstStyle/>
        <a:p>
          <a:pPr algn="just"/>
          <a:endParaRPr lang="es-PE" sz="1800" dirty="0">
            <a:solidFill>
              <a:schemeClr val="accent5">
                <a:lumMod val="50000"/>
              </a:schemeClr>
            </a:solidFill>
          </a:endParaRPr>
        </a:p>
      </dgm:t>
    </dgm:pt>
    <dgm:pt modelId="{8F3B161C-0944-43ED-A496-295214E18F9F}" type="parTrans" cxnId="{6810FD96-75D6-4BA1-AAA6-00AB81E97C4C}">
      <dgm:prSet/>
      <dgm:spPr/>
      <dgm:t>
        <a:bodyPr/>
        <a:lstStyle/>
        <a:p>
          <a:endParaRPr lang="es-PE"/>
        </a:p>
      </dgm:t>
    </dgm:pt>
    <dgm:pt modelId="{6D9B431B-D044-4FD7-8C5A-B1F8F3CF487A}" type="sibTrans" cxnId="{6810FD96-75D6-4BA1-AAA6-00AB81E97C4C}">
      <dgm:prSet/>
      <dgm:spPr/>
      <dgm:t>
        <a:bodyPr/>
        <a:lstStyle/>
        <a:p>
          <a:endParaRPr lang="es-PE"/>
        </a:p>
      </dgm:t>
    </dgm:pt>
    <dgm:pt modelId="{27C162B7-67F2-4F58-933F-CC9CC286E6A6}" type="pres">
      <dgm:prSet presAssocID="{DB1CE2AB-C788-4E7B-8F72-3C4D2A83BDB8}" presName="linear" presStyleCnt="0">
        <dgm:presLayoutVars>
          <dgm:dir/>
          <dgm:resizeHandles val="exact"/>
        </dgm:presLayoutVars>
      </dgm:prSet>
      <dgm:spPr/>
      <dgm:t>
        <a:bodyPr/>
        <a:lstStyle/>
        <a:p>
          <a:endParaRPr lang="es-PE"/>
        </a:p>
      </dgm:t>
    </dgm:pt>
    <dgm:pt modelId="{FA10B20B-8C3E-4EC3-AA9B-2C9312CD3476}" type="pres">
      <dgm:prSet presAssocID="{CED01602-F0B3-48E9-B74C-F89712F304D0}" presName="comp" presStyleCnt="0"/>
      <dgm:spPr/>
    </dgm:pt>
    <dgm:pt modelId="{EFF3CEF6-6750-42BE-95ED-398FFA6F8FA8}" type="pres">
      <dgm:prSet presAssocID="{CED01602-F0B3-48E9-B74C-F89712F304D0}" presName="box" presStyleLbl="node1" presStyleIdx="0" presStyleCnt="1"/>
      <dgm:spPr/>
      <dgm:t>
        <a:bodyPr/>
        <a:lstStyle/>
        <a:p>
          <a:endParaRPr lang="es-PE"/>
        </a:p>
      </dgm:t>
    </dgm:pt>
    <dgm:pt modelId="{F99FFE10-65E6-43B0-AC5B-400736E0B5A0}" type="pres">
      <dgm:prSet presAssocID="{CED01602-F0B3-48E9-B74C-F89712F304D0}" presName="img" presStyleLbl="fgImgPlace1" presStyleIdx="0" presStyleCnt="1"/>
      <dgm:spPr>
        <a:blipFill rotWithShape="0">
          <a:blip xmlns:r="http://schemas.openxmlformats.org/officeDocument/2006/relationships" r:embed="rId1"/>
          <a:stretch>
            <a:fillRect/>
          </a:stretch>
        </a:blipFill>
        <a:ln w="28575">
          <a:solidFill>
            <a:schemeClr val="bg2">
              <a:lumMod val="50000"/>
            </a:schemeClr>
          </a:solidFill>
        </a:ln>
      </dgm:spPr>
    </dgm:pt>
    <dgm:pt modelId="{6C5B80EA-D497-400A-A232-4B649435B32E}" type="pres">
      <dgm:prSet presAssocID="{CED01602-F0B3-48E9-B74C-F89712F304D0}" presName="text" presStyleLbl="node1" presStyleIdx="0" presStyleCnt="1">
        <dgm:presLayoutVars>
          <dgm:bulletEnabled val="1"/>
        </dgm:presLayoutVars>
      </dgm:prSet>
      <dgm:spPr/>
      <dgm:t>
        <a:bodyPr/>
        <a:lstStyle/>
        <a:p>
          <a:endParaRPr lang="es-PE"/>
        </a:p>
      </dgm:t>
    </dgm:pt>
  </dgm:ptLst>
  <dgm:cxnLst>
    <dgm:cxn modelId="{ED649636-EDD7-45C8-9344-772305CD0EA3}" type="presOf" srcId="{CED01602-F0B3-48E9-B74C-F89712F304D0}" destId="{EFF3CEF6-6750-42BE-95ED-398FFA6F8FA8}" srcOrd="0" destOrd="0" presId="urn:microsoft.com/office/officeart/2005/8/layout/vList4"/>
    <dgm:cxn modelId="{F2A443AA-930E-4C6A-9EC6-A717D72D7E4B}" type="presOf" srcId="{8D5BFD02-80CF-4A0C-993F-4D289FF61E1F}" destId="{EFF3CEF6-6750-42BE-95ED-398FFA6F8FA8}" srcOrd="0" destOrd="1" presId="urn:microsoft.com/office/officeart/2005/8/layout/vList4"/>
    <dgm:cxn modelId="{5166A0F6-33CF-4782-AFFB-42AE1C090E10}" type="presOf" srcId="{CA6CD348-360E-4F5F-B04D-D3DB8E33AEF3}" destId="{6C5B80EA-D497-400A-A232-4B649435B32E}" srcOrd="1" destOrd="2" presId="urn:microsoft.com/office/officeart/2005/8/layout/vList4"/>
    <dgm:cxn modelId="{69B447C7-BB8A-4AD1-A81A-E2F9D5639BC2}" type="presOf" srcId="{D456473A-BCAE-43C6-A1FD-8D8C7B2A1C13}" destId="{6C5B80EA-D497-400A-A232-4B649435B32E}" srcOrd="1" destOrd="3" presId="urn:microsoft.com/office/officeart/2005/8/layout/vList4"/>
    <dgm:cxn modelId="{F4D24DFC-DBF1-43B3-A20D-E6319EC33F33}" srcId="{CED01602-F0B3-48E9-B74C-F89712F304D0}" destId="{8D5BFD02-80CF-4A0C-993F-4D289FF61E1F}" srcOrd="0" destOrd="0" parTransId="{85646CCF-9975-4E77-9296-7F43479A1C7E}" sibTransId="{2EAB7E10-4443-4C23-B402-553DBFEAB592}"/>
    <dgm:cxn modelId="{81AC5967-A5B0-4A71-BD50-61F316866ED5}" srcId="{DB1CE2AB-C788-4E7B-8F72-3C4D2A83BDB8}" destId="{CED01602-F0B3-48E9-B74C-F89712F304D0}" srcOrd="0" destOrd="0" parTransId="{41C0F572-F7EF-4C85-88F4-C8C8899EF0F2}" sibTransId="{F5DBECEB-E3C5-4B97-8C5F-58A7CC551B9D}"/>
    <dgm:cxn modelId="{911056E9-F983-4E67-953E-68A7C1B3FE77}" type="presOf" srcId="{DB1CE2AB-C788-4E7B-8F72-3C4D2A83BDB8}" destId="{27C162B7-67F2-4F58-933F-CC9CC286E6A6}" srcOrd="0" destOrd="0" presId="urn:microsoft.com/office/officeart/2005/8/layout/vList4"/>
    <dgm:cxn modelId="{6810FD96-75D6-4BA1-AAA6-00AB81E97C4C}" srcId="{CED01602-F0B3-48E9-B74C-F89712F304D0}" destId="{CA6CD348-360E-4F5F-B04D-D3DB8E33AEF3}" srcOrd="1" destOrd="0" parTransId="{8F3B161C-0944-43ED-A496-295214E18F9F}" sibTransId="{6D9B431B-D044-4FD7-8C5A-B1F8F3CF487A}"/>
    <dgm:cxn modelId="{321C766F-4811-4217-B9B9-AAB68AA84520}" type="presOf" srcId="{D456473A-BCAE-43C6-A1FD-8D8C7B2A1C13}" destId="{EFF3CEF6-6750-42BE-95ED-398FFA6F8FA8}" srcOrd="0" destOrd="3" presId="urn:microsoft.com/office/officeart/2005/8/layout/vList4"/>
    <dgm:cxn modelId="{37A9A4E2-4E1E-4299-8648-57B324A121A7}" srcId="{CED01602-F0B3-48E9-B74C-F89712F304D0}" destId="{D456473A-BCAE-43C6-A1FD-8D8C7B2A1C13}" srcOrd="2" destOrd="0" parTransId="{58D89254-0091-4D9F-B7F5-1598EDEA4328}" sibTransId="{9FF01F62-72BC-43BA-AB06-55741D6B7C19}"/>
    <dgm:cxn modelId="{DF495E91-7E24-43E7-B1F9-D7532AE41887}" type="presOf" srcId="{CED01602-F0B3-48E9-B74C-F89712F304D0}" destId="{6C5B80EA-D497-400A-A232-4B649435B32E}" srcOrd="1" destOrd="0" presId="urn:microsoft.com/office/officeart/2005/8/layout/vList4"/>
    <dgm:cxn modelId="{0CF342A4-2132-47ED-BE42-3A51C3BE5B79}" type="presOf" srcId="{CA6CD348-360E-4F5F-B04D-D3DB8E33AEF3}" destId="{EFF3CEF6-6750-42BE-95ED-398FFA6F8FA8}" srcOrd="0" destOrd="2" presId="urn:microsoft.com/office/officeart/2005/8/layout/vList4"/>
    <dgm:cxn modelId="{177D7626-B258-4E18-8DEA-4DD77F771325}" type="presOf" srcId="{8D5BFD02-80CF-4A0C-993F-4D289FF61E1F}" destId="{6C5B80EA-D497-400A-A232-4B649435B32E}" srcOrd="1" destOrd="1" presId="urn:microsoft.com/office/officeart/2005/8/layout/vList4"/>
    <dgm:cxn modelId="{F394FEEA-CA84-4778-A70D-228F9403DE9A}" type="presParOf" srcId="{27C162B7-67F2-4F58-933F-CC9CC286E6A6}" destId="{FA10B20B-8C3E-4EC3-AA9B-2C9312CD3476}" srcOrd="0" destOrd="0" presId="urn:microsoft.com/office/officeart/2005/8/layout/vList4"/>
    <dgm:cxn modelId="{6E1B0525-877D-4EC9-8F32-29331D9302AB}" type="presParOf" srcId="{FA10B20B-8C3E-4EC3-AA9B-2C9312CD3476}" destId="{EFF3CEF6-6750-42BE-95ED-398FFA6F8FA8}" srcOrd="0" destOrd="0" presId="urn:microsoft.com/office/officeart/2005/8/layout/vList4"/>
    <dgm:cxn modelId="{1D30A036-14E7-4B0B-9619-542920040C82}" type="presParOf" srcId="{FA10B20B-8C3E-4EC3-AA9B-2C9312CD3476}" destId="{F99FFE10-65E6-43B0-AC5B-400736E0B5A0}" srcOrd="1" destOrd="0" presId="urn:microsoft.com/office/officeart/2005/8/layout/vList4"/>
    <dgm:cxn modelId="{856A2DAE-D46E-462A-8B58-D15B1F7BBDB5}" type="presParOf" srcId="{FA10B20B-8C3E-4EC3-AA9B-2C9312CD3476}" destId="{6C5B80EA-D497-400A-A232-4B649435B32E}"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CDAA671E-8A17-442F-A627-A985B574FFA8}" type="doc">
      <dgm:prSet loTypeId="urn:microsoft.com/office/officeart/2005/8/layout/vList6" loCatId="process" qsTypeId="urn:microsoft.com/office/officeart/2005/8/quickstyle/simple1#45" qsCatId="simple" csTypeId="urn:microsoft.com/office/officeart/2005/8/colors/accent1_2#46" csCatId="accent1" phldr="1"/>
      <dgm:spPr/>
      <dgm:t>
        <a:bodyPr/>
        <a:lstStyle/>
        <a:p>
          <a:endParaRPr lang="es-PE"/>
        </a:p>
      </dgm:t>
    </dgm:pt>
    <dgm:pt modelId="{F0DEDDE5-96A8-402F-8A31-C78DDE6926C1}">
      <dgm:prSet phldrT="[Texto]" custT="1"/>
      <dgm:spPr>
        <a:noFill/>
        <a:ln>
          <a:solidFill>
            <a:schemeClr val="accent5">
              <a:lumMod val="50000"/>
            </a:schemeClr>
          </a:solidFill>
        </a:ln>
      </dgm:spPr>
      <dgm:t>
        <a:bodyPr/>
        <a:lstStyle/>
        <a:p>
          <a:r>
            <a:rPr lang="es-PE" sz="2000" b="1" dirty="0" smtClean="0">
              <a:solidFill>
                <a:schemeClr val="accent5">
                  <a:lumMod val="50000"/>
                </a:schemeClr>
              </a:solidFill>
            </a:rPr>
            <a:t>NO SUPERAR EL PERÍODO DE PRUEBA</a:t>
          </a:r>
          <a:endParaRPr lang="es-PE" sz="2000" dirty="0">
            <a:solidFill>
              <a:schemeClr val="accent5">
                <a:lumMod val="50000"/>
              </a:schemeClr>
            </a:solidFill>
          </a:endParaRPr>
        </a:p>
      </dgm:t>
    </dgm:pt>
    <dgm:pt modelId="{422753AF-1140-473E-86A3-C64735AD9304}" type="parTrans" cxnId="{42957962-208B-43E2-ACD1-AA5A7296035E}">
      <dgm:prSet/>
      <dgm:spPr/>
      <dgm:t>
        <a:bodyPr/>
        <a:lstStyle/>
        <a:p>
          <a:endParaRPr lang="es-PE"/>
        </a:p>
      </dgm:t>
    </dgm:pt>
    <dgm:pt modelId="{1462A255-1BA8-48B7-AD31-DD5B37DC26FD}" type="sibTrans" cxnId="{42957962-208B-43E2-ACD1-AA5A7296035E}">
      <dgm:prSet/>
      <dgm:spPr/>
      <dgm:t>
        <a:bodyPr/>
        <a:lstStyle/>
        <a:p>
          <a:endParaRPr lang="es-PE"/>
        </a:p>
      </dgm:t>
    </dgm:pt>
    <dgm:pt modelId="{BF123049-ADC4-4AEF-94E3-3B0DF9719356}">
      <dgm:prSet phldrT="[Texto]" custT="1"/>
      <dgm:spPr>
        <a:noFill/>
        <a:ln>
          <a:solidFill>
            <a:schemeClr val="accent5">
              <a:lumMod val="50000"/>
            </a:schemeClr>
          </a:solidFill>
        </a:ln>
      </dgm:spPr>
      <dgm:t>
        <a:bodyPr/>
        <a:lstStyle/>
        <a:p>
          <a:pPr algn="ctr"/>
          <a:r>
            <a:rPr lang="es-PE" sz="1600" b="0" dirty="0" smtClean="0">
              <a:solidFill>
                <a:schemeClr val="accent5">
                  <a:lumMod val="50000"/>
                </a:schemeClr>
              </a:solidFill>
            </a:rPr>
            <a:t>La resolución  administrativa  que declare el cese debe estar debidamente motivada</a:t>
          </a:r>
          <a:endParaRPr lang="es-PE" sz="1600" b="0" dirty="0">
            <a:solidFill>
              <a:schemeClr val="accent5">
                <a:lumMod val="50000"/>
              </a:schemeClr>
            </a:solidFill>
          </a:endParaRPr>
        </a:p>
      </dgm:t>
    </dgm:pt>
    <dgm:pt modelId="{E9127C54-B899-46B5-B148-3307D46C7C7A}" type="parTrans" cxnId="{DEBFAE41-40C4-4328-A8D3-00D6E7149852}">
      <dgm:prSet/>
      <dgm:spPr/>
      <dgm:t>
        <a:bodyPr/>
        <a:lstStyle/>
        <a:p>
          <a:endParaRPr lang="es-PE"/>
        </a:p>
      </dgm:t>
    </dgm:pt>
    <dgm:pt modelId="{C4075870-CA46-487F-9AA5-2F725700F5B0}" type="sibTrans" cxnId="{DEBFAE41-40C4-4328-A8D3-00D6E7149852}">
      <dgm:prSet/>
      <dgm:spPr/>
      <dgm:t>
        <a:bodyPr/>
        <a:lstStyle/>
        <a:p>
          <a:endParaRPr lang="es-PE"/>
        </a:p>
      </dgm:t>
    </dgm:pt>
    <dgm:pt modelId="{356AE318-58A7-4C1A-9164-9C92F991A1B0}">
      <dgm:prSet phldrT="[Texto]" custT="1"/>
      <dgm:spPr>
        <a:noFill/>
        <a:ln>
          <a:solidFill>
            <a:schemeClr val="accent5">
              <a:lumMod val="50000"/>
            </a:schemeClr>
          </a:solidFill>
        </a:ln>
      </dgm:spPr>
      <dgm:t>
        <a:bodyPr/>
        <a:lstStyle/>
        <a:p>
          <a:pPr algn="l"/>
          <a:endParaRPr lang="es-PE" sz="1800" dirty="0"/>
        </a:p>
      </dgm:t>
    </dgm:pt>
    <dgm:pt modelId="{266B3E80-959C-42C3-AA48-22351C7674D5}" type="parTrans" cxnId="{88FCE8C1-7977-4EDC-8EF4-A253A13F3FC2}">
      <dgm:prSet/>
      <dgm:spPr/>
      <dgm:t>
        <a:bodyPr/>
        <a:lstStyle/>
        <a:p>
          <a:endParaRPr lang="es-PE"/>
        </a:p>
      </dgm:t>
    </dgm:pt>
    <dgm:pt modelId="{347DF8B2-AF2B-42B3-8881-E4D9E70977F8}" type="sibTrans" cxnId="{88FCE8C1-7977-4EDC-8EF4-A253A13F3FC2}">
      <dgm:prSet/>
      <dgm:spPr/>
      <dgm:t>
        <a:bodyPr/>
        <a:lstStyle/>
        <a:p>
          <a:endParaRPr lang="es-PE"/>
        </a:p>
      </dgm:t>
    </dgm:pt>
    <dgm:pt modelId="{F7A92396-27F0-4DB4-A0A1-7EAA31038518}" type="pres">
      <dgm:prSet presAssocID="{CDAA671E-8A17-442F-A627-A985B574FFA8}" presName="Name0" presStyleCnt="0">
        <dgm:presLayoutVars>
          <dgm:dir/>
          <dgm:animLvl val="lvl"/>
          <dgm:resizeHandles/>
        </dgm:presLayoutVars>
      </dgm:prSet>
      <dgm:spPr/>
      <dgm:t>
        <a:bodyPr/>
        <a:lstStyle/>
        <a:p>
          <a:endParaRPr lang="es-PE"/>
        </a:p>
      </dgm:t>
    </dgm:pt>
    <dgm:pt modelId="{E63DBD7B-1E09-4F99-93D1-74B11599B021}" type="pres">
      <dgm:prSet presAssocID="{F0DEDDE5-96A8-402F-8A31-C78DDE6926C1}" presName="linNode" presStyleCnt="0"/>
      <dgm:spPr/>
    </dgm:pt>
    <dgm:pt modelId="{6600B433-435D-4378-9C18-A39E65A777C5}" type="pres">
      <dgm:prSet presAssocID="{F0DEDDE5-96A8-402F-8A31-C78DDE6926C1}" presName="parentShp" presStyleLbl="node1" presStyleIdx="0" presStyleCnt="1">
        <dgm:presLayoutVars>
          <dgm:bulletEnabled val="1"/>
        </dgm:presLayoutVars>
      </dgm:prSet>
      <dgm:spPr/>
      <dgm:t>
        <a:bodyPr/>
        <a:lstStyle/>
        <a:p>
          <a:endParaRPr lang="es-PE"/>
        </a:p>
      </dgm:t>
    </dgm:pt>
    <dgm:pt modelId="{89D8B2C0-E896-4EA3-9E9D-4F7E1A83D8E4}" type="pres">
      <dgm:prSet presAssocID="{F0DEDDE5-96A8-402F-8A31-C78DDE6926C1}" presName="childShp" presStyleLbl="bgAccFollowNode1" presStyleIdx="0" presStyleCnt="1">
        <dgm:presLayoutVars>
          <dgm:bulletEnabled val="1"/>
        </dgm:presLayoutVars>
      </dgm:prSet>
      <dgm:spPr/>
      <dgm:t>
        <a:bodyPr/>
        <a:lstStyle/>
        <a:p>
          <a:endParaRPr lang="es-PE"/>
        </a:p>
      </dgm:t>
    </dgm:pt>
  </dgm:ptLst>
  <dgm:cxnLst>
    <dgm:cxn modelId="{F6C672EA-C720-411F-9F11-99E759044212}" type="presOf" srcId="{356AE318-58A7-4C1A-9164-9C92F991A1B0}" destId="{89D8B2C0-E896-4EA3-9E9D-4F7E1A83D8E4}" srcOrd="0" destOrd="0" presId="urn:microsoft.com/office/officeart/2005/8/layout/vList6"/>
    <dgm:cxn modelId="{F59B296F-A7C5-4E7C-ACB4-12A5F015FA23}" type="presOf" srcId="{F0DEDDE5-96A8-402F-8A31-C78DDE6926C1}" destId="{6600B433-435D-4378-9C18-A39E65A777C5}" srcOrd="0" destOrd="0" presId="urn:microsoft.com/office/officeart/2005/8/layout/vList6"/>
    <dgm:cxn modelId="{656C7F4A-4E6D-4A31-BCED-424F3C3C2F3D}" type="presOf" srcId="{CDAA671E-8A17-442F-A627-A985B574FFA8}" destId="{F7A92396-27F0-4DB4-A0A1-7EAA31038518}" srcOrd="0" destOrd="0" presId="urn:microsoft.com/office/officeart/2005/8/layout/vList6"/>
    <dgm:cxn modelId="{A10BD5C7-6CFF-423F-90F8-1B649167E9A9}" type="presOf" srcId="{BF123049-ADC4-4AEF-94E3-3B0DF9719356}" destId="{89D8B2C0-E896-4EA3-9E9D-4F7E1A83D8E4}" srcOrd="0" destOrd="1" presId="urn:microsoft.com/office/officeart/2005/8/layout/vList6"/>
    <dgm:cxn modelId="{42957962-208B-43E2-ACD1-AA5A7296035E}" srcId="{CDAA671E-8A17-442F-A627-A985B574FFA8}" destId="{F0DEDDE5-96A8-402F-8A31-C78DDE6926C1}" srcOrd="0" destOrd="0" parTransId="{422753AF-1140-473E-86A3-C64735AD9304}" sibTransId="{1462A255-1BA8-48B7-AD31-DD5B37DC26FD}"/>
    <dgm:cxn modelId="{DEBFAE41-40C4-4328-A8D3-00D6E7149852}" srcId="{F0DEDDE5-96A8-402F-8A31-C78DDE6926C1}" destId="{BF123049-ADC4-4AEF-94E3-3B0DF9719356}" srcOrd="1" destOrd="0" parTransId="{E9127C54-B899-46B5-B148-3307D46C7C7A}" sibTransId="{C4075870-CA46-487F-9AA5-2F725700F5B0}"/>
    <dgm:cxn modelId="{88FCE8C1-7977-4EDC-8EF4-A253A13F3FC2}" srcId="{F0DEDDE5-96A8-402F-8A31-C78DDE6926C1}" destId="{356AE318-58A7-4C1A-9164-9C92F991A1B0}" srcOrd="0" destOrd="0" parTransId="{266B3E80-959C-42C3-AA48-22351C7674D5}" sibTransId="{347DF8B2-AF2B-42B3-8881-E4D9E70977F8}"/>
    <dgm:cxn modelId="{2DAD3B67-71AB-4204-99C0-16EA87E3E404}" type="presParOf" srcId="{F7A92396-27F0-4DB4-A0A1-7EAA31038518}" destId="{E63DBD7B-1E09-4F99-93D1-74B11599B021}" srcOrd="0" destOrd="0" presId="urn:microsoft.com/office/officeart/2005/8/layout/vList6"/>
    <dgm:cxn modelId="{16EBF5DD-C71A-43D7-B622-B3C71C1970C5}" type="presParOf" srcId="{E63DBD7B-1E09-4F99-93D1-74B11599B021}" destId="{6600B433-435D-4378-9C18-A39E65A777C5}" srcOrd="0" destOrd="0" presId="urn:microsoft.com/office/officeart/2005/8/layout/vList6"/>
    <dgm:cxn modelId="{8D99E8E5-F4FB-428C-AE90-2EC30C4E9B08}" type="presParOf" srcId="{E63DBD7B-1E09-4F99-93D1-74B11599B021}" destId="{89D8B2C0-E896-4EA3-9E9D-4F7E1A83D8E4}" srcOrd="1" destOrd="0" presId="urn:microsoft.com/office/officeart/2005/8/layout/v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4EB5682-66BA-4CAD-B8D7-38483F6C114D}" type="doc">
      <dgm:prSet loTypeId="urn:microsoft.com/office/officeart/2005/8/layout/process3" loCatId="process" qsTypeId="urn:microsoft.com/office/officeart/2005/8/quickstyle/simple1#46" qsCatId="simple" csTypeId="urn:microsoft.com/office/officeart/2005/8/colors/accent1_2#47" csCatId="accent1" phldr="1"/>
      <dgm:spPr/>
      <dgm:t>
        <a:bodyPr/>
        <a:lstStyle/>
        <a:p>
          <a:endParaRPr lang="es-PE"/>
        </a:p>
      </dgm:t>
    </dgm:pt>
    <dgm:pt modelId="{3C7F166F-94F9-464C-A691-D7BF74D4CD20}">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CAUSAS TECNOLÓGICAS</a:t>
          </a:r>
          <a:endParaRPr lang="es-PE" sz="1800" b="1" dirty="0">
            <a:solidFill>
              <a:schemeClr val="accent5">
                <a:lumMod val="50000"/>
              </a:schemeClr>
            </a:solidFill>
          </a:endParaRPr>
        </a:p>
      </dgm:t>
    </dgm:pt>
    <dgm:pt modelId="{0C75D11E-5CC6-42A1-86D4-6A0A6F286BB7}" type="parTrans" cxnId="{C5EFE150-BE62-49EC-A1A0-B9D257B0E274}">
      <dgm:prSet/>
      <dgm:spPr/>
      <dgm:t>
        <a:bodyPr/>
        <a:lstStyle/>
        <a:p>
          <a:endParaRPr lang="es-PE"/>
        </a:p>
      </dgm:t>
    </dgm:pt>
    <dgm:pt modelId="{5E77FA0E-6F8E-4260-BBC4-1C0DEC5C3DF5}" type="sibTrans" cxnId="{C5EFE150-BE62-49EC-A1A0-B9D257B0E274}">
      <dgm:prSet/>
      <dgm:spPr>
        <a:solidFill>
          <a:schemeClr val="bg2">
            <a:lumMod val="50000"/>
          </a:schemeClr>
        </a:solidFill>
        <a:ln>
          <a:solidFill>
            <a:schemeClr val="bg2">
              <a:lumMod val="50000"/>
            </a:schemeClr>
          </a:solidFill>
        </a:ln>
      </dgm:spPr>
      <dgm:t>
        <a:bodyPr/>
        <a:lstStyle/>
        <a:p>
          <a:endParaRPr lang="es-PE"/>
        </a:p>
      </dgm:t>
    </dgm:pt>
    <dgm:pt modelId="{F6077AD8-A5EE-45D2-ACBC-D6E8509131F1}">
      <dgm:prSet phldrT="[Texto]" custT="1"/>
      <dgm:spPr/>
      <dgm:t>
        <a:bodyPr/>
        <a:lstStyle/>
        <a:p>
          <a:pPr algn="ctr"/>
          <a:r>
            <a:rPr lang="es-PE" sz="1600" dirty="0" smtClean="0">
              <a:solidFill>
                <a:schemeClr val="accent5">
                  <a:lumMod val="50000"/>
                </a:schemeClr>
              </a:solidFill>
            </a:rPr>
            <a:t>Referidas a cambios por innovaciones científicas que determinen que sean obsoletos ciertos métodos de operación, encontrando sustitución en otros más modernos.</a:t>
          </a:r>
          <a:endParaRPr lang="es-PE" sz="1600" dirty="0">
            <a:solidFill>
              <a:schemeClr val="accent5">
                <a:lumMod val="50000"/>
              </a:schemeClr>
            </a:solidFill>
          </a:endParaRPr>
        </a:p>
      </dgm:t>
    </dgm:pt>
    <dgm:pt modelId="{F04A1A96-F57D-4662-AC4D-40F401FDDE4B}" type="parTrans" cxnId="{ACF745EB-7D40-47D1-BE0F-92572345BFA1}">
      <dgm:prSet/>
      <dgm:spPr/>
      <dgm:t>
        <a:bodyPr/>
        <a:lstStyle/>
        <a:p>
          <a:endParaRPr lang="es-PE"/>
        </a:p>
      </dgm:t>
    </dgm:pt>
    <dgm:pt modelId="{37D90777-582A-4193-ACF3-5BA97323281F}" type="sibTrans" cxnId="{ACF745EB-7D40-47D1-BE0F-92572345BFA1}">
      <dgm:prSet/>
      <dgm:spPr/>
      <dgm:t>
        <a:bodyPr/>
        <a:lstStyle/>
        <a:p>
          <a:endParaRPr lang="es-PE"/>
        </a:p>
      </dgm:t>
    </dgm:pt>
    <dgm:pt modelId="{316B2EAC-2B12-44AA-B600-34200D6DC8DA}">
      <dgm:prSet phldrT="[Texto]" custT="1"/>
      <dgm:spPr>
        <a:noFill/>
        <a:ln>
          <a:solidFill>
            <a:schemeClr val="accent5">
              <a:lumMod val="50000"/>
            </a:schemeClr>
          </a:solidFill>
        </a:ln>
      </dgm:spPr>
      <dgm:t>
        <a:bodyPr/>
        <a:lstStyle/>
        <a:p>
          <a:r>
            <a:rPr lang="es-PE" sz="1600" b="1" dirty="0" smtClean="0">
              <a:solidFill>
                <a:schemeClr val="accent5">
                  <a:lumMod val="50000"/>
                </a:schemeClr>
              </a:solidFill>
            </a:rPr>
            <a:t>CAUSAS ESTRUCTURALES</a:t>
          </a:r>
          <a:endParaRPr lang="es-PE" sz="1600" b="1" dirty="0">
            <a:solidFill>
              <a:schemeClr val="accent5">
                <a:lumMod val="50000"/>
              </a:schemeClr>
            </a:solidFill>
          </a:endParaRPr>
        </a:p>
      </dgm:t>
    </dgm:pt>
    <dgm:pt modelId="{4CC25622-70B3-4A55-B2CD-CCFB23C20B09}" type="parTrans" cxnId="{15E9461E-2E85-4381-9125-D70CDC8874DF}">
      <dgm:prSet/>
      <dgm:spPr/>
      <dgm:t>
        <a:bodyPr/>
        <a:lstStyle/>
        <a:p>
          <a:endParaRPr lang="es-PE"/>
        </a:p>
      </dgm:t>
    </dgm:pt>
    <dgm:pt modelId="{482FF1DC-D810-4D70-A6E2-F6105C39BED2}" type="sibTrans" cxnId="{15E9461E-2E85-4381-9125-D70CDC8874DF}">
      <dgm:prSet/>
      <dgm:spPr>
        <a:solidFill>
          <a:schemeClr val="bg2">
            <a:lumMod val="50000"/>
          </a:schemeClr>
        </a:solidFill>
        <a:ln>
          <a:solidFill>
            <a:schemeClr val="bg2">
              <a:lumMod val="50000"/>
            </a:schemeClr>
          </a:solidFill>
        </a:ln>
      </dgm:spPr>
      <dgm:t>
        <a:bodyPr/>
        <a:lstStyle/>
        <a:p>
          <a:endParaRPr lang="es-PE"/>
        </a:p>
      </dgm:t>
    </dgm:pt>
    <dgm:pt modelId="{CC8FBF72-0E7F-4A14-9A48-CF9FEA2479F3}">
      <dgm:prSet phldrT="[Texto]" custT="1"/>
      <dgm:spPr/>
      <dgm:t>
        <a:bodyPr/>
        <a:lstStyle/>
        <a:p>
          <a:pPr algn="ctr"/>
          <a:r>
            <a:rPr lang="es-PE" sz="1600" dirty="0" smtClean="0">
              <a:solidFill>
                <a:schemeClr val="accent5">
                  <a:lumMod val="50000"/>
                </a:schemeClr>
              </a:solidFill>
            </a:rPr>
            <a:t>Hechos relacionados con cambios en la gestión del trabajo o en el diseño de los puestos de trabajo con el fin de propiciar el mejor funcionamiento de la entidad.</a:t>
          </a:r>
          <a:endParaRPr lang="es-PE" sz="1600" dirty="0">
            <a:solidFill>
              <a:schemeClr val="accent5">
                <a:lumMod val="50000"/>
              </a:schemeClr>
            </a:solidFill>
          </a:endParaRPr>
        </a:p>
      </dgm:t>
    </dgm:pt>
    <dgm:pt modelId="{723EFC02-42D0-4BBB-ADD9-811FA12287C5}" type="parTrans" cxnId="{4DA845C0-1D9F-4FDE-81DB-EBAA2EBD43EC}">
      <dgm:prSet/>
      <dgm:spPr/>
      <dgm:t>
        <a:bodyPr/>
        <a:lstStyle/>
        <a:p>
          <a:endParaRPr lang="es-PE"/>
        </a:p>
      </dgm:t>
    </dgm:pt>
    <dgm:pt modelId="{2B6AD117-C019-4566-B893-A49E9545927F}" type="sibTrans" cxnId="{4DA845C0-1D9F-4FDE-81DB-EBAA2EBD43EC}">
      <dgm:prSet/>
      <dgm:spPr/>
      <dgm:t>
        <a:bodyPr/>
        <a:lstStyle/>
        <a:p>
          <a:endParaRPr lang="es-PE"/>
        </a:p>
      </dgm:t>
    </dgm:pt>
    <dgm:pt modelId="{DBAEA641-E7F4-4AF4-91F0-69B53E50D587}">
      <dgm:prSet phldrT="[Texto]" custT="1"/>
      <dgm:spPr>
        <a:noFill/>
        <a:ln>
          <a:solidFill>
            <a:schemeClr val="accent5">
              <a:lumMod val="50000"/>
            </a:schemeClr>
          </a:solidFill>
        </a:ln>
      </dgm:spPr>
      <dgm:t>
        <a:bodyPr/>
        <a:lstStyle/>
        <a:p>
          <a:r>
            <a:rPr lang="es-PE" sz="1800" b="1" dirty="0" smtClean="0">
              <a:solidFill>
                <a:schemeClr val="accent5">
                  <a:lumMod val="50000"/>
                </a:schemeClr>
              </a:solidFill>
            </a:rPr>
            <a:t>CAUSAS ORGANIZATIVAS</a:t>
          </a:r>
          <a:endParaRPr lang="es-PE" sz="1800" b="1" dirty="0">
            <a:solidFill>
              <a:schemeClr val="accent5">
                <a:lumMod val="50000"/>
              </a:schemeClr>
            </a:solidFill>
          </a:endParaRPr>
        </a:p>
      </dgm:t>
    </dgm:pt>
    <dgm:pt modelId="{B2933BB0-FD48-45CA-9286-2A1E26DC8654}" type="parTrans" cxnId="{9247E675-08E6-491D-8105-D789662A9A4D}">
      <dgm:prSet/>
      <dgm:spPr/>
      <dgm:t>
        <a:bodyPr/>
        <a:lstStyle/>
        <a:p>
          <a:endParaRPr lang="es-PE"/>
        </a:p>
      </dgm:t>
    </dgm:pt>
    <dgm:pt modelId="{5174F612-1296-49D6-9E96-A7511B42F56A}" type="sibTrans" cxnId="{9247E675-08E6-491D-8105-D789662A9A4D}">
      <dgm:prSet/>
      <dgm:spPr/>
      <dgm:t>
        <a:bodyPr/>
        <a:lstStyle/>
        <a:p>
          <a:endParaRPr lang="es-PE"/>
        </a:p>
      </dgm:t>
    </dgm:pt>
    <dgm:pt modelId="{D3D4770E-60BB-41BB-B66F-F11BC0AEDAC0}">
      <dgm:prSet phldrT="[Texto]" custT="1"/>
      <dgm:spPr/>
      <dgm:t>
        <a:bodyPr/>
        <a:lstStyle/>
        <a:p>
          <a:pPr algn="ctr"/>
          <a:r>
            <a:rPr lang="es-PE" sz="1600" dirty="0" smtClean="0">
              <a:solidFill>
                <a:schemeClr val="accent5">
                  <a:lumMod val="50000"/>
                </a:schemeClr>
              </a:solidFill>
            </a:rPr>
            <a:t>Necesidades derivadas del cambio del entorno social o económico, que implican un cambio en la organización del trabajo los cuales deberán encontrarse debidamente acreditado cuya urgencia sea notoria.</a:t>
          </a:r>
          <a:endParaRPr lang="es-PE" sz="1600" dirty="0">
            <a:solidFill>
              <a:schemeClr val="accent5">
                <a:lumMod val="50000"/>
              </a:schemeClr>
            </a:solidFill>
          </a:endParaRPr>
        </a:p>
      </dgm:t>
    </dgm:pt>
    <dgm:pt modelId="{4288A23E-B9D3-4E34-9277-35A8A3AE39E7}" type="parTrans" cxnId="{7F09411E-340E-4057-9184-F16992BDD6BB}">
      <dgm:prSet/>
      <dgm:spPr/>
      <dgm:t>
        <a:bodyPr/>
        <a:lstStyle/>
        <a:p>
          <a:endParaRPr lang="es-PE"/>
        </a:p>
      </dgm:t>
    </dgm:pt>
    <dgm:pt modelId="{279439A0-5E99-4AF3-BEA1-E3836B1798A4}" type="sibTrans" cxnId="{7F09411E-340E-4057-9184-F16992BDD6BB}">
      <dgm:prSet/>
      <dgm:spPr/>
      <dgm:t>
        <a:bodyPr/>
        <a:lstStyle/>
        <a:p>
          <a:endParaRPr lang="es-PE"/>
        </a:p>
      </dgm:t>
    </dgm:pt>
    <dgm:pt modelId="{73A1AA2C-2901-4AC1-9F17-880DFF61CE65}" type="pres">
      <dgm:prSet presAssocID="{74EB5682-66BA-4CAD-B8D7-38483F6C114D}" presName="linearFlow" presStyleCnt="0">
        <dgm:presLayoutVars>
          <dgm:dir/>
          <dgm:animLvl val="lvl"/>
          <dgm:resizeHandles val="exact"/>
        </dgm:presLayoutVars>
      </dgm:prSet>
      <dgm:spPr/>
      <dgm:t>
        <a:bodyPr/>
        <a:lstStyle/>
        <a:p>
          <a:endParaRPr lang="es-PE"/>
        </a:p>
      </dgm:t>
    </dgm:pt>
    <dgm:pt modelId="{71351BA6-AABD-4F2F-8140-25D3BBC73680}" type="pres">
      <dgm:prSet presAssocID="{3C7F166F-94F9-464C-A691-D7BF74D4CD20}" presName="composite" presStyleCnt="0"/>
      <dgm:spPr/>
    </dgm:pt>
    <dgm:pt modelId="{0E5B5A72-24E2-45D0-8701-632E9977A37F}" type="pres">
      <dgm:prSet presAssocID="{3C7F166F-94F9-464C-A691-D7BF74D4CD20}" presName="parTx" presStyleLbl="node1" presStyleIdx="0" presStyleCnt="3">
        <dgm:presLayoutVars>
          <dgm:chMax val="0"/>
          <dgm:chPref val="0"/>
          <dgm:bulletEnabled val="1"/>
        </dgm:presLayoutVars>
      </dgm:prSet>
      <dgm:spPr/>
      <dgm:t>
        <a:bodyPr/>
        <a:lstStyle/>
        <a:p>
          <a:endParaRPr lang="es-PE"/>
        </a:p>
      </dgm:t>
    </dgm:pt>
    <dgm:pt modelId="{10EB785A-FFA4-462D-B6DC-1C1BC1ABA97E}" type="pres">
      <dgm:prSet presAssocID="{3C7F166F-94F9-464C-A691-D7BF74D4CD20}" presName="parSh" presStyleLbl="node1" presStyleIdx="0" presStyleCnt="3" custScaleY="147820"/>
      <dgm:spPr/>
      <dgm:t>
        <a:bodyPr/>
        <a:lstStyle/>
        <a:p>
          <a:endParaRPr lang="es-PE"/>
        </a:p>
      </dgm:t>
    </dgm:pt>
    <dgm:pt modelId="{D9844E8B-9C19-494E-AD54-4934D73793C5}" type="pres">
      <dgm:prSet presAssocID="{3C7F166F-94F9-464C-A691-D7BF74D4CD20}" presName="desTx" presStyleLbl="fgAcc1" presStyleIdx="0" presStyleCnt="3">
        <dgm:presLayoutVars>
          <dgm:bulletEnabled val="1"/>
        </dgm:presLayoutVars>
      </dgm:prSet>
      <dgm:spPr/>
      <dgm:t>
        <a:bodyPr/>
        <a:lstStyle/>
        <a:p>
          <a:endParaRPr lang="es-PE"/>
        </a:p>
      </dgm:t>
    </dgm:pt>
    <dgm:pt modelId="{16671BD4-07B3-455A-9F73-0FDB7BF3C064}" type="pres">
      <dgm:prSet presAssocID="{5E77FA0E-6F8E-4260-BBC4-1C0DEC5C3DF5}" presName="sibTrans" presStyleLbl="sibTrans2D1" presStyleIdx="0" presStyleCnt="2"/>
      <dgm:spPr/>
      <dgm:t>
        <a:bodyPr/>
        <a:lstStyle/>
        <a:p>
          <a:endParaRPr lang="es-PE"/>
        </a:p>
      </dgm:t>
    </dgm:pt>
    <dgm:pt modelId="{AF2AA9B6-F2AF-4C9A-9D0B-23A62C49131E}" type="pres">
      <dgm:prSet presAssocID="{5E77FA0E-6F8E-4260-BBC4-1C0DEC5C3DF5}" presName="connTx" presStyleLbl="sibTrans2D1" presStyleIdx="0" presStyleCnt="2"/>
      <dgm:spPr/>
      <dgm:t>
        <a:bodyPr/>
        <a:lstStyle/>
        <a:p>
          <a:endParaRPr lang="es-PE"/>
        </a:p>
      </dgm:t>
    </dgm:pt>
    <dgm:pt modelId="{66293266-78CF-44DE-9B20-D4708ACC81B8}" type="pres">
      <dgm:prSet presAssocID="{316B2EAC-2B12-44AA-B600-34200D6DC8DA}" presName="composite" presStyleCnt="0"/>
      <dgm:spPr/>
    </dgm:pt>
    <dgm:pt modelId="{3CE8BF42-C192-430C-AFD2-B706AAE89B10}" type="pres">
      <dgm:prSet presAssocID="{316B2EAC-2B12-44AA-B600-34200D6DC8DA}" presName="parTx" presStyleLbl="node1" presStyleIdx="0" presStyleCnt="3">
        <dgm:presLayoutVars>
          <dgm:chMax val="0"/>
          <dgm:chPref val="0"/>
          <dgm:bulletEnabled val="1"/>
        </dgm:presLayoutVars>
      </dgm:prSet>
      <dgm:spPr/>
      <dgm:t>
        <a:bodyPr/>
        <a:lstStyle/>
        <a:p>
          <a:endParaRPr lang="es-PE"/>
        </a:p>
      </dgm:t>
    </dgm:pt>
    <dgm:pt modelId="{6E675574-2F17-4D91-8F7F-4E23EA1DAA59}" type="pres">
      <dgm:prSet presAssocID="{316B2EAC-2B12-44AA-B600-34200D6DC8DA}" presName="parSh" presStyleLbl="node1" presStyleIdx="1" presStyleCnt="3" custScaleY="147820"/>
      <dgm:spPr/>
      <dgm:t>
        <a:bodyPr/>
        <a:lstStyle/>
        <a:p>
          <a:endParaRPr lang="es-PE"/>
        </a:p>
      </dgm:t>
    </dgm:pt>
    <dgm:pt modelId="{A40C2A06-F62C-4611-B8EC-9ACFAEB73F4B}" type="pres">
      <dgm:prSet presAssocID="{316B2EAC-2B12-44AA-B600-34200D6DC8DA}" presName="desTx" presStyleLbl="fgAcc1" presStyleIdx="1" presStyleCnt="3">
        <dgm:presLayoutVars>
          <dgm:bulletEnabled val="1"/>
        </dgm:presLayoutVars>
      </dgm:prSet>
      <dgm:spPr/>
      <dgm:t>
        <a:bodyPr/>
        <a:lstStyle/>
        <a:p>
          <a:endParaRPr lang="es-PE"/>
        </a:p>
      </dgm:t>
    </dgm:pt>
    <dgm:pt modelId="{8ABC02C7-30F2-417C-8F04-BA805CCE6DA1}" type="pres">
      <dgm:prSet presAssocID="{482FF1DC-D810-4D70-A6E2-F6105C39BED2}" presName="sibTrans" presStyleLbl="sibTrans2D1" presStyleIdx="1" presStyleCnt="2"/>
      <dgm:spPr/>
      <dgm:t>
        <a:bodyPr/>
        <a:lstStyle/>
        <a:p>
          <a:endParaRPr lang="es-PE"/>
        </a:p>
      </dgm:t>
    </dgm:pt>
    <dgm:pt modelId="{61899A1F-2409-4355-8087-FE40E298FF36}" type="pres">
      <dgm:prSet presAssocID="{482FF1DC-D810-4D70-A6E2-F6105C39BED2}" presName="connTx" presStyleLbl="sibTrans2D1" presStyleIdx="1" presStyleCnt="2"/>
      <dgm:spPr/>
      <dgm:t>
        <a:bodyPr/>
        <a:lstStyle/>
        <a:p>
          <a:endParaRPr lang="es-PE"/>
        </a:p>
      </dgm:t>
    </dgm:pt>
    <dgm:pt modelId="{94115707-529E-4420-B938-84F89D7B4AA8}" type="pres">
      <dgm:prSet presAssocID="{DBAEA641-E7F4-4AF4-91F0-69B53E50D587}" presName="composite" presStyleCnt="0"/>
      <dgm:spPr/>
    </dgm:pt>
    <dgm:pt modelId="{5846534F-8EE3-4FED-AA02-4570E13C16A9}" type="pres">
      <dgm:prSet presAssocID="{DBAEA641-E7F4-4AF4-91F0-69B53E50D587}" presName="parTx" presStyleLbl="node1" presStyleIdx="1" presStyleCnt="3">
        <dgm:presLayoutVars>
          <dgm:chMax val="0"/>
          <dgm:chPref val="0"/>
          <dgm:bulletEnabled val="1"/>
        </dgm:presLayoutVars>
      </dgm:prSet>
      <dgm:spPr/>
      <dgm:t>
        <a:bodyPr/>
        <a:lstStyle/>
        <a:p>
          <a:endParaRPr lang="es-PE"/>
        </a:p>
      </dgm:t>
    </dgm:pt>
    <dgm:pt modelId="{365D5EBA-025B-497D-A1BC-7519E9B6CA22}" type="pres">
      <dgm:prSet presAssocID="{DBAEA641-E7F4-4AF4-91F0-69B53E50D587}" presName="parSh" presStyleLbl="node1" presStyleIdx="2" presStyleCnt="3" custScaleY="147820"/>
      <dgm:spPr/>
      <dgm:t>
        <a:bodyPr/>
        <a:lstStyle/>
        <a:p>
          <a:endParaRPr lang="es-PE"/>
        </a:p>
      </dgm:t>
    </dgm:pt>
    <dgm:pt modelId="{F803ECE7-BACF-4DB9-B097-F5C55E83EE6E}" type="pres">
      <dgm:prSet presAssocID="{DBAEA641-E7F4-4AF4-91F0-69B53E50D587}" presName="desTx" presStyleLbl="fgAcc1" presStyleIdx="2" presStyleCnt="3">
        <dgm:presLayoutVars>
          <dgm:bulletEnabled val="1"/>
        </dgm:presLayoutVars>
      </dgm:prSet>
      <dgm:spPr/>
      <dgm:t>
        <a:bodyPr/>
        <a:lstStyle/>
        <a:p>
          <a:endParaRPr lang="es-PE"/>
        </a:p>
      </dgm:t>
    </dgm:pt>
  </dgm:ptLst>
  <dgm:cxnLst>
    <dgm:cxn modelId="{F5704D66-8334-49CD-A0D8-4E638E9872C4}" type="presOf" srcId="{F6077AD8-A5EE-45D2-ACBC-D6E8509131F1}" destId="{D9844E8B-9C19-494E-AD54-4934D73793C5}" srcOrd="0" destOrd="0" presId="urn:microsoft.com/office/officeart/2005/8/layout/process3"/>
    <dgm:cxn modelId="{9247E675-08E6-491D-8105-D789662A9A4D}" srcId="{74EB5682-66BA-4CAD-B8D7-38483F6C114D}" destId="{DBAEA641-E7F4-4AF4-91F0-69B53E50D587}" srcOrd="2" destOrd="0" parTransId="{B2933BB0-FD48-45CA-9286-2A1E26DC8654}" sibTransId="{5174F612-1296-49D6-9E96-A7511B42F56A}"/>
    <dgm:cxn modelId="{7F09411E-340E-4057-9184-F16992BDD6BB}" srcId="{DBAEA641-E7F4-4AF4-91F0-69B53E50D587}" destId="{D3D4770E-60BB-41BB-B66F-F11BC0AEDAC0}" srcOrd="0" destOrd="0" parTransId="{4288A23E-B9D3-4E34-9277-35A8A3AE39E7}" sibTransId="{279439A0-5E99-4AF3-BEA1-E3836B1798A4}"/>
    <dgm:cxn modelId="{25E1AADF-AE60-454A-AC2F-9D0CC956D679}" type="presOf" srcId="{316B2EAC-2B12-44AA-B600-34200D6DC8DA}" destId="{3CE8BF42-C192-430C-AFD2-B706AAE89B10}" srcOrd="0" destOrd="0" presId="urn:microsoft.com/office/officeart/2005/8/layout/process3"/>
    <dgm:cxn modelId="{ACF745EB-7D40-47D1-BE0F-92572345BFA1}" srcId="{3C7F166F-94F9-464C-A691-D7BF74D4CD20}" destId="{F6077AD8-A5EE-45D2-ACBC-D6E8509131F1}" srcOrd="0" destOrd="0" parTransId="{F04A1A96-F57D-4662-AC4D-40F401FDDE4B}" sibTransId="{37D90777-582A-4193-ACF3-5BA97323281F}"/>
    <dgm:cxn modelId="{F49311AD-DB19-4642-870C-4627D235B1C0}" type="presOf" srcId="{3C7F166F-94F9-464C-A691-D7BF74D4CD20}" destId="{0E5B5A72-24E2-45D0-8701-632E9977A37F}" srcOrd="0" destOrd="0" presId="urn:microsoft.com/office/officeart/2005/8/layout/process3"/>
    <dgm:cxn modelId="{A79C5BD9-7968-40D2-955A-045165FCB19E}" type="presOf" srcId="{DBAEA641-E7F4-4AF4-91F0-69B53E50D587}" destId="{365D5EBA-025B-497D-A1BC-7519E9B6CA22}" srcOrd="1" destOrd="0" presId="urn:microsoft.com/office/officeart/2005/8/layout/process3"/>
    <dgm:cxn modelId="{08050357-1FB7-45F4-AE90-706235E7D5D3}" type="presOf" srcId="{5E77FA0E-6F8E-4260-BBC4-1C0DEC5C3DF5}" destId="{16671BD4-07B3-455A-9F73-0FDB7BF3C064}" srcOrd="0" destOrd="0" presId="urn:microsoft.com/office/officeart/2005/8/layout/process3"/>
    <dgm:cxn modelId="{15E9461E-2E85-4381-9125-D70CDC8874DF}" srcId="{74EB5682-66BA-4CAD-B8D7-38483F6C114D}" destId="{316B2EAC-2B12-44AA-B600-34200D6DC8DA}" srcOrd="1" destOrd="0" parTransId="{4CC25622-70B3-4A55-B2CD-CCFB23C20B09}" sibTransId="{482FF1DC-D810-4D70-A6E2-F6105C39BED2}"/>
    <dgm:cxn modelId="{4DA845C0-1D9F-4FDE-81DB-EBAA2EBD43EC}" srcId="{316B2EAC-2B12-44AA-B600-34200D6DC8DA}" destId="{CC8FBF72-0E7F-4A14-9A48-CF9FEA2479F3}" srcOrd="0" destOrd="0" parTransId="{723EFC02-42D0-4BBB-ADD9-811FA12287C5}" sibTransId="{2B6AD117-C019-4566-B893-A49E9545927F}"/>
    <dgm:cxn modelId="{054F5671-AEA1-4560-BE3D-AFDD9A2C3B50}" type="presOf" srcId="{DBAEA641-E7F4-4AF4-91F0-69B53E50D587}" destId="{5846534F-8EE3-4FED-AA02-4570E13C16A9}" srcOrd="0" destOrd="0" presId="urn:microsoft.com/office/officeart/2005/8/layout/process3"/>
    <dgm:cxn modelId="{80890D05-3CA1-4FD2-9A1F-F91E958FC388}" type="presOf" srcId="{482FF1DC-D810-4D70-A6E2-F6105C39BED2}" destId="{61899A1F-2409-4355-8087-FE40E298FF36}" srcOrd="1" destOrd="0" presId="urn:microsoft.com/office/officeart/2005/8/layout/process3"/>
    <dgm:cxn modelId="{61F0E4BC-C273-4083-AD1E-A6F4A05E8619}" type="presOf" srcId="{482FF1DC-D810-4D70-A6E2-F6105C39BED2}" destId="{8ABC02C7-30F2-417C-8F04-BA805CCE6DA1}" srcOrd="0" destOrd="0" presId="urn:microsoft.com/office/officeart/2005/8/layout/process3"/>
    <dgm:cxn modelId="{921E08B6-CE42-4A77-B8D5-F505E3C910A1}" type="presOf" srcId="{74EB5682-66BA-4CAD-B8D7-38483F6C114D}" destId="{73A1AA2C-2901-4AC1-9F17-880DFF61CE65}" srcOrd="0" destOrd="0" presId="urn:microsoft.com/office/officeart/2005/8/layout/process3"/>
    <dgm:cxn modelId="{93827541-E320-449F-A947-259C4DB295E7}" type="presOf" srcId="{CC8FBF72-0E7F-4A14-9A48-CF9FEA2479F3}" destId="{A40C2A06-F62C-4611-B8EC-9ACFAEB73F4B}" srcOrd="0" destOrd="0" presId="urn:microsoft.com/office/officeart/2005/8/layout/process3"/>
    <dgm:cxn modelId="{C5EFE150-BE62-49EC-A1A0-B9D257B0E274}" srcId="{74EB5682-66BA-4CAD-B8D7-38483F6C114D}" destId="{3C7F166F-94F9-464C-A691-D7BF74D4CD20}" srcOrd="0" destOrd="0" parTransId="{0C75D11E-5CC6-42A1-86D4-6A0A6F286BB7}" sibTransId="{5E77FA0E-6F8E-4260-BBC4-1C0DEC5C3DF5}"/>
    <dgm:cxn modelId="{7D693005-3013-45E7-88A4-9EEEF171A415}" type="presOf" srcId="{5E77FA0E-6F8E-4260-BBC4-1C0DEC5C3DF5}" destId="{AF2AA9B6-F2AF-4C9A-9D0B-23A62C49131E}" srcOrd="1" destOrd="0" presId="urn:microsoft.com/office/officeart/2005/8/layout/process3"/>
    <dgm:cxn modelId="{04E72EBA-EE4B-47F6-B354-3BCCB034511E}" type="presOf" srcId="{3C7F166F-94F9-464C-A691-D7BF74D4CD20}" destId="{10EB785A-FFA4-462D-B6DC-1C1BC1ABA97E}" srcOrd="1" destOrd="0" presId="urn:microsoft.com/office/officeart/2005/8/layout/process3"/>
    <dgm:cxn modelId="{045D873F-7E74-4F03-900C-87CD7F4E015D}" type="presOf" srcId="{316B2EAC-2B12-44AA-B600-34200D6DC8DA}" destId="{6E675574-2F17-4D91-8F7F-4E23EA1DAA59}" srcOrd="1" destOrd="0" presId="urn:microsoft.com/office/officeart/2005/8/layout/process3"/>
    <dgm:cxn modelId="{87234BE4-A62C-4634-A503-1F3872959BA6}" type="presOf" srcId="{D3D4770E-60BB-41BB-B66F-F11BC0AEDAC0}" destId="{F803ECE7-BACF-4DB9-B097-F5C55E83EE6E}" srcOrd="0" destOrd="0" presId="urn:microsoft.com/office/officeart/2005/8/layout/process3"/>
    <dgm:cxn modelId="{327315A6-1EEC-4131-9F07-629874D4EEE8}" type="presParOf" srcId="{73A1AA2C-2901-4AC1-9F17-880DFF61CE65}" destId="{71351BA6-AABD-4F2F-8140-25D3BBC73680}" srcOrd="0" destOrd="0" presId="urn:microsoft.com/office/officeart/2005/8/layout/process3"/>
    <dgm:cxn modelId="{C6102944-A045-43C5-9C66-FD2EF24B279E}" type="presParOf" srcId="{71351BA6-AABD-4F2F-8140-25D3BBC73680}" destId="{0E5B5A72-24E2-45D0-8701-632E9977A37F}" srcOrd="0" destOrd="0" presId="urn:microsoft.com/office/officeart/2005/8/layout/process3"/>
    <dgm:cxn modelId="{07161F0B-69A1-4D22-90F7-0F90CB8599CE}" type="presParOf" srcId="{71351BA6-AABD-4F2F-8140-25D3BBC73680}" destId="{10EB785A-FFA4-462D-B6DC-1C1BC1ABA97E}" srcOrd="1" destOrd="0" presId="urn:microsoft.com/office/officeart/2005/8/layout/process3"/>
    <dgm:cxn modelId="{27449B70-1E26-4AE5-AD60-93A4E6B7C596}" type="presParOf" srcId="{71351BA6-AABD-4F2F-8140-25D3BBC73680}" destId="{D9844E8B-9C19-494E-AD54-4934D73793C5}" srcOrd="2" destOrd="0" presId="urn:microsoft.com/office/officeart/2005/8/layout/process3"/>
    <dgm:cxn modelId="{9F63BB56-2980-47A2-A24C-8BB3707FFD2F}" type="presParOf" srcId="{73A1AA2C-2901-4AC1-9F17-880DFF61CE65}" destId="{16671BD4-07B3-455A-9F73-0FDB7BF3C064}" srcOrd="1" destOrd="0" presId="urn:microsoft.com/office/officeart/2005/8/layout/process3"/>
    <dgm:cxn modelId="{EB180913-6785-433F-B4F4-65FA54B97C9F}" type="presParOf" srcId="{16671BD4-07B3-455A-9F73-0FDB7BF3C064}" destId="{AF2AA9B6-F2AF-4C9A-9D0B-23A62C49131E}" srcOrd="0" destOrd="0" presId="urn:microsoft.com/office/officeart/2005/8/layout/process3"/>
    <dgm:cxn modelId="{150D1EB7-3771-4F51-A8AC-D4A7E3A64DDF}" type="presParOf" srcId="{73A1AA2C-2901-4AC1-9F17-880DFF61CE65}" destId="{66293266-78CF-44DE-9B20-D4708ACC81B8}" srcOrd="2" destOrd="0" presId="urn:microsoft.com/office/officeart/2005/8/layout/process3"/>
    <dgm:cxn modelId="{2AA465D4-DBAB-4D68-85D6-549D299301E4}" type="presParOf" srcId="{66293266-78CF-44DE-9B20-D4708ACC81B8}" destId="{3CE8BF42-C192-430C-AFD2-B706AAE89B10}" srcOrd="0" destOrd="0" presId="urn:microsoft.com/office/officeart/2005/8/layout/process3"/>
    <dgm:cxn modelId="{033A66E4-69ED-4A2B-BEB8-DB4153D88C92}" type="presParOf" srcId="{66293266-78CF-44DE-9B20-D4708ACC81B8}" destId="{6E675574-2F17-4D91-8F7F-4E23EA1DAA59}" srcOrd="1" destOrd="0" presId="urn:microsoft.com/office/officeart/2005/8/layout/process3"/>
    <dgm:cxn modelId="{28DB3F29-BD68-43F3-9D6E-52CAD28F8680}" type="presParOf" srcId="{66293266-78CF-44DE-9B20-D4708ACC81B8}" destId="{A40C2A06-F62C-4611-B8EC-9ACFAEB73F4B}" srcOrd="2" destOrd="0" presId="urn:microsoft.com/office/officeart/2005/8/layout/process3"/>
    <dgm:cxn modelId="{18724E80-145B-4347-A08D-0E930F28ADB4}" type="presParOf" srcId="{73A1AA2C-2901-4AC1-9F17-880DFF61CE65}" destId="{8ABC02C7-30F2-417C-8F04-BA805CCE6DA1}" srcOrd="3" destOrd="0" presId="urn:microsoft.com/office/officeart/2005/8/layout/process3"/>
    <dgm:cxn modelId="{DE121A72-C669-4C60-9870-5BF340385282}" type="presParOf" srcId="{8ABC02C7-30F2-417C-8F04-BA805CCE6DA1}" destId="{61899A1F-2409-4355-8087-FE40E298FF36}" srcOrd="0" destOrd="0" presId="urn:microsoft.com/office/officeart/2005/8/layout/process3"/>
    <dgm:cxn modelId="{46A63604-11E1-4602-9369-5F477CB25F39}" type="presParOf" srcId="{73A1AA2C-2901-4AC1-9F17-880DFF61CE65}" destId="{94115707-529E-4420-B938-84F89D7B4AA8}" srcOrd="4" destOrd="0" presId="urn:microsoft.com/office/officeart/2005/8/layout/process3"/>
    <dgm:cxn modelId="{4934CA67-36AF-4ABF-A96A-43D5BA797015}" type="presParOf" srcId="{94115707-529E-4420-B938-84F89D7B4AA8}" destId="{5846534F-8EE3-4FED-AA02-4570E13C16A9}" srcOrd="0" destOrd="0" presId="urn:microsoft.com/office/officeart/2005/8/layout/process3"/>
    <dgm:cxn modelId="{B775CD00-E6E0-4FAD-A12D-23758CE0861B}" type="presParOf" srcId="{94115707-529E-4420-B938-84F89D7B4AA8}" destId="{365D5EBA-025B-497D-A1BC-7519E9B6CA22}" srcOrd="1" destOrd="0" presId="urn:microsoft.com/office/officeart/2005/8/layout/process3"/>
    <dgm:cxn modelId="{83291E80-7CCD-425B-B26A-FA5B50F7A151}" type="presParOf" srcId="{94115707-529E-4420-B938-84F89D7B4AA8}" destId="{F803ECE7-BACF-4DB9-B097-F5C55E83EE6E}" srcOrd="2" destOrd="0" presId="urn:microsoft.com/office/officeart/2005/8/layout/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26DF50B2-B75C-48CA-8B2F-B41925C0DC26}" type="doc">
      <dgm:prSet loTypeId="urn:microsoft.com/office/officeart/2005/8/layout/hList9" loCatId="list" qsTypeId="urn:microsoft.com/office/officeart/2005/8/quickstyle/simple1#47" qsCatId="simple" csTypeId="urn:microsoft.com/office/officeart/2005/8/colors/accent1_2#48" csCatId="accent1" phldr="1"/>
      <dgm:spPr/>
      <dgm:t>
        <a:bodyPr/>
        <a:lstStyle/>
        <a:p>
          <a:endParaRPr lang="es-PE"/>
        </a:p>
      </dgm:t>
    </dgm:pt>
    <dgm:pt modelId="{ADE53B6E-69BD-429F-AC68-5EFF3C4679A6}">
      <dgm:prSet phldrT="[Texto]"/>
      <dgm:spPr>
        <a:solidFill>
          <a:schemeClr val="accent1">
            <a:lumMod val="20000"/>
            <a:lumOff val="80000"/>
          </a:schemeClr>
        </a:solidFill>
        <a:ln>
          <a:solidFill>
            <a:schemeClr val="accent5">
              <a:lumMod val="50000"/>
            </a:schemeClr>
          </a:solidFill>
        </a:ln>
      </dgm:spPr>
      <dgm:t>
        <a:bodyPr/>
        <a:lstStyle/>
        <a:p>
          <a:r>
            <a:rPr lang="es-PE" b="1" dirty="0" smtClean="0">
              <a:solidFill>
                <a:schemeClr val="accent5">
                  <a:lumMod val="50000"/>
                </a:schemeClr>
              </a:solidFill>
              <a:effectLst/>
            </a:rPr>
            <a:t>POR DECISIÓN DISCRECIONAL </a:t>
          </a:r>
          <a:endParaRPr lang="es-PE" dirty="0">
            <a:solidFill>
              <a:schemeClr val="accent5">
                <a:lumMod val="50000"/>
              </a:schemeClr>
            </a:solidFill>
          </a:endParaRPr>
        </a:p>
      </dgm:t>
    </dgm:pt>
    <dgm:pt modelId="{73DE84C8-5A8C-4736-B179-185F5305393E}" type="parTrans" cxnId="{A67D84CB-DC75-4CEE-AFD7-F4C4B82A8903}">
      <dgm:prSet/>
      <dgm:spPr/>
      <dgm:t>
        <a:bodyPr/>
        <a:lstStyle/>
        <a:p>
          <a:endParaRPr lang="es-PE"/>
        </a:p>
      </dgm:t>
    </dgm:pt>
    <dgm:pt modelId="{29875B2D-3F7B-4E48-855A-62949ECEA26D}" type="sibTrans" cxnId="{A67D84CB-DC75-4CEE-AFD7-F4C4B82A8903}">
      <dgm:prSet/>
      <dgm:spPr/>
      <dgm:t>
        <a:bodyPr/>
        <a:lstStyle/>
        <a:p>
          <a:endParaRPr lang="es-PE"/>
        </a:p>
      </dgm:t>
    </dgm:pt>
    <dgm:pt modelId="{3A369BBF-FFC7-4246-A8F3-C3440EE25EFA}">
      <dgm:prSet phldrT="[Texto]" custT="1"/>
      <dgm:spPr>
        <a:noFill/>
        <a:ln>
          <a:solidFill>
            <a:schemeClr val="accent5">
              <a:lumMod val="50000"/>
            </a:schemeClr>
          </a:solidFill>
        </a:ln>
      </dgm:spPr>
      <dgm:t>
        <a:bodyPr/>
        <a:lstStyle/>
        <a:p>
          <a:pPr algn="ctr"/>
          <a:r>
            <a:rPr lang="es-PE" sz="1800" dirty="0" smtClean="0">
              <a:solidFill>
                <a:schemeClr val="accent5">
                  <a:lumMod val="50000"/>
                </a:schemeClr>
              </a:solidFill>
            </a:rPr>
            <a:t>Procede en los casos de servidores civiles de confianza y funcionarios de libre designación y remoción. </a:t>
          </a:r>
          <a:endParaRPr lang="es-PE" sz="1800" dirty="0">
            <a:solidFill>
              <a:schemeClr val="accent5">
                <a:lumMod val="50000"/>
              </a:schemeClr>
            </a:solidFill>
          </a:endParaRPr>
        </a:p>
      </dgm:t>
    </dgm:pt>
    <dgm:pt modelId="{CEBA98F7-CBC0-436C-B062-832D8013D5FD}" type="parTrans" cxnId="{0898A179-F087-4B75-8597-4E17C9B1FE4D}">
      <dgm:prSet/>
      <dgm:spPr/>
      <dgm:t>
        <a:bodyPr/>
        <a:lstStyle/>
        <a:p>
          <a:endParaRPr lang="es-PE"/>
        </a:p>
      </dgm:t>
    </dgm:pt>
    <dgm:pt modelId="{038CB9DC-77FA-4500-A56C-142E8C40C1A9}" type="sibTrans" cxnId="{0898A179-F087-4B75-8597-4E17C9B1FE4D}">
      <dgm:prSet/>
      <dgm:spPr/>
      <dgm:t>
        <a:bodyPr/>
        <a:lstStyle/>
        <a:p>
          <a:endParaRPr lang="es-PE"/>
        </a:p>
      </dgm:t>
    </dgm:pt>
    <dgm:pt modelId="{F891B6CC-077B-4A41-AC2F-216FCB732D5E}">
      <dgm:prSet phldrT="[Texto]" custT="1"/>
      <dgm:spPr>
        <a:noFill/>
        <a:ln>
          <a:solidFill>
            <a:schemeClr val="accent5">
              <a:lumMod val="50000"/>
            </a:schemeClr>
          </a:solidFill>
        </a:ln>
      </dgm:spPr>
      <dgm:t>
        <a:bodyPr/>
        <a:lstStyle/>
        <a:p>
          <a:pPr algn="ctr"/>
          <a:r>
            <a:rPr lang="es-PE" sz="1800" dirty="0" smtClean="0">
              <a:solidFill>
                <a:schemeClr val="accent5">
                  <a:lumMod val="50000"/>
                </a:schemeClr>
              </a:solidFill>
            </a:rPr>
            <a:t>Se realiza mediante resolución del mismo nivel a la que lo designó o comunicación escrita en los casos en que la vinculación se realizó mediante contrato (*)</a:t>
          </a:r>
          <a:endParaRPr lang="es-PE" sz="1800" dirty="0">
            <a:solidFill>
              <a:schemeClr val="accent5">
                <a:lumMod val="50000"/>
              </a:schemeClr>
            </a:solidFill>
          </a:endParaRPr>
        </a:p>
      </dgm:t>
    </dgm:pt>
    <dgm:pt modelId="{F0C7BA5A-F0DA-41D4-917A-9B738DEFFD2E}" type="parTrans" cxnId="{5FAF7725-084A-4C81-847A-681A11019538}">
      <dgm:prSet/>
      <dgm:spPr/>
      <dgm:t>
        <a:bodyPr/>
        <a:lstStyle/>
        <a:p>
          <a:endParaRPr lang="es-PE"/>
        </a:p>
      </dgm:t>
    </dgm:pt>
    <dgm:pt modelId="{65ED319D-50F1-4E55-9927-E2D251E302F8}" type="sibTrans" cxnId="{5FAF7725-084A-4C81-847A-681A11019538}">
      <dgm:prSet/>
      <dgm:spPr/>
      <dgm:t>
        <a:bodyPr/>
        <a:lstStyle/>
        <a:p>
          <a:endParaRPr lang="es-PE"/>
        </a:p>
      </dgm:t>
    </dgm:pt>
    <dgm:pt modelId="{59C57ECD-F05B-45CE-BB64-442677DBC665}" type="pres">
      <dgm:prSet presAssocID="{26DF50B2-B75C-48CA-8B2F-B41925C0DC26}" presName="list" presStyleCnt="0">
        <dgm:presLayoutVars>
          <dgm:dir/>
          <dgm:animLvl val="lvl"/>
        </dgm:presLayoutVars>
      </dgm:prSet>
      <dgm:spPr/>
      <dgm:t>
        <a:bodyPr/>
        <a:lstStyle/>
        <a:p>
          <a:endParaRPr lang="es-PE"/>
        </a:p>
      </dgm:t>
    </dgm:pt>
    <dgm:pt modelId="{48E48A05-E5D6-44B9-9675-EDBD7E84FBD2}" type="pres">
      <dgm:prSet presAssocID="{ADE53B6E-69BD-429F-AC68-5EFF3C4679A6}" presName="posSpace" presStyleCnt="0"/>
      <dgm:spPr/>
    </dgm:pt>
    <dgm:pt modelId="{3C7E3A8B-1F68-4C57-9805-F64E3F9ACAEE}" type="pres">
      <dgm:prSet presAssocID="{ADE53B6E-69BD-429F-AC68-5EFF3C4679A6}" presName="vertFlow" presStyleCnt="0"/>
      <dgm:spPr/>
    </dgm:pt>
    <dgm:pt modelId="{52557992-680B-44CF-B842-1F6BED2894A7}" type="pres">
      <dgm:prSet presAssocID="{ADE53B6E-69BD-429F-AC68-5EFF3C4679A6}" presName="topSpace" presStyleCnt="0"/>
      <dgm:spPr/>
    </dgm:pt>
    <dgm:pt modelId="{E2278ACC-1BBC-4D0A-8C4D-810B3E48FFDB}" type="pres">
      <dgm:prSet presAssocID="{ADE53B6E-69BD-429F-AC68-5EFF3C4679A6}" presName="firstComp" presStyleCnt="0"/>
      <dgm:spPr/>
    </dgm:pt>
    <dgm:pt modelId="{1575E49D-5D3E-4A49-B03A-46AEF6A6568B}" type="pres">
      <dgm:prSet presAssocID="{ADE53B6E-69BD-429F-AC68-5EFF3C4679A6}" presName="firstChild" presStyleLbl="bgAccFollowNode1" presStyleIdx="0" presStyleCnt="2"/>
      <dgm:spPr/>
      <dgm:t>
        <a:bodyPr/>
        <a:lstStyle/>
        <a:p>
          <a:endParaRPr lang="es-PE"/>
        </a:p>
      </dgm:t>
    </dgm:pt>
    <dgm:pt modelId="{A139F8EE-6650-4198-90CC-54E07687409B}" type="pres">
      <dgm:prSet presAssocID="{ADE53B6E-69BD-429F-AC68-5EFF3C4679A6}" presName="firstChildTx" presStyleLbl="bgAccFollowNode1" presStyleIdx="0" presStyleCnt="2">
        <dgm:presLayoutVars>
          <dgm:bulletEnabled val="1"/>
        </dgm:presLayoutVars>
      </dgm:prSet>
      <dgm:spPr/>
      <dgm:t>
        <a:bodyPr/>
        <a:lstStyle/>
        <a:p>
          <a:endParaRPr lang="es-PE"/>
        </a:p>
      </dgm:t>
    </dgm:pt>
    <dgm:pt modelId="{33340D39-024E-4FB2-99A2-69E2B1AF013E}" type="pres">
      <dgm:prSet presAssocID="{F891B6CC-077B-4A41-AC2F-216FCB732D5E}" presName="comp" presStyleCnt="0"/>
      <dgm:spPr/>
    </dgm:pt>
    <dgm:pt modelId="{14FAAF48-BFA0-4C53-8D6F-EC31773C9050}" type="pres">
      <dgm:prSet presAssocID="{F891B6CC-077B-4A41-AC2F-216FCB732D5E}" presName="child" presStyleLbl="bgAccFollowNode1" presStyleIdx="1" presStyleCnt="2"/>
      <dgm:spPr/>
      <dgm:t>
        <a:bodyPr/>
        <a:lstStyle/>
        <a:p>
          <a:endParaRPr lang="es-PE"/>
        </a:p>
      </dgm:t>
    </dgm:pt>
    <dgm:pt modelId="{823E1A72-F771-4505-B738-FCE28E9C39C2}" type="pres">
      <dgm:prSet presAssocID="{F891B6CC-077B-4A41-AC2F-216FCB732D5E}" presName="childTx" presStyleLbl="bgAccFollowNode1" presStyleIdx="1" presStyleCnt="2">
        <dgm:presLayoutVars>
          <dgm:bulletEnabled val="1"/>
        </dgm:presLayoutVars>
      </dgm:prSet>
      <dgm:spPr/>
      <dgm:t>
        <a:bodyPr/>
        <a:lstStyle/>
        <a:p>
          <a:endParaRPr lang="es-PE"/>
        </a:p>
      </dgm:t>
    </dgm:pt>
    <dgm:pt modelId="{69401EF4-B03E-462C-9D01-E84C7F95B0E9}" type="pres">
      <dgm:prSet presAssocID="{ADE53B6E-69BD-429F-AC68-5EFF3C4679A6}" presName="negSpace" presStyleCnt="0"/>
      <dgm:spPr/>
    </dgm:pt>
    <dgm:pt modelId="{7A115320-B6C0-48AA-94DB-581664C16BED}" type="pres">
      <dgm:prSet presAssocID="{ADE53B6E-69BD-429F-AC68-5EFF3C4679A6}" presName="circle" presStyleLbl="node1" presStyleIdx="0" presStyleCnt="1"/>
      <dgm:spPr/>
      <dgm:t>
        <a:bodyPr/>
        <a:lstStyle/>
        <a:p>
          <a:endParaRPr lang="es-PE"/>
        </a:p>
      </dgm:t>
    </dgm:pt>
  </dgm:ptLst>
  <dgm:cxnLst>
    <dgm:cxn modelId="{6084B392-573C-4296-824E-311D0B89FECE}" type="presOf" srcId="{3A369BBF-FFC7-4246-A8F3-C3440EE25EFA}" destId="{A139F8EE-6650-4198-90CC-54E07687409B}" srcOrd="1" destOrd="0" presId="urn:microsoft.com/office/officeart/2005/8/layout/hList9"/>
    <dgm:cxn modelId="{03A01955-09D8-463F-B2F5-8C3B6C45DA8E}" type="presOf" srcId="{3A369BBF-FFC7-4246-A8F3-C3440EE25EFA}" destId="{1575E49D-5D3E-4A49-B03A-46AEF6A6568B}" srcOrd="0" destOrd="0" presId="urn:microsoft.com/office/officeart/2005/8/layout/hList9"/>
    <dgm:cxn modelId="{0898A179-F087-4B75-8597-4E17C9B1FE4D}" srcId="{ADE53B6E-69BD-429F-AC68-5EFF3C4679A6}" destId="{3A369BBF-FFC7-4246-A8F3-C3440EE25EFA}" srcOrd="0" destOrd="0" parTransId="{CEBA98F7-CBC0-436C-B062-832D8013D5FD}" sibTransId="{038CB9DC-77FA-4500-A56C-142E8C40C1A9}"/>
    <dgm:cxn modelId="{5FAF7725-084A-4C81-847A-681A11019538}" srcId="{ADE53B6E-69BD-429F-AC68-5EFF3C4679A6}" destId="{F891B6CC-077B-4A41-AC2F-216FCB732D5E}" srcOrd="1" destOrd="0" parTransId="{F0C7BA5A-F0DA-41D4-917A-9B738DEFFD2E}" sibTransId="{65ED319D-50F1-4E55-9927-E2D251E302F8}"/>
    <dgm:cxn modelId="{4DFE7171-A9D9-47D8-8D28-658D35EB0D27}" type="presOf" srcId="{F891B6CC-077B-4A41-AC2F-216FCB732D5E}" destId="{823E1A72-F771-4505-B738-FCE28E9C39C2}" srcOrd="1" destOrd="0" presId="urn:microsoft.com/office/officeart/2005/8/layout/hList9"/>
    <dgm:cxn modelId="{16A833DA-58C0-4700-8857-4A858859D253}" type="presOf" srcId="{26DF50B2-B75C-48CA-8B2F-B41925C0DC26}" destId="{59C57ECD-F05B-45CE-BB64-442677DBC665}" srcOrd="0" destOrd="0" presId="urn:microsoft.com/office/officeart/2005/8/layout/hList9"/>
    <dgm:cxn modelId="{A67D84CB-DC75-4CEE-AFD7-F4C4B82A8903}" srcId="{26DF50B2-B75C-48CA-8B2F-B41925C0DC26}" destId="{ADE53B6E-69BD-429F-AC68-5EFF3C4679A6}" srcOrd="0" destOrd="0" parTransId="{73DE84C8-5A8C-4736-B179-185F5305393E}" sibTransId="{29875B2D-3F7B-4E48-855A-62949ECEA26D}"/>
    <dgm:cxn modelId="{E91E131A-E859-4EEF-9FA1-0866A9A7BD50}" type="presOf" srcId="{F891B6CC-077B-4A41-AC2F-216FCB732D5E}" destId="{14FAAF48-BFA0-4C53-8D6F-EC31773C9050}" srcOrd="0" destOrd="0" presId="urn:microsoft.com/office/officeart/2005/8/layout/hList9"/>
    <dgm:cxn modelId="{F54B1351-927D-45B1-9BDF-61A56E6CCCD0}" type="presOf" srcId="{ADE53B6E-69BD-429F-AC68-5EFF3C4679A6}" destId="{7A115320-B6C0-48AA-94DB-581664C16BED}" srcOrd="0" destOrd="0" presId="urn:microsoft.com/office/officeart/2005/8/layout/hList9"/>
    <dgm:cxn modelId="{93A87B41-C2B0-47D2-AD33-8C3CB233F4C8}" type="presParOf" srcId="{59C57ECD-F05B-45CE-BB64-442677DBC665}" destId="{48E48A05-E5D6-44B9-9675-EDBD7E84FBD2}" srcOrd="0" destOrd="0" presId="urn:microsoft.com/office/officeart/2005/8/layout/hList9"/>
    <dgm:cxn modelId="{78AF78E8-E95A-4E4C-A9B6-A39440480BEA}" type="presParOf" srcId="{59C57ECD-F05B-45CE-BB64-442677DBC665}" destId="{3C7E3A8B-1F68-4C57-9805-F64E3F9ACAEE}" srcOrd="1" destOrd="0" presId="urn:microsoft.com/office/officeart/2005/8/layout/hList9"/>
    <dgm:cxn modelId="{9B87424B-E7D7-4A5E-9195-010F22115FE9}" type="presParOf" srcId="{3C7E3A8B-1F68-4C57-9805-F64E3F9ACAEE}" destId="{52557992-680B-44CF-B842-1F6BED2894A7}" srcOrd="0" destOrd="0" presId="urn:microsoft.com/office/officeart/2005/8/layout/hList9"/>
    <dgm:cxn modelId="{8499EB81-B051-4115-BD27-C8B68F946E98}" type="presParOf" srcId="{3C7E3A8B-1F68-4C57-9805-F64E3F9ACAEE}" destId="{E2278ACC-1BBC-4D0A-8C4D-810B3E48FFDB}" srcOrd="1" destOrd="0" presId="urn:microsoft.com/office/officeart/2005/8/layout/hList9"/>
    <dgm:cxn modelId="{941D83E8-A03E-40C2-8162-296216303762}" type="presParOf" srcId="{E2278ACC-1BBC-4D0A-8C4D-810B3E48FFDB}" destId="{1575E49D-5D3E-4A49-B03A-46AEF6A6568B}" srcOrd="0" destOrd="0" presId="urn:microsoft.com/office/officeart/2005/8/layout/hList9"/>
    <dgm:cxn modelId="{A4DD1F40-941C-4050-A70D-7C70107D5DC1}" type="presParOf" srcId="{E2278ACC-1BBC-4D0A-8C4D-810B3E48FFDB}" destId="{A139F8EE-6650-4198-90CC-54E07687409B}" srcOrd="1" destOrd="0" presId="urn:microsoft.com/office/officeart/2005/8/layout/hList9"/>
    <dgm:cxn modelId="{EDA9E43B-C64B-4259-8F00-26F84D10BC35}" type="presParOf" srcId="{3C7E3A8B-1F68-4C57-9805-F64E3F9ACAEE}" destId="{33340D39-024E-4FB2-99A2-69E2B1AF013E}" srcOrd="2" destOrd="0" presId="urn:microsoft.com/office/officeart/2005/8/layout/hList9"/>
    <dgm:cxn modelId="{D7322C47-8928-45DC-B953-5ACBAAE6962B}" type="presParOf" srcId="{33340D39-024E-4FB2-99A2-69E2B1AF013E}" destId="{14FAAF48-BFA0-4C53-8D6F-EC31773C9050}" srcOrd="0" destOrd="0" presId="urn:microsoft.com/office/officeart/2005/8/layout/hList9"/>
    <dgm:cxn modelId="{4382425F-EB50-4823-A076-0873D4C40B39}" type="presParOf" srcId="{33340D39-024E-4FB2-99A2-69E2B1AF013E}" destId="{823E1A72-F771-4505-B738-FCE28E9C39C2}" srcOrd="1" destOrd="0" presId="urn:microsoft.com/office/officeart/2005/8/layout/hList9"/>
    <dgm:cxn modelId="{8FA17FAE-CF56-4C6B-8949-391CCE3BD11D}" type="presParOf" srcId="{59C57ECD-F05B-45CE-BB64-442677DBC665}" destId="{69401EF4-B03E-462C-9D01-E84C7F95B0E9}" srcOrd="2" destOrd="0" presId="urn:microsoft.com/office/officeart/2005/8/layout/hList9"/>
    <dgm:cxn modelId="{EB95400C-3F8E-47E3-B230-5562D453FFCC}" type="presParOf" srcId="{59C57ECD-F05B-45CE-BB64-442677DBC665}" destId="{7A115320-B6C0-48AA-94DB-581664C16BED}"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AC0E100C-21AA-4E89-8036-A4D1F88A00A7}" type="doc">
      <dgm:prSet loTypeId="urn:microsoft.com/office/officeart/2005/8/layout/vList5" loCatId="list" qsTypeId="urn:microsoft.com/office/officeart/2005/8/quickstyle/simple1#48" qsCatId="simple" csTypeId="urn:microsoft.com/office/officeart/2005/8/colors/accent1_2#49" csCatId="accent1" phldr="1"/>
      <dgm:spPr/>
      <dgm:t>
        <a:bodyPr/>
        <a:lstStyle/>
        <a:p>
          <a:endParaRPr lang="es-PE"/>
        </a:p>
      </dgm:t>
    </dgm:pt>
    <dgm:pt modelId="{149CC693-4CFE-4A31-9F05-1387098C0D20}">
      <dgm:prSet phldrT="[Texto]" custT="1"/>
      <dgm:spPr>
        <a:noFill/>
        <a:ln>
          <a:solidFill>
            <a:schemeClr val="accent5">
              <a:lumMod val="50000"/>
            </a:schemeClr>
          </a:solidFill>
        </a:ln>
      </dgm:spPr>
      <dgm:t>
        <a:bodyPr/>
        <a:lstStyle/>
        <a:p>
          <a:r>
            <a:rPr lang="es-PE" sz="2000" b="1" dirty="0" smtClean="0">
              <a:solidFill>
                <a:schemeClr val="accent5">
                  <a:lumMod val="50000"/>
                </a:schemeClr>
              </a:solidFill>
              <a:effectLst/>
            </a:rPr>
            <a:t>INCAPACIDAD FÍSICA O MENTAL </a:t>
          </a:r>
          <a:endParaRPr lang="es-PE" sz="2000" dirty="0">
            <a:solidFill>
              <a:schemeClr val="accent5">
                <a:lumMod val="50000"/>
              </a:schemeClr>
            </a:solidFill>
          </a:endParaRPr>
        </a:p>
      </dgm:t>
    </dgm:pt>
    <dgm:pt modelId="{2E8A470A-BAB7-4D7E-9AE9-BCA59D5A514C}" type="parTrans" cxnId="{09BE1DC3-CFB4-4DC3-8AC6-B80266A91579}">
      <dgm:prSet/>
      <dgm:spPr/>
      <dgm:t>
        <a:bodyPr/>
        <a:lstStyle/>
        <a:p>
          <a:endParaRPr lang="es-PE"/>
        </a:p>
      </dgm:t>
    </dgm:pt>
    <dgm:pt modelId="{9F23E0FE-E6E1-4643-8444-591BAEEC9845}" type="sibTrans" cxnId="{09BE1DC3-CFB4-4DC3-8AC6-B80266A91579}">
      <dgm:prSet/>
      <dgm:spPr/>
      <dgm:t>
        <a:bodyPr/>
        <a:lstStyle/>
        <a:p>
          <a:endParaRPr lang="es-PE"/>
        </a:p>
      </dgm:t>
    </dgm:pt>
    <dgm:pt modelId="{B8B47401-84EE-45EA-9BE8-F2DEADFA6604}">
      <dgm:prSet phldrT="[Texto]" custT="1"/>
      <dgm:spPr>
        <a:noFill/>
        <a:ln>
          <a:solidFill>
            <a:schemeClr val="bg2">
              <a:lumMod val="50000"/>
              <a:alpha val="90000"/>
            </a:schemeClr>
          </a:solidFill>
        </a:ln>
      </dgm:spPr>
      <dgm:t>
        <a:bodyPr/>
        <a:lstStyle/>
        <a:p>
          <a:pPr algn="just"/>
          <a:r>
            <a:rPr lang="es-PE" sz="1800" b="0" dirty="0" smtClean="0">
              <a:solidFill>
                <a:schemeClr val="accent5">
                  <a:lumMod val="50000"/>
                </a:schemeClr>
              </a:solidFill>
            </a:rPr>
            <a:t>Sobreviniente del trabajador</a:t>
          </a:r>
          <a:endParaRPr lang="es-PE" sz="1800" b="0" dirty="0">
            <a:solidFill>
              <a:schemeClr val="accent5">
                <a:lumMod val="50000"/>
              </a:schemeClr>
            </a:solidFill>
          </a:endParaRPr>
        </a:p>
      </dgm:t>
    </dgm:pt>
    <dgm:pt modelId="{7719E81D-BE3B-45E8-B04C-8F374AFDB1F7}" type="parTrans" cxnId="{49A82DFA-2564-4165-84A4-28C104B4DD90}">
      <dgm:prSet/>
      <dgm:spPr/>
      <dgm:t>
        <a:bodyPr/>
        <a:lstStyle/>
        <a:p>
          <a:endParaRPr lang="es-PE"/>
        </a:p>
      </dgm:t>
    </dgm:pt>
    <dgm:pt modelId="{E040742C-4554-433B-87DD-878908A829D7}" type="sibTrans" cxnId="{49A82DFA-2564-4165-84A4-28C104B4DD90}">
      <dgm:prSet/>
      <dgm:spPr/>
      <dgm:t>
        <a:bodyPr/>
        <a:lstStyle/>
        <a:p>
          <a:endParaRPr lang="es-PE"/>
        </a:p>
      </dgm:t>
    </dgm:pt>
    <dgm:pt modelId="{053F756A-7E7B-4BEE-8489-D8350E5FD166}">
      <dgm:prSet phldrT="[Texto]" custT="1"/>
      <dgm:spPr>
        <a:noFill/>
        <a:ln>
          <a:solidFill>
            <a:schemeClr val="bg2">
              <a:lumMod val="50000"/>
              <a:alpha val="90000"/>
            </a:schemeClr>
          </a:solidFill>
        </a:ln>
      </dgm:spPr>
      <dgm:t>
        <a:bodyPr/>
        <a:lstStyle/>
        <a:p>
          <a:pPr algn="just"/>
          <a:r>
            <a:rPr lang="es-PE" sz="1800" b="0" dirty="0" smtClean="0">
              <a:solidFill>
                <a:schemeClr val="accent5">
                  <a:lumMod val="50000"/>
                </a:schemeClr>
              </a:solidFill>
            </a:rPr>
            <a:t>Declarada conforme a ley</a:t>
          </a:r>
          <a:endParaRPr lang="es-PE" sz="1800" b="0" dirty="0">
            <a:solidFill>
              <a:schemeClr val="accent5">
                <a:lumMod val="50000"/>
              </a:schemeClr>
            </a:solidFill>
          </a:endParaRPr>
        </a:p>
      </dgm:t>
    </dgm:pt>
    <dgm:pt modelId="{9E9C3C3C-E6E9-43D3-93B4-B24187596539}" type="parTrans" cxnId="{8B82DBBB-07E7-48D3-B826-B4CAD06E0FD1}">
      <dgm:prSet/>
      <dgm:spPr/>
      <dgm:t>
        <a:bodyPr/>
        <a:lstStyle/>
        <a:p>
          <a:endParaRPr lang="es-PE"/>
        </a:p>
      </dgm:t>
    </dgm:pt>
    <dgm:pt modelId="{42FDED7E-337E-4312-8903-3F1CCEC9ED7D}" type="sibTrans" cxnId="{8B82DBBB-07E7-48D3-B826-B4CAD06E0FD1}">
      <dgm:prSet/>
      <dgm:spPr/>
      <dgm:t>
        <a:bodyPr/>
        <a:lstStyle/>
        <a:p>
          <a:endParaRPr lang="es-PE"/>
        </a:p>
      </dgm:t>
    </dgm:pt>
    <dgm:pt modelId="{946D5276-5CE4-45FC-9BB5-1227DF4DCD47}">
      <dgm:prSet phldrT="[Texto]" custT="1"/>
      <dgm:spPr>
        <a:noFill/>
        <a:ln>
          <a:solidFill>
            <a:schemeClr val="bg2">
              <a:lumMod val="50000"/>
              <a:alpha val="90000"/>
            </a:schemeClr>
          </a:solidFill>
        </a:ln>
      </dgm:spPr>
      <dgm:t>
        <a:bodyPr/>
        <a:lstStyle/>
        <a:p>
          <a:pPr algn="just"/>
          <a:r>
            <a:rPr lang="es-PE" sz="1800" b="0" dirty="0" smtClean="0">
              <a:solidFill>
                <a:schemeClr val="accent5">
                  <a:lumMod val="50000"/>
                </a:schemeClr>
              </a:solidFill>
            </a:rPr>
            <a:t>Que impida el ejercicio de las funciones que le corresponden</a:t>
          </a:r>
          <a:endParaRPr lang="es-PE" sz="1800" b="0" dirty="0">
            <a:solidFill>
              <a:schemeClr val="accent5">
                <a:lumMod val="50000"/>
              </a:schemeClr>
            </a:solidFill>
          </a:endParaRPr>
        </a:p>
      </dgm:t>
    </dgm:pt>
    <dgm:pt modelId="{B82E0490-4630-4CB5-A885-0BC5AB55D0AC}" type="parTrans" cxnId="{61006D42-FE5C-4392-8764-702F77666787}">
      <dgm:prSet/>
      <dgm:spPr/>
      <dgm:t>
        <a:bodyPr/>
        <a:lstStyle/>
        <a:p>
          <a:endParaRPr lang="es-PE"/>
        </a:p>
      </dgm:t>
    </dgm:pt>
    <dgm:pt modelId="{579D81CD-F775-4E59-BBFF-440140F1BE85}" type="sibTrans" cxnId="{61006D42-FE5C-4392-8764-702F77666787}">
      <dgm:prSet/>
      <dgm:spPr/>
      <dgm:t>
        <a:bodyPr/>
        <a:lstStyle/>
        <a:p>
          <a:endParaRPr lang="es-PE"/>
        </a:p>
      </dgm:t>
    </dgm:pt>
    <dgm:pt modelId="{59C6397A-1137-495C-A8C1-D6E1A3DB6AC9}">
      <dgm:prSet phldrT="[Texto]" custT="1"/>
      <dgm:spPr>
        <a:noFill/>
        <a:ln>
          <a:solidFill>
            <a:schemeClr val="bg2">
              <a:lumMod val="50000"/>
              <a:alpha val="90000"/>
            </a:schemeClr>
          </a:solidFill>
        </a:ln>
      </dgm:spPr>
      <dgm:t>
        <a:bodyPr/>
        <a:lstStyle/>
        <a:p>
          <a:pPr algn="just"/>
          <a:r>
            <a:rPr lang="es-PE" sz="1800" b="0" dirty="0" smtClean="0">
              <a:solidFill>
                <a:schemeClr val="accent5">
                  <a:lumMod val="50000"/>
                </a:schemeClr>
              </a:solidFill>
            </a:rPr>
            <a:t>La negativa injustificada y probada del servidor civil a someterse a los exámenes médicos, que por ley o convenio se establezcan en cumplimiento de las normas sobre seguridad y salud en el trabajo constituye causal de término de la relación (*)</a:t>
          </a:r>
          <a:endParaRPr lang="es-PE" sz="1800" b="0" dirty="0">
            <a:solidFill>
              <a:schemeClr val="accent5">
                <a:lumMod val="50000"/>
              </a:schemeClr>
            </a:solidFill>
          </a:endParaRPr>
        </a:p>
      </dgm:t>
    </dgm:pt>
    <dgm:pt modelId="{E745A896-9530-44E4-8CBA-B6971055A47D}" type="parTrans" cxnId="{F417667F-F90B-480E-943C-0D658FD045F3}">
      <dgm:prSet/>
      <dgm:spPr/>
      <dgm:t>
        <a:bodyPr/>
        <a:lstStyle/>
        <a:p>
          <a:endParaRPr lang="es-PE"/>
        </a:p>
      </dgm:t>
    </dgm:pt>
    <dgm:pt modelId="{E8E292D2-0A96-4729-8DBE-3FDF250CED3A}" type="sibTrans" cxnId="{F417667F-F90B-480E-943C-0D658FD045F3}">
      <dgm:prSet/>
      <dgm:spPr/>
      <dgm:t>
        <a:bodyPr/>
        <a:lstStyle/>
        <a:p>
          <a:endParaRPr lang="es-PE"/>
        </a:p>
      </dgm:t>
    </dgm:pt>
    <dgm:pt modelId="{EA86D372-5A8C-425F-8CAD-A94E3DFF8FDD}" type="pres">
      <dgm:prSet presAssocID="{AC0E100C-21AA-4E89-8036-A4D1F88A00A7}" presName="Name0" presStyleCnt="0">
        <dgm:presLayoutVars>
          <dgm:dir/>
          <dgm:animLvl val="lvl"/>
          <dgm:resizeHandles val="exact"/>
        </dgm:presLayoutVars>
      </dgm:prSet>
      <dgm:spPr/>
      <dgm:t>
        <a:bodyPr/>
        <a:lstStyle/>
        <a:p>
          <a:endParaRPr lang="es-PE"/>
        </a:p>
      </dgm:t>
    </dgm:pt>
    <dgm:pt modelId="{8729EFEA-CE58-40E8-9C9A-77B7223AEB24}" type="pres">
      <dgm:prSet presAssocID="{149CC693-4CFE-4A31-9F05-1387098C0D20}" presName="linNode" presStyleCnt="0"/>
      <dgm:spPr/>
    </dgm:pt>
    <dgm:pt modelId="{DAE373F1-E1EB-4635-9708-C4B07BF4E2D8}" type="pres">
      <dgm:prSet presAssocID="{149CC693-4CFE-4A31-9F05-1387098C0D20}" presName="parentText" presStyleLbl="node1" presStyleIdx="0" presStyleCnt="1">
        <dgm:presLayoutVars>
          <dgm:chMax val="1"/>
          <dgm:bulletEnabled val="1"/>
        </dgm:presLayoutVars>
      </dgm:prSet>
      <dgm:spPr/>
      <dgm:t>
        <a:bodyPr/>
        <a:lstStyle/>
        <a:p>
          <a:endParaRPr lang="es-PE"/>
        </a:p>
      </dgm:t>
    </dgm:pt>
    <dgm:pt modelId="{3782ED96-9612-4D21-9276-3B54FC1D7D3D}" type="pres">
      <dgm:prSet presAssocID="{149CC693-4CFE-4A31-9F05-1387098C0D20}" presName="descendantText" presStyleLbl="alignAccFollowNode1" presStyleIdx="0" presStyleCnt="1">
        <dgm:presLayoutVars>
          <dgm:bulletEnabled val="1"/>
        </dgm:presLayoutVars>
      </dgm:prSet>
      <dgm:spPr/>
      <dgm:t>
        <a:bodyPr/>
        <a:lstStyle/>
        <a:p>
          <a:endParaRPr lang="es-PE"/>
        </a:p>
      </dgm:t>
    </dgm:pt>
  </dgm:ptLst>
  <dgm:cxnLst>
    <dgm:cxn modelId="{09BE1DC3-CFB4-4DC3-8AC6-B80266A91579}" srcId="{AC0E100C-21AA-4E89-8036-A4D1F88A00A7}" destId="{149CC693-4CFE-4A31-9F05-1387098C0D20}" srcOrd="0" destOrd="0" parTransId="{2E8A470A-BAB7-4D7E-9AE9-BCA59D5A514C}" sibTransId="{9F23E0FE-E6E1-4643-8444-591BAEEC9845}"/>
    <dgm:cxn modelId="{49A82DFA-2564-4165-84A4-28C104B4DD90}" srcId="{149CC693-4CFE-4A31-9F05-1387098C0D20}" destId="{B8B47401-84EE-45EA-9BE8-F2DEADFA6604}" srcOrd="0" destOrd="0" parTransId="{7719E81D-BE3B-45E8-B04C-8F374AFDB1F7}" sibTransId="{E040742C-4554-433B-87DD-878908A829D7}"/>
    <dgm:cxn modelId="{F417667F-F90B-480E-943C-0D658FD045F3}" srcId="{149CC693-4CFE-4A31-9F05-1387098C0D20}" destId="{59C6397A-1137-495C-A8C1-D6E1A3DB6AC9}" srcOrd="3" destOrd="0" parTransId="{E745A896-9530-44E4-8CBA-B6971055A47D}" sibTransId="{E8E292D2-0A96-4729-8DBE-3FDF250CED3A}"/>
    <dgm:cxn modelId="{5124316F-9D9F-4CBC-9EF5-33BA133CFC39}" type="presOf" srcId="{B8B47401-84EE-45EA-9BE8-F2DEADFA6604}" destId="{3782ED96-9612-4D21-9276-3B54FC1D7D3D}" srcOrd="0" destOrd="0" presId="urn:microsoft.com/office/officeart/2005/8/layout/vList5"/>
    <dgm:cxn modelId="{A7C457DB-95B4-437A-B2B5-0B9FF8A878F9}" type="presOf" srcId="{946D5276-5CE4-45FC-9BB5-1227DF4DCD47}" destId="{3782ED96-9612-4D21-9276-3B54FC1D7D3D}" srcOrd="0" destOrd="2" presId="urn:microsoft.com/office/officeart/2005/8/layout/vList5"/>
    <dgm:cxn modelId="{DA9479BB-638F-4F02-92DD-83DEE30ADD3D}" type="presOf" srcId="{053F756A-7E7B-4BEE-8489-D8350E5FD166}" destId="{3782ED96-9612-4D21-9276-3B54FC1D7D3D}" srcOrd="0" destOrd="1" presId="urn:microsoft.com/office/officeart/2005/8/layout/vList5"/>
    <dgm:cxn modelId="{8B82DBBB-07E7-48D3-B826-B4CAD06E0FD1}" srcId="{149CC693-4CFE-4A31-9F05-1387098C0D20}" destId="{053F756A-7E7B-4BEE-8489-D8350E5FD166}" srcOrd="1" destOrd="0" parTransId="{9E9C3C3C-E6E9-43D3-93B4-B24187596539}" sibTransId="{42FDED7E-337E-4312-8903-3F1CCEC9ED7D}"/>
    <dgm:cxn modelId="{A684647A-49FA-41A0-8B52-5F43B8FA8E0E}" type="presOf" srcId="{149CC693-4CFE-4A31-9F05-1387098C0D20}" destId="{DAE373F1-E1EB-4635-9708-C4B07BF4E2D8}" srcOrd="0" destOrd="0" presId="urn:microsoft.com/office/officeart/2005/8/layout/vList5"/>
    <dgm:cxn modelId="{4D6C07A8-989F-4882-958D-1365BB751070}" type="presOf" srcId="{59C6397A-1137-495C-A8C1-D6E1A3DB6AC9}" destId="{3782ED96-9612-4D21-9276-3B54FC1D7D3D}" srcOrd="0" destOrd="3" presId="urn:microsoft.com/office/officeart/2005/8/layout/vList5"/>
    <dgm:cxn modelId="{F1CF4F3D-8F57-4499-849C-0F1C687B1816}" type="presOf" srcId="{AC0E100C-21AA-4E89-8036-A4D1F88A00A7}" destId="{EA86D372-5A8C-425F-8CAD-A94E3DFF8FDD}" srcOrd="0" destOrd="0" presId="urn:microsoft.com/office/officeart/2005/8/layout/vList5"/>
    <dgm:cxn modelId="{61006D42-FE5C-4392-8764-702F77666787}" srcId="{149CC693-4CFE-4A31-9F05-1387098C0D20}" destId="{946D5276-5CE4-45FC-9BB5-1227DF4DCD47}" srcOrd="2" destOrd="0" parTransId="{B82E0490-4630-4CB5-A885-0BC5AB55D0AC}" sibTransId="{579D81CD-F775-4E59-BBFF-440140F1BE85}"/>
    <dgm:cxn modelId="{6A748815-4283-4706-B6EB-C6EF93FC22FD}" type="presParOf" srcId="{EA86D372-5A8C-425F-8CAD-A94E3DFF8FDD}" destId="{8729EFEA-CE58-40E8-9C9A-77B7223AEB24}" srcOrd="0" destOrd="0" presId="urn:microsoft.com/office/officeart/2005/8/layout/vList5"/>
    <dgm:cxn modelId="{6ACDF085-20EF-40B9-BCBA-86BD20B27237}" type="presParOf" srcId="{8729EFEA-CE58-40E8-9C9A-77B7223AEB24}" destId="{DAE373F1-E1EB-4635-9708-C4B07BF4E2D8}" srcOrd="0" destOrd="0" presId="urn:microsoft.com/office/officeart/2005/8/layout/vList5"/>
    <dgm:cxn modelId="{F24072AC-2C7A-486C-908A-5D8DCBFCEC85}" type="presParOf" srcId="{8729EFEA-CE58-40E8-9C9A-77B7223AEB24}" destId="{3782ED96-9612-4D21-9276-3B54FC1D7D3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9172E197-024A-449F-8FC5-71AA4E917C22}" type="doc">
      <dgm:prSet loTypeId="urn:microsoft.com/office/officeart/2005/8/layout/vList2" loCatId="list" qsTypeId="urn:microsoft.com/office/officeart/2005/8/quickstyle/simple1#49" qsCatId="simple" csTypeId="urn:microsoft.com/office/officeart/2005/8/colors/accent1_2#50" csCatId="accent1" phldr="1"/>
      <dgm:spPr/>
      <dgm:t>
        <a:bodyPr/>
        <a:lstStyle/>
        <a:p>
          <a:endParaRPr lang="es-PE"/>
        </a:p>
      </dgm:t>
    </dgm:pt>
    <dgm:pt modelId="{59325BC2-352F-4836-ABF8-38C62A3C4FF5}">
      <dgm:prSet phldrT="[Texto]" custT="1"/>
      <dgm:spPr>
        <a:noFill/>
        <a:ln>
          <a:solidFill>
            <a:schemeClr val="accent5">
              <a:lumMod val="50000"/>
            </a:schemeClr>
          </a:solidFill>
        </a:ln>
      </dgm:spPr>
      <dgm:t>
        <a:bodyPr/>
        <a:lstStyle/>
        <a:p>
          <a:r>
            <a:rPr lang="es-PE" sz="2000" b="1" dirty="0" smtClean="0">
              <a:solidFill>
                <a:schemeClr val="accent5">
                  <a:lumMod val="50000"/>
                </a:schemeClr>
              </a:solidFill>
            </a:rPr>
            <a:t>JUBILACIÓN DE MANERA FACULTATIVA PARA EL SERVIDOR</a:t>
          </a:r>
          <a:endParaRPr lang="es-PE" sz="2000" dirty="0">
            <a:solidFill>
              <a:schemeClr val="accent5">
                <a:lumMod val="50000"/>
              </a:schemeClr>
            </a:solidFill>
          </a:endParaRPr>
        </a:p>
      </dgm:t>
    </dgm:pt>
    <dgm:pt modelId="{50311C5F-8498-44EE-A139-930935CFADF5}" type="parTrans" cxnId="{23B890EE-46A1-45E5-9743-189408EB17EA}">
      <dgm:prSet/>
      <dgm:spPr/>
      <dgm:t>
        <a:bodyPr/>
        <a:lstStyle/>
        <a:p>
          <a:endParaRPr lang="es-PE"/>
        </a:p>
      </dgm:t>
    </dgm:pt>
    <dgm:pt modelId="{CE3ABC8F-BD9E-4A51-A83E-18AB810C66D7}" type="sibTrans" cxnId="{23B890EE-46A1-45E5-9743-189408EB17EA}">
      <dgm:prSet/>
      <dgm:spPr/>
      <dgm:t>
        <a:bodyPr/>
        <a:lstStyle/>
        <a:p>
          <a:endParaRPr lang="es-PE"/>
        </a:p>
      </dgm:t>
    </dgm:pt>
    <dgm:pt modelId="{5493A98A-47B8-447E-ABC6-C7E4A765F8D9}">
      <dgm:prSet phldrT="[Texto]" custT="1"/>
      <dgm:spPr/>
      <dgm:t>
        <a:bodyPr/>
        <a:lstStyle/>
        <a:p>
          <a:r>
            <a:rPr lang="es-PE" sz="1800" b="0" dirty="0" smtClean="0">
              <a:solidFill>
                <a:schemeClr val="accent5">
                  <a:lumMod val="50000"/>
                </a:schemeClr>
              </a:solidFill>
            </a:rPr>
            <a:t>Cuando el servidor civil alcanza la edad de 65 años</a:t>
          </a:r>
          <a:endParaRPr lang="es-PE" sz="1800" b="0" dirty="0">
            <a:solidFill>
              <a:schemeClr val="accent5">
                <a:lumMod val="50000"/>
              </a:schemeClr>
            </a:solidFill>
          </a:endParaRPr>
        </a:p>
      </dgm:t>
    </dgm:pt>
    <dgm:pt modelId="{B275E531-DC66-41BC-BE00-7DF8B32714A9}" type="parTrans" cxnId="{9CF71BCE-871C-4184-83F9-C3016EB49E80}">
      <dgm:prSet/>
      <dgm:spPr/>
      <dgm:t>
        <a:bodyPr/>
        <a:lstStyle/>
        <a:p>
          <a:endParaRPr lang="es-PE"/>
        </a:p>
      </dgm:t>
    </dgm:pt>
    <dgm:pt modelId="{D10548B0-10A7-42A2-A609-0A9358F5441A}" type="sibTrans" cxnId="{9CF71BCE-871C-4184-83F9-C3016EB49E80}">
      <dgm:prSet/>
      <dgm:spPr/>
      <dgm:t>
        <a:bodyPr/>
        <a:lstStyle/>
        <a:p>
          <a:endParaRPr lang="es-PE"/>
        </a:p>
      </dgm:t>
    </dgm:pt>
    <dgm:pt modelId="{0DB5948F-1731-4E15-9B4F-D9AA41C8EB4F}">
      <dgm:prSet phldrT="[Texto]" custT="1"/>
      <dgm:spPr/>
      <dgm:t>
        <a:bodyPr/>
        <a:lstStyle/>
        <a:p>
          <a:endParaRPr lang="es-PE" sz="1800" b="0" dirty="0"/>
        </a:p>
      </dgm:t>
    </dgm:pt>
    <dgm:pt modelId="{501A6E35-C00D-4E0C-A354-898E699D5538}" type="parTrans" cxnId="{C0158516-315C-40F7-9A1C-3F724ADE2842}">
      <dgm:prSet/>
      <dgm:spPr/>
      <dgm:t>
        <a:bodyPr/>
        <a:lstStyle/>
        <a:p>
          <a:endParaRPr lang="es-PE"/>
        </a:p>
      </dgm:t>
    </dgm:pt>
    <dgm:pt modelId="{CCAC8408-1F1D-4C1C-AA9C-067761EE8721}" type="sibTrans" cxnId="{C0158516-315C-40F7-9A1C-3F724ADE2842}">
      <dgm:prSet/>
      <dgm:spPr/>
      <dgm:t>
        <a:bodyPr/>
        <a:lstStyle/>
        <a:p>
          <a:endParaRPr lang="es-PE"/>
        </a:p>
      </dgm:t>
    </dgm:pt>
    <dgm:pt modelId="{108BD4F1-B567-4A34-ADDD-5346BA7F9BEB}" type="pres">
      <dgm:prSet presAssocID="{9172E197-024A-449F-8FC5-71AA4E917C22}" presName="linear" presStyleCnt="0">
        <dgm:presLayoutVars>
          <dgm:animLvl val="lvl"/>
          <dgm:resizeHandles val="exact"/>
        </dgm:presLayoutVars>
      </dgm:prSet>
      <dgm:spPr/>
      <dgm:t>
        <a:bodyPr/>
        <a:lstStyle/>
        <a:p>
          <a:endParaRPr lang="es-PE"/>
        </a:p>
      </dgm:t>
    </dgm:pt>
    <dgm:pt modelId="{44D72FBD-78E6-4080-B43F-4D90DB8F6939}" type="pres">
      <dgm:prSet presAssocID="{59325BC2-352F-4836-ABF8-38C62A3C4FF5}" presName="parentText" presStyleLbl="node1" presStyleIdx="0" presStyleCnt="1">
        <dgm:presLayoutVars>
          <dgm:chMax val="0"/>
          <dgm:bulletEnabled val="1"/>
        </dgm:presLayoutVars>
      </dgm:prSet>
      <dgm:spPr/>
      <dgm:t>
        <a:bodyPr/>
        <a:lstStyle/>
        <a:p>
          <a:endParaRPr lang="es-PE"/>
        </a:p>
      </dgm:t>
    </dgm:pt>
    <dgm:pt modelId="{95C93550-E315-4D01-BE1F-C2C77EDE438C}" type="pres">
      <dgm:prSet presAssocID="{59325BC2-352F-4836-ABF8-38C62A3C4FF5}" presName="childText" presStyleLbl="revTx" presStyleIdx="0" presStyleCnt="1">
        <dgm:presLayoutVars>
          <dgm:bulletEnabled val="1"/>
        </dgm:presLayoutVars>
      </dgm:prSet>
      <dgm:spPr/>
      <dgm:t>
        <a:bodyPr/>
        <a:lstStyle/>
        <a:p>
          <a:endParaRPr lang="es-PE"/>
        </a:p>
      </dgm:t>
    </dgm:pt>
  </dgm:ptLst>
  <dgm:cxnLst>
    <dgm:cxn modelId="{23B890EE-46A1-45E5-9743-189408EB17EA}" srcId="{9172E197-024A-449F-8FC5-71AA4E917C22}" destId="{59325BC2-352F-4836-ABF8-38C62A3C4FF5}" srcOrd="0" destOrd="0" parTransId="{50311C5F-8498-44EE-A139-930935CFADF5}" sibTransId="{CE3ABC8F-BD9E-4A51-A83E-18AB810C66D7}"/>
    <dgm:cxn modelId="{9CF71BCE-871C-4184-83F9-C3016EB49E80}" srcId="{59325BC2-352F-4836-ABF8-38C62A3C4FF5}" destId="{5493A98A-47B8-447E-ABC6-C7E4A765F8D9}" srcOrd="1" destOrd="0" parTransId="{B275E531-DC66-41BC-BE00-7DF8B32714A9}" sibTransId="{D10548B0-10A7-42A2-A609-0A9358F5441A}"/>
    <dgm:cxn modelId="{5F3601E3-8C32-4A08-BE98-33DE57317327}" type="presOf" srcId="{0DB5948F-1731-4E15-9B4F-D9AA41C8EB4F}" destId="{95C93550-E315-4D01-BE1F-C2C77EDE438C}" srcOrd="0" destOrd="0" presId="urn:microsoft.com/office/officeart/2005/8/layout/vList2"/>
    <dgm:cxn modelId="{4EA5FB5D-F228-45D9-8AB4-54733B499353}" type="presOf" srcId="{9172E197-024A-449F-8FC5-71AA4E917C22}" destId="{108BD4F1-B567-4A34-ADDD-5346BA7F9BEB}" srcOrd="0" destOrd="0" presId="urn:microsoft.com/office/officeart/2005/8/layout/vList2"/>
    <dgm:cxn modelId="{D706AE7E-F74B-4DE7-9E72-9A0496FB8F1A}" type="presOf" srcId="{59325BC2-352F-4836-ABF8-38C62A3C4FF5}" destId="{44D72FBD-78E6-4080-B43F-4D90DB8F6939}" srcOrd="0" destOrd="0" presId="urn:microsoft.com/office/officeart/2005/8/layout/vList2"/>
    <dgm:cxn modelId="{C0158516-315C-40F7-9A1C-3F724ADE2842}" srcId="{59325BC2-352F-4836-ABF8-38C62A3C4FF5}" destId="{0DB5948F-1731-4E15-9B4F-D9AA41C8EB4F}" srcOrd="0" destOrd="0" parTransId="{501A6E35-C00D-4E0C-A354-898E699D5538}" sibTransId="{CCAC8408-1F1D-4C1C-AA9C-067761EE8721}"/>
    <dgm:cxn modelId="{94E5CD42-F6DB-4B1B-8FFD-480D19951A4C}" type="presOf" srcId="{5493A98A-47B8-447E-ABC6-C7E4A765F8D9}" destId="{95C93550-E315-4D01-BE1F-C2C77EDE438C}" srcOrd="0" destOrd="1" presId="urn:microsoft.com/office/officeart/2005/8/layout/vList2"/>
    <dgm:cxn modelId="{266F606F-05C4-48A9-8561-EA72D23E6DD2}" type="presParOf" srcId="{108BD4F1-B567-4A34-ADDD-5346BA7F9BEB}" destId="{44D72FBD-78E6-4080-B43F-4D90DB8F6939}" srcOrd="0" destOrd="0" presId="urn:microsoft.com/office/officeart/2005/8/layout/vList2"/>
    <dgm:cxn modelId="{68B78379-F69D-45EE-85F4-926926A0FC20}" type="presParOf" srcId="{108BD4F1-B567-4A34-ADDD-5346BA7F9BEB}" destId="{95C93550-E315-4D01-BE1F-C2C77EDE438C}"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BAA7D434-3E98-4CDB-966B-CE81FAC3A7E0}" type="doc">
      <dgm:prSet loTypeId="urn:microsoft.com/office/officeart/2005/8/layout/hierarchy1" loCatId="hierarchy" qsTypeId="urn:microsoft.com/office/officeart/2005/8/quickstyle/simple1#50" qsCatId="simple" csTypeId="urn:microsoft.com/office/officeart/2005/8/colors/accent1_2#51" csCatId="accent1" phldr="1"/>
      <dgm:spPr/>
      <dgm:t>
        <a:bodyPr/>
        <a:lstStyle/>
        <a:p>
          <a:endParaRPr lang="es-PE"/>
        </a:p>
      </dgm:t>
    </dgm:pt>
    <dgm:pt modelId="{62E43F6A-9E4D-48B1-BBCA-BB4293E3F3AD}">
      <dgm:prSet phldrT="[Texto]"/>
      <dgm:spPr>
        <a:ln>
          <a:solidFill>
            <a:schemeClr val="bg2">
              <a:lumMod val="50000"/>
            </a:schemeClr>
          </a:solidFill>
        </a:ln>
      </dgm:spPr>
      <dgm:t>
        <a:bodyPr/>
        <a:lstStyle/>
        <a:p>
          <a:r>
            <a:rPr lang="es-PE" b="1" dirty="0" smtClean="0">
              <a:solidFill>
                <a:schemeClr val="accent5">
                  <a:lumMod val="50000"/>
                </a:schemeClr>
              </a:solidFill>
            </a:rPr>
            <a:t>CASOS DE LA DESTITUCIÓN NULA</a:t>
          </a:r>
          <a:endParaRPr lang="es-PE" b="1" dirty="0">
            <a:solidFill>
              <a:schemeClr val="accent5">
                <a:lumMod val="50000"/>
              </a:schemeClr>
            </a:solidFill>
          </a:endParaRPr>
        </a:p>
      </dgm:t>
    </dgm:pt>
    <dgm:pt modelId="{52BAD270-6547-4FD4-891C-895B93BD7EAE}" type="parTrans" cxnId="{FD49C34D-3A7F-42E6-AC0E-59C632224D84}">
      <dgm:prSet/>
      <dgm:spPr/>
      <dgm:t>
        <a:bodyPr/>
        <a:lstStyle/>
        <a:p>
          <a:endParaRPr lang="es-PE"/>
        </a:p>
      </dgm:t>
    </dgm:pt>
    <dgm:pt modelId="{7F43E5DD-6B77-4BBA-8666-C7DDD348C6F6}" type="sibTrans" cxnId="{FD49C34D-3A7F-42E6-AC0E-59C632224D84}">
      <dgm:prSet/>
      <dgm:spPr/>
      <dgm:t>
        <a:bodyPr/>
        <a:lstStyle/>
        <a:p>
          <a:endParaRPr lang="es-PE"/>
        </a:p>
      </dgm:t>
    </dgm:pt>
    <dgm:pt modelId="{0EE87189-423E-4A89-91B9-C863CBA6EDF6}">
      <dgm:prSet phldrT="[Texto]" custT="1"/>
      <dgm:spPr>
        <a:ln>
          <a:solidFill>
            <a:schemeClr val="bg2">
              <a:lumMod val="50000"/>
            </a:schemeClr>
          </a:solidFill>
        </a:ln>
      </dgm:spPr>
      <dgm:t>
        <a:bodyPr/>
        <a:lstStyle/>
        <a:p>
          <a:r>
            <a:rPr lang="es-PE" sz="1600" dirty="0" smtClean="0">
              <a:solidFill>
                <a:schemeClr val="accent5">
                  <a:lumMod val="50000"/>
                </a:schemeClr>
              </a:solidFill>
            </a:rPr>
            <a:t>La afiliación a un sindicato</a:t>
          </a:r>
          <a:endParaRPr lang="es-PE" sz="1600" dirty="0">
            <a:solidFill>
              <a:schemeClr val="accent5">
                <a:lumMod val="50000"/>
              </a:schemeClr>
            </a:solidFill>
          </a:endParaRPr>
        </a:p>
      </dgm:t>
    </dgm:pt>
    <dgm:pt modelId="{5A828220-9091-4CC5-953D-506AA877A49C}" type="parTrans" cxnId="{614A5976-E927-4C43-A95A-2807E2ACDA77}">
      <dgm:prSet/>
      <dgm:spPr>
        <a:ln>
          <a:solidFill>
            <a:schemeClr val="accent5">
              <a:lumMod val="50000"/>
            </a:schemeClr>
          </a:solidFill>
        </a:ln>
      </dgm:spPr>
      <dgm:t>
        <a:bodyPr/>
        <a:lstStyle/>
        <a:p>
          <a:endParaRPr lang="es-PE"/>
        </a:p>
      </dgm:t>
    </dgm:pt>
    <dgm:pt modelId="{ACF6FF1A-50EB-44A9-8A60-770A32FF18F7}" type="sibTrans" cxnId="{614A5976-E927-4C43-A95A-2807E2ACDA77}">
      <dgm:prSet/>
      <dgm:spPr/>
      <dgm:t>
        <a:bodyPr/>
        <a:lstStyle/>
        <a:p>
          <a:endParaRPr lang="es-PE"/>
        </a:p>
      </dgm:t>
    </dgm:pt>
    <dgm:pt modelId="{CBF9ABB5-86E6-4E46-96F9-B42458F275D2}">
      <dgm:prSet phldrT="[Texto]" custT="1"/>
      <dgm:spPr>
        <a:ln>
          <a:solidFill>
            <a:schemeClr val="bg2">
              <a:lumMod val="50000"/>
            </a:schemeClr>
          </a:solidFill>
        </a:ln>
      </dgm:spPr>
      <dgm:t>
        <a:bodyPr/>
        <a:lstStyle/>
        <a:p>
          <a:r>
            <a:rPr lang="es-PE" sz="1600" dirty="0" smtClean="0">
              <a:solidFill>
                <a:schemeClr val="accent5">
                  <a:lumMod val="50000"/>
                </a:schemeClr>
              </a:solidFill>
            </a:rPr>
            <a:t>La discriminación</a:t>
          </a:r>
          <a:endParaRPr lang="es-PE" sz="1600" dirty="0">
            <a:solidFill>
              <a:schemeClr val="accent5">
                <a:lumMod val="50000"/>
              </a:schemeClr>
            </a:solidFill>
          </a:endParaRPr>
        </a:p>
      </dgm:t>
    </dgm:pt>
    <dgm:pt modelId="{0425531E-D2A1-466F-8AAB-1449F8855299}" type="parTrans" cxnId="{535C6A1B-1CA0-4C99-874A-0A2C9EBECC3F}">
      <dgm:prSet/>
      <dgm:spPr>
        <a:ln>
          <a:solidFill>
            <a:schemeClr val="accent5">
              <a:lumMod val="50000"/>
            </a:schemeClr>
          </a:solidFill>
        </a:ln>
      </dgm:spPr>
      <dgm:t>
        <a:bodyPr/>
        <a:lstStyle/>
        <a:p>
          <a:endParaRPr lang="es-PE"/>
        </a:p>
      </dgm:t>
    </dgm:pt>
    <dgm:pt modelId="{D17A2969-A582-492B-B585-F8A0AF447843}" type="sibTrans" cxnId="{535C6A1B-1CA0-4C99-874A-0A2C9EBECC3F}">
      <dgm:prSet/>
      <dgm:spPr/>
      <dgm:t>
        <a:bodyPr/>
        <a:lstStyle/>
        <a:p>
          <a:endParaRPr lang="es-PE"/>
        </a:p>
      </dgm:t>
    </dgm:pt>
    <dgm:pt modelId="{A4873899-7DF1-4FC8-A15E-58F15FF14203}">
      <dgm:prSet phldrT="[Texto]" custT="1"/>
      <dgm:spPr>
        <a:ln>
          <a:solidFill>
            <a:schemeClr val="bg2">
              <a:lumMod val="50000"/>
            </a:schemeClr>
          </a:solidFill>
        </a:ln>
      </dgm:spPr>
      <dgm:t>
        <a:bodyPr/>
        <a:lstStyle/>
        <a:p>
          <a:r>
            <a:rPr lang="es-PE" sz="1600" dirty="0" smtClean="0">
              <a:solidFill>
                <a:schemeClr val="accent5">
                  <a:lumMod val="50000"/>
                </a:schemeClr>
              </a:solidFill>
            </a:rPr>
            <a:t>El embarazo</a:t>
          </a:r>
          <a:endParaRPr lang="es-PE" sz="1600" dirty="0">
            <a:solidFill>
              <a:schemeClr val="accent5">
                <a:lumMod val="50000"/>
              </a:schemeClr>
            </a:solidFill>
          </a:endParaRPr>
        </a:p>
      </dgm:t>
    </dgm:pt>
    <dgm:pt modelId="{186ED191-8525-4443-921A-066DBBBFF82E}" type="parTrans" cxnId="{9B0E611B-043C-4CC8-A256-0FDB35F8C588}">
      <dgm:prSet/>
      <dgm:spPr>
        <a:ln>
          <a:solidFill>
            <a:schemeClr val="accent5">
              <a:lumMod val="50000"/>
            </a:schemeClr>
          </a:solidFill>
        </a:ln>
      </dgm:spPr>
      <dgm:t>
        <a:bodyPr/>
        <a:lstStyle/>
        <a:p>
          <a:endParaRPr lang="es-PE"/>
        </a:p>
      </dgm:t>
    </dgm:pt>
    <dgm:pt modelId="{43766747-3167-4508-80FE-2333B6879C36}" type="sibTrans" cxnId="{9B0E611B-043C-4CC8-A256-0FDB35F8C588}">
      <dgm:prSet/>
      <dgm:spPr/>
      <dgm:t>
        <a:bodyPr/>
        <a:lstStyle/>
        <a:p>
          <a:endParaRPr lang="es-PE"/>
        </a:p>
      </dgm:t>
    </dgm:pt>
    <dgm:pt modelId="{29FCF954-5D91-461F-B3F2-D660AB76F9B4}">
      <dgm:prSet phldrT="[Texto]" custT="1"/>
      <dgm:spPr>
        <a:ln>
          <a:solidFill>
            <a:schemeClr val="bg2">
              <a:lumMod val="50000"/>
            </a:schemeClr>
          </a:solidFill>
        </a:ln>
      </dgm:spPr>
      <dgm:t>
        <a:bodyPr/>
        <a:lstStyle/>
        <a:p>
          <a:r>
            <a:rPr lang="es-PE" sz="1600" dirty="0" smtClean="0">
              <a:solidFill>
                <a:schemeClr val="accent5">
                  <a:lumMod val="50000"/>
                </a:schemeClr>
              </a:solidFill>
            </a:rPr>
            <a:t>La presentación de un reclamo a la entidad </a:t>
          </a:r>
          <a:endParaRPr lang="es-PE" sz="1600" dirty="0">
            <a:solidFill>
              <a:schemeClr val="accent5">
                <a:lumMod val="50000"/>
              </a:schemeClr>
            </a:solidFill>
          </a:endParaRPr>
        </a:p>
      </dgm:t>
    </dgm:pt>
    <dgm:pt modelId="{FA84E746-5A62-435A-B3ED-0A23BB3932B0}" type="parTrans" cxnId="{F3BDBC5F-6EDA-4935-973B-F615204F174F}">
      <dgm:prSet/>
      <dgm:spPr>
        <a:ln>
          <a:solidFill>
            <a:schemeClr val="accent5">
              <a:lumMod val="50000"/>
            </a:schemeClr>
          </a:solidFill>
        </a:ln>
      </dgm:spPr>
      <dgm:t>
        <a:bodyPr/>
        <a:lstStyle/>
        <a:p>
          <a:endParaRPr lang="es-PE"/>
        </a:p>
      </dgm:t>
    </dgm:pt>
    <dgm:pt modelId="{0DF47F8D-E82F-41DE-8293-F24C215D35A1}" type="sibTrans" cxnId="{F3BDBC5F-6EDA-4935-973B-F615204F174F}">
      <dgm:prSet/>
      <dgm:spPr/>
      <dgm:t>
        <a:bodyPr/>
        <a:lstStyle/>
        <a:p>
          <a:endParaRPr lang="es-PE"/>
        </a:p>
      </dgm:t>
    </dgm:pt>
    <dgm:pt modelId="{BF87AE03-9B0F-47A5-A393-64B768EA9FD6}" type="pres">
      <dgm:prSet presAssocID="{BAA7D434-3E98-4CDB-966B-CE81FAC3A7E0}" presName="hierChild1" presStyleCnt="0">
        <dgm:presLayoutVars>
          <dgm:chPref val="1"/>
          <dgm:dir/>
          <dgm:animOne val="branch"/>
          <dgm:animLvl val="lvl"/>
          <dgm:resizeHandles/>
        </dgm:presLayoutVars>
      </dgm:prSet>
      <dgm:spPr/>
      <dgm:t>
        <a:bodyPr/>
        <a:lstStyle/>
        <a:p>
          <a:endParaRPr lang="es-PE"/>
        </a:p>
      </dgm:t>
    </dgm:pt>
    <dgm:pt modelId="{85E6F047-F2A3-43FD-AB71-2C263BF2CE4F}" type="pres">
      <dgm:prSet presAssocID="{62E43F6A-9E4D-48B1-BBCA-BB4293E3F3AD}" presName="hierRoot1" presStyleCnt="0"/>
      <dgm:spPr/>
    </dgm:pt>
    <dgm:pt modelId="{CB1E9110-715B-4EB1-8387-F8FDD4797ABE}" type="pres">
      <dgm:prSet presAssocID="{62E43F6A-9E4D-48B1-BBCA-BB4293E3F3AD}" presName="composite" presStyleCnt="0"/>
      <dgm:spPr/>
    </dgm:pt>
    <dgm:pt modelId="{7C73BB60-6271-4AA5-A25B-047957FDF907}" type="pres">
      <dgm:prSet presAssocID="{62E43F6A-9E4D-48B1-BBCA-BB4293E3F3AD}" presName="background" presStyleLbl="node0" presStyleIdx="0" presStyleCnt="1"/>
      <dgm:spPr>
        <a:noFill/>
        <a:ln>
          <a:solidFill>
            <a:schemeClr val="accent5">
              <a:lumMod val="50000"/>
            </a:schemeClr>
          </a:solidFill>
        </a:ln>
      </dgm:spPr>
      <dgm:t>
        <a:bodyPr/>
        <a:lstStyle/>
        <a:p>
          <a:endParaRPr lang="es-PE"/>
        </a:p>
      </dgm:t>
    </dgm:pt>
    <dgm:pt modelId="{56E7E75A-CE2C-472A-84B0-5F39B39EF893}" type="pres">
      <dgm:prSet presAssocID="{62E43F6A-9E4D-48B1-BBCA-BB4293E3F3AD}" presName="text" presStyleLbl="fgAcc0" presStyleIdx="0" presStyleCnt="1" custScaleX="146414" custLinFactNeighborX="352" custLinFactNeighborY="-70995">
        <dgm:presLayoutVars>
          <dgm:chPref val="3"/>
        </dgm:presLayoutVars>
      </dgm:prSet>
      <dgm:spPr/>
      <dgm:t>
        <a:bodyPr/>
        <a:lstStyle/>
        <a:p>
          <a:endParaRPr lang="es-PE"/>
        </a:p>
      </dgm:t>
    </dgm:pt>
    <dgm:pt modelId="{8EDCD15A-04F0-4BB3-9B6C-805E86216555}" type="pres">
      <dgm:prSet presAssocID="{62E43F6A-9E4D-48B1-BBCA-BB4293E3F3AD}" presName="hierChild2" presStyleCnt="0"/>
      <dgm:spPr/>
    </dgm:pt>
    <dgm:pt modelId="{1AF083C1-D442-421F-AC49-ADC7B38C87A3}" type="pres">
      <dgm:prSet presAssocID="{5A828220-9091-4CC5-953D-506AA877A49C}" presName="Name10" presStyleLbl="parChTrans1D2" presStyleIdx="0" presStyleCnt="4"/>
      <dgm:spPr/>
      <dgm:t>
        <a:bodyPr/>
        <a:lstStyle/>
        <a:p>
          <a:endParaRPr lang="es-PE"/>
        </a:p>
      </dgm:t>
    </dgm:pt>
    <dgm:pt modelId="{5317727C-B16B-4BDC-AA47-CDFF141DCCB5}" type="pres">
      <dgm:prSet presAssocID="{0EE87189-423E-4A89-91B9-C863CBA6EDF6}" presName="hierRoot2" presStyleCnt="0"/>
      <dgm:spPr/>
    </dgm:pt>
    <dgm:pt modelId="{FD391110-6BC0-4657-82D4-3FC5E147B652}" type="pres">
      <dgm:prSet presAssocID="{0EE87189-423E-4A89-91B9-C863CBA6EDF6}" presName="composite2" presStyleCnt="0"/>
      <dgm:spPr/>
    </dgm:pt>
    <dgm:pt modelId="{BFC5A92C-97FA-4691-949B-597C976AFE3C}" type="pres">
      <dgm:prSet presAssocID="{0EE87189-423E-4A89-91B9-C863CBA6EDF6}" presName="background2" presStyleLbl="node2" presStyleIdx="0" presStyleCnt="4"/>
      <dgm:spPr>
        <a:noFill/>
        <a:ln>
          <a:solidFill>
            <a:schemeClr val="accent5">
              <a:lumMod val="50000"/>
            </a:schemeClr>
          </a:solidFill>
        </a:ln>
      </dgm:spPr>
      <dgm:t>
        <a:bodyPr/>
        <a:lstStyle/>
        <a:p>
          <a:endParaRPr lang="es-PE"/>
        </a:p>
      </dgm:t>
    </dgm:pt>
    <dgm:pt modelId="{F341053F-7644-41D0-B14F-899058152397}" type="pres">
      <dgm:prSet presAssocID="{0EE87189-423E-4A89-91B9-C863CBA6EDF6}" presName="text2" presStyleLbl="fgAcc2" presStyleIdx="0" presStyleCnt="4">
        <dgm:presLayoutVars>
          <dgm:chPref val="3"/>
        </dgm:presLayoutVars>
      </dgm:prSet>
      <dgm:spPr/>
      <dgm:t>
        <a:bodyPr/>
        <a:lstStyle/>
        <a:p>
          <a:endParaRPr lang="es-PE"/>
        </a:p>
      </dgm:t>
    </dgm:pt>
    <dgm:pt modelId="{64DBDE9D-4BCE-4660-8E75-D53D00586102}" type="pres">
      <dgm:prSet presAssocID="{0EE87189-423E-4A89-91B9-C863CBA6EDF6}" presName="hierChild3" presStyleCnt="0"/>
      <dgm:spPr/>
    </dgm:pt>
    <dgm:pt modelId="{B8DA27A8-550E-40D4-8B55-0C1C3A8BCA70}" type="pres">
      <dgm:prSet presAssocID="{0425531E-D2A1-466F-8AAB-1449F8855299}" presName="Name10" presStyleLbl="parChTrans1D2" presStyleIdx="1" presStyleCnt="4"/>
      <dgm:spPr/>
      <dgm:t>
        <a:bodyPr/>
        <a:lstStyle/>
        <a:p>
          <a:endParaRPr lang="es-PE"/>
        </a:p>
      </dgm:t>
    </dgm:pt>
    <dgm:pt modelId="{37E48327-A71B-499A-8468-99742D3378D7}" type="pres">
      <dgm:prSet presAssocID="{CBF9ABB5-86E6-4E46-96F9-B42458F275D2}" presName="hierRoot2" presStyleCnt="0"/>
      <dgm:spPr/>
    </dgm:pt>
    <dgm:pt modelId="{77C35D28-DC91-4792-9F0D-351EC8079A82}" type="pres">
      <dgm:prSet presAssocID="{CBF9ABB5-86E6-4E46-96F9-B42458F275D2}" presName="composite2" presStyleCnt="0"/>
      <dgm:spPr/>
    </dgm:pt>
    <dgm:pt modelId="{5813E3E7-3A12-472A-9CCF-8B807D37530D}" type="pres">
      <dgm:prSet presAssocID="{CBF9ABB5-86E6-4E46-96F9-B42458F275D2}" presName="background2" presStyleLbl="node2" presStyleIdx="1" presStyleCnt="4"/>
      <dgm:spPr>
        <a:noFill/>
        <a:ln>
          <a:solidFill>
            <a:schemeClr val="accent5">
              <a:lumMod val="50000"/>
            </a:schemeClr>
          </a:solidFill>
        </a:ln>
      </dgm:spPr>
      <dgm:t>
        <a:bodyPr/>
        <a:lstStyle/>
        <a:p>
          <a:endParaRPr lang="es-PE"/>
        </a:p>
      </dgm:t>
    </dgm:pt>
    <dgm:pt modelId="{3A280CF4-5169-48A9-BED4-B6FD2C34501C}" type="pres">
      <dgm:prSet presAssocID="{CBF9ABB5-86E6-4E46-96F9-B42458F275D2}" presName="text2" presStyleLbl="fgAcc2" presStyleIdx="1" presStyleCnt="4">
        <dgm:presLayoutVars>
          <dgm:chPref val="3"/>
        </dgm:presLayoutVars>
      </dgm:prSet>
      <dgm:spPr/>
      <dgm:t>
        <a:bodyPr/>
        <a:lstStyle/>
        <a:p>
          <a:endParaRPr lang="es-PE"/>
        </a:p>
      </dgm:t>
    </dgm:pt>
    <dgm:pt modelId="{AED1EA35-8F45-49F0-B85C-51CE1BCDC381}" type="pres">
      <dgm:prSet presAssocID="{CBF9ABB5-86E6-4E46-96F9-B42458F275D2}" presName="hierChild3" presStyleCnt="0"/>
      <dgm:spPr/>
    </dgm:pt>
    <dgm:pt modelId="{962FF986-F9FF-4382-B003-2C0C38A99FD2}" type="pres">
      <dgm:prSet presAssocID="{186ED191-8525-4443-921A-066DBBBFF82E}" presName="Name10" presStyleLbl="parChTrans1D2" presStyleIdx="2" presStyleCnt="4"/>
      <dgm:spPr/>
      <dgm:t>
        <a:bodyPr/>
        <a:lstStyle/>
        <a:p>
          <a:endParaRPr lang="es-PE"/>
        </a:p>
      </dgm:t>
    </dgm:pt>
    <dgm:pt modelId="{60C43410-448D-48D2-A028-E262F11CC545}" type="pres">
      <dgm:prSet presAssocID="{A4873899-7DF1-4FC8-A15E-58F15FF14203}" presName="hierRoot2" presStyleCnt="0"/>
      <dgm:spPr/>
    </dgm:pt>
    <dgm:pt modelId="{E369464C-FE7E-48DD-83EA-662336C2D6E7}" type="pres">
      <dgm:prSet presAssocID="{A4873899-7DF1-4FC8-A15E-58F15FF14203}" presName="composite2" presStyleCnt="0"/>
      <dgm:spPr/>
    </dgm:pt>
    <dgm:pt modelId="{A2A9DD6E-2D63-4AFA-8B27-AAF3EDFD4FFE}" type="pres">
      <dgm:prSet presAssocID="{A4873899-7DF1-4FC8-A15E-58F15FF14203}" presName="background2" presStyleLbl="node2" presStyleIdx="2" presStyleCnt="4"/>
      <dgm:spPr>
        <a:noFill/>
        <a:ln>
          <a:solidFill>
            <a:schemeClr val="accent5">
              <a:lumMod val="50000"/>
            </a:schemeClr>
          </a:solidFill>
        </a:ln>
      </dgm:spPr>
      <dgm:t>
        <a:bodyPr/>
        <a:lstStyle/>
        <a:p>
          <a:endParaRPr lang="es-PE"/>
        </a:p>
      </dgm:t>
    </dgm:pt>
    <dgm:pt modelId="{034D9AF5-1E13-4CC2-B490-B7E579D54708}" type="pres">
      <dgm:prSet presAssocID="{A4873899-7DF1-4FC8-A15E-58F15FF14203}" presName="text2" presStyleLbl="fgAcc2" presStyleIdx="2" presStyleCnt="4">
        <dgm:presLayoutVars>
          <dgm:chPref val="3"/>
        </dgm:presLayoutVars>
      </dgm:prSet>
      <dgm:spPr/>
      <dgm:t>
        <a:bodyPr/>
        <a:lstStyle/>
        <a:p>
          <a:endParaRPr lang="es-PE"/>
        </a:p>
      </dgm:t>
    </dgm:pt>
    <dgm:pt modelId="{8A0CFC7B-FC6E-4D6C-A6F3-DF7234AC5938}" type="pres">
      <dgm:prSet presAssocID="{A4873899-7DF1-4FC8-A15E-58F15FF14203}" presName="hierChild3" presStyleCnt="0"/>
      <dgm:spPr/>
    </dgm:pt>
    <dgm:pt modelId="{EBCEEA54-10AA-44C7-A3DC-46FB3ACAD6FA}" type="pres">
      <dgm:prSet presAssocID="{FA84E746-5A62-435A-B3ED-0A23BB3932B0}" presName="Name10" presStyleLbl="parChTrans1D2" presStyleIdx="3" presStyleCnt="4"/>
      <dgm:spPr/>
      <dgm:t>
        <a:bodyPr/>
        <a:lstStyle/>
        <a:p>
          <a:endParaRPr lang="es-PE"/>
        </a:p>
      </dgm:t>
    </dgm:pt>
    <dgm:pt modelId="{1E795833-0A04-4FD6-B061-A45C28E34D1F}" type="pres">
      <dgm:prSet presAssocID="{29FCF954-5D91-461F-B3F2-D660AB76F9B4}" presName="hierRoot2" presStyleCnt="0"/>
      <dgm:spPr/>
    </dgm:pt>
    <dgm:pt modelId="{270048C0-5DFF-488A-BA81-FAC4933AB949}" type="pres">
      <dgm:prSet presAssocID="{29FCF954-5D91-461F-B3F2-D660AB76F9B4}" presName="composite2" presStyleCnt="0"/>
      <dgm:spPr/>
    </dgm:pt>
    <dgm:pt modelId="{BF8FD882-55AA-4DFD-945A-216DCA346232}" type="pres">
      <dgm:prSet presAssocID="{29FCF954-5D91-461F-B3F2-D660AB76F9B4}" presName="background2" presStyleLbl="node2" presStyleIdx="3" presStyleCnt="4"/>
      <dgm:spPr>
        <a:noFill/>
        <a:ln>
          <a:solidFill>
            <a:schemeClr val="accent5">
              <a:lumMod val="50000"/>
            </a:schemeClr>
          </a:solidFill>
        </a:ln>
      </dgm:spPr>
      <dgm:t>
        <a:bodyPr/>
        <a:lstStyle/>
        <a:p>
          <a:endParaRPr lang="es-PE"/>
        </a:p>
      </dgm:t>
    </dgm:pt>
    <dgm:pt modelId="{120B98F9-7083-47EE-95F8-B1D07EA94EDD}" type="pres">
      <dgm:prSet presAssocID="{29FCF954-5D91-461F-B3F2-D660AB76F9B4}" presName="text2" presStyleLbl="fgAcc2" presStyleIdx="3" presStyleCnt="4">
        <dgm:presLayoutVars>
          <dgm:chPref val="3"/>
        </dgm:presLayoutVars>
      </dgm:prSet>
      <dgm:spPr/>
      <dgm:t>
        <a:bodyPr/>
        <a:lstStyle/>
        <a:p>
          <a:endParaRPr lang="es-PE"/>
        </a:p>
      </dgm:t>
    </dgm:pt>
    <dgm:pt modelId="{8656C32F-2F45-4D86-8251-F214A8D54ACF}" type="pres">
      <dgm:prSet presAssocID="{29FCF954-5D91-461F-B3F2-D660AB76F9B4}" presName="hierChild3" presStyleCnt="0"/>
      <dgm:spPr/>
    </dgm:pt>
  </dgm:ptLst>
  <dgm:cxnLst>
    <dgm:cxn modelId="{49F43685-83F5-49C2-84B8-B93B612CD7F9}" type="presOf" srcId="{62E43F6A-9E4D-48B1-BBCA-BB4293E3F3AD}" destId="{56E7E75A-CE2C-472A-84B0-5F39B39EF893}" srcOrd="0" destOrd="0" presId="urn:microsoft.com/office/officeart/2005/8/layout/hierarchy1"/>
    <dgm:cxn modelId="{CC343473-8979-41A1-A97F-A69942BE8CCB}" type="presOf" srcId="{29FCF954-5D91-461F-B3F2-D660AB76F9B4}" destId="{120B98F9-7083-47EE-95F8-B1D07EA94EDD}" srcOrd="0" destOrd="0" presId="urn:microsoft.com/office/officeart/2005/8/layout/hierarchy1"/>
    <dgm:cxn modelId="{C00CBE95-5A95-41F9-B689-EBC073AFE3F0}" type="presOf" srcId="{A4873899-7DF1-4FC8-A15E-58F15FF14203}" destId="{034D9AF5-1E13-4CC2-B490-B7E579D54708}" srcOrd="0" destOrd="0" presId="urn:microsoft.com/office/officeart/2005/8/layout/hierarchy1"/>
    <dgm:cxn modelId="{E5EDC7B8-8526-40F7-B16E-788A6738569B}" type="presOf" srcId="{0EE87189-423E-4A89-91B9-C863CBA6EDF6}" destId="{F341053F-7644-41D0-B14F-899058152397}" srcOrd="0" destOrd="0" presId="urn:microsoft.com/office/officeart/2005/8/layout/hierarchy1"/>
    <dgm:cxn modelId="{9B0E611B-043C-4CC8-A256-0FDB35F8C588}" srcId="{62E43F6A-9E4D-48B1-BBCA-BB4293E3F3AD}" destId="{A4873899-7DF1-4FC8-A15E-58F15FF14203}" srcOrd="2" destOrd="0" parTransId="{186ED191-8525-4443-921A-066DBBBFF82E}" sibTransId="{43766747-3167-4508-80FE-2333B6879C36}"/>
    <dgm:cxn modelId="{27E714FB-183C-4F13-A649-42CFD82170B7}" type="presOf" srcId="{0425531E-D2A1-466F-8AAB-1449F8855299}" destId="{B8DA27A8-550E-40D4-8B55-0C1C3A8BCA70}" srcOrd="0" destOrd="0" presId="urn:microsoft.com/office/officeart/2005/8/layout/hierarchy1"/>
    <dgm:cxn modelId="{535C6A1B-1CA0-4C99-874A-0A2C9EBECC3F}" srcId="{62E43F6A-9E4D-48B1-BBCA-BB4293E3F3AD}" destId="{CBF9ABB5-86E6-4E46-96F9-B42458F275D2}" srcOrd="1" destOrd="0" parTransId="{0425531E-D2A1-466F-8AAB-1449F8855299}" sibTransId="{D17A2969-A582-492B-B585-F8A0AF447843}"/>
    <dgm:cxn modelId="{B573FD5F-D5DC-433D-B599-E3DD6EF13804}" type="presOf" srcId="{FA84E746-5A62-435A-B3ED-0A23BB3932B0}" destId="{EBCEEA54-10AA-44C7-A3DC-46FB3ACAD6FA}" srcOrd="0" destOrd="0" presId="urn:microsoft.com/office/officeart/2005/8/layout/hierarchy1"/>
    <dgm:cxn modelId="{614A5976-E927-4C43-A95A-2807E2ACDA77}" srcId="{62E43F6A-9E4D-48B1-BBCA-BB4293E3F3AD}" destId="{0EE87189-423E-4A89-91B9-C863CBA6EDF6}" srcOrd="0" destOrd="0" parTransId="{5A828220-9091-4CC5-953D-506AA877A49C}" sibTransId="{ACF6FF1A-50EB-44A9-8A60-770A32FF18F7}"/>
    <dgm:cxn modelId="{FD49C34D-3A7F-42E6-AC0E-59C632224D84}" srcId="{BAA7D434-3E98-4CDB-966B-CE81FAC3A7E0}" destId="{62E43F6A-9E4D-48B1-BBCA-BB4293E3F3AD}" srcOrd="0" destOrd="0" parTransId="{52BAD270-6547-4FD4-891C-895B93BD7EAE}" sibTransId="{7F43E5DD-6B77-4BBA-8666-C7DDD348C6F6}"/>
    <dgm:cxn modelId="{3D11153E-71F7-41F0-94B7-4147F29CBE2F}" type="presOf" srcId="{CBF9ABB5-86E6-4E46-96F9-B42458F275D2}" destId="{3A280CF4-5169-48A9-BED4-B6FD2C34501C}" srcOrd="0" destOrd="0" presId="urn:microsoft.com/office/officeart/2005/8/layout/hierarchy1"/>
    <dgm:cxn modelId="{011130D3-8BA6-43F1-AABA-5D1A89359CD0}" type="presOf" srcId="{BAA7D434-3E98-4CDB-966B-CE81FAC3A7E0}" destId="{BF87AE03-9B0F-47A5-A393-64B768EA9FD6}" srcOrd="0" destOrd="0" presId="urn:microsoft.com/office/officeart/2005/8/layout/hierarchy1"/>
    <dgm:cxn modelId="{DD81D5A8-A9C3-4B61-8ED8-2959BF8C61A4}" type="presOf" srcId="{186ED191-8525-4443-921A-066DBBBFF82E}" destId="{962FF986-F9FF-4382-B003-2C0C38A99FD2}" srcOrd="0" destOrd="0" presId="urn:microsoft.com/office/officeart/2005/8/layout/hierarchy1"/>
    <dgm:cxn modelId="{00B8FEBF-7DCB-4BE4-AC9E-382EFB167552}" type="presOf" srcId="{5A828220-9091-4CC5-953D-506AA877A49C}" destId="{1AF083C1-D442-421F-AC49-ADC7B38C87A3}" srcOrd="0" destOrd="0" presId="urn:microsoft.com/office/officeart/2005/8/layout/hierarchy1"/>
    <dgm:cxn modelId="{F3BDBC5F-6EDA-4935-973B-F615204F174F}" srcId="{62E43F6A-9E4D-48B1-BBCA-BB4293E3F3AD}" destId="{29FCF954-5D91-461F-B3F2-D660AB76F9B4}" srcOrd="3" destOrd="0" parTransId="{FA84E746-5A62-435A-B3ED-0A23BB3932B0}" sibTransId="{0DF47F8D-E82F-41DE-8293-F24C215D35A1}"/>
    <dgm:cxn modelId="{5A2FE358-C0BA-48CC-A369-F163B0BA04F8}" type="presParOf" srcId="{BF87AE03-9B0F-47A5-A393-64B768EA9FD6}" destId="{85E6F047-F2A3-43FD-AB71-2C263BF2CE4F}" srcOrd="0" destOrd="0" presId="urn:microsoft.com/office/officeart/2005/8/layout/hierarchy1"/>
    <dgm:cxn modelId="{DBD12336-8BD3-4F31-8728-3565714FA31E}" type="presParOf" srcId="{85E6F047-F2A3-43FD-AB71-2C263BF2CE4F}" destId="{CB1E9110-715B-4EB1-8387-F8FDD4797ABE}" srcOrd="0" destOrd="0" presId="urn:microsoft.com/office/officeart/2005/8/layout/hierarchy1"/>
    <dgm:cxn modelId="{F3E6EE8D-9C2F-4D1E-AD90-45CB41EC3AD3}" type="presParOf" srcId="{CB1E9110-715B-4EB1-8387-F8FDD4797ABE}" destId="{7C73BB60-6271-4AA5-A25B-047957FDF907}" srcOrd="0" destOrd="0" presId="urn:microsoft.com/office/officeart/2005/8/layout/hierarchy1"/>
    <dgm:cxn modelId="{7EE16EE6-2939-4EF9-941A-835CDC6591CC}" type="presParOf" srcId="{CB1E9110-715B-4EB1-8387-F8FDD4797ABE}" destId="{56E7E75A-CE2C-472A-84B0-5F39B39EF893}" srcOrd="1" destOrd="0" presId="urn:microsoft.com/office/officeart/2005/8/layout/hierarchy1"/>
    <dgm:cxn modelId="{F60E007A-0C22-477C-95DB-1EA581FA6DE0}" type="presParOf" srcId="{85E6F047-F2A3-43FD-AB71-2C263BF2CE4F}" destId="{8EDCD15A-04F0-4BB3-9B6C-805E86216555}" srcOrd="1" destOrd="0" presId="urn:microsoft.com/office/officeart/2005/8/layout/hierarchy1"/>
    <dgm:cxn modelId="{74CA98D7-DAE9-4325-824D-89B5933B2A21}" type="presParOf" srcId="{8EDCD15A-04F0-4BB3-9B6C-805E86216555}" destId="{1AF083C1-D442-421F-AC49-ADC7B38C87A3}" srcOrd="0" destOrd="0" presId="urn:microsoft.com/office/officeart/2005/8/layout/hierarchy1"/>
    <dgm:cxn modelId="{4DF72A46-FF80-4F1E-8044-950EC3F60E1D}" type="presParOf" srcId="{8EDCD15A-04F0-4BB3-9B6C-805E86216555}" destId="{5317727C-B16B-4BDC-AA47-CDFF141DCCB5}" srcOrd="1" destOrd="0" presId="urn:microsoft.com/office/officeart/2005/8/layout/hierarchy1"/>
    <dgm:cxn modelId="{E81F27F9-56D8-4C3A-AC56-415DEDD58B4F}" type="presParOf" srcId="{5317727C-B16B-4BDC-AA47-CDFF141DCCB5}" destId="{FD391110-6BC0-4657-82D4-3FC5E147B652}" srcOrd="0" destOrd="0" presId="urn:microsoft.com/office/officeart/2005/8/layout/hierarchy1"/>
    <dgm:cxn modelId="{85566F25-18D0-4820-B4A5-42035E663D67}" type="presParOf" srcId="{FD391110-6BC0-4657-82D4-3FC5E147B652}" destId="{BFC5A92C-97FA-4691-949B-597C976AFE3C}" srcOrd="0" destOrd="0" presId="urn:microsoft.com/office/officeart/2005/8/layout/hierarchy1"/>
    <dgm:cxn modelId="{1AFACF28-3EA8-4379-8FAB-E9AF08729E57}" type="presParOf" srcId="{FD391110-6BC0-4657-82D4-3FC5E147B652}" destId="{F341053F-7644-41D0-B14F-899058152397}" srcOrd="1" destOrd="0" presId="urn:microsoft.com/office/officeart/2005/8/layout/hierarchy1"/>
    <dgm:cxn modelId="{FE4D2911-2B99-4EB2-9012-10E2E6D88FCA}" type="presParOf" srcId="{5317727C-B16B-4BDC-AA47-CDFF141DCCB5}" destId="{64DBDE9D-4BCE-4660-8E75-D53D00586102}" srcOrd="1" destOrd="0" presId="urn:microsoft.com/office/officeart/2005/8/layout/hierarchy1"/>
    <dgm:cxn modelId="{4BDEFDB7-2DE6-4CC9-BF41-E1BD82DCE60A}" type="presParOf" srcId="{8EDCD15A-04F0-4BB3-9B6C-805E86216555}" destId="{B8DA27A8-550E-40D4-8B55-0C1C3A8BCA70}" srcOrd="2" destOrd="0" presId="urn:microsoft.com/office/officeart/2005/8/layout/hierarchy1"/>
    <dgm:cxn modelId="{D4CA241A-4CEE-4EEB-9747-FB59475696FA}" type="presParOf" srcId="{8EDCD15A-04F0-4BB3-9B6C-805E86216555}" destId="{37E48327-A71B-499A-8468-99742D3378D7}" srcOrd="3" destOrd="0" presId="urn:microsoft.com/office/officeart/2005/8/layout/hierarchy1"/>
    <dgm:cxn modelId="{D5CA20B0-1639-4AA8-B990-823A693FB5C4}" type="presParOf" srcId="{37E48327-A71B-499A-8468-99742D3378D7}" destId="{77C35D28-DC91-4792-9F0D-351EC8079A82}" srcOrd="0" destOrd="0" presId="urn:microsoft.com/office/officeart/2005/8/layout/hierarchy1"/>
    <dgm:cxn modelId="{A2577D09-E0F0-4BD9-BB10-53CA235144A3}" type="presParOf" srcId="{77C35D28-DC91-4792-9F0D-351EC8079A82}" destId="{5813E3E7-3A12-472A-9CCF-8B807D37530D}" srcOrd="0" destOrd="0" presId="urn:microsoft.com/office/officeart/2005/8/layout/hierarchy1"/>
    <dgm:cxn modelId="{C2C602FF-CD87-4CE7-94CB-5783308AF27A}" type="presParOf" srcId="{77C35D28-DC91-4792-9F0D-351EC8079A82}" destId="{3A280CF4-5169-48A9-BED4-B6FD2C34501C}" srcOrd="1" destOrd="0" presId="urn:microsoft.com/office/officeart/2005/8/layout/hierarchy1"/>
    <dgm:cxn modelId="{0EB096BD-84C7-420B-B092-E86FF93E4EF7}" type="presParOf" srcId="{37E48327-A71B-499A-8468-99742D3378D7}" destId="{AED1EA35-8F45-49F0-B85C-51CE1BCDC381}" srcOrd="1" destOrd="0" presId="urn:microsoft.com/office/officeart/2005/8/layout/hierarchy1"/>
    <dgm:cxn modelId="{06DE3DBB-DB5E-4A0D-8B80-775725A28F91}" type="presParOf" srcId="{8EDCD15A-04F0-4BB3-9B6C-805E86216555}" destId="{962FF986-F9FF-4382-B003-2C0C38A99FD2}" srcOrd="4" destOrd="0" presId="urn:microsoft.com/office/officeart/2005/8/layout/hierarchy1"/>
    <dgm:cxn modelId="{7B682FA3-E1BD-461B-833E-6F63334CFDC0}" type="presParOf" srcId="{8EDCD15A-04F0-4BB3-9B6C-805E86216555}" destId="{60C43410-448D-48D2-A028-E262F11CC545}" srcOrd="5" destOrd="0" presId="urn:microsoft.com/office/officeart/2005/8/layout/hierarchy1"/>
    <dgm:cxn modelId="{F9A73850-6F2F-44C3-BFE3-90E61CCAEE52}" type="presParOf" srcId="{60C43410-448D-48D2-A028-E262F11CC545}" destId="{E369464C-FE7E-48DD-83EA-662336C2D6E7}" srcOrd="0" destOrd="0" presId="urn:microsoft.com/office/officeart/2005/8/layout/hierarchy1"/>
    <dgm:cxn modelId="{789C08C7-2753-4D58-B4BE-8B4D4972F7C0}" type="presParOf" srcId="{E369464C-FE7E-48DD-83EA-662336C2D6E7}" destId="{A2A9DD6E-2D63-4AFA-8B27-AAF3EDFD4FFE}" srcOrd="0" destOrd="0" presId="urn:microsoft.com/office/officeart/2005/8/layout/hierarchy1"/>
    <dgm:cxn modelId="{D9553104-6A3D-4FF8-8E74-BEBA778CBE96}" type="presParOf" srcId="{E369464C-FE7E-48DD-83EA-662336C2D6E7}" destId="{034D9AF5-1E13-4CC2-B490-B7E579D54708}" srcOrd="1" destOrd="0" presId="urn:microsoft.com/office/officeart/2005/8/layout/hierarchy1"/>
    <dgm:cxn modelId="{62E5AAB1-2FBC-4CA3-A626-CD5D3FA3D1A0}" type="presParOf" srcId="{60C43410-448D-48D2-A028-E262F11CC545}" destId="{8A0CFC7B-FC6E-4D6C-A6F3-DF7234AC5938}" srcOrd="1" destOrd="0" presId="urn:microsoft.com/office/officeart/2005/8/layout/hierarchy1"/>
    <dgm:cxn modelId="{60A24A14-953E-467D-A03D-5467186ABEFC}" type="presParOf" srcId="{8EDCD15A-04F0-4BB3-9B6C-805E86216555}" destId="{EBCEEA54-10AA-44C7-A3DC-46FB3ACAD6FA}" srcOrd="6" destOrd="0" presId="urn:microsoft.com/office/officeart/2005/8/layout/hierarchy1"/>
    <dgm:cxn modelId="{7EDC5AE2-FB45-48C0-83EB-838F863A3EEF}" type="presParOf" srcId="{8EDCD15A-04F0-4BB3-9B6C-805E86216555}" destId="{1E795833-0A04-4FD6-B061-A45C28E34D1F}" srcOrd="7" destOrd="0" presId="urn:microsoft.com/office/officeart/2005/8/layout/hierarchy1"/>
    <dgm:cxn modelId="{F253055E-1468-4291-91BA-46552EF883D0}" type="presParOf" srcId="{1E795833-0A04-4FD6-B061-A45C28E34D1F}" destId="{270048C0-5DFF-488A-BA81-FAC4933AB949}" srcOrd="0" destOrd="0" presId="urn:microsoft.com/office/officeart/2005/8/layout/hierarchy1"/>
    <dgm:cxn modelId="{1B07D262-7C96-4B6A-8425-A60FB0A36A12}" type="presParOf" srcId="{270048C0-5DFF-488A-BA81-FAC4933AB949}" destId="{BF8FD882-55AA-4DFD-945A-216DCA346232}" srcOrd="0" destOrd="0" presId="urn:microsoft.com/office/officeart/2005/8/layout/hierarchy1"/>
    <dgm:cxn modelId="{8FC5FCFB-73E7-4E42-BDA6-79B95B9465AC}" type="presParOf" srcId="{270048C0-5DFF-488A-BA81-FAC4933AB949}" destId="{120B98F9-7083-47EE-95F8-B1D07EA94EDD}" srcOrd="1" destOrd="0" presId="urn:microsoft.com/office/officeart/2005/8/layout/hierarchy1"/>
    <dgm:cxn modelId="{6E41DE85-6A99-4D0E-89DB-C8277B36877D}" type="presParOf" srcId="{1E795833-0A04-4FD6-B061-A45C28E34D1F}" destId="{8656C32F-2F45-4D86-8251-F214A8D54AC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18F65D00-1A22-4202-B753-99CAF113B39B}" type="doc">
      <dgm:prSet loTypeId="urn:microsoft.com/office/officeart/2005/8/layout/pyramid2" loCatId="list" qsTypeId="urn:microsoft.com/office/officeart/2005/8/quickstyle/simple1#51" qsCatId="simple" csTypeId="urn:microsoft.com/office/officeart/2005/8/colors/accent1_2#52" csCatId="accent1" phldr="1"/>
      <dgm:spPr/>
      <dgm:t>
        <a:bodyPr/>
        <a:lstStyle/>
        <a:p>
          <a:endParaRPr lang="es-PE"/>
        </a:p>
      </dgm:t>
    </dgm:pt>
    <dgm:pt modelId="{FACF20F4-0DED-44E5-8055-74AA8B70CA09}">
      <dgm:prSet phldrT="[Texto]" custT="1"/>
      <dgm:spPr>
        <a:solidFill>
          <a:schemeClr val="bg1"/>
        </a:solidFill>
        <a:ln>
          <a:solidFill>
            <a:schemeClr val="accent5">
              <a:lumMod val="50000"/>
            </a:schemeClr>
          </a:solidFill>
        </a:ln>
      </dgm:spPr>
      <dgm:t>
        <a:bodyPr/>
        <a:lstStyle/>
        <a:p>
          <a:r>
            <a:rPr lang="es-PE" sz="1400" dirty="0" smtClean="0">
              <a:solidFill>
                <a:schemeClr val="accent5">
                  <a:lumMod val="50000"/>
                </a:schemeClr>
              </a:solidFill>
            </a:rPr>
            <a:t>Se tomará como base de cálculo la compensación económica compuesta de la principal y la ajustada pagada en el último mes de servicio.</a:t>
          </a:r>
          <a:endParaRPr lang="es-PE" sz="1400" dirty="0"/>
        </a:p>
      </dgm:t>
    </dgm:pt>
    <dgm:pt modelId="{13DC8656-4D56-4245-965C-41BB6BDC9C4C}" type="parTrans" cxnId="{63924E3A-88D5-48B9-B391-9D379C164617}">
      <dgm:prSet/>
      <dgm:spPr/>
      <dgm:t>
        <a:bodyPr/>
        <a:lstStyle/>
        <a:p>
          <a:endParaRPr lang="es-PE"/>
        </a:p>
      </dgm:t>
    </dgm:pt>
    <dgm:pt modelId="{26B5BA76-B5EA-4524-93FE-463A1BFFA5E7}" type="sibTrans" cxnId="{63924E3A-88D5-48B9-B391-9D379C164617}">
      <dgm:prSet/>
      <dgm:spPr/>
      <dgm:t>
        <a:bodyPr/>
        <a:lstStyle/>
        <a:p>
          <a:endParaRPr lang="es-PE"/>
        </a:p>
      </dgm:t>
    </dgm:pt>
    <dgm:pt modelId="{AD4322B1-A87B-4EFA-8E2D-19B6E85EBED2}">
      <dgm:prSet phldrT="[Texto]"/>
      <dgm:spPr>
        <a:solidFill>
          <a:srgbClr val="FFFFFF"/>
        </a:solidFill>
        <a:ln>
          <a:solidFill>
            <a:schemeClr val="accent5">
              <a:lumMod val="50000"/>
            </a:schemeClr>
          </a:solidFill>
        </a:ln>
      </dgm:spPr>
      <dgm:t>
        <a:bodyPr/>
        <a:lstStyle/>
        <a:p>
          <a:r>
            <a:rPr lang="es-PE" dirty="0" smtClean="0">
              <a:solidFill>
                <a:schemeClr val="accent5">
                  <a:lumMod val="50000"/>
                </a:schemeClr>
              </a:solidFill>
            </a:rPr>
            <a:t>Equivale a una y media de dichas compensaciones económicas mensuales, por cada año completo de servicios, hasta un máximo de doce (12) compensaciones económicas mensuales. Las fracciones se abonan en forma proporcional por dozavos y treintavos.</a:t>
          </a:r>
          <a:endParaRPr lang="es-PE" dirty="0"/>
        </a:p>
      </dgm:t>
    </dgm:pt>
    <dgm:pt modelId="{67ACCB1E-7E0D-45C1-9BC1-31237C1C7483}" type="parTrans" cxnId="{7C6BBD54-D57E-464E-A972-AD839BC050FB}">
      <dgm:prSet/>
      <dgm:spPr/>
      <dgm:t>
        <a:bodyPr/>
        <a:lstStyle/>
        <a:p>
          <a:endParaRPr lang="es-PE"/>
        </a:p>
      </dgm:t>
    </dgm:pt>
    <dgm:pt modelId="{CF320049-0403-4E02-989E-7C63EB18E56F}" type="sibTrans" cxnId="{7C6BBD54-D57E-464E-A972-AD839BC050FB}">
      <dgm:prSet/>
      <dgm:spPr/>
      <dgm:t>
        <a:bodyPr/>
        <a:lstStyle/>
        <a:p>
          <a:endParaRPr lang="es-PE"/>
        </a:p>
      </dgm:t>
    </dgm:pt>
    <dgm:pt modelId="{4671B79E-48DD-4B85-B37E-0CC5CA4FA85E}">
      <dgm:prSet phldrT="[Texto]"/>
      <dgm:spPr>
        <a:solidFill>
          <a:srgbClr val="FFFFFF"/>
        </a:solidFill>
        <a:ln>
          <a:solidFill>
            <a:schemeClr val="accent5">
              <a:lumMod val="50000"/>
            </a:schemeClr>
          </a:solidFill>
        </a:ln>
      </dgm:spPr>
      <dgm:t>
        <a:bodyPr/>
        <a:lstStyle/>
        <a:p>
          <a:r>
            <a:rPr lang="es-PE" dirty="0" smtClean="0">
              <a:solidFill>
                <a:schemeClr val="accent5">
                  <a:lumMod val="50000"/>
                </a:schemeClr>
              </a:solidFill>
            </a:rPr>
            <a:t>No procede la indemnización en el caso de los servidores de confianza.</a:t>
          </a:r>
          <a:endParaRPr lang="es-PE" dirty="0"/>
        </a:p>
      </dgm:t>
    </dgm:pt>
    <dgm:pt modelId="{5961270B-4ADA-48B5-A7FA-A7CE59ADB7F8}" type="parTrans" cxnId="{771AD260-9172-4CFC-BA00-59D24C916913}">
      <dgm:prSet/>
      <dgm:spPr/>
      <dgm:t>
        <a:bodyPr/>
        <a:lstStyle/>
        <a:p>
          <a:endParaRPr lang="es-PE"/>
        </a:p>
      </dgm:t>
    </dgm:pt>
    <dgm:pt modelId="{9B725F7E-DFD9-404B-A269-BEF8AF8B6139}" type="sibTrans" cxnId="{771AD260-9172-4CFC-BA00-59D24C916913}">
      <dgm:prSet/>
      <dgm:spPr/>
      <dgm:t>
        <a:bodyPr/>
        <a:lstStyle/>
        <a:p>
          <a:endParaRPr lang="es-PE"/>
        </a:p>
      </dgm:t>
    </dgm:pt>
    <dgm:pt modelId="{203053C4-402B-46A4-A9DA-B3AD42F9567D}" type="pres">
      <dgm:prSet presAssocID="{18F65D00-1A22-4202-B753-99CAF113B39B}" presName="compositeShape" presStyleCnt="0">
        <dgm:presLayoutVars>
          <dgm:dir/>
          <dgm:resizeHandles/>
        </dgm:presLayoutVars>
      </dgm:prSet>
      <dgm:spPr/>
      <dgm:t>
        <a:bodyPr/>
        <a:lstStyle/>
        <a:p>
          <a:endParaRPr lang="es-PE"/>
        </a:p>
      </dgm:t>
    </dgm:pt>
    <dgm:pt modelId="{8FEEAFBA-729F-4A6F-B391-3BCD134BFF39}" type="pres">
      <dgm:prSet presAssocID="{18F65D00-1A22-4202-B753-99CAF113B39B}" presName="pyramid" presStyleLbl="node1" presStyleIdx="0" presStyleCnt="1" custLinFactNeighborX="-11222" custLinFactNeighborY="1754"/>
      <dgm:spPr>
        <a:ln>
          <a:solidFill>
            <a:schemeClr val="accent6">
              <a:lumMod val="50000"/>
            </a:schemeClr>
          </a:solidFill>
        </a:ln>
      </dgm:spPr>
      <dgm:t>
        <a:bodyPr/>
        <a:lstStyle/>
        <a:p>
          <a:endParaRPr lang="es-PE"/>
        </a:p>
      </dgm:t>
    </dgm:pt>
    <dgm:pt modelId="{72550B12-7702-4497-BCFE-DF3B314E41CD}" type="pres">
      <dgm:prSet presAssocID="{18F65D00-1A22-4202-B753-99CAF113B39B}" presName="theList" presStyleCnt="0"/>
      <dgm:spPr/>
    </dgm:pt>
    <dgm:pt modelId="{90656030-7C72-4FEE-B673-8657C0CB33BD}" type="pres">
      <dgm:prSet presAssocID="{FACF20F4-0DED-44E5-8055-74AA8B70CA09}" presName="aNode" presStyleLbl="fgAcc1" presStyleIdx="0" presStyleCnt="3" custScaleX="147170" custScaleY="143622" custLinFactNeighborX="4120" custLinFactNeighborY="23177">
        <dgm:presLayoutVars>
          <dgm:bulletEnabled val="1"/>
        </dgm:presLayoutVars>
      </dgm:prSet>
      <dgm:spPr/>
      <dgm:t>
        <a:bodyPr/>
        <a:lstStyle/>
        <a:p>
          <a:endParaRPr lang="es-PE"/>
        </a:p>
      </dgm:t>
    </dgm:pt>
    <dgm:pt modelId="{B95DA024-6BD7-4D14-A587-BC3D68BC34CE}" type="pres">
      <dgm:prSet presAssocID="{FACF20F4-0DED-44E5-8055-74AA8B70CA09}" presName="aSpace" presStyleCnt="0"/>
      <dgm:spPr/>
    </dgm:pt>
    <dgm:pt modelId="{BDC02773-16A9-42BB-A703-1BBE4527EAEB}" type="pres">
      <dgm:prSet presAssocID="{AD4322B1-A87B-4EFA-8E2D-19B6E85EBED2}" presName="aNode" presStyleLbl="fgAcc1" presStyleIdx="1" presStyleCnt="3" custScaleX="150578" custScaleY="150220" custLinFactY="16352" custLinFactNeighborX="4334" custLinFactNeighborY="100000">
        <dgm:presLayoutVars>
          <dgm:bulletEnabled val="1"/>
        </dgm:presLayoutVars>
      </dgm:prSet>
      <dgm:spPr/>
      <dgm:t>
        <a:bodyPr/>
        <a:lstStyle/>
        <a:p>
          <a:endParaRPr lang="es-PE"/>
        </a:p>
      </dgm:t>
    </dgm:pt>
    <dgm:pt modelId="{85CFFDA8-45AA-4F78-914E-2DAC290DCA9B}" type="pres">
      <dgm:prSet presAssocID="{AD4322B1-A87B-4EFA-8E2D-19B6E85EBED2}" presName="aSpace" presStyleCnt="0"/>
      <dgm:spPr/>
    </dgm:pt>
    <dgm:pt modelId="{F87F68AD-C635-42CF-B008-705B0BE0C662}" type="pres">
      <dgm:prSet presAssocID="{4671B79E-48DD-4B85-B37E-0CC5CA4FA85E}" presName="aNode" presStyleLbl="fgAcc1" presStyleIdx="2" presStyleCnt="3" custScaleX="147876" custScaleY="129644" custLinFactY="29964" custLinFactNeighborX="5045" custLinFactNeighborY="100000">
        <dgm:presLayoutVars>
          <dgm:bulletEnabled val="1"/>
        </dgm:presLayoutVars>
      </dgm:prSet>
      <dgm:spPr/>
      <dgm:t>
        <a:bodyPr/>
        <a:lstStyle/>
        <a:p>
          <a:endParaRPr lang="es-PE"/>
        </a:p>
      </dgm:t>
    </dgm:pt>
    <dgm:pt modelId="{F8F9C011-91A1-45D7-9A97-9E0D28FAECA3}" type="pres">
      <dgm:prSet presAssocID="{4671B79E-48DD-4B85-B37E-0CC5CA4FA85E}" presName="aSpace" presStyleCnt="0"/>
      <dgm:spPr/>
    </dgm:pt>
  </dgm:ptLst>
  <dgm:cxnLst>
    <dgm:cxn modelId="{2239B65E-3F75-4F1E-A129-30D0BC80215C}" type="presOf" srcId="{AD4322B1-A87B-4EFA-8E2D-19B6E85EBED2}" destId="{BDC02773-16A9-42BB-A703-1BBE4527EAEB}" srcOrd="0" destOrd="0" presId="urn:microsoft.com/office/officeart/2005/8/layout/pyramid2"/>
    <dgm:cxn modelId="{63924E3A-88D5-48B9-B391-9D379C164617}" srcId="{18F65D00-1A22-4202-B753-99CAF113B39B}" destId="{FACF20F4-0DED-44E5-8055-74AA8B70CA09}" srcOrd="0" destOrd="0" parTransId="{13DC8656-4D56-4245-965C-41BB6BDC9C4C}" sibTransId="{26B5BA76-B5EA-4524-93FE-463A1BFFA5E7}"/>
    <dgm:cxn modelId="{771AD260-9172-4CFC-BA00-59D24C916913}" srcId="{18F65D00-1A22-4202-B753-99CAF113B39B}" destId="{4671B79E-48DD-4B85-B37E-0CC5CA4FA85E}" srcOrd="2" destOrd="0" parTransId="{5961270B-4ADA-48B5-A7FA-A7CE59ADB7F8}" sibTransId="{9B725F7E-DFD9-404B-A269-BEF8AF8B6139}"/>
    <dgm:cxn modelId="{0A236E9A-C54F-446E-8C43-9A956DE2950D}" type="presOf" srcId="{FACF20F4-0DED-44E5-8055-74AA8B70CA09}" destId="{90656030-7C72-4FEE-B673-8657C0CB33BD}" srcOrd="0" destOrd="0" presId="urn:microsoft.com/office/officeart/2005/8/layout/pyramid2"/>
    <dgm:cxn modelId="{D0115F7A-A284-4815-912E-34B226285F6C}" type="presOf" srcId="{18F65D00-1A22-4202-B753-99CAF113B39B}" destId="{203053C4-402B-46A4-A9DA-B3AD42F9567D}" srcOrd="0" destOrd="0" presId="urn:microsoft.com/office/officeart/2005/8/layout/pyramid2"/>
    <dgm:cxn modelId="{A2C8703B-4178-416F-AFCE-83F98B32C419}" type="presOf" srcId="{4671B79E-48DD-4B85-B37E-0CC5CA4FA85E}" destId="{F87F68AD-C635-42CF-B008-705B0BE0C662}" srcOrd="0" destOrd="0" presId="urn:microsoft.com/office/officeart/2005/8/layout/pyramid2"/>
    <dgm:cxn modelId="{7C6BBD54-D57E-464E-A972-AD839BC050FB}" srcId="{18F65D00-1A22-4202-B753-99CAF113B39B}" destId="{AD4322B1-A87B-4EFA-8E2D-19B6E85EBED2}" srcOrd="1" destOrd="0" parTransId="{67ACCB1E-7E0D-45C1-9BC1-31237C1C7483}" sibTransId="{CF320049-0403-4E02-989E-7C63EB18E56F}"/>
    <dgm:cxn modelId="{EC770724-0F1B-4A33-86EB-255D9949B778}" type="presParOf" srcId="{203053C4-402B-46A4-A9DA-B3AD42F9567D}" destId="{8FEEAFBA-729F-4A6F-B391-3BCD134BFF39}" srcOrd="0" destOrd="0" presId="urn:microsoft.com/office/officeart/2005/8/layout/pyramid2"/>
    <dgm:cxn modelId="{43622EDD-92EC-40EE-95D2-076A62A7B010}" type="presParOf" srcId="{203053C4-402B-46A4-A9DA-B3AD42F9567D}" destId="{72550B12-7702-4497-BCFE-DF3B314E41CD}" srcOrd="1" destOrd="0" presId="urn:microsoft.com/office/officeart/2005/8/layout/pyramid2"/>
    <dgm:cxn modelId="{FA87CAEA-FC4D-4653-B377-3CA6AE7378A7}" type="presParOf" srcId="{72550B12-7702-4497-BCFE-DF3B314E41CD}" destId="{90656030-7C72-4FEE-B673-8657C0CB33BD}" srcOrd="0" destOrd="0" presId="urn:microsoft.com/office/officeart/2005/8/layout/pyramid2"/>
    <dgm:cxn modelId="{19A55901-63AD-4775-8994-7BE347E860E3}" type="presParOf" srcId="{72550B12-7702-4497-BCFE-DF3B314E41CD}" destId="{B95DA024-6BD7-4D14-A587-BC3D68BC34CE}" srcOrd="1" destOrd="0" presId="urn:microsoft.com/office/officeart/2005/8/layout/pyramid2"/>
    <dgm:cxn modelId="{CA68BF39-ECA8-46E3-A5E7-F1BAD33EDACE}" type="presParOf" srcId="{72550B12-7702-4497-BCFE-DF3B314E41CD}" destId="{BDC02773-16A9-42BB-A703-1BBE4527EAEB}" srcOrd="2" destOrd="0" presId="urn:microsoft.com/office/officeart/2005/8/layout/pyramid2"/>
    <dgm:cxn modelId="{9ACD75E9-ED9E-432A-B15F-7D56565F9B2F}" type="presParOf" srcId="{72550B12-7702-4497-BCFE-DF3B314E41CD}" destId="{85CFFDA8-45AA-4F78-914E-2DAC290DCA9B}" srcOrd="3" destOrd="0" presId="urn:microsoft.com/office/officeart/2005/8/layout/pyramid2"/>
    <dgm:cxn modelId="{C039B41F-8273-43A3-9C8F-683CC531DBC4}" type="presParOf" srcId="{72550B12-7702-4497-BCFE-DF3B314E41CD}" destId="{F87F68AD-C635-42CF-B008-705B0BE0C662}" srcOrd="4" destOrd="0" presId="urn:microsoft.com/office/officeart/2005/8/layout/pyramid2"/>
    <dgm:cxn modelId="{6B2F7242-B8AD-4CA4-B64F-F1242FAF82FC}" type="presParOf" srcId="{72550B12-7702-4497-BCFE-DF3B314E41CD}" destId="{F8F9C011-91A1-45D7-9A97-9E0D28FAECA3}"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E8FED6C-C88B-4A5A-A38A-FD4AF915690D}" type="doc">
      <dgm:prSet loTypeId="urn:microsoft.com/office/officeart/2005/8/layout/process1" loCatId="process" qsTypeId="urn:microsoft.com/office/officeart/2005/8/quickstyle/simple1#52" qsCatId="simple" csTypeId="urn:microsoft.com/office/officeart/2005/8/colors/accent1_2#53" csCatId="accent1" phldr="1"/>
      <dgm:spPr/>
      <dgm:t>
        <a:bodyPr/>
        <a:lstStyle/>
        <a:p>
          <a:endParaRPr lang="es-PE"/>
        </a:p>
      </dgm:t>
    </dgm:pt>
    <dgm:pt modelId="{739EB32E-8898-472A-BABA-48CEDD38E9FB}">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Se realiza en una vía procedimental previamente establecida</a:t>
          </a:r>
          <a:endParaRPr lang="es-PE" sz="1600" b="0" dirty="0">
            <a:solidFill>
              <a:schemeClr val="accent5">
                <a:lumMod val="50000"/>
              </a:schemeClr>
            </a:solidFill>
          </a:endParaRPr>
        </a:p>
      </dgm:t>
    </dgm:pt>
    <dgm:pt modelId="{AF8D0B50-DD71-43B9-8CB8-4DAA863AB2F1}" type="parTrans" cxnId="{0AC29769-45B1-4ACB-B0D3-5B223EDB86A4}">
      <dgm:prSet/>
      <dgm:spPr/>
      <dgm:t>
        <a:bodyPr/>
        <a:lstStyle/>
        <a:p>
          <a:endParaRPr lang="es-PE"/>
        </a:p>
      </dgm:t>
    </dgm:pt>
    <dgm:pt modelId="{F172BD6E-F754-4E11-8CCE-DD87BA9D3614}" type="sibTrans" cxnId="{0AC29769-45B1-4ACB-B0D3-5B223EDB86A4}">
      <dgm:prSet/>
      <dgm:spPr>
        <a:solidFill>
          <a:schemeClr val="bg2">
            <a:lumMod val="50000"/>
          </a:schemeClr>
        </a:solidFill>
        <a:ln>
          <a:solidFill>
            <a:schemeClr val="bg2">
              <a:lumMod val="50000"/>
            </a:schemeClr>
          </a:solidFill>
        </a:ln>
      </dgm:spPr>
      <dgm:t>
        <a:bodyPr/>
        <a:lstStyle/>
        <a:p>
          <a:endParaRPr lang="es-PE"/>
        </a:p>
      </dgm:t>
    </dgm:pt>
    <dgm:pt modelId="{D46DA368-F7A5-4FCC-BF39-E864525DBCB9}">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Se sujeta a plazos perentorios  y de prescripción</a:t>
          </a:r>
          <a:endParaRPr lang="es-PE" sz="1600" b="0" dirty="0">
            <a:solidFill>
              <a:schemeClr val="accent5">
                <a:lumMod val="50000"/>
              </a:schemeClr>
            </a:solidFill>
          </a:endParaRPr>
        </a:p>
      </dgm:t>
    </dgm:pt>
    <dgm:pt modelId="{B1639C5F-7DCF-4F2D-9145-C03364A38329}" type="parTrans" cxnId="{E87718E8-3939-4EFB-B518-FF3F0ABE7AB8}">
      <dgm:prSet/>
      <dgm:spPr/>
      <dgm:t>
        <a:bodyPr/>
        <a:lstStyle/>
        <a:p>
          <a:endParaRPr lang="es-PE"/>
        </a:p>
      </dgm:t>
    </dgm:pt>
    <dgm:pt modelId="{3513811F-D6F3-4E10-BD41-D5F657D6590F}" type="sibTrans" cxnId="{E87718E8-3939-4EFB-B518-FF3F0ABE7AB8}">
      <dgm:prSet/>
      <dgm:spPr>
        <a:solidFill>
          <a:schemeClr val="bg2">
            <a:lumMod val="50000"/>
          </a:schemeClr>
        </a:solidFill>
        <a:ln>
          <a:solidFill>
            <a:schemeClr val="bg2">
              <a:lumMod val="50000"/>
            </a:schemeClr>
          </a:solidFill>
        </a:ln>
      </dgm:spPr>
      <dgm:t>
        <a:bodyPr/>
        <a:lstStyle/>
        <a:p>
          <a:endParaRPr lang="es-PE"/>
        </a:p>
      </dgm:t>
    </dgm:pt>
    <dgm:pt modelId="{89A7B5E8-8A7C-436B-AE25-0D03D01F8833}">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Se realiza por escrito</a:t>
          </a:r>
          <a:endParaRPr lang="es-PE" sz="1600" b="0" dirty="0">
            <a:solidFill>
              <a:schemeClr val="accent5">
                <a:lumMod val="50000"/>
              </a:schemeClr>
            </a:solidFill>
          </a:endParaRPr>
        </a:p>
      </dgm:t>
    </dgm:pt>
    <dgm:pt modelId="{A306205A-C623-45E3-B7B1-13287E9CEC12}" type="parTrans" cxnId="{7EEBAE3B-AB58-4879-ABC9-320DDD7F94E9}">
      <dgm:prSet/>
      <dgm:spPr/>
      <dgm:t>
        <a:bodyPr/>
        <a:lstStyle/>
        <a:p>
          <a:endParaRPr lang="es-PE"/>
        </a:p>
      </dgm:t>
    </dgm:pt>
    <dgm:pt modelId="{C61A6C39-4AE3-4D09-827C-78B765C9CDC2}" type="sibTrans" cxnId="{7EEBAE3B-AB58-4879-ABC9-320DDD7F94E9}">
      <dgm:prSet/>
      <dgm:spPr>
        <a:solidFill>
          <a:schemeClr val="bg2">
            <a:lumMod val="50000"/>
          </a:schemeClr>
        </a:solidFill>
        <a:ln>
          <a:solidFill>
            <a:schemeClr val="bg2">
              <a:lumMod val="50000"/>
            </a:schemeClr>
          </a:solidFill>
        </a:ln>
      </dgm:spPr>
      <dgm:t>
        <a:bodyPr/>
        <a:lstStyle/>
        <a:p>
          <a:endParaRPr lang="es-PE"/>
        </a:p>
      </dgm:t>
    </dgm:pt>
    <dgm:pt modelId="{124508E8-AC68-4DFB-9E3E-873FCBF51448}">
      <dgm:prSet phldrT="[Texto]" custT="1"/>
      <dgm:spPr>
        <a:noFill/>
        <a:ln>
          <a:solidFill>
            <a:schemeClr val="accent5">
              <a:lumMod val="50000"/>
            </a:schemeClr>
          </a:solidFill>
        </a:ln>
      </dgm:spPr>
      <dgm:t>
        <a:bodyPr/>
        <a:lstStyle/>
        <a:p>
          <a:r>
            <a:rPr lang="es-PE" sz="1600" b="0" dirty="0" smtClean="0">
              <a:solidFill>
                <a:schemeClr val="accent5">
                  <a:lumMod val="50000"/>
                </a:schemeClr>
              </a:solidFill>
            </a:rPr>
            <a:t>No requiere firma de abogado colegiado</a:t>
          </a:r>
          <a:endParaRPr lang="es-PE" sz="1600" b="0" dirty="0">
            <a:solidFill>
              <a:schemeClr val="accent5">
                <a:lumMod val="50000"/>
              </a:schemeClr>
            </a:solidFill>
          </a:endParaRPr>
        </a:p>
      </dgm:t>
    </dgm:pt>
    <dgm:pt modelId="{7768F4DB-E2A3-4CD1-963C-6872FB47606E}" type="parTrans" cxnId="{A19EDFCB-650E-4784-AC43-057EC5677EA7}">
      <dgm:prSet/>
      <dgm:spPr/>
      <dgm:t>
        <a:bodyPr/>
        <a:lstStyle/>
        <a:p>
          <a:endParaRPr lang="es-PE"/>
        </a:p>
      </dgm:t>
    </dgm:pt>
    <dgm:pt modelId="{0A5B0841-396A-471F-9A00-DFCB1CE236A4}" type="sibTrans" cxnId="{A19EDFCB-650E-4784-AC43-057EC5677EA7}">
      <dgm:prSet/>
      <dgm:spPr/>
      <dgm:t>
        <a:bodyPr/>
        <a:lstStyle/>
        <a:p>
          <a:endParaRPr lang="es-PE"/>
        </a:p>
      </dgm:t>
    </dgm:pt>
    <dgm:pt modelId="{F8CD82C6-9C30-4043-A3BF-6F190665AD28}" type="pres">
      <dgm:prSet presAssocID="{DE8FED6C-C88B-4A5A-A38A-FD4AF915690D}" presName="Name0" presStyleCnt="0">
        <dgm:presLayoutVars>
          <dgm:dir/>
          <dgm:resizeHandles val="exact"/>
        </dgm:presLayoutVars>
      </dgm:prSet>
      <dgm:spPr/>
      <dgm:t>
        <a:bodyPr/>
        <a:lstStyle/>
        <a:p>
          <a:endParaRPr lang="es-PE"/>
        </a:p>
      </dgm:t>
    </dgm:pt>
    <dgm:pt modelId="{2B962842-B8CC-4DFA-ACA7-A679BF22B35B}" type="pres">
      <dgm:prSet presAssocID="{739EB32E-8898-472A-BABA-48CEDD38E9FB}" presName="node" presStyleLbl="node1" presStyleIdx="0" presStyleCnt="4" custScaleY="153492">
        <dgm:presLayoutVars>
          <dgm:bulletEnabled val="1"/>
        </dgm:presLayoutVars>
      </dgm:prSet>
      <dgm:spPr/>
      <dgm:t>
        <a:bodyPr/>
        <a:lstStyle/>
        <a:p>
          <a:endParaRPr lang="es-PE"/>
        </a:p>
      </dgm:t>
    </dgm:pt>
    <dgm:pt modelId="{BBD0069A-8F15-49F1-AA06-80912B935CD2}" type="pres">
      <dgm:prSet presAssocID="{F172BD6E-F754-4E11-8CCE-DD87BA9D3614}" presName="sibTrans" presStyleLbl="sibTrans2D1" presStyleIdx="0" presStyleCnt="3"/>
      <dgm:spPr/>
      <dgm:t>
        <a:bodyPr/>
        <a:lstStyle/>
        <a:p>
          <a:endParaRPr lang="es-PE"/>
        </a:p>
      </dgm:t>
    </dgm:pt>
    <dgm:pt modelId="{89C12D0C-8F69-43DE-A8BB-9B2858D5F7AC}" type="pres">
      <dgm:prSet presAssocID="{F172BD6E-F754-4E11-8CCE-DD87BA9D3614}" presName="connectorText" presStyleLbl="sibTrans2D1" presStyleIdx="0" presStyleCnt="3"/>
      <dgm:spPr/>
      <dgm:t>
        <a:bodyPr/>
        <a:lstStyle/>
        <a:p>
          <a:endParaRPr lang="es-PE"/>
        </a:p>
      </dgm:t>
    </dgm:pt>
    <dgm:pt modelId="{7FAB60B0-070A-47B3-B0B8-BB8FC1BC7A8B}" type="pres">
      <dgm:prSet presAssocID="{D46DA368-F7A5-4FCC-BF39-E864525DBCB9}" presName="node" presStyleLbl="node1" presStyleIdx="1" presStyleCnt="4" custScaleY="153492">
        <dgm:presLayoutVars>
          <dgm:bulletEnabled val="1"/>
        </dgm:presLayoutVars>
      </dgm:prSet>
      <dgm:spPr/>
      <dgm:t>
        <a:bodyPr/>
        <a:lstStyle/>
        <a:p>
          <a:endParaRPr lang="es-PE"/>
        </a:p>
      </dgm:t>
    </dgm:pt>
    <dgm:pt modelId="{261258B8-D03B-4153-BB04-94A17F51F501}" type="pres">
      <dgm:prSet presAssocID="{3513811F-D6F3-4E10-BD41-D5F657D6590F}" presName="sibTrans" presStyleLbl="sibTrans2D1" presStyleIdx="1" presStyleCnt="3" custLinFactNeighborX="13386" custLinFactNeighborY="-27014"/>
      <dgm:spPr/>
      <dgm:t>
        <a:bodyPr/>
        <a:lstStyle/>
        <a:p>
          <a:endParaRPr lang="es-PE"/>
        </a:p>
      </dgm:t>
    </dgm:pt>
    <dgm:pt modelId="{CD062F89-A59C-467E-A3C4-CFC07E350894}" type="pres">
      <dgm:prSet presAssocID="{3513811F-D6F3-4E10-BD41-D5F657D6590F}" presName="connectorText" presStyleLbl="sibTrans2D1" presStyleIdx="1" presStyleCnt="3"/>
      <dgm:spPr/>
      <dgm:t>
        <a:bodyPr/>
        <a:lstStyle/>
        <a:p>
          <a:endParaRPr lang="es-PE"/>
        </a:p>
      </dgm:t>
    </dgm:pt>
    <dgm:pt modelId="{27AB9778-025F-4680-BF03-015F467A98C4}" type="pres">
      <dgm:prSet presAssocID="{89A7B5E8-8A7C-436B-AE25-0D03D01F8833}" presName="node" presStyleLbl="node1" presStyleIdx="2" presStyleCnt="4" custScaleY="153492">
        <dgm:presLayoutVars>
          <dgm:bulletEnabled val="1"/>
        </dgm:presLayoutVars>
      </dgm:prSet>
      <dgm:spPr/>
      <dgm:t>
        <a:bodyPr/>
        <a:lstStyle/>
        <a:p>
          <a:endParaRPr lang="es-PE"/>
        </a:p>
      </dgm:t>
    </dgm:pt>
    <dgm:pt modelId="{A1F197CC-686A-45F3-851C-2AEA102E463F}" type="pres">
      <dgm:prSet presAssocID="{C61A6C39-4AE3-4D09-827C-78B765C9CDC2}" presName="sibTrans" presStyleLbl="sibTrans2D1" presStyleIdx="2" presStyleCnt="3"/>
      <dgm:spPr/>
      <dgm:t>
        <a:bodyPr/>
        <a:lstStyle/>
        <a:p>
          <a:endParaRPr lang="es-PE"/>
        </a:p>
      </dgm:t>
    </dgm:pt>
    <dgm:pt modelId="{520A78B7-2208-4BF5-B791-A4906B4D6CA3}" type="pres">
      <dgm:prSet presAssocID="{C61A6C39-4AE3-4D09-827C-78B765C9CDC2}" presName="connectorText" presStyleLbl="sibTrans2D1" presStyleIdx="2" presStyleCnt="3"/>
      <dgm:spPr/>
      <dgm:t>
        <a:bodyPr/>
        <a:lstStyle/>
        <a:p>
          <a:endParaRPr lang="es-PE"/>
        </a:p>
      </dgm:t>
    </dgm:pt>
    <dgm:pt modelId="{C91CA467-EC48-43F3-A49A-82861692A227}" type="pres">
      <dgm:prSet presAssocID="{124508E8-AC68-4DFB-9E3E-873FCBF51448}" presName="node" presStyleLbl="node1" presStyleIdx="3" presStyleCnt="4" custScaleY="153492">
        <dgm:presLayoutVars>
          <dgm:bulletEnabled val="1"/>
        </dgm:presLayoutVars>
      </dgm:prSet>
      <dgm:spPr/>
      <dgm:t>
        <a:bodyPr/>
        <a:lstStyle/>
        <a:p>
          <a:endParaRPr lang="es-PE"/>
        </a:p>
      </dgm:t>
    </dgm:pt>
  </dgm:ptLst>
  <dgm:cxnLst>
    <dgm:cxn modelId="{7EEBAE3B-AB58-4879-ABC9-320DDD7F94E9}" srcId="{DE8FED6C-C88B-4A5A-A38A-FD4AF915690D}" destId="{89A7B5E8-8A7C-436B-AE25-0D03D01F8833}" srcOrd="2" destOrd="0" parTransId="{A306205A-C623-45E3-B7B1-13287E9CEC12}" sibTransId="{C61A6C39-4AE3-4D09-827C-78B765C9CDC2}"/>
    <dgm:cxn modelId="{E87718E8-3939-4EFB-B518-FF3F0ABE7AB8}" srcId="{DE8FED6C-C88B-4A5A-A38A-FD4AF915690D}" destId="{D46DA368-F7A5-4FCC-BF39-E864525DBCB9}" srcOrd="1" destOrd="0" parTransId="{B1639C5F-7DCF-4F2D-9145-C03364A38329}" sibTransId="{3513811F-D6F3-4E10-BD41-D5F657D6590F}"/>
    <dgm:cxn modelId="{26BD1446-AECC-4038-AEE4-26C24BC0FBB1}" type="presOf" srcId="{3513811F-D6F3-4E10-BD41-D5F657D6590F}" destId="{261258B8-D03B-4153-BB04-94A17F51F501}" srcOrd="0" destOrd="0" presId="urn:microsoft.com/office/officeart/2005/8/layout/process1"/>
    <dgm:cxn modelId="{642FA702-BDD2-401C-9B53-C95F04032086}" type="presOf" srcId="{D46DA368-F7A5-4FCC-BF39-E864525DBCB9}" destId="{7FAB60B0-070A-47B3-B0B8-BB8FC1BC7A8B}" srcOrd="0" destOrd="0" presId="urn:microsoft.com/office/officeart/2005/8/layout/process1"/>
    <dgm:cxn modelId="{0AC29769-45B1-4ACB-B0D3-5B223EDB86A4}" srcId="{DE8FED6C-C88B-4A5A-A38A-FD4AF915690D}" destId="{739EB32E-8898-472A-BABA-48CEDD38E9FB}" srcOrd="0" destOrd="0" parTransId="{AF8D0B50-DD71-43B9-8CB8-4DAA863AB2F1}" sibTransId="{F172BD6E-F754-4E11-8CCE-DD87BA9D3614}"/>
    <dgm:cxn modelId="{B33A4560-F4CD-44C2-B937-00CB1BC29EBB}" type="presOf" srcId="{124508E8-AC68-4DFB-9E3E-873FCBF51448}" destId="{C91CA467-EC48-43F3-A49A-82861692A227}" srcOrd="0" destOrd="0" presId="urn:microsoft.com/office/officeart/2005/8/layout/process1"/>
    <dgm:cxn modelId="{54995292-9892-4917-BA31-BD85CA929714}" type="presOf" srcId="{89A7B5E8-8A7C-436B-AE25-0D03D01F8833}" destId="{27AB9778-025F-4680-BF03-015F467A98C4}" srcOrd="0" destOrd="0" presId="urn:microsoft.com/office/officeart/2005/8/layout/process1"/>
    <dgm:cxn modelId="{7D0299E4-50FC-4F42-85A6-063E93050E3B}" type="presOf" srcId="{739EB32E-8898-472A-BABA-48CEDD38E9FB}" destId="{2B962842-B8CC-4DFA-ACA7-A679BF22B35B}" srcOrd="0" destOrd="0" presId="urn:microsoft.com/office/officeart/2005/8/layout/process1"/>
    <dgm:cxn modelId="{A19EDFCB-650E-4784-AC43-057EC5677EA7}" srcId="{DE8FED6C-C88B-4A5A-A38A-FD4AF915690D}" destId="{124508E8-AC68-4DFB-9E3E-873FCBF51448}" srcOrd="3" destOrd="0" parTransId="{7768F4DB-E2A3-4CD1-963C-6872FB47606E}" sibTransId="{0A5B0841-396A-471F-9A00-DFCB1CE236A4}"/>
    <dgm:cxn modelId="{1DB6DB78-21D5-420E-8779-BD06DCF51AB4}" type="presOf" srcId="{C61A6C39-4AE3-4D09-827C-78B765C9CDC2}" destId="{A1F197CC-686A-45F3-851C-2AEA102E463F}" srcOrd="0" destOrd="0" presId="urn:microsoft.com/office/officeart/2005/8/layout/process1"/>
    <dgm:cxn modelId="{82F99C40-E57B-4FDB-9CC4-FFE7A8DC993D}" type="presOf" srcId="{F172BD6E-F754-4E11-8CCE-DD87BA9D3614}" destId="{BBD0069A-8F15-49F1-AA06-80912B935CD2}" srcOrd="0" destOrd="0" presId="urn:microsoft.com/office/officeart/2005/8/layout/process1"/>
    <dgm:cxn modelId="{DC788B0A-8800-497A-8718-51EAE3E507AA}" type="presOf" srcId="{DE8FED6C-C88B-4A5A-A38A-FD4AF915690D}" destId="{F8CD82C6-9C30-4043-A3BF-6F190665AD28}" srcOrd="0" destOrd="0" presId="urn:microsoft.com/office/officeart/2005/8/layout/process1"/>
    <dgm:cxn modelId="{FE7F7C6C-45A6-438F-926D-F780E94DC016}" type="presOf" srcId="{3513811F-D6F3-4E10-BD41-D5F657D6590F}" destId="{CD062F89-A59C-467E-A3C4-CFC07E350894}" srcOrd="1" destOrd="0" presId="urn:microsoft.com/office/officeart/2005/8/layout/process1"/>
    <dgm:cxn modelId="{4856E2C5-D387-4F19-9414-3E957168EC6B}" type="presOf" srcId="{F172BD6E-F754-4E11-8CCE-DD87BA9D3614}" destId="{89C12D0C-8F69-43DE-A8BB-9B2858D5F7AC}" srcOrd="1" destOrd="0" presId="urn:microsoft.com/office/officeart/2005/8/layout/process1"/>
    <dgm:cxn modelId="{EC4DF95A-867D-4C62-B2FA-59140050D470}" type="presOf" srcId="{C61A6C39-4AE3-4D09-827C-78B765C9CDC2}" destId="{520A78B7-2208-4BF5-B791-A4906B4D6CA3}" srcOrd="1" destOrd="0" presId="urn:microsoft.com/office/officeart/2005/8/layout/process1"/>
    <dgm:cxn modelId="{7D4206DE-341F-433A-A7B2-0053C19678B5}" type="presParOf" srcId="{F8CD82C6-9C30-4043-A3BF-6F190665AD28}" destId="{2B962842-B8CC-4DFA-ACA7-A679BF22B35B}" srcOrd="0" destOrd="0" presId="urn:microsoft.com/office/officeart/2005/8/layout/process1"/>
    <dgm:cxn modelId="{BA733E6D-C23A-49C9-8DB2-69366DFB90DF}" type="presParOf" srcId="{F8CD82C6-9C30-4043-A3BF-6F190665AD28}" destId="{BBD0069A-8F15-49F1-AA06-80912B935CD2}" srcOrd="1" destOrd="0" presId="urn:microsoft.com/office/officeart/2005/8/layout/process1"/>
    <dgm:cxn modelId="{2DC9CBF3-B0CB-4DD6-89B0-21F9BBB3E757}" type="presParOf" srcId="{BBD0069A-8F15-49F1-AA06-80912B935CD2}" destId="{89C12D0C-8F69-43DE-A8BB-9B2858D5F7AC}" srcOrd="0" destOrd="0" presId="urn:microsoft.com/office/officeart/2005/8/layout/process1"/>
    <dgm:cxn modelId="{227BEAF4-A3E5-4099-B687-9D2CA1BA604D}" type="presParOf" srcId="{F8CD82C6-9C30-4043-A3BF-6F190665AD28}" destId="{7FAB60B0-070A-47B3-B0B8-BB8FC1BC7A8B}" srcOrd="2" destOrd="0" presId="urn:microsoft.com/office/officeart/2005/8/layout/process1"/>
    <dgm:cxn modelId="{3E1362B6-E66D-4A0B-8F65-56DAF2BE56DB}" type="presParOf" srcId="{F8CD82C6-9C30-4043-A3BF-6F190665AD28}" destId="{261258B8-D03B-4153-BB04-94A17F51F501}" srcOrd="3" destOrd="0" presId="urn:microsoft.com/office/officeart/2005/8/layout/process1"/>
    <dgm:cxn modelId="{05DA7B3E-2074-4428-A362-6806EB173AB5}" type="presParOf" srcId="{261258B8-D03B-4153-BB04-94A17F51F501}" destId="{CD062F89-A59C-467E-A3C4-CFC07E350894}" srcOrd="0" destOrd="0" presId="urn:microsoft.com/office/officeart/2005/8/layout/process1"/>
    <dgm:cxn modelId="{25FC90AE-4339-4AA4-AAA5-A851278249DB}" type="presParOf" srcId="{F8CD82C6-9C30-4043-A3BF-6F190665AD28}" destId="{27AB9778-025F-4680-BF03-015F467A98C4}" srcOrd="4" destOrd="0" presId="urn:microsoft.com/office/officeart/2005/8/layout/process1"/>
    <dgm:cxn modelId="{7A153ABE-ABE2-4204-AB2D-1441DC38DA5B}" type="presParOf" srcId="{F8CD82C6-9C30-4043-A3BF-6F190665AD28}" destId="{A1F197CC-686A-45F3-851C-2AEA102E463F}" srcOrd="5" destOrd="0" presId="urn:microsoft.com/office/officeart/2005/8/layout/process1"/>
    <dgm:cxn modelId="{1A1DD6EE-47FE-435D-B08B-304058713A2E}" type="presParOf" srcId="{A1F197CC-686A-45F3-851C-2AEA102E463F}" destId="{520A78B7-2208-4BF5-B791-A4906B4D6CA3}" srcOrd="0" destOrd="0" presId="urn:microsoft.com/office/officeart/2005/8/layout/process1"/>
    <dgm:cxn modelId="{0D26C6D7-1BAA-4D57-9D45-3E16AE2C4222}" type="presParOf" srcId="{F8CD82C6-9C30-4043-A3BF-6F190665AD28}" destId="{C91CA467-EC48-43F3-A49A-82861692A227}"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7F8F2B-73F5-4757-866A-FE3283149A7C}" type="doc">
      <dgm:prSet loTypeId="urn:microsoft.com/office/officeart/2005/8/layout/bList2" loCatId="list" qsTypeId="urn:microsoft.com/office/officeart/2005/8/quickstyle/simple1#5" qsCatId="simple" csTypeId="urn:microsoft.com/office/officeart/2005/8/colors/accent1_2#5" csCatId="accent1" phldr="1"/>
      <dgm:spPr/>
    </dgm:pt>
    <dgm:pt modelId="{F801CBD0-A3F3-4D72-8C87-99EBDE3AB01F}">
      <dgm:prSet phldrT="[Texto]" custT="1"/>
      <dgm:spPr>
        <a:solidFill>
          <a:schemeClr val="accent4">
            <a:lumMod val="20000"/>
            <a:lumOff val="80000"/>
          </a:schemeClr>
        </a:solidFill>
        <a:ln>
          <a:solidFill>
            <a:schemeClr val="accent5">
              <a:lumMod val="50000"/>
            </a:schemeClr>
          </a:solidFill>
        </a:ln>
      </dgm:spPr>
      <dgm:t>
        <a:bodyPr/>
        <a:lstStyle/>
        <a:p>
          <a:r>
            <a:rPr lang="es-PE" sz="2000" b="1" dirty="0" smtClean="0">
              <a:solidFill>
                <a:schemeClr val="accent5">
                  <a:lumMod val="50000"/>
                </a:schemeClr>
              </a:solidFill>
            </a:rPr>
            <a:t>   LA MATERNIDAD</a:t>
          </a:r>
          <a:endParaRPr lang="es-PE" sz="2000" dirty="0">
            <a:solidFill>
              <a:schemeClr val="accent5">
                <a:lumMod val="50000"/>
              </a:schemeClr>
            </a:solidFill>
          </a:endParaRPr>
        </a:p>
      </dgm:t>
    </dgm:pt>
    <dgm:pt modelId="{935AEF69-4062-487A-AFA1-708695B008D0}" type="parTrans" cxnId="{FC384430-3249-4169-8C8F-052AC8B88216}">
      <dgm:prSet/>
      <dgm:spPr/>
      <dgm:t>
        <a:bodyPr/>
        <a:lstStyle/>
        <a:p>
          <a:endParaRPr lang="es-PE"/>
        </a:p>
      </dgm:t>
    </dgm:pt>
    <dgm:pt modelId="{D31FE6C8-27CB-479D-953D-7C1D2871FE49}" type="sibTrans" cxnId="{FC384430-3249-4169-8C8F-052AC8B88216}">
      <dgm:prSet/>
      <dgm:spPr/>
      <dgm:t>
        <a:bodyPr/>
        <a:lstStyle/>
        <a:p>
          <a:endParaRPr lang="es-PE"/>
        </a:p>
      </dgm:t>
    </dgm:pt>
    <dgm:pt modelId="{79B6FF90-63BB-472B-B207-12A94F4FED62}">
      <dgm:prSet phldrT="[Texto]" custT="1"/>
      <dgm:spPr>
        <a:noFill/>
        <a:ln>
          <a:solidFill>
            <a:schemeClr val="accent5">
              <a:lumMod val="50000"/>
            </a:schemeClr>
          </a:solidFill>
        </a:ln>
      </dgm:spPr>
      <dgm:t>
        <a:bodyPr/>
        <a:lstStyle/>
        <a:p>
          <a:pPr algn="l"/>
          <a:r>
            <a:rPr lang="es-PE" sz="1800" b="0" dirty="0" smtClean="0">
              <a:solidFill>
                <a:schemeClr val="accent5">
                  <a:lumMod val="50000"/>
                </a:schemeClr>
              </a:solidFill>
            </a:rPr>
            <a:t>Es de aplicación a todas las servidoras civiles, sin discriminación, de acuerdo con la ley de la materia. El pago del subsidio se abona de acuerdo con la ley de la materia.</a:t>
          </a:r>
          <a:endParaRPr lang="es-PE" sz="1800" b="0" dirty="0">
            <a:solidFill>
              <a:schemeClr val="accent5">
                <a:lumMod val="50000"/>
              </a:schemeClr>
            </a:solidFill>
          </a:endParaRPr>
        </a:p>
      </dgm:t>
    </dgm:pt>
    <dgm:pt modelId="{19E36F0F-DA5B-4D07-A648-CBA6B5F327D9}" type="parTrans" cxnId="{498727A6-D009-4E3A-BF59-42A9FDB7C8F3}">
      <dgm:prSet/>
      <dgm:spPr/>
      <dgm:t>
        <a:bodyPr/>
        <a:lstStyle/>
        <a:p>
          <a:endParaRPr lang="es-PE"/>
        </a:p>
      </dgm:t>
    </dgm:pt>
    <dgm:pt modelId="{8C6DD600-1E1C-4A3A-8A59-CF6A9715A424}" type="sibTrans" cxnId="{498727A6-D009-4E3A-BF59-42A9FDB7C8F3}">
      <dgm:prSet/>
      <dgm:spPr/>
      <dgm:t>
        <a:bodyPr/>
        <a:lstStyle/>
        <a:p>
          <a:endParaRPr lang="es-PE"/>
        </a:p>
      </dgm:t>
    </dgm:pt>
    <dgm:pt modelId="{E62A21CB-0B3E-4770-AC57-AD9D9F7BCB2D}" type="pres">
      <dgm:prSet presAssocID="{147F8F2B-73F5-4757-866A-FE3283149A7C}" presName="diagram" presStyleCnt="0">
        <dgm:presLayoutVars>
          <dgm:dir/>
          <dgm:animLvl val="lvl"/>
          <dgm:resizeHandles val="exact"/>
        </dgm:presLayoutVars>
      </dgm:prSet>
      <dgm:spPr/>
    </dgm:pt>
    <dgm:pt modelId="{7EFB3CE6-9FAB-4923-A96A-CC59D5DF9792}" type="pres">
      <dgm:prSet presAssocID="{F801CBD0-A3F3-4D72-8C87-99EBDE3AB01F}" presName="compNode" presStyleCnt="0"/>
      <dgm:spPr/>
    </dgm:pt>
    <dgm:pt modelId="{CBF0D891-53B1-4C9F-8178-1C6B9D53303F}" type="pres">
      <dgm:prSet presAssocID="{F801CBD0-A3F3-4D72-8C87-99EBDE3AB01F}" presName="childRect" presStyleLbl="bgAcc1" presStyleIdx="0" presStyleCnt="1" custLinFactNeighborX="-11418" custLinFactNeighborY="-1524">
        <dgm:presLayoutVars>
          <dgm:bulletEnabled val="1"/>
        </dgm:presLayoutVars>
      </dgm:prSet>
      <dgm:spPr/>
      <dgm:t>
        <a:bodyPr/>
        <a:lstStyle/>
        <a:p>
          <a:endParaRPr lang="es-PE"/>
        </a:p>
      </dgm:t>
    </dgm:pt>
    <dgm:pt modelId="{FA6AF05B-8358-4285-B462-F1BA6D7A4680}" type="pres">
      <dgm:prSet presAssocID="{F801CBD0-A3F3-4D72-8C87-99EBDE3AB01F}" presName="parentText" presStyleLbl="node1" presStyleIdx="0" presStyleCnt="0">
        <dgm:presLayoutVars>
          <dgm:chMax val="0"/>
          <dgm:bulletEnabled val="1"/>
        </dgm:presLayoutVars>
      </dgm:prSet>
      <dgm:spPr/>
      <dgm:t>
        <a:bodyPr/>
        <a:lstStyle/>
        <a:p>
          <a:endParaRPr lang="es-PE"/>
        </a:p>
      </dgm:t>
    </dgm:pt>
    <dgm:pt modelId="{EA61ADF9-3789-4373-900E-82B330233180}" type="pres">
      <dgm:prSet presAssocID="{F801CBD0-A3F3-4D72-8C87-99EBDE3AB01F}" presName="parentRect" presStyleLbl="alignNode1" presStyleIdx="0" presStyleCnt="1" custLinFactNeighborX="-11418" custLinFactNeighborY="-2327"/>
      <dgm:spPr/>
      <dgm:t>
        <a:bodyPr/>
        <a:lstStyle/>
        <a:p>
          <a:endParaRPr lang="es-PE"/>
        </a:p>
      </dgm:t>
    </dgm:pt>
    <dgm:pt modelId="{4C9E0A58-77EE-4BFF-BD55-8584847B3B4B}" type="pres">
      <dgm:prSet presAssocID="{F801CBD0-A3F3-4D72-8C87-99EBDE3AB01F}" presName="adorn" presStyleLbl="fgAccFollowNode1" presStyleIdx="0" presStyleCnt="1" custScaleX="211454" custScaleY="286358" custLinFactNeighborX="62770" custLinFactNeighborY="4679"/>
      <dgm:spPr>
        <a:blipFill rotWithShape="0">
          <a:blip xmlns:r="http://schemas.openxmlformats.org/officeDocument/2006/relationships" r:embed="rId1"/>
          <a:stretch>
            <a:fillRect/>
          </a:stretch>
        </a:blipFill>
        <a:effectLst>
          <a:glow rad="228600">
            <a:schemeClr val="accent6">
              <a:satMod val="175000"/>
              <a:alpha val="40000"/>
            </a:schemeClr>
          </a:glow>
        </a:effectLst>
      </dgm:spPr>
    </dgm:pt>
  </dgm:ptLst>
  <dgm:cxnLst>
    <dgm:cxn modelId="{18194D8D-D523-4DDD-A9DF-732AE8B70B49}" type="presOf" srcId="{F801CBD0-A3F3-4D72-8C87-99EBDE3AB01F}" destId="{FA6AF05B-8358-4285-B462-F1BA6D7A4680}" srcOrd="0" destOrd="0" presId="urn:microsoft.com/office/officeart/2005/8/layout/bList2"/>
    <dgm:cxn modelId="{F3E15F6A-8B54-422E-A73A-E869C7F5920B}" type="presOf" srcId="{F801CBD0-A3F3-4D72-8C87-99EBDE3AB01F}" destId="{EA61ADF9-3789-4373-900E-82B330233180}" srcOrd="1" destOrd="0" presId="urn:microsoft.com/office/officeart/2005/8/layout/bList2"/>
    <dgm:cxn modelId="{FC384430-3249-4169-8C8F-052AC8B88216}" srcId="{147F8F2B-73F5-4757-866A-FE3283149A7C}" destId="{F801CBD0-A3F3-4D72-8C87-99EBDE3AB01F}" srcOrd="0" destOrd="0" parTransId="{935AEF69-4062-487A-AFA1-708695B008D0}" sibTransId="{D31FE6C8-27CB-479D-953D-7C1D2871FE49}"/>
    <dgm:cxn modelId="{6EAFE61B-38D2-4274-8842-017D3C14A3E8}" type="presOf" srcId="{79B6FF90-63BB-472B-B207-12A94F4FED62}" destId="{CBF0D891-53B1-4C9F-8178-1C6B9D53303F}" srcOrd="0" destOrd="0" presId="urn:microsoft.com/office/officeart/2005/8/layout/bList2"/>
    <dgm:cxn modelId="{498727A6-D009-4E3A-BF59-42A9FDB7C8F3}" srcId="{F801CBD0-A3F3-4D72-8C87-99EBDE3AB01F}" destId="{79B6FF90-63BB-472B-B207-12A94F4FED62}" srcOrd="0" destOrd="0" parTransId="{19E36F0F-DA5B-4D07-A648-CBA6B5F327D9}" sibTransId="{8C6DD600-1E1C-4A3A-8A59-CF6A9715A424}"/>
    <dgm:cxn modelId="{674FAED7-7666-4257-82F2-6238343F724F}" type="presOf" srcId="{147F8F2B-73F5-4757-866A-FE3283149A7C}" destId="{E62A21CB-0B3E-4770-AC57-AD9D9F7BCB2D}" srcOrd="0" destOrd="0" presId="urn:microsoft.com/office/officeart/2005/8/layout/bList2"/>
    <dgm:cxn modelId="{5A3D0FE7-E515-4A7D-8F23-CCC9A05E3445}" type="presParOf" srcId="{E62A21CB-0B3E-4770-AC57-AD9D9F7BCB2D}" destId="{7EFB3CE6-9FAB-4923-A96A-CC59D5DF9792}" srcOrd="0" destOrd="0" presId="urn:microsoft.com/office/officeart/2005/8/layout/bList2"/>
    <dgm:cxn modelId="{332C4375-928D-4013-8BB0-C78AF84B8B90}" type="presParOf" srcId="{7EFB3CE6-9FAB-4923-A96A-CC59D5DF9792}" destId="{CBF0D891-53B1-4C9F-8178-1C6B9D53303F}" srcOrd="0" destOrd="0" presId="urn:microsoft.com/office/officeart/2005/8/layout/bList2"/>
    <dgm:cxn modelId="{8731D972-8F9D-4C9A-8E7F-C2FB512D3962}" type="presParOf" srcId="{7EFB3CE6-9FAB-4923-A96A-CC59D5DF9792}" destId="{FA6AF05B-8358-4285-B462-F1BA6D7A4680}" srcOrd="1" destOrd="0" presId="urn:microsoft.com/office/officeart/2005/8/layout/bList2"/>
    <dgm:cxn modelId="{39244D8F-473A-4CA6-B8A0-795611AA1E37}" type="presParOf" srcId="{7EFB3CE6-9FAB-4923-A96A-CC59D5DF9792}" destId="{EA61ADF9-3789-4373-900E-82B330233180}" srcOrd="2" destOrd="0" presId="urn:microsoft.com/office/officeart/2005/8/layout/bList2"/>
    <dgm:cxn modelId="{AA7F4B3B-2C5A-4ED2-8D75-C1F2B316BD87}" type="presParOf" srcId="{7EFB3CE6-9FAB-4923-A96A-CC59D5DF9792}" destId="{4C9E0A58-77EE-4BFF-BD55-8584847B3B4B}"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3166E16D-01AA-496A-BD3E-F767A273E156}" type="doc">
      <dgm:prSet loTypeId="urn:microsoft.com/office/officeart/2005/8/layout/process1" loCatId="process" qsTypeId="urn:microsoft.com/office/officeart/2005/8/quickstyle/simple1" qsCatId="simple" csTypeId="urn:microsoft.com/office/officeart/2005/8/colors/accent1_2" csCatId="accent1" phldr="1"/>
      <dgm:spPr/>
    </dgm:pt>
    <dgm:pt modelId="{DD63BADF-01F8-44ED-BC70-B3531BDBF01E}">
      <dgm:prSet phldrT="[Texto]" custT="1"/>
      <dgm:spPr>
        <a:solidFill>
          <a:srgbClr val="FFFFFF"/>
        </a:solidFill>
        <a:ln>
          <a:solidFill>
            <a:schemeClr val="accent1"/>
          </a:solidFill>
        </a:ln>
      </dgm:spPr>
      <dgm:t>
        <a:bodyPr/>
        <a:lstStyle/>
        <a:p>
          <a:pPr algn="just"/>
          <a:r>
            <a:rPr lang="es-PE" sz="1800" dirty="0" smtClean="0">
              <a:solidFill>
                <a:schemeClr val="accent5">
                  <a:lumMod val="50000"/>
                </a:schemeClr>
              </a:solidFill>
            </a:rPr>
            <a:t>Ante la resolución que determina el término del vínculo del servidor con la entidad.</a:t>
          </a:r>
        </a:p>
        <a:p>
          <a:pPr algn="just"/>
          <a:endParaRPr lang="es-PE" sz="1800" dirty="0" smtClean="0">
            <a:solidFill>
              <a:schemeClr val="accent5">
                <a:lumMod val="50000"/>
              </a:schemeClr>
            </a:solidFill>
          </a:endParaRPr>
        </a:p>
        <a:p>
          <a:pPr algn="just"/>
          <a:r>
            <a:rPr lang="es-PE" sz="1800" dirty="0" smtClean="0">
              <a:solidFill>
                <a:schemeClr val="accent5">
                  <a:lumMod val="50000"/>
                </a:schemeClr>
              </a:solidFill>
            </a:rPr>
            <a:t>Ante el hecho que materialice el término del vínculo con la entidad Civil</a:t>
          </a:r>
          <a:endParaRPr lang="es-PE" sz="1800" dirty="0">
            <a:solidFill>
              <a:schemeClr val="accent5">
                <a:lumMod val="50000"/>
              </a:schemeClr>
            </a:solidFill>
          </a:endParaRPr>
        </a:p>
      </dgm:t>
    </dgm:pt>
    <dgm:pt modelId="{00F5C41D-F7C5-4ACB-B639-F380DA524549}" type="parTrans" cxnId="{E037D9C8-6396-4B6D-B608-51755A48F385}">
      <dgm:prSet/>
      <dgm:spPr/>
      <dgm:t>
        <a:bodyPr/>
        <a:lstStyle/>
        <a:p>
          <a:endParaRPr lang="es-PE"/>
        </a:p>
      </dgm:t>
    </dgm:pt>
    <dgm:pt modelId="{FF4F3C9E-966B-4B03-A789-8EA28C7491C4}" type="sibTrans" cxnId="{E037D9C8-6396-4B6D-B608-51755A48F385}">
      <dgm:prSet/>
      <dgm:spPr>
        <a:solidFill>
          <a:schemeClr val="bg2">
            <a:lumMod val="75000"/>
          </a:schemeClr>
        </a:solidFill>
        <a:ln>
          <a:solidFill>
            <a:schemeClr val="bg2">
              <a:lumMod val="75000"/>
            </a:schemeClr>
          </a:solidFill>
        </a:ln>
      </dgm:spPr>
      <dgm:t>
        <a:bodyPr/>
        <a:lstStyle/>
        <a:p>
          <a:endParaRPr lang="es-PE"/>
        </a:p>
      </dgm:t>
    </dgm:pt>
    <dgm:pt modelId="{E0A7E88D-F457-4E13-BBA1-9C23261D801C}">
      <dgm:prSet phldrT="[Texto]" custT="1"/>
      <dgm:spPr>
        <a:solidFill>
          <a:srgbClr val="FFFFFF"/>
        </a:solidFill>
        <a:ln>
          <a:solidFill>
            <a:schemeClr val="accent1"/>
          </a:solidFill>
        </a:ln>
      </dgm:spPr>
      <dgm:t>
        <a:bodyPr/>
        <a:lstStyle/>
        <a:p>
          <a:r>
            <a:rPr lang="es-PE" sz="2000" b="1" dirty="0" smtClean="0">
              <a:solidFill>
                <a:schemeClr val="accent5">
                  <a:lumMod val="50000"/>
                </a:schemeClr>
              </a:solidFill>
            </a:rPr>
            <a:t>RECURSO DE APELACIÓN</a:t>
          </a:r>
          <a:endParaRPr lang="es-PE" sz="2000" b="1" dirty="0">
            <a:solidFill>
              <a:schemeClr val="accent5">
                <a:lumMod val="50000"/>
              </a:schemeClr>
            </a:solidFill>
          </a:endParaRPr>
        </a:p>
      </dgm:t>
    </dgm:pt>
    <dgm:pt modelId="{E968ADD2-A8B2-48FB-9014-DE537248752F}" type="parTrans" cxnId="{0B86CEAB-2D86-4E32-A1BA-5B0328182DC9}">
      <dgm:prSet/>
      <dgm:spPr/>
      <dgm:t>
        <a:bodyPr/>
        <a:lstStyle/>
        <a:p>
          <a:endParaRPr lang="es-PE"/>
        </a:p>
      </dgm:t>
    </dgm:pt>
    <dgm:pt modelId="{34402260-EDAA-4B26-9930-95BF477D66BC}" type="sibTrans" cxnId="{0B86CEAB-2D86-4E32-A1BA-5B0328182DC9}">
      <dgm:prSet/>
      <dgm:spPr/>
      <dgm:t>
        <a:bodyPr/>
        <a:lstStyle/>
        <a:p>
          <a:endParaRPr lang="es-PE"/>
        </a:p>
      </dgm:t>
    </dgm:pt>
    <dgm:pt modelId="{CA5A26EC-133A-413A-B855-01DCD4064E9D}" type="pres">
      <dgm:prSet presAssocID="{3166E16D-01AA-496A-BD3E-F767A273E156}" presName="Name0" presStyleCnt="0">
        <dgm:presLayoutVars>
          <dgm:dir/>
          <dgm:resizeHandles val="exact"/>
        </dgm:presLayoutVars>
      </dgm:prSet>
      <dgm:spPr/>
    </dgm:pt>
    <dgm:pt modelId="{75EC9781-5B7F-4427-B13B-EAF78F3D9154}" type="pres">
      <dgm:prSet presAssocID="{DD63BADF-01F8-44ED-BC70-B3531BDBF01E}" presName="node" presStyleLbl="node1" presStyleIdx="0" presStyleCnt="2">
        <dgm:presLayoutVars>
          <dgm:bulletEnabled val="1"/>
        </dgm:presLayoutVars>
      </dgm:prSet>
      <dgm:spPr/>
      <dgm:t>
        <a:bodyPr/>
        <a:lstStyle/>
        <a:p>
          <a:endParaRPr lang="es-PE"/>
        </a:p>
      </dgm:t>
    </dgm:pt>
    <dgm:pt modelId="{5EF8530D-9272-4DE5-AD74-D802BC2163D7}" type="pres">
      <dgm:prSet presAssocID="{FF4F3C9E-966B-4B03-A789-8EA28C7491C4}" presName="sibTrans" presStyleLbl="sibTrans2D1" presStyleIdx="0" presStyleCnt="1"/>
      <dgm:spPr/>
      <dgm:t>
        <a:bodyPr/>
        <a:lstStyle/>
        <a:p>
          <a:endParaRPr lang="es-PE"/>
        </a:p>
      </dgm:t>
    </dgm:pt>
    <dgm:pt modelId="{89D2D103-105C-4844-8DD9-E4C58D40A341}" type="pres">
      <dgm:prSet presAssocID="{FF4F3C9E-966B-4B03-A789-8EA28C7491C4}" presName="connectorText" presStyleLbl="sibTrans2D1" presStyleIdx="0" presStyleCnt="1"/>
      <dgm:spPr/>
      <dgm:t>
        <a:bodyPr/>
        <a:lstStyle/>
        <a:p>
          <a:endParaRPr lang="es-PE"/>
        </a:p>
      </dgm:t>
    </dgm:pt>
    <dgm:pt modelId="{CA85FA3D-4DD1-4141-B1F2-FFDA0D563993}" type="pres">
      <dgm:prSet presAssocID="{E0A7E88D-F457-4E13-BBA1-9C23261D801C}" presName="node" presStyleLbl="node1" presStyleIdx="1" presStyleCnt="2">
        <dgm:presLayoutVars>
          <dgm:bulletEnabled val="1"/>
        </dgm:presLayoutVars>
      </dgm:prSet>
      <dgm:spPr/>
      <dgm:t>
        <a:bodyPr/>
        <a:lstStyle/>
        <a:p>
          <a:endParaRPr lang="es-PE"/>
        </a:p>
      </dgm:t>
    </dgm:pt>
  </dgm:ptLst>
  <dgm:cxnLst>
    <dgm:cxn modelId="{86F3AF57-35AC-4F76-95AE-B851F3B15B02}" type="presOf" srcId="{DD63BADF-01F8-44ED-BC70-B3531BDBF01E}" destId="{75EC9781-5B7F-4427-B13B-EAF78F3D9154}" srcOrd="0" destOrd="0" presId="urn:microsoft.com/office/officeart/2005/8/layout/process1"/>
    <dgm:cxn modelId="{88453837-4F72-4C48-80CE-9DA7A0B0092F}" type="presOf" srcId="{FF4F3C9E-966B-4B03-A789-8EA28C7491C4}" destId="{5EF8530D-9272-4DE5-AD74-D802BC2163D7}" srcOrd="0" destOrd="0" presId="urn:microsoft.com/office/officeart/2005/8/layout/process1"/>
    <dgm:cxn modelId="{AC31D15E-3CE7-4E40-B31F-351A7C268600}" type="presOf" srcId="{FF4F3C9E-966B-4B03-A789-8EA28C7491C4}" destId="{89D2D103-105C-4844-8DD9-E4C58D40A341}" srcOrd="1" destOrd="0" presId="urn:microsoft.com/office/officeart/2005/8/layout/process1"/>
    <dgm:cxn modelId="{E037D9C8-6396-4B6D-B608-51755A48F385}" srcId="{3166E16D-01AA-496A-BD3E-F767A273E156}" destId="{DD63BADF-01F8-44ED-BC70-B3531BDBF01E}" srcOrd="0" destOrd="0" parTransId="{00F5C41D-F7C5-4ACB-B639-F380DA524549}" sibTransId="{FF4F3C9E-966B-4B03-A789-8EA28C7491C4}"/>
    <dgm:cxn modelId="{7223E9C5-EF36-4711-AA15-F7637B42D2ED}" type="presOf" srcId="{E0A7E88D-F457-4E13-BBA1-9C23261D801C}" destId="{CA85FA3D-4DD1-4141-B1F2-FFDA0D563993}" srcOrd="0" destOrd="0" presId="urn:microsoft.com/office/officeart/2005/8/layout/process1"/>
    <dgm:cxn modelId="{079426C4-40B3-4FEA-A215-655BD0CD765E}" type="presOf" srcId="{3166E16D-01AA-496A-BD3E-F767A273E156}" destId="{CA5A26EC-133A-413A-B855-01DCD4064E9D}" srcOrd="0" destOrd="0" presId="urn:microsoft.com/office/officeart/2005/8/layout/process1"/>
    <dgm:cxn modelId="{0B86CEAB-2D86-4E32-A1BA-5B0328182DC9}" srcId="{3166E16D-01AA-496A-BD3E-F767A273E156}" destId="{E0A7E88D-F457-4E13-BBA1-9C23261D801C}" srcOrd="1" destOrd="0" parTransId="{E968ADD2-A8B2-48FB-9014-DE537248752F}" sibTransId="{34402260-EDAA-4B26-9930-95BF477D66BC}"/>
    <dgm:cxn modelId="{F7297FAA-980F-4E51-9AE3-0396097BB3B0}" type="presParOf" srcId="{CA5A26EC-133A-413A-B855-01DCD4064E9D}" destId="{75EC9781-5B7F-4427-B13B-EAF78F3D9154}" srcOrd="0" destOrd="0" presId="urn:microsoft.com/office/officeart/2005/8/layout/process1"/>
    <dgm:cxn modelId="{A2F2BF68-9BDA-4E30-B6F1-5C91E7A73D61}" type="presParOf" srcId="{CA5A26EC-133A-413A-B855-01DCD4064E9D}" destId="{5EF8530D-9272-4DE5-AD74-D802BC2163D7}" srcOrd="1" destOrd="0" presId="urn:microsoft.com/office/officeart/2005/8/layout/process1"/>
    <dgm:cxn modelId="{9A5533CF-2EE7-41BE-A690-979A0E08686B}" type="presParOf" srcId="{5EF8530D-9272-4DE5-AD74-D802BC2163D7}" destId="{89D2D103-105C-4844-8DD9-E4C58D40A341}" srcOrd="0" destOrd="0" presId="urn:microsoft.com/office/officeart/2005/8/layout/process1"/>
    <dgm:cxn modelId="{FC36F591-394B-4122-9D51-B4F7E22BA752}" type="presParOf" srcId="{CA5A26EC-133A-413A-B855-01DCD4064E9D}" destId="{CA85FA3D-4DD1-4141-B1F2-FFDA0D563993}" srcOrd="2" destOrd="0" presId="urn:microsoft.com/office/officeart/2005/8/layout/process1"/>
  </dgm:cxnLst>
  <dgm:bg/>
  <dgm:whole/>
</dgm:dataModel>
</file>

<file path=ppt/diagrams/data61.xml><?xml version="1.0" encoding="utf-8"?>
<dgm:dataModel xmlns:dgm="http://schemas.openxmlformats.org/drawingml/2006/diagram" xmlns:a="http://schemas.openxmlformats.org/drawingml/2006/main">
  <dgm:ptLst>
    <dgm:pt modelId="{FEFC2376-60D8-4DFD-8FB7-C0443C25B7D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AC69E5BA-22C4-40AF-AFAC-47339C54B09F}">
      <dgm:prSet phldrT="[Texto]" custT="1"/>
      <dgm:spPr>
        <a:noFill/>
        <a:ln>
          <a:solidFill>
            <a:schemeClr val="accent1">
              <a:lumMod val="75000"/>
            </a:schemeClr>
          </a:solidFill>
        </a:ln>
      </dgm:spPr>
      <dgm:t>
        <a:bodyPr/>
        <a:lstStyle/>
        <a:p>
          <a:r>
            <a:rPr lang="es-PE" sz="1800" b="1" dirty="0" smtClean="0">
              <a:solidFill>
                <a:schemeClr val="accent6">
                  <a:lumMod val="50000"/>
                </a:schemeClr>
              </a:solidFill>
            </a:rPr>
            <a:t>FORMALIDADES DE LA  APELACIÓN</a:t>
          </a:r>
          <a:endParaRPr lang="es-PE" sz="1800" b="1" dirty="0">
            <a:solidFill>
              <a:schemeClr val="accent6">
                <a:lumMod val="50000"/>
              </a:schemeClr>
            </a:solidFill>
          </a:endParaRPr>
        </a:p>
      </dgm:t>
    </dgm:pt>
    <dgm:pt modelId="{ABA7B703-B033-4F87-BAA7-7906D248B245}" type="parTrans" cxnId="{939152AA-2581-4AA3-A4D0-378210FB3452}">
      <dgm:prSet/>
      <dgm:spPr/>
      <dgm:t>
        <a:bodyPr/>
        <a:lstStyle/>
        <a:p>
          <a:endParaRPr lang="es-PE"/>
        </a:p>
      </dgm:t>
    </dgm:pt>
    <dgm:pt modelId="{FD6E14F4-7445-4E42-9C5C-27BA785676CA}" type="sibTrans" cxnId="{939152AA-2581-4AA3-A4D0-378210FB3452}">
      <dgm:prSet/>
      <dgm:spPr/>
      <dgm:t>
        <a:bodyPr/>
        <a:lstStyle/>
        <a:p>
          <a:endParaRPr lang="es-PE"/>
        </a:p>
      </dgm:t>
    </dgm:pt>
    <dgm:pt modelId="{F7181C98-F76D-4497-9F58-070CE8CC3B08}">
      <dgm:prSet phldrT="[Texto]" custT="1"/>
      <dgm:spPr>
        <a:noFill/>
        <a:ln>
          <a:solidFill>
            <a:schemeClr val="accent1">
              <a:lumMod val="75000"/>
            </a:schemeClr>
          </a:solidFill>
        </a:ln>
      </dgm:spPr>
      <dgm:t>
        <a:bodyPr/>
        <a:lstStyle/>
        <a:p>
          <a:r>
            <a:rPr lang="es-PE" sz="1600" dirty="0" smtClean="0">
              <a:solidFill>
                <a:schemeClr val="accent6">
                  <a:lumMod val="50000"/>
                </a:schemeClr>
              </a:solidFill>
            </a:rPr>
            <a:t>Requisitos de admisibilidad previstos en el artículo 18 del Reglamento del Tribunal del Servicio Civil:</a:t>
          </a:r>
          <a:endParaRPr lang="es-PE" sz="1600" dirty="0">
            <a:solidFill>
              <a:schemeClr val="accent6">
                <a:lumMod val="50000"/>
              </a:schemeClr>
            </a:solidFill>
          </a:endParaRPr>
        </a:p>
      </dgm:t>
    </dgm:pt>
    <dgm:pt modelId="{0DA4F704-ECA9-4A77-9F27-4B85EE02A3E7}" type="parTrans" cxnId="{E9B4B63B-1162-4ABB-9825-3834A8DF73F1}">
      <dgm:prSet/>
      <dgm:spPr/>
      <dgm:t>
        <a:bodyPr/>
        <a:lstStyle/>
        <a:p>
          <a:endParaRPr lang="es-PE"/>
        </a:p>
      </dgm:t>
    </dgm:pt>
    <dgm:pt modelId="{67E3F767-0705-4DB3-BEF9-8482BDED5C00}" type="sibTrans" cxnId="{E9B4B63B-1162-4ABB-9825-3834A8DF73F1}">
      <dgm:prSet/>
      <dgm:spPr/>
      <dgm:t>
        <a:bodyPr/>
        <a:lstStyle/>
        <a:p>
          <a:endParaRPr lang="es-PE"/>
        </a:p>
      </dgm:t>
    </dgm:pt>
    <dgm:pt modelId="{FEA653C9-9026-4B02-9610-27071DB74E9A}">
      <dgm:prSet phldrT="[Texto]" custT="1"/>
      <dgm:spPr>
        <a:noFill/>
        <a:ln>
          <a:solidFill>
            <a:schemeClr val="accent1">
              <a:lumMod val="75000"/>
            </a:schemeClr>
          </a:solidFill>
        </a:ln>
      </dgm:spPr>
      <dgm:t>
        <a:bodyPr/>
        <a:lstStyle/>
        <a:p>
          <a:r>
            <a:rPr lang="es-PE" sz="1600" dirty="0" smtClean="0">
              <a:solidFill>
                <a:schemeClr val="accent6">
                  <a:lumMod val="50000"/>
                </a:schemeClr>
              </a:solidFill>
            </a:rPr>
            <a:t>No se requiere la firma de abogado colegiado</a:t>
          </a:r>
          <a:endParaRPr lang="es-PE" sz="1600" dirty="0">
            <a:solidFill>
              <a:schemeClr val="accent6">
                <a:lumMod val="50000"/>
              </a:schemeClr>
            </a:solidFill>
          </a:endParaRPr>
        </a:p>
      </dgm:t>
    </dgm:pt>
    <dgm:pt modelId="{0690CA4B-81DA-4916-A7B4-4BA2665DEA2F}" type="sibTrans" cxnId="{0C2F77D7-B4C4-4CD3-9A61-651CACA9E879}">
      <dgm:prSet/>
      <dgm:spPr/>
      <dgm:t>
        <a:bodyPr/>
        <a:lstStyle/>
        <a:p>
          <a:endParaRPr lang="es-PE"/>
        </a:p>
      </dgm:t>
    </dgm:pt>
    <dgm:pt modelId="{2CD0BCCD-3082-45E8-BDE9-84727FFD4966}" type="parTrans" cxnId="{0C2F77D7-B4C4-4CD3-9A61-651CACA9E879}">
      <dgm:prSet/>
      <dgm:spPr/>
      <dgm:t>
        <a:bodyPr/>
        <a:lstStyle/>
        <a:p>
          <a:endParaRPr lang="es-PE"/>
        </a:p>
      </dgm:t>
    </dgm:pt>
    <dgm:pt modelId="{F5F38807-7B91-4A72-BB2A-AE24735CB91B}">
      <dgm:prSet phldrT="[Texto]" custT="1"/>
      <dgm:spPr>
        <a:noFill/>
        <a:ln>
          <a:solidFill>
            <a:schemeClr val="accent1">
              <a:lumMod val="75000"/>
            </a:schemeClr>
          </a:solidFill>
        </a:ln>
      </dgm:spPr>
      <dgm:t>
        <a:bodyPr/>
        <a:lstStyle/>
        <a:p>
          <a:r>
            <a:rPr lang="es-PE" sz="1600" dirty="0" smtClean="0">
              <a:solidFill>
                <a:schemeClr val="accent6">
                  <a:lumMod val="50000"/>
                </a:schemeClr>
              </a:solidFill>
            </a:rPr>
            <a:t>a) Dirigido al órgano que emitió el acto administrativo que se desea impugnar</a:t>
          </a:r>
          <a:endParaRPr lang="es-PE" sz="1600" dirty="0">
            <a:solidFill>
              <a:schemeClr val="accent6">
                <a:lumMod val="50000"/>
              </a:schemeClr>
            </a:solidFill>
          </a:endParaRPr>
        </a:p>
      </dgm:t>
    </dgm:pt>
    <dgm:pt modelId="{838B9052-75D5-4516-A3B3-273EEC4BD485}" type="parTrans" cxnId="{C47CEDA9-11BD-4FD1-9C18-A4C3CB2A64B7}">
      <dgm:prSet/>
      <dgm:spPr/>
      <dgm:t>
        <a:bodyPr/>
        <a:lstStyle/>
        <a:p>
          <a:endParaRPr lang="es-PE"/>
        </a:p>
      </dgm:t>
    </dgm:pt>
    <dgm:pt modelId="{A5817D62-521E-4179-A4E0-2089CE0B12D8}" type="sibTrans" cxnId="{C47CEDA9-11BD-4FD1-9C18-A4C3CB2A64B7}">
      <dgm:prSet/>
      <dgm:spPr/>
      <dgm:t>
        <a:bodyPr/>
        <a:lstStyle/>
        <a:p>
          <a:endParaRPr lang="es-PE"/>
        </a:p>
      </dgm:t>
    </dgm:pt>
    <dgm:pt modelId="{F530770C-8195-404F-BB1F-76610B33B9D3}">
      <dgm:prSet phldrT="[Texto]" custT="1"/>
      <dgm:spPr>
        <a:noFill/>
        <a:ln>
          <a:solidFill>
            <a:schemeClr val="accent1">
              <a:lumMod val="75000"/>
            </a:schemeClr>
          </a:solidFill>
        </a:ln>
      </dgm:spPr>
      <dgm:t>
        <a:bodyPr/>
        <a:lstStyle/>
        <a:p>
          <a:r>
            <a:rPr lang="es-PE" sz="1600" dirty="0" smtClean="0">
              <a:solidFill>
                <a:schemeClr val="accent6">
                  <a:lumMod val="50000"/>
                </a:schemeClr>
              </a:solidFill>
            </a:rPr>
            <a:t>b) Identificación del impugnante </a:t>
          </a:r>
          <a:endParaRPr lang="es-PE" sz="1600" dirty="0">
            <a:solidFill>
              <a:schemeClr val="accent6">
                <a:lumMod val="50000"/>
              </a:schemeClr>
            </a:solidFill>
          </a:endParaRPr>
        </a:p>
      </dgm:t>
    </dgm:pt>
    <dgm:pt modelId="{857C3E09-D834-49BF-869E-E161B6322D82}" type="parTrans" cxnId="{68765E0C-B8EB-4182-A7E1-8F1FE427D213}">
      <dgm:prSet/>
      <dgm:spPr/>
      <dgm:t>
        <a:bodyPr/>
        <a:lstStyle/>
        <a:p>
          <a:endParaRPr lang="es-PE"/>
        </a:p>
      </dgm:t>
    </dgm:pt>
    <dgm:pt modelId="{FD0951FA-95E1-4FF6-B2C0-BCE81857442B}" type="sibTrans" cxnId="{68765E0C-B8EB-4182-A7E1-8F1FE427D213}">
      <dgm:prSet/>
      <dgm:spPr/>
      <dgm:t>
        <a:bodyPr/>
        <a:lstStyle/>
        <a:p>
          <a:endParaRPr lang="es-PE"/>
        </a:p>
      </dgm:t>
    </dgm:pt>
    <dgm:pt modelId="{F8109A8B-63AC-43D3-8997-F41544C9DB63}">
      <dgm:prSet phldrT="[Texto]" custT="1"/>
      <dgm:spPr>
        <a:noFill/>
        <a:ln>
          <a:solidFill>
            <a:schemeClr val="accent1">
              <a:lumMod val="75000"/>
            </a:schemeClr>
          </a:solidFill>
        </a:ln>
      </dgm:spPr>
      <dgm:t>
        <a:bodyPr/>
        <a:lstStyle/>
        <a:p>
          <a:r>
            <a:rPr lang="es-PE" sz="1600" dirty="0" smtClean="0">
              <a:solidFill>
                <a:schemeClr val="accent6">
                  <a:lumMod val="50000"/>
                </a:schemeClr>
              </a:solidFill>
            </a:rPr>
            <a:t>c) El petitorio </a:t>
          </a:r>
          <a:endParaRPr lang="es-PE" sz="1600" dirty="0">
            <a:solidFill>
              <a:schemeClr val="accent6">
                <a:lumMod val="50000"/>
              </a:schemeClr>
            </a:solidFill>
          </a:endParaRPr>
        </a:p>
      </dgm:t>
    </dgm:pt>
    <dgm:pt modelId="{91DDEA76-6CAC-4334-98C4-6F1394A8B674}" type="parTrans" cxnId="{5A9E15D4-D901-496E-B102-B8F56F24D755}">
      <dgm:prSet/>
      <dgm:spPr/>
      <dgm:t>
        <a:bodyPr/>
        <a:lstStyle/>
        <a:p>
          <a:endParaRPr lang="es-PE"/>
        </a:p>
      </dgm:t>
    </dgm:pt>
    <dgm:pt modelId="{837068DC-BC5C-49B9-8A84-D79C819FF25A}" type="sibTrans" cxnId="{5A9E15D4-D901-496E-B102-B8F56F24D755}">
      <dgm:prSet/>
      <dgm:spPr/>
      <dgm:t>
        <a:bodyPr/>
        <a:lstStyle/>
        <a:p>
          <a:endParaRPr lang="es-PE"/>
        </a:p>
      </dgm:t>
    </dgm:pt>
    <dgm:pt modelId="{4A5D6FE1-A7C0-4721-B97A-CDB459254344}">
      <dgm:prSet phldrT="[Texto]" custT="1"/>
      <dgm:spPr>
        <a:noFill/>
        <a:ln>
          <a:solidFill>
            <a:schemeClr val="accent1">
              <a:lumMod val="75000"/>
            </a:schemeClr>
          </a:solidFill>
        </a:ln>
      </dgm:spPr>
      <dgm:t>
        <a:bodyPr/>
        <a:lstStyle/>
        <a:p>
          <a:r>
            <a:rPr lang="es-PE" sz="1600" dirty="0" smtClean="0">
              <a:solidFill>
                <a:schemeClr val="accent6">
                  <a:lumMod val="50000"/>
                </a:schemeClr>
              </a:solidFill>
            </a:rPr>
            <a:t>d) Los fundamentos de hecho y de derecho</a:t>
          </a:r>
          <a:endParaRPr lang="es-PE" sz="1600" dirty="0">
            <a:solidFill>
              <a:schemeClr val="accent6">
                <a:lumMod val="50000"/>
              </a:schemeClr>
            </a:solidFill>
          </a:endParaRPr>
        </a:p>
      </dgm:t>
    </dgm:pt>
    <dgm:pt modelId="{E4C0608F-0E36-423D-808D-6D745AF7E644}" type="parTrans" cxnId="{370F0DB2-4C1A-46C5-A732-0F2DDB9DDE35}">
      <dgm:prSet/>
      <dgm:spPr/>
      <dgm:t>
        <a:bodyPr/>
        <a:lstStyle/>
        <a:p>
          <a:endParaRPr lang="es-PE"/>
        </a:p>
      </dgm:t>
    </dgm:pt>
    <dgm:pt modelId="{89D0B2FB-1DFE-4C2D-AEAF-8947E2D2CA7E}" type="sibTrans" cxnId="{370F0DB2-4C1A-46C5-A732-0F2DDB9DDE35}">
      <dgm:prSet/>
      <dgm:spPr/>
      <dgm:t>
        <a:bodyPr/>
        <a:lstStyle/>
        <a:p>
          <a:endParaRPr lang="es-PE"/>
        </a:p>
      </dgm:t>
    </dgm:pt>
    <dgm:pt modelId="{1BA136A3-83DB-4F47-A3B5-AD8707D380E2}">
      <dgm:prSet phldrT="[Texto]" custT="1"/>
      <dgm:spPr>
        <a:noFill/>
        <a:ln>
          <a:solidFill>
            <a:schemeClr val="accent1">
              <a:lumMod val="75000"/>
            </a:schemeClr>
          </a:solidFill>
        </a:ln>
      </dgm:spPr>
      <dgm:t>
        <a:bodyPr/>
        <a:lstStyle/>
        <a:p>
          <a:r>
            <a:rPr lang="es-PE" sz="1600" dirty="0" smtClean="0">
              <a:solidFill>
                <a:schemeClr val="accent6">
                  <a:lumMod val="50000"/>
                </a:schemeClr>
              </a:solidFill>
            </a:rPr>
            <a:t>e) Las pruebas instrumentales</a:t>
          </a:r>
          <a:endParaRPr lang="es-PE" sz="1600" dirty="0">
            <a:solidFill>
              <a:schemeClr val="accent6">
                <a:lumMod val="50000"/>
              </a:schemeClr>
            </a:solidFill>
          </a:endParaRPr>
        </a:p>
      </dgm:t>
    </dgm:pt>
    <dgm:pt modelId="{3185F993-6BB7-452B-BC86-64E8CF25654A}" type="parTrans" cxnId="{33632E7F-BCFC-490F-B842-BDF1C59DD8EF}">
      <dgm:prSet/>
      <dgm:spPr/>
      <dgm:t>
        <a:bodyPr/>
        <a:lstStyle/>
        <a:p>
          <a:endParaRPr lang="es-PE"/>
        </a:p>
      </dgm:t>
    </dgm:pt>
    <dgm:pt modelId="{F7C3DC3C-DB36-4282-A00A-36948CB31DD9}" type="sibTrans" cxnId="{33632E7F-BCFC-490F-B842-BDF1C59DD8EF}">
      <dgm:prSet/>
      <dgm:spPr/>
      <dgm:t>
        <a:bodyPr/>
        <a:lstStyle/>
        <a:p>
          <a:endParaRPr lang="es-PE"/>
        </a:p>
      </dgm:t>
    </dgm:pt>
    <dgm:pt modelId="{93192E35-EC86-4413-B56E-1DFA5A4FD1CE}">
      <dgm:prSet phldrT="[Texto]" custT="1"/>
      <dgm:spPr>
        <a:noFill/>
        <a:ln>
          <a:solidFill>
            <a:schemeClr val="accent1">
              <a:lumMod val="75000"/>
            </a:schemeClr>
          </a:solidFill>
        </a:ln>
      </dgm:spPr>
      <dgm:t>
        <a:bodyPr/>
        <a:lstStyle/>
        <a:p>
          <a:r>
            <a:rPr lang="es-PE" sz="1600" dirty="0" smtClean="0">
              <a:solidFill>
                <a:schemeClr val="accent6">
                  <a:lumMod val="50000"/>
                </a:schemeClr>
              </a:solidFill>
            </a:rPr>
            <a:t>f) Copia del documento que contenga el acto administrativo que se impugna </a:t>
          </a:r>
          <a:endParaRPr lang="es-PE" sz="1600" dirty="0">
            <a:solidFill>
              <a:schemeClr val="accent6">
                <a:lumMod val="50000"/>
              </a:schemeClr>
            </a:solidFill>
          </a:endParaRPr>
        </a:p>
      </dgm:t>
    </dgm:pt>
    <dgm:pt modelId="{116372EA-2818-4098-A67D-6E53A848C47C}" type="parTrans" cxnId="{685EE0CD-EDFB-4978-9491-0BB48B11BDD8}">
      <dgm:prSet/>
      <dgm:spPr/>
      <dgm:t>
        <a:bodyPr/>
        <a:lstStyle/>
        <a:p>
          <a:endParaRPr lang="es-PE"/>
        </a:p>
      </dgm:t>
    </dgm:pt>
    <dgm:pt modelId="{4241E135-0C40-4A2B-A44B-CBFD952C079B}" type="sibTrans" cxnId="{685EE0CD-EDFB-4978-9491-0BB48B11BDD8}">
      <dgm:prSet/>
      <dgm:spPr/>
      <dgm:t>
        <a:bodyPr/>
        <a:lstStyle/>
        <a:p>
          <a:endParaRPr lang="es-PE"/>
        </a:p>
      </dgm:t>
    </dgm:pt>
    <dgm:pt modelId="{E7D65769-0048-4A19-A23D-AE109895E3C0}">
      <dgm:prSet phldrT="[Texto]" custT="1"/>
      <dgm:spPr>
        <a:noFill/>
        <a:ln>
          <a:solidFill>
            <a:schemeClr val="accent1">
              <a:lumMod val="75000"/>
            </a:schemeClr>
          </a:solidFill>
        </a:ln>
      </dgm:spPr>
      <dgm:t>
        <a:bodyPr/>
        <a:lstStyle/>
        <a:p>
          <a:r>
            <a:rPr lang="es-PE" sz="1600" dirty="0" smtClean="0">
              <a:solidFill>
                <a:schemeClr val="accent6">
                  <a:lumMod val="50000"/>
                </a:schemeClr>
              </a:solidFill>
            </a:rPr>
            <a:t>g) La firma del impugnante o de su representante</a:t>
          </a:r>
          <a:endParaRPr lang="es-PE" sz="1600" dirty="0">
            <a:solidFill>
              <a:schemeClr val="accent6">
                <a:lumMod val="50000"/>
              </a:schemeClr>
            </a:solidFill>
          </a:endParaRPr>
        </a:p>
      </dgm:t>
    </dgm:pt>
    <dgm:pt modelId="{A8E34190-8CFA-439D-9EE4-AF2BAFC202EF}" type="parTrans" cxnId="{0629591C-F6D1-49D2-AB90-7C34A76CCB04}">
      <dgm:prSet/>
      <dgm:spPr/>
      <dgm:t>
        <a:bodyPr/>
        <a:lstStyle/>
        <a:p>
          <a:endParaRPr lang="es-PE"/>
        </a:p>
      </dgm:t>
    </dgm:pt>
    <dgm:pt modelId="{CA3BADB0-888F-421A-8F96-F70B7017A36C}" type="sibTrans" cxnId="{0629591C-F6D1-49D2-AB90-7C34A76CCB04}">
      <dgm:prSet/>
      <dgm:spPr/>
      <dgm:t>
        <a:bodyPr/>
        <a:lstStyle/>
        <a:p>
          <a:endParaRPr lang="es-PE"/>
        </a:p>
      </dgm:t>
    </dgm:pt>
    <dgm:pt modelId="{8336E563-4948-4AA3-877F-8412FEB86A6C}" type="pres">
      <dgm:prSet presAssocID="{FEFC2376-60D8-4DFD-8FB7-C0443C25B7D7}" presName="diagram" presStyleCnt="0">
        <dgm:presLayoutVars>
          <dgm:chPref val="1"/>
          <dgm:dir/>
          <dgm:animOne val="branch"/>
          <dgm:animLvl val="lvl"/>
          <dgm:resizeHandles val="exact"/>
        </dgm:presLayoutVars>
      </dgm:prSet>
      <dgm:spPr/>
      <dgm:t>
        <a:bodyPr/>
        <a:lstStyle/>
        <a:p>
          <a:endParaRPr lang="es-PE"/>
        </a:p>
      </dgm:t>
    </dgm:pt>
    <dgm:pt modelId="{63AFBEDB-BD36-4AB5-8E29-DA48D1E2F63A}" type="pres">
      <dgm:prSet presAssocID="{AC69E5BA-22C4-40AF-AFAC-47339C54B09F}" presName="root1" presStyleCnt="0"/>
      <dgm:spPr/>
    </dgm:pt>
    <dgm:pt modelId="{5A55CE5C-4174-4D19-B565-5A30FBDECF47}" type="pres">
      <dgm:prSet presAssocID="{AC69E5BA-22C4-40AF-AFAC-47339C54B09F}" presName="LevelOneTextNode" presStyleLbl="node0" presStyleIdx="0" presStyleCnt="1" custScaleX="134581" custScaleY="170375" custLinFactX="-17213" custLinFactNeighborX="-100000" custLinFactNeighborY="-7500">
        <dgm:presLayoutVars>
          <dgm:chPref val="3"/>
        </dgm:presLayoutVars>
      </dgm:prSet>
      <dgm:spPr/>
      <dgm:t>
        <a:bodyPr/>
        <a:lstStyle/>
        <a:p>
          <a:endParaRPr lang="es-PE"/>
        </a:p>
      </dgm:t>
    </dgm:pt>
    <dgm:pt modelId="{9CAC13BF-2F07-43A8-A23B-F2C361216237}" type="pres">
      <dgm:prSet presAssocID="{AC69E5BA-22C4-40AF-AFAC-47339C54B09F}" presName="level2hierChild" presStyleCnt="0"/>
      <dgm:spPr/>
    </dgm:pt>
    <dgm:pt modelId="{935899AE-DC93-4CF9-802C-1C77B1982C63}" type="pres">
      <dgm:prSet presAssocID="{0DA4F704-ECA9-4A77-9F27-4B85EE02A3E7}" presName="conn2-1" presStyleLbl="parChTrans1D2" presStyleIdx="0" presStyleCnt="2"/>
      <dgm:spPr/>
      <dgm:t>
        <a:bodyPr/>
        <a:lstStyle/>
        <a:p>
          <a:endParaRPr lang="es-PE"/>
        </a:p>
      </dgm:t>
    </dgm:pt>
    <dgm:pt modelId="{1B662260-AC30-4014-947C-639026DCB6BF}" type="pres">
      <dgm:prSet presAssocID="{0DA4F704-ECA9-4A77-9F27-4B85EE02A3E7}" presName="connTx" presStyleLbl="parChTrans1D2" presStyleIdx="0" presStyleCnt="2"/>
      <dgm:spPr/>
      <dgm:t>
        <a:bodyPr/>
        <a:lstStyle/>
        <a:p>
          <a:endParaRPr lang="es-PE"/>
        </a:p>
      </dgm:t>
    </dgm:pt>
    <dgm:pt modelId="{FCA28DB7-FE57-4071-8DD6-D13D501D0B33}" type="pres">
      <dgm:prSet presAssocID="{F7181C98-F76D-4497-9F58-070CE8CC3B08}" presName="root2" presStyleCnt="0"/>
      <dgm:spPr/>
    </dgm:pt>
    <dgm:pt modelId="{F8C417FB-402C-46C7-A2E0-7AD1E2CE254F}" type="pres">
      <dgm:prSet presAssocID="{F7181C98-F76D-4497-9F58-070CE8CC3B08}" presName="LevelTwoTextNode" presStyleLbl="node2" presStyleIdx="0" presStyleCnt="2" custScaleX="165327" custScaleY="192109" custLinFactNeighborX="-5290" custLinFactNeighborY="-56423">
        <dgm:presLayoutVars>
          <dgm:chPref val="3"/>
        </dgm:presLayoutVars>
      </dgm:prSet>
      <dgm:spPr/>
      <dgm:t>
        <a:bodyPr/>
        <a:lstStyle/>
        <a:p>
          <a:endParaRPr lang="es-PE"/>
        </a:p>
      </dgm:t>
    </dgm:pt>
    <dgm:pt modelId="{2A82573C-E523-4724-B06D-37725530E2CA}" type="pres">
      <dgm:prSet presAssocID="{F7181C98-F76D-4497-9F58-070CE8CC3B08}" presName="level3hierChild" presStyleCnt="0"/>
      <dgm:spPr/>
    </dgm:pt>
    <dgm:pt modelId="{2D581444-1798-4208-A2BA-72A0519027A1}" type="pres">
      <dgm:prSet presAssocID="{838B9052-75D5-4516-A3B3-273EEC4BD485}" presName="conn2-1" presStyleLbl="parChTrans1D3" presStyleIdx="0" presStyleCnt="7"/>
      <dgm:spPr/>
      <dgm:t>
        <a:bodyPr/>
        <a:lstStyle/>
        <a:p>
          <a:endParaRPr lang="es-PE"/>
        </a:p>
      </dgm:t>
    </dgm:pt>
    <dgm:pt modelId="{0B5C90E2-48D1-4512-8959-9D71E260C2CA}" type="pres">
      <dgm:prSet presAssocID="{838B9052-75D5-4516-A3B3-273EEC4BD485}" presName="connTx" presStyleLbl="parChTrans1D3" presStyleIdx="0" presStyleCnt="7"/>
      <dgm:spPr/>
      <dgm:t>
        <a:bodyPr/>
        <a:lstStyle/>
        <a:p>
          <a:endParaRPr lang="es-PE"/>
        </a:p>
      </dgm:t>
    </dgm:pt>
    <dgm:pt modelId="{FD8E4A9F-24AA-4239-BE12-600D87D34403}" type="pres">
      <dgm:prSet presAssocID="{F5F38807-7B91-4A72-BB2A-AE24735CB91B}" presName="root2" presStyleCnt="0"/>
      <dgm:spPr/>
    </dgm:pt>
    <dgm:pt modelId="{46AA3368-B94E-4F2B-9808-6CBC0A1CC6EA}" type="pres">
      <dgm:prSet presAssocID="{F5F38807-7B91-4A72-BB2A-AE24735CB91B}" presName="LevelTwoTextNode" presStyleLbl="node3" presStyleIdx="0" presStyleCnt="7" custScaleX="257367" custScaleY="123744" custLinFactNeighborX="68187" custLinFactNeighborY="-408">
        <dgm:presLayoutVars>
          <dgm:chPref val="3"/>
        </dgm:presLayoutVars>
      </dgm:prSet>
      <dgm:spPr/>
      <dgm:t>
        <a:bodyPr/>
        <a:lstStyle/>
        <a:p>
          <a:endParaRPr lang="es-PE"/>
        </a:p>
      </dgm:t>
    </dgm:pt>
    <dgm:pt modelId="{95098F15-760A-4143-8DE5-0170AE863F8C}" type="pres">
      <dgm:prSet presAssocID="{F5F38807-7B91-4A72-BB2A-AE24735CB91B}" presName="level3hierChild" presStyleCnt="0"/>
      <dgm:spPr/>
    </dgm:pt>
    <dgm:pt modelId="{66926C80-F126-4E1F-B714-4807979E6C46}" type="pres">
      <dgm:prSet presAssocID="{857C3E09-D834-49BF-869E-E161B6322D82}" presName="conn2-1" presStyleLbl="parChTrans1D3" presStyleIdx="1" presStyleCnt="7"/>
      <dgm:spPr/>
      <dgm:t>
        <a:bodyPr/>
        <a:lstStyle/>
        <a:p>
          <a:endParaRPr lang="es-PE"/>
        </a:p>
      </dgm:t>
    </dgm:pt>
    <dgm:pt modelId="{208A5AE9-5FC4-4FC2-BF41-6EEBEBE80519}" type="pres">
      <dgm:prSet presAssocID="{857C3E09-D834-49BF-869E-E161B6322D82}" presName="connTx" presStyleLbl="parChTrans1D3" presStyleIdx="1" presStyleCnt="7"/>
      <dgm:spPr/>
      <dgm:t>
        <a:bodyPr/>
        <a:lstStyle/>
        <a:p>
          <a:endParaRPr lang="es-PE"/>
        </a:p>
      </dgm:t>
    </dgm:pt>
    <dgm:pt modelId="{F8073A9A-C3DC-458F-B656-B8BF33340FEF}" type="pres">
      <dgm:prSet presAssocID="{F530770C-8195-404F-BB1F-76610B33B9D3}" presName="root2" presStyleCnt="0"/>
      <dgm:spPr/>
    </dgm:pt>
    <dgm:pt modelId="{CDE7C816-2488-4E4A-8342-BD82504487E7}" type="pres">
      <dgm:prSet presAssocID="{F530770C-8195-404F-BB1F-76610B33B9D3}" presName="LevelTwoTextNode" presStyleLbl="node3" presStyleIdx="1" presStyleCnt="7" custScaleX="260611" custLinFactNeighborX="68187" custLinFactNeighborY="5438">
        <dgm:presLayoutVars>
          <dgm:chPref val="3"/>
        </dgm:presLayoutVars>
      </dgm:prSet>
      <dgm:spPr/>
      <dgm:t>
        <a:bodyPr/>
        <a:lstStyle/>
        <a:p>
          <a:endParaRPr lang="es-PE"/>
        </a:p>
      </dgm:t>
    </dgm:pt>
    <dgm:pt modelId="{E6212B99-5470-4161-8705-FC8E7604300F}" type="pres">
      <dgm:prSet presAssocID="{F530770C-8195-404F-BB1F-76610B33B9D3}" presName="level3hierChild" presStyleCnt="0"/>
      <dgm:spPr/>
    </dgm:pt>
    <dgm:pt modelId="{1BA8F1EF-DA5F-4CF2-A2FE-549F0B728B41}" type="pres">
      <dgm:prSet presAssocID="{91DDEA76-6CAC-4334-98C4-6F1394A8B674}" presName="conn2-1" presStyleLbl="parChTrans1D3" presStyleIdx="2" presStyleCnt="7"/>
      <dgm:spPr/>
      <dgm:t>
        <a:bodyPr/>
        <a:lstStyle/>
        <a:p>
          <a:endParaRPr lang="es-PE"/>
        </a:p>
      </dgm:t>
    </dgm:pt>
    <dgm:pt modelId="{6E15B2C3-0D17-4B88-BE42-B0ED6D214688}" type="pres">
      <dgm:prSet presAssocID="{91DDEA76-6CAC-4334-98C4-6F1394A8B674}" presName="connTx" presStyleLbl="parChTrans1D3" presStyleIdx="2" presStyleCnt="7"/>
      <dgm:spPr/>
      <dgm:t>
        <a:bodyPr/>
        <a:lstStyle/>
        <a:p>
          <a:endParaRPr lang="es-PE"/>
        </a:p>
      </dgm:t>
    </dgm:pt>
    <dgm:pt modelId="{95E2E0C0-E90C-44A4-8167-9243590F680D}" type="pres">
      <dgm:prSet presAssocID="{F8109A8B-63AC-43D3-8997-F41544C9DB63}" presName="root2" presStyleCnt="0"/>
      <dgm:spPr/>
    </dgm:pt>
    <dgm:pt modelId="{9D0F234E-AFB5-490D-8264-295A7FE5B05A}" type="pres">
      <dgm:prSet presAssocID="{F8109A8B-63AC-43D3-8997-F41544C9DB63}" presName="LevelTwoTextNode" presStyleLbl="node3" presStyleIdx="2" presStyleCnt="7" custScaleX="259636" custLinFactNeighborX="68187" custLinFactNeighborY="2100">
        <dgm:presLayoutVars>
          <dgm:chPref val="3"/>
        </dgm:presLayoutVars>
      </dgm:prSet>
      <dgm:spPr/>
      <dgm:t>
        <a:bodyPr/>
        <a:lstStyle/>
        <a:p>
          <a:endParaRPr lang="es-PE"/>
        </a:p>
      </dgm:t>
    </dgm:pt>
    <dgm:pt modelId="{3AA8ADDC-8117-44A8-B450-A4C92E2707D2}" type="pres">
      <dgm:prSet presAssocID="{F8109A8B-63AC-43D3-8997-F41544C9DB63}" presName="level3hierChild" presStyleCnt="0"/>
      <dgm:spPr/>
    </dgm:pt>
    <dgm:pt modelId="{776983DB-137A-482A-92E0-B20E8BA46DC5}" type="pres">
      <dgm:prSet presAssocID="{E4C0608F-0E36-423D-808D-6D745AF7E644}" presName="conn2-1" presStyleLbl="parChTrans1D3" presStyleIdx="3" presStyleCnt="7"/>
      <dgm:spPr/>
      <dgm:t>
        <a:bodyPr/>
        <a:lstStyle/>
        <a:p>
          <a:endParaRPr lang="es-PE"/>
        </a:p>
      </dgm:t>
    </dgm:pt>
    <dgm:pt modelId="{E6531AFB-520E-4C02-A526-557B04C39DC0}" type="pres">
      <dgm:prSet presAssocID="{E4C0608F-0E36-423D-808D-6D745AF7E644}" presName="connTx" presStyleLbl="parChTrans1D3" presStyleIdx="3" presStyleCnt="7"/>
      <dgm:spPr/>
      <dgm:t>
        <a:bodyPr/>
        <a:lstStyle/>
        <a:p>
          <a:endParaRPr lang="es-PE"/>
        </a:p>
      </dgm:t>
    </dgm:pt>
    <dgm:pt modelId="{EE016DD4-F579-4F95-AE4C-C23574E25BA8}" type="pres">
      <dgm:prSet presAssocID="{4A5D6FE1-A7C0-4721-B97A-CDB459254344}" presName="root2" presStyleCnt="0"/>
      <dgm:spPr/>
    </dgm:pt>
    <dgm:pt modelId="{C5F4880D-24F4-4DDE-BF90-76910EF0BD57}" type="pres">
      <dgm:prSet presAssocID="{4A5D6FE1-A7C0-4721-B97A-CDB459254344}" presName="LevelTwoTextNode" presStyleLbl="node3" presStyleIdx="3" presStyleCnt="7" custScaleX="259021" custLinFactNeighborX="68187" custLinFactNeighborY="-1239">
        <dgm:presLayoutVars>
          <dgm:chPref val="3"/>
        </dgm:presLayoutVars>
      </dgm:prSet>
      <dgm:spPr/>
      <dgm:t>
        <a:bodyPr/>
        <a:lstStyle/>
        <a:p>
          <a:endParaRPr lang="es-PE"/>
        </a:p>
      </dgm:t>
    </dgm:pt>
    <dgm:pt modelId="{BF662F5A-E024-4B7C-8F71-B22DF89533CF}" type="pres">
      <dgm:prSet presAssocID="{4A5D6FE1-A7C0-4721-B97A-CDB459254344}" presName="level3hierChild" presStyleCnt="0"/>
      <dgm:spPr/>
    </dgm:pt>
    <dgm:pt modelId="{24978243-9D4D-49F1-AF1A-2F3DCD5C578B}" type="pres">
      <dgm:prSet presAssocID="{3185F993-6BB7-452B-BC86-64E8CF25654A}" presName="conn2-1" presStyleLbl="parChTrans1D3" presStyleIdx="4" presStyleCnt="7"/>
      <dgm:spPr/>
      <dgm:t>
        <a:bodyPr/>
        <a:lstStyle/>
        <a:p>
          <a:endParaRPr lang="es-PE"/>
        </a:p>
      </dgm:t>
    </dgm:pt>
    <dgm:pt modelId="{0DE7505B-5F51-44E1-A5D7-71784952F406}" type="pres">
      <dgm:prSet presAssocID="{3185F993-6BB7-452B-BC86-64E8CF25654A}" presName="connTx" presStyleLbl="parChTrans1D3" presStyleIdx="4" presStyleCnt="7"/>
      <dgm:spPr/>
      <dgm:t>
        <a:bodyPr/>
        <a:lstStyle/>
        <a:p>
          <a:endParaRPr lang="es-PE"/>
        </a:p>
      </dgm:t>
    </dgm:pt>
    <dgm:pt modelId="{68446E71-7502-4EB5-B529-DE75C995B7ED}" type="pres">
      <dgm:prSet presAssocID="{1BA136A3-83DB-4F47-A3B5-AD8707D380E2}" presName="root2" presStyleCnt="0"/>
      <dgm:spPr/>
    </dgm:pt>
    <dgm:pt modelId="{9B06772B-1A68-4933-A75B-1F85DE0C3655}" type="pres">
      <dgm:prSet presAssocID="{1BA136A3-83DB-4F47-A3B5-AD8707D380E2}" presName="LevelTwoTextNode" presStyleLbl="node3" presStyleIdx="4" presStyleCnt="7" custScaleX="259021" custLinFactNeighborX="68187" custLinFactNeighborY="-4577">
        <dgm:presLayoutVars>
          <dgm:chPref val="3"/>
        </dgm:presLayoutVars>
      </dgm:prSet>
      <dgm:spPr/>
      <dgm:t>
        <a:bodyPr/>
        <a:lstStyle/>
        <a:p>
          <a:endParaRPr lang="es-PE"/>
        </a:p>
      </dgm:t>
    </dgm:pt>
    <dgm:pt modelId="{F2FD1BB2-84D9-426B-9B80-A2E898063BDA}" type="pres">
      <dgm:prSet presAssocID="{1BA136A3-83DB-4F47-A3B5-AD8707D380E2}" presName="level3hierChild" presStyleCnt="0"/>
      <dgm:spPr/>
    </dgm:pt>
    <dgm:pt modelId="{0AA0671D-4B6A-43C3-8220-56F97584D1FA}" type="pres">
      <dgm:prSet presAssocID="{116372EA-2818-4098-A67D-6E53A848C47C}" presName="conn2-1" presStyleLbl="parChTrans1D3" presStyleIdx="5" presStyleCnt="7"/>
      <dgm:spPr/>
      <dgm:t>
        <a:bodyPr/>
        <a:lstStyle/>
        <a:p>
          <a:endParaRPr lang="es-PE"/>
        </a:p>
      </dgm:t>
    </dgm:pt>
    <dgm:pt modelId="{022B7FAA-61D0-4406-B140-4E82BB6A217C}" type="pres">
      <dgm:prSet presAssocID="{116372EA-2818-4098-A67D-6E53A848C47C}" presName="connTx" presStyleLbl="parChTrans1D3" presStyleIdx="5" presStyleCnt="7"/>
      <dgm:spPr/>
      <dgm:t>
        <a:bodyPr/>
        <a:lstStyle/>
        <a:p>
          <a:endParaRPr lang="es-PE"/>
        </a:p>
      </dgm:t>
    </dgm:pt>
    <dgm:pt modelId="{F3F50A10-65A0-4A98-82C2-130AFA3A0FC6}" type="pres">
      <dgm:prSet presAssocID="{93192E35-EC86-4413-B56E-1DFA5A4FD1CE}" presName="root2" presStyleCnt="0"/>
      <dgm:spPr/>
    </dgm:pt>
    <dgm:pt modelId="{FC27C3EC-6487-4EC5-A1FB-5B8E497C8E18}" type="pres">
      <dgm:prSet presAssocID="{93192E35-EC86-4413-B56E-1DFA5A4FD1CE}" presName="LevelTwoTextNode" presStyleLbl="node3" presStyleIdx="5" presStyleCnt="7" custScaleX="257057" custLinFactNeighborX="68187" custLinFactNeighborY="-7915">
        <dgm:presLayoutVars>
          <dgm:chPref val="3"/>
        </dgm:presLayoutVars>
      </dgm:prSet>
      <dgm:spPr/>
      <dgm:t>
        <a:bodyPr/>
        <a:lstStyle/>
        <a:p>
          <a:endParaRPr lang="es-PE"/>
        </a:p>
      </dgm:t>
    </dgm:pt>
    <dgm:pt modelId="{E93C2676-935A-4E63-B6C9-8A02462EEA9B}" type="pres">
      <dgm:prSet presAssocID="{93192E35-EC86-4413-B56E-1DFA5A4FD1CE}" presName="level3hierChild" presStyleCnt="0"/>
      <dgm:spPr/>
    </dgm:pt>
    <dgm:pt modelId="{ED8A02BD-A77B-49D3-A0A3-337016853C42}" type="pres">
      <dgm:prSet presAssocID="{A8E34190-8CFA-439D-9EE4-AF2BAFC202EF}" presName="conn2-1" presStyleLbl="parChTrans1D3" presStyleIdx="6" presStyleCnt="7"/>
      <dgm:spPr/>
      <dgm:t>
        <a:bodyPr/>
        <a:lstStyle/>
        <a:p>
          <a:endParaRPr lang="es-PE"/>
        </a:p>
      </dgm:t>
    </dgm:pt>
    <dgm:pt modelId="{056C9C92-45EA-43F4-B880-72266CF129BC}" type="pres">
      <dgm:prSet presAssocID="{A8E34190-8CFA-439D-9EE4-AF2BAFC202EF}" presName="connTx" presStyleLbl="parChTrans1D3" presStyleIdx="6" presStyleCnt="7"/>
      <dgm:spPr/>
      <dgm:t>
        <a:bodyPr/>
        <a:lstStyle/>
        <a:p>
          <a:endParaRPr lang="es-PE"/>
        </a:p>
      </dgm:t>
    </dgm:pt>
    <dgm:pt modelId="{15F7056B-F1D7-47C2-BFDD-F6FF4685A3BF}" type="pres">
      <dgm:prSet presAssocID="{E7D65769-0048-4A19-A23D-AE109895E3C0}" presName="root2" presStyleCnt="0"/>
      <dgm:spPr/>
    </dgm:pt>
    <dgm:pt modelId="{3BD6F4D7-9ECC-4878-8FF0-20E28F4A5AC2}" type="pres">
      <dgm:prSet presAssocID="{E7D65769-0048-4A19-A23D-AE109895E3C0}" presName="LevelTwoTextNode" presStyleLbl="node3" presStyleIdx="6" presStyleCnt="7" custScaleX="260611" custLinFactNeighborX="68187" custLinFactNeighborY="-11253">
        <dgm:presLayoutVars>
          <dgm:chPref val="3"/>
        </dgm:presLayoutVars>
      </dgm:prSet>
      <dgm:spPr/>
      <dgm:t>
        <a:bodyPr/>
        <a:lstStyle/>
        <a:p>
          <a:endParaRPr lang="es-PE"/>
        </a:p>
      </dgm:t>
    </dgm:pt>
    <dgm:pt modelId="{35CCD09C-F525-461E-B330-037DBF3E0441}" type="pres">
      <dgm:prSet presAssocID="{E7D65769-0048-4A19-A23D-AE109895E3C0}" presName="level3hierChild" presStyleCnt="0"/>
      <dgm:spPr/>
    </dgm:pt>
    <dgm:pt modelId="{D815EB73-BF03-4BDF-A031-AB743634F51D}" type="pres">
      <dgm:prSet presAssocID="{2CD0BCCD-3082-45E8-BDE9-84727FFD4966}" presName="conn2-1" presStyleLbl="parChTrans1D2" presStyleIdx="1" presStyleCnt="2"/>
      <dgm:spPr/>
      <dgm:t>
        <a:bodyPr/>
        <a:lstStyle/>
        <a:p>
          <a:endParaRPr lang="es-PE"/>
        </a:p>
      </dgm:t>
    </dgm:pt>
    <dgm:pt modelId="{BAE5ADAD-D042-4694-85EF-83558CA629C9}" type="pres">
      <dgm:prSet presAssocID="{2CD0BCCD-3082-45E8-BDE9-84727FFD4966}" presName="connTx" presStyleLbl="parChTrans1D2" presStyleIdx="1" presStyleCnt="2"/>
      <dgm:spPr/>
      <dgm:t>
        <a:bodyPr/>
        <a:lstStyle/>
        <a:p>
          <a:endParaRPr lang="es-PE"/>
        </a:p>
      </dgm:t>
    </dgm:pt>
    <dgm:pt modelId="{754BF78D-7919-4BBB-A10D-E934B82F1751}" type="pres">
      <dgm:prSet presAssocID="{FEA653C9-9026-4B02-9610-27071DB74E9A}" presName="root2" presStyleCnt="0"/>
      <dgm:spPr/>
    </dgm:pt>
    <dgm:pt modelId="{2C1E430A-C676-4F41-8A8E-451E91BBB454}" type="pres">
      <dgm:prSet presAssocID="{FEA653C9-9026-4B02-9610-27071DB74E9A}" presName="LevelTwoTextNode" presStyleLbl="node2" presStyleIdx="1" presStyleCnt="2" custScaleX="170375" custScaleY="158039" custLinFactNeighborX="-4170" custLinFactNeighborY="41423">
        <dgm:presLayoutVars>
          <dgm:chPref val="3"/>
        </dgm:presLayoutVars>
      </dgm:prSet>
      <dgm:spPr/>
      <dgm:t>
        <a:bodyPr/>
        <a:lstStyle/>
        <a:p>
          <a:endParaRPr lang="es-PE"/>
        </a:p>
      </dgm:t>
    </dgm:pt>
    <dgm:pt modelId="{34EB440D-D19C-4701-953C-CD6B1962F21A}" type="pres">
      <dgm:prSet presAssocID="{FEA653C9-9026-4B02-9610-27071DB74E9A}" presName="level3hierChild" presStyleCnt="0"/>
      <dgm:spPr/>
    </dgm:pt>
  </dgm:ptLst>
  <dgm:cxnLst>
    <dgm:cxn modelId="{4FACAC45-3F83-42B0-84D1-93BCE96151A6}" type="presOf" srcId="{FEA653C9-9026-4B02-9610-27071DB74E9A}" destId="{2C1E430A-C676-4F41-8A8E-451E91BBB454}" srcOrd="0" destOrd="0" presId="urn:microsoft.com/office/officeart/2005/8/layout/hierarchy2"/>
    <dgm:cxn modelId="{370F0DB2-4C1A-46C5-A732-0F2DDB9DDE35}" srcId="{F7181C98-F76D-4497-9F58-070CE8CC3B08}" destId="{4A5D6FE1-A7C0-4721-B97A-CDB459254344}" srcOrd="3" destOrd="0" parTransId="{E4C0608F-0E36-423D-808D-6D745AF7E644}" sibTransId="{89D0B2FB-1DFE-4C2D-AEAF-8947E2D2CA7E}"/>
    <dgm:cxn modelId="{77645440-5AB5-48E8-B99B-FA68A49952A9}" type="presOf" srcId="{E4C0608F-0E36-423D-808D-6D745AF7E644}" destId="{E6531AFB-520E-4C02-A526-557B04C39DC0}" srcOrd="1" destOrd="0" presId="urn:microsoft.com/office/officeart/2005/8/layout/hierarchy2"/>
    <dgm:cxn modelId="{FD8711B4-CE04-4B3E-95A9-E7C0EBE8C60A}" type="presOf" srcId="{857C3E09-D834-49BF-869E-E161B6322D82}" destId="{66926C80-F126-4E1F-B714-4807979E6C46}" srcOrd="0" destOrd="0" presId="urn:microsoft.com/office/officeart/2005/8/layout/hierarchy2"/>
    <dgm:cxn modelId="{DF641139-2792-4596-A52A-A6450B4F6475}" type="presOf" srcId="{91DDEA76-6CAC-4334-98C4-6F1394A8B674}" destId="{1BA8F1EF-DA5F-4CF2-A2FE-549F0B728B41}" srcOrd="0" destOrd="0" presId="urn:microsoft.com/office/officeart/2005/8/layout/hierarchy2"/>
    <dgm:cxn modelId="{CC944071-BB4C-4E46-B86C-B554DC0ACB2A}" type="presOf" srcId="{F530770C-8195-404F-BB1F-76610B33B9D3}" destId="{CDE7C816-2488-4E4A-8342-BD82504487E7}" srcOrd="0" destOrd="0" presId="urn:microsoft.com/office/officeart/2005/8/layout/hierarchy2"/>
    <dgm:cxn modelId="{5A9E15D4-D901-496E-B102-B8F56F24D755}" srcId="{F7181C98-F76D-4497-9F58-070CE8CC3B08}" destId="{F8109A8B-63AC-43D3-8997-F41544C9DB63}" srcOrd="2" destOrd="0" parTransId="{91DDEA76-6CAC-4334-98C4-6F1394A8B674}" sibTransId="{837068DC-BC5C-49B9-8A84-D79C819FF25A}"/>
    <dgm:cxn modelId="{B8FC4831-5C57-4438-B7FD-07E930CC9336}" type="presOf" srcId="{2CD0BCCD-3082-45E8-BDE9-84727FFD4966}" destId="{BAE5ADAD-D042-4694-85EF-83558CA629C9}" srcOrd="1" destOrd="0" presId="urn:microsoft.com/office/officeart/2005/8/layout/hierarchy2"/>
    <dgm:cxn modelId="{67B4301F-91E3-448D-B0F8-A5FA46B7E02A}" type="presOf" srcId="{F5F38807-7B91-4A72-BB2A-AE24735CB91B}" destId="{46AA3368-B94E-4F2B-9808-6CBC0A1CC6EA}" srcOrd="0" destOrd="0" presId="urn:microsoft.com/office/officeart/2005/8/layout/hierarchy2"/>
    <dgm:cxn modelId="{45516A12-B59F-4A3F-B625-436D00010C2F}" type="presOf" srcId="{1BA136A3-83DB-4F47-A3B5-AD8707D380E2}" destId="{9B06772B-1A68-4933-A75B-1F85DE0C3655}" srcOrd="0" destOrd="0" presId="urn:microsoft.com/office/officeart/2005/8/layout/hierarchy2"/>
    <dgm:cxn modelId="{C47CEDA9-11BD-4FD1-9C18-A4C3CB2A64B7}" srcId="{F7181C98-F76D-4497-9F58-070CE8CC3B08}" destId="{F5F38807-7B91-4A72-BB2A-AE24735CB91B}" srcOrd="0" destOrd="0" parTransId="{838B9052-75D5-4516-A3B3-273EEC4BD485}" sibTransId="{A5817D62-521E-4179-A4E0-2089CE0B12D8}"/>
    <dgm:cxn modelId="{6960269D-93D2-48AB-BE13-F74B10A68BD7}" type="presOf" srcId="{A8E34190-8CFA-439D-9EE4-AF2BAFC202EF}" destId="{ED8A02BD-A77B-49D3-A0A3-337016853C42}" srcOrd="0" destOrd="0" presId="urn:microsoft.com/office/officeart/2005/8/layout/hierarchy2"/>
    <dgm:cxn modelId="{B2C52901-D4CC-4735-A44D-106257887F7E}" type="presOf" srcId="{2CD0BCCD-3082-45E8-BDE9-84727FFD4966}" destId="{D815EB73-BF03-4BDF-A031-AB743634F51D}" srcOrd="0" destOrd="0" presId="urn:microsoft.com/office/officeart/2005/8/layout/hierarchy2"/>
    <dgm:cxn modelId="{685EE0CD-EDFB-4978-9491-0BB48B11BDD8}" srcId="{F7181C98-F76D-4497-9F58-070CE8CC3B08}" destId="{93192E35-EC86-4413-B56E-1DFA5A4FD1CE}" srcOrd="5" destOrd="0" parTransId="{116372EA-2818-4098-A67D-6E53A848C47C}" sibTransId="{4241E135-0C40-4A2B-A44B-CBFD952C079B}"/>
    <dgm:cxn modelId="{DFAD5EAA-9444-47DB-9D86-E7180B024599}" type="presOf" srcId="{E7D65769-0048-4A19-A23D-AE109895E3C0}" destId="{3BD6F4D7-9ECC-4878-8FF0-20E28F4A5AC2}" srcOrd="0" destOrd="0" presId="urn:microsoft.com/office/officeart/2005/8/layout/hierarchy2"/>
    <dgm:cxn modelId="{68765E0C-B8EB-4182-A7E1-8F1FE427D213}" srcId="{F7181C98-F76D-4497-9F58-070CE8CC3B08}" destId="{F530770C-8195-404F-BB1F-76610B33B9D3}" srcOrd="1" destOrd="0" parTransId="{857C3E09-D834-49BF-869E-E161B6322D82}" sibTransId="{FD0951FA-95E1-4FF6-B2C0-BCE81857442B}"/>
    <dgm:cxn modelId="{DACE1727-42F5-4099-AF0B-4F6B71801115}" type="presOf" srcId="{0DA4F704-ECA9-4A77-9F27-4B85EE02A3E7}" destId="{1B662260-AC30-4014-947C-639026DCB6BF}" srcOrd="1" destOrd="0" presId="urn:microsoft.com/office/officeart/2005/8/layout/hierarchy2"/>
    <dgm:cxn modelId="{C7E581C1-6643-4BE5-BAB5-3F9A86FC8FBB}" type="presOf" srcId="{A8E34190-8CFA-439D-9EE4-AF2BAFC202EF}" destId="{056C9C92-45EA-43F4-B880-72266CF129BC}" srcOrd="1" destOrd="0" presId="urn:microsoft.com/office/officeart/2005/8/layout/hierarchy2"/>
    <dgm:cxn modelId="{A914C725-C0C2-4310-9EC9-F6E86519106F}" type="presOf" srcId="{838B9052-75D5-4516-A3B3-273EEC4BD485}" destId="{2D581444-1798-4208-A2BA-72A0519027A1}" srcOrd="0" destOrd="0" presId="urn:microsoft.com/office/officeart/2005/8/layout/hierarchy2"/>
    <dgm:cxn modelId="{BD00E500-5AD3-47F2-8568-9387EFE2D45B}" type="presOf" srcId="{0DA4F704-ECA9-4A77-9F27-4B85EE02A3E7}" destId="{935899AE-DC93-4CF9-802C-1C77B1982C63}" srcOrd="0" destOrd="0" presId="urn:microsoft.com/office/officeart/2005/8/layout/hierarchy2"/>
    <dgm:cxn modelId="{1128EC3B-B844-4310-A1AD-E7114D65E650}" type="presOf" srcId="{F8109A8B-63AC-43D3-8997-F41544C9DB63}" destId="{9D0F234E-AFB5-490D-8264-295A7FE5B05A}" srcOrd="0" destOrd="0" presId="urn:microsoft.com/office/officeart/2005/8/layout/hierarchy2"/>
    <dgm:cxn modelId="{33632E7F-BCFC-490F-B842-BDF1C59DD8EF}" srcId="{F7181C98-F76D-4497-9F58-070CE8CC3B08}" destId="{1BA136A3-83DB-4F47-A3B5-AD8707D380E2}" srcOrd="4" destOrd="0" parTransId="{3185F993-6BB7-452B-BC86-64E8CF25654A}" sibTransId="{F7C3DC3C-DB36-4282-A00A-36948CB31DD9}"/>
    <dgm:cxn modelId="{F85012D4-3B32-4AF7-886B-94C9E91E54E9}" type="presOf" srcId="{3185F993-6BB7-452B-BC86-64E8CF25654A}" destId="{0DE7505B-5F51-44E1-A5D7-71784952F406}" srcOrd="1" destOrd="0" presId="urn:microsoft.com/office/officeart/2005/8/layout/hierarchy2"/>
    <dgm:cxn modelId="{FEC8F66B-8450-437B-A381-9FE986419255}" type="presOf" srcId="{FEFC2376-60D8-4DFD-8FB7-C0443C25B7D7}" destId="{8336E563-4948-4AA3-877F-8412FEB86A6C}" srcOrd="0" destOrd="0" presId="urn:microsoft.com/office/officeart/2005/8/layout/hierarchy2"/>
    <dgm:cxn modelId="{B6F1780C-4D96-4B4E-8111-E94A56343EE2}" type="presOf" srcId="{93192E35-EC86-4413-B56E-1DFA5A4FD1CE}" destId="{FC27C3EC-6487-4EC5-A1FB-5B8E497C8E18}" srcOrd="0" destOrd="0" presId="urn:microsoft.com/office/officeart/2005/8/layout/hierarchy2"/>
    <dgm:cxn modelId="{72F66D23-BB65-4E5D-8224-995C28941DD3}" type="presOf" srcId="{116372EA-2818-4098-A67D-6E53A848C47C}" destId="{022B7FAA-61D0-4406-B140-4E82BB6A217C}" srcOrd="1" destOrd="0" presId="urn:microsoft.com/office/officeart/2005/8/layout/hierarchy2"/>
    <dgm:cxn modelId="{1AEAB2BF-88E0-4063-AE82-54C2FBE222B6}" type="presOf" srcId="{838B9052-75D5-4516-A3B3-273EEC4BD485}" destId="{0B5C90E2-48D1-4512-8959-9D71E260C2CA}" srcOrd="1" destOrd="0" presId="urn:microsoft.com/office/officeart/2005/8/layout/hierarchy2"/>
    <dgm:cxn modelId="{3684CA09-FC89-4BF7-927D-ADB0B4E959AB}" type="presOf" srcId="{F7181C98-F76D-4497-9F58-070CE8CC3B08}" destId="{F8C417FB-402C-46C7-A2E0-7AD1E2CE254F}" srcOrd="0" destOrd="0" presId="urn:microsoft.com/office/officeart/2005/8/layout/hierarchy2"/>
    <dgm:cxn modelId="{2BEDE29C-98ED-46B7-975A-EBEE041C679C}" type="presOf" srcId="{4A5D6FE1-A7C0-4721-B97A-CDB459254344}" destId="{C5F4880D-24F4-4DDE-BF90-76910EF0BD57}" srcOrd="0" destOrd="0" presId="urn:microsoft.com/office/officeart/2005/8/layout/hierarchy2"/>
    <dgm:cxn modelId="{0532FCD6-2C09-444C-A122-2FC56C2886E8}" type="presOf" srcId="{91DDEA76-6CAC-4334-98C4-6F1394A8B674}" destId="{6E15B2C3-0D17-4B88-BE42-B0ED6D214688}" srcOrd="1" destOrd="0" presId="urn:microsoft.com/office/officeart/2005/8/layout/hierarchy2"/>
    <dgm:cxn modelId="{0C2F77D7-B4C4-4CD3-9A61-651CACA9E879}" srcId="{AC69E5BA-22C4-40AF-AFAC-47339C54B09F}" destId="{FEA653C9-9026-4B02-9610-27071DB74E9A}" srcOrd="1" destOrd="0" parTransId="{2CD0BCCD-3082-45E8-BDE9-84727FFD4966}" sibTransId="{0690CA4B-81DA-4916-A7B4-4BA2665DEA2F}"/>
    <dgm:cxn modelId="{00F00AE9-B8F5-4AD0-9BB2-C4AA59D91DD9}" type="presOf" srcId="{3185F993-6BB7-452B-BC86-64E8CF25654A}" destId="{24978243-9D4D-49F1-AF1A-2F3DCD5C578B}" srcOrd="0" destOrd="0" presId="urn:microsoft.com/office/officeart/2005/8/layout/hierarchy2"/>
    <dgm:cxn modelId="{E9B4B63B-1162-4ABB-9825-3834A8DF73F1}" srcId="{AC69E5BA-22C4-40AF-AFAC-47339C54B09F}" destId="{F7181C98-F76D-4497-9F58-070CE8CC3B08}" srcOrd="0" destOrd="0" parTransId="{0DA4F704-ECA9-4A77-9F27-4B85EE02A3E7}" sibTransId="{67E3F767-0705-4DB3-BEF9-8482BDED5C00}"/>
    <dgm:cxn modelId="{2BAA7A7F-FE29-4201-8067-9FAA3BDC49F7}" type="presOf" srcId="{AC69E5BA-22C4-40AF-AFAC-47339C54B09F}" destId="{5A55CE5C-4174-4D19-B565-5A30FBDECF47}" srcOrd="0" destOrd="0" presId="urn:microsoft.com/office/officeart/2005/8/layout/hierarchy2"/>
    <dgm:cxn modelId="{939152AA-2581-4AA3-A4D0-378210FB3452}" srcId="{FEFC2376-60D8-4DFD-8FB7-C0443C25B7D7}" destId="{AC69E5BA-22C4-40AF-AFAC-47339C54B09F}" srcOrd="0" destOrd="0" parTransId="{ABA7B703-B033-4F87-BAA7-7906D248B245}" sibTransId="{FD6E14F4-7445-4E42-9C5C-27BA785676CA}"/>
    <dgm:cxn modelId="{1D41986C-2ACA-4FF5-A759-EB2EE0FA5B08}" type="presOf" srcId="{E4C0608F-0E36-423D-808D-6D745AF7E644}" destId="{776983DB-137A-482A-92E0-B20E8BA46DC5}" srcOrd="0" destOrd="0" presId="urn:microsoft.com/office/officeart/2005/8/layout/hierarchy2"/>
    <dgm:cxn modelId="{0629591C-F6D1-49D2-AB90-7C34A76CCB04}" srcId="{F7181C98-F76D-4497-9F58-070CE8CC3B08}" destId="{E7D65769-0048-4A19-A23D-AE109895E3C0}" srcOrd="6" destOrd="0" parTransId="{A8E34190-8CFA-439D-9EE4-AF2BAFC202EF}" sibTransId="{CA3BADB0-888F-421A-8F96-F70B7017A36C}"/>
    <dgm:cxn modelId="{EC61FF23-0960-438E-9036-B2F368E1844B}" type="presOf" srcId="{116372EA-2818-4098-A67D-6E53A848C47C}" destId="{0AA0671D-4B6A-43C3-8220-56F97584D1FA}" srcOrd="0" destOrd="0" presId="urn:microsoft.com/office/officeart/2005/8/layout/hierarchy2"/>
    <dgm:cxn modelId="{4DEFABD0-35CF-4DBB-830F-2CEC73478EA4}" type="presOf" srcId="{857C3E09-D834-49BF-869E-E161B6322D82}" destId="{208A5AE9-5FC4-4FC2-BF41-6EEBEBE80519}" srcOrd="1" destOrd="0" presId="urn:microsoft.com/office/officeart/2005/8/layout/hierarchy2"/>
    <dgm:cxn modelId="{3423D991-A677-4C7F-B95F-E663B14C4FA9}" type="presParOf" srcId="{8336E563-4948-4AA3-877F-8412FEB86A6C}" destId="{63AFBEDB-BD36-4AB5-8E29-DA48D1E2F63A}" srcOrd="0" destOrd="0" presId="urn:microsoft.com/office/officeart/2005/8/layout/hierarchy2"/>
    <dgm:cxn modelId="{170D8FBA-F01D-48D6-81C7-34A0D1A21F7C}" type="presParOf" srcId="{63AFBEDB-BD36-4AB5-8E29-DA48D1E2F63A}" destId="{5A55CE5C-4174-4D19-B565-5A30FBDECF47}" srcOrd="0" destOrd="0" presId="urn:microsoft.com/office/officeart/2005/8/layout/hierarchy2"/>
    <dgm:cxn modelId="{71DFB706-D11D-4C52-9E86-9FAB458E3364}" type="presParOf" srcId="{63AFBEDB-BD36-4AB5-8E29-DA48D1E2F63A}" destId="{9CAC13BF-2F07-43A8-A23B-F2C361216237}" srcOrd="1" destOrd="0" presId="urn:microsoft.com/office/officeart/2005/8/layout/hierarchy2"/>
    <dgm:cxn modelId="{1357F1C7-B234-41CA-BB99-A112B60AF541}" type="presParOf" srcId="{9CAC13BF-2F07-43A8-A23B-F2C361216237}" destId="{935899AE-DC93-4CF9-802C-1C77B1982C63}" srcOrd="0" destOrd="0" presId="urn:microsoft.com/office/officeart/2005/8/layout/hierarchy2"/>
    <dgm:cxn modelId="{54AF1751-9A18-4B37-9B84-7ACBBEF2E306}" type="presParOf" srcId="{935899AE-DC93-4CF9-802C-1C77B1982C63}" destId="{1B662260-AC30-4014-947C-639026DCB6BF}" srcOrd="0" destOrd="0" presId="urn:microsoft.com/office/officeart/2005/8/layout/hierarchy2"/>
    <dgm:cxn modelId="{7AA693FE-792E-45BC-BA97-BCE3F8D6F59E}" type="presParOf" srcId="{9CAC13BF-2F07-43A8-A23B-F2C361216237}" destId="{FCA28DB7-FE57-4071-8DD6-D13D501D0B33}" srcOrd="1" destOrd="0" presId="urn:microsoft.com/office/officeart/2005/8/layout/hierarchy2"/>
    <dgm:cxn modelId="{4E459FA3-3A3D-43C3-B6B7-BF6805A745E5}" type="presParOf" srcId="{FCA28DB7-FE57-4071-8DD6-D13D501D0B33}" destId="{F8C417FB-402C-46C7-A2E0-7AD1E2CE254F}" srcOrd="0" destOrd="0" presId="urn:microsoft.com/office/officeart/2005/8/layout/hierarchy2"/>
    <dgm:cxn modelId="{6EB566D0-9A5A-4C34-BFE8-00E931E43753}" type="presParOf" srcId="{FCA28DB7-FE57-4071-8DD6-D13D501D0B33}" destId="{2A82573C-E523-4724-B06D-37725530E2CA}" srcOrd="1" destOrd="0" presId="urn:microsoft.com/office/officeart/2005/8/layout/hierarchy2"/>
    <dgm:cxn modelId="{C79D66E1-8370-4FAD-A0F5-59948A7D5EAF}" type="presParOf" srcId="{2A82573C-E523-4724-B06D-37725530E2CA}" destId="{2D581444-1798-4208-A2BA-72A0519027A1}" srcOrd="0" destOrd="0" presId="urn:microsoft.com/office/officeart/2005/8/layout/hierarchy2"/>
    <dgm:cxn modelId="{DFB61672-CB98-4B4A-A6E4-B46323AD4060}" type="presParOf" srcId="{2D581444-1798-4208-A2BA-72A0519027A1}" destId="{0B5C90E2-48D1-4512-8959-9D71E260C2CA}" srcOrd="0" destOrd="0" presId="urn:microsoft.com/office/officeart/2005/8/layout/hierarchy2"/>
    <dgm:cxn modelId="{9D97AB1D-D1CB-4B38-89CF-05FF6072DB80}" type="presParOf" srcId="{2A82573C-E523-4724-B06D-37725530E2CA}" destId="{FD8E4A9F-24AA-4239-BE12-600D87D34403}" srcOrd="1" destOrd="0" presId="urn:microsoft.com/office/officeart/2005/8/layout/hierarchy2"/>
    <dgm:cxn modelId="{F8D98871-653F-4F75-A884-19E1CE696A8C}" type="presParOf" srcId="{FD8E4A9F-24AA-4239-BE12-600D87D34403}" destId="{46AA3368-B94E-4F2B-9808-6CBC0A1CC6EA}" srcOrd="0" destOrd="0" presId="urn:microsoft.com/office/officeart/2005/8/layout/hierarchy2"/>
    <dgm:cxn modelId="{B9EBF827-734D-470F-9423-D6AA98AC2709}" type="presParOf" srcId="{FD8E4A9F-24AA-4239-BE12-600D87D34403}" destId="{95098F15-760A-4143-8DE5-0170AE863F8C}" srcOrd="1" destOrd="0" presId="urn:microsoft.com/office/officeart/2005/8/layout/hierarchy2"/>
    <dgm:cxn modelId="{98ECB03B-283F-48A6-8D1D-F0239DDCE074}" type="presParOf" srcId="{2A82573C-E523-4724-B06D-37725530E2CA}" destId="{66926C80-F126-4E1F-B714-4807979E6C46}" srcOrd="2" destOrd="0" presId="urn:microsoft.com/office/officeart/2005/8/layout/hierarchy2"/>
    <dgm:cxn modelId="{CD6C80D2-FC8C-47C5-98FA-94C9E53764DD}" type="presParOf" srcId="{66926C80-F126-4E1F-B714-4807979E6C46}" destId="{208A5AE9-5FC4-4FC2-BF41-6EEBEBE80519}" srcOrd="0" destOrd="0" presId="urn:microsoft.com/office/officeart/2005/8/layout/hierarchy2"/>
    <dgm:cxn modelId="{4E358ED7-9D4F-426C-AC6F-1F6C0B75527B}" type="presParOf" srcId="{2A82573C-E523-4724-B06D-37725530E2CA}" destId="{F8073A9A-C3DC-458F-B656-B8BF33340FEF}" srcOrd="3" destOrd="0" presId="urn:microsoft.com/office/officeart/2005/8/layout/hierarchy2"/>
    <dgm:cxn modelId="{61F44E5F-6129-4DBE-BFD5-7E7D685812FD}" type="presParOf" srcId="{F8073A9A-C3DC-458F-B656-B8BF33340FEF}" destId="{CDE7C816-2488-4E4A-8342-BD82504487E7}" srcOrd="0" destOrd="0" presId="urn:microsoft.com/office/officeart/2005/8/layout/hierarchy2"/>
    <dgm:cxn modelId="{95AACA59-C80D-4449-8C1D-BE5000F58017}" type="presParOf" srcId="{F8073A9A-C3DC-458F-B656-B8BF33340FEF}" destId="{E6212B99-5470-4161-8705-FC8E7604300F}" srcOrd="1" destOrd="0" presId="urn:microsoft.com/office/officeart/2005/8/layout/hierarchy2"/>
    <dgm:cxn modelId="{737172D0-CC58-4DDF-8AFB-AED4A0BE1F72}" type="presParOf" srcId="{2A82573C-E523-4724-B06D-37725530E2CA}" destId="{1BA8F1EF-DA5F-4CF2-A2FE-549F0B728B41}" srcOrd="4" destOrd="0" presId="urn:microsoft.com/office/officeart/2005/8/layout/hierarchy2"/>
    <dgm:cxn modelId="{AEEC98A5-AA09-4977-8A1D-B6F978C9466A}" type="presParOf" srcId="{1BA8F1EF-DA5F-4CF2-A2FE-549F0B728B41}" destId="{6E15B2C3-0D17-4B88-BE42-B0ED6D214688}" srcOrd="0" destOrd="0" presId="urn:microsoft.com/office/officeart/2005/8/layout/hierarchy2"/>
    <dgm:cxn modelId="{BE11F583-7609-460A-AA33-241280CD9D6B}" type="presParOf" srcId="{2A82573C-E523-4724-B06D-37725530E2CA}" destId="{95E2E0C0-E90C-44A4-8167-9243590F680D}" srcOrd="5" destOrd="0" presId="urn:microsoft.com/office/officeart/2005/8/layout/hierarchy2"/>
    <dgm:cxn modelId="{0680413D-90A0-4BE7-B8BC-D1A70EB2B2C5}" type="presParOf" srcId="{95E2E0C0-E90C-44A4-8167-9243590F680D}" destId="{9D0F234E-AFB5-490D-8264-295A7FE5B05A}" srcOrd="0" destOrd="0" presId="urn:microsoft.com/office/officeart/2005/8/layout/hierarchy2"/>
    <dgm:cxn modelId="{22654E59-2459-4EF2-BE00-BED33CC20A5D}" type="presParOf" srcId="{95E2E0C0-E90C-44A4-8167-9243590F680D}" destId="{3AA8ADDC-8117-44A8-B450-A4C92E2707D2}" srcOrd="1" destOrd="0" presId="urn:microsoft.com/office/officeart/2005/8/layout/hierarchy2"/>
    <dgm:cxn modelId="{2C4723CB-ECFE-4A04-8E5A-BBCDBFD59BB0}" type="presParOf" srcId="{2A82573C-E523-4724-B06D-37725530E2CA}" destId="{776983DB-137A-482A-92E0-B20E8BA46DC5}" srcOrd="6" destOrd="0" presId="urn:microsoft.com/office/officeart/2005/8/layout/hierarchy2"/>
    <dgm:cxn modelId="{D0FCF1B4-6EA9-4800-A6D7-F2E7AD4D7B05}" type="presParOf" srcId="{776983DB-137A-482A-92E0-B20E8BA46DC5}" destId="{E6531AFB-520E-4C02-A526-557B04C39DC0}" srcOrd="0" destOrd="0" presId="urn:microsoft.com/office/officeart/2005/8/layout/hierarchy2"/>
    <dgm:cxn modelId="{8DCC7FD0-3595-4A41-8469-0DDDDE0E395E}" type="presParOf" srcId="{2A82573C-E523-4724-B06D-37725530E2CA}" destId="{EE016DD4-F579-4F95-AE4C-C23574E25BA8}" srcOrd="7" destOrd="0" presId="urn:microsoft.com/office/officeart/2005/8/layout/hierarchy2"/>
    <dgm:cxn modelId="{4F43B81F-A57F-46BE-A54D-28609D26124C}" type="presParOf" srcId="{EE016DD4-F579-4F95-AE4C-C23574E25BA8}" destId="{C5F4880D-24F4-4DDE-BF90-76910EF0BD57}" srcOrd="0" destOrd="0" presId="urn:microsoft.com/office/officeart/2005/8/layout/hierarchy2"/>
    <dgm:cxn modelId="{51453E80-8CE4-498E-8869-DC547D24F0E8}" type="presParOf" srcId="{EE016DD4-F579-4F95-AE4C-C23574E25BA8}" destId="{BF662F5A-E024-4B7C-8F71-B22DF89533CF}" srcOrd="1" destOrd="0" presId="urn:microsoft.com/office/officeart/2005/8/layout/hierarchy2"/>
    <dgm:cxn modelId="{A2C9E221-735D-419D-B694-0083DE3836D2}" type="presParOf" srcId="{2A82573C-E523-4724-B06D-37725530E2CA}" destId="{24978243-9D4D-49F1-AF1A-2F3DCD5C578B}" srcOrd="8" destOrd="0" presId="urn:microsoft.com/office/officeart/2005/8/layout/hierarchy2"/>
    <dgm:cxn modelId="{307C5E91-DEF1-4474-A697-23A100F15633}" type="presParOf" srcId="{24978243-9D4D-49F1-AF1A-2F3DCD5C578B}" destId="{0DE7505B-5F51-44E1-A5D7-71784952F406}" srcOrd="0" destOrd="0" presId="urn:microsoft.com/office/officeart/2005/8/layout/hierarchy2"/>
    <dgm:cxn modelId="{42F8AD5A-5DA3-4C0D-B044-30117474ECCA}" type="presParOf" srcId="{2A82573C-E523-4724-B06D-37725530E2CA}" destId="{68446E71-7502-4EB5-B529-DE75C995B7ED}" srcOrd="9" destOrd="0" presId="urn:microsoft.com/office/officeart/2005/8/layout/hierarchy2"/>
    <dgm:cxn modelId="{2B55D482-DD2B-4000-87EE-FDCA4E46B5E6}" type="presParOf" srcId="{68446E71-7502-4EB5-B529-DE75C995B7ED}" destId="{9B06772B-1A68-4933-A75B-1F85DE0C3655}" srcOrd="0" destOrd="0" presId="urn:microsoft.com/office/officeart/2005/8/layout/hierarchy2"/>
    <dgm:cxn modelId="{4BA5DC2C-3B2D-4746-B232-94C6F949323D}" type="presParOf" srcId="{68446E71-7502-4EB5-B529-DE75C995B7ED}" destId="{F2FD1BB2-84D9-426B-9B80-A2E898063BDA}" srcOrd="1" destOrd="0" presId="urn:microsoft.com/office/officeart/2005/8/layout/hierarchy2"/>
    <dgm:cxn modelId="{15BFC2E0-6A26-4DDE-AB49-4734C762F875}" type="presParOf" srcId="{2A82573C-E523-4724-B06D-37725530E2CA}" destId="{0AA0671D-4B6A-43C3-8220-56F97584D1FA}" srcOrd="10" destOrd="0" presId="urn:microsoft.com/office/officeart/2005/8/layout/hierarchy2"/>
    <dgm:cxn modelId="{4F2F84AA-E99A-48D8-BFC5-EF2B3CE3F1B8}" type="presParOf" srcId="{0AA0671D-4B6A-43C3-8220-56F97584D1FA}" destId="{022B7FAA-61D0-4406-B140-4E82BB6A217C}" srcOrd="0" destOrd="0" presId="urn:microsoft.com/office/officeart/2005/8/layout/hierarchy2"/>
    <dgm:cxn modelId="{B4385B5A-4E35-4938-AC02-2ACAEEFE28A4}" type="presParOf" srcId="{2A82573C-E523-4724-B06D-37725530E2CA}" destId="{F3F50A10-65A0-4A98-82C2-130AFA3A0FC6}" srcOrd="11" destOrd="0" presId="urn:microsoft.com/office/officeart/2005/8/layout/hierarchy2"/>
    <dgm:cxn modelId="{8532E743-26FA-49DB-A786-400EF333ED85}" type="presParOf" srcId="{F3F50A10-65A0-4A98-82C2-130AFA3A0FC6}" destId="{FC27C3EC-6487-4EC5-A1FB-5B8E497C8E18}" srcOrd="0" destOrd="0" presId="urn:microsoft.com/office/officeart/2005/8/layout/hierarchy2"/>
    <dgm:cxn modelId="{30E97020-103E-4EFC-968B-A35C4166BB2B}" type="presParOf" srcId="{F3F50A10-65A0-4A98-82C2-130AFA3A0FC6}" destId="{E93C2676-935A-4E63-B6C9-8A02462EEA9B}" srcOrd="1" destOrd="0" presId="urn:microsoft.com/office/officeart/2005/8/layout/hierarchy2"/>
    <dgm:cxn modelId="{77A8387E-7013-4C69-A5EF-AE06680C2D13}" type="presParOf" srcId="{2A82573C-E523-4724-B06D-37725530E2CA}" destId="{ED8A02BD-A77B-49D3-A0A3-337016853C42}" srcOrd="12" destOrd="0" presId="urn:microsoft.com/office/officeart/2005/8/layout/hierarchy2"/>
    <dgm:cxn modelId="{FF28FE65-B35F-4BF4-8878-47190828ECFF}" type="presParOf" srcId="{ED8A02BD-A77B-49D3-A0A3-337016853C42}" destId="{056C9C92-45EA-43F4-B880-72266CF129BC}" srcOrd="0" destOrd="0" presId="urn:microsoft.com/office/officeart/2005/8/layout/hierarchy2"/>
    <dgm:cxn modelId="{E43C73CD-D2B9-4B60-85BC-53A93B3A3059}" type="presParOf" srcId="{2A82573C-E523-4724-B06D-37725530E2CA}" destId="{15F7056B-F1D7-47C2-BFDD-F6FF4685A3BF}" srcOrd="13" destOrd="0" presId="urn:microsoft.com/office/officeart/2005/8/layout/hierarchy2"/>
    <dgm:cxn modelId="{030ACC98-E630-43B3-8390-062DB429B63A}" type="presParOf" srcId="{15F7056B-F1D7-47C2-BFDD-F6FF4685A3BF}" destId="{3BD6F4D7-9ECC-4878-8FF0-20E28F4A5AC2}" srcOrd="0" destOrd="0" presId="urn:microsoft.com/office/officeart/2005/8/layout/hierarchy2"/>
    <dgm:cxn modelId="{1297763A-38BB-4CAA-BC2D-BAC16D255465}" type="presParOf" srcId="{15F7056B-F1D7-47C2-BFDD-F6FF4685A3BF}" destId="{35CCD09C-F525-461E-B330-037DBF3E0441}" srcOrd="1" destOrd="0" presId="urn:microsoft.com/office/officeart/2005/8/layout/hierarchy2"/>
    <dgm:cxn modelId="{61AD6CEF-CDFA-4F96-B6B7-744D8016E473}" type="presParOf" srcId="{9CAC13BF-2F07-43A8-A23B-F2C361216237}" destId="{D815EB73-BF03-4BDF-A031-AB743634F51D}" srcOrd="2" destOrd="0" presId="urn:microsoft.com/office/officeart/2005/8/layout/hierarchy2"/>
    <dgm:cxn modelId="{78EB355B-963B-43F5-B531-67B7AEC6EBEE}" type="presParOf" srcId="{D815EB73-BF03-4BDF-A031-AB743634F51D}" destId="{BAE5ADAD-D042-4694-85EF-83558CA629C9}" srcOrd="0" destOrd="0" presId="urn:microsoft.com/office/officeart/2005/8/layout/hierarchy2"/>
    <dgm:cxn modelId="{E9DFAEAC-4A87-44A6-990E-DFF511758B32}" type="presParOf" srcId="{9CAC13BF-2F07-43A8-A23B-F2C361216237}" destId="{754BF78D-7919-4BBB-A10D-E934B82F1751}" srcOrd="3" destOrd="0" presId="urn:microsoft.com/office/officeart/2005/8/layout/hierarchy2"/>
    <dgm:cxn modelId="{89B8C213-DFB2-49DE-B691-DDA4E60CA131}" type="presParOf" srcId="{754BF78D-7919-4BBB-A10D-E934B82F1751}" destId="{2C1E430A-C676-4F41-8A8E-451E91BBB454}" srcOrd="0" destOrd="0" presId="urn:microsoft.com/office/officeart/2005/8/layout/hierarchy2"/>
    <dgm:cxn modelId="{1F720CB7-E00B-4AE4-A6C9-96C2C6F79012}" type="presParOf" srcId="{754BF78D-7919-4BBB-A10D-E934B82F1751}" destId="{34EB440D-D19C-4701-953C-CD6B1962F21A}" srcOrd="1" destOrd="0" presId="urn:microsoft.com/office/officeart/2005/8/layout/hierarchy2"/>
  </dgm:cxnLst>
  <dgm:bg/>
  <dgm:whole/>
</dgm:dataModel>
</file>

<file path=ppt/diagrams/data62.xml><?xml version="1.0" encoding="utf-8"?>
<dgm:dataModel xmlns:dgm="http://schemas.openxmlformats.org/drawingml/2006/diagram" xmlns:a="http://schemas.openxmlformats.org/drawingml/2006/main">
  <dgm:ptLst>
    <dgm:pt modelId="{E1C5DF53-1534-4015-9799-955C45E9EF82}" type="doc">
      <dgm:prSet loTypeId="urn:microsoft.com/office/officeart/2005/8/layout/hProcess11" loCatId="process" qsTypeId="urn:microsoft.com/office/officeart/2005/8/quickstyle/simple1" qsCatId="simple" csTypeId="urn:microsoft.com/office/officeart/2005/8/colors/accent1_2" csCatId="accent1" phldr="1"/>
      <dgm:spPr/>
    </dgm:pt>
    <dgm:pt modelId="{1D6CD8FE-2330-4D7D-9E0E-395CDA670D80}">
      <dgm:prSet phldrT="[Texto]"/>
      <dgm:spPr/>
      <dgm:t>
        <a:bodyPr/>
        <a:lstStyle/>
        <a:p>
          <a:r>
            <a:rPr lang="es-PE" b="1" dirty="0" smtClean="0">
              <a:solidFill>
                <a:schemeClr val="accent5">
                  <a:lumMod val="50000"/>
                </a:schemeClr>
              </a:solidFill>
            </a:rPr>
            <a:t>APELACIÓN:</a:t>
          </a:r>
          <a:endParaRPr lang="es-PE" b="1" dirty="0">
            <a:solidFill>
              <a:schemeClr val="accent5">
                <a:lumMod val="50000"/>
              </a:schemeClr>
            </a:solidFill>
          </a:endParaRPr>
        </a:p>
      </dgm:t>
    </dgm:pt>
    <dgm:pt modelId="{A1FBA654-0230-4590-B94C-5EBCCBA8D745}" type="parTrans" cxnId="{4A40ED5D-5FB5-44D4-B065-8F8B2E3C0208}">
      <dgm:prSet/>
      <dgm:spPr/>
      <dgm:t>
        <a:bodyPr/>
        <a:lstStyle/>
        <a:p>
          <a:endParaRPr lang="es-PE"/>
        </a:p>
      </dgm:t>
    </dgm:pt>
    <dgm:pt modelId="{5D177EEE-6A50-4D88-93C0-5DA5C8BF771B}" type="sibTrans" cxnId="{4A40ED5D-5FB5-44D4-B065-8F8B2E3C0208}">
      <dgm:prSet/>
      <dgm:spPr/>
      <dgm:t>
        <a:bodyPr/>
        <a:lstStyle/>
        <a:p>
          <a:endParaRPr lang="es-PE"/>
        </a:p>
      </dgm:t>
    </dgm:pt>
    <dgm:pt modelId="{4F4EA49C-949E-42A4-AE0F-8D53EEB83288}">
      <dgm:prSet phldrT="[Texto]" custT="1"/>
      <dgm:spPr/>
      <dgm:t>
        <a:bodyPr/>
        <a:lstStyle/>
        <a:p>
          <a:r>
            <a:rPr lang="es-PE" sz="1500" dirty="0" smtClean="0">
              <a:solidFill>
                <a:schemeClr val="accent5">
                  <a:lumMod val="50000"/>
                </a:schemeClr>
              </a:solidFill>
            </a:rPr>
            <a:t>Debe presentarse ante la autoridad que emitió la resolución o que materializó la terminación</a:t>
          </a:r>
          <a:endParaRPr lang="es-PE" sz="1500" dirty="0">
            <a:solidFill>
              <a:schemeClr val="accent5">
                <a:lumMod val="50000"/>
              </a:schemeClr>
            </a:solidFill>
          </a:endParaRPr>
        </a:p>
      </dgm:t>
    </dgm:pt>
    <dgm:pt modelId="{F037F32C-8C81-4503-B793-5F0111929C2C}" type="parTrans" cxnId="{7CCFD796-47A2-4136-9C46-120D2B6A466E}">
      <dgm:prSet/>
      <dgm:spPr/>
      <dgm:t>
        <a:bodyPr/>
        <a:lstStyle/>
        <a:p>
          <a:endParaRPr lang="es-PE"/>
        </a:p>
      </dgm:t>
    </dgm:pt>
    <dgm:pt modelId="{0AFAC66E-33FB-4363-852E-5A756B72AEA9}" type="sibTrans" cxnId="{7CCFD796-47A2-4136-9C46-120D2B6A466E}">
      <dgm:prSet/>
      <dgm:spPr/>
      <dgm:t>
        <a:bodyPr/>
        <a:lstStyle/>
        <a:p>
          <a:endParaRPr lang="es-PE"/>
        </a:p>
      </dgm:t>
    </dgm:pt>
    <dgm:pt modelId="{876A3BD2-2E98-43DA-BAAC-416BCFF03C81}">
      <dgm:prSet phldrT="[Texto]" custT="1"/>
      <dgm:spPr/>
      <dgm:t>
        <a:bodyPr/>
        <a:lstStyle/>
        <a:p>
          <a:r>
            <a:rPr lang="es-PE" sz="1500" dirty="0" smtClean="0">
              <a:solidFill>
                <a:schemeClr val="accent5">
                  <a:lumMod val="50000"/>
                </a:schemeClr>
              </a:solidFill>
            </a:rPr>
            <a:t>Se eleva   al Tribunal del Servicio Civil </a:t>
          </a:r>
          <a:endParaRPr lang="es-PE" sz="1500" dirty="0">
            <a:solidFill>
              <a:schemeClr val="accent5">
                <a:lumMod val="50000"/>
              </a:schemeClr>
            </a:solidFill>
          </a:endParaRPr>
        </a:p>
      </dgm:t>
    </dgm:pt>
    <dgm:pt modelId="{575C34DA-97CC-402C-8A1A-AFB2664498A6}" type="parTrans" cxnId="{8338F8B7-AD6F-4BE2-9C45-44893BA086AF}">
      <dgm:prSet/>
      <dgm:spPr/>
      <dgm:t>
        <a:bodyPr/>
        <a:lstStyle/>
        <a:p>
          <a:endParaRPr lang="es-PE"/>
        </a:p>
      </dgm:t>
    </dgm:pt>
    <dgm:pt modelId="{209CAA54-E47A-40DE-BE99-D27936EF7CE9}" type="sibTrans" cxnId="{8338F8B7-AD6F-4BE2-9C45-44893BA086AF}">
      <dgm:prSet/>
      <dgm:spPr/>
      <dgm:t>
        <a:bodyPr/>
        <a:lstStyle/>
        <a:p>
          <a:endParaRPr lang="es-PE"/>
        </a:p>
      </dgm:t>
    </dgm:pt>
    <dgm:pt modelId="{D4961383-E2B2-4D68-9EF7-D287A9827D9B}">
      <dgm:prSet phldrT="[Texto]" custT="1"/>
      <dgm:spPr/>
      <dgm:t>
        <a:bodyPr/>
        <a:lstStyle/>
        <a:p>
          <a:r>
            <a:rPr lang="es-PE" sz="1500" dirty="0" smtClean="0">
              <a:solidFill>
                <a:schemeClr val="accent5">
                  <a:lumMod val="50000"/>
                </a:schemeClr>
              </a:solidFill>
            </a:rPr>
            <a:t>Dentro de diez (10) días hábiles siguientes de presentada la apelación</a:t>
          </a:r>
          <a:endParaRPr lang="es-PE" sz="1500" dirty="0">
            <a:solidFill>
              <a:schemeClr val="accent5">
                <a:lumMod val="50000"/>
              </a:schemeClr>
            </a:solidFill>
          </a:endParaRPr>
        </a:p>
      </dgm:t>
    </dgm:pt>
    <dgm:pt modelId="{DAA663B4-9782-4027-9D15-6E1A4E17E1F3}" type="parTrans" cxnId="{5DA39EAD-3334-43AF-92E9-FDB3D16E0A94}">
      <dgm:prSet/>
      <dgm:spPr/>
      <dgm:t>
        <a:bodyPr/>
        <a:lstStyle/>
        <a:p>
          <a:endParaRPr lang="es-PE"/>
        </a:p>
      </dgm:t>
    </dgm:pt>
    <dgm:pt modelId="{7B56E605-5195-4FBD-B7C6-61D89752945F}" type="sibTrans" cxnId="{5DA39EAD-3334-43AF-92E9-FDB3D16E0A94}">
      <dgm:prSet/>
      <dgm:spPr/>
      <dgm:t>
        <a:bodyPr/>
        <a:lstStyle/>
        <a:p>
          <a:endParaRPr lang="es-PE"/>
        </a:p>
      </dgm:t>
    </dgm:pt>
    <dgm:pt modelId="{4B30C013-4303-40C8-B27F-47C489E6B638}" type="pres">
      <dgm:prSet presAssocID="{E1C5DF53-1534-4015-9799-955C45E9EF82}" presName="Name0" presStyleCnt="0">
        <dgm:presLayoutVars>
          <dgm:dir/>
          <dgm:resizeHandles val="exact"/>
        </dgm:presLayoutVars>
      </dgm:prSet>
      <dgm:spPr/>
    </dgm:pt>
    <dgm:pt modelId="{EC32A137-6AA6-47CA-80AF-C81304038333}" type="pres">
      <dgm:prSet presAssocID="{E1C5DF53-1534-4015-9799-955C45E9EF82}" presName="arrow" presStyleLbl="bgShp" presStyleIdx="0" presStyleCnt="1" custScaleY="153846"/>
      <dgm:spPr>
        <a:solidFill>
          <a:schemeClr val="bg2"/>
        </a:solidFill>
        <a:ln w="28575">
          <a:solidFill>
            <a:schemeClr val="accent1">
              <a:lumMod val="75000"/>
            </a:schemeClr>
          </a:solidFill>
        </a:ln>
      </dgm:spPr>
    </dgm:pt>
    <dgm:pt modelId="{AED33100-1A55-4CEE-B42B-77D3360A956B}" type="pres">
      <dgm:prSet presAssocID="{E1C5DF53-1534-4015-9799-955C45E9EF82}" presName="points" presStyleCnt="0"/>
      <dgm:spPr/>
    </dgm:pt>
    <dgm:pt modelId="{1755A59F-17BC-4092-A633-02B1CC55D3CA}" type="pres">
      <dgm:prSet presAssocID="{1D6CD8FE-2330-4D7D-9E0E-395CDA670D80}" presName="compositeA" presStyleCnt="0"/>
      <dgm:spPr/>
    </dgm:pt>
    <dgm:pt modelId="{15E8030A-0DFD-497C-9A38-415634278091}" type="pres">
      <dgm:prSet presAssocID="{1D6CD8FE-2330-4D7D-9E0E-395CDA670D80}" presName="textA" presStyleLbl="revTx" presStyleIdx="0" presStyleCnt="4" custScaleY="73077">
        <dgm:presLayoutVars>
          <dgm:bulletEnabled val="1"/>
        </dgm:presLayoutVars>
      </dgm:prSet>
      <dgm:spPr/>
      <dgm:t>
        <a:bodyPr/>
        <a:lstStyle/>
        <a:p>
          <a:endParaRPr lang="es-PE"/>
        </a:p>
      </dgm:t>
    </dgm:pt>
    <dgm:pt modelId="{D4B2542C-28DC-457A-AEB4-B648E92BA537}" type="pres">
      <dgm:prSet presAssocID="{1D6CD8FE-2330-4D7D-9E0E-395CDA670D80}" presName="circleA" presStyleLbl="node1" presStyleIdx="0" presStyleCnt="4" custLinFactNeighborX="41787" custLinFactNeighborY="44665"/>
      <dgm:spPr>
        <a:solidFill>
          <a:schemeClr val="accent5">
            <a:lumMod val="20000"/>
            <a:lumOff val="80000"/>
          </a:schemeClr>
        </a:solidFill>
        <a:ln>
          <a:solidFill>
            <a:schemeClr val="accent6">
              <a:lumMod val="75000"/>
            </a:schemeClr>
          </a:solidFill>
        </a:ln>
      </dgm:spPr>
    </dgm:pt>
    <dgm:pt modelId="{F21AA643-6766-48E5-BD94-E83EAEF840FF}" type="pres">
      <dgm:prSet presAssocID="{1D6CD8FE-2330-4D7D-9E0E-395CDA670D80}" presName="spaceA" presStyleCnt="0"/>
      <dgm:spPr/>
    </dgm:pt>
    <dgm:pt modelId="{494380B4-ADB3-4AA3-B395-520F831AD609}" type="pres">
      <dgm:prSet presAssocID="{5D177EEE-6A50-4D88-93C0-5DA5C8BF771B}" presName="space" presStyleCnt="0"/>
      <dgm:spPr/>
    </dgm:pt>
    <dgm:pt modelId="{26943507-5BA0-4164-92B2-36DD403D9462}" type="pres">
      <dgm:prSet presAssocID="{4F4EA49C-949E-42A4-AE0F-8D53EEB83288}" presName="compositeB" presStyleCnt="0"/>
      <dgm:spPr/>
    </dgm:pt>
    <dgm:pt modelId="{8128B9F2-B259-4D0E-8B92-4C1F7851CB2B}" type="pres">
      <dgm:prSet presAssocID="{4F4EA49C-949E-42A4-AE0F-8D53EEB83288}" presName="textB" presStyleLbl="revTx" presStyleIdx="1" presStyleCnt="4" custScaleX="113175" custScaleY="73077" custLinFactNeighborX="-1362" custLinFactNeighborY="-4870">
        <dgm:presLayoutVars>
          <dgm:bulletEnabled val="1"/>
        </dgm:presLayoutVars>
      </dgm:prSet>
      <dgm:spPr/>
      <dgm:t>
        <a:bodyPr/>
        <a:lstStyle/>
        <a:p>
          <a:endParaRPr lang="es-PE"/>
        </a:p>
      </dgm:t>
    </dgm:pt>
    <dgm:pt modelId="{D5B9F78C-48D9-496C-9570-93F8A06589BD}" type="pres">
      <dgm:prSet presAssocID="{4F4EA49C-949E-42A4-AE0F-8D53EEB83288}" presName="circleB" presStyleLbl="node1" presStyleIdx="1" presStyleCnt="4" custLinFactNeighborX="6940" custLinFactNeighborY="-9181"/>
      <dgm:spPr>
        <a:solidFill>
          <a:schemeClr val="accent5">
            <a:lumMod val="20000"/>
            <a:lumOff val="80000"/>
          </a:schemeClr>
        </a:solidFill>
        <a:ln>
          <a:solidFill>
            <a:schemeClr val="accent6">
              <a:lumMod val="75000"/>
            </a:schemeClr>
          </a:solidFill>
        </a:ln>
      </dgm:spPr>
    </dgm:pt>
    <dgm:pt modelId="{0ED71EF7-CDA0-487E-B8F0-E00521941EEC}" type="pres">
      <dgm:prSet presAssocID="{4F4EA49C-949E-42A4-AE0F-8D53EEB83288}" presName="spaceB" presStyleCnt="0"/>
      <dgm:spPr/>
    </dgm:pt>
    <dgm:pt modelId="{9CA4C89A-3E9A-4641-AFA7-7D5A9FD9F708}" type="pres">
      <dgm:prSet presAssocID="{0AFAC66E-33FB-4363-852E-5A756B72AEA9}" presName="space" presStyleCnt="0"/>
      <dgm:spPr/>
    </dgm:pt>
    <dgm:pt modelId="{18954C15-F0AA-4B3B-86A8-B7C29C099E83}" type="pres">
      <dgm:prSet presAssocID="{876A3BD2-2E98-43DA-BAAC-416BCFF03C81}" presName="compositeA" presStyleCnt="0"/>
      <dgm:spPr/>
    </dgm:pt>
    <dgm:pt modelId="{E7749381-6231-4A1B-97BE-4A7C60E533A3}" type="pres">
      <dgm:prSet presAssocID="{876A3BD2-2E98-43DA-BAAC-416BCFF03C81}" presName="textA" presStyleLbl="revTx" presStyleIdx="2" presStyleCnt="4" custScaleX="75162" custScaleY="63462" custLinFactNeighborX="-16332" custLinFactNeighborY="6995">
        <dgm:presLayoutVars>
          <dgm:bulletEnabled val="1"/>
        </dgm:presLayoutVars>
      </dgm:prSet>
      <dgm:spPr/>
      <dgm:t>
        <a:bodyPr/>
        <a:lstStyle/>
        <a:p>
          <a:endParaRPr lang="es-PE"/>
        </a:p>
      </dgm:t>
    </dgm:pt>
    <dgm:pt modelId="{161BFDB5-4F9E-4868-8D3C-37B30F4F186B}" type="pres">
      <dgm:prSet presAssocID="{876A3BD2-2E98-43DA-BAAC-416BCFF03C81}" presName="circleA" presStyleLbl="node1" presStyleIdx="2" presStyleCnt="4" custLinFactNeighborX="-63284" custLinFactNeighborY="38151"/>
      <dgm:spPr>
        <a:solidFill>
          <a:schemeClr val="accent5">
            <a:lumMod val="20000"/>
            <a:lumOff val="80000"/>
          </a:schemeClr>
        </a:solidFill>
        <a:ln>
          <a:solidFill>
            <a:schemeClr val="accent6">
              <a:lumMod val="75000"/>
            </a:schemeClr>
          </a:solidFill>
        </a:ln>
      </dgm:spPr>
    </dgm:pt>
    <dgm:pt modelId="{4C72F547-BEE8-43BF-9BF0-B5181C2589A5}" type="pres">
      <dgm:prSet presAssocID="{876A3BD2-2E98-43DA-BAAC-416BCFF03C81}" presName="spaceA" presStyleCnt="0"/>
      <dgm:spPr/>
    </dgm:pt>
    <dgm:pt modelId="{C33F98A3-E135-4EDA-A5A5-962408C35800}" type="pres">
      <dgm:prSet presAssocID="{209CAA54-E47A-40DE-BE99-D27936EF7CE9}" presName="space" presStyleCnt="0"/>
      <dgm:spPr/>
    </dgm:pt>
    <dgm:pt modelId="{DA6403E6-D966-4351-9702-D2E54FD12D45}" type="pres">
      <dgm:prSet presAssocID="{D4961383-E2B2-4D68-9EF7-D287A9827D9B}" presName="compositeB" presStyleCnt="0"/>
      <dgm:spPr/>
    </dgm:pt>
    <dgm:pt modelId="{91F8C66F-93C1-4C98-A833-6B67C8D4144A}" type="pres">
      <dgm:prSet presAssocID="{D4961383-E2B2-4D68-9EF7-D287A9827D9B}" presName="textB" presStyleLbl="revTx" presStyleIdx="3" presStyleCnt="4" custScaleX="89131" custScaleY="73077" custLinFactNeighborX="-27415" custLinFactNeighborY="-837">
        <dgm:presLayoutVars>
          <dgm:bulletEnabled val="1"/>
        </dgm:presLayoutVars>
      </dgm:prSet>
      <dgm:spPr/>
      <dgm:t>
        <a:bodyPr/>
        <a:lstStyle/>
        <a:p>
          <a:endParaRPr lang="es-PE"/>
        </a:p>
      </dgm:t>
    </dgm:pt>
    <dgm:pt modelId="{FB16AF86-52B6-4C71-87D6-BE06CD1A7BBD}" type="pres">
      <dgm:prSet presAssocID="{D4961383-E2B2-4D68-9EF7-D287A9827D9B}" presName="circleB" presStyleLbl="node1" presStyleIdx="3" presStyleCnt="4" custLinFactX="-17551" custLinFactNeighborX="-100000" custLinFactNeighborY="-9181"/>
      <dgm:spPr>
        <a:solidFill>
          <a:schemeClr val="accent5">
            <a:lumMod val="20000"/>
            <a:lumOff val="80000"/>
          </a:schemeClr>
        </a:solidFill>
        <a:ln>
          <a:solidFill>
            <a:schemeClr val="accent6">
              <a:lumMod val="75000"/>
            </a:schemeClr>
          </a:solidFill>
        </a:ln>
      </dgm:spPr>
    </dgm:pt>
    <dgm:pt modelId="{D8D2B62B-5EB9-47C3-B887-A056D458A2E3}" type="pres">
      <dgm:prSet presAssocID="{D4961383-E2B2-4D68-9EF7-D287A9827D9B}" presName="spaceB" presStyleCnt="0"/>
      <dgm:spPr/>
    </dgm:pt>
  </dgm:ptLst>
  <dgm:cxnLst>
    <dgm:cxn modelId="{4A40ED5D-5FB5-44D4-B065-8F8B2E3C0208}" srcId="{E1C5DF53-1534-4015-9799-955C45E9EF82}" destId="{1D6CD8FE-2330-4D7D-9E0E-395CDA670D80}" srcOrd="0" destOrd="0" parTransId="{A1FBA654-0230-4590-B94C-5EBCCBA8D745}" sibTransId="{5D177EEE-6A50-4D88-93C0-5DA5C8BF771B}"/>
    <dgm:cxn modelId="{EB625520-0AB5-486D-BE7E-0C88170A6D64}" type="presOf" srcId="{D4961383-E2B2-4D68-9EF7-D287A9827D9B}" destId="{91F8C66F-93C1-4C98-A833-6B67C8D4144A}" srcOrd="0" destOrd="0" presId="urn:microsoft.com/office/officeart/2005/8/layout/hProcess11"/>
    <dgm:cxn modelId="{7CCFD796-47A2-4136-9C46-120D2B6A466E}" srcId="{E1C5DF53-1534-4015-9799-955C45E9EF82}" destId="{4F4EA49C-949E-42A4-AE0F-8D53EEB83288}" srcOrd="1" destOrd="0" parTransId="{F037F32C-8C81-4503-B793-5F0111929C2C}" sibTransId="{0AFAC66E-33FB-4363-852E-5A756B72AEA9}"/>
    <dgm:cxn modelId="{6A2A268A-F07B-4C35-A2F7-FBBC109BE2A9}" type="presOf" srcId="{4F4EA49C-949E-42A4-AE0F-8D53EEB83288}" destId="{8128B9F2-B259-4D0E-8B92-4C1F7851CB2B}" srcOrd="0" destOrd="0" presId="urn:microsoft.com/office/officeart/2005/8/layout/hProcess11"/>
    <dgm:cxn modelId="{5DA39EAD-3334-43AF-92E9-FDB3D16E0A94}" srcId="{E1C5DF53-1534-4015-9799-955C45E9EF82}" destId="{D4961383-E2B2-4D68-9EF7-D287A9827D9B}" srcOrd="3" destOrd="0" parTransId="{DAA663B4-9782-4027-9D15-6E1A4E17E1F3}" sibTransId="{7B56E605-5195-4FBD-B7C6-61D89752945F}"/>
    <dgm:cxn modelId="{6FFDFCED-9EDA-4486-A721-7D704BEAACB0}" type="presOf" srcId="{876A3BD2-2E98-43DA-BAAC-416BCFF03C81}" destId="{E7749381-6231-4A1B-97BE-4A7C60E533A3}" srcOrd="0" destOrd="0" presId="urn:microsoft.com/office/officeart/2005/8/layout/hProcess11"/>
    <dgm:cxn modelId="{8338F8B7-AD6F-4BE2-9C45-44893BA086AF}" srcId="{E1C5DF53-1534-4015-9799-955C45E9EF82}" destId="{876A3BD2-2E98-43DA-BAAC-416BCFF03C81}" srcOrd="2" destOrd="0" parTransId="{575C34DA-97CC-402C-8A1A-AFB2664498A6}" sibTransId="{209CAA54-E47A-40DE-BE99-D27936EF7CE9}"/>
    <dgm:cxn modelId="{0D10EE40-AC70-41CD-B50C-7FACAA047A08}" type="presOf" srcId="{1D6CD8FE-2330-4D7D-9E0E-395CDA670D80}" destId="{15E8030A-0DFD-497C-9A38-415634278091}" srcOrd="0" destOrd="0" presId="urn:microsoft.com/office/officeart/2005/8/layout/hProcess11"/>
    <dgm:cxn modelId="{B0FAC46E-3257-414C-8E5A-FB4D39DE3B48}" type="presOf" srcId="{E1C5DF53-1534-4015-9799-955C45E9EF82}" destId="{4B30C013-4303-40C8-B27F-47C489E6B638}" srcOrd="0" destOrd="0" presId="urn:microsoft.com/office/officeart/2005/8/layout/hProcess11"/>
    <dgm:cxn modelId="{69DA5F51-CABD-4AE4-A83D-B5C597178EEE}" type="presParOf" srcId="{4B30C013-4303-40C8-B27F-47C489E6B638}" destId="{EC32A137-6AA6-47CA-80AF-C81304038333}" srcOrd="0" destOrd="0" presId="urn:microsoft.com/office/officeart/2005/8/layout/hProcess11"/>
    <dgm:cxn modelId="{437A3F62-93CA-485E-B00D-8AF622159811}" type="presParOf" srcId="{4B30C013-4303-40C8-B27F-47C489E6B638}" destId="{AED33100-1A55-4CEE-B42B-77D3360A956B}" srcOrd="1" destOrd="0" presId="urn:microsoft.com/office/officeart/2005/8/layout/hProcess11"/>
    <dgm:cxn modelId="{BD63CA76-A6F0-439B-A117-BC8D4DC07878}" type="presParOf" srcId="{AED33100-1A55-4CEE-B42B-77D3360A956B}" destId="{1755A59F-17BC-4092-A633-02B1CC55D3CA}" srcOrd="0" destOrd="0" presId="urn:microsoft.com/office/officeart/2005/8/layout/hProcess11"/>
    <dgm:cxn modelId="{2A1CD88B-6BD9-43CA-AE6F-3391A4D175D1}" type="presParOf" srcId="{1755A59F-17BC-4092-A633-02B1CC55D3CA}" destId="{15E8030A-0DFD-497C-9A38-415634278091}" srcOrd="0" destOrd="0" presId="urn:microsoft.com/office/officeart/2005/8/layout/hProcess11"/>
    <dgm:cxn modelId="{1776AD4B-54E3-49B2-A513-52AE1622EE19}" type="presParOf" srcId="{1755A59F-17BC-4092-A633-02B1CC55D3CA}" destId="{D4B2542C-28DC-457A-AEB4-B648E92BA537}" srcOrd="1" destOrd="0" presId="urn:microsoft.com/office/officeart/2005/8/layout/hProcess11"/>
    <dgm:cxn modelId="{3DB3FCAC-E725-4DE5-B9FF-B95906B08D51}" type="presParOf" srcId="{1755A59F-17BC-4092-A633-02B1CC55D3CA}" destId="{F21AA643-6766-48E5-BD94-E83EAEF840FF}" srcOrd="2" destOrd="0" presId="urn:microsoft.com/office/officeart/2005/8/layout/hProcess11"/>
    <dgm:cxn modelId="{8175FC25-54B2-454D-922F-7486B2FC8F92}" type="presParOf" srcId="{AED33100-1A55-4CEE-B42B-77D3360A956B}" destId="{494380B4-ADB3-4AA3-B395-520F831AD609}" srcOrd="1" destOrd="0" presId="urn:microsoft.com/office/officeart/2005/8/layout/hProcess11"/>
    <dgm:cxn modelId="{6E3C3824-0D2C-4C9D-BB45-1A5DBBBC8489}" type="presParOf" srcId="{AED33100-1A55-4CEE-B42B-77D3360A956B}" destId="{26943507-5BA0-4164-92B2-36DD403D9462}" srcOrd="2" destOrd="0" presId="urn:microsoft.com/office/officeart/2005/8/layout/hProcess11"/>
    <dgm:cxn modelId="{7E88CD1A-F550-4BE1-9725-2C8E864C9DBB}" type="presParOf" srcId="{26943507-5BA0-4164-92B2-36DD403D9462}" destId="{8128B9F2-B259-4D0E-8B92-4C1F7851CB2B}" srcOrd="0" destOrd="0" presId="urn:microsoft.com/office/officeart/2005/8/layout/hProcess11"/>
    <dgm:cxn modelId="{522EE59E-0579-4E3B-BDD9-3888B9C20CB2}" type="presParOf" srcId="{26943507-5BA0-4164-92B2-36DD403D9462}" destId="{D5B9F78C-48D9-496C-9570-93F8A06589BD}" srcOrd="1" destOrd="0" presId="urn:microsoft.com/office/officeart/2005/8/layout/hProcess11"/>
    <dgm:cxn modelId="{86CDADC2-816F-47A3-8A01-7822D62A0BF6}" type="presParOf" srcId="{26943507-5BA0-4164-92B2-36DD403D9462}" destId="{0ED71EF7-CDA0-487E-B8F0-E00521941EEC}" srcOrd="2" destOrd="0" presId="urn:microsoft.com/office/officeart/2005/8/layout/hProcess11"/>
    <dgm:cxn modelId="{A9584185-A668-4F0A-9FFF-9F03A7A682E4}" type="presParOf" srcId="{AED33100-1A55-4CEE-B42B-77D3360A956B}" destId="{9CA4C89A-3E9A-4641-AFA7-7D5A9FD9F708}" srcOrd="3" destOrd="0" presId="urn:microsoft.com/office/officeart/2005/8/layout/hProcess11"/>
    <dgm:cxn modelId="{61FEA1BF-373F-48B8-AC36-E6F42D2D628B}" type="presParOf" srcId="{AED33100-1A55-4CEE-B42B-77D3360A956B}" destId="{18954C15-F0AA-4B3B-86A8-B7C29C099E83}" srcOrd="4" destOrd="0" presId="urn:microsoft.com/office/officeart/2005/8/layout/hProcess11"/>
    <dgm:cxn modelId="{23ECD9B6-AF70-4D27-9FB6-75CEF6AE4DA2}" type="presParOf" srcId="{18954C15-F0AA-4B3B-86A8-B7C29C099E83}" destId="{E7749381-6231-4A1B-97BE-4A7C60E533A3}" srcOrd="0" destOrd="0" presId="urn:microsoft.com/office/officeart/2005/8/layout/hProcess11"/>
    <dgm:cxn modelId="{9B01F02B-91DD-4783-B094-515F28A4642A}" type="presParOf" srcId="{18954C15-F0AA-4B3B-86A8-B7C29C099E83}" destId="{161BFDB5-4F9E-4868-8D3C-37B30F4F186B}" srcOrd="1" destOrd="0" presId="urn:microsoft.com/office/officeart/2005/8/layout/hProcess11"/>
    <dgm:cxn modelId="{EC810E93-2847-48FE-9152-2BDC102046F3}" type="presParOf" srcId="{18954C15-F0AA-4B3B-86A8-B7C29C099E83}" destId="{4C72F547-BEE8-43BF-9BF0-B5181C2589A5}" srcOrd="2" destOrd="0" presId="urn:microsoft.com/office/officeart/2005/8/layout/hProcess11"/>
    <dgm:cxn modelId="{5860C804-3FBC-4911-A690-78C6D3144E06}" type="presParOf" srcId="{AED33100-1A55-4CEE-B42B-77D3360A956B}" destId="{C33F98A3-E135-4EDA-A5A5-962408C35800}" srcOrd="5" destOrd="0" presId="urn:microsoft.com/office/officeart/2005/8/layout/hProcess11"/>
    <dgm:cxn modelId="{AF56F837-A049-4687-A0D4-C198AE0EE0A7}" type="presParOf" srcId="{AED33100-1A55-4CEE-B42B-77D3360A956B}" destId="{DA6403E6-D966-4351-9702-D2E54FD12D45}" srcOrd="6" destOrd="0" presId="urn:microsoft.com/office/officeart/2005/8/layout/hProcess11"/>
    <dgm:cxn modelId="{A7D048E3-3224-4DB6-A203-FF148F764163}" type="presParOf" srcId="{DA6403E6-D966-4351-9702-D2E54FD12D45}" destId="{91F8C66F-93C1-4C98-A833-6B67C8D4144A}" srcOrd="0" destOrd="0" presId="urn:microsoft.com/office/officeart/2005/8/layout/hProcess11"/>
    <dgm:cxn modelId="{E7211467-E178-41EB-85E8-82921E5D15ED}" type="presParOf" srcId="{DA6403E6-D966-4351-9702-D2E54FD12D45}" destId="{FB16AF86-52B6-4C71-87D6-BE06CD1A7BBD}" srcOrd="1" destOrd="0" presId="urn:microsoft.com/office/officeart/2005/8/layout/hProcess11"/>
    <dgm:cxn modelId="{C6A503A2-B7DF-4FB7-9ECD-C7B4C4B61829}" type="presParOf" srcId="{DA6403E6-D966-4351-9702-D2E54FD12D45}" destId="{D8D2B62B-5EB9-47C3-B887-A056D458A2E3}" srcOrd="2" destOrd="0" presId="urn:microsoft.com/office/officeart/2005/8/layout/hProcess11"/>
  </dgm:cxnLst>
  <dgm:bg/>
  <dgm:whole/>
</dgm:dataModel>
</file>

<file path=ppt/diagrams/data63.xml><?xml version="1.0" encoding="utf-8"?>
<dgm:dataModel xmlns:dgm="http://schemas.openxmlformats.org/drawingml/2006/diagram" xmlns:a="http://schemas.openxmlformats.org/drawingml/2006/main">
  <dgm:ptLst>
    <dgm:pt modelId="{14E026A5-7881-4010-AE24-DD2F490BDCC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3769FA94-968D-472E-AB92-7EE21AB38834}">
      <dgm:prSet phldrT="[Texto]" custT="1"/>
      <dgm:spPr>
        <a:noFill/>
        <a:ln>
          <a:solidFill>
            <a:schemeClr val="accent6">
              <a:lumMod val="50000"/>
            </a:schemeClr>
          </a:solidFill>
        </a:ln>
      </dgm:spPr>
      <dgm:t>
        <a:bodyPr/>
        <a:lstStyle/>
        <a:p>
          <a:r>
            <a:rPr lang="es-PE" sz="1400" dirty="0" smtClean="0">
              <a:solidFill>
                <a:schemeClr val="accent6">
                  <a:lumMod val="50000"/>
                </a:schemeClr>
              </a:solidFill>
            </a:rPr>
            <a:t>La sanción de destitución por la comisión de faltas de carácter disciplinario y la condena penal por delito doloso; así como la pena privativa de libertad efectiva por delito culposo por un plazo mayor a tres (3) meses.</a:t>
          </a:r>
          <a:endParaRPr lang="es-PE" sz="1400" dirty="0">
            <a:solidFill>
              <a:schemeClr val="accent6">
                <a:lumMod val="50000"/>
              </a:schemeClr>
            </a:solidFill>
          </a:endParaRPr>
        </a:p>
      </dgm:t>
    </dgm:pt>
    <dgm:pt modelId="{8896FC00-7118-4BDA-A576-297256A490DE}" type="parTrans" cxnId="{F1EE504C-B975-48C9-A5AE-B57D7DFA9FAA}">
      <dgm:prSet/>
      <dgm:spPr>
        <a:ln>
          <a:solidFill>
            <a:schemeClr val="accent6">
              <a:lumMod val="75000"/>
            </a:schemeClr>
          </a:solidFill>
        </a:ln>
      </dgm:spPr>
      <dgm:t>
        <a:bodyPr/>
        <a:lstStyle/>
        <a:p>
          <a:endParaRPr lang="es-PE"/>
        </a:p>
      </dgm:t>
    </dgm:pt>
    <dgm:pt modelId="{9D5FAC69-A0CB-4EB3-96B8-557AABB4711A}" type="sibTrans" cxnId="{F1EE504C-B975-48C9-A5AE-B57D7DFA9FAA}">
      <dgm:prSet/>
      <dgm:spPr/>
      <dgm:t>
        <a:bodyPr/>
        <a:lstStyle/>
        <a:p>
          <a:endParaRPr lang="es-PE"/>
        </a:p>
      </dgm:t>
    </dgm:pt>
    <dgm:pt modelId="{40E092CD-4A34-49DA-AD4B-FDEC075D9202}">
      <dgm:prSet phldrT="[Texto]"/>
      <dgm:spPr>
        <a:noFill/>
        <a:ln>
          <a:solidFill>
            <a:schemeClr val="accent6">
              <a:lumMod val="50000"/>
            </a:schemeClr>
          </a:solidFill>
        </a:ln>
      </dgm:spPr>
      <dgm:t>
        <a:bodyPr/>
        <a:lstStyle/>
        <a:p>
          <a:r>
            <a:rPr lang="es-PE" dirty="0" smtClean="0">
              <a:solidFill>
                <a:schemeClr val="accent6">
                  <a:lumMod val="50000"/>
                </a:schemeClr>
              </a:solidFill>
            </a:rPr>
            <a:t>La inhabilitación para el ejercicio profesional o el ejercicio de la función pública, en ambos casos por un período mayor a tres (3) meses.</a:t>
          </a:r>
          <a:endParaRPr lang="es-PE" dirty="0">
            <a:solidFill>
              <a:schemeClr val="accent6">
                <a:lumMod val="50000"/>
              </a:schemeClr>
            </a:solidFill>
          </a:endParaRPr>
        </a:p>
      </dgm:t>
    </dgm:pt>
    <dgm:pt modelId="{7F7E500A-1F20-4E1A-972E-3B80262AC5E8}" type="parTrans" cxnId="{44492936-6D71-45AF-AB66-9E35413C6A28}">
      <dgm:prSet/>
      <dgm:spPr>
        <a:ln>
          <a:solidFill>
            <a:schemeClr val="accent6">
              <a:lumMod val="75000"/>
            </a:schemeClr>
          </a:solidFill>
        </a:ln>
      </dgm:spPr>
      <dgm:t>
        <a:bodyPr/>
        <a:lstStyle/>
        <a:p>
          <a:endParaRPr lang="es-PE"/>
        </a:p>
      </dgm:t>
    </dgm:pt>
    <dgm:pt modelId="{5181649D-A027-45A7-8EFB-06BF3F1A4C93}" type="sibTrans" cxnId="{44492936-6D71-45AF-AB66-9E35413C6A28}">
      <dgm:prSet/>
      <dgm:spPr/>
      <dgm:t>
        <a:bodyPr/>
        <a:lstStyle/>
        <a:p>
          <a:endParaRPr lang="es-PE"/>
        </a:p>
      </dgm:t>
    </dgm:pt>
    <dgm:pt modelId="{8279310C-D5D5-4708-B810-1325256F78A1}">
      <dgm:prSet phldrT="[Texto]"/>
      <dgm:spPr>
        <a:noFill/>
        <a:ln>
          <a:solidFill>
            <a:schemeClr val="accent6">
              <a:lumMod val="50000"/>
            </a:schemeClr>
          </a:solidFill>
        </a:ln>
      </dgm:spPr>
      <dgm:t>
        <a:bodyPr/>
        <a:lstStyle/>
        <a:p>
          <a:r>
            <a:rPr lang="es-PE" dirty="0" smtClean="0">
              <a:solidFill>
                <a:schemeClr val="accent6">
                  <a:lumMod val="50000"/>
                </a:schemeClr>
              </a:solidFill>
            </a:rPr>
            <a:t>Supresión del puesto debido a causas tecnológicas, estructurales u organizativas, </a:t>
          </a:r>
          <a:endParaRPr lang="es-PE" dirty="0">
            <a:solidFill>
              <a:schemeClr val="accent6">
                <a:lumMod val="50000"/>
              </a:schemeClr>
            </a:solidFill>
          </a:endParaRPr>
        </a:p>
      </dgm:t>
    </dgm:pt>
    <dgm:pt modelId="{9525161D-2865-4CA6-B95C-570B18AC35B1}" type="parTrans" cxnId="{D690D19B-9F1E-4EA4-9AF8-4391FF1F7D6E}">
      <dgm:prSet/>
      <dgm:spPr>
        <a:ln>
          <a:solidFill>
            <a:schemeClr val="accent6">
              <a:lumMod val="75000"/>
            </a:schemeClr>
          </a:solidFill>
        </a:ln>
      </dgm:spPr>
      <dgm:t>
        <a:bodyPr/>
        <a:lstStyle/>
        <a:p>
          <a:endParaRPr lang="es-PE"/>
        </a:p>
      </dgm:t>
    </dgm:pt>
    <dgm:pt modelId="{578D6D5C-9A5F-457C-986C-C593D0A66028}" type="sibTrans" cxnId="{D690D19B-9F1E-4EA4-9AF8-4391FF1F7D6E}">
      <dgm:prSet/>
      <dgm:spPr/>
      <dgm:t>
        <a:bodyPr/>
        <a:lstStyle/>
        <a:p>
          <a:endParaRPr lang="es-PE"/>
        </a:p>
      </dgm:t>
    </dgm:pt>
    <dgm:pt modelId="{3585E72C-6287-4BB8-840B-864E9400E21C}">
      <dgm:prSet phldrT="[Texto]"/>
      <dgm:spPr>
        <a:noFill/>
        <a:ln>
          <a:solidFill>
            <a:schemeClr val="accent6">
              <a:lumMod val="50000"/>
            </a:schemeClr>
          </a:solidFill>
        </a:ln>
      </dgm:spPr>
      <dgm:t>
        <a:bodyPr/>
        <a:lstStyle/>
        <a:p>
          <a:r>
            <a:rPr lang="es-PE" dirty="0" smtClean="0">
              <a:solidFill>
                <a:schemeClr val="accent6">
                  <a:lumMod val="50000"/>
                </a:schemeClr>
              </a:solidFill>
            </a:rPr>
            <a:t>Cese por causa relativa a la capacidad del servidor en los casos de desaprobación</a:t>
          </a:r>
          <a:endParaRPr lang="es-PE" dirty="0">
            <a:solidFill>
              <a:schemeClr val="accent6">
                <a:lumMod val="50000"/>
              </a:schemeClr>
            </a:solidFill>
          </a:endParaRPr>
        </a:p>
      </dgm:t>
    </dgm:pt>
    <dgm:pt modelId="{DE092913-90C2-4B2E-8398-280BF5B76875}" type="parTrans" cxnId="{F798EE6F-DEC8-4967-A690-FF76FCA8A73F}">
      <dgm:prSet/>
      <dgm:spPr>
        <a:ln>
          <a:solidFill>
            <a:schemeClr val="accent6">
              <a:lumMod val="75000"/>
            </a:schemeClr>
          </a:solidFill>
        </a:ln>
      </dgm:spPr>
      <dgm:t>
        <a:bodyPr/>
        <a:lstStyle/>
        <a:p>
          <a:endParaRPr lang="es-PE"/>
        </a:p>
      </dgm:t>
    </dgm:pt>
    <dgm:pt modelId="{F91F821C-165F-4959-A61A-3F5F1C34A839}" type="sibTrans" cxnId="{F798EE6F-DEC8-4967-A690-FF76FCA8A73F}">
      <dgm:prSet/>
      <dgm:spPr/>
      <dgm:t>
        <a:bodyPr/>
        <a:lstStyle/>
        <a:p>
          <a:endParaRPr lang="es-PE"/>
        </a:p>
      </dgm:t>
    </dgm:pt>
    <dgm:pt modelId="{67B28834-6DD2-40BD-BCF4-B8F387D55B66}">
      <dgm:prSet phldrT="[Texto]" custT="1"/>
      <dgm:spPr>
        <a:noFill/>
        <a:ln>
          <a:solidFill>
            <a:schemeClr val="accent6">
              <a:lumMod val="75000"/>
            </a:schemeClr>
          </a:solidFill>
        </a:ln>
      </dgm:spPr>
      <dgm:t>
        <a:bodyPr/>
        <a:lstStyle/>
        <a:p>
          <a:r>
            <a:rPr lang="es-PE" sz="1800" b="1" dirty="0" smtClean="0">
              <a:solidFill>
                <a:schemeClr val="accent5">
                  <a:lumMod val="50000"/>
                </a:schemeClr>
              </a:solidFill>
            </a:rPr>
            <a:t>PLAZO APELACIÓN</a:t>
          </a:r>
          <a:endParaRPr lang="es-PE" sz="1800" b="1" dirty="0">
            <a:solidFill>
              <a:schemeClr val="accent5">
                <a:lumMod val="50000"/>
              </a:schemeClr>
            </a:solidFill>
          </a:endParaRPr>
        </a:p>
      </dgm:t>
    </dgm:pt>
    <dgm:pt modelId="{CDB7A2B0-C29D-49C8-898E-3F275199BC60}" type="parTrans" cxnId="{601ED434-906F-4FED-861B-A4DE3788DC67}">
      <dgm:prSet/>
      <dgm:spPr/>
      <dgm:t>
        <a:bodyPr/>
        <a:lstStyle/>
        <a:p>
          <a:endParaRPr lang="es-PE"/>
        </a:p>
      </dgm:t>
    </dgm:pt>
    <dgm:pt modelId="{E0FC9B62-2056-4763-8A11-80E534EBDF3C}" type="sibTrans" cxnId="{601ED434-906F-4FED-861B-A4DE3788DC67}">
      <dgm:prSet/>
      <dgm:spPr/>
      <dgm:t>
        <a:bodyPr/>
        <a:lstStyle/>
        <a:p>
          <a:endParaRPr lang="es-PE"/>
        </a:p>
      </dgm:t>
    </dgm:pt>
    <dgm:pt modelId="{726169B7-99BF-48E2-A7C7-299B485152C6}">
      <dgm:prSet phldrT="[Texto]" custT="1"/>
      <dgm:spPr>
        <a:noFill/>
        <a:ln>
          <a:solidFill>
            <a:schemeClr val="accent6">
              <a:lumMod val="75000"/>
            </a:schemeClr>
          </a:solidFill>
        </a:ln>
      </dgm:spPr>
      <dgm:t>
        <a:bodyPr/>
        <a:lstStyle/>
        <a:p>
          <a:r>
            <a:rPr lang="es-PE" sz="1600" b="0" dirty="0" smtClean="0">
              <a:solidFill>
                <a:schemeClr val="accent5">
                  <a:lumMod val="50000"/>
                </a:schemeClr>
              </a:solidFill>
            </a:rPr>
            <a:t>15 días hábiles de notificada la resolución del término del vínculo </a:t>
          </a:r>
          <a:endParaRPr lang="es-PE" sz="1600" b="0" dirty="0">
            <a:solidFill>
              <a:schemeClr val="accent5">
                <a:lumMod val="50000"/>
              </a:schemeClr>
            </a:solidFill>
          </a:endParaRPr>
        </a:p>
      </dgm:t>
    </dgm:pt>
    <dgm:pt modelId="{C8EB58AC-B411-482E-92FB-82F22DAA3463}" type="parTrans" cxnId="{98EB53F5-87FA-4B98-A128-5E365A40274F}">
      <dgm:prSet/>
      <dgm:spPr>
        <a:ln>
          <a:solidFill>
            <a:schemeClr val="accent6">
              <a:lumMod val="75000"/>
            </a:schemeClr>
          </a:solidFill>
        </a:ln>
      </dgm:spPr>
      <dgm:t>
        <a:bodyPr/>
        <a:lstStyle/>
        <a:p>
          <a:endParaRPr lang="es-PE"/>
        </a:p>
      </dgm:t>
    </dgm:pt>
    <dgm:pt modelId="{30749AFC-FE3B-496B-811A-94582948F2DC}" type="sibTrans" cxnId="{98EB53F5-87FA-4B98-A128-5E365A40274F}">
      <dgm:prSet/>
      <dgm:spPr/>
      <dgm:t>
        <a:bodyPr/>
        <a:lstStyle/>
        <a:p>
          <a:endParaRPr lang="es-PE"/>
        </a:p>
      </dgm:t>
    </dgm:pt>
    <dgm:pt modelId="{8BBEB1D3-0554-4622-9265-6BAC2C1792DB}">
      <dgm:prSet phldrT="[Texto]" custT="1"/>
      <dgm:spPr>
        <a:noFill/>
        <a:ln>
          <a:solidFill>
            <a:schemeClr val="accent6">
              <a:lumMod val="75000"/>
            </a:schemeClr>
          </a:solidFill>
        </a:ln>
      </dgm:spPr>
      <dgm:t>
        <a:bodyPr/>
        <a:lstStyle/>
        <a:p>
          <a:r>
            <a:rPr lang="es-PE" sz="1800" b="1" dirty="0" smtClean="0">
              <a:solidFill>
                <a:schemeClr val="accent5">
                  <a:lumMod val="50000"/>
                </a:schemeClr>
              </a:solidFill>
            </a:rPr>
            <a:t>Art. 49 LSC</a:t>
          </a:r>
          <a:endParaRPr lang="es-PE" sz="1800" b="1" dirty="0">
            <a:solidFill>
              <a:schemeClr val="accent5">
                <a:lumMod val="50000"/>
              </a:schemeClr>
            </a:solidFill>
          </a:endParaRPr>
        </a:p>
      </dgm:t>
    </dgm:pt>
    <dgm:pt modelId="{357A55B4-E0D5-44D8-B5CD-F6A9F558093D}" type="parTrans" cxnId="{E2E8380D-A616-4BB0-9EB8-29E99491BBE1}">
      <dgm:prSet/>
      <dgm:spPr>
        <a:ln>
          <a:solidFill>
            <a:schemeClr val="accent6">
              <a:lumMod val="75000"/>
            </a:schemeClr>
          </a:solidFill>
        </a:ln>
      </dgm:spPr>
      <dgm:t>
        <a:bodyPr/>
        <a:lstStyle/>
        <a:p>
          <a:endParaRPr lang="es-PE"/>
        </a:p>
      </dgm:t>
    </dgm:pt>
    <dgm:pt modelId="{4736ECC2-683D-4447-B613-32625B1F980C}" type="sibTrans" cxnId="{E2E8380D-A616-4BB0-9EB8-29E99491BBE1}">
      <dgm:prSet/>
      <dgm:spPr/>
      <dgm:t>
        <a:bodyPr/>
        <a:lstStyle/>
        <a:p>
          <a:endParaRPr lang="es-PE"/>
        </a:p>
      </dgm:t>
    </dgm:pt>
    <dgm:pt modelId="{3CFCE5B0-A643-4BC5-8025-DDAD31FC7111}" type="pres">
      <dgm:prSet presAssocID="{14E026A5-7881-4010-AE24-DD2F490BDCCC}" presName="diagram" presStyleCnt="0">
        <dgm:presLayoutVars>
          <dgm:chPref val="1"/>
          <dgm:dir/>
          <dgm:animOne val="branch"/>
          <dgm:animLvl val="lvl"/>
          <dgm:resizeHandles val="exact"/>
        </dgm:presLayoutVars>
      </dgm:prSet>
      <dgm:spPr/>
      <dgm:t>
        <a:bodyPr/>
        <a:lstStyle/>
        <a:p>
          <a:endParaRPr lang="es-PE"/>
        </a:p>
      </dgm:t>
    </dgm:pt>
    <dgm:pt modelId="{17314D56-2B3F-4649-8E76-B37277D579FC}" type="pres">
      <dgm:prSet presAssocID="{67B28834-6DD2-40BD-BCF4-B8F387D55B66}" presName="root1" presStyleCnt="0"/>
      <dgm:spPr/>
    </dgm:pt>
    <dgm:pt modelId="{36858B61-DE2A-45B2-956E-180EDE36C67B}" type="pres">
      <dgm:prSet presAssocID="{67B28834-6DD2-40BD-BCF4-B8F387D55B66}" presName="LevelOneTextNode" presStyleLbl="node0" presStyleIdx="0" presStyleCnt="1" custFlipHor="1" custScaleX="74567" custScaleY="147361">
        <dgm:presLayoutVars>
          <dgm:chPref val="3"/>
        </dgm:presLayoutVars>
      </dgm:prSet>
      <dgm:spPr/>
      <dgm:t>
        <a:bodyPr/>
        <a:lstStyle/>
        <a:p>
          <a:endParaRPr lang="es-PE"/>
        </a:p>
      </dgm:t>
    </dgm:pt>
    <dgm:pt modelId="{FFA94D74-3614-4C46-A053-3157557D108E}" type="pres">
      <dgm:prSet presAssocID="{67B28834-6DD2-40BD-BCF4-B8F387D55B66}" presName="level2hierChild" presStyleCnt="0"/>
      <dgm:spPr/>
    </dgm:pt>
    <dgm:pt modelId="{DBB2FF15-6384-47D8-8BE8-824848248F38}" type="pres">
      <dgm:prSet presAssocID="{C8EB58AC-B411-482E-92FB-82F22DAA3463}" presName="conn2-1" presStyleLbl="parChTrans1D2" presStyleIdx="0" presStyleCnt="1"/>
      <dgm:spPr/>
      <dgm:t>
        <a:bodyPr/>
        <a:lstStyle/>
        <a:p>
          <a:endParaRPr lang="es-PE"/>
        </a:p>
      </dgm:t>
    </dgm:pt>
    <dgm:pt modelId="{B4D3F8F3-3051-4797-BD20-E9264334190A}" type="pres">
      <dgm:prSet presAssocID="{C8EB58AC-B411-482E-92FB-82F22DAA3463}" presName="connTx" presStyleLbl="parChTrans1D2" presStyleIdx="0" presStyleCnt="1"/>
      <dgm:spPr/>
      <dgm:t>
        <a:bodyPr/>
        <a:lstStyle/>
        <a:p>
          <a:endParaRPr lang="es-PE"/>
        </a:p>
      </dgm:t>
    </dgm:pt>
    <dgm:pt modelId="{73B8FDE4-481B-48B2-9B9F-332F115AF36C}" type="pres">
      <dgm:prSet presAssocID="{726169B7-99BF-48E2-A7C7-299B485152C6}" presName="root2" presStyleCnt="0"/>
      <dgm:spPr/>
    </dgm:pt>
    <dgm:pt modelId="{4E9F6CE4-7DC3-432F-BFC3-E0B03605C6A4}" type="pres">
      <dgm:prSet presAssocID="{726169B7-99BF-48E2-A7C7-299B485152C6}" presName="LevelTwoTextNode" presStyleLbl="node2" presStyleIdx="0" presStyleCnt="1" custScaleX="85294" custScaleY="139429" custLinFactNeighborX="-7982" custLinFactNeighborY="-503">
        <dgm:presLayoutVars>
          <dgm:chPref val="3"/>
        </dgm:presLayoutVars>
      </dgm:prSet>
      <dgm:spPr/>
      <dgm:t>
        <a:bodyPr/>
        <a:lstStyle/>
        <a:p>
          <a:endParaRPr lang="es-PE"/>
        </a:p>
      </dgm:t>
    </dgm:pt>
    <dgm:pt modelId="{CE939FEF-6409-420B-B76D-27C18705A0E4}" type="pres">
      <dgm:prSet presAssocID="{726169B7-99BF-48E2-A7C7-299B485152C6}" presName="level3hierChild" presStyleCnt="0"/>
      <dgm:spPr/>
    </dgm:pt>
    <dgm:pt modelId="{5151E10B-4085-47EC-B029-FECD5EE544A2}" type="pres">
      <dgm:prSet presAssocID="{357A55B4-E0D5-44D8-B5CD-F6A9F558093D}" presName="conn2-1" presStyleLbl="parChTrans1D3" presStyleIdx="0" presStyleCnt="1"/>
      <dgm:spPr/>
      <dgm:t>
        <a:bodyPr/>
        <a:lstStyle/>
        <a:p>
          <a:endParaRPr lang="es-PE"/>
        </a:p>
      </dgm:t>
    </dgm:pt>
    <dgm:pt modelId="{D5E5FFF0-5B51-4067-9554-FBEFA3E656ED}" type="pres">
      <dgm:prSet presAssocID="{357A55B4-E0D5-44D8-B5CD-F6A9F558093D}" presName="connTx" presStyleLbl="parChTrans1D3" presStyleIdx="0" presStyleCnt="1"/>
      <dgm:spPr/>
      <dgm:t>
        <a:bodyPr/>
        <a:lstStyle/>
        <a:p>
          <a:endParaRPr lang="es-PE"/>
        </a:p>
      </dgm:t>
    </dgm:pt>
    <dgm:pt modelId="{BE45E121-50B6-4301-8B6B-FE6E89225ADE}" type="pres">
      <dgm:prSet presAssocID="{8BBEB1D3-0554-4622-9265-6BAC2C1792DB}" presName="root2" presStyleCnt="0"/>
      <dgm:spPr/>
    </dgm:pt>
    <dgm:pt modelId="{5876B0C6-145F-4037-9B41-B93858CA83F2}" type="pres">
      <dgm:prSet presAssocID="{8BBEB1D3-0554-4622-9265-6BAC2C1792DB}" presName="LevelTwoTextNode" presStyleLbl="node3" presStyleIdx="0" presStyleCnt="1" custScaleX="62252" custLinFactNeighborX="-12529" custLinFactNeighborY="-3196">
        <dgm:presLayoutVars>
          <dgm:chPref val="3"/>
        </dgm:presLayoutVars>
      </dgm:prSet>
      <dgm:spPr/>
      <dgm:t>
        <a:bodyPr/>
        <a:lstStyle/>
        <a:p>
          <a:endParaRPr lang="es-PE"/>
        </a:p>
      </dgm:t>
    </dgm:pt>
    <dgm:pt modelId="{A6CFA152-7A99-4780-9F72-45A6B3959467}" type="pres">
      <dgm:prSet presAssocID="{8BBEB1D3-0554-4622-9265-6BAC2C1792DB}" presName="level3hierChild" presStyleCnt="0"/>
      <dgm:spPr/>
    </dgm:pt>
    <dgm:pt modelId="{1E869074-1B2B-4F46-8C29-4A650CEF3837}" type="pres">
      <dgm:prSet presAssocID="{8896FC00-7118-4BDA-A576-297256A490DE}" presName="conn2-1" presStyleLbl="parChTrans1D4" presStyleIdx="0" presStyleCnt="4"/>
      <dgm:spPr/>
      <dgm:t>
        <a:bodyPr/>
        <a:lstStyle/>
        <a:p>
          <a:endParaRPr lang="es-PE"/>
        </a:p>
      </dgm:t>
    </dgm:pt>
    <dgm:pt modelId="{04A2E880-F8A4-47AE-AA8F-CE0FEB425F03}" type="pres">
      <dgm:prSet presAssocID="{8896FC00-7118-4BDA-A576-297256A490DE}" presName="connTx" presStyleLbl="parChTrans1D4" presStyleIdx="0" presStyleCnt="4"/>
      <dgm:spPr/>
      <dgm:t>
        <a:bodyPr/>
        <a:lstStyle/>
        <a:p>
          <a:endParaRPr lang="es-PE"/>
        </a:p>
      </dgm:t>
    </dgm:pt>
    <dgm:pt modelId="{1E8EEC8F-91F7-4844-A203-24B82D7FE868}" type="pres">
      <dgm:prSet presAssocID="{3769FA94-968D-472E-AB92-7EE21AB38834}" presName="root2" presStyleCnt="0"/>
      <dgm:spPr/>
    </dgm:pt>
    <dgm:pt modelId="{D050ABDC-D150-4BF5-8B82-17889871E021}" type="pres">
      <dgm:prSet presAssocID="{3769FA94-968D-472E-AB92-7EE21AB38834}" presName="LevelTwoTextNode" presStyleLbl="node4" presStyleIdx="0" presStyleCnt="4" custScaleX="190280" custScaleY="138211" custLinFactNeighborX="-587" custLinFactNeighborY="325">
        <dgm:presLayoutVars>
          <dgm:chPref val="3"/>
        </dgm:presLayoutVars>
      </dgm:prSet>
      <dgm:spPr/>
      <dgm:t>
        <a:bodyPr/>
        <a:lstStyle/>
        <a:p>
          <a:endParaRPr lang="es-PE"/>
        </a:p>
      </dgm:t>
    </dgm:pt>
    <dgm:pt modelId="{9CBB46E5-8271-4DD9-8404-B39A6B7836F3}" type="pres">
      <dgm:prSet presAssocID="{3769FA94-968D-472E-AB92-7EE21AB38834}" presName="level3hierChild" presStyleCnt="0"/>
      <dgm:spPr/>
    </dgm:pt>
    <dgm:pt modelId="{00E8FF7B-6EF0-4341-A5A2-08E857EFEC4E}" type="pres">
      <dgm:prSet presAssocID="{7F7E500A-1F20-4E1A-972E-3B80262AC5E8}" presName="conn2-1" presStyleLbl="parChTrans1D4" presStyleIdx="1" presStyleCnt="4"/>
      <dgm:spPr/>
      <dgm:t>
        <a:bodyPr/>
        <a:lstStyle/>
        <a:p>
          <a:endParaRPr lang="es-PE"/>
        </a:p>
      </dgm:t>
    </dgm:pt>
    <dgm:pt modelId="{4030F3A2-00F7-4BFA-A6E8-39A843B8EA0E}" type="pres">
      <dgm:prSet presAssocID="{7F7E500A-1F20-4E1A-972E-3B80262AC5E8}" presName="connTx" presStyleLbl="parChTrans1D4" presStyleIdx="1" presStyleCnt="4"/>
      <dgm:spPr/>
      <dgm:t>
        <a:bodyPr/>
        <a:lstStyle/>
        <a:p>
          <a:endParaRPr lang="es-PE"/>
        </a:p>
      </dgm:t>
    </dgm:pt>
    <dgm:pt modelId="{231F809B-4A1C-4060-BEED-452FF7DE74AE}" type="pres">
      <dgm:prSet presAssocID="{40E092CD-4A34-49DA-AD4B-FDEC075D9202}" presName="root2" presStyleCnt="0"/>
      <dgm:spPr/>
    </dgm:pt>
    <dgm:pt modelId="{4CD5BA20-173B-425A-8241-6495B7E9FABE}" type="pres">
      <dgm:prSet presAssocID="{40E092CD-4A34-49DA-AD4B-FDEC075D9202}" presName="LevelTwoTextNode" presStyleLbl="node4" presStyleIdx="1" presStyleCnt="4" custScaleX="194346" custScaleY="124850" custLinFactNeighborX="-587" custLinFactNeighborY="8227">
        <dgm:presLayoutVars>
          <dgm:chPref val="3"/>
        </dgm:presLayoutVars>
      </dgm:prSet>
      <dgm:spPr/>
      <dgm:t>
        <a:bodyPr/>
        <a:lstStyle/>
        <a:p>
          <a:endParaRPr lang="es-PE"/>
        </a:p>
      </dgm:t>
    </dgm:pt>
    <dgm:pt modelId="{740E21ED-F307-4DBA-9DCD-9A83E1D22283}" type="pres">
      <dgm:prSet presAssocID="{40E092CD-4A34-49DA-AD4B-FDEC075D9202}" presName="level3hierChild" presStyleCnt="0"/>
      <dgm:spPr/>
    </dgm:pt>
    <dgm:pt modelId="{32B9833C-7632-4D87-BEAB-8E8C1D184A25}" type="pres">
      <dgm:prSet presAssocID="{DE092913-90C2-4B2E-8398-280BF5B76875}" presName="conn2-1" presStyleLbl="parChTrans1D4" presStyleIdx="2" presStyleCnt="4"/>
      <dgm:spPr/>
      <dgm:t>
        <a:bodyPr/>
        <a:lstStyle/>
        <a:p>
          <a:endParaRPr lang="es-PE"/>
        </a:p>
      </dgm:t>
    </dgm:pt>
    <dgm:pt modelId="{6F63201E-1856-4AB9-A3BB-B648128E430D}" type="pres">
      <dgm:prSet presAssocID="{DE092913-90C2-4B2E-8398-280BF5B76875}" presName="connTx" presStyleLbl="parChTrans1D4" presStyleIdx="2" presStyleCnt="4"/>
      <dgm:spPr/>
      <dgm:t>
        <a:bodyPr/>
        <a:lstStyle/>
        <a:p>
          <a:endParaRPr lang="es-PE"/>
        </a:p>
      </dgm:t>
    </dgm:pt>
    <dgm:pt modelId="{16060476-DFA9-4EC1-96B6-BE4E6834F26F}" type="pres">
      <dgm:prSet presAssocID="{3585E72C-6287-4BB8-840B-864E9400E21C}" presName="root2" presStyleCnt="0"/>
      <dgm:spPr/>
    </dgm:pt>
    <dgm:pt modelId="{05E8E6F5-96E1-4437-ADC6-EADDAAB75057}" type="pres">
      <dgm:prSet presAssocID="{3585E72C-6287-4BB8-840B-864E9400E21C}" presName="LevelTwoTextNode" presStyleLbl="node4" presStyleIdx="2" presStyleCnt="4" custScaleX="191982" custScaleY="115707" custLinFactNeighborX="-587" custLinFactNeighborY="7739">
        <dgm:presLayoutVars>
          <dgm:chPref val="3"/>
        </dgm:presLayoutVars>
      </dgm:prSet>
      <dgm:spPr/>
      <dgm:t>
        <a:bodyPr/>
        <a:lstStyle/>
        <a:p>
          <a:endParaRPr lang="es-PE"/>
        </a:p>
      </dgm:t>
    </dgm:pt>
    <dgm:pt modelId="{F8A5B242-E29E-43A2-BB74-99B7A6E70065}" type="pres">
      <dgm:prSet presAssocID="{3585E72C-6287-4BB8-840B-864E9400E21C}" presName="level3hierChild" presStyleCnt="0"/>
      <dgm:spPr/>
    </dgm:pt>
    <dgm:pt modelId="{5B8748FB-014D-4517-B976-4BF725BB067F}" type="pres">
      <dgm:prSet presAssocID="{9525161D-2865-4CA6-B95C-570B18AC35B1}" presName="conn2-1" presStyleLbl="parChTrans1D4" presStyleIdx="3" presStyleCnt="4"/>
      <dgm:spPr/>
      <dgm:t>
        <a:bodyPr/>
        <a:lstStyle/>
        <a:p>
          <a:endParaRPr lang="es-PE"/>
        </a:p>
      </dgm:t>
    </dgm:pt>
    <dgm:pt modelId="{D24C8A08-60F8-468E-8268-23EA8FA77923}" type="pres">
      <dgm:prSet presAssocID="{9525161D-2865-4CA6-B95C-570B18AC35B1}" presName="connTx" presStyleLbl="parChTrans1D4" presStyleIdx="3" presStyleCnt="4"/>
      <dgm:spPr/>
      <dgm:t>
        <a:bodyPr/>
        <a:lstStyle/>
        <a:p>
          <a:endParaRPr lang="es-PE"/>
        </a:p>
      </dgm:t>
    </dgm:pt>
    <dgm:pt modelId="{C84E3E93-67AD-4F5E-A44B-1A6E23A45B8F}" type="pres">
      <dgm:prSet presAssocID="{8279310C-D5D5-4708-B810-1325256F78A1}" presName="root2" presStyleCnt="0"/>
      <dgm:spPr/>
    </dgm:pt>
    <dgm:pt modelId="{598F9B07-A71A-4F79-8964-4E8F5D3BA081}" type="pres">
      <dgm:prSet presAssocID="{8279310C-D5D5-4708-B810-1325256F78A1}" presName="LevelTwoTextNode" presStyleLbl="node4" presStyleIdx="3" presStyleCnt="4" custScaleX="190216" custScaleY="109627" custLinFactNeighborX="-587" custLinFactNeighborY="8652">
        <dgm:presLayoutVars>
          <dgm:chPref val="3"/>
        </dgm:presLayoutVars>
      </dgm:prSet>
      <dgm:spPr/>
      <dgm:t>
        <a:bodyPr/>
        <a:lstStyle/>
        <a:p>
          <a:endParaRPr lang="es-PE"/>
        </a:p>
      </dgm:t>
    </dgm:pt>
    <dgm:pt modelId="{5BF23504-9C92-4E96-9D47-861F3163478A}" type="pres">
      <dgm:prSet presAssocID="{8279310C-D5D5-4708-B810-1325256F78A1}" presName="level3hierChild" presStyleCnt="0"/>
      <dgm:spPr/>
    </dgm:pt>
  </dgm:ptLst>
  <dgm:cxnLst>
    <dgm:cxn modelId="{55A5BD36-9B02-4201-8E7F-54BBE00CBB2B}" type="presOf" srcId="{DE092913-90C2-4B2E-8398-280BF5B76875}" destId="{6F63201E-1856-4AB9-A3BB-B648128E430D}" srcOrd="1" destOrd="0" presId="urn:microsoft.com/office/officeart/2005/8/layout/hierarchy2"/>
    <dgm:cxn modelId="{44492936-6D71-45AF-AB66-9E35413C6A28}" srcId="{8BBEB1D3-0554-4622-9265-6BAC2C1792DB}" destId="{40E092CD-4A34-49DA-AD4B-FDEC075D9202}" srcOrd="1" destOrd="0" parTransId="{7F7E500A-1F20-4E1A-972E-3B80262AC5E8}" sibTransId="{5181649D-A027-45A7-8EFB-06BF3F1A4C93}"/>
    <dgm:cxn modelId="{601ED434-906F-4FED-861B-A4DE3788DC67}" srcId="{14E026A5-7881-4010-AE24-DD2F490BDCCC}" destId="{67B28834-6DD2-40BD-BCF4-B8F387D55B66}" srcOrd="0" destOrd="0" parTransId="{CDB7A2B0-C29D-49C8-898E-3F275199BC60}" sibTransId="{E0FC9B62-2056-4763-8A11-80E534EBDF3C}"/>
    <dgm:cxn modelId="{4852330A-DD15-4FBD-9A03-7C2482606881}" type="presOf" srcId="{726169B7-99BF-48E2-A7C7-299B485152C6}" destId="{4E9F6CE4-7DC3-432F-BFC3-E0B03605C6A4}" srcOrd="0" destOrd="0" presId="urn:microsoft.com/office/officeart/2005/8/layout/hierarchy2"/>
    <dgm:cxn modelId="{E2E8380D-A616-4BB0-9EB8-29E99491BBE1}" srcId="{726169B7-99BF-48E2-A7C7-299B485152C6}" destId="{8BBEB1D3-0554-4622-9265-6BAC2C1792DB}" srcOrd="0" destOrd="0" parTransId="{357A55B4-E0D5-44D8-B5CD-F6A9F558093D}" sibTransId="{4736ECC2-683D-4447-B613-32625B1F980C}"/>
    <dgm:cxn modelId="{6EAC762F-841D-4848-9A43-7849C483BBDD}" type="presOf" srcId="{40E092CD-4A34-49DA-AD4B-FDEC075D9202}" destId="{4CD5BA20-173B-425A-8241-6495B7E9FABE}" srcOrd="0" destOrd="0" presId="urn:microsoft.com/office/officeart/2005/8/layout/hierarchy2"/>
    <dgm:cxn modelId="{517003DF-EF7B-4076-A5DF-16ACC467C820}" type="presOf" srcId="{357A55B4-E0D5-44D8-B5CD-F6A9F558093D}" destId="{D5E5FFF0-5B51-4067-9554-FBEFA3E656ED}" srcOrd="1" destOrd="0" presId="urn:microsoft.com/office/officeart/2005/8/layout/hierarchy2"/>
    <dgm:cxn modelId="{6DB80166-B861-41DB-809E-5FB547DA047C}" type="presOf" srcId="{C8EB58AC-B411-482E-92FB-82F22DAA3463}" destId="{DBB2FF15-6384-47D8-8BE8-824848248F38}" srcOrd="0" destOrd="0" presId="urn:microsoft.com/office/officeart/2005/8/layout/hierarchy2"/>
    <dgm:cxn modelId="{67124317-B405-43CC-A9B9-622284C339F4}" type="presOf" srcId="{8BBEB1D3-0554-4622-9265-6BAC2C1792DB}" destId="{5876B0C6-145F-4037-9B41-B93858CA83F2}" srcOrd="0" destOrd="0" presId="urn:microsoft.com/office/officeart/2005/8/layout/hierarchy2"/>
    <dgm:cxn modelId="{64DB1967-611B-4D71-9A1F-5BD2AE2940D5}" type="presOf" srcId="{3769FA94-968D-472E-AB92-7EE21AB38834}" destId="{D050ABDC-D150-4BF5-8B82-17889871E021}" srcOrd="0" destOrd="0" presId="urn:microsoft.com/office/officeart/2005/8/layout/hierarchy2"/>
    <dgm:cxn modelId="{E4B24236-ADF8-492D-825A-52650CFA2849}" type="presOf" srcId="{14E026A5-7881-4010-AE24-DD2F490BDCCC}" destId="{3CFCE5B0-A643-4BC5-8025-DDAD31FC7111}" srcOrd="0" destOrd="0" presId="urn:microsoft.com/office/officeart/2005/8/layout/hierarchy2"/>
    <dgm:cxn modelId="{2D401400-5B86-496C-A690-64B1364D2330}" type="presOf" srcId="{8896FC00-7118-4BDA-A576-297256A490DE}" destId="{04A2E880-F8A4-47AE-AA8F-CE0FEB425F03}" srcOrd="1" destOrd="0" presId="urn:microsoft.com/office/officeart/2005/8/layout/hierarchy2"/>
    <dgm:cxn modelId="{723B4A65-1ADE-4301-A1F6-659B4292AA11}" type="presOf" srcId="{9525161D-2865-4CA6-B95C-570B18AC35B1}" destId="{D24C8A08-60F8-468E-8268-23EA8FA77923}" srcOrd="1" destOrd="0" presId="urn:microsoft.com/office/officeart/2005/8/layout/hierarchy2"/>
    <dgm:cxn modelId="{A01FD9E1-2C1E-4CA8-B1B4-C679F487D4D4}" type="presOf" srcId="{C8EB58AC-B411-482E-92FB-82F22DAA3463}" destId="{B4D3F8F3-3051-4797-BD20-E9264334190A}" srcOrd="1" destOrd="0" presId="urn:microsoft.com/office/officeart/2005/8/layout/hierarchy2"/>
    <dgm:cxn modelId="{F798EE6F-DEC8-4967-A690-FF76FCA8A73F}" srcId="{8BBEB1D3-0554-4622-9265-6BAC2C1792DB}" destId="{3585E72C-6287-4BB8-840B-864E9400E21C}" srcOrd="2" destOrd="0" parTransId="{DE092913-90C2-4B2E-8398-280BF5B76875}" sibTransId="{F91F821C-165F-4959-A61A-3F5F1C34A839}"/>
    <dgm:cxn modelId="{98EB53F5-87FA-4B98-A128-5E365A40274F}" srcId="{67B28834-6DD2-40BD-BCF4-B8F387D55B66}" destId="{726169B7-99BF-48E2-A7C7-299B485152C6}" srcOrd="0" destOrd="0" parTransId="{C8EB58AC-B411-482E-92FB-82F22DAA3463}" sibTransId="{30749AFC-FE3B-496B-811A-94582948F2DC}"/>
    <dgm:cxn modelId="{D690D19B-9F1E-4EA4-9AF8-4391FF1F7D6E}" srcId="{8BBEB1D3-0554-4622-9265-6BAC2C1792DB}" destId="{8279310C-D5D5-4708-B810-1325256F78A1}" srcOrd="3" destOrd="0" parTransId="{9525161D-2865-4CA6-B95C-570B18AC35B1}" sibTransId="{578D6D5C-9A5F-457C-986C-C593D0A66028}"/>
    <dgm:cxn modelId="{BF36708A-F691-4CF3-A804-9F90AE5AAFA1}" type="presOf" srcId="{7F7E500A-1F20-4E1A-972E-3B80262AC5E8}" destId="{00E8FF7B-6EF0-4341-A5A2-08E857EFEC4E}" srcOrd="0" destOrd="0" presId="urn:microsoft.com/office/officeart/2005/8/layout/hierarchy2"/>
    <dgm:cxn modelId="{794530AA-4CA8-4D8F-ACBD-FE9E80764D3F}" type="presOf" srcId="{8279310C-D5D5-4708-B810-1325256F78A1}" destId="{598F9B07-A71A-4F79-8964-4E8F5D3BA081}" srcOrd="0" destOrd="0" presId="urn:microsoft.com/office/officeart/2005/8/layout/hierarchy2"/>
    <dgm:cxn modelId="{7592B2BB-457D-4A1B-AD3C-62B130E14149}" type="presOf" srcId="{7F7E500A-1F20-4E1A-972E-3B80262AC5E8}" destId="{4030F3A2-00F7-4BFA-A6E8-39A843B8EA0E}" srcOrd="1" destOrd="0" presId="urn:microsoft.com/office/officeart/2005/8/layout/hierarchy2"/>
    <dgm:cxn modelId="{D612A8E2-13F4-4B8B-B3DD-6A03682BB985}" type="presOf" srcId="{67B28834-6DD2-40BD-BCF4-B8F387D55B66}" destId="{36858B61-DE2A-45B2-956E-180EDE36C67B}" srcOrd="0" destOrd="0" presId="urn:microsoft.com/office/officeart/2005/8/layout/hierarchy2"/>
    <dgm:cxn modelId="{DFCE42D0-BC55-40FE-BF90-5D70D3772BF3}" type="presOf" srcId="{9525161D-2865-4CA6-B95C-570B18AC35B1}" destId="{5B8748FB-014D-4517-B976-4BF725BB067F}" srcOrd="0" destOrd="0" presId="urn:microsoft.com/office/officeart/2005/8/layout/hierarchy2"/>
    <dgm:cxn modelId="{E5E4B10D-DC3D-4B0C-AEB1-25723CCFE6F4}" type="presOf" srcId="{DE092913-90C2-4B2E-8398-280BF5B76875}" destId="{32B9833C-7632-4D87-BEAB-8E8C1D184A25}" srcOrd="0" destOrd="0" presId="urn:microsoft.com/office/officeart/2005/8/layout/hierarchy2"/>
    <dgm:cxn modelId="{F1EE504C-B975-48C9-A5AE-B57D7DFA9FAA}" srcId="{8BBEB1D3-0554-4622-9265-6BAC2C1792DB}" destId="{3769FA94-968D-472E-AB92-7EE21AB38834}" srcOrd="0" destOrd="0" parTransId="{8896FC00-7118-4BDA-A576-297256A490DE}" sibTransId="{9D5FAC69-A0CB-4EB3-96B8-557AABB4711A}"/>
    <dgm:cxn modelId="{35F57DF3-B6C0-46DF-934A-8C0BD70CAA8E}" type="presOf" srcId="{8896FC00-7118-4BDA-A576-297256A490DE}" destId="{1E869074-1B2B-4F46-8C29-4A650CEF3837}" srcOrd="0" destOrd="0" presId="urn:microsoft.com/office/officeart/2005/8/layout/hierarchy2"/>
    <dgm:cxn modelId="{962245F1-4969-4FEE-A3BA-B6A6B390512F}" type="presOf" srcId="{3585E72C-6287-4BB8-840B-864E9400E21C}" destId="{05E8E6F5-96E1-4437-ADC6-EADDAAB75057}" srcOrd="0" destOrd="0" presId="urn:microsoft.com/office/officeart/2005/8/layout/hierarchy2"/>
    <dgm:cxn modelId="{1000C13F-C3D3-41B1-A0C0-7EE8D76351BC}" type="presOf" srcId="{357A55B4-E0D5-44D8-B5CD-F6A9F558093D}" destId="{5151E10B-4085-47EC-B029-FECD5EE544A2}" srcOrd="0" destOrd="0" presId="urn:microsoft.com/office/officeart/2005/8/layout/hierarchy2"/>
    <dgm:cxn modelId="{2ECD2F1B-FFAE-404F-BFF6-71484A0A85FF}" type="presParOf" srcId="{3CFCE5B0-A643-4BC5-8025-DDAD31FC7111}" destId="{17314D56-2B3F-4649-8E76-B37277D579FC}" srcOrd="0" destOrd="0" presId="urn:microsoft.com/office/officeart/2005/8/layout/hierarchy2"/>
    <dgm:cxn modelId="{173F6F6A-BC71-4CFD-A5EB-4D8E23E32A66}" type="presParOf" srcId="{17314D56-2B3F-4649-8E76-B37277D579FC}" destId="{36858B61-DE2A-45B2-956E-180EDE36C67B}" srcOrd="0" destOrd="0" presId="urn:microsoft.com/office/officeart/2005/8/layout/hierarchy2"/>
    <dgm:cxn modelId="{3747269C-BD92-422B-BA3D-893BC02AF9F3}" type="presParOf" srcId="{17314D56-2B3F-4649-8E76-B37277D579FC}" destId="{FFA94D74-3614-4C46-A053-3157557D108E}" srcOrd="1" destOrd="0" presId="urn:microsoft.com/office/officeart/2005/8/layout/hierarchy2"/>
    <dgm:cxn modelId="{5E151682-C340-4ED1-A809-A675A9103592}" type="presParOf" srcId="{FFA94D74-3614-4C46-A053-3157557D108E}" destId="{DBB2FF15-6384-47D8-8BE8-824848248F38}" srcOrd="0" destOrd="0" presId="urn:microsoft.com/office/officeart/2005/8/layout/hierarchy2"/>
    <dgm:cxn modelId="{E99AC855-0ED5-4CE8-84A8-6E2694D127E1}" type="presParOf" srcId="{DBB2FF15-6384-47D8-8BE8-824848248F38}" destId="{B4D3F8F3-3051-4797-BD20-E9264334190A}" srcOrd="0" destOrd="0" presId="urn:microsoft.com/office/officeart/2005/8/layout/hierarchy2"/>
    <dgm:cxn modelId="{00C606D9-629C-4A4F-AE96-4FAFD15E61EB}" type="presParOf" srcId="{FFA94D74-3614-4C46-A053-3157557D108E}" destId="{73B8FDE4-481B-48B2-9B9F-332F115AF36C}" srcOrd="1" destOrd="0" presId="urn:microsoft.com/office/officeart/2005/8/layout/hierarchy2"/>
    <dgm:cxn modelId="{5DFA3A16-B12C-4D60-87C8-C14CAA28ACE3}" type="presParOf" srcId="{73B8FDE4-481B-48B2-9B9F-332F115AF36C}" destId="{4E9F6CE4-7DC3-432F-BFC3-E0B03605C6A4}" srcOrd="0" destOrd="0" presId="urn:microsoft.com/office/officeart/2005/8/layout/hierarchy2"/>
    <dgm:cxn modelId="{7DF5C4F7-CE30-41B1-9BC3-DD8AA2BD4BFA}" type="presParOf" srcId="{73B8FDE4-481B-48B2-9B9F-332F115AF36C}" destId="{CE939FEF-6409-420B-B76D-27C18705A0E4}" srcOrd="1" destOrd="0" presId="urn:microsoft.com/office/officeart/2005/8/layout/hierarchy2"/>
    <dgm:cxn modelId="{1060E767-8E11-422C-A8E5-E2BC3D818176}" type="presParOf" srcId="{CE939FEF-6409-420B-B76D-27C18705A0E4}" destId="{5151E10B-4085-47EC-B029-FECD5EE544A2}" srcOrd="0" destOrd="0" presId="urn:microsoft.com/office/officeart/2005/8/layout/hierarchy2"/>
    <dgm:cxn modelId="{E1099BFE-AF28-4644-8B58-00078C80CFA5}" type="presParOf" srcId="{5151E10B-4085-47EC-B029-FECD5EE544A2}" destId="{D5E5FFF0-5B51-4067-9554-FBEFA3E656ED}" srcOrd="0" destOrd="0" presId="urn:microsoft.com/office/officeart/2005/8/layout/hierarchy2"/>
    <dgm:cxn modelId="{30E111A1-7684-4305-B21B-3E46A6F80E2E}" type="presParOf" srcId="{CE939FEF-6409-420B-B76D-27C18705A0E4}" destId="{BE45E121-50B6-4301-8B6B-FE6E89225ADE}" srcOrd="1" destOrd="0" presId="urn:microsoft.com/office/officeart/2005/8/layout/hierarchy2"/>
    <dgm:cxn modelId="{7F8EA4F4-1E8C-4565-A926-8D08E133B89F}" type="presParOf" srcId="{BE45E121-50B6-4301-8B6B-FE6E89225ADE}" destId="{5876B0C6-145F-4037-9B41-B93858CA83F2}" srcOrd="0" destOrd="0" presId="urn:microsoft.com/office/officeart/2005/8/layout/hierarchy2"/>
    <dgm:cxn modelId="{21432E75-D573-41D2-B552-1701B861018F}" type="presParOf" srcId="{BE45E121-50B6-4301-8B6B-FE6E89225ADE}" destId="{A6CFA152-7A99-4780-9F72-45A6B3959467}" srcOrd="1" destOrd="0" presId="urn:microsoft.com/office/officeart/2005/8/layout/hierarchy2"/>
    <dgm:cxn modelId="{8067ECAF-418A-4FD1-83FC-6869DDF87411}" type="presParOf" srcId="{A6CFA152-7A99-4780-9F72-45A6B3959467}" destId="{1E869074-1B2B-4F46-8C29-4A650CEF3837}" srcOrd="0" destOrd="0" presId="urn:microsoft.com/office/officeart/2005/8/layout/hierarchy2"/>
    <dgm:cxn modelId="{928CF67C-298F-4AE7-A519-E46B074C4923}" type="presParOf" srcId="{1E869074-1B2B-4F46-8C29-4A650CEF3837}" destId="{04A2E880-F8A4-47AE-AA8F-CE0FEB425F03}" srcOrd="0" destOrd="0" presId="urn:microsoft.com/office/officeart/2005/8/layout/hierarchy2"/>
    <dgm:cxn modelId="{B0662BAC-AC9B-4CEA-8A68-13DB5B3A80F5}" type="presParOf" srcId="{A6CFA152-7A99-4780-9F72-45A6B3959467}" destId="{1E8EEC8F-91F7-4844-A203-24B82D7FE868}" srcOrd="1" destOrd="0" presId="urn:microsoft.com/office/officeart/2005/8/layout/hierarchy2"/>
    <dgm:cxn modelId="{55A8CEBB-BC35-43AD-836F-42F9EE1D7692}" type="presParOf" srcId="{1E8EEC8F-91F7-4844-A203-24B82D7FE868}" destId="{D050ABDC-D150-4BF5-8B82-17889871E021}" srcOrd="0" destOrd="0" presId="urn:microsoft.com/office/officeart/2005/8/layout/hierarchy2"/>
    <dgm:cxn modelId="{C30E89CD-D719-4A4B-A201-BD5B14EB4148}" type="presParOf" srcId="{1E8EEC8F-91F7-4844-A203-24B82D7FE868}" destId="{9CBB46E5-8271-4DD9-8404-B39A6B7836F3}" srcOrd="1" destOrd="0" presId="urn:microsoft.com/office/officeart/2005/8/layout/hierarchy2"/>
    <dgm:cxn modelId="{CB116100-D284-44F2-B93B-96577D258E97}" type="presParOf" srcId="{A6CFA152-7A99-4780-9F72-45A6B3959467}" destId="{00E8FF7B-6EF0-4341-A5A2-08E857EFEC4E}" srcOrd="2" destOrd="0" presId="urn:microsoft.com/office/officeart/2005/8/layout/hierarchy2"/>
    <dgm:cxn modelId="{4E958948-78E5-4073-A726-77A876C2098B}" type="presParOf" srcId="{00E8FF7B-6EF0-4341-A5A2-08E857EFEC4E}" destId="{4030F3A2-00F7-4BFA-A6E8-39A843B8EA0E}" srcOrd="0" destOrd="0" presId="urn:microsoft.com/office/officeart/2005/8/layout/hierarchy2"/>
    <dgm:cxn modelId="{F3C9ADF1-71BE-479F-A678-0A0FF820CD92}" type="presParOf" srcId="{A6CFA152-7A99-4780-9F72-45A6B3959467}" destId="{231F809B-4A1C-4060-BEED-452FF7DE74AE}" srcOrd="3" destOrd="0" presId="urn:microsoft.com/office/officeart/2005/8/layout/hierarchy2"/>
    <dgm:cxn modelId="{D125905E-E4B7-4A20-87FE-198BE261CF2B}" type="presParOf" srcId="{231F809B-4A1C-4060-BEED-452FF7DE74AE}" destId="{4CD5BA20-173B-425A-8241-6495B7E9FABE}" srcOrd="0" destOrd="0" presId="urn:microsoft.com/office/officeart/2005/8/layout/hierarchy2"/>
    <dgm:cxn modelId="{F1DCF05D-9DE1-433E-AD28-C84EAE0ACB09}" type="presParOf" srcId="{231F809B-4A1C-4060-BEED-452FF7DE74AE}" destId="{740E21ED-F307-4DBA-9DCD-9A83E1D22283}" srcOrd="1" destOrd="0" presId="urn:microsoft.com/office/officeart/2005/8/layout/hierarchy2"/>
    <dgm:cxn modelId="{F507A199-1577-4E23-A017-BED405A128EB}" type="presParOf" srcId="{A6CFA152-7A99-4780-9F72-45A6B3959467}" destId="{32B9833C-7632-4D87-BEAB-8E8C1D184A25}" srcOrd="4" destOrd="0" presId="urn:microsoft.com/office/officeart/2005/8/layout/hierarchy2"/>
    <dgm:cxn modelId="{1C919734-6495-4ED3-A1A2-B154D861FDD3}" type="presParOf" srcId="{32B9833C-7632-4D87-BEAB-8E8C1D184A25}" destId="{6F63201E-1856-4AB9-A3BB-B648128E430D}" srcOrd="0" destOrd="0" presId="urn:microsoft.com/office/officeart/2005/8/layout/hierarchy2"/>
    <dgm:cxn modelId="{EC6C5FE3-7A68-46D5-A05E-139E5B9C30A4}" type="presParOf" srcId="{A6CFA152-7A99-4780-9F72-45A6B3959467}" destId="{16060476-DFA9-4EC1-96B6-BE4E6834F26F}" srcOrd="5" destOrd="0" presId="urn:microsoft.com/office/officeart/2005/8/layout/hierarchy2"/>
    <dgm:cxn modelId="{EA9981AC-6A3A-422A-A0E1-15DBBE9F08FB}" type="presParOf" srcId="{16060476-DFA9-4EC1-96B6-BE4E6834F26F}" destId="{05E8E6F5-96E1-4437-ADC6-EADDAAB75057}" srcOrd="0" destOrd="0" presId="urn:microsoft.com/office/officeart/2005/8/layout/hierarchy2"/>
    <dgm:cxn modelId="{0D2543A7-6785-4880-8873-508893815E99}" type="presParOf" srcId="{16060476-DFA9-4EC1-96B6-BE4E6834F26F}" destId="{F8A5B242-E29E-43A2-BB74-99B7A6E70065}" srcOrd="1" destOrd="0" presId="urn:microsoft.com/office/officeart/2005/8/layout/hierarchy2"/>
    <dgm:cxn modelId="{176FC12D-B422-444D-B926-C02AF94B187F}" type="presParOf" srcId="{A6CFA152-7A99-4780-9F72-45A6B3959467}" destId="{5B8748FB-014D-4517-B976-4BF725BB067F}" srcOrd="6" destOrd="0" presId="urn:microsoft.com/office/officeart/2005/8/layout/hierarchy2"/>
    <dgm:cxn modelId="{5585C698-B55A-42F6-9922-C591A7163DA0}" type="presParOf" srcId="{5B8748FB-014D-4517-B976-4BF725BB067F}" destId="{D24C8A08-60F8-468E-8268-23EA8FA77923}" srcOrd="0" destOrd="0" presId="urn:microsoft.com/office/officeart/2005/8/layout/hierarchy2"/>
    <dgm:cxn modelId="{E679E253-AB8F-4D39-B143-7054D1E9F13F}" type="presParOf" srcId="{A6CFA152-7A99-4780-9F72-45A6B3959467}" destId="{C84E3E93-67AD-4F5E-A44B-1A6E23A45B8F}" srcOrd="7" destOrd="0" presId="urn:microsoft.com/office/officeart/2005/8/layout/hierarchy2"/>
    <dgm:cxn modelId="{436B59F0-4128-453A-B0E5-729DF0419947}" type="presParOf" srcId="{C84E3E93-67AD-4F5E-A44B-1A6E23A45B8F}" destId="{598F9B07-A71A-4F79-8964-4E8F5D3BA081}" srcOrd="0" destOrd="0" presId="urn:microsoft.com/office/officeart/2005/8/layout/hierarchy2"/>
    <dgm:cxn modelId="{5648AD06-0F50-4B94-989A-683AC73FC7C5}" type="presParOf" srcId="{C84E3E93-67AD-4F5E-A44B-1A6E23A45B8F}" destId="{5BF23504-9C92-4E96-9D47-861F3163478A}" srcOrd="1" destOrd="0" presId="urn:microsoft.com/office/officeart/2005/8/layout/hierarchy2"/>
  </dgm:cxnLst>
  <dgm:bg/>
  <dgm:whole/>
</dgm:dataModel>
</file>

<file path=ppt/diagrams/data7.xml><?xml version="1.0" encoding="utf-8"?>
<dgm:dataModel xmlns:dgm="http://schemas.openxmlformats.org/drawingml/2006/diagram" xmlns:a="http://schemas.openxmlformats.org/drawingml/2006/main">
  <dgm:ptLst>
    <dgm:pt modelId="{FE9FA9EB-39A9-45B7-8B8B-3668F30BEC61}" type="doc">
      <dgm:prSet loTypeId="urn:microsoft.com/office/officeart/2005/8/layout/hierarchy1" loCatId="hierarchy" qsTypeId="urn:microsoft.com/office/officeart/2005/8/quickstyle/simple1#6" qsCatId="simple" csTypeId="urn:microsoft.com/office/officeart/2005/8/colors/accent1_2#6" csCatId="accent1" phldr="1"/>
      <dgm:spPr/>
      <dgm:t>
        <a:bodyPr/>
        <a:lstStyle/>
        <a:p>
          <a:endParaRPr lang="es-PE"/>
        </a:p>
      </dgm:t>
    </dgm:pt>
    <dgm:pt modelId="{D96BFC00-3E44-46F2-89AF-24E0003E4F7C}">
      <dgm:prSet phldrT="[Texto]" custT="1"/>
      <dgm:spPr>
        <a:ln>
          <a:solidFill>
            <a:schemeClr val="bg2">
              <a:lumMod val="50000"/>
            </a:schemeClr>
          </a:solidFill>
        </a:ln>
      </dgm:spPr>
      <dgm:t>
        <a:bodyPr/>
        <a:lstStyle/>
        <a:p>
          <a:r>
            <a:rPr lang="es-PE" sz="1800" b="1" dirty="0" smtClean="0">
              <a:solidFill>
                <a:schemeClr val="accent5">
                  <a:lumMod val="50000"/>
                </a:schemeClr>
              </a:solidFill>
            </a:rPr>
            <a:t>LEY N° 26644 ART. 1</a:t>
          </a:r>
          <a:endParaRPr lang="es-PE" sz="1800" dirty="0">
            <a:solidFill>
              <a:schemeClr val="accent5">
                <a:lumMod val="50000"/>
              </a:schemeClr>
            </a:solidFill>
          </a:endParaRPr>
        </a:p>
      </dgm:t>
    </dgm:pt>
    <dgm:pt modelId="{A8B5B63D-394B-442B-8490-B617990C1DD9}" type="parTrans" cxnId="{776949BB-6D53-477C-B4EF-240D6316C54C}">
      <dgm:prSet/>
      <dgm:spPr/>
      <dgm:t>
        <a:bodyPr/>
        <a:lstStyle/>
        <a:p>
          <a:endParaRPr lang="es-PE"/>
        </a:p>
      </dgm:t>
    </dgm:pt>
    <dgm:pt modelId="{6945504A-B0AD-442C-8FE9-AF41F44E0E92}" type="sibTrans" cxnId="{776949BB-6D53-477C-B4EF-240D6316C54C}">
      <dgm:prSet/>
      <dgm:spPr/>
      <dgm:t>
        <a:bodyPr/>
        <a:lstStyle/>
        <a:p>
          <a:endParaRPr lang="es-PE"/>
        </a:p>
      </dgm:t>
    </dgm:pt>
    <dgm:pt modelId="{54087F12-170A-47E8-8EAE-397A0B8CCAA1}">
      <dgm:prSet phldrT="[Texto]" custT="1"/>
      <dgm:spPr>
        <a:ln>
          <a:solidFill>
            <a:schemeClr val="bg2">
              <a:lumMod val="50000"/>
            </a:schemeClr>
          </a:solidFill>
        </a:ln>
      </dgm:spPr>
      <dgm:t>
        <a:bodyPr/>
        <a:lstStyle/>
        <a:p>
          <a:r>
            <a:rPr lang="es-PE" sz="1800" b="0" dirty="0" smtClean="0">
              <a:solidFill>
                <a:schemeClr val="accent5">
                  <a:lumMod val="50000"/>
                </a:schemeClr>
              </a:solidFill>
            </a:rPr>
            <a:t>45 días naturales descanso pre natal</a:t>
          </a:r>
          <a:endParaRPr lang="es-PE" sz="1800" b="0" dirty="0">
            <a:solidFill>
              <a:schemeClr val="accent5">
                <a:lumMod val="50000"/>
              </a:schemeClr>
            </a:solidFill>
          </a:endParaRPr>
        </a:p>
      </dgm:t>
    </dgm:pt>
    <dgm:pt modelId="{00D88390-6284-4134-B22B-410AD39E430E}" type="parTrans" cxnId="{2EC131D6-2FEE-44F5-BD95-D0DFAB878004}">
      <dgm:prSet/>
      <dgm:spPr>
        <a:ln>
          <a:solidFill>
            <a:schemeClr val="accent5">
              <a:lumMod val="50000"/>
            </a:schemeClr>
          </a:solidFill>
        </a:ln>
      </dgm:spPr>
      <dgm:t>
        <a:bodyPr/>
        <a:lstStyle/>
        <a:p>
          <a:endParaRPr lang="es-PE" dirty="0"/>
        </a:p>
      </dgm:t>
    </dgm:pt>
    <dgm:pt modelId="{A2D40673-2765-47C5-9911-5754995BB6E8}" type="sibTrans" cxnId="{2EC131D6-2FEE-44F5-BD95-D0DFAB878004}">
      <dgm:prSet/>
      <dgm:spPr/>
      <dgm:t>
        <a:bodyPr/>
        <a:lstStyle/>
        <a:p>
          <a:endParaRPr lang="es-PE"/>
        </a:p>
      </dgm:t>
    </dgm:pt>
    <dgm:pt modelId="{F0922C02-2211-4D74-AA1E-AB686D1BC095}">
      <dgm:prSet phldrT="[Texto]" custT="1"/>
      <dgm:spPr>
        <a:ln>
          <a:solidFill>
            <a:schemeClr val="bg2">
              <a:lumMod val="50000"/>
            </a:schemeClr>
          </a:solidFill>
        </a:ln>
      </dgm:spPr>
      <dgm:t>
        <a:bodyPr/>
        <a:lstStyle/>
        <a:p>
          <a:r>
            <a:rPr lang="es-PE" sz="1800" b="0" dirty="0" smtClean="0">
              <a:solidFill>
                <a:schemeClr val="accent5">
                  <a:lumMod val="50000"/>
                </a:schemeClr>
              </a:solidFill>
            </a:rPr>
            <a:t>45 días naturales descanso post natal</a:t>
          </a:r>
          <a:endParaRPr lang="es-PE" sz="1800" b="0" dirty="0">
            <a:solidFill>
              <a:schemeClr val="accent5">
                <a:lumMod val="50000"/>
              </a:schemeClr>
            </a:solidFill>
          </a:endParaRPr>
        </a:p>
      </dgm:t>
    </dgm:pt>
    <dgm:pt modelId="{E6702453-0553-47C2-922E-35E6BEC0F35D}" type="parTrans" cxnId="{7038158D-4972-472F-ADA4-C46985ACC034}">
      <dgm:prSet/>
      <dgm:spPr>
        <a:ln>
          <a:solidFill>
            <a:schemeClr val="accent5">
              <a:lumMod val="50000"/>
            </a:schemeClr>
          </a:solidFill>
        </a:ln>
      </dgm:spPr>
      <dgm:t>
        <a:bodyPr/>
        <a:lstStyle/>
        <a:p>
          <a:endParaRPr lang="es-PE" dirty="0"/>
        </a:p>
      </dgm:t>
    </dgm:pt>
    <dgm:pt modelId="{B20008AB-4EFB-44F5-B42A-A62A32152EE2}" type="sibTrans" cxnId="{7038158D-4972-472F-ADA4-C46985ACC034}">
      <dgm:prSet/>
      <dgm:spPr/>
      <dgm:t>
        <a:bodyPr/>
        <a:lstStyle/>
        <a:p>
          <a:endParaRPr lang="es-PE"/>
        </a:p>
      </dgm:t>
    </dgm:pt>
    <dgm:pt modelId="{E7BFBFBF-6883-49E2-9A18-732BD3E48342}" type="pres">
      <dgm:prSet presAssocID="{FE9FA9EB-39A9-45B7-8B8B-3668F30BEC61}" presName="hierChild1" presStyleCnt="0">
        <dgm:presLayoutVars>
          <dgm:chPref val="1"/>
          <dgm:dir/>
          <dgm:animOne val="branch"/>
          <dgm:animLvl val="lvl"/>
          <dgm:resizeHandles/>
        </dgm:presLayoutVars>
      </dgm:prSet>
      <dgm:spPr/>
      <dgm:t>
        <a:bodyPr/>
        <a:lstStyle/>
        <a:p>
          <a:endParaRPr lang="es-PE"/>
        </a:p>
      </dgm:t>
    </dgm:pt>
    <dgm:pt modelId="{07285EBB-A8D6-4B39-8773-179D68055E75}" type="pres">
      <dgm:prSet presAssocID="{D96BFC00-3E44-46F2-89AF-24E0003E4F7C}" presName="hierRoot1" presStyleCnt="0"/>
      <dgm:spPr/>
    </dgm:pt>
    <dgm:pt modelId="{A7697F15-58E4-48ED-B799-4633DAFE52A8}" type="pres">
      <dgm:prSet presAssocID="{D96BFC00-3E44-46F2-89AF-24E0003E4F7C}" presName="composite" presStyleCnt="0"/>
      <dgm:spPr/>
    </dgm:pt>
    <dgm:pt modelId="{3A4B360F-5DD2-4D3C-B16F-03EB0FE33205}" type="pres">
      <dgm:prSet presAssocID="{D96BFC00-3E44-46F2-89AF-24E0003E4F7C}" presName="background" presStyleLbl="node0" presStyleIdx="0" presStyleCnt="1"/>
      <dgm:spPr>
        <a:noFill/>
        <a:ln>
          <a:solidFill>
            <a:schemeClr val="accent5">
              <a:lumMod val="50000"/>
            </a:schemeClr>
          </a:solidFill>
        </a:ln>
      </dgm:spPr>
      <dgm:t>
        <a:bodyPr/>
        <a:lstStyle/>
        <a:p>
          <a:endParaRPr lang="es-PE"/>
        </a:p>
      </dgm:t>
    </dgm:pt>
    <dgm:pt modelId="{A9005198-2017-4F5E-800A-72005E63049F}" type="pres">
      <dgm:prSet presAssocID="{D96BFC00-3E44-46F2-89AF-24E0003E4F7C}" presName="text" presStyleLbl="fgAcc0" presStyleIdx="0" presStyleCnt="1" custScaleX="107839" custScaleY="80943" custLinFactNeighborX="-1573" custLinFactNeighborY="-46424">
        <dgm:presLayoutVars>
          <dgm:chPref val="3"/>
        </dgm:presLayoutVars>
      </dgm:prSet>
      <dgm:spPr/>
      <dgm:t>
        <a:bodyPr/>
        <a:lstStyle/>
        <a:p>
          <a:endParaRPr lang="es-PE"/>
        </a:p>
      </dgm:t>
    </dgm:pt>
    <dgm:pt modelId="{753A5300-E4EC-461B-844E-FE95B1DDAB44}" type="pres">
      <dgm:prSet presAssocID="{D96BFC00-3E44-46F2-89AF-24E0003E4F7C}" presName="hierChild2" presStyleCnt="0"/>
      <dgm:spPr/>
    </dgm:pt>
    <dgm:pt modelId="{B94FFC06-7938-4B92-96F7-0D9C1D7DD5C5}" type="pres">
      <dgm:prSet presAssocID="{00D88390-6284-4134-B22B-410AD39E430E}" presName="Name10" presStyleLbl="parChTrans1D2" presStyleIdx="0" presStyleCnt="2"/>
      <dgm:spPr/>
      <dgm:t>
        <a:bodyPr/>
        <a:lstStyle/>
        <a:p>
          <a:endParaRPr lang="es-PE"/>
        </a:p>
      </dgm:t>
    </dgm:pt>
    <dgm:pt modelId="{A4BA11FE-C11A-4887-9EBE-41E7B3F710AD}" type="pres">
      <dgm:prSet presAssocID="{54087F12-170A-47E8-8EAE-397A0B8CCAA1}" presName="hierRoot2" presStyleCnt="0"/>
      <dgm:spPr/>
    </dgm:pt>
    <dgm:pt modelId="{C7A11C68-E3ED-44C2-B40B-DF9DFBCDA7CA}" type="pres">
      <dgm:prSet presAssocID="{54087F12-170A-47E8-8EAE-397A0B8CCAA1}" presName="composite2" presStyleCnt="0"/>
      <dgm:spPr/>
    </dgm:pt>
    <dgm:pt modelId="{BFAC3881-8089-4443-9E49-D3B701BB50B3}" type="pres">
      <dgm:prSet presAssocID="{54087F12-170A-47E8-8EAE-397A0B8CCAA1}" presName="background2" presStyleLbl="node2" presStyleIdx="0" presStyleCnt="2"/>
      <dgm:spPr>
        <a:noFill/>
        <a:ln>
          <a:solidFill>
            <a:schemeClr val="accent5">
              <a:lumMod val="50000"/>
            </a:schemeClr>
          </a:solidFill>
        </a:ln>
      </dgm:spPr>
      <dgm:t>
        <a:bodyPr/>
        <a:lstStyle/>
        <a:p>
          <a:endParaRPr lang="es-PE"/>
        </a:p>
      </dgm:t>
    </dgm:pt>
    <dgm:pt modelId="{05ADBEB3-7ADA-4768-AFC9-BB8C48C4B8AD}" type="pres">
      <dgm:prSet presAssocID="{54087F12-170A-47E8-8EAE-397A0B8CCAA1}" presName="text2" presStyleLbl="fgAcc2" presStyleIdx="0" presStyleCnt="2">
        <dgm:presLayoutVars>
          <dgm:chPref val="3"/>
        </dgm:presLayoutVars>
      </dgm:prSet>
      <dgm:spPr/>
      <dgm:t>
        <a:bodyPr/>
        <a:lstStyle/>
        <a:p>
          <a:endParaRPr lang="es-PE"/>
        </a:p>
      </dgm:t>
    </dgm:pt>
    <dgm:pt modelId="{B6377EC3-D3B5-4EBE-8065-A0629514019F}" type="pres">
      <dgm:prSet presAssocID="{54087F12-170A-47E8-8EAE-397A0B8CCAA1}" presName="hierChild3" presStyleCnt="0"/>
      <dgm:spPr/>
    </dgm:pt>
    <dgm:pt modelId="{B7AC8325-A874-4527-A8F6-F1BB8E2E6DE9}" type="pres">
      <dgm:prSet presAssocID="{E6702453-0553-47C2-922E-35E6BEC0F35D}" presName="Name10" presStyleLbl="parChTrans1D2" presStyleIdx="1" presStyleCnt="2"/>
      <dgm:spPr/>
      <dgm:t>
        <a:bodyPr/>
        <a:lstStyle/>
        <a:p>
          <a:endParaRPr lang="es-PE"/>
        </a:p>
      </dgm:t>
    </dgm:pt>
    <dgm:pt modelId="{6BB0D648-7943-43BB-8BCB-D998E8F00AA6}" type="pres">
      <dgm:prSet presAssocID="{F0922C02-2211-4D74-AA1E-AB686D1BC095}" presName="hierRoot2" presStyleCnt="0"/>
      <dgm:spPr/>
    </dgm:pt>
    <dgm:pt modelId="{2CBA4153-B6AA-4D45-8308-05A4AAF65146}" type="pres">
      <dgm:prSet presAssocID="{F0922C02-2211-4D74-AA1E-AB686D1BC095}" presName="composite2" presStyleCnt="0"/>
      <dgm:spPr/>
    </dgm:pt>
    <dgm:pt modelId="{0FC824F5-55BE-43B5-BB6E-5AB9FAED8AD8}" type="pres">
      <dgm:prSet presAssocID="{F0922C02-2211-4D74-AA1E-AB686D1BC095}" presName="background2" presStyleLbl="node2" presStyleIdx="1" presStyleCnt="2"/>
      <dgm:spPr>
        <a:noFill/>
        <a:ln>
          <a:solidFill>
            <a:schemeClr val="accent5">
              <a:lumMod val="50000"/>
            </a:schemeClr>
          </a:solidFill>
        </a:ln>
      </dgm:spPr>
      <dgm:t>
        <a:bodyPr/>
        <a:lstStyle/>
        <a:p>
          <a:endParaRPr lang="es-PE"/>
        </a:p>
      </dgm:t>
    </dgm:pt>
    <dgm:pt modelId="{6279BADB-3154-4FBE-AA84-014B1DB86308}" type="pres">
      <dgm:prSet presAssocID="{F0922C02-2211-4D74-AA1E-AB686D1BC095}" presName="text2" presStyleLbl="fgAcc2" presStyleIdx="1" presStyleCnt="2">
        <dgm:presLayoutVars>
          <dgm:chPref val="3"/>
        </dgm:presLayoutVars>
      </dgm:prSet>
      <dgm:spPr/>
      <dgm:t>
        <a:bodyPr/>
        <a:lstStyle/>
        <a:p>
          <a:endParaRPr lang="es-PE"/>
        </a:p>
      </dgm:t>
    </dgm:pt>
    <dgm:pt modelId="{2839CF5D-8D3C-439A-BE06-3B0733DF8477}" type="pres">
      <dgm:prSet presAssocID="{F0922C02-2211-4D74-AA1E-AB686D1BC095}" presName="hierChild3" presStyleCnt="0"/>
      <dgm:spPr/>
    </dgm:pt>
  </dgm:ptLst>
  <dgm:cxnLst>
    <dgm:cxn modelId="{6AB66442-A7D1-4D85-A97E-384954662F02}" type="presOf" srcId="{FE9FA9EB-39A9-45B7-8B8B-3668F30BEC61}" destId="{E7BFBFBF-6883-49E2-9A18-732BD3E48342}" srcOrd="0" destOrd="0" presId="urn:microsoft.com/office/officeart/2005/8/layout/hierarchy1"/>
    <dgm:cxn modelId="{089F5A8C-C531-4273-9824-52E197213034}" type="presOf" srcId="{00D88390-6284-4134-B22B-410AD39E430E}" destId="{B94FFC06-7938-4B92-96F7-0D9C1D7DD5C5}" srcOrd="0" destOrd="0" presId="urn:microsoft.com/office/officeart/2005/8/layout/hierarchy1"/>
    <dgm:cxn modelId="{95E70993-E926-43C2-A48A-10A61DDBB42F}" type="presOf" srcId="{E6702453-0553-47C2-922E-35E6BEC0F35D}" destId="{B7AC8325-A874-4527-A8F6-F1BB8E2E6DE9}" srcOrd="0" destOrd="0" presId="urn:microsoft.com/office/officeart/2005/8/layout/hierarchy1"/>
    <dgm:cxn modelId="{627C858B-7B45-4968-B937-5E34E7A1CD5F}" type="presOf" srcId="{F0922C02-2211-4D74-AA1E-AB686D1BC095}" destId="{6279BADB-3154-4FBE-AA84-014B1DB86308}" srcOrd="0" destOrd="0" presId="urn:microsoft.com/office/officeart/2005/8/layout/hierarchy1"/>
    <dgm:cxn modelId="{101C2C5F-E969-42CA-B4D5-C1748B760814}" type="presOf" srcId="{D96BFC00-3E44-46F2-89AF-24E0003E4F7C}" destId="{A9005198-2017-4F5E-800A-72005E63049F}" srcOrd="0" destOrd="0" presId="urn:microsoft.com/office/officeart/2005/8/layout/hierarchy1"/>
    <dgm:cxn modelId="{F5675ACF-0DBD-4F1E-B466-003265FEA2E1}" type="presOf" srcId="{54087F12-170A-47E8-8EAE-397A0B8CCAA1}" destId="{05ADBEB3-7ADA-4768-AFC9-BB8C48C4B8AD}" srcOrd="0" destOrd="0" presId="urn:microsoft.com/office/officeart/2005/8/layout/hierarchy1"/>
    <dgm:cxn modelId="{2EC131D6-2FEE-44F5-BD95-D0DFAB878004}" srcId="{D96BFC00-3E44-46F2-89AF-24E0003E4F7C}" destId="{54087F12-170A-47E8-8EAE-397A0B8CCAA1}" srcOrd="0" destOrd="0" parTransId="{00D88390-6284-4134-B22B-410AD39E430E}" sibTransId="{A2D40673-2765-47C5-9911-5754995BB6E8}"/>
    <dgm:cxn modelId="{7038158D-4972-472F-ADA4-C46985ACC034}" srcId="{D96BFC00-3E44-46F2-89AF-24E0003E4F7C}" destId="{F0922C02-2211-4D74-AA1E-AB686D1BC095}" srcOrd="1" destOrd="0" parTransId="{E6702453-0553-47C2-922E-35E6BEC0F35D}" sibTransId="{B20008AB-4EFB-44F5-B42A-A62A32152EE2}"/>
    <dgm:cxn modelId="{776949BB-6D53-477C-B4EF-240D6316C54C}" srcId="{FE9FA9EB-39A9-45B7-8B8B-3668F30BEC61}" destId="{D96BFC00-3E44-46F2-89AF-24E0003E4F7C}" srcOrd="0" destOrd="0" parTransId="{A8B5B63D-394B-442B-8490-B617990C1DD9}" sibTransId="{6945504A-B0AD-442C-8FE9-AF41F44E0E92}"/>
    <dgm:cxn modelId="{79E71EC3-DC0D-4511-B00C-47B07E198FBB}" type="presParOf" srcId="{E7BFBFBF-6883-49E2-9A18-732BD3E48342}" destId="{07285EBB-A8D6-4B39-8773-179D68055E75}" srcOrd="0" destOrd="0" presId="urn:microsoft.com/office/officeart/2005/8/layout/hierarchy1"/>
    <dgm:cxn modelId="{EC9DF76B-6FA7-41B4-9291-8CFB0BBABE70}" type="presParOf" srcId="{07285EBB-A8D6-4B39-8773-179D68055E75}" destId="{A7697F15-58E4-48ED-B799-4633DAFE52A8}" srcOrd="0" destOrd="0" presId="urn:microsoft.com/office/officeart/2005/8/layout/hierarchy1"/>
    <dgm:cxn modelId="{897BEA2B-4763-4869-BCC4-0D142C83DCE6}" type="presParOf" srcId="{A7697F15-58E4-48ED-B799-4633DAFE52A8}" destId="{3A4B360F-5DD2-4D3C-B16F-03EB0FE33205}" srcOrd="0" destOrd="0" presId="urn:microsoft.com/office/officeart/2005/8/layout/hierarchy1"/>
    <dgm:cxn modelId="{ACA00041-6367-4D6C-9FC1-071B14EAF7A6}" type="presParOf" srcId="{A7697F15-58E4-48ED-B799-4633DAFE52A8}" destId="{A9005198-2017-4F5E-800A-72005E63049F}" srcOrd="1" destOrd="0" presId="urn:microsoft.com/office/officeart/2005/8/layout/hierarchy1"/>
    <dgm:cxn modelId="{E30D5533-B30E-442C-83AE-9B76C97CD0DC}" type="presParOf" srcId="{07285EBB-A8D6-4B39-8773-179D68055E75}" destId="{753A5300-E4EC-461B-844E-FE95B1DDAB44}" srcOrd="1" destOrd="0" presId="urn:microsoft.com/office/officeart/2005/8/layout/hierarchy1"/>
    <dgm:cxn modelId="{8B8A6F71-A1F5-46CF-84A3-EEB0D9570532}" type="presParOf" srcId="{753A5300-E4EC-461B-844E-FE95B1DDAB44}" destId="{B94FFC06-7938-4B92-96F7-0D9C1D7DD5C5}" srcOrd="0" destOrd="0" presId="urn:microsoft.com/office/officeart/2005/8/layout/hierarchy1"/>
    <dgm:cxn modelId="{1C22C1E0-5749-4034-95B4-99E6C191BB22}" type="presParOf" srcId="{753A5300-E4EC-461B-844E-FE95B1DDAB44}" destId="{A4BA11FE-C11A-4887-9EBE-41E7B3F710AD}" srcOrd="1" destOrd="0" presId="urn:microsoft.com/office/officeart/2005/8/layout/hierarchy1"/>
    <dgm:cxn modelId="{36A9779C-4E12-46A6-A6C4-1AB7C88E3DC0}" type="presParOf" srcId="{A4BA11FE-C11A-4887-9EBE-41E7B3F710AD}" destId="{C7A11C68-E3ED-44C2-B40B-DF9DFBCDA7CA}" srcOrd="0" destOrd="0" presId="urn:microsoft.com/office/officeart/2005/8/layout/hierarchy1"/>
    <dgm:cxn modelId="{D5051B5A-7B40-4E46-B6CB-543BC5AEC7F7}" type="presParOf" srcId="{C7A11C68-E3ED-44C2-B40B-DF9DFBCDA7CA}" destId="{BFAC3881-8089-4443-9E49-D3B701BB50B3}" srcOrd="0" destOrd="0" presId="urn:microsoft.com/office/officeart/2005/8/layout/hierarchy1"/>
    <dgm:cxn modelId="{CBDCBB5F-4EB6-4FA8-83B3-68544697C527}" type="presParOf" srcId="{C7A11C68-E3ED-44C2-B40B-DF9DFBCDA7CA}" destId="{05ADBEB3-7ADA-4768-AFC9-BB8C48C4B8AD}" srcOrd="1" destOrd="0" presId="urn:microsoft.com/office/officeart/2005/8/layout/hierarchy1"/>
    <dgm:cxn modelId="{BA7324DB-806F-454F-B3CD-7767903DB11C}" type="presParOf" srcId="{A4BA11FE-C11A-4887-9EBE-41E7B3F710AD}" destId="{B6377EC3-D3B5-4EBE-8065-A0629514019F}" srcOrd="1" destOrd="0" presId="urn:microsoft.com/office/officeart/2005/8/layout/hierarchy1"/>
    <dgm:cxn modelId="{820F4920-01F2-4C2B-922F-E0D00DE22DF3}" type="presParOf" srcId="{753A5300-E4EC-461B-844E-FE95B1DDAB44}" destId="{B7AC8325-A874-4527-A8F6-F1BB8E2E6DE9}" srcOrd="2" destOrd="0" presId="urn:microsoft.com/office/officeart/2005/8/layout/hierarchy1"/>
    <dgm:cxn modelId="{368536D0-0F16-4FEE-A13D-77DD3FB128EE}" type="presParOf" srcId="{753A5300-E4EC-461B-844E-FE95B1DDAB44}" destId="{6BB0D648-7943-43BB-8BCB-D998E8F00AA6}" srcOrd="3" destOrd="0" presId="urn:microsoft.com/office/officeart/2005/8/layout/hierarchy1"/>
    <dgm:cxn modelId="{67D8D456-6A24-4793-B511-8BAC95A64020}" type="presParOf" srcId="{6BB0D648-7943-43BB-8BCB-D998E8F00AA6}" destId="{2CBA4153-B6AA-4D45-8308-05A4AAF65146}" srcOrd="0" destOrd="0" presId="urn:microsoft.com/office/officeart/2005/8/layout/hierarchy1"/>
    <dgm:cxn modelId="{B8414122-3F59-4374-A97B-6B0A142FCFE5}" type="presParOf" srcId="{2CBA4153-B6AA-4D45-8308-05A4AAF65146}" destId="{0FC824F5-55BE-43B5-BB6E-5AB9FAED8AD8}" srcOrd="0" destOrd="0" presId="urn:microsoft.com/office/officeart/2005/8/layout/hierarchy1"/>
    <dgm:cxn modelId="{8F4FBA8E-C070-4814-AA3F-62C31470D904}" type="presParOf" srcId="{2CBA4153-B6AA-4D45-8308-05A4AAF65146}" destId="{6279BADB-3154-4FBE-AA84-014B1DB86308}" srcOrd="1" destOrd="0" presId="urn:microsoft.com/office/officeart/2005/8/layout/hierarchy1"/>
    <dgm:cxn modelId="{54727DAA-555E-4D5A-BA2D-C2BBBECED537}" type="presParOf" srcId="{6BB0D648-7943-43BB-8BCB-D998E8F00AA6}" destId="{2839CF5D-8D3C-439A-BE06-3B0733DF847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133FA4-E2A7-43EB-B5F4-E6FB14A2EE47}" type="doc">
      <dgm:prSet loTypeId="urn:microsoft.com/office/officeart/2005/8/layout/vList3" loCatId="list" qsTypeId="urn:microsoft.com/office/officeart/2005/8/quickstyle/simple1#7" qsCatId="simple" csTypeId="urn:microsoft.com/office/officeart/2005/8/colors/accent1_2#7" csCatId="accent1" phldr="1"/>
      <dgm:spPr/>
    </dgm:pt>
    <dgm:pt modelId="{9BB33BA2-98F1-465F-8EB8-07C468F3EF8E}">
      <dgm:prSet phldrT="[Texto]" custT="1"/>
      <dgm:spPr>
        <a:noFill/>
        <a:ln>
          <a:solidFill>
            <a:schemeClr val="accent5">
              <a:lumMod val="50000"/>
            </a:schemeClr>
          </a:solidFill>
        </a:ln>
      </dgm:spPr>
      <dgm:t>
        <a:bodyPr/>
        <a:lstStyle/>
        <a:p>
          <a:r>
            <a:rPr lang="es-PE" sz="1800" dirty="0" smtClean="0">
              <a:solidFill>
                <a:schemeClr val="accent5">
                  <a:lumMod val="50000"/>
                </a:schemeClr>
              </a:solidFill>
            </a:rPr>
            <a:t>En casos de </a:t>
          </a:r>
        </a:p>
        <a:p>
          <a:r>
            <a:rPr lang="es-PE" sz="1800" dirty="0" smtClean="0">
              <a:solidFill>
                <a:schemeClr val="accent5">
                  <a:lumMod val="50000"/>
                </a:schemeClr>
              </a:solidFill>
            </a:rPr>
            <a:t>nacimiento múltiple el descanso post </a:t>
          </a:r>
        </a:p>
        <a:p>
          <a:r>
            <a:rPr lang="es-PE" sz="1800" dirty="0" smtClean="0">
              <a:solidFill>
                <a:schemeClr val="accent5">
                  <a:lumMod val="50000"/>
                </a:schemeClr>
              </a:solidFill>
            </a:rPr>
            <a:t>natal se extenderá por treinta (30) </a:t>
          </a:r>
        </a:p>
        <a:p>
          <a:r>
            <a:rPr lang="es-PE" sz="1800" dirty="0" smtClean="0">
              <a:solidFill>
                <a:schemeClr val="accent5">
                  <a:lumMod val="50000"/>
                </a:schemeClr>
              </a:solidFill>
            </a:rPr>
            <a:t>días naturales adicionales</a:t>
          </a:r>
          <a:endParaRPr lang="es-PE" sz="1800" dirty="0">
            <a:solidFill>
              <a:schemeClr val="accent5">
                <a:lumMod val="50000"/>
              </a:schemeClr>
            </a:solidFill>
          </a:endParaRPr>
        </a:p>
      </dgm:t>
    </dgm:pt>
    <dgm:pt modelId="{45902136-DF94-497F-A6E9-9E13A85CF477}" type="parTrans" cxnId="{FFBBB319-04DD-4D4A-A53C-D266922C8EFB}">
      <dgm:prSet/>
      <dgm:spPr/>
      <dgm:t>
        <a:bodyPr/>
        <a:lstStyle/>
        <a:p>
          <a:endParaRPr lang="es-PE"/>
        </a:p>
      </dgm:t>
    </dgm:pt>
    <dgm:pt modelId="{AABAD620-50E9-400A-A541-711FE21BDD48}" type="sibTrans" cxnId="{FFBBB319-04DD-4D4A-A53C-D266922C8EFB}">
      <dgm:prSet/>
      <dgm:spPr/>
      <dgm:t>
        <a:bodyPr/>
        <a:lstStyle/>
        <a:p>
          <a:endParaRPr lang="es-PE"/>
        </a:p>
      </dgm:t>
    </dgm:pt>
    <dgm:pt modelId="{F02B2B68-025E-4865-9440-AEFA23603CC8}" type="pres">
      <dgm:prSet presAssocID="{91133FA4-E2A7-43EB-B5F4-E6FB14A2EE47}" presName="linearFlow" presStyleCnt="0">
        <dgm:presLayoutVars>
          <dgm:dir/>
          <dgm:resizeHandles val="exact"/>
        </dgm:presLayoutVars>
      </dgm:prSet>
      <dgm:spPr/>
    </dgm:pt>
    <dgm:pt modelId="{AB13C487-FF01-4D3C-9973-A1048CA25319}" type="pres">
      <dgm:prSet presAssocID="{9BB33BA2-98F1-465F-8EB8-07C468F3EF8E}" presName="composite" presStyleCnt="0"/>
      <dgm:spPr/>
    </dgm:pt>
    <dgm:pt modelId="{DDC2D3E2-810C-4FC4-9438-65D94FA52B12}" type="pres">
      <dgm:prSet presAssocID="{9BB33BA2-98F1-465F-8EB8-07C468F3EF8E}" presName="imgShp" presStyleLbl="fgImgPlace1" presStyleIdx="0" presStyleCnt="1" custScaleX="129753" custScaleY="128805" custLinFactNeighborX="-7162" custLinFactNeighborY="3170"/>
      <dgm:spPr>
        <a:blipFill rotWithShape="0">
          <a:blip xmlns:r="http://schemas.openxmlformats.org/officeDocument/2006/relationships" r:embed="rId1"/>
          <a:stretch>
            <a:fillRect/>
          </a:stretch>
        </a:blipFill>
        <a:effectLst>
          <a:glow rad="101600">
            <a:schemeClr val="accent3">
              <a:satMod val="175000"/>
              <a:alpha val="40000"/>
            </a:schemeClr>
          </a:glow>
        </a:effectLst>
      </dgm:spPr>
    </dgm:pt>
    <dgm:pt modelId="{553C6033-C9CA-4BD4-A47F-1D6B310F1F66}" type="pres">
      <dgm:prSet presAssocID="{9BB33BA2-98F1-465F-8EB8-07C468F3EF8E}" presName="txShp" presStyleLbl="node1" presStyleIdx="0" presStyleCnt="1" custScaleX="106659" custScaleY="83187" custLinFactNeighborX="3468" custLinFactNeighborY="62">
        <dgm:presLayoutVars>
          <dgm:bulletEnabled val="1"/>
        </dgm:presLayoutVars>
      </dgm:prSet>
      <dgm:spPr/>
      <dgm:t>
        <a:bodyPr/>
        <a:lstStyle/>
        <a:p>
          <a:endParaRPr lang="es-PE"/>
        </a:p>
      </dgm:t>
    </dgm:pt>
  </dgm:ptLst>
  <dgm:cxnLst>
    <dgm:cxn modelId="{6ADDE098-8E7F-439D-81B8-76387F7220DE}" type="presOf" srcId="{9BB33BA2-98F1-465F-8EB8-07C468F3EF8E}" destId="{553C6033-C9CA-4BD4-A47F-1D6B310F1F66}" srcOrd="0" destOrd="0" presId="urn:microsoft.com/office/officeart/2005/8/layout/vList3"/>
    <dgm:cxn modelId="{0CF68925-C517-4D45-A462-321D6D669232}" type="presOf" srcId="{91133FA4-E2A7-43EB-B5F4-E6FB14A2EE47}" destId="{F02B2B68-025E-4865-9440-AEFA23603CC8}" srcOrd="0" destOrd="0" presId="urn:microsoft.com/office/officeart/2005/8/layout/vList3"/>
    <dgm:cxn modelId="{FFBBB319-04DD-4D4A-A53C-D266922C8EFB}" srcId="{91133FA4-E2A7-43EB-B5F4-E6FB14A2EE47}" destId="{9BB33BA2-98F1-465F-8EB8-07C468F3EF8E}" srcOrd="0" destOrd="0" parTransId="{45902136-DF94-497F-A6E9-9E13A85CF477}" sibTransId="{AABAD620-50E9-400A-A541-711FE21BDD48}"/>
    <dgm:cxn modelId="{3771E7AA-DF04-4B53-B85A-97C526596899}" type="presParOf" srcId="{F02B2B68-025E-4865-9440-AEFA23603CC8}" destId="{AB13C487-FF01-4D3C-9973-A1048CA25319}" srcOrd="0" destOrd="0" presId="urn:microsoft.com/office/officeart/2005/8/layout/vList3"/>
    <dgm:cxn modelId="{21E35590-FB17-48E1-AA82-2FDC6C356EE9}" type="presParOf" srcId="{AB13C487-FF01-4D3C-9973-A1048CA25319}" destId="{DDC2D3E2-810C-4FC4-9438-65D94FA52B12}" srcOrd="0" destOrd="0" presId="urn:microsoft.com/office/officeart/2005/8/layout/vList3"/>
    <dgm:cxn modelId="{0DEBA7E8-356D-43A2-BC94-075A0C4E935A}" type="presParOf" srcId="{AB13C487-FF01-4D3C-9973-A1048CA25319}" destId="{553C6033-C9CA-4BD4-A47F-1D6B310F1F66}"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0CBD0F-9E79-45E7-BBBB-40407883AE49}" type="doc">
      <dgm:prSet loTypeId="urn:microsoft.com/office/officeart/2005/8/layout/bList2" loCatId="list" qsTypeId="urn:microsoft.com/office/officeart/2005/8/quickstyle/simple1" qsCatId="simple" csTypeId="urn:microsoft.com/office/officeart/2005/8/colors/accent1_2" csCatId="accent1" phldr="1"/>
      <dgm:spPr/>
    </dgm:pt>
    <dgm:pt modelId="{69A4E732-3C44-4845-8832-F32BFD846E4B}">
      <dgm:prSet phldrT="[Texto]" custT="1"/>
      <dgm:spPr/>
      <dgm:t>
        <a:bodyPr/>
        <a:lstStyle/>
        <a:p>
          <a:pPr algn="ctr"/>
          <a:r>
            <a:rPr lang="es-PE" sz="2000" dirty="0" smtClean="0">
              <a:solidFill>
                <a:schemeClr val="accent5">
                  <a:lumMod val="50000"/>
                </a:schemeClr>
              </a:solidFill>
            </a:rPr>
            <a:t>En casos de nacimiento con discapacidad el descanso post natal se extenderá por treinta (30) días naturales adicionales</a:t>
          </a:r>
          <a:endParaRPr lang="es-PE" sz="2000" dirty="0"/>
        </a:p>
      </dgm:t>
    </dgm:pt>
    <dgm:pt modelId="{44AA2B25-1352-43AA-8133-43F40B1B5EDE}" type="parTrans" cxnId="{8CA850DD-8CB0-4921-B570-8148A2BC9FEA}">
      <dgm:prSet/>
      <dgm:spPr/>
      <dgm:t>
        <a:bodyPr/>
        <a:lstStyle/>
        <a:p>
          <a:endParaRPr lang="es-PE"/>
        </a:p>
      </dgm:t>
    </dgm:pt>
    <dgm:pt modelId="{8C66B4B8-8385-4368-8C86-D4C7F1508275}" type="sibTrans" cxnId="{8CA850DD-8CB0-4921-B570-8148A2BC9FEA}">
      <dgm:prSet/>
      <dgm:spPr/>
      <dgm:t>
        <a:bodyPr/>
        <a:lstStyle/>
        <a:p>
          <a:endParaRPr lang="es-PE"/>
        </a:p>
      </dgm:t>
    </dgm:pt>
    <dgm:pt modelId="{AB8478CD-EDBC-4C96-BEAA-3B367B3F67DC}">
      <dgm:prSet phldrT="[Texto]" custT="1"/>
      <dgm:spPr>
        <a:noFill/>
      </dgm:spPr>
      <dgm:t>
        <a:bodyPr/>
        <a:lstStyle/>
        <a:p>
          <a:pPr algn="ctr"/>
          <a:r>
            <a:rPr lang="es-PE" sz="1600" b="1" dirty="0" smtClean="0">
              <a:solidFill>
                <a:schemeClr val="accent6">
                  <a:lumMod val="50000"/>
                </a:schemeClr>
              </a:solidFill>
            </a:rPr>
            <a:t>LEY N° 26644, ART. 1, MODIFICADO POR LA LEY N° 29992</a:t>
          </a:r>
          <a:endParaRPr lang="es-PE" sz="1600" b="1" dirty="0">
            <a:solidFill>
              <a:schemeClr val="accent6">
                <a:lumMod val="50000"/>
              </a:schemeClr>
            </a:solidFill>
          </a:endParaRPr>
        </a:p>
      </dgm:t>
    </dgm:pt>
    <dgm:pt modelId="{07C25B82-5DF5-4DFC-B69C-2172D998B67E}" type="parTrans" cxnId="{0A15E5B2-B1A6-4F22-8BBD-B65F847BD413}">
      <dgm:prSet/>
      <dgm:spPr/>
      <dgm:t>
        <a:bodyPr/>
        <a:lstStyle/>
        <a:p>
          <a:endParaRPr lang="es-PE"/>
        </a:p>
      </dgm:t>
    </dgm:pt>
    <dgm:pt modelId="{87ACD094-A551-4189-B547-149228C37716}" type="sibTrans" cxnId="{0A15E5B2-B1A6-4F22-8BBD-B65F847BD413}">
      <dgm:prSet/>
      <dgm:spPr/>
      <dgm:t>
        <a:bodyPr/>
        <a:lstStyle/>
        <a:p>
          <a:endParaRPr lang="es-PE"/>
        </a:p>
      </dgm:t>
    </dgm:pt>
    <dgm:pt modelId="{6CF6F534-AC8D-4F74-9456-3A9A87718BCC}">
      <dgm:prSet phldrT="[Texto]" custT="1"/>
      <dgm:spPr/>
      <dgm:t>
        <a:bodyPr/>
        <a:lstStyle/>
        <a:p>
          <a:pPr algn="ctr"/>
          <a:endParaRPr lang="es-PE" sz="2000" dirty="0"/>
        </a:p>
      </dgm:t>
    </dgm:pt>
    <dgm:pt modelId="{D7038FDE-E96F-48CE-A2BF-EF9DAA4D6F7C}" type="parTrans" cxnId="{B2942BE5-2133-4A60-893B-CFF77DA28839}">
      <dgm:prSet/>
      <dgm:spPr/>
      <dgm:t>
        <a:bodyPr/>
        <a:lstStyle/>
        <a:p>
          <a:endParaRPr lang="es-PE"/>
        </a:p>
      </dgm:t>
    </dgm:pt>
    <dgm:pt modelId="{5560FE91-0211-4DB6-B404-C34526CE5950}" type="sibTrans" cxnId="{B2942BE5-2133-4A60-893B-CFF77DA28839}">
      <dgm:prSet/>
      <dgm:spPr/>
      <dgm:t>
        <a:bodyPr/>
        <a:lstStyle/>
        <a:p>
          <a:endParaRPr lang="es-PE"/>
        </a:p>
      </dgm:t>
    </dgm:pt>
    <dgm:pt modelId="{A183C2EB-C1DE-4BFF-83CF-73571DB0C9E4}" type="pres">
      <dgm:prSet presAssocID="{610CBD0F-9E79-45E7-BBBB-40407883AE49}" presName="diagram" presStyleCnt="0">
        <dgm:presLayoutVars>
          <dgm:dir/>
          <dgm:animLvl val="lvl"/>
          <dgm:resizeHandles val="exact"/>
        </dgm:presLayoutVars>
      </dgm:prSet>
      <dgm:spPr/>
    </dgm:pt>
    <dgm:pt modelId="{A53F454D-0E15-4F23-851E-AD7E7CC69CBF}" type="pres">
      <dgm:prSet presAssocID="{AB8478CD-EDBC-4C96-BEAA-3B367B3F67DC}" presName="compNode" presStyleCnt="0"/>
      <dgm:spPr/>
    </dgm:pt>
    <dgm:pt modelId="{C2DBADC3-4BB0-4C89-8269-CF1853495383}" type="pres">
      <dgm:prSet presAssocID="{AB8478CD-EDBC-4C96-BEAA-3B367B3F67DC}" presName="childRect" presStyleLbl="bgAcc1" presStyleIdx="0" presStyleCnt="1">
        <dgm:presLayoutVars>
          <dgm:bulletEnabled val="1"/>
        </dgm:presLayoutVars>
      </dgm:prSet>
      <dgm:spPr/>
      <dgm:t>
        <a:bodyPr/>
        <a:lstStyle/>
        <a:p>
          <a:endParaRPr lang="es-PE"/>
        </a:p>
      </dgm:t>
    </dgm:pt>
    <dgm:pt modelId="{274549B5-680F-4849-B3E5-202A7C9A2BA5}" type="pres">
      <dgm:prSet presAssocID="{AB8478CD-EDBC-4C96-BEAA-3B367B3F67DC}" presName="parentText" presStyleLbl="node1" presStyleIdx="0" presStyleCnt="0">
        <dgm:presLayoutVars>
          <dgm:chMax val="0"/>
          <dgm:bulletEnabled val="1"/>
        </dgm:presLayoutVars>
      </dgm:prSet>
      <dgm:spPr/>
      <dgm:t>
        <a:bodyPr/>
        <a:lstStyle/>
        <a:p>
          <a:endParaRPr lang="es-PE"/>
        </a:p>
      </dgm:t>
    </dgm:pt>
    <dgm:pt modelId="{393D934F-3A6E-4C9F-B310-CCDFD0E1D12F}" type="pres">
      <dgm:prSet presAssocID="{AB8478CD-EDBC-4C96-BEAA-3B367B3F67DC}" presName="parentRect" presStyleLbl="alignNode1" presStyleIdx="0" presStyleCnt="1"/>
      <dgm:spPr/>
      <dgm:t>
        <a:bodyPr/>
        <a:lstStyle/>
        <a:p>
          <a:endParaRPr lang="es-PE"/>
        </a:p>
      </dgm:t>
    </dgm:pt>
    <dgm:pt modelId="{A228F8FE-C2FA-40EB-86C7-7069BC4B51AE}" type="pres">
      <dgm:prSet presAssocID="{AB8478CD-EDBC-4C96-BEAA-3B367B3F67DC}" presName="adorn" presStyleLbl="fgAccFollowNode1" presStyleIdx="0" presStyleCnt="1" custScaleX="237570" custScaleY="263453" custLinFactX="11592" custLinFactNeighborX="100000" custLinFactNeighborY="-26464"/>
      <dgm:spPr>
        <a:blipFill rotWithShape="0">
          <a:blip xmlns:r="http://schemas.openxmlformats.org/officeDocument/2006/relationships" r:embed="rId1"/>
          <a:stretch>
            <a:fillRect/>
          </a:stretch>
        </a:blipFill>
        <a:ln>
          <a:solidFill>
            <a:schemeClr val="accent1">
              <a:alpha val="90000"/>
            </a:schemeClr>
          </a:solidFill>
        </a:ln>
      </dgm:spPr>
    </dgm:pt>
  </dgm:ptLst>
  <dgm:cxnLst>
    <dgm:cxn modelId="{D9404FD0-3BC6-4D5E-BFCD-CC71F473D9C0}" type="presOf" srcId="{69A4E732-3C44-4845-8832-F32BFD846E4B}" destId="{C2DBADC3-4BB0-4C89-8269-CF1853495383}" srcOrd="0" destOrd="1" presId="urn:microsoft.com/office/officeart/2005/8/layout/bList2"/>
    <dgm:cxn modelId="{ED60505A-75A0-46D2-9921-84FB15354BD2}" type="presOf" srcId="{6CF6F534-AC8D-4F74-9456-3A9A87718BCC}" destId="{C2DBADC3-4BB0-4C89-8269-CF1853495383}" srcOrd="0" destOrd="0" presId="urn:microsoft.com/office/officeart/2005/8/layout/bList2"/>
    <dgm:cxn modelId="{8CA850DD-8CB0-4921-B570-8148A2BC9FEA}" srcId="{AB8478CD-EDBC-4C96-BEAA-3B367B3F67DC}" destId="{69A4E732-3C44-4845-8832-F32BFD846E4B}" srcOrd="1" destOrd="0" parTransId="{44AA2B25-1352-43AA-8133-43F40B1B5EDE}" sibTransId="{8C66B4B8-8385-4368-8C86-D4C7F1508275}"/>
    <dgm:cxn modelId="{B2942BE5-2133-4A60-893B-CFF77DA28839}" srcId="{AB8478CD-EDBC-4C96-BEAA-3B367B3F67DC}" destId="{6CF6F534-AC8D-4F74-9456-3A9A87718BCC}" srcOrd="0" destOrd="0" parTransId="{D7038FDE-E96F-48CE-A2BF-EF9DAA4D6F7C}" sibTransId="{5560FE91-0211-4DB6-B404-C34526CE5950}"/>
    <dgm:cxn modelId="{0A15E5B2-B1A6-4F22-8BBD-B65F847BD413}" srcId="{610CBD0F-9E79-45E7-BBBB-40407883AE49}" destId="{AB8478CD-EDBC-4C96-BEAA-3B367B3F67DC}" srcOrd="0" destOrd="0" parTransId="{07C25B82-5DF5-4DFC-B69C-2172D998B67E}" sibTransId="{87ACD094-A551-4189-B547-149228C37716}"/>
    <dgm:cxn modelId="{FBCB3625-9683-496D-A2B5-B0CBCDC5051E}" type="presOf" srcId="{AB8478CD-EDBC-4C96-BEAA-3B367B3F67DC}" destId="{393D934F-3A6E-4C9F-B310-CCDFD0E1D12F}" srcOrd="1" destOrd="0" presId="urn:microsoft.com/office/officeart/2005/8/layout/bList2"/>
    <dgm:cxn modelId="{20F75B28-8313-4FB7-B019-76C324140A61}" type="presOf" srcId="{AB8478CD-EDBC-4C96-BEAA-3B367B3F67DC}" destId="{274549B5-680F-4849-B3E5-202A7C9A2BA5}" srcOrd="0" destOrd="0" presId="urn:microsoft.com/office/officeart/2005/8/layout/bList2"/>
    <dgm:cxn modelId="{8D92A66B-0BAB-4A6A-83D1-9AEBCDCDD168}" type="presOf" srcId="{610CBD0F-9E79-45E7-BBBB-40407883AE49}" destId="{A183C2EB-C1DE-4BFF-83CF-73571DB0C9E4}" srcOrd="0" destOrd="0" presId="urn:microsoft.com/office/officeart/2005/8/layout/bList2"/>
    <dgm:cxn modelId="{6BEDC78D-D38A-4CB2-AAAD-A607E7EF5D95}" type="presParOf" srcId="{A183C2EB-C1DE-4BFF-83CF-73571DB0C9E4}" destId="{A53F454D-0E15-4F23-851E-AD7E7CC69CBF}" srcOrd="0" destOrd="0" presId="urn:microsoft.com/office/officeart/2005/8/layout/bList2"/>
    <dgm:cxn modelId="{4AB43676-513E-4D23-B26C-8274FE585BDF}" type="presParOf" srcId="{A53F454D-0E15-4F23-851E-AD7E7CC69CBF}" destId="{C2DBADC3-4BB0-4C89-8269-CF1853495383}" srcOrd="0" destOrd="0" presId="urn:microsoft.com/office/officeart/2005/8/layout/bList2"/>
    <dgm:cxn modelId="{3F0D67CD-0639-4BC6-8C7D-EDD6638E06ED}" type="presParOf" srcId="{A53F454D-0E15-4F23-851E-AD7E7CC69CBF}" destId="{274549B5-680F-4849-B3E5-202A7C9A2BA5}" srcOrd="1" destOrd="0" presId="urn:microsoft.com/office/officeart/2005/8/layout/bList2"/>
    <dgm:cxn modelId="{C512CB7D-CDF2-43CD-A568-039D8A9DAE5C}" type="presParOf" srcId="{A53F454D-0E15-4F23-851E-AD7E7CC69CBF}" destId="{393D934F-3A6E-4C9F-B310-CCDFD0E1D12F}" srcOrd="2" destOrd="0" presId="urn:microsoft.com/office/officeart/2005/8/layout/bList2"/>
    <dgm:cxn modelId="{E84669D9-9A9F-46B9-87EE-6DB749206D5F}" type="presParOf" srcId="{A53F454D-0E15-4F23-851E-AD7E7CC69CBF}" destId="{A228F8FE-C2FA-40EB-86C7-7069BC4B51AE}" srcOrd="3" destOrd="0" presId="urn:microsoft.com/office/officeart/2005/8/layout/bList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1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2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3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3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3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3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3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4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4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4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4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4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4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4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4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4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4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5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5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5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2547" cy="496888"/>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s-PE"/>
          </a:p>
        </p:txBody>
      </p:sp>
      <p:sp>
        <p:nvSpPr>
          <p:cNvPr id="3" name="2 Marcador de fecha"/>
          <p:cNvSpPr>
            <a:spLocks noGrp="1"/>
          </p:cNvSpPr>
          <p:nvPr>
            <p:ph type="dt" sz="quarter" idx="1"/>
          </p:nvPr>
        </p:nvSpPr>
        <p:spPr>
          <a:xfrm>
            <a:off x="3883854" y="0"/>
            <a:ext cx="2972547"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F647484-8FB9-4D17-BC1A-327E3E7F1729}" type="datetimeFigureOut">
              <a:rPr lang="es-PE"/>
              <a:pPr>
                <a:defRPr/>
              </a:pPr>
              <a:t>28/04/2015</a:t>
            </a:fld>
            <a:endParaRPr lang="es-PE" dirty="0"/>
          </a:p>
        </p:txBody>
      </p:sp>
      <p:sp>
        <p:nvSpPr>
          <p:cNvPr id="4" name="3 Marcador de pie de página"/>
          <p:cNvSpPr>
            <a:spLocks noGrp="1"/>
          </p:cNvSpPr>
          <p:nvPr>
            <p:ph type="ftr" sz="quarter" idx="2"/>
          </p:nvPr>
        </p:nvSpPr>
        <p:spPr>
          <a:xfrm>
            <a:off x="0" y="9428168"/>
            <a:ext cx="2972547" cy="496887"/>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s-PE"/>
          </a:p>
        </p:txBody>
      </p:sp>
      <p:sp>
        <p:nvSpPr>
          <p:cNvPr id="5" name="4 Marcador de número de diapositiva"/>
          <p:cNvSpPr>
            <a:spLocks noGrp="1"/>
          </p:cNvSpPr>
          <p:nvPr>
            <p:ph type="sldNum" sz="quarter" idx="3"/>
          </p:nvPr>
        </p:nvSpPr>
        <p:spPr>
          <a:xfrm>
            <a:off x="3883854" y="9428168"/>
            <a:ext cx="2972547"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D2BF8B-10F3-46B0-95CE-F87F01B82978}" type="slidenum">
              <a:rPr lang="es-PE"/>
              <a:pPr>
                <a:defRPr/>
              </a:pPr>
              <a:t>‹Nº›</a:t>
            </a:fld>
            <a:endParaRPr lang="es-PE"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9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1 Grupo"/>
          <p:cNvGrpSpPr>
            <a:grpSpLocks/>
          </p:cNvGrpSpPr>
          <p:nvPr/>
        </p:nvGrpSpPr>
        <p:grpSpPr bwMode="auto">
          <a:xfrm>
            <a:off x="-3175" y="4953000"/>
            <a:ext cx="9147175" cy="1911350"/>
            <a:chOff x="-3765" y="4832896"/>
            <a:chExt cx="9147765" cy="2032192"/>
          </a:xfrm>
        </p:grpSpPr>
        <p:sp>
          <p:nvSpPr>
            <p:cNvPr id="6" name="6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7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fld id="{5780068A-EF61-4C48-8238-D472E53D269F}" type="datetimeFigureOut">
              <a:rPr lang="es-PE"/>
              <a:pPr>
                <a:defRPr/>
              </a:pPr>
              <a:t>28/04/2015</a:t>
            </a:fld>
            <a:endParaRPr lang="es-PE" dirty="0"/>
          </a:p>
        </p:txBody>
      </p:sp>
      <p:sp>
        <p:nvSpPr>
          <p:cNvPr id="12" name="18 Marcador de pie de página"/>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s-PE"/>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F9BDC904-BDAD-4FFC-A143-48EDA1D581F1}" type="slidenum">
              <a:rPr lang="es-PE"/>
              <a:pPr>
                <a:defRPr/>
              </a:pPr>
              <a:t>‹Nº›</a:t>
            </a:fld>
            <a:endParaRPr lang="es-P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F92FD0C-94B1-4533-9808-CA6AE535FC4D}" type="datetimeFigureOut">
              <a:rPr lang="es-PE"/>
              <a:pPr>
                <a:defRPr/>
              </a:pPr>
              <a:t>28/04/2015</a:t>
            </a:fld>
            <a:endParaRPr lang="es-PE" dirty="0"/>
          </a:p>
        </p:txBody>
      </p:sp>
      <p:sp>
        <p:nvSpPr>
          <p:cNvPr id="5" name="21 Marcador de pie de página"/>
          <p:cNvSpPr>
            <a:spLocks noGrp="1"/>
          </p:cNvSpPr>
          <p:nvPr>
            <p:ph type="ftr" sz="quarter" idx="11"/>
          </p:nvPr>
        </p:nvSpPr>
        <p:spPr/>
        <p:txBody>
          <a:bodyPr/>
          <a:lstStyle>
            <a:lvl1pPr>
              <a:defRPr/>
            </a:lvl1pPr>
          </a:lstStyle>
          <a:p>
            <a:pPr>
              <a:defRPr/>
            </a:pPr>
            <a:endParaRPr lang="es-PE"/>
          </a:p>
        </p:txBody>
      </p:sp>
      <p:sp>
        <p:nvSpPr>
          <p:cNvPr id="6" name="17 Marcador de número de diapositiva"/>
          <p:cNvSpPr>
            <a:spLocks noGrp="1"/>
          </p:cNvSpPr>
          <p:nvPr>
            <p:ph type="sldNum" sz="quarter" idx="12"/>
          </p:nvPr>
        </p:nvSpPr>
        <p:spPr/>
        <p:txBody>
          <a:bodyPr/>
          <a:lstStyle>
            <a:lvl1pPr>
              <a:defRPr/>
            </a:lvl1pPr>
          </a:lstStyle>
          <a:p>
            <a:pPr>
              <a:defRPr/>
            </a:pPr>
            <a:fld id="{FBB7FA1F-2FE5-4569-A2B4-4764D7E12F27}" type="slidenum">
              <a:rPr lang="es-PE"/>
              <a:pPr>
                <a:defRPr/>
              </a:pPr>
              <a:t>‹Nº›</a:t>
            </a:fld>
            <a:endParaRPr lang="es-P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69737DC5-01ED-4601-910B-2FB18E9D4830}" type="datetimeFigureOut">
              <a:rPr lang="es-PE"/>
              <a:pPr>
                <a:defRPr/>
              </a:pPr>
              <a:t>28/04/2015</a:t>
            </a:fld>
            <a:endParaRPr lang="es-PE" dirty="0"/>
          </a:p>
        </p:txBody>
      </p:sp>
      <p:sp>
        <p:nvSpPr>
          <p:cNvPr id="5" name="21 Marcador de pie de página"/>
          <p:cNvSpPr>
            <a:spLocks noGrp="1"/>
          </p:cNvSpPr>
          <p:nvPr>
            <p:ph type="ftr" sz="quarter" idx="11"/>
          </p:nvPr>
        </p:nvSpPr>
        <p:spPr/>
        <p:txBody>
          <a:bodyPr/>
          <a:lstStyle>
            <a:lvl1pPr>
              <a:defRPr/>
            </a:lvl1pPr>
          </a:lstStyle>
          <a:p>
            <a:pPr>
              <a:defRPr/>
            </a:pPr>
            <a:endParaRPr lang="es-PE"/>
          </a:p>
        </p:txBody>
      </p:sp>
      <p:sp>
        <p:nvSpPr>
          <p:cNvPr id="6" name="17 Marcador de número de diapositiva"/>
          <p:cNvSpPr>
            <a:spLocks noGrp="1"/>
          </p:cNvSpPr>
          <p:nvPr>
            <p:ph type="sldNum" sz="quarter" idx="12"/>
          </p:nvPr>
        </p:nvSpPr>
        <p:spPr/>
        <p:txBody>
          <a:bodyPr/>
          <a:lstStyle>
            <a:lvl1pPr>
              <a:defRPr/>
            </a:lvl1pPr>
          </a:lstStyle>
          <a:p>
            <a:pPr>
              <a:defRPr/>
            </a:pPr>
            <a:fld id="{27A0AED7-0C55-4A6E-AA8F-04AFC4D657DE}" type="slidenum">
              <a:rPr lang="es-PE"/>
              <a:pPr>
                <a:defRPr/>
              </a:pPr>
              <a:t>‹Nº›</a:t>
            </a:fld>
            <a:endParaRPr lang="es-P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BD2766B6-4103-4D77-A21F-E94037C4F411}" type="datetimeFigureOut">
              <a:rPr lang="es-PE"/>
              <a:pPr>
                <a:defRPr/>
              </a:pPr>
              <a:t>28/04/2015</a:t>
            </a:fld>
            <a:endParaRPr lang="es-PE" dirty="0"/>
          </a:p>
        </p:txBody>
      </p:sp>
      <p:sp>
        <p:nvSpPr>
          <p:cNvPr id="5" name="21 Marcador de pie de página"/>
          <p:cNvSpPr>
            <a:spLocks noGrp="1"/>
          </p:cNvSpPr>
          <p:nvPr>
            <p:ph type="ftr" sz="quarter" idx="11"/>
          </p:nvPr>
        </p:nvSpPr>
        <p:spPr/>
        <p:txBody>
          <a:bodyPr/>
          <a:lstStyle>
            <a:lvl1pPr>
              <a:defRPr/>
            </a:lvl1pPr>
          </a:lstStyle>
          <a:p>
            <a:pPr>
              <a:defRPr/>
            </a:pPr>
            <a:endParaRPr lang="es-PE"/>
          </a:p>
        </p:txBody>
      </p:sp>
      <p:sp>
        <p:nvSpPr>
          <p:cNvPr id="6" name="17 Marcador de número de diapositiva"/>
          <p:cNvSpPr>
            <a:spLocks noGrp="1"/>
          </p:cNvSpPr>
          <p:nvPr>
            <p:ph type="sldNum" sz="quarter" idx="12"/>
          </p:nvPr>
        </p:nvSpPr>
        <p:spPr/>
        <p:txBody>
          <a:bodyPr/>
          <a:lstStyle>
            <a:lvl1pPr>
              <a:defRPr/>
            </a:lvl1pPr>
          </a:lstStyle>
          <a:p>
            <a:pPr>
              <a:defRPr/>
            </a:pPr>
            <a:fld id="{34811F4D-EB6C-480C-A5FE-802B61C27EBD}" type="slidenum">
              <a:rPr lang="es-PE"/>
              <a:pPr>
                <a:defRPr/>
              </a:pPr>
              <a:t>‹Nº›</a:t>
            </a:fld>
            <a:endParaRPr lang="es-P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6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7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0610A403-042F-4D91-B0E6-828D568EAA38}" type="datetimeFigureOut">
              <a:rPr lang="es-PE"/>
              <a:pPr>
                <a:defRPr/>
              </a:pPr>
              <a:t>28/04/2015</a:t>
            </a:fld>
            <a:endParaRPr lang="es-PE" dirty="0"/>
          </a:p>
        </p:txBody>
      </p:sp>
      <p:sp>
        <p:nvSpPr>
          <p:cNvPr id="7" name="4 Marcador de pie de página"/>
          <p:cNvSpPr>
            <a:spLocks noGrp="1"/>
          </p:cNvSpPr>
          <p:nvPr>
            <p:ph type="ftr" sz="quarter" idx="11"/>
          </p:nvPr>
        </p:nvSpPr>
        <p:spPr/>
        <p:txBody>
          <a:bodyPr/>
          <a:lstStyle>
            <a:lvl1pPr>
              <a:defRPr/>
            </a:lvl1pPr>
            <a:extLst/>
          </a:lstStyle>
          <a:p>
            <a:pPr>
              <a:defRPr/>
            </a:pPr>
            <a:endParaRPr lang="es-PE"/>
          </a:p>
        </p:txBody>
      </p:sp>
      <p:sp>
        <p:nvSpPr>
          <p:cNvPr id="8" name="5 Marcador de número de diapositiva"/>
          <p:cNvSpPr>
            <a:spLocks noGrp="1"/>
          </p:cNvSpPr>
          <p:nvPr>
            <p:ph type="sldNum" sz="quarter" idx="12"/>
          </p:nvPr>
        </p:nvSpPr>
        <p:spPr/>
        <p:txBody>
          <a:bodyPr/>
          <a:lstStyle>
            <a:lvl1pPr>
              <a:defRPr/>
            </a:lvl1pPr>
            <a:extLst/>
          </a:lstStyle>
          <a:p>
            <a:pPr>
              <a:defRPr/>
            </a:pPr>
            <a:fld id="{EC8A7C4E-95E3-4D1F-8BAC-8CE5D34F735F}" type="slidenum">
              <a:rPr lang="es-PE"/>
              <a:pPr>
                <a:defRPr/>
              </a:pPr>
              <a:t>‹Nº›</a:t>
            </a:fld>
            <a:endParaRPr lang="es-P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9 Marcador de fecha"/>
          <p:cNvSpPr>
            <a:spLocks noGrp="1"/>
          </p:cNvSpPr>
          <p:nvPr>
            <p:ph type="dt" sz="half" idx="10"/>
          </p:nvPr>
        </p:nvSpPr>
        <p:spPr/>
        <p:txBody>
          <a:bodyPr/>
          <a:lstStyle>
            <a:lvl1pPr>
              <a:defRPr/>
            </a:lvl1pPr>
          </a:lstStyle>
          <a:p>
            <a:pPr>
              <a:defRPr/>
            </a:pPr>
            <a:fld id="{41C13745-3706-4A32-A7EC-943006D5336F}" type="datetimeFigureOut">
              <a:rPr lang="es-PE"/>
              <a:pPr>
                <a:defRPr/>
              </a:pPr>
              <a:t>28/04/2015</a:t>
            </a:fld>
            <a:endParaRPr lang="es-PE" dirty="0"/>
          </a:p>
        </p:txBody>
      </p:sp>
      <p:sp>
        <p:nvSpPr>
          <p:cNvPr id="6" name="21 Marcador de pie de página"/>
          <p:cNvSpPr>
            <a:spLocks noGrp="1"/>
          </p:cNvSpPr>
          <p:nvPr>
            <p:ph type="ftr" sz="quarter" idx="11"/>
          </p:nvPr>
        </p:nvSpPr>
        <p:spPr/>
        <p:txBody>
          <a:bodyPr/>
          <a:lstStyle>
            <a:lvl1pPr>
              <a:defRPr/>
            </a:lvl1pPr>
          </a:lstStyle>
          <a:p>
            <a:pPr>
              <a:defRPr/>
            </a:pPr>
            <a:endParaRPr lang="es-PE"/>
          </a:p>
        </p:txBody>
      </p:sp>
      <p:sp>
        <p:nvSpPr>
          <p:cNvPr id="7" name="17 Marcador de número de diapositiva"/>
          <p:cNvSpPr>
            <a:spLocks noGrp="1"/>
          </p:cNvSpPr>
          <p:nvPr>
            <p:ph type="sldNum" sz="quarter" idx="12"/>
          </p:nvPr>
        </p:nvSpPr>
        <p:spPr/>
        <p:txBody>
          <a:bodyPr/>
          <a:lstStyle>
            <a:lvl1pPr>
              <a:defRPr/>
            </a:lvl1pPr>
          </a:lstStyle>
          <a:p>
            <a:pPr>
              <a:defRPr/>
            </a:pPr>
            <a:fld id="{00EE0AD4-7E82-4CE8-8840-3CB92DF397FD}" type="slidenum">
              <a:rPr lang="es-PE"/>
              <a:pPr>
                <a:defRPr/>
              </a:pPr>
              <a:t>‹Nº›</a:t>
            </a:fld>
            <a:endParaRPr lang="es-P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F18A28C2-9B50-4D02-84A3-8B8059638F9F}" type="datetimeFigureOut">
              <a:rPr lang="es-PE"/>
              <a:pPr>
                <a:defRPr/>
              </a:pPr>
              <a:t>28/04/2015</a:t>
            </a:fld>
            <a:endParaRPr lang="es-PE" dirty="0"/>
          </a:p>
        </p:txBody>
      </p:sp>
      <p:sp>
        <p:nvSpPr>
          <p:cNvPr id="8" name="7 Marcador de pie de página"/>
          <p:cNvSpPr>
            <a:spLocks noGrp="1"/>
          </p:cNvSpPr>
          <p:nvPr>
            <p:ph type="ftr" sz="quarter" idx="11"/>
          </p:nvPr>
        </p:nvSpPr>
        <p:spPr/>
        <p:txBody>
          <a:bodyPr/>
          <a:lstStyle>
            <a:lvl1pPr>
              <a:defRPr/>
            </a:lvl1pPr>
            <a:extLst/>
          </a:lstStyle>
          <a:p>
            <a:pPr>
              <a:defRPr/>
            </a:pPr>
            <a:endParaRPr lang="es-PE"/>
          </a:p>
        </p:txBody>
      </p:sp>
      <p:sp>
        <p:nvSpPr>
          <p:cNvPr id="9" name="8 Marcador de número de diapositiva"/>
          <p:cNvSpPr>
            <a:spLocks noGrp="1"/>
          </p:cNvSpPr>
          <p:nvPr>
            <p:ph type="sldNum" sz="quarter" idx="12"/>
          </p:nvPr>
        </p:nvSpPr>
        <p:spPr/>
        <p:txBody>
          <a:bodyPr/>
          <a:lstStyle>
            <a:lvl1pPr>
              <a:defRPr/>
            </a:lvl1pPr>
            <a:extLst/>
          </a:lstStyle>
          <a:p>
            <a:pPr>
              <a:defRPr/>
            </a:pPr>
            <a:fld id="{9D1D77EC-BA3C-4D64-831B-B5E9164FF0DE}" type="slidenum">
              <a:rPr lang="es-PE"/>
              <a:pPr>
                <a:defRPr/>
              </a:pPr>
              <a:t>‹Nº›</a:t>
            </a:fld>
            <a:endParaRPr lang="es-P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349FBBA8-8AD7-490B-9301-961F038F188C}" type="datetimeFigureOut">
              <a:rPr lang="es-PE"/>
              <a:pPr>
                <a:defRPr/>
              </a:pPr>
              <a:t>28/04/2015</a:t>
            </a:fld>
            <a:endParaRPr lang="es-PE" dirty="0"/>
          </a:p>
        </p:txBody>
      </p:sp>
      <p:sp>
        <p:nvSpPr>
          <p:cNvPr id="4" name="21 Marcador de pie de página"/>
          <p:cNvSpPr>
            <a:spLocks noGrp="1"/>
          </p:cNvSpPr>
          <p:nvPr>
            <p:ph type="ftr" sz="quarter" idx="11"/>
          </p:nvPr>
        </p:nvSpPr>
        <p:spPr/>
        <p:txBody>
          <a:bodyPr/>
          <a:lstStyle>
            <a:lvl1pPr>
              <a:defRPr/>
            </a:lvl1pPr>
          </a:lstStyle>
          <a:p>
            <a:pPr>
              <a:defRPr/>
            </a:pPr>
            <a:endParaRPr lang="es-PE"/>
          </a:p>
        </p:txBody>
      </p:sp>
      <p:sp>
        <p:nvSpPr>
          <p:cNvPr id="5" name="17 Marcador de número de diapositiva"/>
          <p:cNvSpPr>
            <a:spLocks noGrp="1"/>
          </p:cNvSpPr>
          <p:nvPr>
            <p:ph type="sldNum" sz="quarter" idx="12"/>
          </p:nvPr>
        </p:nvSpPr>
        <p:spPr/>
        <p:txBody>
          <a:bodyPr/>
          <a:lstStyle>
            <a:lvl1pPr>
              <a:defRPr/>
            </a:lvl1pPr>
          </a:lstStyle>
          <a:p>
            <a:pPr>
              <a:defRPr/>
            </a:pPr>
            <a:fld id="{CFFC6EA3-B944-477D-9A12-E6979C6252E5}" type="slidenum">
              <a:rPr lang="es-PE"/>
              <a:pPr>
                <a:defRPr/>
              </a:pPr>
              <a:t>‹Nº›</a:t>
            </a:fld>
            <a:endParaRPr lang="es-P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1AA4A1DC-7CB0-48D1-A3BB-D1C21EB0F222}" type="datetimeFigureOut">
              <a:rPr lang="es-PE"/>
              <a:pPr>
                <a:defRPr/>
              </a:pPr>
              <a:t>28/04/2015</a:t>
            </a:fld>
            <a:endParaRPr lang="es-PE" dirty="0"/>
          </a:p>
        </p:txBody>
      </p:sp>
      <p:sp>
        <p:nvSpPr>
          <p:cNvPr id="3" name="21 Marcador de pie de página"/>
          <p:cNvSpPr>
            <a:spLocks noGrp="1"/>
          </p:cNvSpPr>
          <p:nvPr>
            <p:ph type="ftr" sz="quarter" idx="11"/>
          </p:nvPr>
        </p:nvSpPr>
        <p:spPr/>
        <p:txBody>
          <a:bodyPr/>
          <a:lstStyle>
            <a:lvl1pPr>
              <a:defRPr/>
            </a:lvl1pPr>
          </a:lstStyle>
          <a:p>
            <a:pPr>
              <a:defRPr/>
            </a:pPr>
            <a:endParaRPr lang="es-PE"/>
          </a:p>
        </p:txBody>
      </p:sp>
      <p:sp>
        <p:nvSpPr>
          <p:cNvPr id="4" name="17 Marcador de número de diapositiva"/>
          <p:cNvSpPr>
            <a:spLocks noGrp="1"/>
          </p:cNvSpPr>
          <p:nvPr>
            <p:ph type="sldNum" sz="quarter" idx="12"/>
          </p:nvPr>
        </p:nvSpPr>
        <p:spPr/>
        <p:txBody>
          <a:bodyPr/>
          <a:lstStyle>
            <a:lvl1pPr>
              <a:defRPr/>
            </a:lvl1pPr>
          </a:lstStyle>
          <a:p>
            <a:pPr>
              <a:defRPr/>
            </a:pPr>
            <a:fld id="{EFAFB17C-1131-443B-B4BA-B9424D34E54C}" type="slidenum">
              <a:rPr lang="es-PE"/>
              <a:pPr>
                <a:defRPr/>
              </a:pPr>
              <a:t>‹Nº›</a:t>
            </a:fld>
            <a:endParaRPr lang="es-P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90BFB010-6303-4752-BBFE-28BF2A51D3D6}" type="datetimeFigureOut">
              <a:rPr lang="es-PE"/>
              <a:pPr>
                <a:defRPr/>
              </a:pPr>
              <a:t>28/04/2015</a:t>
            </a:fld>
            <a:endParaRPr lang="es-PE" dirty="0"/>
          </a:p>
        </p:txBody>
      </p:sp>
      <p:sp>
        <p:nvSpPr>
          <p:cNvPr id="6" name="5 Marcador de pie de página"/>
          <p:cNvSpPr>
            <a:spLocks noGrp="1"/>
          </p:cNvSpPr>
          <p:nvPr>
            <p:ph type="ftr" sz="quarter" idx="11"/>
          </p:nvPr>
        </p:nvSpPr>
        <p:spPr/>
        <p:txBody>
          <a:bodyPr/>
          <a:lstStyle>
            <a:lvl1pPr>
              <a:defRPr/>
            </a:lvl1pPr>
            <a:extLst/>
          </a:lstStyle>
          <a:p>
            <a:pPr>
              <a:defRPr/>
            </a:pPr>
            <a:endParaRPr lang="es-PE"/>
          </a:p>
        </p:txBody>
      </p:sp>
      <p:sp>
        <p:nvSpPr>
          <p:cNvPr id="7" name="6 Marcador de número de diapositiva"/>
          <p:cNvSpPr>
            <a:spLocks noGrp="1"/>
          </p:cNvSpPr>
          <p:nvPr>
            <p:ph type="sldNum" sz="quarter" idx="12"/>
          </p:nvPr>
        </p:nvSpPr>
        <p:spPr/>
        <p:txBody>
          <a:bodyPr/>
          <a:lstStyle>
            <a:lvl1pPr>
              <a:defRPr/>
            </a:lvl1pPr>
            <a:extLst/>
          </a:lstStyle>
          <a:p>
            <a:pPr>
              <a:defRPr/>
            </a:pPr>
            <a:fld id="{9AA3CF2B-FA5B-4FEE-9EC4-51ADAE8E372D}" type="slidenum">
              <a:rPr lang="es-PE"/>
              <a:pPr>
                <a:defRPr/>
              </a:pPr>
              <a:t>‹Nº›</a:t>
            </a:fld>
            <a:endParaRPr lang="es-P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7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8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1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12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fld id="{0E57F684-E82B-42E6-95BD-18BD73B845B1}" type="datetimeFigureOut">
              <a:rPr lang="es-PE"/>
              <a:pPr>
                <a:defRPr/>
              </a:pPr>
              <a:t>28/04/2015</a:t>
            </a:fld>
            <a:endParaRPr lang="es-PE" dirty="0"/>
          </a:p>
        </p:txBody>
      </p:sp>
      <p:sp>
        <p:nvSpPr>
          <p:cNvPr id="12" name="5 Marcador de pie de página"/>
          <p:cNvSpPr>
            <a:spLocks noGrp="1"/>
          </p:cNvSpPr>
          <p:nvPr>
            <p:ph type="ftr" sz="quarter" idx="11"/>
          </p:nvPr>
        </p:nvSpPr>
        <p:spPr/>
        <p:txBody>
          <a:bodyPr/>
          <a:lstStyle>
            <a:lvl1pPr>
              <a:defRPr dirty="0">
                <a:solidFill>
                  <a:schemeClr val="tx1"/>
                </a:solidFill>
              </a:defRPr>
            </a:lvl1pPr>
            <a:extLst/>
          </a:lstStyle>
          <a:p>
            <a:pPr>
              <a:defRPr/>
            </a:pPr>
            <a:endParaRPr lang="es-PE"/>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29D34140-54A9-4A8D-BD1A-11A75CC1ECA1}" type="slidenum">
              <a:rPr lang="es-PE"/>
              <a:pPr>
                <a:defRPr/>
              </a:pPr>
              <a:t>‹Nº›</a:t>
            </a:fld>
            <a:endParaRPr lang="es-P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11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474975A9-26B9-4F1F-B042-960707DECA72}" type="datetimeFigureOut">
              <a:rPr lang="es-PE"/>
              <a:pPr>
                <a:defRPr/>
              </a:pPr>
              <a:t>28/04/2015</a:t>
            </a:fld>
            <a:endParaRPr lang="es-PE"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defRPr>
            </a:lvl1pPr>
            <a:extLst/>
          </a:lstStyle>
          <a:p>
            <a:pPr>
              <a:defRPr/>
            </a:pPr>
            <a:endParaRPr lang="es-PE"/>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46FE380F-F029-44D8-8C69-5E340BCCCAD3}"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8" r:id="rId5"/>
    <p:sldLayoutId id="2147483693" r:id="rId6"/>
    <p:sldLayoutId id="2147483692" r:id="rId7"/>
    <p:sldLayoutId id="2147483699" r:id="rId8"/>
    <p:sldLayoutId id="2147483700" r:id="rId9"/>
    <p:sldLayoutId id="2147483691" r:id="rId10"/>
    <p:sldLayoutId id="2147483690"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Arial Narrow" pitchFamily="34" charset="0"/>
        </a:defRPr>
      </a:lvl2pPr>
      <a:lvl3pPr algn="l" rtl="0" fontAlgn="base">
        <a:spcBef>
          <a:spcPct val="0"/>
        </a:spcBef>
        <a:spcAft>
          <a:spcPct val="0"/>
        </a:spcAft>
        <a:defRPr sz="4100" b="1">
          <a:solidFill>
            <a:schemeClr val="tx2"/>
          </a:solidFill>
          <a:latin typeface="Arial Narrow" pitchFamily="34" charset="0"/>
        </a:defRPr>
      </a:lvl3pPr>
      <a:lvl4pPr algn="l" rtl="0" fontAlgn="base">
        <a:spcBef>
          <a:spcPct val="0"/>
        </a:spcBef>
        <a:spcAft>
          <a:spcPct val="0"/>
        </a:spcAft>
        <a:defRPr sz="4100" b="1">
          <a:solidFill>
            <a:schemeClr val="tx2"/>
          </a:solidFill>
          <a:latin typeface="Arial Narrow" pitchFamily="34" charset="0"/>
        </a:defRPr>
      </a:lvl4pPr>
      <a:lvl5pPr algn="l" rtl="0" fontAlgn="base">
        <a:spcBef>
          <a:spcPct val="0"/>
        </a:spcBef>
        <a:spcAft>
          <a:spcPct val="0"/>
        </a:spcAft>
        <a:defRPr sz="4100" b="1">
          <a:solidFill>
            <a:schemeClr val="tx2"/>
          </a:solidFill>
          <a:latin typeface="Arial Narrow" pitchFamily="34" charset="0"/>
        </a:defRPr>
      </a:lvl5pPr>
      <a:lvl6pPr marL="457200" algn="l" rtl="0" fontAlgn="base">
        <a:spcBef>
          <a:spcPct val="0"/>
        </a:spcBef>
        <a:spcAft>
          <a:spcPct val="0"/>
        </a:spcAft>
        <a:defRPr sz="4100" b="1">
          <a:solidFill>
            <a:schemeClr val="tx2"/>
          </a:solidFill>
          <a:latin typeface="Arial Narrow" pitchFamily="34" charset="0"/>
        </a:defRPr>
      </a:lvl6pPr>
      <a:lvl7pPr marL="914400" algn="l" rtl="0" fontAlgn="base">
        <a:spcBef>
          <a:spcPct val="0"/>
        </a:spcBef>
        <a:spcAft>
          <a:spcPct val="0"/>
        </a:spcAft>
        <a:defRPr sz="4100" b="1">
          <a:solidFill>
            <a:schemeClr val="tx2"/>
          </a:solidFill>
          <a:latin typeface="Arial Narrow" pitchFamily="34" charset="0"/>
        </a:defRPr>
      </a:lvl7pPr>
      <a:lvl8pPr marL="1371600" algn="l" rtl="0" fontAlgn="base">
        <a:spcBef>
          <a:spcPct val="0"/>
        </a:spcBef>
        <a:spcAft>
          <a:spcPct val="0"/>
        </a:spcAft>
        <a:defRPr sz="4100" b="1">
          <a:solidFill>
            <a:schemeClr val="tx2"/>
          </a:solidFill>
          <a:latin typeface="Arial Narrow" pitchFamily="34" charset="0"/>
        </a:defRPr>
      </a:lvl8pPr>
      <a:lvl9pPr marL="1828800" algn="l" rtl="0" fontAlgn="base">
        <a:spcBef>
          <a:spcPct val="0"/>
        </a:spcBef>
        <a:spcAft>
          <a:spcPct val="0"/>
        </a:spcAft>
        <a:defRPr sz="4100" b="1">
          <a:solidFill>
            <a:schemeClr val="tx2"/>
          </a:solidFill>
          <a:latin typeface="Arial Narrow"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enalalternativa.com/wp-content/uploads/2012/05/Poder-Judicial.jpg"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diagramColors" Target="../diagrams/colors15.xml"/><Relationship Id="rId2" Type="http://schemas.openxmlformats.org/officeDocument/2006/relationships/hyperlink" Target="http://www.google.com.pe/url?sa=i&amp;rct=j&amp;q=&amp;esrc=s&amp;frm=1&amp;source=images&amp;cd=&amp;cad=rja&amp;docid=8tHZiTD_cDpqnM&amp;tbnid=Fp07YhTzcX9JcM:&amp;ved=0CAUQjRw&amp;url=http://peru.com/actualidad/mi-ciudad/poder-judicial-declara-ilegal-paro-24-horas-trabajadores-judiciales-noticia-103797&amp;ei=qXo3Uq3lLce14APjooCIBw&amp;bvm=bv.52164340,d.dmg&amp;psig=AFQjCNGIQMzZ-hDH4TaY_qHD4BRLyEqK2w&amp;ust=1379453834411470" TargetMode="External"/><Relationship Id="rId1" Type="http://schemas.openxmlformats.org/officeDocument/2006/relationships/slideLayout" Target="../slideLayouts/slideLayout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diagramColors" Target="../diagrams/colors16.xml"/><Relationship Id="rId2" Type="http://schemas.openxmlformats.org/officeDocument/2006/relationships/hyperlink" Target="http://www.google.com.pe/url?sa=i&amp;rct=j&amp;q=&amp;esrc=s&amp;frm=1&amp;source=images&amp;cd=&amp;cad=rja&amp;docid=mjVlth3KMfDSuM&amp;tbnid=VqQDuFgX5s7qxM:&amp;ved=0CAUQjRw&amp;url=http://historico.pj.gob.pe/CorteSuperior/noticias/noticias.asp?codigo=17415&amp;opcion=detalle&amp;sede=27&amp;ei=QcQ3UrybIfip4AOrjYGwAw&amp;bvm=bv.52164340,d.dmg&amp;psig=AFQjCNEQaff4jqieH2WKquDK_MqKACumWg&amp;ust=1379472736352139" TargetMode="External"/><Relationship Id="rId1" Type="http://schemas.openxmlformats.org/officeDocument/2006/relationships/slideLayout" Target="../slideLayouts/slideLayout6.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13.png"/><Relationship Id="rId7" Type="http://schemas.openxmlformats.org/officeDocument/2006/relationships/diagramLayout" Target="../diagrams/layout17.xml"/><Relationship Id="rId2" Type="http://schemas.openxmlformats.org/officeDocument/2006/relationships/hyperlink" Target="http://www.google.com.pe/url?sa=i&amp;rct=j&amp;q=&amp;esrc=s&amp;frm=1&amp;source=images&amp;cd=&amp;cad=rja&amp;docid=JbMXq39NdDc4YM&amp;tbnid=-Ptx_PK8MixIlM:&amp;ved=0CAUQjRw&amp;url=http://cronicasmundosocultos.blogspot.com/2010/05/los-sotanos-del-poder-judicial.html&amp;ei=jc43UoquFtO-4APU64H4Cw&amp;bvm=bv.52164340,d.dmg&amp;psig=AFQjCNGq03uwldQnkUr7NvrjTi9Cx7RDfw&amp;ust=1379475462110896" TargetMode="External"/><Relationship Id="rId1" Type="http://schemas.openxmlformats.org/officeDocument/2006/relationships/slideLayout" Target="../slideLayouts/slideLayout6.xml"/><Relationship Id="rId6" Type="http://schemas.openxmlformats.org/officeDocument/2006/relationships/diagramData" Target="../diagrams/data17.xml"/><Relationship Id="rId5" Type="http://schemas.openxmlformats.org/officeDocument/2006/relationships/image" Target="../media/image14.jpeg"/><Relationship Id="rId4" Type="http://schemas.openxmlformats.org/officeDocument/2006/relationships/hyperlink" Target="http://www.educacionenred.com/Noticia/Foto_Portada/Full/NP31147_url.jpg" TargetMode="External"/><Relationship Id="rId9" Type="http://schemas.openxmlformats.org/officeDocument/2006/relationships/diagramColors" Target="../diagrams/colors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15.png"/><Relationship Id="rId7" Type="http://schemas.openxmlformats.org/officeDocument/2006/relationships/diagramQuickStyle" Target="../diagrams/quickStyle20.xml"/><Relationship Id="rId2" Type="http://schemas.openxmlformats.org/officeDocument/2006/relationships/hyperlink" Target="http://www.google.com.pe/url?sa=i&amp;rct=j&amp;q=&amp;esrc=s&amp;frm=1&amp;source=images&amp;cd=&amp;cad=rja&amp;docid=GWeLJrgvgG6rAM&amp;tbnid=q_SmGnIMNuxIDM:&amp;ved=0CAUQjRw&amp;url=http://jadonceld.blogspot.com/2011/11/construir-frente-terremotos-desafiando.html&amp;ei=ml84UvyOJtS34AO0koHYBA&amp;bvm=bv.52164340,d.dmg&amp;psig=AFQjCNGwmqj9-hXEKTmjYvsWGZiJO6hmFQ&amp;ust=1379512590673005" TargetMode="External"/><Relationship Id="rId1" Type="http://schemas.openxmlformats.org/officeDocument/2006/relationships/slideLayout" Target="../slideLayouts/slideLayout7.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diagramColors" Target="../diagrams/colors22.xml"/><Relationship Id="rId2" Type="http://schemas.openxmlformats.org/officeDocument/2006/relationships/hyperlink" Target="http://www.google.com.pe/url?sa=i&amp;rct=j&amp;q=&amp;esrc=s&amp;frm=1&amp;source=images&amp;cd=&amp;cad=rja&amp;docid=FkA3t911GJDlEM&amp;tbnid=m4Y0dzrWbo_6qM:&amp;ved=0CAUQjRw&amp;url=http://alagcs-ana.blogspot.com/2012/06/grupo-no.html&amp;ei=kW04UrKyAoz_4AOO5IHQDQ&amp;psig=AFQjCNFSVjmaNxRwIeamYeK6C9YyFNPJLg&amp;ust=1379516161736617" TargetMode="External"/><Relationship Id="rId1" Type="http://schemas.openxmlformats.org/officeDocument/2006/relationships/slideLayout" Target="../slideLayouts/slideLayout6.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6.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6.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6.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7.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diagramColors" Target="../diagrams/colors33.xml"/><Relationship Id="rId2" Type="http://schemas.openxmlformats.org/officeDocument/2006/relationships/hyperlink" Target="http://www.google.com.pe/url?sa=i&amp;rct=j&amp;q=&amp;esrc=s&amp;frm=1&amp;source=images&amp;cd=&amp;cad=rja&amp;docid=Hh1m4YYQsH9PkM&amp;tbnid=xGW95mzqhiqSQM:&amp;ved=&amp;url=http://facoutp.blogspot.com/2012_07_01_archive.html&amp;ei=X404Uq6NNe_B4AOgsoCwAg&amp;bvm=bv.52164340,d.dmg&amp;psig=AFQjCNGg8GI54cXJ-aMZnA2Td_urksG86Q&amp;ust=1379524320270634" TargetMode="External"/><Relationship Id="rId1" Type="http://schemas.openxmlformats.org/officeDocument/2006/relationships/slideLayout" Target="../slideLayouts/slideLayout6.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6.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6.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7.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6.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7.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diagramColors" Target="../diagrams/colors40.xml"/><Relationship Id="rId2" Type="http://schemas.openxmlformats.org/officeDocument/2006/relationships/hyperlink" Target="http://www.google.com.pe/url?sa=i&amp;rct=j&amp;q=&amp;esrc=s&amp;frm=1&amp;source=images&amp;cd=&amp;cad=rja&amp;docid=r7Sb53_J03-Z5M&amp;tbnid=L9RJeS6Zi1nCbM:&amp;ved=&amp;url=http://alo.co/content/como-hacer-una-carta-de-renuncia&amp;ei=L5lAUq6hCIXc9ASI4IHIDA&amp;psig=AFQjCNG_Sd5zz0A_kxCwKVpyq7NN0hfDog&amp;ust=1380051631551863" TargetMode="External"/><Relationship Id="rId1" Type="http://schemas.openxmlformats.org/officeDocument/2006/relationships/slideLayout" Target="../slideLayouts/slideLayout7.xml"/><Relationship Id="rId6" Type="http://schemas.openxmlformats.org/officeDocument/2006/relationships/diagramQuickStyle" Target="../diagrams/quickStyle40.xml"/><Relationship Id="rId5" Type="http://schemas.openxmlformats.org/officeDocument/2006/relationships/diagramLayout" Target="../diagrams/layout40.xml"/><Relationship Id="rId4" Type="http://schemas.openxmlformats.org/officeDocument/2006/relationships/diagramData" Target="../diagrams/data4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6.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diagramColors" Target="../diagrams/colors42.xml"/><Relationship Id="rId2" Type="http://schemas.openxmlformats.org/officeDocument/2006/relationships/hyperlink" Target="http://www.google.com.pe/url?sa=i&amp;rct=j&amp;q=&amp;esrc=s&amp;frm=1&amp;source=images&amp;cd=&amp;cad=rja&amp;docid=Q0PTHs9MI1t9SM&amp;tbnid=gNSZIHR9xPGoeM:&amp;ved=0CAUQjRw&amp;url=http://rosagres.blogspot.com/2010/07/despedida-isabel-ferrer.html&amp;ei=cZxAUr_qEIPl4AOc-IGgDQ&amp;psig=AFQjCNGhbkiMbGa1_5A7HWMI5wl33EnDJA&amp;ust=1380052041249108" TargetMode="External"/><Relationship Id="rId1" Type="http://schemas.openxmlformats.org/officeDocument/2006/relationships/slideLayout" Target="../slideLayouts/slideLayout7.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diagramColors" Target="../diagrams/colors43.xml"/><Relationship Id="rId2" Type="http://schemas.openxmlformats.org/officeDocument/2006/relationships/hyperlink" Target="http://www.google.com.pe/url?sa=i&amp;rct=j&amp;q=&amp;esrc=s&amp;frm=1&amp;source=images&amp;cd=&amp;cad=rja&amp;docid=vLUuKEB_5XI2kM&amp;tbnid=9vZtO4gDL649YM:&amp;ved=&amp;url=http://definanzas.com/dias-de-preaviso-para-el-termino-del-contrato-de-trabajo/&amp;ei=75dAUtLdIYa09gTq34GAAw&amp;bvm=bv.52434380,d.eWU&amp;psig=AFQjCNGHAso3lf-HrDXGCxbM7pRH2WQDSg&amp;ust=1380051311979683" TargetMode="External"/><Relationship Id="rId1" Type="http://schemas.openxmlformats.org/officeDocument/2006/relationships/slideLayout" Target="../slideLayouts/slideLayout7.xml"/><Relationship Id="rId6" Type="http://schemas.openxmlformats.org/officeDocument/2006/relationships/diagramQuickStyle" Target="../diagrams/quickStyle43.xml"/><Relationship Id="rId5" Type="http://schemas.openxmlformats.org/officeDocument/2006/relationships/diagramLayout" Target="../diagrams/layout43.xml"/><Relationship Id="rId4" Type="http://schemas.openxmlformats.org/officeDocument/2006/relationships/diagramData" Target="../diagrams/data43.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7.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diagramColors" Target="../diagrams/colors45.xml"/><Relationship Id="rId2" Type="http://schemas.openxmlformats.org/officeDocument/2006/relationships/hyperlink" Target="http://www.google.com.pe/url?sa=i&amp;rct=j&amp;q=&amp;esrc=s&amp;frm=1&amp;source=images&amp;cd=&amp;cad=rja&amp;docid=Os5ziZ0Zs9RmiM&amp;tbnid=KeQ_8FB-tHPzGM:&amp;ved=0CAUQjRw&amp;url=http://es.123rf.com/photo_1695444_descontento-altos-joven-obligados-a-trabajar-puestos-de-trabajo-de-baja-categoria-de-servicio-debido.html&amp;ei=LJpAUt7gK4-08QSa7ICoDQ&amp;psig=AFQjCNH3PIVlaOhLOZ0xikSA3YhYefAO6Q&amp;ust=1380051731421618" TargetMode="External"/><Relationship Id="rId1" Type="http://schemas.openxmlformats.org/officeDocument/2006/relationships/slideLayout" Target="../slideLayouts/slideLayout7.xml"/><Relationship Id="rId6" Type="http://schemas.openxmlformats.org/officeDocument/2006/relationships/diagramQuickStyle" Target="../diagrams/quickStyle45.xml"/><Relationship Id="rId5" Type="http://schemas.openxmlformats.org/officeDocument/2006/relationships/diagramLayout" Target="../diagrams/layout45.xml"/><Relationship Id="rId4" Type="http://schemas.openxmlformats.org/officeDocument/2006/relationships/diagramData" Target="../diagrams/data4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7.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7.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6.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7.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6.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diagramColors" Target="../diagrams/colors52.xml"/><Relationship Id="rId2" Type="http://schemas.openxmlformats.org/officeDocument/2006/relationships/hyperlink" Target="http://www.google.com.pe/url?sa=i&amp;rct=j&amp;q=&amp;esrc=s&amp;frm=1&amp;source=images&amp;cd=&amp;cad=rja&amp;docid=qLifqrZaeT35dM&amp;tbnid=eSlYjaE0sV4wzM:&amp;ved=0CAUQjRw&amp;url=http://www.reclutando.net/%C2%BFson-utiles-los-periodos-de-prueba/&amp;ei=BJ5AUtjmBozY9QS1loC4CA&amp;psig=AFQjCNGMBn22dmRVIP0m8VKtN5rJzcJ2XQ&amp;ust=1380052799804064" TargetMode="External"/><Relationship Id="rId1" Type="http://schemas.openxmlformats.org/officeDocument/2006/relationships/slideLayout" Target="../slideLayouts/slideLayout6.xml"/><Relationship Id="rId6" Type="http://schemas.openxmlformats.org/officeDocument/2006/relationships/diagramQuickStyle" Target="../diagrams/quickStyle52.xml"/><Relationship Id="rId5" Type="http://schemas.openxmlformats.org/officeDocument/2006/relationships/diagramLayout" Target="../diagrams/layout52.xml"/><Relationship Id="rId4" Type="http://schemas.openxmlformats.org/officeDocument/2006/relationships/diagramData" Target="../diagrams/data5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7.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7.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7.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56.xml"/><Relationship Id="rId2" Type="http://schemas.openxmlformats.org/officeDocument/2006/relationships/hyperlink" Target="http://www.google.com.pe/url?sa=i&amp;rct=j&amp;q=&amp;esrc=s&amp;frm=1&amp;source=images&amp;cd=&amp;cad=rja&amp;docid=IG49rlCIMEh8AM&amp;tbnid=e4eFbp_MoxDDNM:&amp;ved=&amp;url=http://blog.pucp.edu.pe/category/3928/blogid/1539&amp;ei=yJpAUqGMLoOc8wSMg4CgCg&amp;psig=AFQjCNGhbkiMbGa1_5A7HWMI5wl33EnDJA&amp;ust=1380052041249108" TargetMode="External"/><Relationship Id="rId1" Type="http://schemas.openxmlformats.org/officeDocument/2006/relationships/slideLayout" Target="../slideLayouts/slideLayout7.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6.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7.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7.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7.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7.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7.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857224" y="6000768"/>
            <a:ext cx="7772400" cy="615315"/>
          </a:xfrm>
        </p:spPr>
        <p:txBody>
          <a:bodyPr/>
          <a:lstStyle/>
          <a:p>
            <a:pPr algn="ctr" fontAlgn="auto">
              <a:spcAft>
                <a:spcPts val="0"/>
              </a:spcAft>
              <a:defRPr/>
            </a:pPr>
            <a:r>
              <a:rPr lang="es-PE" sz="1800" dirty="0" smtClean="0">
                <a:solidFill>
                  <a:schemeClr val="bg2">
                    <a:lumMod val="10000"/>
                  </a:schemeClr>
                </a:solidFill>
                <a:effectLst/>
              </a:rPr>
              <a:t>MG. JAVIER ARÉVALO VELA</a:t>
            </a:r>
            <a:endParaRPr lang="es-PE" sz="1800" dirty="0">
              <a:solidFill>
                <a:schemeClr val="bg2">
                  <a:lumMod val="10000"/>
                </a:schemeClr>
              </a:solidFill>
              <a:effectLst/>
            </a:endParaRPr>
          </a:p>
        </p:txBody>
      </p:sp>
      <p:sp>
        <p:nvSpPr>
          <p:cNvPr id="8" name="7 Marcador de contenido"/>
          <p:cNvSpPr>
            <a:spLocks noGrp="1"/>
          </p:cNvSpPr>
          <p:nvPr>
            <p:ph type="subTitle" idx="1"/>
          </p:nvPr>
        </p:nvSpPr>
        <p:spPr>
          <a:xfrm>
            <a:off x="714375" y="4071938"/>
            <a:ext cx="7772400" cy="1200150"/>
          </a:xfrm>
        </p:spPr>
        <p:txBody>
          <a:bodyPr>
            <a:noAutofit/>
          </a:bodyPr>
          <a:lstStyle/>
          <a:p>
            <a:pPr marR="0" algn="ctr"/>
            <a:r>
              <a:rPr lang="es-PE" sz="2800" b="1" smtClean="0">
                <a:solidFill>
                  <a:srgbClr val="D2A010"/>
                </a:solidFill>
              </a:rPr>
              <a:t>LA SUSPENSIÓN Y LA EXTINCIÓN DE LA RELACIÓN DE EMPLEO PÚBLICO</a:t>
            </a:r>
          </a:p>
        </p:txBody>
      </p:sp>
      <p:pic>
        <p:nvPicPr>
          <p:cNvPr id="55298" name="Picture 2" descr="http://www.tuembarazo.cl/wp-content/uploads/2012/01/mujer-embarazada.jpg"/>
          <p:cNvPicPr>
            <a:picLocks noChangeAspect="1" noChangeArrowheads="1"/>
          </p:cNvPicPr>
          <p:nvPr/>
        </p:nvPicPr>
        <p:blipFill>
          <a:blip r:embed="rId2" cstate="print"/>
          <a:srcRect/>
          <a:stretch>
            <a:fillRect/>
          </a:stretch>
        </p:blipFill>
        <p:spPr bwMode="auto">
          <a:xfrm>
            <a:off x="2428860" y="714356"/>
            <a:ext cx="2071702" cy="22145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5300" name="Picture 4" descr="Juegos de la Juventud: peruanos ganaron medallas de plata y bronce"/>
          <p:cNvPicPr>
            <a:picLocks noChangeAspect="1" noChangeArrowheads="1"/>
          </p:cNvPicPr>
          <p:nvPr/>
        </p:nvPicPr>
        <p:blipFill>
          <a:blip r:embed="rId3" cstate="print"/>
          <a:srcRect/>
          <a:stretch>
            <a:fillRect/>
          </a:stretch>
        </p:blipFill>
        <p:spPr bwMode="auto">
          <a:xfrm>
            <a:off x="4929190" y="1428736"/>
            <a:ext cx="1857388" cy="2214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5302" name="Picture 6" descr="Hoy es el Día Mundial del Donante de Sangre."/>
          <p:cNvPicPr>
            <a:picLocks noChangeAspect="1" noChangeArrowheads="1"/>
          </p:cNvPicPr>
          <p:nvPr/>
        </p:nvPicPr>
        <p:blipFill>
          <a:blip r:embed="rId4" cstate="print"/>
          <a:srcRect/>
          <a:stretch>
            <a:fillRect/>
          </a:stretch>
        </p:blipFill>
        <p:spPr bwMode="auto">
          <a:xfrm>
            <a:off x="428596" y="1428736"/>
            <a:ext cx="1785950" cy="2286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5306" name="Picture 10" descr="http://senalalternativa.com/wp-content/uploads/2012/05/Poder-Judicial-300x225.jpg">
            <a:hlinkClick r:id="rId5"/>
          </p:cNvPr>
          <p:cNvPicPr>
            <a:picLocks noChangeAspect="1" noChangeArrowheads="1"/>
          </p:cNvPicPr>
          <p:nvPr/>
        </p:nvPicPr>
        <p:blipFill>
          <a:blip r:embed="rId6" cstate="print"/>
          <a:srcRect/>
          <a:stretch>
            <a:fillRect/>
          </a:stretch>
        </p:blipFill>
        <p:spPr bwMode="auto">
          <a:xfrm>
            <a:off x="7000892" y="1000108"/>
            <a:ext cx="1928826" cy="22145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8 Rectángulo"/>
          <p:cNvSpPr/>
          <p:nvPr/>
        </p:nvSpPr>
        <p:spPr>
          <a:xfrm>
            <a:off x="428625" y="357188"/>
            <a:ext cx="2786063"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PE" sz="1600" b="1" dirty="0">
                <a:solidFill>
                  <a:schemeClr val="accent6">
                    <a:lumMod val="50000"/>
                  </a:schemeClr>
                </a:solidFill>
              </a:rPr>
              <a:t>CUARTA  UNIDAD</a:t>
            </a:r>
          </a:p>
        </p:txBody>
      </p: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643998" cy="857256"/>
          </a:xfrm>
        </p:spPr>
        <p:txBody>
          <a:bodyPr>
            <a:noAutofit/>
          </a:bodyPr>
          <a:lstStyle/>
          <a:p>
            <a:pPr fontAlgn="auto">
              <a:spcAft>
                <a:spcPts val="0"/>
              </a:spcAft>
              <a:defRPr/>
            </a:pPr>
            <a:r>
              <a:rPr lang="es-PE" sz="2800" dirty="0" smtClean="0">
                <a:solidFill>
                  <a:schemeClr val="bg2">
                    <a:lumMod val="50000"/>
                  </a:schemeClr>
                </a:solidFill>
              </a:rPr>
              <a:t>3.1.1.1.1. TIEMPO DE LA SUSPENSIÓN POR MATERNIDAD</a:t>
            </a:r>
            <a:endParaRPr lang="es-PE" sz="2800" dirty="0">
              <a:solidFill>
                <a:schemeClr val="bg2">
                  <a:lumMod val="50000"/>
                </a:schemeClr>
              </a:solidFill>
            </a:endParaRPr>
          </a:p>
        </p:txBody>
      </p:sp>
      <p:graphicFrame>
        <p:nvGraphicFramePr>
          <p:cNvPr id="10" name="9 Diagrama"/>
          <p:cNvGraphicFramePr/>
          <p:nvPr/>
        </p:nvGraphicFramePr>
        <p:xfrm>
          <a:off x="0" y="2143116"/>
          <a:ext cx="7405718"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Llamada con línea 1 (borde y barra de énfasis)"/>
          <p:cNvSpPr/>
          <p:nvPr/>
        </p:nvSpPr>
        <p:spPr>
          <a:xfrm>
            <a:off x="6286500" y="1928813"/>
            <a:ext cx="2428875" cy="1428750"/>
          </a:xfrm>
          <a:prstGeom prst="accentBorderCallout1">
            <a:avLst>
              <a:gd name="adj1" fmla="val 18750"/>
              <a:gd name="adj2" fmla="val -8333"/>
              <a:gd name="adj3" fmla="val 50870"/>
              <a:gd name="adj4" fmla="val -46974"/>
            </a:avLst>
          </a:prstGeom>
          <a:solidFill>
            <a:srgbClr val="FFFFFF"/>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600" dirty="0">
                <a:solidFill>
                  <a:schemeClr val="accent6">
                    <a:lumMod val="50000"/>
                  </a:schemeClr>
                </a:solidFill>
              </a:rPr>
              <a:t>El pre natal podrá ser diferido, parcial o totalmente y acumulado con el post natal  a decisión de la trabajadora gestante</a:t>
            </a:r>
          </a:p>
        </p:txBody>
      </p:sp>
      <p:sp>
        <p:nvSpPr>
          <p:cNvPr id="5" name="4 Rectángulo"/>
          <p:cNvSpPr/>
          <p:nvPr/>
        </p:nvSpPr>
        <p:spPr>
          <a:xfrm>
            <a:off x="6786563" y="6143625"/>
            <a:ext cx="1785937"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b="1" dirty="0">
                <a:solidFill>
                  <a:schemeClr val="bg2">
                    <a:lumMod val="50000"/>
                  </a:schemeClr>
                </a:solidFill>
              </a:rPr>
              <a:t>LEY N° 26644</a:t>
            </a:r>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571480"/>
            <a:ext cx="8229600" cy="1143000"/>
          </a:xfrm>
        </p:spPr>
        <p:txBody>
          <a:bodyPr>
            <a:noAutofit/>
          </a:bodyPr>
          <a:lstStyle/>
          <a:p>
            <a:pPr algn="just" fontAlgn="auto">
              <a:spcAft>
                <a:spcPts val="0"/>
              </a:spcAft>
              <a:defRPr/>
            </a:pPr>
            <a:r>
              <a:rPr lang="es-PE" sz="2800" dirty="0" smtClean="0">
                <a:solidFill>
                  <a:schemeClr val="bg2">
                    <a:lumMod val="50000"/>
                  </a:schemeClr>
                </a:solidFill>
              </a:rPr>
              <a:t>3.1.1.1.2. DESCANSO ADICIONAL POR NACIMIENTO MÚLTIPLE</a:t>
            </a:r>
            <a:endParaRPr lang="es-PE" sz="2800" dirty="0">
              <a:solidFill>
                <a:schemeClr val="bg2">
                  <a:lumMod val="50000"/>
                </a:schemeClr>
              </a:solidFill>
            </a:endParaRPr>
          </a:p>
        </p:txBody>
      </p:sp>
      <p:graphicFrame>
        <p:nvGraphicFramePr>
          <p:cNvPr id="5" name="4 Diagrama"/>
          <p:cNvGraphicFramePr/>
          <p:nvPr/>
        </p:nvGraphicFramePr>
        <p:xfrm>
          <a:off x="357158" y="1785926"/>
          <a:ext cx="8215370"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3071802" y="6215063"/>
            <a:ext cx="5715011"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LEY N° 26644, ART. </a:t>
            </a:r>
            <a:r>
              <a:rPr lang="es-PE" b="1" dirty="0" smtClean="0">
                <a:solidFill>
                  <a:schemeClr val="bg2">
                    <a:lumMod val="50000"/>
                  </a:schemeClr>
                </a:solidFill>
              </a:rPr>
              <a:t>1.</a:t>
            </a:r>
            <a:endParaRPr lang="es-PE" b="1" dirty="0">
              <a:solidFill>
                <a:schemeClr val="bg2">
                  <a:lumMod val="50000"/>
                </a:schemeClr>
              </a:solidFill>
            </a:endParaRPr>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143000"/>
          </a:xfrm>
        </p:spPr>
        <p:txBody>
          <a:bodyPr>
            <a:normAutofit/>
          </a:bodyPr>
          <a:lstStyle/>
          <a:p>
            <a:r>
              <a:rPr lang="es-PE" sz="2800" dirty="0" smtClean="0">
                <a:solidFill>
                  <a:schemeClr val="bg2">
                    <a:lumMod val="50000"/>
                  </a:schemeClr>
                </a:solidFill>
              </a:rPr>
              <a:t>3.1.1.1.3. DESCANSO ADICIONAL POR NACIMIENTO CON DISCAPACIDAD</a:t>
            </a:r>
            <a:endParaRPr lang="es-PE" sz="2800" dirty="0"/>
          </a:p>
        </p:txBody>
      </p:sp>
      <p:graphicFrame>
        <p:nvGraphicFramePr>
          <p:cNvPr id="3" name="2 Diagrama"/>
          <p:cNvGraphicFramePr/>
          <p:nvPr/>
        </p:nvGraphicFramePr>
        <p:xfrm>
          <a:off x="285720" y="1857364"/>
          <a:ext cx="835824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8229600" cy="1143000"/>
          </a:xfrm>
        </p:spPr>
        <p:txBody>
          <a:bodyPr>
            <a:noAutofit/>
          </a:bodyPr>
          <a:lstStyle/>
          <a:p>
            <a:r>
              <a:rPr lang="es-PE" sz="2600" dirty="0" smtClean="0">
                <a:solidFill>
                  <a:schemeClr val="bg2">
                    <a:lumMod val="50000"/>
                  </a:schemeClr>
                </a:solidFill>
              </a:rPr>
              <a:t>3.1.1.1.3.1. ACREDITACIÓN DE LA DISCAPACIDAD PARA GOZAR DEL DESCANSO ADICIONAL POR NACIMIENTO CON DISCAPACIDAD</a:t>
            </a:r>
            <a:endParaRPr lang="es-PE" sz="2600" dirty="0"/>
          </a:p>
        </p:txBody>
      </p:sp>
      <p:graphicFrame>
        <p:nvGraphicFramePr>
          <p:cNvPr id="4" name="3 Diagrama"/>
          <p:cNvGraphicFramePr/>
          <p:nvPr/>
        </p:nvGraphicFramePr>
        <p:xfrm>
          <a:off x="1000100" y="1785926"/>
          <a:ext cx="6667504" cy="3635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3071802" y="6000768"/>
            <a:ext cx="5715011"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400" b="1" dirty="0" smtClean="0">
                <a:solidFill>
                  <a:schemeClr val="bg2">
                    <a:lumMod val="50000"/>
                  </a:schemeClr>
                </a:solidFill>
              </a:rPr>
              <a:t>DECRETO SUPREMO N° 001-2015-TR,  REGLAMENTO DE LA LEY N°29992 QUE MODIFICÓ LA LEY </a:t>
            </a:r>
            <a:r>
              <a:rPr lang="es-PE" sz="1400" b="1" dirty="0">
                <a:solidFill>
                  <a:schemeClr val="bg2">
                    <a:lumMod val="50000"/>
                  </a:schemeClr>
                </a:solidFill>
              </a:rPr>
              <a:t>N° </a:t>
            </a:r>
            <a:r>
              <a:rPr lang="es-PE" sz="1400" b="1" dirty="0" smtClean="0">
                <a:solidFill>
                  <a:schemeClr val="bg2">
                    <a:lumMod val="50000"/>
                  </a:schemeClr>
                </a:solidFill>
              </a:rPr>
              <a:t>26644, PUBLICADO EN EL DIARIO OFICIAL “EL PERUANO” EL 29 DE ENERO DE 2015</a:t>
            </a:r>
            <a:endParaRPr lang="es-PE" sz="1400" b="1" dirty="0">
              <a:solidFill>
                <a:schemeClr val="bg2">
                  <a:lumMod val="5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57158" y="428604"/>
            <a:ext cx="8786842" cy="928694"/>
          </a:xfrm>
        </p:spPr>
        <p:txBody>
          <a:bodyPr>
            <a:noAutofit/>
          </a:bodyPr>
          <a:lstStyle/>
          <a:p>
            <a:pPr fontAlgn="auto">
              <a:spcAft>
                <a:spcPts val="0"/>
              </a:spcAft>
              <a:defRPr/>
            </a:pPr>
            <a:r>
              <a:rPr lang="es-PE" sz="2800" dirty="0" smtClean="0">
                <a:solidFill>
                  <a:schemeClr val="bg2">
                    <a:lumMod val="50000"/>
                  </a:schemeClr>
                </a:solidFill>
              </a:rPr>
              <a:t>3.1.1.1. 3. ADELANTO DE ALUMBRAMIENTO</a:t>
            </a:r>
            <a:endParaRPr lang="es-PE" sz="2800" dirty="0">
              <a:solidFill>
                <a:schemeClr val="bg2">
                  <a:lumMod val="50000"/>
                </a:schemeClr>
              </a:solidFill>
            </a:endParaRPr>
          </a:p>
        </p:txBody>
      </p:sp>
      <p:graphicFrame>
        <p:nvGraphicFramePr>
          <p:cNvPr id="9" name="8 Diagrama"/>
          <p:cNvGraphicFramePr/>
          <p:nvPr/>
        </p:nvGraphicFramePr>
        <p:xfrm>
          <a:off x="1071538" y="1571612"/>
          <a:ext cx="7000924"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6000750" y="6072188"/>
            <a:ext cx="2643188"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s-PE" b="1" dirty="0">
              <a:solidFill>
                <a:schemeClr val="bg2">
                  <a:lumMod val="50000"/>
                </a:schemeClr>
              </a:solidFill>
            </a:endParaRPr>
          </a:p>
        </p:txBody>
      </p:sp>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28596" y="428604"/>
            <a:ext cx="8215370" cy="928694"/>
          </a:xfrm>
        </p:spPr>
        <p:txBody>
          <a:bodyPr/>
          <a:lstStyle/>
          <a:p>
            <a:pPr fontAlgn="auto">
              <a:spcAft>
                <a:spcPts val="0"/>
              </a:spcAft>
              <a:defRPr/>
            </a:pPr>
            <a:r>
              <a:rPr lang="es-PE" sz="2800" dirty="0" smtClean="0">
                <a:solidFill>
                  <a:schemeClr val="bg2">
                    <a:lumMod val="50000"/>
                  </a:schemeClr>
                </a:solidFill>
              </a:rPr>
              <a:t>3.1.1.1. 4. SUBSIDIO POR MATERNIDAD</a:t>
            </a:r>
            <a:endParaRPr lang="es-PE" sz="2800" dirty="0">
              <a:solidFill>
                <a:schemeClr val="bg2">
                  <a:lumMod val="50000"/>
                </a:schemeClr>
              </a:solidFill>
            </a:endParaRPr>
          </a:p>
        </p:txBody>
      </p:sp>
      <p:graphicFrame>
        <p:nvGraphicFramePr>
          <p:cNvPr id="6" name="5 Diagrama"/>
          <p:cNvGraphicFramePr/>
          <p:nvPr/>
        </p:nvGraphicFramePr>
        <p:xfrm>
          <a:off x="2000232" y="1643050"/>
          <a:ext cx="5500726"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57158" y="285728"/>
            <a:ext cx="8229600" cy="1143000"/>
          </a:xfrm>
        </p:spPr>
        <p:txBody>
          <a:bodyPr>
            <a:noAutofit/>
          </a:bodyPr>
          <a:lstStyle/>
          <a:p>
            <a:pPr algn="just" fontAlgn="auto">
              <a:spcAft>
                <a:spcPts val="0"/>
              </a:spcAft>
              <a:defRPr/>
            </a:pPr>
            <a:r>
              <a:rPr lang="es-PE" sz="2800" dirty="0" smtClean="0">
                <a:solidFill>
                  <a:schemeClr val="bg2">
                    <a:lumMod val="50000"/>
                  </a:schemeClr>
                </a:solidFill>
              </a:rPr>
              <a:t>3.1.1.2. EL EJERCICIO DE CARGOS POLÍTICOS  DE ELECCIÓN POPULAR</a:t>
            </a:r>
            <a:endParaRPr lang="es-PE" sz="2800" dirty="0">
              <a:solidFill>
                <a:schemeClr val="bg2">
                  <a:lumMod val="50000"/>
                </a:schemeClr>
              </a:solidFill>
            </a:endParaRPr>
          </a:p>
        </p:txBody>
      </p:sp>
      <p:graphicFrame>
        <p:nvGraphicFramePr>
          <p:cNvPr id="9" name="8 Diagrama"/>
          <p:cNvGraphicFramePr/>
          <p:nvPr/>
        </p:nvGraphicFramePr>
        <p:xfrm>
          <a:off x="500034" y="1643050"/>
          <a:ext cx="8143932" cy="428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6143625" y="6143625"/>
            <a:ext cx="2786063"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47.1, LITERAL b)</a:t>
            </a:r>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7929618" cy="785818"/>
          </a:xfrm>
        </p:spPr>
        <p:txBody>
          <a:bodyPr>
            <a:noAutofit/>
          </a:bodyPr>
          <a:lstStyle/>
          <a:p>
            <a:pPr fontAlgn="auto">
              <a:spcAft>
                <a:spcPts val="0"/>
              </a:spcAft>
              <a:defRPr/>
            </a:pPr>
            <a:r>
              <a:rPr lang="es-PE" sz="2800" dirty="0" smtClean="0">
                <a:solidFill>
                  <a:schemeClr val="bg2">
                    <a:lumMod val="50000"/>
                  </a:schemeClr>
                </a:solidFill>
              </a:rPr>
              <a:t>3.1.1.2.1.- LOS REPRESENTANTES AL CONGRESO</a:t>
            </a:r>
            <a:endParaRPr lang="es-PE" sz="2800" dirty="0">
              <a:solidFill>
                <a:schemeClr val="bg2">
                  <a:lumMod val="50000"/>
                </a:schemeClr>
              </a:solidFill>
            </a:endParaRPr>
          </a:p>
        </p:txBody>
      </p:sp>
      <p:graphicFrame>
        <p:nvGraphicFramePr>
          <p:cNvPr id="5" name="4 Diagrama"/>
          <p:cNvGraphicFramePr/>
          <p:nvPr/>
        </p:nvGraphicFramePr>
        <p:xfrm>
          <a:off x="2214546" y="1357298"/>
          <a:ext cx="4429156" cy="4564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642918"/>
            <a:ext cx="7543824" cy="1143000"/>
          </a:xfrm>
        </p:spPr>
        <p:txBody>
          <a:bodyPr>
            <a:noAutofit/>
          </a:bodyPr>
          <a:lstStyle/>
          <a:p>
            <a:pPr fontAlgn="auto">
              <a:spcAft>
                <a:spcPts val="0"/>
              </a:spcAft>
              <a:defRPr/>
            </a:pPr>
            <a:r>
              <a:rPr lang="es-PE" sz="2800" dirty="0" smtClean="0">
                <a:solidFill>
                  <a:schemeClr val="bg2">
                    <a:lumMod val="50000"/>
                  </a:schemeClr>
                </a:solidFill>
              </a:rPr>
              <a:t>3.1.1.2.2.  EJERCICIO DE LA FUNCIÓN EDIL</a:t>
            </a:r>
            <a:endParaRPr lang="es-PE" sz="2800" dirty="0">
              <a:solidFill>
                <a:schemeClr val="bg2">
                  <a:lumMod val="50000"/>
                </a:schemeClr>
              </a:solidFill>
            </a:endParaRPr>
          </a:p>
        </p:txBody>
      </p:sp>
      <p:sp>
        <p:nvSpPr>
          <p:cNvPr id="3" name="2 Rectángulo"/>
          <p:cNvSpPr/>
          <p:nvPr/>
        </p:nvSpPr>
        <p:spPr>
          <a:xfrm>
            <a:off x="857250" y="1857375"/>
            <a:ext cx="7715250" cy="1446213"/>
          </a:xfrm>
          <a:prstGeom prst="rect">
            <a:avLst/>
          </a:prstGeom>
        </p:spPr>
        <p:txBody>
          <a:bodyPr>
            <a:spAutoFit/>
          </a:bodyPr>
          <a:lstStyle/>
          <a:p>
            <a:pPr algn="just" fontAlgn="auto">
              <a:spcBef>
                <a:spcPts val="0"/>
              </a:spcBef>
              <a:spcAft>
                <a:spcPts val="0"/>
              </a:spcAft>
              <a:defRPr/>
            </a:pPr>
            <a:r>
              <a:rPr lang="es-PE" sz="2200" dirty="0">
                <a:solidFill>
                  <a:schemeClr val="accent5">
                    <a:lumMod val="50000"/>
                  </a:schemeClr>
                </a:solidFill>
                <a:latin typeface="+mn-lt"/>
              </a:rPr>
              <a:t>La Ley Orgánica de Municipalidades, Ley N° 27972 en su artículo 11, establece que para el ejercicio de la función edil, los regidores que trabajan como dependientes  en el sector público o privado gozan  de licencia con goce de haber hasta por 20 horas semanales.</a:t>
            </a:r>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63" y="1785938"/>
            <a:ext cx="8072437" cy="4857750"/>
          </a:xfrm>
        </p:spPr>
        <p:txBody>
          <a:bodyPr>
            <a:normAutofit/>
          </a:bodyPr>
          <a:lstStyle/>
          <a:p>
            <a:pPr marL="365760" indent="-256032" algn="just" fontAlgn="auto">
              <a:spcAft>
                <a:spcPts val="0"/>
              </a:spcAft>
              <a:buFont typeface="Wingdings 3"/>
              <a:buNone/>
              <a:defRPr/>
            </a:pPr>
            <a:r>
              <a:rPr lang="es-PE" sz="2800" dirty="0" smtClean="0">
                <a:solidFill>
                  <a:schemeClr val="bg2">
                    <a:lumMod val="10000"/>
                  </a:schemeClr>
                </a:solidFill>
              </a:rPr>
              <a:t>	</a:t>
            </a:r>
            <a:r>
              <a:rPr lang="es-PE" sz="2200" dirty="0" smtClean="0">
                <a:solidFill>
                  <a:schemeClr val="accent5">
                    <a:lumMod val="50000"/>
                  </a:schemeClr>
                </a:solidFill>
              </a:rPr>
              <a:t>Los Consejeros Regionales tienen derecho a licencia laboral en su centro de trabajo, con goce de haber, hasta por 80 horas mensuales, para cumplir con las obligaciones de su función. Tienen derecho a no ser trasladados ni reasignados sin su expreso consentimiento, mientras ejercen función regional.</a:t>
            </a:r>
          </a:p>
          <a:p>
            <a:pPr marL="365760" indent="-256032" algn="just" fontAlgn="auto">
              <a:spcAft>
                <a:spcPts val="0"/>
              </a:spcAft>
              <a:buFont typeface="Wingdings 3"/>
              <a:buNone/>
              <a:defRPr/>
            </a:pPr>
            <a:endParaRPr lang="es-PE" sz="2800" dirty="0" smtClean="0">
              <a:solidFill>
                <a:schemeClr val="tx2">
                  <a:lumMod val="50000"/>
                </a:schemeClr>
              </a:solidFill>
            </a:endParaRPr>
          </a:p>
          <a:p>
            <a:pPr marL="365760" indent="-256032" algn="just" fontAlgn="auto">
              <a:spcAft>
                <a:spcPts val="0"/>
              </a:spcAft>
              <a:buFont typeface="Wingdings 3"/>
              <a:buNone/>
              <a:defRPr/>
            </a:pPr>
            <a:endParaRPr lang="es-PE" sz="2800" dirty="0" smtClean="0">
              <a:solidFill>
                <a:schemeClr val="tx2">
                  <a:lumMod val="50000"/>
                </a:schemeClr>
              </a:solidFill>
            </a:endParaRPr>
          </a:p>
          <a:p>
            <a:pPr marL="365760" indent="-256032" algn="just" fontAlgn="auto">
              <a:spcAft>
                <a:spcPts val="0"/>
              </a:spcAft>
              <a:buFont typeface="Wingdings 3"/>
              <a:buNone/>
              <a:defRPr/>
            </a:pPr>
            <a:endParaRPr lang="es-PE" sz="2800" dirty="0" smtClean="0">
              <a:solidFill>
                <a:schemeClr val="tx2">
                  <a:lumMod val="50000"/>
                </a:schemeClr>
              </a:solidFill>
            </a:endParaRPr>
          </a:p>
          <a:p>
            <a:pPr marL="365760" indent="-256032" algn="just" fontAlgn="auto">
              <a:spcAft>
                <a:spcPts val="0"/>
              </a:spcAft>
              <a:buFont typeface="Wingdings 3"/>
              <a:buNone/>
              <a:defRPr/>
            </a:pPr>
            <a:endParaRPr lang="es-PE" sz="2800" dirty="0" smtClean="0">
              <a:solidFill>
                <a:schemeClr val="tx2">
                  <a:lumMod val="50000"/>
                </a:schemeClr>
              </a:solidFill>
            </a:endParaRPr>
          </a:p>
          <a:p>
            <a:pPr marL="365760" indent="-256032" algn="just" fontAlgn="auto">
              <a:spcAft>
                <a:spcPts val="0"/>
              </a:spcAft>
              <a:buFont typeface="Wingdings 3"/>
              <a:buNone/>
              <a:defRPr/>
            </a:pPr>
            <a:endParaRPr lang="es-PE" sz="2800" dirty="0" smtClean="0">
              <a:solidFill>
                <a:schemeClr val="tx2">
                  <a:lumMod val="50000"/>
                </a:schemeClr>
              </a:solidFill>
            </a:endParaRPr>
          </a:p>
          <a:p>
            <a:pPr marL="365760" indent="-256032" algn="just" fontAlgn="auto">
              <a:spcAft>
                <a:spcPts val="0"/>
              </a:spcAft>
              <a:buFont typeface="Wingdings 3"/>
              <a:buNone/>
              <a:defRPr/>
            </a:pPr>
            <a:r>
              <a:rPr lang="es-PE" sz="2800" dirty="0" smtClean="0">
                <a:solidFill>
                  <a:schemeClr val="tx2">
                    <a:lumMod val="50000"/>
                  </a:schemeClr>
                </a:solidFill>
              </a:rPr>
              <a:t>						</a:t>
            </a:r>
            <a:r>
              <a:rPr lang="es-PE" sz="1800" b="1" dirty="0" smtClean="0">
                <a:solidFill>
                  <a:schemeClr val="bg2">
                    <a:lumMod val="50000"/>
                  </a:schemeClr>
                </a:solidFill>
              </a:rPr>
              <a:t>LEY N° 27867, ART. 19, LITERAL b)</a:t>
            </a:r>
          </a:p>
          <a:p>
            <a:pPr marL="365760" indent="-256032" fontAlgn="auto">
              <a:spcAft>
                <a:spcPts val="0"/>
              </a:spcAft>
              <a:buFont typeface="Wingdings 3"/>
              <a:buChar char=""/>
              <a:defRPr/>
            </a:pPr>
            <a:endParaRPr lang="es-PE" dirty="0"/>
          </a:p>
        </p:txBody>
      </p:sp>
      <p:sp>
        <p:nvSpPr>
          <p:cNvPr id="2" name="1 Título"/>
          <p:cNvSpPr>
            <a:spLocks noGrp="1"/>
          </p:cNvSpPr>
          <p:nvPr>
            <p:ph type="title"/>
          </p:nvPr>
        </p:nvSpPr>
        <p:spPr>
          <a:xfrm>
            <a:off x="914400" y="357166"/>
            <a:ext cx="8229600" cy="1143000"/>
          </a:xfrm>
        </p:spPr>
        <p:txBody>
          <a:bodyPr/>
          <a:lstStyle/>
          <a:p>
            <a:pPr fontAlgn="auto">
              <a:spcAft>
                <a:spcPts val="0"/>
              </a:spcAft>
              <a:defRPr/>
            </a:pPr>
            <a:r>
              <a:rPr lang="es-PE" sz="2800" dirty="0" smtClean="0">
                <a:solidFill>
                  <a:schemeClr val="bg2">
                    <a:lumMod val="50000"/>
                  </a:schemeClr>
                </a:solidFill>
              </a:rPr>
              <a:t>3.1.1.2.3.- CONSEJERO REGIONAL</a:t>
            </a:r>
            <a:endParaRPr lang="es-PE" sz="2800" dirty="0">
              <a:solidFill>
                <a:schemeClr val="bg2">
                  <a:lumMod val="50000"/>
                </a:schemeClr>
              </a:solidFill>
            </a:endParaRPr>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3116"/>
            <a:ext cx="8229600" cy="1143000"/>
          </a:xfrm>
        </p:spPr>
        <p:txBody>
          <a:bodyPr>
            <a:noAutofit/>
          </a:bodyPr>
          <a:lstStyle/>
          <a:p>
            <a:pPr algn="ctr" fontAlgn="auto">
              <a:spcAft>
                <a:spcPts val="0"/>
              </a:spcAft>
              <a:defRPr/>
            </a:pPr>
            <a:r>
              <a:rPr lang="es-PE" sz="4000" dirty="0" smtClean="0">
                <a:solidFill>
                  <a:schemeClr val="bg2">
                    <a:lumMod val="50000"/>
                  </a:schemeClr>
                </a:solidFill>
                <a:effectLst/>
              </a:rPr>
              <a:t>SUSPENSIÓN DE LA RELACIÓN DE EMPLEO PÚBLICO</a:t>
            </a:r>
            <a:endParaRPr lang="es-PE" sz="4000" dirty="0">
              <a:solidFill>
                <a:schemeClr val="bg2">
                  <a:lumMod val="50000"/>
                </a:schemeClr>
              </a:solidFill>
              <a:effectLst/>
            </a:endParaRPr>
          </a:p>
        </p:txBody>
      </p:sp>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50" y="1785938"/>
            <a:ext cx="8129588" cy="3948112"/>
          </a:xfrm>
        </p:spPr>
        <p:txBody>
          <a:bodyPr>
            <a:normAutofit/>
          </a:bodyPr>
          <a:lstStyle/>
          <a:p>
            <a:pPr marL="365760" indent="-256032" algn="just" fontAlgn="auto">
              <a:spcAft>
                <a:spcPts val="0"/>
              </a:spcAft>
              <a:buClr>
                <a:schemeClr val="accent3">
                  <a:lumMod val="75000"/>
                </a:schemeClr>
              </a:buClr>
              <a:buSzPct val="80000"/>
              <a:buFont typeface="Wingdings 3"/>
              <a:buChar char=""/>
              <a:defRPr/>
            </a:pPr>
            <a:r>
              <a:rPr lang="es-PE" sz="2200" dirty="0" smtClean="0">
                <a:solidFill>
                  <a:schemeClr val="accent5">
                    <a:lumMod val="50000"/>
                  </a:schemeClr>
                </a:solidFill>
              </a:rPr>
              <a:t>De acuerdo con el inciso c) del artículo 52° de la LSC, los funcionarios públicos de libre designación y remoción son aquellos cuyo acceso al Servicio Civil se realiza por libre decisión del funcionario público que lo designa, basada en la confianza de naturaleza política, normativa o administrativa.</a:t>
            </a:r>
          </a:p>
          <a:p>
            <a:pPr marL="365760" indent="-256032" algn="just" fontAlgn="auto">
              <a:spcAft>
                <a:spcPts val="0"/>
              </a:spcAft>
              <a:buClr>
                <a:schemeClr val="accent3">
                  <a:lumMod val="75000"/>
                </a:schemeClr>
              </a:buClr>
              <a:buSzPct val="80000"/>
              <a:buFont typeface="Wingdings 3"/>
              <a:buNone/>
              <a:defRPr/>
            </a:pPr>
            <a:endParaRPr lang="es-PE" sz="2200" dirty="0" smtClean="0">
              <a:solidFill>
                <a:schemeClr val="accent5">
                  <a:lumMod val="50000"/>
                </a:schemeClr>
              </a:solidFill>
            </a:endParaRPr>
          </a:p>
          <a:p>
            <a:pPr marL="365760" indent="-256032" algn="just" fontAlgn="auto">
              <a:spcAft>
                <a:spcPts val="0"/>
              </a:spcAft>
              <a:buClr>
                <a:schemeClr val="accent3">
                  <a:lumMod val="75000"/>
                </a:schemeClr>
              </a:buClr>
              <a:buSzPct val="80000"/>
              <a:buFont typeface="Wingdings 3"/>
              <a:buChar char=""/>
              <a:defRPr/>
            </a:pPr>
            <a:r>
              <a:rPr lang="es-PE" sz="2200" dirty="0" smtClean="0">
                <a:solidFill>
                  <a:schemeClr val="accent5">
                    <a:lumMod val="50000"/>
                  </a:schemeClr>
                </a:solidFill>
              </a:rPr>
              <a:t>En el caso que un servidor público fuera designado en un cargo de funcionario o directivo en una entidad pública donde deba laborar a tiempo completo, corresponderá a la entidad empleadora aprobar o no la licencia solicitada.</a:t>
            </a:r>
          </a:p>
          <a:p>
            <a:pPr marL="365760" indent="-256032" fontAlgn="auto">
              <a:spcAft>
                <a:spcPts val="0"/>
              </a:spcAft>
              <a:buFont typeface="Wingdings 3"/>
              <a:buChar char=""/>
              <a:defRPr/>
            </a:pPr>
            <a:endParaRPr lang="es-PE" dirty="0"/>
          </a:p>
        </p:txBody>
      </p:sp>
      <p:sp>
        <p:nvSpPr>
          <p:cNvPr id="2" name="1 Título"/>
          <p:cNvSpPr>
            <a:spLocks noGrp="1"/>
          </p:cNvSpPr>
          <p:nvPr>
            <p:ph type="title"/>
          </p:nvPr>
        </p:nvSpPr>
        <p:spPr>
          <a:xfrm>
            <a:off x="428596" y="214290"/>
            <a:ext cx="8358246" cy="1368412"/>
          </a:xfrm>
        </p:spPr>
        <p:txBody>
          <a:bodyPr/>
          <a:lstStyle/>
          <a:p>
            <a:pPr fontAlgn="auto">
              <a:spcAft>
                <a:spcPts val="0"/>
              </a:spcAft>
              <a:defRPr/>
            </a:pPr>
            <a:r>
              <a:rPr lang="es-PE" sz="2800" dirty="0" smtClean="0">
                <a:solidFill>
                  <a:schemeClr val="bg2">
                    <a:lumMod val="50000"/>
                  </a:schemeClr>
                </a:solidFill>
              </a:rPr>
              <a:t>3.1.1. 3. LA DESIGNACIÓN COMO FUNCIONARIO DE LIBRE DESIGNACIÓN Y REMOCIÓN </a:t>
            </a:r>
            <a:endParaRPr lang="es-PE" sz="2800" dirty="0">
              <a:solidFill>
                <a:schemeClr val="bg2">
                  <a:lumMod val="50000"/>
                </a:schemeClr>
              </a:solidFill>
            </a:endParaRPr>
          </a:p>
        </p:txBody>
      </p:sp>
      <p:sp>
        <p:nvSpPr>
          <p:cNvPr id="4" name="3 Rectángulo"/>
          <p:cNvSpPr/>
          <p:nvPr/>
        </p:nvSpPr>
        <p:spPr>
          <a:xfrm>
            <a:off x="5143500" y="6072188"/>
            <a:ext cx="3429000"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47.1, LITERAL b)</a:t>
            </a:r>
          </a:p>
        </p:txBody>
      </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229600" cy="732614"/>
          </a:xfrm>
        </p:spPr>
        <p:txBody>
          <a:bodyPr>
            <a:noAutofit/>
          </a:bodyPr>
          <a:lstStyle/>
          <a:p>
            <a:pPr fontAlgn="auto">
              <a:spcAft>
                <a:spcPts val="0"/>
              </a:spcAft>
              <a:defRPr/>
            </a:pPr>
            <a:r>
              <a:rPr lang="es-PE" sz="2800" dirty="0" smtClean="0">
                <a:solidFill>
                  <a:schemeClr val="bg2">
                    <a:lumMod val="50000"/>
                  </a:schemeClr>
                </a:solidFill>
              </a:rPr>
              <a:t>3.1.1. 4. EL EJERCICIO DEL DERECHO DE HUELGA</a:t>
            </a:r>
            <a:endParaRPr lang="es-PE" sz="2800" dirty="0">
              <a:solidFill>
                <a:schemeClr val="bg2">
                  <a:lumMod val="50000"/>
                </a:schemeClr>
              </a:solidFill>
            </a:endParaRPr>
          </a:p>
        </p:txBody>
      </p:sp>
      <p:pic>
        <p:nvPicPr>
          <p:cNvPr id="22530" name="Picture 2" descr="http://cde.peru.com/ima/0/0/4/1/1/411337/611x458.jpg">
            <a:hlinkClick r:id="rId2"/>
          </p:cNvPr>
          <p:cNvPicPr>
            <a:picLocks noChangeAspect="1" noChangeArrowheads="1"/>
          </p:cNvPicPr>
          <p:nvPr/>
        </p:nvPicPr>
        <p:blipFill>
          <a:blip r:embed="rId3" cstate="print"/>
          <a:srcRect/>
          <a:stretch>
            <a:fillRect/>
          </a:stretch>
        </p:blipFill>
        <p:spPr bwMode="auto">
          <a:xfrm>
            <a:off x="857224" y="1500174"/>
            <a:ext cx="3000396" cy="40719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9" name="8 Diagrama"/>
          <p:cNvGraphicFramePr/>
          <p:nvPr/>
        </p:nvGraphicFramePr>
        <p:xfrm>
          <a:off x="3786182" y="1214422"/>
          <a:ext cx="4572032" cy="457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5500688" y="6215063"/>
            <a:ext cx="32861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47.1, LITERAL d)</a:t>
            </a:r>
          </a:p>
        </p:txBody>
      </p:sp>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8929718" cy="1071570"/>
          </a:xfrm>
        </p:spPr>
        <p:txBody>
          <a:bodyPr>
            <a:noAutofit/>
          </a:bodyPr>
          <a:lstStyle/>
          <a:p>
            <a:pPr fontAlgn="auto">
              <a:spcAft>
                <a:spcPts val="0"/>
              </a:spcAft>
              <a:defRPr/>
            </a:pPr>
            <a:r>
              <a:rPr lang="es-PE" sz="2800" dirty="0" smtClean="0">
                <a:solidFill>
                  <a:schemeClr val="bg2">
                    <a:lumMod val="50000"/>
                  </a:schemeClr>
                </a:solidFill>
              </a:rPr>
              <a:t>3.1.1.5. LA SANCIÓN POR LA COMISIÓN DE FALTAS DE CARÁCTER DISCIPLINARIO</a:t>
            </a:r>
            <a:endParaRPr lang="es-PE" sz="2800" dirty="0">
              <a:solidFill>
                <a:schemeClr val="bg2">
                  <a:lumMod val="50000"/>
                </a:schemeClr>
              </a:solidFill>
            </a:endParaRPr>
          </a:p>
        </p:txBody>
      </p:sp>
      <p:pic>
        <p:nvPicPr>
          <p:cNvPr id="1026" name="Picture 2" descr="http://historico.pj.gob.pe/intranet/archivos-subidos/I%20Audiencia%20Laboral.JPG">
            <a:hlinkClick r:id="rId2"/>
          </p:cNvPr>
          <p:cNvPicPr>
            <a:picLocks noChangeAspect="1" noChangeArrowheads="1"/>
          </p:cNvPicPr>
          <p:nvPr/>
        </p:nvPicPr>
        <p:blipFill>
          <a:blip r:embed="rId3" cstate="print"/>
          <a:srcRect/>
          <a:stretch>
            <a:fillRect/>
          </a:stretch>
        </p:blipFill>
        <p:spPr bwMode="auto">
          <a:xfrm>
            <a:off x="1214414" y="1785926"/>
            <a:ext cx="2995836" cy="40005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11" name="10 Diagrama"/>
          <p:cNvGraphicFramePr/>
          <p:nvPr/>
        </p:nvGraphicFramePr>
        <p:xfrm>
          <a:off x="4572000" y="1357298"/>
          <a:ext cx="3929090"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5715000" y="6286500"/>
            <a:ext cx="2928938"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47.1, LITERAL e)</a:t>
            </a:r>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9036496" cy="1071570"/>
          </a:xfrm>
        </p:spPr>
        <p:txBody>
          <a:bodyPr/>
          <a:lstStyle/>
          <a:p>
            <a:pPr fontAlgn="auto">
              <a:spcAft>
                <a:spcPts val="0"/>
              </a:spcAft>
              <a:defRPr/>
            </a:pPr>
            <a:r>
              <a:rPr lang="es-PE" sz="2800" dirty="0" smtClean="0">
                <a:solidFill>
                  <a:schemeClr val="bg2">
                    <a:lumMod val="50000"/>
                  </a:schemeClr>
                </a:solidFill>
              </a:rPr>
              <a:t>3.1.1. 6. LA INHABILITACIÓN PARA EL EJERCICIO PROFESIONAL O EL EJERCICIO DE LA FUNCIÓN PÚBLICA</a:t>
            </a:r>
            <a:endParaRPr lang="es-PE" sz="2800" dirty="0">
              <a:solidFill>
                <a:schemeClr val="bg2">
                  <a:lumMod val="50000"/>
                </a:schemeClr>
              </a:solidFill>
            </a:endParaRPr>
          </a:p>
        </p:txBody>
      </p:sp>
      <p:pic>
        <p:nvPicPr>
          <p:cNvPr id="33794" name="Picture 2" descr="http://2.bp.blogspot.com/_SRFOAsyhYZc/TAPfprQSxPI/AAAAAAAAFWU/wenYx-pCNBU/s1600/PoderJudicial.gif">
            <a:hlinkClick r:id="rId2"/>
          </p:cNvPr>
          <p:cNvPicPr>
            <a:picLocks noChangeAspect="1" noChangeArrowheads="1"/>
          </p:cNvPicPr>
          <p:nvPr/>
        </p:nvPicPr>
        <p:blipFill>
          <a:blip r:embed="rId3"/>
          <a:srcRect/>
          <a:stretch>
            <a:fillRect/>
          </a:stretch>
        </p:blipFill>
        <p:spPr bwMode="auto">
          <a:xfrm>
            <a:off x="6500813" y="1928813"/>
            <a:ext cx="2305050" cy="1512887"/>
          </a:xfrm>
          <a:prstGeom prst="rect">
            <a:avLst/>
          </a:prstGeom>
          <a:ln>
            <a:noFill/>
          </a:ln>
          <a:effectLst>
            <a:outerShdw blurRad="292100" dist="139700" dir="2700000" algn="tl" rotWithShape="0">
              <a:srgbClr val="333333">
                <a:alpha val="65000"/>
              </a:srgbClr>
            </a:outerShdw>
          </a:effectLst>
        </p:spPr>
      </p:pic>
      <p:pic>
        <p:nvPicPr>
          <p:cNvPr id="33795" name="Picture 6" descr="Unidad Regional de Enlace (URE) del Jurado Nacional de Elecciones (JNE) beneficia a más de 4,500 ciudadanos en Chiclayo - www.jne.gob.pe">
            <a:hlinkClick r:id="rId4"/>
          </p:cNvPr>
          <p:cNvPicPr>
            <a:picLocks noChangeAspect="1" noChangeArrowheads="1"/>
          </p:cNvPicPr>
          <p:nvPr/>
        </p:nvPicPr>
        <p:blipFill>
          <a:blip r:embed="rId5"/>
          <a:srcRect/>
          <a:stretch>
            <a:fillRect/>
          </a:stretch>
        </p:blipFill>
        <p:spPr bwMode="auto">
          <a:xfrm>
            <a:off x="428625" y="1928813"/>
            <a:ext cx="2381250" cy="1439862"/>
          </a:xfrm>
          <a:prstGeom prst="rect">
            <a:avLst/>
          </a:prstGeom>
          <a:ln>
            <a:noFill/>
          </a:ln>
          <a:effectLst>
            <a:outerShdw blurRad="292100" dist="139700" dir="2700000" algn="tl" rotWithShape="0">
              <a:srgbClr val="333333">
                <a:alpha val="65000"/>
              </a:srgbClr>
            </a:outerShdw>
          </a:effectLst>
        </p:spPr>
      </p:pic>
      <p:graphicFrame>
        <p:nvGraphicFramePr>
          <p:cNvPr id="14" name="13 Diagrama"/>
          <p:cNvGraphicFramePr/>
          <p:nvPr/>
        </p:nvGraphicFramePr>
        <p:xfrm>
          <a:off x="357158" y="1643050"/>
          <a:ext cx="8286808" cy="49292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5 Rectángulo"/>
          <p:cNvSpPr/>
          <p:nvPr/>
        </p:nvSpPr>
        <p:spPr>
          <a:xfrm>
            <a:off x="5715000" y="6286500"/>
            <a:ext cx="2928938"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47.1, LITERAL f)</a:t>
            </a:r>
          </a:p>
        </p:txBody>
      </p:sp>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02" y="428604"/>
            <a:ext cx="8643998" cy="1184718"/>
          </a:xfrm>
        </p:spPr>
        <p:txBody>
          <a:bodyPr/>
          <a:lstStyle/>
          <a:p>
            <a:pPr fontAlgn="auto">
              <a:spcAft>
                <a:spcPts val="0"/>
              </a:spcAft>
              <a:defRPr/>
            </a:pPr>
            <a:r>
              <a:rPr lang="es-PE" sz="2800" dirty="0" smtClean="0">
                <a:solidFill>
                  <a:schemeClr val="bg2">
                    <a:lumMod val="50000"/>
                  </a:schemeClr>
                </a:solidFill>
              </a:rPr>
              <a:t>3.1.1.7. LA DETENCIÓN DEL SERVIDOR POR LA AUTORIDAD COMPETENTE</a:t>
            </a:r>
            <a:endParaRPr lang="es-PE" sz="2800" dirty="0">
              <a:solidFill>
                <a:schemeClr val="bg2">
                  <a:lumMod val="50000"/>
                </a:schemeClr>
              </a:solidFill>
            </a:endParaRPr>
          </a:p>
        </p:txBody>
      </p:sp>
      <p:graphicFrame>
        <p:nvGraphicFramePr>
          <p:cNvPr id="12" name="11 Diagrama"/>
          <p:cNvGraphicFramePr/>
          <p:nvPr/>
        </p:nvGraphicFramePr>
        <p:xfrm>
          <a:off x="285720" y="1571612"/>
          <a:ext cx="8358246" cy="4103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5857875" y="6286500"/>
            <a:ext cx="2928938"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47.1, LITERAL g)</a:t>
            </a:r>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286776" cy="642942"/>
          </a:xfrm>
        </p:spPr>
        <p:txBody>
          <a:bodyPr>
            <a:noAutofit/>
          </a:bodyPr>
          <a:lstStyle/>
          <a:p>
            <a:pPr fontAlgn="auto">
              <a:spcAft>
                <a:spcPts val="0"/>
              </a:spcAft>
              <a:defRPr/>
            </a:pPr>
            <a:r>
              <a:rPr lang="es-PE" sz="2800" dirty="0" smtClean="0">
                <a:solidFill>
                  <a:schemeClr val="bg2">
                    <a:lumMod val="50000"/>
                  </a:schemeClr>
                </a:solidFill>
              </a:rPr>
              <a:t>3.1.1. 8. LA DECISIÓN JUDICIAL</a:t>
            </a:r>
            <a:endParaRPr lang="es-PE" sz="2800" dirty="0">
              <a:solidFill>
                <a:schemeClr val="bg2">
                  <a:lumMod val="50000"/>
                </a:schemeClr>
              </a:solidFill>
            </a:endParaRPr>
          </a:p>
        </p:txBody>
      </p:sp>
      <p:graphicFrame>
        <p:nvGraphicFramePr>
          <p:cNvPr id="14" name="13 Diagrama"/>
          <p:cNvGraphicFramePr/>
          <p:nvPr/>
        </p:nvGraphicFramePr>
        <p:xfrm>
          <a:off x="357158" y="1071546"/>
          <a:ext cx="792961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7143750" y="5786438"/>
            <a:ext cx="1643063" cy="857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47.1, LITERAL h)</a:t>
            </a:r>
          </a:p>
        </p:txBody>
      </p:sp>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58" y="357166"/>
            <a:ext cx="8501062" cy="1143000"/>
          </a:xfrm>
        </p:spPr>
        <p:txBody>
          <a:bodyPr>
            <a:noAutofit/>
          </a:bodyPr>
          <a:lstStyle/>
          <a:p>
            <a:pPr fontAlgn="auto">
              <a:spcAft>
                <a:spcPts val="0"/>
              </a:spcAft>
              <a:defRPr/>
            </a:pPr>
            <a:r>
              <a:rPr lang="es-PE" sz="2800" dirty="0" smtClean="0">
                <a:solidFill>
                  <a:schemeClr val="bg2">
                    <a:lumMod val="50000"/>
                  </a:schemeClr>
                </a:solidFill>
              </a:rPr>
              <a:t>3.1.1. 9.- EL CASO FORTUITO O FUERZA MAYOR, DEBIDAMENTE SUSTENTADO</a:t>
            </a:r>
            <a:endParaRPr lang="es-PE" sz="2800" dirty="0">
              <a:solidFill>
                <a:schemeClr val="bg2">
                  <a:lumMod val="50000"/>
                </a:schemeClr>
              </a:solidFill>
            </a:endParaRPr>
          </a:p>
        </p:txBody>
      </p:sp>
      <p:pic>
        <p:nvPicPr>
          <p:cNvPr id="1026" name="Picture 2" descr="http://4.bp.blogspot.com/-6aEMiUUy4jM/TtAn-xLQjBI/AAAAAAAABB4/uz6fjeQgDGY/s400/mmmterremoto.png">
            <a:hlinkClick r:id="rId2"/>
          </p:cNvPr>
          <p:cNvPicPr>
            <a:picLocks noChangeAspect="1" noChangeArrowheads="1"/>
          </p:cNvPicPr>
          <p:nvPr/>
        </p:nvPicPr>
        <p:blipFill>
          <a:blip r:embed="rId3" cstate="print"/>
          <a:srcRect/>
          <a:stretch>
            <a:fillRect/>
          </a:stretch>
        </p:blipFill>
        <p:spPr bwMode="auto">
          <a:xfrm>
            <a:off x="7215206" y="1714488"/>
            <a:ext cx="1643074" cy="1857388"/>
          </a:xfrm>
          <a:prstGeom prst="ellipse">
            <a:avLst/>
          </a:prstGeom>
          <a:noFill/>
        </p:spPr>
      </p:pic>
      <p:pic>
        <p:nvPicPr>
          <p:cNvPr id="1032" name="Picture 8" descr="http://3.bp.blogspot.com/-6kbofKRljqc/T6B8nqafcnI/AAAAAAAAAUQ/AEXXEPxw-84/s1600/guerra.jpg"/>
          <p:cNvPicPr>
            <a:picLocks noChangeAspect="1" noChangeArrowheads="1"/>
          </p:cNvPicPr>
          <p:nvPr/>
        </p:nvPicPr>
        <p:blipFill>
          <a:blip r:embed="rId4" cstate="print"/>
          <a:srcRect/>
          <a:stretch>
            <a:fillRect/>
          </a:stretch>
        </p:blipFill>
        <p:spPr bwMode="auto">
          <a:xfrm>
            <a:off x="7286644" y="4143380"/>
            <a:ext cx="1643074" cy="1714512"/>
          </a:xfrm>
          <a:prstGeom prst="ellipse">
            <a:avLst/>
          </a:prstGeom>
          <a:noFill/>
        </p:spPr>
      </p:pic>
      <p:sp>
        <p:nvSpPr>
          <p:cNvPr id="36868" name="AutoShape 6" descr="data:image/jpeg;base64,/9j/4AAQSkZJRgABAQAAAQABAAD/2wCEAAkGBxQTEhUUExQWFhUVGBgYGBgXGBcVHRgcHRcXGBoaGhocHCggGBslHRYXIjEhJSkrLi4uGB8zODMsNygtLisBCgoKDg0OGxAQGywkICQsLCwsLCwsLCwsLCwsLCwsLCwsLCwsLCwsLCwsLCwsLCwsLCwsLCwsLCwsLCwsLCwsLP/AABEIAMIBAwMBIgACEQEDEQH/xAAcAAACAgMBAQAAAAAAAAAAAAAEBQMGAAIHAQj/xABBEAABAgQEAwYEAwcEAQQDAAABAhEAAwQhBRIxQVFhcQYTIoGRoTKxwfAHUtEUI0JykuHxM2KCskOis8LSFRYk/8QAGQEAAwEBAQAAAAAAAAAAAAAAAAECAwQF/8QAKREAAgICAgEEAQMFAAAAAAAAAAECEQMhEjFBBBMiUTIUYZEFcbHB8P/aAAwDAQACEQMRAD8A52lRHA+YjdM7xAbeXzgUi8YExqee0HKWOI9YjUXdrmB1DaNMsMmgukRZ4OparLbcwvTOyljBSCCXEJjjtFqwWsOpuzNHUuz9QFJHTSOM4UFFaQLXvHRMPqFISCCx0eE5JFLG3tIudXhiVXgY4SBtHPcZ7WTpE9K8zEpGYM/m2n8Df1QT+GfaaXL71E+YQFrCkAuoJf5D9IFKynjrs6FT0wEMZMuPUAHSJ5YgbDHjt7PUIj3LHsYIg61FdGi5IMQmiTBJLQKMTku3fS34Z0/rBbJcI+SYU6eEaTaNCtRE6VA3FxHsFlcI/Qpn4KkwnrcG4CLdHikvAmZywp9HPKnBFEPtCGrwcgsY64uQCNIruL4CpRdMWpGM8OjmlTh7aQtmyyIutZh6khz6RWcWk925O8VZhxoVhUSJvA0melSmfXSGlPJ4B4LFxAVpMemSpoaKpVHQRCrOLEQCoXiQTqI3NJfSHeFU6lKum3lB1VhbGwgHTKwaSIjRRYplArYWECLQ0MVMVJpI9hg0ewAc7XGwNo0NQmPBUJiTamTKuY2QjxDqIHmVQdxHsqrJIF9va53gFQynUOcAjV2j2dRmUm5ubxvRLJNt4Yz6RSviGghN7BR1oAw+sKXbeLrhHaKUrKhQUc7Bhf4QToHOo4HThFDmS73sYlw5J7xISsAuWcAgeFnIPUxjkipI68OTiyz9vJ0mYuUZSQMqGUoOMxDcQLvmuNQR0CihlunNqQW4mB1KcFS38RzcddbvDXDkBnRvxf6xUI0qIyT5OzrXYOuT+zAKLKBLueQ3PWLDU1wQZYAcTFZXfSxL89PeOSUVWZaQBcEMQ4va/Fof4ZVqPdlJLIIYcNIuiI5GlR0d4xawkEksAHJ4AQJJqMzQg/EfHEU1BPzKZUxCpcsblSg3oHvCo29zRw38Q+3k+qnryqUJQJCEE+EAG3h0KuJL35RTJGKrzOVa7tAdXNKlEmx4RrKQ5iubvREcMePy2zqfYPtNUy3XJzHJdSHOVabP4ePOPoLDK5M6Uiaj4VpCujh2POPlnsvOmouhaASGIdjrw4s0fQn4bpy0iUmYFkkqs4y6DKx4Ee4jTJTin5OX00nDM4LotkZGR4THOekex4RCjtRVKRTTCgspgAQWIcgODxvFLwrtdOkqCZ6isEpCX1a7kq42GusOjN5EnRc8dwsLGZzZrAC99f78o5T2xllCrgltWTs20dPp8dlTkZhMZJVZrKOVWhDaFmLbGKl2/AUGlIGZVwrcuG02t8opGORJ7RyyUgFlZgkuwe2gfeH2HYgpKkg8h7wgqqRUuYymKgbtpxiKnnKBUE/wX6XDe8Mhou1RjaUlSQ4KS2gY+8By8VzllDfWK/OqWIKndRY9Y0RUgE8oZm0dFwhQUQxtFtmUoZo5j2fxgpIRkcE6vcO0dExLE+7pxMIuQS3QOYGOBDOQGYCK/V0upitUXaScifmmTFGWo3TZg4HKw6RnaDtSVFcuWkBJSRmBLhxrrANqxmpF4yBKOpStCVFYBIDi9jv7xkMyo5e0exkeKjM7DxRgnC5RUtV/hT9QPrAy9Ia4Al1L6Ae8NEzWi0dnaHMpLj7YxcpuFpa7M0IsDlZQAdW19IuFdQlKArkHhyMoaKDidFLC2JZztCKqpu7nKQpJBtrrdII9mMWLtCjW19jFcWVLmArJUq1zrYAD2AiKaNU00NTLGToIY4bJ8GaIe5dDcrwwoEEoA4RRm0EyJT35/p/eLTgdMyQfvWFmG0z6jr+sPZldIpJQXUTUSkaArIDngkaqPIQwRY6ZFgXiLFsApathUyUTWDDM7gciCI59U/jFRgHukrW2hUUyweYDlXqBFG7YfizNqpZkyU9yhVlqBJUoflBtlSd9zyhM0hd9FK7ZYdLp66pkylBUuXNWlJBdg9kk7lPwk8QYUyw5A4lo9navxiXD1pTMSpWiSFehf6RB0rouSOzFOuhRNSmaKgrylABWMrsV2uBszG8d5/D/ALIUtJIlzJUkonKQO8UrvMxUzK8K/hc7ACOd/hzKVOnU6gpa5KUIlrAMopKgSCVhQzC5cFLF2jucCZEVsyI5hjd4W4lUNYbw0GR0hV2pSVZRtw89faKBjdPudAUh+pU0XisqM2u0UfHarMSFAkpNmAAe7E3uA59Ys5ntiVNeqSsBLXUN+f8AmD8QxoqBBfMdxCKYlIdnAe++0bS6Urygahx6B4BaAcRm+J+j+RML6I+JR4g/N4YY5QLSw4D53hTTzcpKTAV4DpkxBlpJB+L3u+/WMmpTmIGtngT9tLAHjpw5xPSzs6iG4F/SGQ0x5hco96C1nHziy9p6xX7MgPZyk9LGEdLOEt5h0Ado0xvF0TZEtKLnMpR4iybH3hsmImr1ab3T9ICJuR93eCJ9QRoL2gOdNALPs49YRdGxQYyF3ec49hWPiwJQjWCVocho2TTgawjSwUog6jOX2+v6wOuU5tE8mSUtfUtAGmW7BseCVjMnwbm5UByG9xHYcPq5dRIzSy4Fi4KfYxwuho8xH3zjt/YGjCKMndWY+lvpAZeSldqqcA24xW5dD4gfvSLl2gSCtt0u/UmF0uRcW+2ENiiyFFEcmmsEGqk06B3sxCC2hN/QXhR217VGkAly0grKQSpWgfQAbnnHMJ+LTZiiVrYq1YAP1g0i1FyWjpuLfibKlMKUCYrdSwoDyAbN6iKRj2OGrWZ0xYKyAGKSMo4Jclh0hKsXZRCrWPCBFHhCui1jTMWqPERrG6OB0+UQdHg2qJbNaxDiN5NPmBJUAwfryEezleEJOoNjyP2IgAOkNkq6CZFfNQMqZiwNWBI6R0Dsn+ItbJnS+8qVzJRSkFE05wOHiIKhdxmBfQnMzRQaaUHD8b9IimqKTlOqXHvD6IfydI+uMAxyXVIE2Upw+VQs6VBnSed/MEHePcRNyTxMcT/A7H8lROlK/wDIhKgXLOgl7cSF68o6Pi9coqV4nTwFv8w0ZStaZtW1YNknSK9N1mPve/IbQR3z7NC+uLJXpoWPNmiiCvzZb5m1ibDcRQhTuDZRGuoSbabxk5YSC/8AFYekJzMSPhOtx00gJQJW1DqCQGfntaI5SQVN/EBGlYXmCwBa1yePpHtDJOckguP8QFUqJBMAdOpGxdo0p54TmI13a0by5PiVa9nc+m0QypXxN0P20BNDBROXxO2t7gP/AJ94hWAlimxZjwMBrnHLqWt843mrKgDxv9YASNp07Oqx+2hfNLmJkzMptePEGyjx/vCNbBikxkSZoyEUbTaUjxJ9I1lqexgxJcRpOUkMTt7w6JsiyXSOJaC/2dlIB1J0+sBTp2YhnBcFxdm4iJ5E9alBwPAXsNQxvyN4KFaLFhE4d5lUFAC4LOPWOz9npoFKw3B+ccgokApf6x0TCa5KJQSS3hDDfj9YCJIUVcvxqfUrMYU+Mcv8fSMqiQQ/EmAq7FZUhZ7wnMwJSkZixuHuALbEvyhiTrs53+JuFLl1allRUmaAtPIME5fIp9CIqGQx0/tV2tpKqWJaqeYSn4VlSUFJ5MFOLXBih1EiWLpJHAE/2ES4m8MtKgKRJWvwpSVNsNoM/wD1uqYnuVsNTYfM8jAlPULlKdJvFwou2REoPLBXkIUp8pN3SbaFJcjrE0aOTXRUJ2GzEFpg7su3jt/kc4wUJdgpKrkWfbqBaGGM4zMnKchDBICkpSAkn8zbqvrCdYYlxeDQ05NBE2mYXVp98Y8VJSD/AKmw0T6jXaB35RgMA6f2EJUkaLV5JA/+UF4HSS5swpWoAZVEFRCbgW13haVnRzHiFXgsOOi70M2mp195KVLSsAKSXWsjMkBSRdgoEHV7E7Rov8Q6g73/AJEfpFbnKGTW5082/vHTOy2KU3cSUGZLTNCEApUyCbWN2zEi9n1ikYNeWVVPberUUgJdywdCbnYBk6wQccxBQvTHm8tSX53PyaG/boqlqp6lN0SV+IclsHHkCPMQfWrIHWGLXhFOn19Yq6paUMdwwHVySYWoxKaVeIM3hGSUFBnL6mw9YdYnMJcCBBTHKJitDYEvs9h97RDkaqGroDXiKypB8RyH4VBKQpz+UJZyzPrpFioFJcEoIzC5MxIbqGJEV+ejVf5QPnBNHNOpOsUpEShpeC0SpMgrPxOdWmW/9gx6ZVAkWM4652UknTUAygOWu0LsNmpLgfEY8rJGXTfWF7iuhfppOPK2CVUqWSRKz5NjMy5vPKGgVBADRtNm5S4uIWTagufOHexcNExlFRIB0Dno4H1jydKKS2x948wsjMSo/wAKj1NmEaVJJ1ufvaJt8qOhQXCzwuNB8oyGVJTAoBOvlGRZjYHLXZ32jycjMOcRoUSkgbhoOo0OoDUlx7QzJ6F65TFipe2h1t1iY4QUqDKNzx+3hhPoWWT0+UFTUpeWS3hIJbgNelmhhyY0wuslKV3aCklIvs5cght9NRFhmJUzsQwBtt57axX+x2HgVExa0odac6QWOUZlMG6NF2xWalUiYjKgLUnKCxGpa92Yaxxz9xSqK0ejD2nC5dic1qlpStKQUM4USDydgeXuI592uqVftExO1lW/3/vH9VmOk9m108qShCgHYlRJ5nbzir9p8DTU1ylypiUS1BCSSCpsqEpcAMCPDx3jeEpO00cmWGNU07/YoPewywTszU1p/cSVFO8xXhQP+ZsegcxYMZkUmHgZEd/O2VNYpSf9qPh8yCYQnt7iGbMmpWltEhso5ZSGbyi2xQV/iD9ruzy6GcJMxSFLKErJQ7B3tcAvb0aETxNUT1zVqXMUVLWSpSlFyTuSYgMQbpG6TwLGPNI1aPIQyVKONhGygkbv7e8QiPYYqMKoxME4dQrnzUSpYdUxQSOF9zyGp5CG/bTsqugmpSTmlrDoWzOzZgeBBPuIQ7XQmkp/yeG8dC7P4RTVNOgrlpUtOYKIKkq1zB2N2CgL8I50iWWfYR1vsxQyqCiRNqSoTJ5zMBcBSVKSGJGolm53IENukZtbuwOm7PSkKHimKQkuJalugEXHhbaHc2mC34tBNDW0a7qX3YsUmYuV4ncOyVqa43aK3Vdo56FlAp0KS5IUglZZ7PlURoD68r5Xlk2lGv7mlYIpNyu/oEqMFWVHLtq8Q1aVdyiVlHgUS7kku9m84vuFT5C0halISSlzmdOVx4gSoAO8JZZpps5UiV4i6vFZiUM4DFzqC7MQY5JZJ27i6Wz08UMLSSmrlopAkFlJ2MefsykJYF39o6hg3YlazdICXe7C3GKn2p7RUUqoVTIlKUiUVIXMdiVAsWSRe41eHj9S5SqCseX0uNalJFcw5ZfmD9+8Npi3Tm1LenGMw3E6NSxkUpJOqTKWo+qAr1iy1siQuXnly5zsGCaeoZ/6GIMLJn4zVpih6ZPG0pIp1QpBlkAePYC/rC9VGSfEkgs+n02i4UOEd8sjLMQQQ+aUtFt8uZIJiWv7P5CBci+xTbmdzGq9XFSUTD9DJxbSKEac7Ax4iSU66xdZ+DF/Clhr+rwuqMEFwX8i/rFx9VFsifoZpCaXPUAwI9BHsFKwA8TGR08kcTgIaOYHY6w8wtgtJfj8jCOTIa4EFSirjFGLSstc4Zhz5RD/APhVzFpyspLF/EQdtLMehiPCJhf4otWHUomHwkJcXKSx13aMJ5JLwdWPBjl52Jk04lKzEHw3LaDRxx43vDgVySA5dwWALuw6wRj0uShCSZpM18oCV92/NR0CRuSNAekV6dRTKRQCzKmpmJ8KlZkhJYnIFCyUm7eE+UOGVTIy4nB0P1UaVksb6kBn15ljwaMM7uywSwYXyADXcAFtD/eF2DKnTUOFJDgFJyhQ8lZiJg4KZJg2dQTu5mD41s6UlQSCrUO2nqI2q+zmcuL+LKz25w0z0iahTlLDKBqDYEAb6RVcO7MTZkidUFKkypKVEqb4lC2VIOt9ToGO8dXwPD5wQO9kEH8rkhJ6pJceZs0WqRKypV3oGXKSQQ4ZrgjcM9ofFDjkas+YY9Jiy9uqwTapakITLliyEJSEgAW0AudyeJMVoJjNqjphLkrPGePGidMqI1L8XIQUNM2KWHMxHE09B3iNKbtxgEnqzoH4MppzXyxMtMZQQ5DEkEW57ebx3jH+ylPWSTJnoCku4IspJ/Mk7G8cH/B+nlmulGYkHKVKD7HIopPIgpHqY+gqvEES051KyoAJJNgBqSYriuzFzq0jl9D+E9JSrUuqqu8lpLoltlUbuAu5KuDJAeBPxTrZKzLMpYI7vS6dVljlLHbhE3aLtDSKnLmd+hTlwEpWs200DbcYqeP1UmcErTNQ2X4VHKsXJ+F9bs3z1i0kYyk3oqlRNJa7tYbbk/MmIUVa0qJSVJcgnKcumnpE/ck3BA84xVEsaqQfMH6wMuLSGnZmen9pQuepORJKj3ie9SWBLFJd36G946hSdopIXnlIpXmalPdoUrg7soEACxEcclzim2YN/wAfqDxg2nqAS/eAH5bcvlGOX08Mr+TZti9TPCvil/BbPxDrZtXOTbKmWlgEqYC5J0sYoc3CV6tHQMJrZKkpC5soqPh/1UJPAOFc+cNsRo5AkleUEiwZSTf0uOkOGGMFUSJeonLbOUSqNQNgY6D2H7STpWWnmnNIGYsrNmB2AL6PtrBQoqQgXIUQNiL+kbqwmWPhcmDJgx5I8ZIUPVZcclJMaVOKIUq2YBmsSL8uWkLZ04EFlKvz3/y0QKBYMQ0CrWp78X2jKHo8cejef9SzyGEwJADFQ0Bc6uWf3jXuB1gPvzEgmPFr08V0S/XzaphOURkDRka+2jm/UTKihAEaGUdoNTTmCZNOIYAEiUrhDGkppugLDUX/AFhjJwtxeDZGEPZs1iWubAOT5B4BWJUUM1KiQVhR3CQf6VAluohrT0U2Z4CTktZTm/G+8FS5cqWPhZuuvR4ZYdWIWHyszXLMeN+UMTYRTUBAAdiLOAQSOd4Lo6cE+FYVlJFjoQzjrpFfxXG8x7uSCXsVJ1J/Kj6naGnZ5DSUsvNmuwBSEWZkpIBBtcm53awDJLPTzALFRv7wYkghvnFcQSfhL8xeNimYNyIVDUjjP4lS0ivmiWAEhgwDB2vpFYQ/OLJ2tmibUTJifhWosTuAdfO8LpdPtEuOzeGVKCFozDeNOMMsRp8rHjAEoOqJap0bRlasYyEhcscRb009oG7kg8olo1hKyk6KZuRg2ctJF/i0i0rRzOThKvDLL+FR/wD703/8cw/9Y6/j88KppiNc6CnVtQ0cu/D3BJsuYaiYkoR3ZSkGylZiku2wYHXjF3qZ72exhktnLpuEEAP525pB+ZheaEgNrqNufKOiYjSAu33d/mBCFVCXfaGRYgp6E7jiNvoBEoom4+n94dTKXKHuU72059IiqAcrAkAtcb7i425cW5Qg2Jp1ADqPYfrA6KAJUDexB0HX9IZzpitHuPCbny15PGoktx5m94CtohpqUAi33/VHRcMpkqkIcczvvuIpMqSXbTe9osdFWZAwLNaAVDKbh6IXd1kJDPzFvURLMxHheAZ1aVX0vt+sIKNZihcMOkBmoHEGBMSUysyN9ddR/aF37aEueO3OCxqNjn9qHpHn7YIRMqYXXZOyR9fv0ghjBYOIzNXzjIV3jIAobUycyiGLBn6w6pqNJuBpC/Dk92kE6qfM+xOh+kHVVeAAUh16CGJns2cUHIopKibMGYbAuTeBsXzjLMQooWg2ILH/AInYwTLKJaCVALWq5Chm3Bt+sBBBmqKphASNtukAIEpqpVRMaYoAgE7JdtgOPS8S1eIZv3clzs46fCkfMwDiKkzFtLD7OBr0HAQR2frUS1EKAC/4VHTmk/lfj9hFDzCsOMoAkeI2J4ch93hzTzVC+ttD7fbQvmV6grxFiNU5deXI879Iml4ggMb+1oZI5wWtknNlASokZrM5IFw4ZWo8Wm2og/FFNIXcPlIzWABbUh/lzivrxKWn94oJzSwSktcPZg3Gw9I55257aLqf3SFZUD4gku53DsHT84XRSXJ0iu43VJVNIQXloZKT+YC2Y9S56EQXgUkKUHVc7QilSXu9hrBlADmDaOGMEXs0yRSjSHHaqnypEVuQPr8hDrtNVlZCT/CNOp/RoSSTCk/kPAmsez1ituIi5fhz2VNVUFUy8uUxVwJ1Cf1ip08si25MfQf4eYYKSjQlbd5M8a22fQc2ECXkeSfhBM6i2a/pCuqwtTElzlIUNtNfZ4t85SCHaF8+9mBHO49NIowori6FL2GbmAD7m0QmhUXygMCzHXQG4GmsPFyFBAu7ADba3WAUTyC5SSTr6f49IBCdWHHzewtvwHrzhJNku6Jdxck6pTxY8OfpxiyYmmZMDJ8INlDQkcOkC0FNMleEIDK+xABV8QwsSQNSCbnjx+cTSJRlkJVdBYhWtnH02ix4lQqmIKe7NtDwaBaFSZkrKMqwm3hIU3DQ2MA7I6ilGUKdwG03HL5+URqprWcj3HJvs9Y3SFS0n8vyjKupYeI3OqeXP9DATYvnqcau2rPbrEJSSLkDzg9csqAOXLw2hb+zzJjhKcqRrfUj57QikBVM0WSnMq+77cH/AMQDUUK0FKnDXcN6B4skjCwjQeIs5cn/ABEGKUakpuPPhYl/ZvOCiuVAMjxD5xMJXKBZSbBaT1ENaZSVp1YwEsBKBGQ2FHz9o8hk2Rd64bjGne5A5BLaafUtA0wfCSTcgWtY72hjlQlJLB+JF/WAYDPxFlWDvtr7wMuqXNcJHha/L25RJiNT3nglgZeP1MR0CkoSRcPrxL2Ftz/eEWkkiClnzJSikSS4NznS2UnVLtw0glFDmJfdzDNVOFsqYpCUC5ll2bipT3Pt1iXFa+XTSO+CRMBKQACBw3Y/YgH30D4dVJKAgTErCQMvidSRwL3I5GI6qoSJgl5gFG/ittz1s/pGmGqpcqqyXJmJUSxBOpV+VyxHSE3aOpmTgM1kgukJDtt1eDwHH5Ua45jKkpVITx8SnseQ5fqYrKJRX5QUadRFuMWHDOyy1ALWrKjUAKYr3DW0PE/pE9mlqCElHhyikFiQSwA/iP6Q8l4eaeWZisveGyU65X/isddWhtPnLQGCEy5QZObMxBdhc6u/F+sJ8VWwSkEkcySdTe+zk2i1SMW5S7K1UZlHxa8Xd/OPZNO1zDSXTPB9PhxUQkDWJo0c3VIL7FYPmX3y9E3G99rR0lWJnjCGikd2gJSLD5wQpJ3ijByY0TjCnYC0SDGVJXlLl2A6nl1+UE4NSSu7WuYWUB4QbA9RY+8VDE2zEoQElSiVMXcnd/IDyAhitotNVjWU5VWO49/KA6jHUkeFnHSKoUr+gBawjWRJUC2VydheCh8mW6krwpnb2hkidLSXJMUxUyYkXbTfURDJrlAOXMFBZ1DDqmUrdN3s9z+sc57YdqF4bVqlyaan7qaBMSWU6lEssqIIdRZj5GF8jtItMxaUpSpZKQhGUj+BySp76a2YCzm0CY5QT6pIVPKXD3AICAb5eJDt4uWkS/2NIUn8joOH9qMOqJcuakMpXxIvmQrQgga8iORjzFsMp0hKpKg/xEEuWe5vu5jhs1M2lm+JIf8A3JC0qG3IjmIsdBjaJjPJllXAEpdmOjBJNrAkNCTKnjra6OoyFJCRnTmBcuCHbmG2drcPOJhKp1B0FxwZm46/PS0cpkzJalHvAsy38CSZoA5glXUWLb8IGxTEFD9zImrKFsXC1KYElkkl3Dkn2L6w7JUbdF/pDTstcpYLEjJcJzE5js+p15xBjqSoACyTcs2nNy44OOMVWlndzJKEly7vY+J736N7wVR4qtaWUQHtxt+sMl96A5aChR4OXeJkAO+kHypYykkAXO+zlifJoUKnhSXSGL5SDbKeBhDqxkmrIsDHsJgFfnT/AEn/AO0ewC4kS8SSxSy2AcKyKZteGj2eNKzElzcqZYJcOWDPxcnQOIlqKtJHhdRJKbAt4gqz6atGlLIMpxZLsoKV4jaxDBhd9H3hGiS7okl1JAyCWoG2ZygM/wDyiKbNK2BlmzklwAC35voHMSVElS7rJyhnSPC4e5O9tW68YDxMolIIDKUpwkkJcDe4G3zgYRpsAxHE5ihkUoEPtu3GwceUWDsdXoymXNKSkPlStiCGD2NjvFSppRWemvq0XWjwmTlylDkgEZSQpwdXBGnE2EJWaZOKVDDHKlJCMqnQDoAGTazEQFMQCOP16cYjq+8RaasLljU2Cr2AWpmIvsAdLxLRy0ywV92pKRfOheZPVrefh9YqzDjo1psCyhU6YkqADiUkeI7kG/sIsNZMIlpUycoZwp0kBgwGVwVe0A4XX502WFqCiCQz62JG1mfgXtEWJTitk6ga6a/WATb8iqor1rJclr5Raznlr1iCXSlRgkyWIHpyhlTy0pIK2Dlg5Gp0HU/WApAtJhbaxZsKwgA5jcjSIUIIKRlcHUgi3Bxw10hvTTmtAFkcyiIOYO/0iGSucQ3wu40HHYtBOLYxLppZWo2F9deAHNxpzhXhWOCfJE2Zll5iWvs5bW+3J3EFi4WrDBhsxiSoE8A5gabQKTdRbzgyXiUtId1F9MiFqHXMHA82gLEO0E2aA8lZLCxIAH9Sh7CCxcSBUptS46QNMWA+UqBHAlOvN34xDMnzjm/dITyzqOw08A+3hTXVk1OqU5lCwGZXzUOAubXh2ChsLWP4gTv8WvWAk1RWSmWsJToZhP8A1D+/vFerjMKmmK1uQkZRwu1ibRPJIN2UT1PyFonka+2kXHCZ0qWCAoJUkkKJUPEbF3PEN8oaUXaWW4Azk5bjIR6EgA/KKLTUTqzAfEOGmXnzf2g5QWIaIaRP2lmpnKKBLyg3AKk66koylTHloesUyrplS1a9CHiyTVEunbcjV/yjfNoTw3Z4GzpW6ZoypAtl2Or+djwcnWJezSDaBaTGlZMpV4wGSTa2jOlr9XiKQhwVqQVFRADa+8BVlKUnQg8D7QRhOJ92piHB9v1hX9mjjq4ha6y1lKFgCF3fjzsS2u0bUuJZSzg8/vT+0RVpz3AsVOG4GxJ8/mI1lsNWtpDIaVDaVXEJGZWa2u3U8esBVFUBMCwfCr4mvdiAff2jQhIIIAvY2HkfpGBCFPwYgW33I9veGJGTJ97zkp/2sC3nGREjEcgyqS5TZxvGQrHxf1/gPNTmKAHDFyGuGBHo51j2evMpCjsph6EP6kQGZrqLG4YA8Pu/tGs2qcBrMRa2x/tDJr6GVVUgJL6Nf73ir1M8rU5JOwfhtBFfVlRbb5xBTyiTwiW7NYR4q2MMPQwA0e5PRtPNosuEqZRLeZLk3t5RXJEshTv4dPP6B4eUymDjWKRjkdjeXVFU0giyAG5lWp6gAB+ZjZcvuwqZJD28Ur+FfFvyq9joRuAKWocE8VK+bD2AjVdcoqKEkW1LacQNibjpz0hkbsgq8VTOsiU5UlKSCyChIK3UCHb4heNxQLcETMoAY+LMw/mUHOnJrtA1JTpExQYsokoIJcFPxAHmSTzEMEzzL+N1J/MA5HVI+Y9BCLbro1NCpJdLKPHMsHRnIJIVruYnpq9QDqCrapWAlX/G2VZ5D3MTy6mWE5gUhJcu4YuXPvECsSdwlJb8yrB9CwZzpDJtseioCpWaWoBx4VEOPRx7wMjEFpDSR3pUvUk5EvcgK1Z3sMx1FoQJpUlSfEU5nJyMgOCljk+E6nV4Ok4lNkpIUykoFinwln/KSzNz8oBUvAj7cVaps9MrNmy3OwClH4QOADc/SOi0au7lIQHAQlKRs7JF/v635VhM9MyqEyaphnzkm2l4vK+0IWrwLSQxBbXYuC+n6wka5NJIMqag5h+UG45aWiKorki72A106wsqcWdRSgFRDjbKk7ZlPYdHPKBFSw4VMXmULhKQ6QeITcnqfaGZV9h1TVGYUiW6Ekl1tcjcoSdP5lWvoYwrSlJYablyVHQOX8Vy0QzK0C6goJbUlPmcoVmO+zwpqsUlKH7tJz3JsAQwIDk9EFuAhFJWb/s6SMyiCVqJZjqxYJ3ZhaIkpSD4kKHS/wAiYyqqVKDpZCUhg1ze2psNOBhfnBc3ccST7fekBY0n1qRkKC5zNlu9wRoz2jK6uWEkZUpDWJLqfkHYD16QoXUF0gWJ4W2jyepRsS4vfmQ12319YVgojGVISgMQCWuprk8SYBmoJ0NkksDux0fy3jRFWRzB25frGvf8t/7wDVhf7XLKQF3GgdwQdWfYfrCOdK3A0sYye+ps/DkA0S00xwQdYV2aJcVaIaepUnQm+vOJlT94hmym+/vjETwi6T2HCf4ecESJ4YDlCsKj0FoLJcBopIJe0ZCtSzGQWHAYSjdXU/IQPM1MZGQyV2CwykC33wjIyEh5ApH+l/xg+X8A++MeRkWjB/7JsOP7pH8o+QiOmPgR/Ik+er9YyMgB+SOi+CX/ACj/AKpPzhrUlgWjIyGhT7E2Df6i+TNycl24PByz4z98IyMhLoc/yI0qPeD+VXzTAWOTCEm5vrfXSMjIH0EfyQrwxIOZx/CYkmqPd5n8Vw+7Po8ZGRPg3f5fwO5xaUQLAJLAWa0BVU1SZKCkkEm7Eh7HXjGRkNmWM8WPFKGyh4h+brxgesljPNsLANbSwjIyEWu/++wugPxDYhJ/9MRrHj9P+ojIyGR5NEj955R4vVXl84yMgGAS9uhieQbt0+sZGQi2DTvhiBGojIyEzSPQVI3++MBxkZAxR7ZgjaMjIRZ6IyMjIBH/2Q=="/>
          <p:cNvSpPr>
            <a:spLocks noChangeAspect="1" noChangeArrowheads="1"/>
          </p:cNvSpPr>
          <p:nvPr/>
        </p:nvSpPr>
        <p:spPr bwMode="auto">
          <a:xfrm>
            <a:off x="214313" y="214313"/>
            <a:ext cx="8715375" cy="1357312"/>
          </a:xfrm>
          <a:prstGeom prst="rect">
            <a:avLst/>
          </a:prstGeom>
          <a:noFill/>
          <a:ln w="9525">
            <a:noFill/>
            <a:miter lim="800000"/>
            <a:headEnd/>
            <a:tailEnd/>
          </a:ln>
        </p:spPr>
        <p:txBody>
          <a:bodyPr/>
          <a:lstStyle/>
          <a:p>
            <a:endParaRPr lang="es-ES">
              <a:latin typeface="Arial Narrow" pitchFamily="34" charset="0"/>
            </a:endParaRPr>
          </a:p>
        </p:txBody>
      </p:sp>
      <p:graphicFrame>
        <p:nvGraphicFramePr>
          <p:cNvPr id="13" name="12 Diagrama"/>
          <p:cNvGraphicFramePr/>
          <p:nvPr/>
        </p:nvGraphicFramePr>
        <p:xfrm>
          <a:off x="214282" y="1285860"/>
          <a:ext cx="6929486" cy="50006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Rectángulo"/>
          <p:cNvSpPr/>
          <p:nvPr/>
        </p:nvSpPr>
        <p:spPr>
          <a:xfrm>
            <a:off x="5357813" y="6215063"/>
            <a:ext cx="3286125" cy="428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47.1, LITERAL  i)</a:t>
            </a:r>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88" y="1714500"/>
            <a:ext cx="8286750" cy="4929188"/>
          </a:xfrm>
        </p:spPr>
        <p:txBody>
          <a:bodyPr>
            <a:normAutofit/>
          </a:bodyPr>
          <a:lstStyle/>
          <a:p>
            <a:pPr marL="365760" indent="-256032" algn="just" fontAlgn="auto">
              <a:spcAft>
                <a:spcPts val="0"/>
              </a:spcAft>
              <a:buClr>
                <a:schemeClr val="tx2">
                  <a:lumMod val="50000"/>
                </a:schemeClr>
              </a:buClr>
              <a:buFont typeface="Wingdings 3"/>
              <a:buNone/>
              <a:defRPr/>
            </a:pPr>
            <a:r>
              <a:rPr lang="es-PE" dirty="0" smtClean="0">
                <a:solidFill>
                  <a:schemeClr val="accent6">
                    <a:lumMod val="50000"/>
                  </a:schemeClr>
                </a:solidFill>
              </a:rPr>
              <a:t>	</a:t>
            </a:r>
            <a:r>
              <a:rPr lang="es-PE" sz="2200" dirty="0" smtClean="0">
                <a:solidFill>
                  <a:schemeClr val="accent5">
                    <a:lumMod val="50000"/>
                  </a:schemeClr>
                </a:solidFill>
              </a:rPr>
              <a:t>La suspensión del servicio civil es imperfecta cuando  la entidad debe otorgar la compensación sin contraprestación efectiva de labores por parte del servidor civil.</a:t>
            </a:r>
          </a:p>
          <a:p>
            <a:pPr marL="365760" indent="-256032" algn="just" fontAlgn="auto">
              <a:spcAft>
                <a:spcPts val="0"/>
              </a:spcAft>
              <a:buFont typeface="Wingdings" pitchFamily="2" charset="2"/>
              <a:buChar char="Ø"/>
              <a:defRPr/>
            </a:pPr>
            <a:endParaRPr lang="es-PE" dirty="0" smtClean="0"/>
          </a:p>
          <a:p>
            <a:pPr marL="365760" indent="-256032" algn="just" fontAlgn="auto">
              <a:spcAft>
                <a:spcPts val="0"/>
              </a:spcAft>
              <a:buFont typeface="Wingdings" pitchFamily="2" charset="2"/>
              <a:buChar char="Ø"/>
              <a:defRPr/>
            </a:pPr>
            <a:endParaRPr lang="es-PE" dirty="0" smtClean="0"/>
          </a:p>
          <a:p>
            <a:pPr marL="365760" indent="-256032" algn="just" fontAlgn="auto">
              <a:spcAft>
                <a:spcPts val="0"/>
              </a:spcAft>
              <a:buFont typeface="Wingdings 3"/>
              <a:buNone/>
              <a:defRPr/>
            </a:pPr>
            <a:endParaRPr lang="es-PE" dirty="0" smtClean="0"/>
          </a:p>
          <a:p>
            <a:pPr marL="365760" indent="-256032" algn="just" fontAlgn="auto">
              <a:spcAft>
                <a:spcPts val="0"/>
              </a:spcAft>
              <a:buFont typeface="Wingdings 3"/>
              <a:buNone/>
              <a:defRPr/>
            </a:pPr>
            <a:endParaRPr lang="es-PE" dirty="0" smtClean="0"/>
          </a:p>
          <a:p>
            <a:pPr marL="365760" indent="-256032" algn="just" fontAlgn="auto">
              <a:spcAft>
                <a:spcPts val="0"/>
              </a:spcAft>
              <a:buFont typeface="Wingdings 3"/>
              <a:buNone/>
              <a:defRPr/>
            </a:pPr>
            <a:endParaRPr lang="es-PE" dirty="0" smtClean="0"/>
          </a:p>
          <a:p>
            <a:pPr marL="365760" indent="-256032" algn="just" fontAlgn="auto">
              <a:spcAft>
                <a:spcPts val="0"/>
              </a:spcAft>
              <a:buFont typeface="Wingdings 3"/>
              <a:buNone/>
              <a:defRPr/>
            </a:pPr>
            <a:endParaRPr lang="es-PE" dirty="0" smtClean="0"/>
          </a:p>
          <a:p>
            <a:pPr marL="365760" indent="-256032" algn="just" fontAlgn="auto">
              <a:spcAft>
                <a:spcPts val="0"/>
              </a:spcAft>
              <a:buFont typeface="Wingdings 3"/>
              <a:buNone/>
              <a:defRPr/>
            </a:pPr>
            <a:endParaRPr lang="es-PE" dirty="0" smtClean="0"/>
          </a:p>
          <a:p>
            <a:pPr marL="365760" indent="-256032" algn="r" fontAlgn="auto">
              <a:spcAft>
                <a:spcPts val="0"/>
              </a:spcAft>
              <a:buFont typeface="Wingdings 3"/>
              <a:buNone/>
              <a:defRPr/>
            </a:pPr>
            <a:r>
              <a:rPr lang="es-PE" b="1" dirty="0" smtClean="0"/>
              <a:t>								</a:t>
            </a:r>
            <a:r>
              <a:rPr lang="es-PE" sz="1800" b="1" dirty="0" smtClean="0">
                <a:solidFill>
                  <a:schemeClr val="bg2">
                    <a:lumMod val="50000"/>
                  </a:schemeClr>
                </a:solidFill>
              </a:rPr>
              <a:t>LSC, Art. 46</a:t>
            </a:r>
            <a:endParaRPr lang="es-PE" sz="1800" b="1" dirty="0">
              <a:solidFill>
                <a:schemeClr val="bg2">
                  <a:lumMod val="50000"/>
                </a:schemeClr>
              </a:solidFill>
            </a:endParaRPr>
          </a:p>
        </p:txBody>
      </p:sp>
      <p:sp>
        <p:nvSpPr>
          <p:cNvPr id="2" name="1 Título"/>
          <p:cNvSpPr>
            <a:spLocks noGrp="1"/>
          </p:cNvSpPr>
          <p:nvPr>
            <p:ph type="title"/>
          </p:nvPr>
        </p:nvSpPr>
        <p:spPr>
          <a:xfrm>
            <a:off x="714348" y="285728"/>
            <a:ext cx="7901014" cy="1143000"/>
          </a:xfrm>
        </p:spPr>
        <p:txBody>
          <a:bodyPr/>
          <a:lstStyle/>
          <a:p>
            <a:pPr fontAlgn="auto">
              <a:spcAft>
                <a:spcPts val="0"/>
              </a:spcAft>
              <a:defRPr/>
            </a:pPr>
            <a:r>
              <a:rPr lang="es-PE" sz="3200" dirty="0" smtClean="0">
                <a:solidFill>
                  <a:schemeClr val="bg2">
                    <a:lumMod val="50000"/>
                  </a:schemeClr>
                </a:solidFill>
              </a:rPr>
              <a:t>3.2.- SUSPENSIÓN IMPERFECTA</a:t>
            </a:r>
            <a:endParaRPr lang="es-PE" sz="3200" dirty="0">
              <a:solidFill>
                <a:schemeClr val="bg2">
                  <a:lumMod val="50000"/>
                </a:schemeClr>
              </a:solidFill>
            </a:endParaRPr>
          </a:p>
        </p:txBody>
      </p:sp>
    </p:spTree>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7072313" y="6357938"/>
            <a:ext cx="1757362" cy="500062"/>
          </a:xfrm>
        </p:spPr>
        <p:txBody>
          <a:bodyPr>
            <a:normAutofit/>
          </a:bodyPr>
          <a:lstStyle/>
          <a:p>
            <a:pPr marL="365760" indent="-256032" fontAlgn="auto">
              <a:spcAft>
                <a:spcPts val="0"/>
              </a:spcAft>
              <a:buFont typeface="Wingdings 3"/>
              <a:buNone/>
              <a:defRPr/>
            </a:pPr>
            <a:r>
              <a:rPr lang="es-PE" sz="1700" b="1" dirty="0" smtClean="0">
                <a:solidFill>
                  <a:schemeClr val="bg2">
                    <a:lumMod val="50000"/>
                  </a:schemeClr>
                </a:solidFill>
              </a:rPr>
              <a:t>LSC, Art. 47.2</a:t>
            </a:r>
            <a:endParaRPr lang="es-PE" sz="1700" b="1" dirty="0">
              <a:solidFill>
                <a:schemeClr val="bg2">
                  <a:lumMod val="50000"/>
                </a:schemeClr>
              </a:solidFill>
            </a:endParaRPr>
          </a:p>
        </p:txBody>
      </p:sp>
      <p:sp>
        <p:nvSpPr>
          <p:cNvPr id="9" name="8 Título"/>
          <p:cNvSpPr>
            <a:spLocks noGrp="1"/>
          </p:cNvSpPr>
          <p:nvPr>
            <p:ph type="title"/>
          </p:nvPr>
        </p:nvSpPr>
        <p:spPr>
          <a:xfrm>
            <a:off x="357158" y="285728"/>
            <a:ext cx="8229600" cy="725470"/>
          </a:xfrm>
        </p:spPr>
        <p:txBody>
          <a:bodyPr>
            <a:normAutofit fontScale="90000"/>
          </a:bodyPr>
          <a:lstStyle/>
          <a:p>
            <a:pPr fontAlgn="auto">
              <a:spcAft>
                <a:spcPts val="0"/>
              </a:spcAft>
              <a:defRPr/>
            </a:pPr>
            <a:r>
              <a:rPr lang="es-PE" sz="3100" dirty="0" smtClean="0">
                <a:solidFill>
                  <a:schemeClr val="bg2">
                    <a:lumMod val="50000"/>
                  </a:schemeClr>
                </a:solidFill>
              </a:rPr>
              <a:t/>
            </a:r>
            <a:br>
              <a:rPr lang="es-PE" sz="3100" dirty="0" smtClean="0">
                <a:solidFill>
                  <a:schemeClr val="bg2">
                    <a:lumMod val="50000"/>
                  </a:schemeClr>
                </a:solidFill>
              </a:rPr>
            </a:br>
            <a:r>
              <a:rPr lang="es-PE" sz="3100" dirty="0" smtClean="0">
                <a:solidFill>
                  <a:schemeClr val="bg2">
                    <a:lumMod val="50000"/>
                  </a:schemeClr>
                </a:solidFill>
              </a:rPr>
              <a:t>3.2.1. SUPUESTOS DE SUSPENSIÓN IMPERFECTA</a:t>
            </a:r>
            <a:r>
              <a:rPr lang="es-PE" dirty="0" smtClean="0">
                <a:solidFill>
                  <a:schemeClr val="tx2">
                    <a:lumMod val="50000"/>
                  </a:schemeClr>
                </a:solidFill>
              </a:rPr>
              <a:t/>
            </a:r>
            <a:br>
              <a:rPr lang="es-PE" dirty="0" smtClean="0">
                <a:solidFill>
                  <a:schemeClr val="tx2">
                    <a:lumMod val="50000"/>
                  </a:schemeClr>
                </a:solidFill>
              </a:rPr>
            </a:br>
            <a:endParaRPr lang="es-PE" dirty="0"/>
          </a:p>
        </p:txBody>
      </p:sp>
      <p:graphicFrame>
        <p:nvGraphicFramePr>
          <p:cNvPr id="8" name="7 Diagrama"/>
          <p:cNvGraphicFramePr/>
          <p:nvPr/>
        </p:nvGraphicFramePr>
        <p:xfrm>
          <a:off x="571472" y="1000108"/>
          <a:ext cx="813690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85728"/>
            <a:ext cx="8786874" cy="928694"/>
          </a:xfrm>
        </p:spPr>
        <p:txBody>
          <a:bodyPr>
            <a:noAutofit/>
          </a:bodyPr>
          <a:lstStyle/>
          <a:p>
            <a:pPr fontAlgn="auto">
              <a:spcAft>
                <a:spcPts val="0"/>
              </a:spcAft>
              <a:defRPr/>
            </a:pPr>
            <a:r>
              <a:rPr lang="es-PE" sz="2800" dirty="0" smtClean="0">
                <a:solidFill>
                  <a:schemeClr val="bg2">
                    <a:lumMod val="50000"/>
                  </a:schemeClr>
                </a:solidFill>
              </a:rPr>
              <a:t>3.2.1.1. LA ENFERMEDAD Y EL ACCIDENTE COMPROBADOS</a:t>
            </a:r>
            <a:endParaRPr lang="es-PE" sz="2800" dirty="0">
              <a:solidFill>
                <a:schemeClr val="bg2">
                  <a:lumMod val="50000"/>
                </a:schemeClr>
              </a:solidFill>
            </a:endParaRPr>
          </a:p>
        </p:txBody>
      </p:sp>
      <p:sp>
        <p:nvSpPr>
          <p:cNvPr id="11" name="10 Marcador de contenido"/>
          <p:cNvSpPr>
            <a:spLocks noGrp="1"/>
          </p:cNvSpPr>
          <p:nvPr>
            <p:ph sz="half" idx="4294967295"/>
          </p:nvPr>
        </p:nvSpPr>
        <p:spPr>
          <a:xfrm>
            <a:off x="4500563" y="1500188"/>
            <a:ext cx="3929062" cy="5072062"/>
          </a:xfrm>
        </p:spPr>
        <p:txBody>
          <a:bodyPr>
            <a:normAutofit/>
          </a:bodyPr>
          <a:lstStyle/>
          <a:p>
            <a:pPr marL="365760" indent="-256032" fontAlgn="auto">
              <a:spcAft>
                <a:spcPts val="0"/>
              </a:spcAft>
              <a:buFont typeface="Wingdings 3"/>
              <a:buChar char=""/>
              <a:defRPr/>
            </a:pPr>
            <a:endParaRPr lang="es-PE" dirty="0" smtClean="0"/>
          </a:p>
          <a:p>
            <a:pPr marL="365760" indent="-256032" fontAlgn="auto">
              <a:spcAft>
                <a:spcPts val="0"/>
              </a:spcAft>
              <a:buFont typeface="Wingdings 3"/>
              <a:buChar char=""/>
              <a:defRPr/>
            </a:pPr>
            <a:endParaRPr lang="es-PE" dirty="0" smtClean="0"/>
          </a:p>
          <a:p>
            <a:pPr marL="365760" indent="-256032" fontAlgn="auto">
              <a:spcAft>
                <a:spcPts val="0"/>
              </a:spcAft>
              <a:buFont typeface="Wingdings 3"/>
              <a:buChar char=""/>
              <a:defRPr/>
            </a:pPr>
            <a:endParaRPr lang="es-PE" dirty="0" smtClean="0"/>
          </a:p>
          <a:p>
            <a:pPr marL="365760" indent="-256032" fontAlgn="auto">
              <a:spcAft>
                <a:spcPts val="0"/>
              </a:spcAft>
              <a:buFont typeface="Wingdings 3"/>
              <a:buNone/>
              <a:defRPr/>
            </a:pPr>
            <a:endParaRPr lang="es-PE" dirty="0" smtClean="0"/>
          </a:p>
          <a:p>
            <a:pPr marL="365760" indent="-256032" fontAlgn="auto">
              <a:spcAft>
                <a:spcPts val="0"/>
              </a:spcAft>
              <a:buFont typeface="Wingdings 3"/>
              <a:buChar char=""/>
              <a:defRPr/>
            </a:pPr>
            <a:endParaRPr lang="es-PE" dirty="0" smtClean="0"/>
          </a:p>
          <a:p>
            <a:pPr marL="365760" indent="-256032" algn="just" fontAlgn="auto">
              <a:spcAft>
                <a:spcPts val="0"/>
              </a:spcAft>
              <a:buFont typeface="Wingdings 3"/>
              <a:buNone/>
              <a:defRPr/>
            </a:pPr>
            <a:endParaRPr lang="es-PE" sz="1500" dirty="0" smtClean="0"/>
          </a:p>
          <a:p>
            <a:pPr marL="365760" indent="-256032" algn="just" fontAlgn="auto">
              <a:spcAft>
                <a:spcPts val="0"/>
              </a:spcAft>
              <a:buClr>
                <a:schemeClr val="accent3">
                  <a:lumMod val="75000"/>
                </a:schemeClr>
              </a:buClr>
              <a:buSzPct val="80000"/>
              <a:buFont typeface="Wingdings 3"/>
              <a:buChar char=""/>
              <a:defRPr/>
            </a:pPr>
            <a:r>
              <a:rPr lang="es-PE" sz="1600" dirty="0" smtClean="0">
                <a:solidFill>
                  <a:schemeClr val="accent5">
                    <a:lumMod val="50000"/>
                  </a:schemeClr>
                </a:solidFill>
              </a:rPr>
              <a:t>El trabajador tiene derecho a percibir remuneraciones y subsidios, si cuenta con 3 meses consecutivos de aportación o 4 no consecutivos dentro de los seis meses anteriores al mes que se inició la causal</a:t>
            </a:r>
          </a:p>
          <a:p>
            <a:pPr marL="365760" indent="-256032" algn="just" fontAlgn="auto">
              <a:spcAft>
                <a:spcPts val="0"/>
              </a:spcAft>
              <a:buClr>
                <a:schemeClr val="accent3">
                  <a:lumMod val="75000"/>
                </a:schemeClr>
              </a:buClr>
              <a:buSzPct val="80000"/>
              <a:buFont typeface="Wingdings 3"/>
              <a:buChar char=""/>
              <a:defRPr/>
            </a:pPr>
            <a:r>
              <a:rPr lang="es-PE" sz="1600" dirty="0" smtClean="0">
                <a:solidFill>
                  <a:schemeClr val="accent5">
                    <a:lumMod val="50000"/>
                  </a:schemeClr>
                </a:solidFill>
              </a:rPr>
              <a:t>En caso de accidente basta que exista afiliación</a:t>
            </a:r>
            <a:endParaRPr lang="es-PE" sz="1600" dirty="0">
              <a:solidFill>
                <a:schemeClr val="accent5">
                  <a:lumMod val="50000"/>
                </a:schemeClr>
              </a:solidFill>
            </a:endParaRPr>
          </a:p>
        </p:txBody>
      </p:sp>
      <p:pic>
        <p:nvPicPr>
          <p:cNvPr id="29698" name="Picture 2" descr="http://2.bp.blogspot.com/-Im4pwA-WO-Q/T8jl5Vvv_8I/AAAAAAAAADw/s58pMl6gfnA/s1600/HHHHH.jpg">
            <a:hlinkClick r:id="rId2"/>
          </p:cNvPr>
          <p:cNvPicPr>
            <a:picLocks noChangeAspect="1" noChangeArrowheads="1"/>
          </p:cNvPicPr>
          <p:nvPr/>
        </p:nvPicPr>
        <p:blipFill>
          <a:blip r:embed="rId3" cstate="print"/>
          <a:srcRect/>
          <a:stretch>
            <a:fillRect/>
          </a:stretch>
        </p:blipFill>
        <p:spPr bwMode="auto">
          <a:xfrm>
            <a:off x="1357290" y="4286256"/>
            <a:ext cx="2428892" cy="1785974"/>
          </a:xfrm>
          <a:prstGeom prst="ellipse">
            <a:avLst/>
          </a:prstGeom>
          <a:noFill/>
        </p:spPr>
      </p:pic>
      <p:graphicFrame>
        <p:nvGraphicFramePr>
          <p:cNvPr id="16" name="15 Diagrama"/>
          <p:cNvGraphicFramePr/>
          <p:nvPr/>
        </p:nvGraphicFramePr>
        <p:xfrm>
          <a:off x="642910" y="1571612"/>
          <a:ext cx="8072494" cy="2286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23 Flecha abajo"/>
          <p:cNvSpPr/>
          <p:nvPr/>
        </p:nvSpPr>
        <p:spPr>
          <a:xfrm>
            <a:off x="6215063" y="3500438"/>
            <a:ext cx="500062" cy="357187"/>
          </a:xfrm>
          <a:prstGeom prst="downArrow">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cxnSp>
        <p:nvCxnSpPr>
          <p:cNvPr id="28" name="27 Conector recto"/>
          <p:cNvCxnSpPr/>
          <p:nvPr/>
        </p:nvCxnSpPr>
        <p:spPr>
          <a:xfrm>
            <a:off x="3429000" y="2000250"/>
            <a:ext cx="1214438" cy="71437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5857875" y="6286500"/>
            <a:ext cx="2857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b="1" dirty="0">
                <a:solidFill>
                  <a:schemeClr val="bg2">
                    <a:lumMod val="50000"/>
                  </a:schemeClr>
                </a:solidFill>
              </a:rPr>
              <a:t>(*) LSC, ART. 47.2, LITERAL a)</a:t>
            </a: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7900988" cy="4525963"/>
          </a:xfrm>
        </p:spPr>
        <p:txBody>
          <a:bodyPr>
            <a:normAutofit/>
          </a:bodyPr>
          <a:lstStyle/>
          <a:p>
            <a:pPr marL="365760" indent="-256032" algn="just" fontAlgn="auto">
              <a:spcAft>
                <a:spcPts val="0"/>
              </a:spcAft>
              <a:buFont typeface="Wingdings 3"/>
              <a:buNone/>
              <a:defRPr/>
            </a:pPr>
            <a:endParaRPr lang="es-PE" sz="2400" i="1" dirty="0" smtClean="0"/>
          </a:p>
          <a:p>
            <a:pPr marL="365760" indent="-256032" algn="just" fontAlgn="auto">
              <a:spcAft>
                <a:spcPts val="0"/>
              </a:spcAft>
              <a:buFont typeface="Wingdings 3"/>
              <a:buNone/>
              <a:defRPr/>
            </a:pPr>
            <a:r>
              <a:rPr lang="es-PE" sz="2400" i="1" dirty="0" smtClean="0"/>
              <a:t>	</a:t>
            </a:r>
            <a:r>
              <a:rPr lang="es-PE" sz="2400" dirty="0" smtClean="0">
                <a:solidFill>
                  <a:schemeClr val="accent6">
                    <a:lumMod val="50000"/>
                  </a:schemeClr>
                </a:solidFill>
              </a:rPr>
              <a:t>Se suspende la relación de empleo público cuando cesa temporalmente la obligación del servidor civil de prestar el servicio y de la entidad pública de pagar la compensación respectiva, sin que desaparezca el vínculo laboral.</a:t>
            </a:r>
          </a:p>
          <a:p>
            <a:pPr marL="365760" indent="-256032" algn="just" fontAlgn="auto">
              <a:spcAft>
                <a:spcPts val="0"/>
              </a:spcAft>
              <a:buFont typeface="Wingdings 3"/>
              <a:buNone/>
              <a:defRPr/>
            </a:pPr>
            <a:endParaRPr lang="es-PE" sz="2400" dirty="0" smtClean="0">
              <a:solidFill>
                <a:schemeClr val="accent6">
                  <a:lumMod val="50000"/>
                </a:schemeClr>
              </a:solidFill>
            </a:endParaRPr>
          </a:p>
          <a:p>
            <a:pPr marL="365760" indent="-256032" algn="just" fontAlgn="auto">
              <a:spcAft>
                <a:spcPts val="0"/>
              </a:spcAft>
              <a:buFont typeface="Wingdings 3"/>
              <a:buNone/>
              <a:defRPr/>
            </a:pPr>
            <a:r>
              <a:rPr lang="es-PE" sz="2400" dirty="0" smtClean="0">
                <a:solidFill>
                  <a:schemeClr val="accent6">
                    <a:lumMod val="50000"/>
                  </a:schemeClr>
                </a:solidFill>
              </a:rPr>
              <a:t>	Se suspende, también de modo imperfecto, cuando la entidad debe abonar compensación sin contraprestación efectiva de labores.</a:t>
            </a:r>
            <a:endParaRPr lang="es-PE" sz="2400" dirty="0">
              <a:solidFill>
                <a:schemeClr val="accent6">
                  <a:lumMod val="50000"/>
                </a:schemeClr>
              </a:solidFill>
            </a:endParaRPr>
          </a:p>
        </p:txBody>
      </p:sp>
      <p:sp>
        <p:nvSpPr>
          <p:cNvPr id="2" name="1 Título"/>
          <p:cNvSpPr>
            <a:spLocks noGrp="1"/>
          </p:cNvSpPr>
          <p:nvPr>
            <p:ph type="title"/>
          </p:nvPr>
        </p:nvSpPr>
        <p:spPr>
          <a:xfrm>
            <a:off x="857224" y="274638"/>
            <a:ext cx="7829576" cy="1368412"/>
          </a:xfrm>
        </p:spPr>
        <p:txBody>
          <a:bodyPr/>
          <a:lstStyle/>
          <a:p>
            <a:pPr fontAlgn="auto">
              <a:spcAft>
                <a:spcPts val="0"/>
              </a:spcAft>
              <a:defRPr/>
            </a:pPr>
            <a:r>
              <a:rPr lang="es-PE" sz="3200" dirty="0" smtClean="0">
                <a:solidFill>
                  <a:schemeClr val="bg2">
                    <a:lumMod val="50000"/>
                  </a:schemeClr>
                </a:solidFill>
                <a:effectLst/>
              </a:rPr>
              <a:t>1.- DEFINICIÓN</a:t>
            </a:r>
            <a:endParaRPr lang="es-PE" sz="3200" dirty="0">
              <a:solidFill>
                <a:schemeClr val="bg2">
                  <a:lumMod val="50000"/>
                </a:schemeClr>
              </a:solidFill>
              <a:effectLst/>
            </a:endParaRPr>
          </a:p>
        </p:txBody>
      </p:sp>
    </p:spTree>
  </p:cSld>
  <p:clrMapOvr>
    <a:masterClrMapping/>
  </p:clrMapOvr>
  <p:transition spd="slow">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71480"/>
            <a:ext cx="8501122" cy="1018366"/>
          </a:xfrm>
        </p:spPr>
        <p:txBody>
          <a:bodyPr>
            <a:normAutofit fontScale="90000"/>
          </a:bodyPr>
          <a:lstStyle/>
          <a:p>
            <a:pPr fontAlgn="auto">
              <a:spcAft>
                <a:spcPts val="0"/>
              </a:spcAft>
              <a:defRPr/>
            </a:pPr>
            <a:r>
              <a:rPr lang="es-PE" sz="3100" dirty="0" smtClean="0">
                <a:solidFill>
                  <a:schemeClr val="bg2">
                    <a:lumMod val="50000"/>
                  </a:schemeClr>
                </a:solidFill>
              </a:rPr>
              <a:t>3.2.1.2. LA ENFERMEDAD Y EL ACCIDENTE COMPROBADOS</a:t>
            </a:r>
            <a:r>
              <a:rPr lang="es-PE" sz="3200" dirty="0" smtClean="0">
                <a:solidFill>
                  <a:schemeClr val="bg2">
                    <a:lumMod val="50000"/>
                  </a:schemeClr>
                </a:solidFill>
              </a:rPr>
              <a:t> </a:t>
            </a:r>
            <a:endParaRPr lang="es-PE" sz="3200" dirty="0">
              <a:solidFill>
                <a:schemeClr val="bg2">
                  <a:lumMod val="50000"/>
                </a:schemeClr>
              </a:solidFill>
            </a:endParaRPr>
          </a:p>
        </p:txBody>
      </p:sp>
      <p:graphicFrame>
        <p:nvGraphicFramePr>
          <p:cNvPr id="11" name="10 Diagrama"/>
          <p:cNvGraphicFramePr/>
          <p:nvPr/>
        </p:nvGraphicFramePr>
        <p:xfrm>
          <a:off x="357158" y="1357298"/>
          <a:ext cx="8501122"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229600" cy="642958"/>
          </a:xfrm>
        </p:spPr>
        <p:txBody>
          <a:bodyPr/>
          <a:lstStyle/>
          <a:p>
            <a:pPr fontAlgn="auto">
              <a:spcAft>
                <a:spcPts val="0"/>
              </a:spcAft>
              <a:defRPr/>
            </a:pPr>
            <a:r>
              <a:rPr lang="es-PE" sz="2800" dirty="0" smtClean="0">
                <a:solidFill>
                  <a:schemeClr val="bg2">
                    <a:lumMod val="50000"/>
                  </a:schemeClr>
                </a:solidFill>
              </a:rPr>
              <a:t>3.2.1. 3. LA INVALIDEZ TEMPORAL</a:t>
            </a:r>
            <a:endParaRPr lang="es-PE" sz="2800" dirty="0">
              <a:solidFill>
                <a:schemeClr val="bg2">
                  <a:lumMod val="50000"/>
                </a:schemeClr>
              </a:solidFill>
            </a:endParaRPr>
          </a:p>
        </p:txBody>
      </p:sp>
      <p:graphicFrame>
        <p:nvGraphicFramePr>
          <p:cNvPr id="18" name="17 Diagrama"/>
          <p:cNvGraphicFramePr/>
          <p:nvPr/>
        </p:nvGraphicFramePr>
        <p:xfrm>
          <a:off x="0" y="1357298"/>
          <a:ext cx="6453190"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857875" y="6286500"/>
            <a:ext cx="2857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47.2, LITERAL b)</a:t>
            </a:r>
          </a:p>
        </p:txBody>
      </p:sp>
      <p:pic>
        <p:nvPicPr>
          <p:cNvPr id="55298" name="Picture 2" descr="incapacidad_temporal_ayuda_laboral_net"/>
          <p:cNvPicPr>
            <a:picLocks noChangeAspect="1" noChangeArrowheads="1"/>
          </p:cNvPicPr>
          <p:nvPr/>
        </p:nvPicPr>
        <p:blipFill>
          <a:blip r:embed="rId6"/>
          <a:srcRect/>
          <a:stretch>
            <a:fillRect/>
          </a:stretch>
        </p:blipFill>
        <p:spPr bwMode="auto">
          <a:xfrm>
            <a:off x="5857884" y="1857364"/>
            <a:ext cx="2476500" cy="3881453"/>
          </a:xfrm>
          <a:prstGeom prst="rect">
            <a:avLst/>
          </a:prstGeom>
          <a:noFill/>
          <a:scene3d>
            <a:camera prst="perspectiveHeroicExtremeLeftFacing"/>
            <a:lightRig rig="threePt" dir="t"/>
          </a:scene3d>
          <a:sp3d>
            <a:bevelT/>
          </a:sp3d>
        </p:spPr>
      </p:pic>
    </p:spTree>
  </p:cSld>
  <p:clrMapOvr>
    <a:masterClrMapping/>
  </p:clrMapOvr>
  <p:transition spd="slow">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PE" sz="2800" dirty="0" smtClean="0">
                <a:solidFill>
                  <a:schemeClr val="bg2">
                    <a:lumMod val="50000"/>
                  </a:schemeClr>
                </a:solidFill>
              </a:rPr>
              <a:t>3.2.1.3.1.  FORMALIDAD DE LA INVALIDEZ TEMPORAL</a:t>
            </a:r>
            <a:endParaRPr lang="es-PE" sz="2800" dirty="0"/>
          </a:p>
        </p:txBody>
      </p:sp>
      <p:graphicFrame>
        <p:nvGraphicFramePr>
          <p:cNvPr id="4" name="3 Diagrama"/>
          <p:cNvGraphicFramePr/>
          <p:nvPr/>
        </p:nvGraphicFramePr>
        <p:xfrm>
          <a:off x="1285852" y="1928802"/>
          <a:ext cx="6381752" cy="3246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429684" cy="785834"/>
          </a:xfrm>
        </p:spPr>
        <p:txBody>
          <a:bodyPr>
            <a:noAutofit/>
          </a:bodyPr>
          <a:lstStyle/>
          <a:p>
            <a:pPr fontAlgn="auto">
              <a:spcAft>
                <a:spcPts val="0"/>
              </a:spcAft>
              <a:defRPr/>
            </a:pPr>
            <a:r>
              <a:rPr lang="es-PE" sz="2800" dirty="0" smtClean="0">
                <a:solidFill>
                  <a:schemeClr val="bg2">
                    <a:lumMod val="50000"/>
                  </a:schemeClr>
                </a:solidFill>
              </a:rPr>
              <a:t>3.2.1.4. EL DESCANSO VACACIONAL</a:t>
            </a:r>
            <a:endParaRPr lang="es-PE" sz="2800" dirty="0">
              <a:solidFill>
                <a:schemeClr val="bg2">
                  <a:lumMod val="50000"/>
                </a:schemeClr>
              </a:solidFill>
            </a:endParaRPr>
          </a:p>
        </p:txBody>
      </p:sp>
      <p:graphicFrame>
        <p:nvGraphicFramePr>
          <p:cNvPr id="14" name="13 Diagrama"/>
          <p:cNvGraphicFramePr/>
          <p:nvPr/>
        </p:nvGraphicFramePr>
        <p:xfrm>
          <a:off x="1428728" y="1500174"/>
          <a:ext cx="5715040"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7358063" y="5786438"/>
            <a:ext cx="1428750" cy="785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LSC, ART. 47.2, LITERAL c)</a:t>
            </a:r>
          </a:p>
        </p:txBody>
      </p:sp>
    </p:spTree>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428604"/>
            <a:ext cx="8786874" cy="1000132"/>
          </a:xfrm>
        </p:spPr>
        <p:txBody>
          <a:bodyPr/>
          <a:lstStyle/>
          <a:p>
            <a:pPr fontAlgn="auto">
              <a:spcAft>
                <a:spcPts val="0"/>
              </a:spcAft>
              <a:defRPr/>
            </a:pPr>
            <a:r>
              <a:rPr lang="es-PE" sz="2800" dirty="0" smtClean="0">
                <a:solidFill>
                  <a:schemeClr val="bg2">
                    <a:lumMod val="50000"/>
                  </a:schemeClr>
                </a:solidFill>
              </a:rPr>
              <a:t>3.2.1.5. EL PERMISO Y LA LICENCIA PARA EL DESEMPEÑO DE CARGOS SINDICALES</a:t>
            </a:r>
            <a:endParaRPr lang="es-PE" sz="2800" dirty="0">
              <a:solidFill>
                <a:schemeClr val="bg2">
                  <a:lumMod val="50000"/>
                </a:schemeClr>
              </a:solidFill>
            </a:endParaRPr>
          </a:p>
        </p:txBody>
      </p:sp>
      <p:graphicFrame>
        <p:nvGraphicFramePr>
          <p:cNvPr id="8" name="7 Diagrama"/>
          <p:cNvGraphicFramePr/>
          <p:nvPr/>
        </p:nvGraphicFramePr>
        <p:xfrm>
          <a:off x="928662" y="1357298"/>
          <a:ext cx="764386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6000750" y="6357938"/>
            <a:ext cx="2857500"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 LSC, ART. 47.2, LITERAL d)</a:t>
            </a:r>
          </a:p>
        </p:txBody>
      </p:sp>
    </p:spTree>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500042"/>
            <a:ext cx="8572560" cy="928694"/>
          </a:xfrm>
        </p:spPr>
        <p:txBody>
          <a:bodyPr>
            <a:noAutofit/>
          </a:bodyPr>
          <a:lstStyle/>
          <a:p>
            <a:pPr fontAlgn="auto">
              <a:spcAft>
                <a:spcPts val="0"/>
              </a:spcAft>
              <a:defRPr/>
            </a:pPr>
            <a:r>
              <a:rPr lang="es-PE" sz="2800" dirty="0" smtClean="0">
                <a:solidFill>
                  <a:schemeClr val="bg2">
                    <a:lumMod val="50000"/>
                  </a:schemeClr>
                </a:solidFill>
              </a:rPr>
              <a:t>3.2.1.6. EL PERMISO O LICENCIA CONCEDIDOS POR LA ENTIDAD</a:t>
            </a:r>
            <a:endParaRPr lang="es-PE" sz="2800" dirty="0">
              <a:solidFill>
                <a:schemeClr val="bg2">
                  <a:lumMod val="50000"/>
                </a:schemeClr>
              </a:solidFill>
            </a:endParaRPr>
          </a:p>
        </p:txBody>
      </p:sp>
      <p:graphicFrame>
        <p:nvGraphicFramePr>
          <p:cNvPr id="10" name="9 Diagrama"/>
          <p:cNvGraphicFramePr/>
          <p:nvPr/>
        </p:nvGraphicFramePr>
        <p:xfrm>
          <a:off x="1571604" y="1071546"/>
          <a:ext cx="578647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5500688" y="6286500"/>
            <a:ext cx="328612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LSC, ART. 47.2, LITERAL b)</a:t>
            </a:r>
          </a:p>
          <a:p>
            <a:pPr algn="r" fontAlgn="auto">
              <a:spcBef>
                <a:spcPts val="0"/>
              </a:spcBef>
              <a:spcAft>
                <a:spcPts val="0"/>
              </a:spcAft>
              <a:defRPr/>
            </a:pPr>
            <a:r>
              <a:rPr lang="es-PE" sz="1600" b="1" dirty="0">
                <a:solidFill>
                  <a:schemeClr val="bg2">
                    <a:lumMod val="50000"/>
                  </a:schemeClr>
                </a:solidFill>
              </a:rPr>
              <a:t>REGLAMENTO DE LA LSC, ART. 195</a:t>
            </a:r>
          </a:p>
        </p:txBody>
      </p:sp>
    </p:spTree>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229600" cy="827528"/>
          </a:xfrm>
        </p:spPr>
        <p:txBody>
          <a:bodyPr/>
          <a:lstStyle/>
          <a:p>
            <a:pPr fontAlgn="auto">
              <a:spcAft>
                <a:spcPts val="0"/>
              </a:spcAft>
              <a:defRPr/>
            </a:pPr>
            <a:r>
              <a:rPr lang="es-PE" sz="2800" dirty="0" smtClean="0">
                <a:solidFill>
                  <a:schemeClr val="bg2">
                    <a:lumMod val="50000"/>
                  </a:schemeClr>
                </a:solidFill>
              </a:rPr>
              <a:t>3.2.1.7.  LICENCIA POR PATERNIDAD</a:t>
            </a:r>
            <a:endParaRPr lang="es-PE" sz="2800" dirty="0">
              <a:solidFill>
                <a:schemeClr val="bg2">
                  <a:lumMod val="50000"/>
                </a:schemeClr>
              </a:solidFill>
            </a:endParaRPr>
          </a:p>
        </p:txBody>
      </p:sp>
      <p:graphicFrame>
        <p:nvGraphicFramePr>
          <p:cNvPr id="8" name="7 Diagrama"/>
          <p:cNvGraphicFramePr/>
          <p:nvPr/>
        </p:nvGraphicFramePr>
        <p:xfrm>
          <a:off x="0" y="928670"/>
          <a:ext cx="871543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4643438" y="6215063"/>
            <a:ext cx="4214812"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LSC, ART. 47.2, LITERAL f)</a:t>
            </a:r>
          </a:p>
          <a:p>
            <a:pPr algn="r" fontAlgn="auto">
              <a:spcBef>
                <a:spcPts val="0"/>
              </a:spcBef>
              <a:spcAft>
                <a:spcPts val="0"/>
              </a:spcAft>
              <a:defRPr/>
            </a:pPr>
            <a:r>
              <a:rPr lang="es-PE" sz="1600" b="1" dirty="0">
                <a:solidFill>
                  <a:schemeClr val="bg2">
                    <a:lumMod val="50000"/>
                  </a:schemeClr>
                </a:solidFill>
              </a:rPr>
              <a:t>LEY N° 29409 (LICENCIA POR PATERNIDAD)</a:t>
            </a:r>
          </a:p>
        </p:txBody>
      </p:sp>
    </p:spTree>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313" y="2357438"/>
            <a:ext cx="8429625" cy="2286000"/>
          </a:xfrm>
        </p:spPr>
        <p:txBody>
          <a:bodyPr>
            <a:normAutofit/>
          </a:bodyPr>
          <a:lstStyle/>
          <a:p>
            <a:pPr marL="365760" indent="-256032" algn="just" fontAlgn="auto">
              <a:spcAft>
                <a:spcPts val="0"/>
              </a:spcAft>
              <a:buFont typeface="Wingdings 3"/>
              <a:buNone/>
              <a:defRPr/>
            </a:pPr>
            <a:r>
              <a:rPr lang="es-PE" dirty="0" smtClean="0"/>
              <a:t>	</a:t>
            </a:r>
            <a:r>
              <a:rPr lang="es-PE" sz="2200" dirty="0" smtClean="0">
                <a:solidFill>
                  <a:schemeClr val="accent5">
                    <a:lumMod val="50000"/>
                  </a:schemeClr>
                </a:solidFill>
              </a:rPr>
              <a:t>Las citaciones al servidor público por las autoridades competentes origina la obligación por parte de la entidad de otorgarle el correspondiente permiso con el consiguiente abono  de su remuneración.</a:t>
            </a:r>
          </a:p>
          <a:p>
            <a:pPr marL="365760" indent="-256032" fontAlgn="auto">
              <a:spcAft>
                <a:spcPts val="0"/>
              </a:spcAft>
              <a:buFont typeface="Wingdings 3"/>
              <a:buNone/>
              <a:defRPr/>
            </a:pPr>
            <a:endParaRPr lang="es-PE" dirty="0"/>
          </a:p>
        </p:txBody>
      </p:sp>
      <p:sp>
        <p:nvSpPr>
          <p:cNvPr id="2" name="1 Título"/>
          <p:cNvSpPr>
            <a:spLocks noGrp="1"/>
          </p:cNvSpPr>
          <p:nvPr>
            <p:ph type="title"/>
          </p:nvPr>
        </p:nvSpPr>
        <p:spPr>
          <a:xfrm>
            <a:off x="428596" y="428604"/>
            <a:ext cx="8229600" cy="1952302"/>
          </a:xfrm>
        </p:spPr>
        <p:txBody>
          <a:bodyPr>
            <a:noAutofit/>
          </a:bodyPr>
          <a:lstStyle/>
          <a:p>
            <a:pPr algn="just" fontAlgn="auto">
              <a:spcAft>
                <a:spcPts val="0"/>
              </a:spcAft>
              <a:defRPr/>
            </a:pPr>
            <a:r>
              <a:rPr lang="es-PE" sz="2800" dirty="0" smtClean="0">
                <a:solidFill>
                  <a:schemeClr val="bg2">
                    <a:lumMod val="50000"/>
                  </a:schemeClr>
                </a:solidFill>
              </a:rPr>
              <a:t>3.2.1.8. POR CITACIÓN EXPRESA JUDICIAL, MILITAR, POLICIAL U OTRAS CITACIONES DERIVADAS DE ACTOS DE ADMINISTRACIÓN INTERNA DE LAS ENTIDADES PÚBLICAS</a:t>
            </a:r>
            <a:endParaRPr lang="es-PE" sz="2800" dirty="0">
              <a:solidFill>
                <a:schemeClr val="bg2">
                  <a:lumMod val="50000"/>
                </a:schemeClr>
              </a:solidFill>
            </a:endParaRPr>
          </a:p>
        </p:txBody>
      </p:sp>
      <p:sp>
        <p:nvSpPr>
          <p:cNvPr id="4" name="3 Rectángulo"/>
          <p:cNvSpPr/>
          <p:nvPr/>
        </p:nvSpPr>
        <p:spPr>
          <a:xfrm>
            <a:off x="5857875" y="6286500"/>
            <a:ext cx="2857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47.2, LITERAL g)</a:t>
            </a:r>
          </a:p>
        </p:txBody>
      </p:sp>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571472" y="357166"/>
            <a:ext cx="8229600" cy="1143000"/>
          </a:xfrm>
        </p:spPr>
        <p:txBody>
          <a:bodyPr>
            <a:normAutofit/>
          </a:bodyPr>
          <a:lstStyle/>
          <a:p>
            <a:r>
              <a:rPr lang="es-PE" sz="2800" dirty="0" smtClean="0">
                <a:solidFill>
                  <a:schemeClr val="bg2">
                    <a:lumMod val="50000"/>
                  </a:schemeClr>
                </a:solidFill>
              </a:rPr>
              <a:t>MEDIDAS CAUTELARES</a:t>
            </a:r>
            <a:endParaRPr lang="es-PE" sz="2800" dirty="0">
              <a:solidFill>
                <a:schemeClr val="bg2">
                  <a:lumMod val="50000"/>
                </a:schemeClr>
              </a:solidFill>
            </a:endParaRPr>
          </a:p>
        </p:txBody>
      </p:sp>
      <p:graphicFrame>
        <p:nvGraphicFramePr>
          <p:cNvPr id="4" name="3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285984" y="6215082"/>
            <a:ext cx="664370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smtClean="0">
                <a:solidFill>
                  <a:schemeClr val="bg2">
                    <a:lumMod val="50000"/>
                  </a:schemeClr>
                </a:solidFill>
              </a:rPr>
              <a:t> D.S</a:t>
            </a:r>
            <a:r>
              <a:rPr lang="es-PE" sz="1600" b="1" dirty="0">
                <a:solidFill>
                  <a:schemeClr val="bg2">
                    <a:lumMod val="50000"/>
                  </a:schemeClr>
                </a:solidFill>
              </a:rPr>
              <a:t>. 040-2014-PCM  REGLAMENTO LSC, ART</a:t>
            </a:r>
            <a:r>
              <a:rPr lang="es-PE" sz="1600" b="1" dirty="0" smtClean="0">
                <a:solidFill>
                  <a:schemeClr val="bg2">
                    <a:lumMod val="50000"/>
                  </a:schemeClr>
                </a:solidFill>
              </a:rPr>
              <a:t>. 201</a:t>
            </a:r>
            <a:endParaRPr lang="es-PE" sz="1600" b="1" dirty="0">
              <a:solidFill>
                <a:schemeClr val="bg2">
                  <a:lumMod val="5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58" y="214290"/>
            <a:ext cx="8229600" cy="796925"/>
          </a:xfrm>
        </p:spPr>
        <p:txBody>
          <a:bodyPr>
            <a:normAutofit/>
          </a:bodyPr>
          <a:lstStyle/>
          <a:p>
            <a:r>
              <a:rPr lang="es-PE" sz="2800" dirty="0" smtClean="0">
                <a:solidFill>
                  <a:schemeClr val="bg2">
                    <a:lumMod val="50000"/>
                  </a:schemeClr>
                </a:solidFill>
              </a:rPr>
              <a:t>CONTRATACIÓN TEMPORAL</a:t>
            </a:r>
            <a:endParaRPr lang="es-PE" sz="2800" dirty="0">
              <a:solidFill>
                <a:schemeClr val="bg2">
                  <a:lumMod val="50000"/>
                </a:schemeClr>
              </a:solidFill>
            </a:endParaRPr>
          </a:p>
        </p:txBody>
      </p:sp>
      <p:graphicFrame>
        <p:nvGraphicFramePr>
          <p:cNvPr id="4" name="3 Diagrama"/>
          <p:cNvGraphicFramePr/>
          <p:nvPr/>
        </p:nvGraphicFramePr>
        <p:xfrm>
          <a:off x="214282" y="714356"/>
          <a:ext cx="871540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285984" y="6215082"/>
            <a:ext cx="664370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smtClean="0">
                <a:solidFill>
                  <a:schemeClr val="bg2">
                    <a:lumMod val="50000"/>
                  </a:schemeClr>
                </a:solidFill>
              </a:rPr>
              <a:t> D.S</a:t>
            </a:r>
            <a:r>
              <a:rPr lang="es-PE" sz="1600" b="1" dirty="0">
                <a:solidFill>
                  <a:schemeClr val="bg2">
                    <a:lumMod val="50000"/>
                  </a:schemeClr>
                </a:solidFill>
              </a:rPr>
              <a:t>. 040-2014-PCM  REGLAMENTO LSC, ART</a:t>
            </a:r>
            <a:r>
              <a:rPr lang="es-PE" sz="1600" b="1" dirty="0" smtClean="0">
                <a:solidFill>
                  <a:schemeClr val="bg2">
                    <a:lumMod val="50000"/>
                  </a:schemeClr>
                </a:solidFill>
              </a:rPr>
              <a:t>. 202</a:t>
            </a:r>
            <a:endParaRPr lang="es-PE" sz="1600" b="1" dirty="0">
              <a:solidFill>
                <a:schemeClr val="bg2">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357166"/>
            <a:ext cx="8229600" cy="1143000"/>
          </a:xfrm>
        </p:spPr>
        <p:txBody>
          <a:bodyPr>
            <a:noAutofit/>
          </a:bodyPr>
          <a:lstStyle/>
          <a:p>
            <a:pPr algn="ctr" fontAlgn="auto">
              <a:spcAft>
                <a:spcPts val="0"/>
              </a:spcAft>
              <a:defRPr/>
            </a:pPr>
            <a:r>
              <a:rPr lang="es-PE" sz="2800" dirty="0" smtClean="0">
                <a:solidFill>
                  <a:schemeClr val="bg2">
                    <a:lumMod val="50000"/>
                  </a:schemeClr>
                </a:solidFill>
                <a:effectLst/>
              </a:rPr>
              <a:t>2.- EFECTOS DE LA SUSPENSIÓN DE LA RELACIÓN DEL EMPLEO PÚBLICO</a:t>
            </a:r>
            <a:endParaRPr lang="es-PE" sz="2800" dirty="0">
              <a:solidFill>
                <a:schemeClr val="bg2">
                  <a:lumMod val="50000"/>
                </a:schemeClr>
              </a:solidFill>
              <a:effectLst/>
            </a:endParaRPr>
          </a:p>
        </p:txBody>
      </p:sp>
      <p:graphicFrame>
        <p:nvGraphicFramePr>
          <p:cNvPr id="14" name="13 Diagrama"/>
          <p:cNvGraphicFramePr/>
          <p:nvPr/>
        </p:nvGraphicFramePr>
        <p:xfrm>
          <a:off x="285720" y="1571612"/>
          <a:ext cx="835824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14290"/>
            <a:ext cx="8501090" cy="1000132"/>
          </a:xfrm>
        </p:spPr>
        <p:txBody>
          <a:bodyPr>
            <a:normAutofit fontScale="90000"/>
          </a:bodyPr>
          <a:lstStyle/>
          <a:p>
            <a:pPr fontAlgn="auto">
              <a:spcAft>
                <a:spcPts val="0"/>
              </a:spcAft>
              <a:defRPr/>
            </a:pPr>
            <a:r>
              <a:rPr lang="es-PE" dirty="0" smtClean="0">
                <a:solidFill>
                  <a:schemeClr val="tx2">
                    <a:lumMod val="50000"/>
                  </a:schemeClr>
                </a:solidFill>
              </a:rPr>
              <a:t/>
            </a:r>
            <a:br>
              <a:rPr lang="es-PE" dirty="0" smtClean="0">
                <a:solidFill>
                  <a:schemeClr val="tx2">
                    <a:lumMod val="50000"/>
                  </a:schemeClr>
                </a:solidFill>
              </a:rPr>
            </a:br>
            <a:r>
              <a:rPr lang="es-PE" dirty="0" smtClean="0">
                <a:solidFill>
                  <a:schemeClr val="accent3">
                    <a:lumMod val="75000"/>
                  </a:schemeClr>
                </a:solidFill>
                <a:effectLst>
                  <a:outerShdw blurRad="38100" dist="38100" dir="2700000" algn="tl">
                    <a:srgbClr val="000000">
                      <a:alpha val="43137"/>
                    </a:srgbClr>
                  </a:outerShdw>
                </a:effectLst>
              </a:rPr>
              <a:t> </a:t>
            </a:r>
            <a:r>
              <a:rPr lang="es-PE" sz="3100" dirty="0" smtClean="0">
                <a:solidFill>
                  <a:schemeClr val="bg2">
                    <a:lumMod val="50000"/>
                  </a:schemeClr>
                </a:solidFill>
                <a:effectLst>
                  <a:outerShdw blurRad="38100" dist="38100" dir="2700000" algn="tl">
                    <a:srgbClr val="000000">
                      <a:alpha val="43137"/>
                    </a:srgbClr>
                  </a:outerShdw>
                </a:effectLst>
              </a:rPr>
              <a:t>3.3.-</a:t>
            </a:r>
            <a:r>
              <a:rPr lang="es-PE" sz="3100" dirty="0" smtClean="0">
                <a:solidFill>
                  <a:schemeClr val="bg2">
                    <a:lumMod val="50000"/>
                  </a:schemeClr>
                </a:solidFill>
              </a:rPr>
              <a:t> CASOS ESPECIALES DE SUSPENSIÓN</a:t>
            </a:r>
            <a:endParaRPr lang="es-PE" sz="3100" dirty="0">
              <a:solidFill>
                <a:schemeClr val="bg2">
                  <a:lumMod val="50000"/>
                </a:schemeClr>
              </a:solidFill>
            </a:endParaRPr>
          </a:p>
        </p:txBody>
      </p:sp>
      <p:graphicFrame>
        <p:nvGraphicFramePr>
          <p:cNvPr id="6" name="5 Diagrama"/>
          <p:cNvGraphicFramePr/>
          <p:nvPr/>
        </p:nvGraphicFramePr>
        <p:xfrm>
          <a:off x="571472" y="1571612"/>
          <a:ext cx="807249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5857875" y="6286500"/>
            <a:ext cx="2857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47.3 y 47.4</a:t>
            </a:r>
          </a:p>
        </p:txBody>
      </p:sp>
    </p:spTree>
  </p:cSld>
  <p:clrMapOvr>
    <a:masterClrMapping/>
  </p:clrMapOvr>
  <p:transition spd="slow">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1500188"/>
            <a:ext cx="8215313" cy="5072062"/>
          </a:xfrm>
        </p:spPr>
        <p:txBody>
          <a:bodyPr>
            <a:normAutofit fontScale="92500"/>
          </a:bodyPr>
          <a:lstStyle/>
          <a:p>
            <a:pPr marL="514350" indent="-514350" algn="just" fontAlgn="auto">
              <a:spcAft>
                <a:spcPts val="0"/>
              </a:spcAft>
              <a:buClr>
                <a:schemeClr val="bg2">
                  <a:lumMod val="50000"/>
                </a:schemeClr>
              </a:buClr>
              <a:buSzPct val="95000"/>
              <a:buFont typeface="Wingdings" pitchFamily="2" charset="2"/>
              <a:buChar char="§"/>
              <a:defRPr/>
            </a:pPr>
            <a:r>
              <a:rPr lang="es-PE" sz="2400" dirty="0" smtClean="0">
                <a:solidFill>
                  <a:schemeClr val="accent5">
                    <a:lumMod val="50000"/>
                  </a:schemeClr>
                </a:solidFill>
              </a:rPr>
              <a:t>Licencia para deportistas calificados 	</a:t>
            </a:r>
          </a:p>
          <a:p>
            <a:pPr marL="514350" indent="-514350" algn="just" fontAlgn="auto">
              <a:spcAft>
                <a:spcPts val="0"/>
              </a:spcAft>
              <a:buClr>
                <a:schemeClr val="bg2">
                  <a:lumMod val="50000"/>
                </a:schemeClr>
              </a:buClr>
              <a:buSzPct val="95000"/>
              <a:buFont typeface="Wingdings" pitchFamily="2" charset="2"/>
              <a:buChar char="§"/>
              <a:defRPr/>
            </a:pPr>
            <a:r>
              <a:rPr lang="es-PE" sz="2400" dirty="0" smtClean="0">
                <a:solidFill>
                  <a:schemeClr val="accent5">
                    <a:lumMod val="50000"/>
                  </a:schemeClr>
                </a:solidFill>
              </a:rPr>
              <a:t> Permisos por donación de sangre</a:t>
            </a:r>
          </a:p>
          <a:p>
            <a:pPr marL="514350" indent="-514350" algn="just" fontAlgn="auto">
              <a:spcAft>
                <a:spcPts val="0"/>
              </a:spcAft>
              <a:buClr>
                <a:schemeClr val="bg2">
                  <a:lumMod val="50000"/>
                </a:schemeClr>
              </a:buClr>
              <a:buSzPct val="95000"/>
              <a:buFont typeface="Wingdings" pitchFamily="2" charset="2"/>
              <a:buChar char="§"/>
              <a:defRPr/>
            </a:pPr>
            <a:r>
              <a:rPr lang="es-PE" sz="2400" dirty="0" smtClean="0">
                <a:solidFill>
                  <a:schemeClr val="accent5">
                    <a:lumMod val="50000"/>
                  </a:schemeClr>
                </a:solidFill>
              </a:rPr>
              <a:t>Licencia laboral por adopción.</a:t>
            </a:r>
          </a:p>
          <a:p>
            <a:pPr marL="514350" indent="-514350" algn="just" fontAlgn="auto">
              <a:spcAft>
                <a:spcPts val="0"/>
              </a:spcAft>
              <a:buClr>
                <a:schemeClr val="bg2">
                  <a:lumMod val="50000"/>
                </a:schemeClr>
              </a:buClr>
              <a:buSzPct val="95000"/>
              <a:buFont typeface="Wingdings" pitchFamily="2" charset="2"/>
              <a:buChar char="§"/>
              <a:defRPr/>
            </a:pPr>
            <a:r>
              <a:rPr lang="es-PE" sz="2400" dirty="0" smtClean="0">
                <a:solidFill>
                  <a:schemeClr val="accent5">
                    <a:lumMod val="50000"/>
                  </a:schemeClr>
                </a:solidFill>
              </a:rPr>
              <a:t>Cumplimiento del servicio militar. </a:t>
            </a:r>
          </a:p>
          <a:p>
            <a:pPr marL="514350" indent="-514350" algn="just" fontAlgn="auto">
              <a:spcAft>
                <a:spcPts val="0"/>
              </a:spcAft>
              <a:buClr>
                <a:schemeClr val="bg2">
                  <a:lumMod val="50000"/>
                </a:schemeClr>
              </a:buClr>
              <a:buSzPct val="95000"/>
              <a:buFont typeface="Wingdings" pitchFamily="2" charset="2"/>
              <a:buChar char="§"/>
              <a:defRPr/>
            </a:pPr>
            <a:r>
              <a:rPr lang="es-PE" sz="2400" dirty="0" smtClean="0">
                <a:solidFill>
                  <a:schemeClr val="accent5">
                    <a:lumMod val="50000"/>
                  </a:schemeClr>
                </a:solidFill>
              </a:rPr>
              <a:t>Familiares directos que se encuentran con enfermedad en estado grave o terminal o sufran accidente grave.</a:t>
            </a:r>
          </a:p>
          <a:p>
            <a:pPr marL="514350" indent="-514350" algn="just" fontAlgn="auto">
              <a:spcAft>
                <a:spcPts val="0"/>
              </a:spcAft>
              <a:buClr>
                <a:schemeClr val="bg2">
                  <a:lumMod val="50000"/>
                </a:schemeClr>
              </a:buClr>
              <a:buSzPct val="95000"/>
              <a:buFont typeface="Wingdings" pitchFamily="2" charset="2"/>
              <a:buChar char="§"/>
              <a:defRPr/>
            </a:pPr>
            <a:r>
              <a:rPr lang="es-PE" sz="2400" dirty="0" smtClean="0">
                <a:solidFill>
                  <a:schemeClr val="accent5">
                    <a:lumMod val="50000"/>
                  </a:schemeClr>
                </a:solidFill>
              </a:rPr>
              <a:t>Licencia al trabajador de la actividad pública y privada para la asistencia. médica y la terapia de rehabilitación de personas con discapacidad.</a:t>
            </a:r>
            <a:r>
              <a:rPr lang="es-PE" sz="2600" dirty="0" smtClean="0">
                <a:solidFill>
                  <a:schemeClr val="accent5">
                    <a:lumMod val="50000"/>
                  </a:schemeClr>
                </a:solidFill>
              </a:rPr>
              <a:t/>
            </a:r>
            <a:br>
              <a:rPr lang="es-PE" sz="2600" dirty="0" smtClean="0">
                <a:solidFill>
                  <a:schemeClr val="accent5">
                    <a:lumMod val="50000"/>
                  </a:schemeClr>
                </a:solidFill>
              </a:rPr>
            </a:br>
            <a:r>
              <a:rPr lang="es-PE" sz="4400" dirty="0" smtClean="0">
                <a:solidFill>
                  <a:schemeClr val="accent5">
                    <a:lumMod val="50000"/>
                  </a:schemeClr>
                </a:solidFill>
              </a:rPr>
              <a:t/>
            </a:r>
            <a:br>
              <a:rPr lang="es-PE" sz="4400" dirty="0" smtClean="0">
                <a:solidFill>
                  <a:schemeClr val="accent5">
                    <a:lumMod val="50000"/>
                  </a:schemeClr>
                </a:solidFill>
              </a:rPr>
            </a:br>
            <a:r>
              <a:rPr lang="es-PE" sz="3500" dirty="0" smtClean="0">
                <a:solidFill>
                  <a:schemeClr val="accent5">
                    <a:lumMod val="50000"/>
                  </a:schemeClr>
                </a:solidFill>
              </a:rPr>
              <a:t/>
            </a:r>
            <a:br>
              <a:rPr lang="es-PE" sz="3500" dirty="0" smtClean="0">
                <a:solidFill>
                  <a:schemeClr val="accent5">
                    <a:lumMod val="50000"/>
                  </a:schemeClr>
                </a:solidFill>
              </a:rPr>
            </a:br>
            <a:r>
              <a:rPr lang="es-PE" sz="2800" dirty="0" smtClean="0"/>
              <a:t/>
            </a:r>
            <a:br>
              <a:rPr lang="es-PE" sz="2800" dirty="0" smtClean="0"/>
            </a:br>
            <a:endParaRPr lang="es-PE" sz="2800" dirty="0"/>
          </a:p>
        </p:txBody>
      </p:sp>
      <p:sp>
        <p:nvSpPr>
          <p:cNvPr id="2" name="1 Título"/>
          <p:cNvSpPr>
            <a:spLocks noGrp="1"/>
          </p:cNvSpPr>
          <p:nvPr>
            <p:ph type="title"/>
          </p:nvPr>
        </p:nvSpPr>
        <p:spPr>
          <a:xfrm>
            <a:off x="500034" y="214290"/>
            <a:ext cx="8358246" cy="1143000"/>
          </a:xfrm>
        </p:spPr>
        <p:txBody>
          <a:bodyPr>
            <a:noAutofit/>
          </a:bodyPr>
          <a:lstStyle/>
          <a:p>
            <a:pPr fontAlgn="auto">
              <a:spcAft>
                <a:spcPts val="0"/>
              </a:spcAft>
              <a:defRPr/>
            </a:pPr>
            <a:r>
              <a:rPr lang="es-PE" sz="2800" dirty="0" smtClean="0">
                <a:solidFill>
                  <a:schemeClr val="bg2">
                    <a:lumMod val="50000"/>
                  </a:schemeClr>
                </a:solidFill>
              </a:rPr>
              <a:t>3.4.- OTROS SUPUESTOS DE SUSPENSIÓN</a:t>
            </a:r>
            <a:endParaRPr lang="es-PE" sz="2800" dirty="0">
              <a:solidFill>
                <a:schemeClr val="bg2">
                  <a:lumMod val="50000"/>
                </a:schemeClr>
              </a:solidFill>
            </a:endParaRPr>
          </a:p>
        </p:txBody>
      </p:sp>
    </p:spTree>
  </p:cSld>
  <p:clrMapOvr>
    <a:masterClrMapping/>
  </p:clrMapOvr>
  <p:transition spd="slow">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285728"/>
            <a:ext cx="8572560" cy="827528"/>
          </a:xfrm>
        </p:spPr>
        <p:txBody>
          <a:bodyPr/>
          <a:lstStyle/>
          <a:p>
            <a:pPr fontAlgn="auto">
              <a:spcAft>
                <a:spcPts val="0"/>
              </a:spcAft>
              <a:defRPr/>
            </a:pPr>
            <a:r>
              <a:rPr lang="es-PE" sz="2800" dirty="0" smtClean="0">
                <a:solidFill>
                  <a:schemeClr val="bg2">
                    <a:lumMod val="50000"/>
                  </a:schemeClr>
                </a:solidFill>
              </a:rPr>
              <a:t>3.4.1. LICENCIA PARA DEPORTISTAS CALIFICADOS</a:t>
            </a:r>
            <a:endParaRPr lang="es-PE" sz="2800" dirty="0">
              <a:solidFill>
                <a:schemeClr val="bg2">
                  <a:lumMod val="50000"/>
                </a:schemeClr>
              </a:solidFill>
            </a:endParaRPr>
          </a:p>
        </p:txBody>
      </p:sp>
      <p:sp>
        <p:nvSpPr>
          <p:cNvPr id="5" name="4 Rectángulo redondeado"/>
          <p:cNvSpPr/>
          <p:nvPr/>
        </p:nvSpPr>
        <p:spPr>
          <a:xfrm>
            <a:off x="7000875" y="6143625"/>
            <a:ext cx="1928813" cy="571500"/>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LEY N° 28036</a:t>
            </a:r>
          </a:p>
        </p:txBody>
      </p:sp>
      <p:sp>
        <p:nvSpPr>
          <p:cNvPr id="51203" name="AutoShape 2" descr="https://encrypted-tbn1.gstatic.com/images?q=tbn:ANd9GcRFL4HXNMmvaal0AkUzHDHpOSa0K0mBae4ismJvRoKJuYRHHWfKEQ">
            <a:hlinkClick r:id="rId2"/>
          </p:cNvPr>
          <p:cNvSpPr>
            <a:spLocks noChangeAspect="1" noChangeArrowheads="1"/>
          </p:cNvSpPr>
          <p:nvPr/>
        </p:nvSpPr>
        <p:spPr bwMode="auto">
          <a:xfrm>
            <a:off x="155575" y="-1646238"/>
            <a:ext cx="5905500" cy="3429001"/>
          </a:xfrm>
          <a:prstGeom prst="rect">
            <a:avLst/>
          </a:prstGeom>
          <a:noFill/>
          <a:ln w="9525">
            <a:noFill/>
            <a:miter lim="800000"/>
            <a:headEnd/>
            <a:tailEnd/>
          </a:ln>
        </p:spPr>
        <p:txBody>
          <a:bodyPr/>
          <a:lstStyle/>
          <a:p>
            <a:endParaRPr lang="es-ES">
              <a:latin typeface="Arial Narrow" pitchFamily="34" charset="0"/>
            </a:endParaRPr>
          </a:p>
        </p:txBody>
      </p:sp>
      <p:sp>
        <p:nvSpPr>
          <p:cNvPr id="51204" name="AutoShape 4" descr="https://encrypted-tbn1.gstatic.com/images?q=tbn:ANd9GcRFL4HXNMmvaal0AkUzHDHpOSa0K0mBae4ismJvRoKJuYRHHWfKEQ">
            <a:hlinkClick r:id="rId2"/>
          </p:cNvPr>
          <p:cNvSpPr>
            <a:spLocks noChangeAspect="1" noChangeArrowheads="1"/>
          </p:cNvSpPr>
          <p:nvPr/>
        </p:nvSpPr>
        <p:spPr bwMode="auto">
          <a:xfrm>
            <a:off x="155575" y="-1646238"/>
            <a:ext cx="5905500" cy="3429001"/>
          </a:xfrm>
          <a:prstGeom prst="rect">
            <a:avLst/>
          </a:prstGeom>
          <a:noFill/>
          <a:ln w="9525">
            <a:noFill/>
            <a:miter lim="800000"/>
            <a:headEnd/>
            <a:tailEnd/>
          </a:ln>
        </p:spPr>
        <p:txBody>
          <a:bodyPr/>
          <a:lstStyle/>
          <a:p>
            <a:endParaRPr lang="es-ES">
              <a:latin typeface="Arial Narrow" pitchFamily="34" charset="0"/>
            </a:endParaRPr>
          </a:p>
        </p:txBody>
      </p:sp>
      <p:pic>
        <p:nvPicPr>
          <p:cNvPr id="37896" name="Picture 8" descr="La atleta enfrentará nuevos retos deportivos. - local en Publimetro Perú"/>
          <p:cNvPicPr>
            <a:picLocks noChangeAspect="1" noChangeArrowheads="1"/>
          </p:cNvPicPr>
          <p:nvPr/>
        </p:nvPicPr>
        <p:blipFill>
          <a:blip r:embed="rId3"/>
          <a:srcRect/>
          <a:stretch>
            <a:fillRect/>
          </a:stretch>
        </p:blipFill>
        <p:spPr bwMode="auto">
          <a:xfrm>
            <a:off x="500063" y="1357313"/>
            <a:ext cx="2500312" cy="4214812"/>
          </a:xfrm>
          <a:prstGeom prst="rect">
            <a:avLst/>
          </a:prstGeom>
          <a:noFill/>
          <a:effectLst>
            <a:outerShdw blurRad="76200" dir="18900000" sy="23000" kx="-1200000" algn="bl" rotWithShape="0">
              <a:prstClr val="black">
                <a:alpha val="20000"/>
              </a:prstClr>
            </a:outerShdw>
          </a:effectLst>
        </p:spPr>
      </p:pic>
      <p:graphicFrame>
        <p:nvGraphicFramePr>
          <p:cNvPr id="11" name="10 Diagrama"/>
          <p:cNvGraphicFramePr/>
          <p:nvPr/>
        </p:nvGraphicFramePr>
        <p:xfrm>
          <a:off x="3143240" y="1142984"/>
          <a:ext cx="5143536"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357166"/>
            <a:ext cx="8229600" cy="898966"/>
          </a:xfrm>
        </p:spPr>
        <p:txBody>
          <a:bodyPr/>
          <a:lstStyle/>
          <a:p>
            <a:pPr fontAlgn="auto">
              <a:spcAft>
                <a:spcPts val="0"/>
              </a:spcAft>
              <a:defRPr/>
            </a:pPr>
            <a:r>
              <a:rPr lang="es-PE" sz="2800" dirty="0" smtClean="0">
                <a:solidFill>
                  <a:schemeClr val="bg2">
                    <a:lumMod val="50000"/>
                  </a:schemeClr>
                </a:solidFill>
              </a:rPr>
              <a:t>3.4.2.- LA DONACIÓN DE SANGRE</a:t>
            </a:r>
            <a:endParaRPr lang="es-PE" sz="2800" dirty="0">
              <a:solidFill>
                <a:schemeClr val="bg2">
                  <a:lumMod val="50000"/>
                </a:schemeClr>
              </a:solidFill>
            </a:endParaRPr>
          </a:p>
        </p:txBody>
      </p:sp>
      <p:graphicFrame>
        <p:nvGraphicFramePr>
          <p:cNvPr id="9" name="8 Diagrama"/>
          <p:cNvGraphicFramePr/>
          <p:nvPr/>
        </p:nvGraphicFramePr>
        <p:xfrm>
          <a:off x="357158" y="1214422"/>
          <a:ext cx="8072494"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6357938" y="6143625"/>
            <a:ext cx="214312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LEY N° 27282</a:t>
            </a:r>
          </a:p>
        </p:txBody>
      </p:sp>
    </p:spTree>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lstStyle/>
          <a:p>
            <a:pPr fontAlgn="auto">
              <a:spcAft>
                <a:spcPts val="0"/>
              </a:spcAft>
              <a:defRPr/>
            </a:pPr>
            <a:r>
              <a:rPr lang="es-PE" sz="2800" dirty="0" smtClean="0">
                <a:solidFill>
                  <a:schemeClr val="bg2">
                    <a:lumMod val="50000"/>
                  </a:schemeClr>
                </a:solidFill>
              </a:rPr>
              <a:t>3.4.3.- LICENCIA LABORAL POR ADOPCIÓN</a:t>
            </a:r>
            <a:endParaRPr lang="es-PE" sz="2800" dirty="0"/>
          </a:p>
        </p:txBody>
      </p:sp>
      <p:graphicFrame>
        <p:nvGraphicFramePr>
          <p:cNvPr id="4" name="3 Diagrama"/>
          <p:cNvGraphicFramePr/>
          <p:nvPr/>
        </p:nvGraphicFramePr>
        <p:xfrm>
          <a:off x="899592" y="1124744"/>
          <a:ext cx="7643866"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288" y="1071563"/>
            <a:ext cx="8208962" cy="5021262"/>
          </a:xfrm>
        </p:spPr>
        <p:txBody>
          <a:bodyPr>
            <a:normAutofit/>
          </a:bodyPr>
          <a:lstStyle/>
          <a:p>
            <a:pPr marL="365760" indent="-256032" algn="just" fontAlgn="auto">
              <a:spcAft>
                <a:spcPts val="0"/>
              </a:spcAft>
              <a:buFont typeface="Wingdings 3"/>
              <a:buNone/>
              <a:defRPr/>
            </a:pPr>
            <a:r>
              <a:rPr lang="es-PE" sz="2000" dirty="0" smtClean="0"/>
              <a:t>	</a:t>
            </a:r>
            <a:r>
              <a:rPr lang="es-PE" sz="2100" dirty="0" smtClean="0">
                <a:solidFill>
                  <a:schemeClr val="accent6">
                    <a:lumMod val="50000"/>
                  </a:schemeClr>
                </a:solidFill>
              </a:rPr>
              <a:t>La Ley N° 29248 “Ley del Servicio Militar” en su artículo 75, numerales 2 y 3 establece lo siguiente:</a:t>
            </a:r>
          </a:p>
          <a:p>
            <a:pPr marL="365760" indent="-256032" fontAlgn="auto">
              <a:spcAft>
                <a:spcPts val="0"/>
              </a:spcAft>
              <a:buFont typeface="Wingdings 3"/>
              <a:buNone/>
              <a:defRPr/>
            </a:pPr>
            <a:endParaRPr lang="es-PE" sz="2100" dirty="0" smtClean="0">
              <a:solidFill>
                <a:schemeClr val="accent6">
                  <a:lumMod val="50000"/>
                </a:schemeClr>
              </a:solidFill>
            </a:endParaRPr>
          </a:p>
          <a:p>
            <a:pPr marL="365760" indent="-256032" algn="just" fontAlgn="auto">
              <a:spcAft>
                <a:spcPts val="0"/>
              </a:spcAft>
              <a:buFont typeface="Wingdings 3"/>
              <a:buNone/>
              <a:defRPr/>
            </a:pPr>
            <a:r>
              <a:rPr lang="es-PE" sz="2100" dirty="0" smtClean="0">
                <a:solidFill>
                  <a:schemeClr val="accent6">
                    <a:lumMod val="50000"/>
                  </a:schemeClr>
                </a:solidFill>
              </a:rPr>
              <a:t>	“</a:t>
            </a:r>
            <a:r>
              <a:rPr lang="es-PE" sz="2100" i="1" dirty="0" smtClean="0">
                <a:solidFill>
                  <a:schemeClr val="accent6">
                    <a:lumMod val="50000"/>
                  </a:schemeClr>
                </a:solidFill>
              </a:rPr>
              <a:t>Artículo 75.- De los derechos y beneficios de los reservistas </a:t>
            </a:r>
          </a:p>
          <a:p>
            <a:pPr marL="365760" indent="-256032" algn="just" fontAlgn="auto">
              <a:spcAft>
                <a:spcPts val="0"/>
              </a:spcAft>
              <a:buFont typeface="Wingdings 3"/>
              <a:buNone/>
              <a:defRPr/>
            </a:pPr>
            <a:r>
              <a:rPr lang="es-PE" sz="2100" i="1" dirty="0" smtClean="0">
                <a:solidFill>
                  <a:schemeClr val="accent6">
                    <a:lumMod val="50000"/>
                  </a:schemeClr>
                </a:solidFill>
              </a:rPr>
              <a:t>	Todos aquellos que estando en la Reserva sean llamados a cumplir períodos de instrucción y entrenamiento o sean requeridos en casos de movilización o de grave amenaza o peligro inminente para la Seguridad y Defensa Nacional, tienen derecho a:</a:t>
            </a:r>
          </a:p>
          <a:p>
            <a:pPr marL="365760" indent="-256032" algn="just" fontAlgn="auto">
              <a:spcAft>
                <a:spcPts val="0"/>
              </a:spcAft>
              <a:buFont typeface="Wingdings 3"/>
              <a:buNone/>
              <a:defRPr/>
            </a:pPr>
            <a:r>
              <a:rPr lang="es-PE" sz="2100" i="1" dirty="0" smtClean="0">
                <a:solidFill>
                  <a:schemeClr val="accent6">
                    <a:lumMod val="50000"/>
                  </a:schemeClr>
                </a:solidFill>
              </a:rPr>
              <a:t> 	2. Licencia con goce de haber durante el período, la cual será acreditada con la constancia respectiva, si labora en el sector público.</a:t>
            </a:r>
          </a:p>
          <a:p>
            <a:pPr marL="365760" indent="-256032" algn="just" fontAlgn="auto">
              <a:spcAft>
                <a:spcPts val="0"/>
              </a:spcAft>
              <a:buFont typeface="Wingdings 3"/>
              <a:buNone/>
              <a:defRPr/>
            </a:pPr>
            <a:r>
              <a:rPr lang="es-PE" sz="2100" i="1" dirty="0" smtClean="0">
                <a:solidFill>
                  <a:schemeClr val="accent6">
                    <a:lumMod val="50000"/>
                  </a:schemeClr>
                </a:solidFill>
              </a:rPr>
              <a:t>	3. Licencia con goce de haber hasta por un máximo de 30 (treinta) días si se trata de trabajador dependiente en el sector privado. Vencido el plazo, el Estado asumirá el pago de las remuneraciones y bonificaciones por intermedio de la Institución de las Fuerzas Armadas respectiva.”</a:t>
            </a:r>
            <a:endParaRPr lang="es-PE" sz="2100" i="1" dirty="0">
              <a:solidFill>
                <a:schemeClr val="accent6">
                  <a:lumMod val="50000"/>
                </a:schemeClr>
              </a:solidFill>
            </a:endParaRPr>
          </a:p>
        </p:txBody>
      </p:sp>
      <p:sp>
        <p:nvSpPr>
          <p:cNvPr id="2" name="1 Título"/>
          <p:cNvSpPr>
            <a:spLocks noGrp="1"/>
          </p:cNvSpPr>
          <p:nvPr>
            <p:ph type="title"/>
          </p:nvPr>
        </p:nvSpPr>
        <p:spPr>
          <a:xfrm>
            <a:off x="642910" y="357166"/>
            <a:ext cx="8229600" cy="1000132"/>
          </a:xfrm>
        </p:spPr>
        <p:txBody>
          <a:bodyPr>
            <a:normAutofit fontScale="90000"/>
          </a:bodyPr>
          <a:lstStyle/>
          <a:p>
            <a:pPr fontAlgn="auto">
              <a:spcAft>
                <a:spcPts val="0"/>
              </a:spcAft>
              <a:defRPr/>
            </a:pPr>
            <a:r>
              <a:rPr lang="es-PE" sz="3100" dirty="0" smtClean="0">
                <a:solidFill>
                  <a:schemeClr val="bg2">
                    <a:lumMod val="50000"/>
                  </a:schemeClr>
                </a:solidFill>
              </a:rPr>
              <a:t>3.4.4.- CUMPLIMIENTO DEL SERVICIO MILITAR </a:t>
            </a:r>
            <a:r>
              <a:rPr lang="es-PE" dirty="0" smtClean="0"/>
              <a:t/>
            </a:r>
            <a:br>
              <a:rPr lang="es-PE" dirty="0" smtClean="0"/>
            </a:br>
            <a:r>
              <a:rPr lang="es-PE" dirty="0" smtClean="0"/>
              <a:t>	</a:t>
            </a:r>
            <a:endParaRPr lang="es-PE" dirty="0"/>
          </a:p>
        </p:txBody>
      </p:sp>
    </p:spTree>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75" y="2357438"/>
            <a:ext cx="8358188" cy="3625850"/>
          </a:xfrm>
        </p:spPr>
        <p:txBody>
          <a:bodyPr>
            <a:normAutofit fontScale="92500"/>
          </a:bodyPr>
          <a:lstStyle/>
          <a:p>
            <a:pPr marL="365760" indent="-256032" algn="just" fontAlgn="auto">
              <a:spcAft>
                <a:spcPts val="0"/>
              </a:spcAft>
              <a:buFont typeface="Wingdings 3"/>
              <a:buNone/>
              <a:defRPr/>
            </a:pPr>
            <a:r>
              <a:rPr lang="es-PE" sz="3800" dirty="0" smtClean="0"/>
              <a:t>	</a:t>
            </a:r>
            <a:r>
              <a:rPr lang="es-PE" sz="2400" dirty="0" smtClean="0">
                <a:solidFill>
                  <a:schemeClr val="accent6">
                    <a:lumMod val="50000"/>
                  </a:schemeClr>
                </a:solidFill>
              </a:rPr>
              <a:t>La Ley N° 30012 del 14 de marzo de 2013 “Ley que Concede el Derecho de Licencia a Trabajadores con Familiares Directos que se encuentran con Enfermedad en Estado Grave o Terminal o Sufran Accidente Grave” en sus artículos 2 y 3 reconoce el derecho a la licencia de los trabajadores.</a:t>
            </a:r>
          </a:p>
          <a:p>
            <a:pPr marL="365760" indent="-256032" algn="just" fontAlgn="auto">
              <a:spcAft>
                <a:spcPts val="0"/>
              </a:spcAft>
              <a:buFont typeface="Wingdings 3"/>
              <a:buNone/>
              <a:defRPr/>
            </a:pPr>
            <a:endParaRPr lang="es-PE" sz="3800" dirty="0" smtClean="0"/>
          </a:p>
          <a:p>
            <a:pPr marL="365760" indent="-256032" algn="just" fontAlgn="auto">
              <a:spcAft>
                <a:spcPts val="0"/>
              </a:spcAft>
              <a:buFont typeface="Wingdings 3"/>
              <a:buNone/>
              <a:defRPr/>
            </a:pPr>
            <a:endParaRPr lang="es-PE" sz="2400" b="1" dirty="0" smtClean="0"/>
          </a:p>
          <a:p>
            <a:pPr marL="365760" indent="-256032" algn="just" fontAlgn="auto">
              <a:spcAft>
                <a:spcPts val="0"/>
              </a:spcAft>
              <a:buFont typeface="Wingdings 3"/>
              <a:buNone/>
              <a:defRPr/>
            </a:pPr>
            <a:r>
              <a:rPr lang="es-PE" sz="2400" b="1" dirty="0" smtClean="0"/>
              <a:t>	</a:t>
            </a:r>
            <a:r>
              <a:rPr lang="es-PE" dirty="0" smtClean="0"/>
              <a:t/>
            </a:r>
            <a:br>
              <a:rPr lang="es-PE" dirty="0" smtClean="0"/>
            </a:br>
            <a:endParaRPr lang="es-PE" dirty="0" smtClean="0"/>
          </a:p>
        </p:txBody>
      </p:sp>
      <p:sp>
        <p:nvSpPr>
          <p:cNvPr id="2" name="1 Título"/>
          <p:cNvSpPr>
            <a:spLocks noGrp="1"/>
          </p:cNvSpPr>
          <p:nvPr>
            <p:ph type="title"/>
          </p:nvPr>
        </p:nvSpPr>
        <p:spPr>
          <a:xfrm>
            <a:off x="500034" y="500042"/>
            <a:ext cx="8372476" cy="1714488"/>
          </a:xfrm>
        </p:spPr>
        <p:txBody>
          <a:bodyPr>
            <a:noAutofit/>
          </a:bodyPr>
          <a:lstStyle/>
          <a:p>
            <a:pPr algn="just" fontAlgn="auto">
              <a:spcAft>
                <a:spcPts val="0"/>
              </a:spcAft>
              <a:defRPr/>
            </a:pPr>
            <a:r>
              <a:rPr lang="es-PE" sz="2800" dirty="0" smtClean="0">
                <a:solidFill>
                  <a:schemeClr val="bg2">
                    <a:lumMod val="50000"/>
                  </a:schemeClr>
                </a:solidFill>
              </a:rPr>
              <a:t>3.4.5.- FAMILIARES DIRECTOS QUE SE ENCUENTRAN CON ENFERMEDAD EN ESTADO GRAVE O TERMINAL O SUFRAN ACCIDENTE GRAVE </a:t>
            </a:r>
            <a:endParaRPr lang="es-PE" sz="2800" dirty="0">
              <a:solidFill>
                <a:schemeClr val="bg2">
                  <a:lumMod val="50000"/>
                </a:schemeClr>
              </a:solidFill>
            </a:endParaRPr>
          </a:p>
        </p:txBody>
      </p:sp>
    </p:spTree>
  </p:cSld>
  <p:clrMapOvr>
    <a:masterClrMapping/>
  </p:clrMapOvr>
  <p:transition spd="slow">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625" y="571500"/>
            <a:ext cx="8215313" cy="5632450"/>
          </a:xfrm>
          <a:prstGeom prst="rect">
            <a:avLst/>
          </a:prstGeom>
        </p:spPr>
        <p:txBody>
          <a:bodyPr>
            <a:spAutoFit/>
          </a:bodyPr>
          <a:lstStyle/>
          <a:p>
            <a:pPr fontAlgn="auto">
              <a:spcBef>
                <a:spcPts val="0"/>
              </a:spcBef>
              <a:spcAft>
                <a:spcPts val="0"/>
              </a:spcAft>
              <a:defRPr/>
            </a:pPr>
            <a:r>
              <a:rPr lang="es-PE" sz="2000" b="1" i="1" dirty="0">
                <a:solidFill>
                  <a:schemeClr val="accent6">
                    <a:lumMod val="50000"/>
                  </a:schemeClr>
                </a:solidFill>
                <a:latin typeface="+mn-lt"/>
              </a:rPr>
              <a:t>“Artículo 2. Licencia por enfermedad grave o terminal o por accidente grave</a:t>
            </a:r>
            <a:r>
              <a:rPr lang="es-PE" sz="2000" i="1" dirty="0">
                <a:solidFill>
                  <a:schemeClr val="accent6">
                    <a:lumMod val="50000"/>
                  </a:schemeClr>
                </a:solidFill>
                <a:latin typeface="+mn-lt"/>
              </a:rPr>
              <a:t/>
            </a:r>
            <a:br>
              <a:rPr lang="es-PE" sz="2000" i="1" dirty="0">
                <a:solidFill>
                  <a:schemeClr val="accent6">
                    <a:lumMod val="50000"/>
                  </a:schemeClr>
                </a:solidFill>
                <a:latin typeface="+mn-lt"/>
              </a:rPr>
            </a:br>
            <a:r>
              <a:rPr lang="es-PE" sz="2000" i="1" dirty="0">
                <a:solidFill>
                  <a:schemeClr val="accent6">
                    <a:lumMod val="50000"/>
                  </a:schemeClr>
                </a:solidFill>
                <a:latin typeface="+mn-lt"/>
              </a:rPr>
              <a:t>La licencia a que se refiere el artículo 1 es otorgada por el plazo máximo de siete días calendario, con goce de haber. De ser necesario más días de licencia, estos son concedidos por un lapso adicional no mayor de treinta días, a cuenta del derecho vacacional.</a:t>
            </a:r>
            <a:br>
              <a:rPr lang="es-PE" sz="2000" i="1" dirty="0">
                <a:solidFill>
                  <a:schemeClr val="accent6">
                    <a:lumMod val="50000"/>
                  </a:schemeClr>
                </a:solidFill>
                <a:latin typeface="+mn-lt"/>
              </a:rPr>
            </a:br>
            <a:r>
              <a:rPr lang="es-PE" sz="2000" i="1" dirty="0">
                <a:solidFill>
                  <a:schemeClr val="accent6">
                    <a:lumMod val="50000"/>
                  </a:schemeClr>
                </a:solidFill>
                <a:latin typeface="+mn-lt"/>
              </a:rPr>
              <a:t>De existir una situación excepcional que haga ineludible la asistencia al familiar directo, fuera del plazo previsto en el párrafo precedente, se pueden compensar las horas utilizadas para dicho fin con horas extraordinarias de labores, previo acuerdo con el empleador.”</a:t>
            </a:r>
            <a:br>
              <a:rPr lang="es-PE" sz="2000" i="1" dirty="0">
                <a:solidFill>
                  <a:schemeClr val="accent6">
                    <a:lumMod val="50000"/>
                  </a:schemeClr>
                </a:solidFill>
                <a:latin typeface="+mn-lt"/>
              </a:rPr>
            </a:br>
            <a:endParaRPr lang="es-PE" sz="2000" i="1" dirty="0">
              <a:solidFill>
                <a:schemeClr val="accent6">
                  <a:lumMod val="50000"/>
                </a:schemeClr>
              </a:solidFill>
              <a:latin typeface="+mn-lt"/>
            </a:endParaRPr>
          </a:p>
          <a:p>
            <a:pPr fontAlgn="auto">
              <a:spcBef>
                <a:spcPts val="0"/>
              </a:spcBef>
              <a:spcAft>
                <a:spcPts val="0"/>
              </a:spcAft>
              <a:defRPr/>
            </a:pPr>
            <a:r>
              <a:rPr lang="es-PE" sz="2000" i="1" dirty="0">
                <a:solidFill>
                  <a:schemeClr val="accent6">
                    <a:lumMod val="50000"/>
                  </a:schemeClr>
                </a:solidFill>
                <a:latin typeface="+mn-lt"/>
              </a:rPr>
              <a:t/>
            </a:r>
            <a:br>
              <a:rPr lang="es-PE" sz="2000" i="1" dirty="0">
                <a:solidFill>
                  <a:schemeClr val="accent6">
                    <a:lumMod val="50000"/>
                  </a:schemeClr>
                </a:solidFill>
                <a:latin typeface="+mn-lt"/>
              </a:rPr>
            </a:br>
            <a:r>
              <a:rPr lang="es-PE" sz="2000" i="1" dirty="0">
                <a:solidFill>
                  <a:schemeClr val="accent6">
                    <a:lumMod val="50000"/>
                  </a:schemeClr>
                </a:solidFill>
                <a:latin typeface="+mn-lt"/>
              </a:rPr>
              <a:t>“</a:t>
            </a:r>
            <a:r>
              <a:rPr lang="es-PE" sz="2000" b="1" i="1" dirty="0">
                <a:solidFill>
                  <a:schemeClr val="accent6">
                    <a:lumMod val="50000"/>
                  </a:schemeClr>
                </a:solidFill>
                <a:latin typeface="+mn-lt"/>
              </a:rPr>
              <a:t>Artículo 3. Comunicación al empleador</a:t>
            </a:r>
            <a:r>
              <a:rPr lang="es-PE" sz="2000" i="1" dirty="0">
                <a:solidFill>
                  <a:schemeClr val="accent6">
                    <a:lumMod val="50000"/>
                  </a:schemeClr>
                </a:solidFill>
                <a:latin typeface="+mn-lt"/>
              </a:rPr>
              <a:t/>
            </a:r>
            <a:br>
              <a:rPr lang="es-PE" sz="2000" i="1" dirty="0">
                <a:solidFill>
                  <a:schemeClr val="accent6">
                    <a:lumMod val="50000"/>
                  </a:schemeClr>
                </a:solidFill>
                <a:latin typeface="+mn-lt"/>
              </a:rPr>
            </a:br>
            <a:r>
              <a:rPr lang="es-PE" sz="2000" i="1" dirty="0">
                <a:solidFill>
                  <a:schemeClr val="accent6">
                    <a:lumMod val="50000"/>
                  </a:schemeClr>
                </a:solidFill>
                <a:latin typeface="+mn-lt"/>
              </a:rPr>
              <a:t>El trabajador comunica al empleador dando cuenta del ejercicio de este derecho, dentro de las cuarenta y ocho horas de producido o conocido el suceso, adjuntando el certificado médico suscrito por el profesional de la salud autorizado, con el que se acredite el estado grave o terminal o el serio riesgo para la vida como consecuencia del accidente sufrido por el familiar directo.”</a:t>
            </a:r>
            <a:br>
              <a:rPr lang="es-PE" sz="2000" i="1" dirty="0">
                <a:solidFill>
                  <a:schemeClr val="accent6">
                    <a:lumMod val="50000"/>
                  </a:schemeClr>
                </a:solidFill>
                <a:latin typeface="+mn-lt"/>
              </a:rPr>
            </a:br>
            <a:endParaRPr lang="es-PE" sz="2000" i="1" dirty="0">
              <a:solidFill>
                <a:schemeClr val="accent6">
                  <a:lumMod val="50000"/>
                </a:schemeClr>
              </a:solidFill>
              <a:latin typeface="+mn-lt"/>
            </a:endParaRPr>
          </a:p>
        </p:txBody>
      </p:sp>
      <p:sp>
        <p:nvSpPr>
          <p:cNvPr id="3" name="2 Rectángulo"/>
          <p:cNvSpPr/>
          <p:nvPr/>
        </p:nvSpPr>
        <p:spPr>
          <a:xfrm>
            <a:off x="6500813" y="6143625"/>
            <a:ext cx="1928812" cy="500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LEY N° 30012 </a:t>
            </a:r>
          </a:p>
        </p:txBody>
      </p:sp>
    </p:spTree>
  </p:cSld>
  <p:clrMapOvr>
    <a:masterClrMapping/>
  </p:clrMapOvr>
  <p:transition spd="slow">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28596" y="285728"/>
            <a:ext cx="8272463" cy="1417637"/>
          </a:xfrm>
        </p:spPr>
        <p:txBody>
          <a:bodyPr>
            <a:noAutofit/>
          </a:bodyPr>
          <a:lstStyle/>
          <a:p>
            <a:pPr algn="just" fontAlgn="auto">
              <a:spcAft>
                <a:spcPts val="0"/>
              </a:spcAft>
              <a:defRPr/>
            </a:pPr>
            <a:r>
              <a:rPr lang="es-PE" sz="2600" dirty="0" smtClean="0">
                <a:solidFill>
                  <a:schemeClr val="bg2">
                    <a:lumMod val="50000"/>
                  </a:schemeClr>
                </a:solidFill>
              </a:rPr>
              <a:t>3.4.6.- LICENCIA AL TRABAJADOR DE LA ACTIVIDAD PÚBLICA Y PRIVADA PARA LA ASISTENCIA MÉDICA Y LA TERAPIA DE REHABILITACIÓN DE PERSONAS CON DISCAPACIDAD</a:t>
            </a:r>
            <a:endParaRPr lang="es-PE" sz="2600" dirty="0">
              <a:solidFill>
                <a:schemeClr val="bg2">
                  <a:lumMod val="50000"/>
                </a:schemeClr>
              </a:solidFill>
            </a:endParaRPr>
          </a:p>
        </p:txBody>
      </p:sp>
      <p:graphicFrame>
        <p:nvGraphicFramePr>
          <p:cNvPr id="13" name="12 Diagrama"/>
          <p:cNvGraphicFramePr/>
          <p:nvPr/>
        </p:nvGraphicFramePr>
        <p:xfrm>
          <a:off x="500034" y="2071678"/>
          <a:ext cx="8286808"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5715000" y="6286500"/>
            <a:ext cx="2857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LEY N° 30119</a:t>
            </a:r>
          </a:p>
        </p:txBody>
      </p:sp>
    </p:spTree>
  </p:cSld>
  <p:clrMapOvr>
    <a:masterClrMapping/>
  </p:clrMapOvr>
  <p:transition spd="slow">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3116"/>
            <a:ext cx="8229600" cy="1143000"/>
          </a:xfrm>
        </p:spPr>
        <p:txBody>
          <a:bodyPr>
            <a:noAutofit/>
          </a:bodyPr>
          <a:lstStyle/>
          <a:p>
            <a:pPr algn="ctr" fontAlgn="auto">
              <a:spcAft>
                <a:spcPts val="0"/>
              </a:spcAft>
              <a:defRPr/>
            </a:pPr>
            <a:r>
              <a:rPr lang="es-PE" sz="4000" dirty="0" smtClean="0">
                <a:solidFill>
                  <a:schemeClr val="bg2">
                    <a:lumMod val="50000"/>
                  </a:schemeClr>
                </a:solidFill>
                <a:effectLst/>
              </a:rPr>
              <a:t>EXTINCIÓN DE LA RELACIÓN DE EMPLEO PÚBLICO</a:t>
            </a:r>
            <a:endParaRPr lang="es-PE" sz="4000" dirty="0">
              <a:solidFill>
                <a:schemeClr val="bg2">
                  <a:lumMod val="50000"/>
                </a:schemeClr>
              </a:solidFill>
              <a:effectLst/>
            </a:endParaRPr>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143000"/>
          </a:xfrm>
        </p:spPr>
        <p:txBody>
          <a:bodyPr>
            <a:normAutofit/>
          </a:bodyPr>
          <a:lstStyle/>
          <a:p>
            <a:r>
              <a:rPr lang="es-PE" sz="2800" dirty="0" smtClean="0">
                <a:solidFill>
                  <a:schemeClr val="bg2">
                    <a:lumMod val="50000"/>
                  </a:schemeClr>
                </a:solidFill>
              </a:rPr>
              <a:t>3.- DECLARACIÓN DE LA SUSPENSIÓN DEL SERVICIO CIVIL</a:t>
            </a:r>
            <a:endParaRPr lang="es-PE" sz="2800" dirty="0">
              <a:solidFill>
                <a:schemeClr val="bg2">
                  <a:lumMod val="50000"/>
                </a:schemeClr>
              </a:solidFill>
            </a:endParaRPr>
          </a:p>
        </p:txBody>
      </p:sp>
      <p:graphicFrame>
        <p:nvGraphicFramePr>
          <p:cNvPr id="3" name="2 Diagrama"/>
          <p:cNvGraphicFramePr/>
          <p:nvPr/>
        </p:nvGraphicFramePr>
        <p:xfrm>
          <a:off x="714348" y="2071678"/>
          <a:ext cx="7500990" cy="2532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143108" y="6215082"/>
            <a:ext cx="664370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smtClean="0">
                <a:solidFill>
                  <a:schemeClr val="bg2">
                    <a:lumMod val="50000"/>
                  </a:schemeClr>
                </a:solidFill>
              </a:rPr>
              <a:t>D.S</a:t>
            </a:r>
            <a:r>
              <a:rPr lang="es-PE" sz="1600" b="1" dirty="0">
                <a:solidFill>
                  <a:schemeClr val="bg2">
                    <a:lumMod val="50000"/>
                  </a:schemeClr>
                </a:solidFill>
              </a:rPr>
              <a:t>. 040-2014-PCM  REGLAMENTO LSC, ART</a:t>
            </a:r>
            <a:r>
              <a:rPr lang="es-PE" sz="1600" b="1" dirty="0" smtClean="0">
                <a:solidFill>
                  <a:schemeClr val="bg2">
                    <a:lumMod val="50000"/>
                  </a:schemeClr>
                </a:solidFill>
              </a:rPr>
              <a:t>. 192, SEGUNDO PÁRRAFO</a:t>
            </a:r>
            <a:endParaRPr lang="es-PE" sz="1600" b="1" dirty="0">
              <a:solidFill>
                <a:schemeClr val="bg2">
                  <a:lumMod val="5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14348" y="857232"/>
            <a:ext cx="7715304" cy="766784"/>
          </a:xfrm>
        </p:spPr>
        <p:txBody>
          <a:bodyPr/>
          <a:lstStyle/>
          <a:p>
            <a:pPr fontAlgn="auto">
              <a:spcAft>
                <a:spcPts val="0"/>
              </a:spcAft>
              <a:defRPr/>
            </a:pPr>
            <a:r>
              <a:rPr lang="es-PE" sz="2800" dirty="0" smtClean="0">
                <a:solidFill>
                  <a:schemeClr val="bg2">
                    <a:lumMod val="50000"/>
                  </a:schemeClr>
                </a:solidFill>
                <a:effectLst/>
              </a:rPr>
              <a:t>5. DEFINICIÓN</a:t>
            </a:r>
            <a:endParaRPr lang="es-PE" sz="2800" dirty="0">
              <a:solidFill>
                <a:schemeClr val="bg2">
                  <a:lumMod val="50000"/>
                </a:schemeClr>
              </a:solidFill>
              <a:effectLst/>
            </a:endParaRPr>
          </a:p>
        </p:txBody>
      </p:sp>
      <p:sp>
        <p:nvSpPr>
          <p:cNvPr id="3" name="2 Marcador de contenido"/>
          <p:cNvSpPr>
            <a:spLocks noGrp="1"/>
          </p:cNvSpPr>
          <p:nvPr>
            <p:ph idx="4294967295"/>
          </p:nvPr>
        </p:nvSpPr>
        <p:spPr>
          <a:xfrm>
            <a:off x="428625" y="1857375"/>
            <a:ext cx="8143875" cy="4187825"/>
          </a:xfrm>
        </p:spPr>
        <p:txBody>
          <a:bodyPr>
            <a:normAutofit/>
          </a:bodyPr>
          <a:lstStyle/>
          <a:p>
            <a:pPr marL="365760" indent="-256032" algn="just" fontAlgn="auto">
              <a:spcAft>
                <a:spcPts val="0"/>
              </a:spcAft>
              <a:buFont typeface="Wingdings 3"/>
              <a:buNone/>
              <a:defRPr/>
            </a:pPr>
            <a:r>
              <a:rPr lang="es-PE" dirty="0" smtClean="0">
                <a:solidFill>
                  <a:srgbClr val="FF0000"/>
                </a:solidFill>
              </a:rPr>
              <a:t>	</a:t>
            </a:r>
            <a:r>
              <a:rPr lang="es-PE" sz="2200" dirty="0" smtClean="0">
                <a:solidFill>
                  <a:schemeClr val="accent5">
                    <a:lumMod val="50000"/>
                  </a:schemeClr>
                </a:solidFill>
              </a:rPr>
              <a:t>Es la terminación de la relación laboral sea por decisión unilateral de la entidad pública, del servidor público, o por mutuo acuerdo de ambas partes o por causas ajenas a la voluntad de las mismas.</a:t>
            </a:r>
            <a:endParaRPr lang="es-PE" sz="2200" dirty="0">
              <a:solidFill>
                <a:schemeClr val="accent5">
                  <a:lumMod val="50000"/>
                </a:schemeClr>
              </a:solidFill>
            </a:endParaRPr>
          </a:p>
        </p:txBody>
      </p:sp>
    </p:spTree>
  </p:cSld>
  <p:clrMapOvr>
    <a:masterClrMapping/>
  </p:clrMapOvr>
  <p:transition spd="slow">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285728"/>
            <a:ext cx="8229600" cy="1143000"/>
          </a:xfrm>
        </p:spPr>
        <p:txBody>
          <a:bodyPr>
            <a:normAutofit/>
          </a:bodyPr>
          <a:lstStyle/>
          <a:p>
            <a:r>
              <a:rPr lang="es-PE" sz="2800" dirty="0" smtClean="0">
                <a:solidFill>
                  <a:schemeClr val="bg2">
                    <a:lumMod val="50000"/>
                  </a:schemeClr>
                </a:solidFill>
              </a:rPr>
              <a:t>FORMALIDAD DEL TÉRMINO</a:t>
            </a:r>
            <a:endParaRPr lang="es-PE" sz="2800" dirty="0">
              <a:solidFill>
                <a:schemeClr val="bg2">
                  <a:lumMod val="50000"/>
                </a:schemeClr>
              </a:solidFill>
            </a:endParaRPr>
          </a:p>
        </p:txBody>
      </p:sp>
      <p:graphicFrame>
        <p:nvGraphicFramePr>
          <p:cNvPr id="4" name="3 Diagrama"/>
          <p:cNvGraphicFramePr/>
          <p:nvPr/>
        </p:nvGraphicFramePr>
        <p:xfrm>
          <a:off x="1571604" y="1643050"/>
          <a:ext cx="6096000"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285984" y="6215082"/>
            <a:ext cx="664370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smtClean="0">
                <a:solidFill>
                  <a:schemeClr val="bg2">
                    <a:lumMod val="50000"/>
                  </a:schemeClr>
                </a:solidFill>
              </a:rPr>
              <a:t> D.S</a:t>
            </a:r>
            <a:r>
              <a:rPr lang="es-PE" sz="1600" b="1" dirty="0">
                <a:solidFill>
                  <a:schemeClr val="bg2">
                    <a:lumMod val="50000"/>
                  </a:schemeClr>
                </a:solidFill>
              </a:rPr>
              <a:t>. 040-2014-PCM  REGLAMENTO LSC, ART</a:t>
            </a:r>
            <a:r>
              <a:rPr lang="es-PE" sz="1600" b="1" dirty="0" smtClean="0">
                <a:solidFill>
                  <a:schemeClr val="bg2">
                    <a:lumMod val="50000"/>
                  </a:schemeClr>
                </a:solidFill>
              </a:rPr>
              <a:t>. 204</a:t>
            </a:r>
            <a:endParaRPr lang="es-PE" sz="1600" b="1" dirty="0">
              <a:solidFill>
                <a:schemeClr val="bg2">
                  <a:lumMod val="50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8229600" cy="1143000"/>
          </a:xfrm>
        </p:spPr>
        <p:txBody>
          <a:bodyPr>
            <a:normAutofit/>
          </a:bodyPr>
          <a:lstStyle/>
          <a:p>
            <a:r>
              <a:rPr lang="es-PE" sz="2800" dirty="0" smtClean="0">
                <a:solidFill>
                  <a:schemeClr val="bg2">
                    <a:lumMod val="50000"/>
                  </a:schemeClr>
                </a:solidFill>
              </a:rPr>
              <a:t>ENTREGA DE INFORME DE GESTIÓN</a:t>
            </a:r>
            <a:endParaRPr lang="es-PE" sz="2800" dirty="0">
              <a:solidFill>
                <a:schemeClr val="bg2">
                  <a:lumMod val="50000"/>
                </a:schemeClr>
              </a:solidFill>
            </a:endParaRPr>
          </a:p>
        </p:txBody>
      </p:sp>
      <p:graphicFrame>
        <p:nvGraphicFramePr>
          <p:cNvPr id="3" name="2 Diagrama"/>
          <p:cNvGraphicFramePr/>
          <p:nvPr/>
        </p:nvGraphicFramePr>
        <p:xfrm>
          <a:off x="785786" y="2214554"/>
          <a:ext cx="750099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2071670" y="6215082"/>
            <a:ext cx="664370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smtClean="0">
                <a:solidFill>
                  <a:schemeClr val="bg2">
                    <a:lumMod val="50000"/>
                  </a:schemeClr>
                </a:solidFill>
              </a:rPr>
              <a:t> D.S</a:t>
            </a:r>
            <a:r>
              <a:rPr lang="es-PE" sz="1600" b="1" dirty="0">
                <a:solidFill>
                  <a:schemeClr val="bg2">
                    <a:lumMod val="50000"/>
                  </a:schemeClr>
                </a:solidFill>
              </a:rPr>
              <a:t>. 040-2014-PCM  REGLAMENTO LSC, ART</a:t>
            </a:r>
            <a:r>
              <a:rPr lang="es-PE" sz="1600" b="1" dirty="0" smtClean="0">
                <a:solidFill>
                  <a:schemeClr val="bg2">
                    <a:lumMod val="50000"/>
                  </a:schemeClr>
                </a:solidFill>
              </a:rPr>
              <a:t>. 205</a:t>
            </a:r>
            <a:endParaRPr lang="es-PE" sz="1600" b="1" dirty="0">
              <a:solidFill>
                <a:schemeClr val="bg2">
                  <a:lumMod val="5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Marcador de contenido"/>
          <p:cNvSpPr>
            <a:spLocks noGrp="1"/>
          </p:cNvSpPr>
          <p:nvPr>
            <p:ph idx="1"/>
          </p:nvPr>
        </p:nvSpPr>
        <p:spPr>
          <a:xfrm>
            <a:off x="428625" y="1071563"/>
            <a:ext cx="8229600" cy="5143500"/>
          </a:xfrm>
        </p:spPr>
        <p:txBody>
          <a:bodyPr>
            <a:normAutofit fontScale="85000" lnSpcReduction="20000"/>
          </a:bodyPr>
          <a:lstStyle/>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Fallecimiento</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Renuncia</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Jubilación</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Mutuo acuerdo</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Alcanzar el límite de edad</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Pérdida o renuncia de la nacionalidad peruana</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La sanción de destitución</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La inhabilitación </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Cese por causa justa relativa a la capacidad del servidor  en los casos de desaprobación</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No superar el período de prueba</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Supresión del puesto</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Extinción de la entidad por mandato expreso</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Por decisión discrecional</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Incapacidad física o mental del servidor</a:t>
            </a:r>
          </a:p>
          <a:p>
            <a:pPr marL="624078" indent="-514350" fontAlgn="auto">
              <a:spcAft>
                <a:spcPts val="0"/>
              </a:spcAft>
              <a:buClr>
                <a:schemeClr val="accent1">
                  <a:lumMod val="75000"/>
                </a:schemeClr>
              </a:buClr>
              <a:buSzPct val="80000"/>
              <a:buFont typeface="Wingdings 3"/>
              <a:buAutoNum type="alphaUcParenR"/>
              <a:defRPr/>
            </a:pPr>
            <a:r>
              <a:rPr lang="es-PE" sz="2500" dirty="0" smtClean="0">
                <a:solidFill>
                  <a:schemeClr val="accent5">
                    <a:lumMod val="50000"/>
                  </a:schemeClr>
                </a:solidFill>
              </a:rPr>
              <a:t>De manera facultativa para el servidor</a:t>
            </a:r>
          </a:p>
          <a:p>
            <a:pPr marL="624078" indent="-514350" fontAlgn="auto">
              <a:spcAft>
                <a:spcPts val="0"/>
              </a:spcAft>
              <a:buFont typeface="Wingdings 3"/>
              <a:buAutoNum type="alphaUcParenR"/>
              <a:defRPr/>
            </a:pPr>
            <a:endParaRPr lang="es-PE" sz="2400" b="1" dirty="0" smtClean="0">
              <a:solidFill>
                <a:srgbClr val="002060"/>
              </a:solidFill>
            </a:endParaRPr>
          </a:p>
          <a:p>
            <a:pPr marL="624078" indent="-514350" fontAlgn="auto">
              <a:spcAft>
                <a:spcPts val="0"/>
              </a:spcAft>
              <a:buFont typeface="Wingdings 3"/>
              <a:buAutoNum type="alphaUcParenR"/>
              <a:defRPr/>
            </a:pPr>
            <a:endParaRPr lang="es-PE" sz="2400" b="1" dirty="0" smtClean="0">
              <a:solidFill>
                <a:srgbClr val="002060"/>
              </a:solidFill>
            </a:endParaRPr>
          </a:p>
          <a:p>
            <a:pPr marL="624078" indent="-514350" fontAlgn="auto">
              <a:spcAft>
                <a:spcPts val="0"/>
              </a:spcAft>
              <a:buFont typeface="Wingdings 3"/>
              <a:buAutoNum type="alphaUcParenR"/>
              <a:defRPr/>
            </a:pPr>
            <a:endParaRPr lang="es-PE" sz="2400" b="1" dirty="0" smtClean="0">
              <a:solidFill>
                <a:srgbClr val="002060"/>
              </a:solidFill>
            </a:endParaRPr>
          </a:p>
          <a:p>
            <a:pPr marL="624078" indent="-514350" fontAlgn="auto">
              <a:spcAft>
                <a:spcPts val="0"/>
              </a:spcAft>
              <a:buFont typeface="Wingdings 3"/>
              <a:buAutoNum type="alphaUcParenR"/>
              <a:defRPr/>
            </a:pPr>
            <a:endParaRPr lang="es-PE" sz="2400" b="1" dirty="0" smtClean="0">
              <a:solidFill>
                <a:srgbClr val="002060"/>
              </a:solidFill>
            </a:endParaRPr>
          </a:p>
          <a:p>
            <a:pPr marL="624078" indent="-514350" fontAlgn="auto">
              <a:spcAft>
                <a:spcPts val="0"/>
              </a:spcAft>
              <a:buFont typeface="Wingdings 3"/>
              <a:buAutoNum type="alphaUcParenR"/>
              <a:defRPr/>
            </a:pPr>
            <a:endParaRPr lang="es-PE" sz="2400" b="1" dirty="0" smtClean="0">
              <a:solidFill>
                <a:srgbClr val="002060"/>
              </a:solidFill>
            </a:endParaRPr>
          </a:p>
          <a:p>
            <a:pPr marL="624078" indent="-514350" fontAlgn="auto">
              <a:spcAft>
                <a:spcPts val="0"/>
              </a:spcAft>
              <a:buFont typeface="Wingdings 3"/>
              <a:buAutoNum type="alphaUcParenR"/>
              <a:defRPr/>
            </a:pPr>
            <a:endParaRPr lang="es-PE" sz="2400" b="1" dirty="0" smtClean="0">
              <a:solidFill>
                <a:srgbClr val="002060"/>
              </a:solidFill>
            </a:endParaRPr>
          </a:p>
          <a:p>
            <a:pPr marL="624078" indent="-514350" fontAlgn="auto">
              <a:spcAft>
                <a:spcPts val="0"/>
              </a:spcAft>
              <a:buFont typeface="Wingdings 3"/>
              <a:buAutoNum type="alphaUcParenR"/>
              <a:defRPr/>
            </a:pPr>
            <a:endParaRPr lang="es-PE" sz="2200" dirty="0" smtClean="0">
              <a:solidFill>
                <a:schemeClr val="accent5">
                  <a:lumMod val="50000"/>
                </a:schemeClr>
              </a:solidFill>
            </a:endParaRPr>
          </a:p>
          <a:p>
            <a:pPr marL="624078" indent="-514350" fontAlgn="auto">
              <a:spcAft>
                <a:spcPts val="0"/>
              </a:spcAft>
              <a:buFont typeface="Wingdings 3"/>
              <a:buAutoNum type="alphaUcParenR"/>
              <a:defRPr/>
            </a:pPr>
            <a:endParaRPr lang="es-PE" sz="2800" b="1" dirty="0" smtClean="0">
              <a:solidFill>
                <a:srgbClr val="002060"/>
              </a:solidFill>
            </a:endParaRPr>
          </a:p>
          <a:p>
            <a:pPr marL="624078" indent="-514350" fontAlgn="auto">
              <a:spcAft>
                <a:spcPts val="0"/>
              </a:spcAft>
              <a:buFont typeface="Wingdings 3"/>
              <a:buAutoNum type="alphaUcParenR"/>
              <a:defRPr/>
            </a:pPr>
            <a:endParaRPr lang="es-PE" sz="2800" b="1" dirty="0" smtClean="0">
              <a:solidFill>
                <a:srgbClr val="002060"/>
              </a:solidFill>
            </a:endParaRPr>
          </a:p>
          <a:p>
            <a:pPr marL="624078" indent="-514350" fontAlgn="auto">
              <a:spcAft>
                <a:spcPts val="0"/>
              </a:spcAft>
              <a:buFont typeface="Wingdings 3"/>
              <a:buAutoNum type="alphaUcParenR"/>
              <a:defRPr/>
            </a:pPr>
            <a:endParaRPr lang="es-PE" sz="2800" b="1" dirty="0" smtClean="0">
              <a:solidFill>
                <a:srgbClr val="002060"/>
              </a:solidFill>
            </a:endParaRPr>
          </a:p>
          <a:p>
            <a:pPr marL="365760" indent="-256032" fontAlgn="auto">
              <a:spcAft>
                <a:spcPts val="0"/>
              </a:spcAft>
              <a:buFont typeface="Wingdings 3"/>
              <a:buNone/>
              <a:defRPr/>
            </a:pPr>
            <a:endParaRPr lang="es-PE" dirty="0"/>
          </a:p>
        </p:txBody>
      </p:sp>
      <p:sp>
        <p:nvSpPr>
          <p:cNvPr id="2" name="1 Título"/>
          <p:cNvSpPr>
            <a:spLocks noGrp="1"/>
          </p:cNvSpPr>
          <p:nvPr>
            <p:ph type="title"/>
          </p:nvPr>
        </p:nvSpPr>
        <p:spPr>
          <a:xfrm>
            <a:off x="428596" y="285728"/>
            <a:ext cx="8229600" cy="774720"/>
          </a:xfrm>
        </p:spPr>
        <p:txBody>
          <a:bodyPr/>
          <a:lstStyle/>
          <a:p>
            <a:pPr fontAlgn="auto">
              <a:spcAft>
                <a:spcPts val="0"/>
              </a:spcAft>
              <a:defRPr/>
            </a:pPr>
            <a:r>
              <a:rPr lang="es-PE" sz="2800" dirty="0" smtClean="0">
                <a:solidFill>
                  <a:schemeClr val="bg2">
                    <a:lumMod val="50000"/>
                  </a:schemeClr>
                </a:solidFill>
                <a:effectLst/>
              </a:rPr>
              <a:t>5.1. CAUSALES DE LA EXTINCIÓN DEL SERVICIO CIVIL</a:t>
            </a:r>
            <a:endParaRPr lang="es-PE" sz="2800" dirty="0">
              <a:solidFill>
                <a:schemeClr val="bg2">
                  <a:lumMod val="50000"/>
                </a:schemeClr>
              </a:solidFill>
              <a:effectLst/>
            </a:endParaRPr>
          </a:p>
        </p:txBody>
      </p:sp>
      <p:sp>
        <p:nvSpPr>
          <p:cNvPr id="18" name="17 Rectángulo redondeado"/>
          <p:cNvSpPr/>
          <p:nvPr/>
        </p:nvSpPr>
        <p:spPr>
          <a:xfrm>
            <a:off x="5786438" y="6215063"/>
            <a:ext cx="2857500" cy="4286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49</a:t>
            </a:r>
          </a:p>
        </p:txBody>
      </p:sp>
    </p:spTree>
  </p:cSld>
  <p:clrMapOvr>
    <a:masterClrMapping/>
  </p:clrMapOvr>
  <p:transition spd="slow">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428604"/>
            <a:ext cx="8020050" cy="642935"/>
          </a:xfrm>
        </p:spPr>
        <p:txBody>
          <a:bodyPr/>
          <a:lstStyle/>
          <a:p>
            <a:pPr fontAlgn="auto">
              <a:spcAft>
                <a:spcPts val="0"/>
              </a:spcAft>
              <a:defRPr/>
            </a:pPr>
            <a:r>
              <a:rPr lang="es-PE" sz="2800" dirty="0" smtClean="0">
                <a:solidFill>
                  <a:schemeClr val="bg2">
                    <a:lumMod val="50000"/>
                  </a:schemeClr>
                </a:solidFill>
                <a:effectLst/>
              </a:rPr>
              <a:t>5.1.1. FALLECIMIENTO</a:t>
            </a:r>
            <a:endParaRPr lang="es-PE" sz="2800" dirty="0">
              <a:solidFill>
                <a:schemeClr val="bg2">
                  <a:lumMod val="50000"/>
                </a:schemeClr>
              </a:solidFill>
              <a:effectLst/>
            </a:endParaRPr>
          </a:p>
        </p:txBody>
      </p:sp>
      <p:graphicFrame>
        <p:nvGraphicFramePr>
          <p:cNvPr id="9" name="8 Diagrama"/>
          <p:cNvGraphicFramePr/>
          <p:nvPr/>
        </p:nvGraphicFramePr>
        <p:xfrm>
          <a:off x="1571604" y="1571612"/>
          <a:ext cx="5929322" cy="3603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3714750" y="6286500"/>
            <a:ext cx="500062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49, LITERAL a)</a:t>
            </a:r>
          </a:p>
          <a:p>
            <a:pPr algn="r" fontAlgn="auto">
              <a:spcBef>
                <a:spcPts val="0"/>
              </a:spcBef>
              <a:spcAft>
                <a:spcPts val="0"/>
              </a:spcAft>
              <a:defRPr/>
            </a:pPr>
            <a:r>
              <a:rPr lang="es-PE" b="1" dirty="0">
                <a:solidFill>
                  <a:schemeClr val="bg2">
                    <a:lumMod val="50000"/>
                  </a:schemeClr>
                </a:solidFill>
              </a:rPr>
              <a:t>(*) D.S. 040-2014-PCM  REGLAMENTO LSC, ART. 206</a:t>
            </a:r>
          </a:p>
        </p:txBody>
      </p:sp>
    </p:spTree>
  </p:cSld>
  <p:clrMapOvr>
    <a:masterClrMapping/>
  </p:clrMapOvr>
  <p:transition spd="slow">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500042"/>
            <a:ext cx="8162925" cy="642957"/>
          </a:xfrm>
        </p:spPr>
        <p:txBody>
          <a:bodyPr/>
          <a:lstStyle/>
          <a:p>
            <a:pPr fontAlgn="auto">
              <a:spcAft>
                <a:spcPts val="0"/>
              </a:spcAft>
              <a:defRPr/>
            </a:pPr>
            <a:r>
              <a:rPr lang="es-PE" sz="2800" dirty="0" smtClean="0">
                <a:solidFill>
                  <a:schemeClr val="bg2">
                    <a:lumMod val="50000"/>
                  </a:schemeClr>
                </a:solidFill>
                <a:effectLst/>
              </a:rPr>
              <a:t>5.1.2.  RENUNCIA</a:t>
            </a:r>
            <a:endParaRPr lang="es-PE" sz="2800" dirty="0">
              <a:solidFill>
                <a:schemeClr val="bg2">
                  <a:lumMod val="50000"/>
                </a:schemeClr>
              </a:solidFill>
              <a:effectLst/>
            </a:endParaRPr>
          </a:p>
        </p:txBody>
      </p:sp>
      <p:pic>
        <p:nvPicPr>
          <p:cNvPr id="15362" name="Picture 2" descr="http://alo.co/sites/default/files/imagecache/DESPLIEGUE_IMG_ALARGADAVERT_300_400/97104665_copia_0.jpg">
            <a:hlinkClick r:id="rId2"/>
          </p:cNvPr>
          <p:cNvPicPr>
            <a:picLocks noChangeAspect="1" noChangeArrowheads="1"/>
          </p:cNvPicPr>
          <p:nvPr/>
        </p:nvPicPr>
        <p:blipFill>
          <a:blip r:embed="rId3" cstate="print"/>
          <a:srcRect/>
          <a:stretch>
            <a:fillRect/>
          </a:stretch>
        </p:blipFill>
        <p:spPr bwMode="auto">
          <a:xfrm>
            <a:off x="5286380" y="1500174"/>
            <a:ext cx="3000396" cy="4286280"/>
          </a:xfrm>
          <a:prstGeom prst="rect">
            <a:avLst/>
          </a:prstGeom>
          <a:noFill/>
          <a:effectLst>
            <a:glow rad="228600">
              <a:schemeClr val="accent1">
                <a:satMod val="175000"/>
                <a:alpha val="40000"/>
              </a:schemeClr>
            </a:glow>
          </a:effectLst>
          <a:scene3d>
            <a:camera prst="perspectiveContrastingLeftFacing"/>
            <a:lightRig rig="threePt" dir="t"/>
          </a:scene3d>
          <a:sp3d>
            <a:bevelT/>
          </a:sp3d>
        </p:spPr>
      </p:pic>
      <p:graphicFrame>
        <p:nvGraphicFramePr>
          <p:cNvPr id="11" name="10 Diagrama"/>
          <p:cNvGraphicFramePr/>
          <p:nvPr/>
        </p:nvGraphicFramePr>
        <p:xfrm>
          <a:off x="357158" y="1428736"/>
          <a:ext cx="5000660" cy="4429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6072188" y="6286500"/>
            <a:ext cx="2857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49, LITERAL b)</a:t>
            </a:r>
          </a:p>
        </p:txBody>
      </p:sp>
    </p:spTree>
  </p:cSld>
  <p:clrMapOvr>
    <a:masterClrMapping/>
  </p:clrMapOvr>
  <p:transition spd="slow">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868346"/>
          </a:xfrm>
        </p:spPr>
        <p:txBody>
          <a:bodyPr/>
          <a:lstStyle/>
          <a:p>
            <a:pPr fontAlgn="auto">
              <a:spcAft>
                <a:spcPts val="0"/>
              </a:spcAft>
              <a:defRPr/>
            </a:pPr>
            <a:r>
              <a:rPr lang="es-PE" sz="2800" dirty="0" smtClean="0">
                <a:solidFill>
                  <a:schemeClr val="bg2">
                    <a:lumMod val="50000"/>
                  </a:schemeClr>
                </a:solidFill>
              </a:rPr>
              <a:t>5.1.2.1. TRÁMITE DE LA RENUNCIA</a:t>
            </a:r>
            <a:endParaRPr lang="es-PE" sz="2800" dirty="0">
              <a:solidFill>
                <a:schemeClr val="bg2">
                  <a:lumMod val="50000"/>
                </a:schemeClr>
              </a:solidFill>
            </a:endParaRPr>
          </a:p>
        </p:txBody>
      </p:sp>
      <p:graphicFrame>
        <p:nvGraphicFramePr>
          <p:cNvPr id="4" name="3 Diagrama"/>
          <p:cNvGraphicFramePr/>
          <p:nvPr/>
        </p:nvGraphicFramePr>
        <p:xfrm>
          <a:off x="357158" y="1500174"/>
          <a:ext cx="850112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207</a:t>
            </a:r>
          </a:p>
        </p:txBody>
      </p:sp>
    </p:spTree>
  </p:cSld>
  <p:clrMapOvr>
    <a:masterClrMapping/>
  </p:clrMapOvr>
  <p:transition spd="slow">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42910" y="571480"/>
            <a:ext cx="8091488" cy="642959"/>
          </a:xfrm>
        </p:spPr>
        <p:txBody>
          <a:bodyPr/>
          <a:lstStyle/>
          <a:p>
            <a:pPr fontAlgn="auto">
              <a:spcAft>
                <a:spcPts val="0"/>
              </a:spcAft>
              <a:defRPr/>
            </a:pPr>
            <a:r>
              <a:rPr lang="es-PE" sz="2800" dirty="0" smtClean="0">
                <a:solidFill>
                  <a:schemeClr val="bg2">
                    <a:lumMod val="50000"/>
                  </a:schemeClr>
                </a:solidFill>
                <a:effectLst/>
              </a:rPr>
              <a:t>5.1.3. JUBILACIÓN</a:t>
            </a:r>
            <a:endParaRPr lang="es-PE" sz="2800" dirty="0">
              <a:solidFill>
                <a:schemeClr val="bg2">
                  <a:lumMod val="50000"/>
                </a:schemeClr>
              </a:solidFill>
              <a:effectLst/>
            </a:endParaRPr>
          </a:p>
        </p:txBody>
      </p:sp>
      <p:pic>
        <p:nvPicPr>
          <p:cNvPr id="14340" name="Picture 4" descr="http://2.bp.blogspot.com/_S7iS6k59vOY/TDczTJnwoTI/AAAAAAAAAOk/XXAtp6uUk6w/s1600/Festa+jubilaci%C3%B3+Isabel+Ferrer+30+juny+2010+015.jpg">
            <a:hlinkClick r:id="rId2"/>
          </p:cNvPr>
          <p:cNvPicPr>
            <a:picLocks noChangeAspect="1" noChangeArrowheads="1"/>
          </p:cNvPicPr>
          <p:nvPr/>
        </p:nvPicPr>
        <p:blipFill>
          <a:blip r:embed="rId3"/>
          <a:srcRect/>
          <a:stretch>
            <a:fillRect/>
          </a:stretch>
        </p:blipFill>
        <p:spPr bwMode="auto">
          <a:xfrm>
            <a:off x="642938" y="1500188"/>
            <a:ext cx="3071812" cy="4143375"/>
          </a:xfrm>
          <a:prstGeom prst="rect">
            <a:avLst/>
          </a:prstGeom>
          <a:ln>
            <a:noFill/>
          </a:ln>
          <a:effectLst>
            <a:outerShdw blurRad="292100" dist="139700" dir="2700000" algn="tl" rotWithShape="0">
              <a:srgbClr val="333333">
                <a:alpha val="65000"/>
              </a:srgbClr>
            </a:outerShdw>
          </a:effectLst>
        </p:spPr>
      </p:pic>
      <p:graphicFrame>
        <p:nvGraphicFramePr>
          <p:cNvPr id="9" name="8 Diagrama"/>
          <p:cNvGraphicFramePr/>
          <p:nvPr/>
        </p:nvGraphicFramePr>
        <p:xfrm>
          <a:off x="4143372" y="500042"/>
          <a:ext cx="4429156" cy="5643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Rectángulo"/>
          <p:cNvSpPr/>
          <p:nvPr/>
        </p:nvSpPr>
        <p:spPr>
          <a:xfrm>
            <a:off x="3214688" y="6357938"/>
            <a:ext cx="5715000"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LSC, ART. 49, LITERAL c); D.S. N° 040-2014-PCM,  (*) REGLAMENTO LSC, ART. 207</a:t>
            </a:r>
          </a:p>
        </p:txBody>
      </p:sp>
    </p:spTree>
  </p:cSld>
  <p:clrMapOvr>
    <a:masterClrMapping/>
  </p:clrMapOvr>
  <p:transition spd="slow">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500042"/>
            <a:ext cx="8305800" cy="785833"/>
          </a:xfrm>
        </p:spPr>
        <p:txBody>
          <a:bodyPr/>
          <a:lstStyle/>
          <a:p>
            <a:pPr fontAlgn="auto">
              <a:spcAft>
                <a:spcPts val="0"/>
              </a:spcAft>
              <a:defRPr/>
            </a:pPr>
            <a:r>
              <a:rPr lang="es-PE" sz="2800" dirty="0" smtClean="0">
                <a:solidFill>
                  <a:schemeClr val="bg2">
                    <a:lumMod val="50000"/>
                  </a:schemeClr>
                </a:solidFill>
                <a:effectLst/>
              </a:rPr>
              <a:t>5.1.4. MUTUO ACUERDO</a:t>
            </a:r>
            <a:endParaRPr lang="es-PE" sz="2800" dirty="0">
              <a:solidFill>
                <a:schemeClr val="bg2">
                  <a:lumMod val="50000"/>
                </a:schemeClr>
              </a:solidFill>
              <a:effectLst/>
            </a:endParaRPr>
          </a:p>
        </p:txBody>
      </p:sp>
      <p:pic>
        <p:nvPicPr>
          <p:cNvPr id="66562" name="Picture 2" descr="http://definanzas.com/wp-content/uploads/2012/08/fin-relacion-laboral.jpg">
            <a:hlinkClick r:id="rId2"/>
          </p:cNvPr>
          <p:cNvPicPr>
            <a:picLocks noChangeAspect="1" noChangeArrowheads="1"/>
          </p:cNvPicPr>
          <p:nvPr/>
        </p:nvPicPr>
        <p:blipFill>
          <a:blip r:embed="rId3"/>
          <a:srcRect/>
          <a:stretch>
            <a:fillRect/>
          </a:stretch>
        </p:blipFill>
        <p:spPr bwMode="auto">
          <a:xfrm>
            <a:off x="785813" y="1643063"/>
            <a:ext cx="3143250" cy="4195762"/>
          </a:xfrm>
          <a:prstGeom prst="rect">
            <a:avLst/>
          </a:prstGeom>
          <a:noFill/>
          <a:ln w="9525">
            <a:noFill/>
            <a:miter lim="800000"/>
            <a:headEnd/>
            <a:tailEnd/>
          </a:ln>
        </p:spPr>
      </p:pic>
      <p:graphicFrame>
        <p:nvGraphicFramePr>
          <p:cNvPr id="7" name="6 Diagrama"/>
          <p:cNvGraphicFramePr/>
          <p:nvPr/>
        </p:nvGraphicFramePr>
        <p:xfrm>
          <a:off x="4643438" y="928670"/>
          <a:ext cx="3548066" cy="47149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49, LITERAL d)</a:t>
            </a:r>
          </a:p>
        </p:txBody>
      </p:sp>
    </p:spTree>
  </p:cSld>
  <p:clrMapOvr>
    <a:masterClrMapping/>
  </p:clrMapOvr>
  <p:transition spd="slow">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28596" y="285728"/>
            <a:ext cx="8229600" cy="1143000"/>
          </a:xfrm>
        </p:spPr>
        <p:txBody>
          <a:bodyPr/>
          <a:lstStyle/>
          <a:p>
            <a:pPr fontAlgn="auto">
              <a:spcAft>
                <a:spcPts val="0"/>
              </a:spcAft>
              <a:defRPr/>
            </a:pPr>
            <a:r>
              <a:rPr lang="es-PE" sz="2800" dirty="0" smtClean="0">
                <a:solidFill>
                  <a:schemeClr val="bg2">
                    <a:lumMod val="50000"/>
                  </a:schemeClr>
                </a:solidFill>
                <a:effectLst/>
              </a:rPr>
              <a:t>5.1.4.1. FORMALIDADES DEL MUTUO ACUERDO </a:t>
            </a:r>
            <a:endParaRPr lang="es-PE" sz="2800" dirty="0">
              <a:solidFill>
                <a:schemeClr val="bg2">
                  <a:lumMod val="50000"/>
                </a:schemeClr>
              </a:solidFill>
              <a:effectLst/>
            </a:endParaRPr>
          </a:p>
        </p:txBody>
      </p:sp>
      <p:graphicFrame>
        <p:nvGraphicFramePr>
          <p:cNvPr id="4" name="3 Diagrama"/>
          <p:cNvGraphicFramePr/>
          <p:nvPr/>
        </p:nvGraphicFramePr>
        <p:xfrm>
          <a:off x="500034" y="1643050"/>
          <a:ext cx="8286808"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211</a:t>
            </a:r>
          </a:p>
        </p:txBody>
      </p:sp>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half" idx="1"/>
          </p:nvPr>
        </p:nvSpPr>
        <p:spPr>
          <a:xfrm>
            <a:off x="4786313" y="5929313"/>
            <a:ext cx="4038600" cy="714375"/>
          </a:xfrm>
        </p:spPr>
        <p:txBody>
          <a:bodyPr>
            <a:normAutofit/>
          </a:bodyPr>
          <a:lstStyle/>
          <a:p>
            <a:pPr marL="365760" indent="-256032" algn="r" fontAlgn="auto">
              <a:spcAft>
                <a:spcPts val="0"/>
              </a:spcAft>
              <a:buFont typeface="Wingdings 3"/>
              <a:buNone/>
              <a:defRPr/>
            </a:pPr>
            <a:endParaRPr lang="es-PE" sz="1800" dirty="0" smtClean="0"/>
          </a:p>
          <a:p>
            <a:pPr marL="365760" indent="-256032" algn="r" fontAlgn="auto">
              <a:spcAft>
                <a:spcPts val="0"/>
              </a:spcAft>
              <a:buFont typeface="Wingdings 3"/>
              <a:buNone/>
              <a:defRPr/>
            </a:pPr>
            <a:r>
              <a:rPr lang="es-PE" sz="1800" b="1" dirty="0" smtClean="0">
                <a:solidFill>
                  <a:schemeClr val="accent6">
                    <a:lumMod val="50000"/>
                  </a:schemeClr>
                </a:solidFill>
              </a:rPr>
              <a:t>LSC, Art. 47</a:t>
            </a:r>
            <a:endParaRPr lang="es-PE" sz="1800" b="1" dirty="0">
              <a:solidFill>
                <a:schemeClr val="accent6">
                  <a:lumMod val="50000"/>
                </a:schemeClr>
              </a:solidFill>
            </a:endParaRPr>
          </a:p>
        </p:txBody>
      </p:sp>
      <p:sp>
        <p:nvSpPr>
          <p:cNvPr id="2" name="1 Título"/>
          <p:cNvSpPr>
            <a:spLocks noGrp="1"/>
          </p:cNvSpPr>
          <p:nvPr>
            <p:ph type="title"/>
          </p:nvPr>
        </p:nvSpPr>
        <p:spPr>
          <a:xfrm>
            <a:off x="500034" y="357166"/>
            <a:ext cx="8229600" cy="785810"/>
          </a:xfrm>
        </p:spPr>
        <p:txBody>
          <a:bodyPr/>
          <a:lstStyle/>
          <a:p>
            <a:pPr fontAlgn="auto">
              <a:spcAft>
                <a:spcPts val="0"/>
              </a:spcAft>
              <a:defRPr/>
            </a:pPr>
            <a:r>
              <a:rPr lang="es-PE" sz="2800" dirty="0" smtClean="0">
                <a:solidFill>
                  <a:schemeClr val="bg2">
                    <a:lumMod val="50000"/>
                  </a:schemeClr>
                </a:solidFill>
                <a:effectLst/>
              </a:rPr>
              <a:t>3.- SUPUESTOS DE SUSPENSIÓN DEL SERVICIO CIVIL </a:t>
            </a:r>
            <a:endParaRPr lang="es-PE" sz="2800" dirty="0">
              <a:solidFill>
                <a:schemeClr val="bg2">
                  <a:lumMod val="50000"/>
                </a:schemeClr>
              </a:solidFill>
              <a:effectLst/>
            </a:endParaRPr>
          </a:p>
        </p:txBody>
      </p:sp>
      <p:graphicFrame>
        <p:nvGraphicFramePr>
          <p:cNvPr id="10" name="9 Diagrama"/>
          <p:cNvGraphicFramePr/>
          <p:nvPr/>
        </p:nvGraphicFramePr>
        <p:xfrm>
          <a:off x="928662" y="1500174"/>
          <a:ext cx="676277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58" y="857232"/>
            <a:ext cx="8305800" cy="785811"/>
          </a:xfrm>
        </p:spPr>
        <p:txBody>
          <a:bodyPr/>
          <a:lstStyle/>
          <a:p>
            <a:pPr fontAlgn="auto">
              <a:spcAft>
                <a:spcPts val="0"/>
              </a:spcAft>
              <a:defRPr/>
            </a:pPr>
            <a:r>
              <a:rPr lang="es-PE" sz="2800" dirty="0" smtClean="0">
                <a:solidFill>
                  <a:schemeClr val="bg2">
                    <a:lumMod val="50000"/>
                  </a:schemeClr>
                </a:solidFill>
                <a:effectLst/>
              </a:rPr>
              <a:t>5.1.5. ALCANZAR EL LÍMITE DE EDAD</a:t>
            </a:r>
            <a:endParaRPr lang="es-PE" sz="2800" dirty="0">
              <a:solidFill>
                <a:schemeClr val="bg2">
                  <a:lumMod val="50000"/>
                </a:schemeClr>
              </a:solidFill>
              <a:effectLst/>
            </a:endParaRPr>
          </a:p>
        </p:txBody>
      </p:sp>
      <p:pic>
        <p:nvPicPr>
          <p:cNvPr id="68610" name="Picture 2" descr="http://us.123rf.com/400wm/400/400/lisafx/lisafx0709/lisafx070900049/1695444-descontento-altos-joven-obligados-a-trabajar-puestos-de-trabajo-de-baja-categoria-de-servicio-debido.jpg">
            <a:hlinkClick r:id="rId2"/>
          </p:cNvPr>
          <p:cNvPicPr>
            <a:picLocks noChangeAspect="1" noChangeArrowheads="1"/>
          </p:cNvPicPr>
          <p:nvPr/>
        </p:nvPicPr>
        <p:blipFill>
          <a:blip r:embed="rId3" cstate="print"/>
          <a:srcRect/>
          <a:stretch>
            <a:fillRect/>
          </a:stretch>
        </p:blipFill>
        <p:spPr bwMode="auto">
          <a:xfrm>
            <a:off x="5857875" y="571500"/>
            <a:ext cx="2643188" cy="2286000"/>
          </a:xfrm>
          <a:prstGeom prst="rect">
            <a:avLst/>
          </a:prstGeom>
          <a:noFill/>
          <a:ln w="9525">
            <a:noFill/>
            <a:miter lim="800000"/>
            <a:headEnd/>
            <a:tailEnd/>
          </a:ln>
        </p:spPr>
      </p:pic>
      <p:graphicFrame>
        <p:nvGraphicFramePr>
          <p:cNvPr id="9" name="8 Diagrama"/>
          <p:cNvGraphicFramePr/>
          <p:nvPr/>
        </p:nvGraphicFramePr>
        <p:xfrm>
          <a:off x="571472" y="2214554"/>
          <a:ext cx="7929618" cy="39290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49, LITERAL e)</a:t>
            </a:r>
          </a:p>
        </p:txBody>
      </p:sp>
    </p:spTree>
  </p:cSld>
  <p:clrMapOvr>
    <a:masterClrMapping/>
  </p:clrMapOvr>
  <p:transition spd="slow">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357166"/>
            <a:ext cx="8015287" cy="1000132"/>
          </a:xfrm>
        </p:spPr>
        <p:txBody>
          <a:bodyPr/>
          <a:lstStyle/>
          <a:p>
            <a:pPr fontAlgn="auto">
              <a:spcAft>
                <a:spcPts val="0"/>
              </a:spcAft>
              <a:defRPr/>
            </a:pPr>
            <a:r>
              <a:rPr lang="es-PE" sz="2800" dirty="0" smtClean="0">
                <a:solidFill>
                  <a:schemeClr val="bg2">
                    <a:lumMod val="50000"/>
                  </a:schemeClr>
                </a:solidFill>
                <a:effectLst/>
              </a:rPr>
              <a:t>5.1.6. PÉRDIDA O RENUNCIA DE LA NACIONALIDAD PERUANA</a:t>
            </a:r>
            <a:endParaRPr lang="es-PE" sz="2800" dirty="0">
              <a:solidFill>
                <a:schemeClr val="bg2">
                  <a:lumMod val="50000"/>
                </a:schemeClr>
              </a:solidFill>
              <a:effectLst/>
            </a:endParaRPr>
          </a:p>
        </p:txBody>
      </p:sp>
      <p:sp>
        <p:nvSpPr>
          <p:cNvPr id="6" name="5 Marcador de contenido"/>
          <p:cNvSpPr>
            <a:spLocks noGrp="1"/>
          </p:cNvSpPr>
          <p:nvPr>
            <p:ph idx="4294967295"/>
          </p:nvPr>
        </p:nvSpPr>
        <p:spPr>
          <a:xfrm>
            <a:off x="3714750" y="6000750"/>
            <a:ext cx="5072063" cy="857250"/>
          </a:xfrm>
        </p:spPr>
        <p:txBody>
          <a:bodyPr>
            <a:normAutofit/>
          </a:bodyPr>
          <a:lstStyle/>
          <a:p>
            <a:pPr marL="365760" indent="-256032" fontAlgn="auto">
              <a:spcAft>
                <a:spcPts val="0"/>
              </a:spcAft>
              <a:buFont typeface="Wingdings 3"/>
              <a:buNone/>
              <a:defRPr/>
            </a:pPr>
            <a:endParaRPr lang="es-PE" dirty="0" smtClean="0"/>
          </a:p>
          <a:p>
            <a:pPr marL="365760" indent="-256032" algn="r" fontAlgn="auto">
              <a:spcAft>
                <a:spcPts val="0"/>
              </a:spcAft>
              <a:buFont typeface="Wingdings 3"/>
              <a:buNone/>
              <a:defRPr/>
            </a:pPr>
            <a:r>
              <a:rPr lang="es-PE" sz="1600" b="1" dirty="0" smtClean="0">
                <a:solidFill>
                  <a:schemeClr val="bg2">
                    <a:lumMod val="50000"/>
                  </a:schemeClr>
                </a:solidFill>
              </a:rPr>
              <a:t>LSC, ART. 49, LIT. f)</a:t>
            </a:r>
            <a:endParaRPr lang="es-PE" sz="1600" b="1" dirty="0">
              <a:solidFill>
                <a:schemeClr val="bg2">
                  <a:lumMod val="50000"/>
                </a:schemeClr>
              </a:solidFill>
            </a:endParaRPr>
          </a:p>
        </p:txBody>
      </p:sp>
      <p:graphicFrame>
        <p:nvGraphicFramePr>
          <p:cNvPr id="7" name="6 Diagrama"/>
          <p:cNvGraphicFramePr/>
          <p:nvPr/>
        </p:nvGraphicFramePr>
        <p:xfrm>
          <a:off x="1785918" y="1428736"/>
          <a:ext cx="628654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14750" y="6000750"/>
            <a:ext cx="5143500" cy="642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 D.S. N° 040-2014-PCM, REGLAMENTO LSC, ART. 207</a:t>
            </a:r>
          </a:p>
        </p:txBody>
      </p:sp>
    </p:spTree>
  </p:cSld>
  <p:clrMapOvr>
    <a:masterClrMapping/>
  </p:clrMapOvr>
  <p:transition spd="slow">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85720" y="285728"/>
            <a:ext cx="7800975" cy="714373"/>
          </a:xfrm>
        </p:spPr>
        <p:txBody>
          <a:bodyPr/>
          <a:lstStyle/>
          <a:p>
            <a:pPr fontAlgn="auto">
              <a:spcAft>
                <a:spcPts val="0"/>
              </a:spcAft>
              <a:defRPr/>
            </a:pPr>
            <a:r>
              <a:rPr lang="es-PE" sz="2800" dirty="0" smtClean="0">
                <a:solidFill>
                  <a:schemeClr val="bg2">
                    <a:lumMod val="50000"/>
                  </a:schemeClr>
                </a:solidFill>
                <a:effectLst/>
              </a:rPr>
              <a:t>5.1.7. LA SANCIÓN DE DESTITUCIÓN </a:t>
            </a:r>
            <a:endParaRPr lang="es-PE" sz="2800" dirty="0">
              <a:solidFill>
                <a:schemeClr val="bg2">
                  <a:lumMod val="50000"/>
                </a:schemeClr>
              </a:solidFill>
              <a:effectLst/>
            </a:endParaRPr>
          </a:p>
        </p:txBody>
      </p:sp>
      <p:sp>
        <p:nvSpPr>
          <p:cNvPr id="9" name="8 Marcador de contenido"/>
          <p:cNvSpPr>
            <a:spLocks noGrp="1"/>
          </p:cNvSpPr>
          <p:nvPr>
            <p:ph idx="4294967295"/>
          </p:nvPr>
        </p:nvSpPr>
        <p:spPr>
          <a:xfrm>
            <a:off x="3000375" y="6357938"/>
            <a:ext cx="5929313" cy="500062"/>
          </a:xfrm>
        </p:spPr>
        <p:txBody>
          <a:bodyPr>
            <a:normAutofit fontScale="47500" lnSpcReduction="20000"/>
          </a:bodyPr>
          <a:lstStyle/>
          <a:p>
            <a:pPr marL="365760" indent="-256032" algn="r" fontAlgn="auto">
              <a:spcAft>
                <a:spcPts val="0"/>
              </a:spcAft>
              <a:buFont typeface="Wingdings 3"/>
              <a:buNone/>
              <a:defRPr/>
            </a:pPr>
            <a:endParaRPr lang="es-PE" sz="1800" b="1" dirty="0" smtClean="0">
              <a:solidFill>
                <a:srgbClr val="FF9900"/>
              </a:solidFill>
            </a:endParaRPr>
          </a:p>
          <a:p>
            <a:pPr marL="365760" indent="-256032" algn="r" fontAlgn="auto">
              <a:spcAft>
                <a:spcPts val="0"/>
              </a:spcAft>
              <a:buFont typeface="Wingdings 3"/>
              <a:buNone/>
              <a:defRPr/>
            </a:pPr>
            <a:r>
              <a:rPr lang="es-PE" sz="2900" b="1" dirty="0" smtClean="0">
                <a:solidFill>
                  <a:schemeClr val="bg2">
                    <a:lumMod val="50000"/>
                  </a:schemeClr>
                </a:solidFill>
              </a:rPr>
              <a:t>LSC, ART. 49, INC. h);  (*) D.S. 040-2014-PCM REGLAMENTO LSC, ART. 213.</a:t>
            </a:r>
            <a:endParaRPr lang="es-PE" sz="2900" b="1" dirty="0">
              <a:solidFill>
                <a:schemeClr val="bg2">
                  <a:lumMod val="50000"/>
                </a:schemeClr>
              </a:solidFill>
            </a:endParaRPr>
          </a:p>
        </p:txBody>
      </p:sp>
      <p:graphicFrame>
        <p:nvGraphicFramePr>
          <p:cNvPr id="10" name="9 Diagrama"/>
          <p:cNvGraphicFramePr/>
          <p:nvPr/>
        </p:nvGraphicFramePr>
        <p:xfrm>
          <a:off x="428596" y="1214422"/>
          <a:ext cx="850112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357166"/>
            <a:ext cx="7943850" cy="785835"/>
          </a:xfrm>
        </p:spPr>
        <p:txBody>
          <a:bodyPr/>
          <a:lstStyle/>
          <a:p>
            <a:pPr fontAlgn="auto">
              <a:spcAft>
                <a:spcPts val="0"/>
              </a:spcAft>
              <a:defRPr/>
            </a:pPr>
            <a:r>
              <a:rPr lang="es-PE" sz="2800" dirty="0" smtClean="0">
                <a:solidFill>
                  <a:schemeClr val="bg2">
                    <a:lumMod val="50000"/>
                  </a:schemeClr>
                </a:solidFill>
                <a:effectLst/>
              </a:rPr>
              <a:t>5.1.8. LA INHABILITACIÓN</a:t>
            </a:r>
            <a:endParaRPr lang="es-PE" sz="2800" dirty="0">
              <a:solidFill>
                <a:schemeClr val="bg2">
                  <a:lumMod val="50000"/>
                </a:schemeClr>
              </a:solidFill>
              <a:effectLst/>
            </a:endParaRPr>
          </a:p>
        </p:txBody>
      </p:sp>
      <p:sp>
        <p:nvSpPr>
          <p:cNvPr id="7" name="6 Marcador de contenido"/>
          <p:cNvSpPr>
            <a:spLocks noGrp="1"/>
          </p:cNvSpPr>
          <p:nvPr>
            <p:ph idx="4294967295"/>
          </p:nvPr>
        </p:nvSpPr>
        <p:spPr>
          <a:xfrm>
            <a:off x="6443663" y="6021388"/>
            <a:ext cx="2127250" cy="390525"/>
          </a:xfrm>
        </p:spPr>
        <p:txBody>
          <a:bodyPr>
            <a:normAutofit/>
          </a:bodyPr>
          <a:lstStyle/>
          <a:p>
            <a:pPr marL="365760" indent="-256032" fontAlgn="auto">
              <a:spcAft>
                <a:spcPts val="0"/>
              </a:spcAft>
              <a:buFont typeface="Wingdings 3"/>
              <a:buNone/>
              <a:defRPr/>
            </a:pPr>
            <a:r>
              <a:rPr lang="es-PE" sz="1800" b="1" dirty="0" smtClean="0">
                <a:solidFill>
                  <a:schemeClr val="bg2">
                    <a:lumMod val="50000"/>
                  </a:schemeClr>
                </a:solidFill>
              </a:rPr>
              <a:t>LSC, ART. 49, LIT. h)</a:t>
            </a:r>
            <a:endParaRPr lang="es-PE" sz="1800" b="1" dirty="0">
              <a:solidFill>
                <a:schemeClr val="bg2">
                  <a:lumMod val="50000"/>
                </a:schemeClr>
              </a:solidFill>
            </a:endParaRPr>
          </a:p>
        </p:txBody>
      </p:sp>
      <p:graphicFrame>
        <p:nvGraphicFramePr>
          <p:cNvPr id="12" name="11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PE" sz="2800" dirty="0" smtClean="0">
                <a:solidFill>
                  <a:schemeClr val="bg2">
                    <a:lumMod val="50000"/>
                  </a:schemeClr>
                </a:solidFill>
                <a:effectLst/>
              </a:rPr>
              <a:t>5.1.8.1. LA INHABILITACIÓN PARA EL EJERCICIO DE LA FUNCIÓN PÚBLICA</a:t>
            </a:r>
            <a:endParaRPr lang="es-PE" sz="2800" dirty="0"/>
          </a:p>
        </p:txBody>
      </p:sp>
      <p:graphicFrame>
        <p:nvGraphicFramePr>
          <p:cNvPr id="4" name="3 Diagrama"/>
          <p:cNvGraphicFramePr/>
          <p:nvPr/>
        </p:nvGraphicFramePr>
        <p:xfrm>
          <a:off x="467544" y="1772816"/>
          <a:ext cx="820891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214</a:t>
            </a:r>
          </a:p>
        </p:txBody>
      </p:sp>
    </p:spTree>
  </p:cSld>
  <p:clrMapOvr>
    <a:masterClrMapping/>
  </p:clrMapOvr>
  <p:transition spd="slow">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14290"/>
            <a:ext cx="9001156" cy="857256"/>
          </a:xfrm>
        </p:spPr>
        <p:txBody>
          <a:bodyPr>
            <a:noAutofit/>
          </a:bodyPr>
          <a:lstStyle/>
          <a:p>
            <a:pPr fontAlgn="auto">
              <a:spcAft>
                <a:spcPts val="0"/>
              </a:spcAft>
              <a:defRPr/>
            </a:pPr>
            <a:r>
              <a:rPr lang="es-PE" sz="2700" dirty="0" smtClean="0">
                <a:solidFill>
                  <a:schemeClr val="bg2">
                    <a:lumMod val="50000"/>
                  </a:schemeClr>
                </a:solidFill>
                <a:effectLst/>
              </a:rPr>
              <a:t>5.1.8. 2. LA INHABILITACIÓN PARA EL EJERCICIO PROFESIONAL</a:t>
            </a:r>
            <a:endParaRPr lang="es-PE" sz="2700" dirty="0"/>
          </a:p>
        </p:txBody>
      </p:sp>
      <p:graphicFrame>
        <p:nvGraphicFramePr>
          <p:cNvPr id="4" name="3 Diagrama"/>
          <p:cNvGraphicFramePr/>
          <p:nvPr/>
        </p:nvGraphicFramePr>
        <p:xfrm>
          <a:off x="214282" y="1214422"/>
          <a:ext cx="8643998"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215</a:t>
            </a:r>
          </a:p>
        </p:txBody>
      </p:sp>
    </p:spTree>
  </p:cSld>
  <p:clrMapOvr>
    <a:masterClrMapping/>
  </p:clrMapOvr>
  <p:transition spd="slow">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57166"/>
            <a:ext cx="8472518" cy="1143000"/>
          </a:xfrm>
        </p:spPr>
        <p:txBody>
          <a:bodyPr/>
          <a:lstStyle/>
          <a:p>
            <a:pPr fontAlgn="auto">
              <a:spcAft>
                <a:spcPts val="0"/>
              </a:spcAft>
              <a:defRPr/>
            </a:pPr>
            <a:r>
              <a:rPr lang="es-PE" sz="2800" dirty="0" smtClean="0">
                <a:solidFill>
                  <a:schemeClr val="bg2">
                    <a:lumMod val="50000"/>
                  </a:schemeClr>
                </a:solidFill>
                <a:effectLst/>
              </a:rPr>
              <a:t>5.1.9. LA CAPACIDAD DEL SERVIDOR EN LOS CASOS DE DESAPROBACIÓN </a:t>
            </a:r>
            <a:endParaRPr lang="es-PE" sz="2800" dirty="0">
              <a:solidFill>
                <a:schemeClr val="bg2">
                  <a:lumMod val="50000"/>
                </a:schemeClr>
              </a:solidFill>
              <a:effectLst/>
            </a:endParaRPr>
          </a:p>
        </p:txBody>
      </p:sp>
      <p:graphicFrame>
        <p:nvGraphicFramePr>
          <p:cNvPr id="8" name="7 Diagrama"/>
          <p:cNvGraphicFramePr/>
          <p:nvPr/>
        </p:nvGraphicFramePr>
        <p:xfrm>
          <a:off x="571472" y="1785926"/>
          <a:ext cx="7715304" cy="367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216</a:t>
            </a:r>
          </a:p>
        </p:txBody>
      </p:sp>
    </p:spTree>
  </p:cSld>
  <p:clrMapOvr>
    <a:masterClrMapping/>
  </p:clrMapOvr>
  <p:transition spd="slow">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just" fontAlgn="auto">
              <a:spcAft>
                <a:spcPts val="0"/>
              </a:spcAft>
              <a:defRPr/>
            </a:pPr>
            <a:r>
              <a:rPr lang="es-PE" sz="2800" dirty="0" smtClean="0">
                <a:solidFill>
                  <a:schemeClr val="bg2">
                    <a:lumMod val="50000"/>
                  </a:schemeClr>
                </a:solidFill>
                <a:effectLst/>
              </a:rPr>
              <a:t>5.1.10. NO SUPERAR EL PERÍODO DE PRUEBA</a:t>
            </a:r>
            <a:endParaRPr lang="es-PE" sz="2800" dirty="0">
              <a:solidFill>
                <a:schemeClr val="bg2">
                  <a:lumMod val="50000"/>
                </a:schemeClr>
              </a:solidFill>
              <a:effectLst/>
            </a:endParaRPr>
          </a:p>
        </p:txBody>
      </p:sp>
      <p:sp>
        <p:nvSpPr>
          <p:cNvPr id="6" name="5 Marcador de contenido"/>
          <p:cNvSpPr>
            <a:spLocks noGrp="1"/>
          </p:cNvSpPr>
          <p:nvPr>
            <p:ph idx="4294967295"/>
          </p:nvPr>
        </p:nvSpPr>
        <p:spPr>
          <a:xfrm>
            <a:off x="6286500" y="6143625"/>
            <a:ext cx="2357438" cy="500063"/>
          </a:xfrm>
        </p:spPr>
        <p:txBody>
          <a:bodyPr>
            <a:normAutofit/>
          </a:bodyPr>
          <a:lstStyle/>
          <a:p>
            <a:pPr marL="365760" indent="-256032" fontAlgn="auto">
              <a:spcAft>
                <a:spcPts val="0"/>
              </a:spcAft>
              <a:buFont typeface="Wingdings 3"/>
              <a:buNone/>
              <a:defRPr/>
            </a:pPr>
            <a:r>
              <a:rPr lang="es-PE" sz="1900" b="1" dirty="0" smtClean="0">
                <a:solidFill>
                  <a:schemeClr val="bg2">
                    <a:lumMod val="50000"/>
                  </a:schemeClr>
                </a:solidFill>
              </a:rPr>
              <a:t>LSC, ART. 49, LIT. J)</a:t>
            </a:r>
            <a:endParaRPr lang="es-PE" sz="1900" b="1" dirty="0">
              <a:solidFill>
                <a:schemeClr val="bg2">
                  <a:lumMod val="50000"/>
                </a:schemeClr>
              </a:solidFill>
            </a:endParaRPr>
          </a:p>
        </p:txBody>
      </p:sp>
      <p:pic>
        <p:nvPicPr>
          <p:cNvPr id="75779" name="Picture 4" descr="http://www.reclutando.net/wp-content/uploads/1137472651-89175.jpg">
            <a:hlinkClick r:id="rId2"/>
          </p:cNvPr>
          <p:cNvPicPr>
            <a:picLocks noChangeAspect="1" noChangeArrowheads="1"/>
          </p:cNvPicPr>
          <p:nvPr/>
        </p:nvPicPr>
        <p:blipFill>
          <a:blip r:embed="rId3"/>
          <a:srcRect/>
          <a:stretch>
            <a:fillRect/>
          </a:stretch>
        </p:blipFill>
        <p:spPr bwMode="auto">
          <a:xfrm>
            <a:off x="5000625" y="1785938"/>
            <a:ext cx="3057525" cy="3714750"/>
          </a:xfrm>
          <a:prstGeom prst="rect">
            <a:avLst/>
          </a:prstGeom>
          <a:noFill/>
          <a:ln w="9525">
            <a:noFill/>
            <a:miter lim="800000"/>
            <a:headEnd/>
            <a:tailEnd/>
          </a:ln>
        </p:spPr>
      </p:pic>
      <p:graphicFrame>
        <p:nvGraphicFramePr>
          <p:cNvPr id="8" name="7 Diagrama"/>
          <p:cNvGraphicFramePr/>
          <p:nvPr/>
        </p:nvGraphicFramePr>
        <p:xfrm>
          <a:off x="500034" y="2285992"/>
          <a:ext cx="4071966" cy="2286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28596" y="285728"/>
            <a:ext cx="7286676" cy="785813"/>
          </a:xfrm>
        </p:spPr>
        <p:txBody>
          <a:bodyPr/>
          <a:lstStyle/>
          <a:p>
            <a:pPr fontAlgn="auto">
              <a:spcAft>
                <a:spcPts val="0"/>
              </a:spcAft>
              <a:defRPr/>
            </a:pPr>
            <a:r>
              <a:rPr lang="es-PE" sz="2800" dirty="0" smtClean="0">
                <a:solidFill>
                  <a:schemeClr val="bg2">
                    <a:lumMod val="50000"/>
                  </a:schemeClr>
                </a:solidFill>
                <a:effectLst/>
              </a:rPr>
              <a:t>5.1.11. SUPRESIÓN DEL PUESTO</a:t>
            </a:r>
            <a:endParaRPr lang="es-PE" sz="2800" dirty="0">
              <a:solidFill>
                <a:schemeClr val="bg2">
                  <a:lumMod val="50000"/>
                </a:schemeClr>
              </a:solidFill>
              <a:effectLst/>
            </a:endParaRPr>
          </a:p>
        </p:txBody>
      </p:sp>
      <p:sp>
        <p:nvSpPr>
          <p:cNvPr id="8" name="7 Rectángulo"/>
          <p:cNvSpPr/>
          <p:nvPr/>
        </p:nvSpPr>
        <p:spPr>
          <a:xfrm>
            <a:off x="4572000" y="6215063"/>
            <a:ext cx="4214813" cy="500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49, LIT, K)</a:t>
            </a:r>
          </a:p>
        </p:txBody>
      </p:sp>
      <p:graphicFrame>
        <p:nvGraphicFramePr>
          <p:cNvPr id="9" name="8 Diagrama"/>
          <p:cNvGraphicFramePr/>
          <p:nvPr/>
        </p:nvGraphicFramePr>
        <p:xfrm>
          <a:off x="500034" y="1500174"/>
          <a:ext cx="820891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PE" sz="2800" dirty="0" smtClean="0">
                <a:solidFill>
                  <a:schemeClr val="bg2">
                    <a:lumMod val="50000"/>
                  </a:schemeClr>
                </a:solidFill>
              </a:rPr>
              <a:t>5.1.11.1. REQUISITOS PARA LA SUPRESIÓN POR CAUSA TECNOLÓGICA, ESTRUCTURAL U ORGANIZATIVA</a:t>
            </a:r>
            <a:endParaRPr lang="es-PE" sz="2800" dirty="0">
              <a:solidFill>
                <a:schemeClr val="bg2">
                  <a:lumMod val="50000"/>
                </a:schemeClr>
              </a:solidFill>
            </a:endParaRPr>
          </a:p>
        </p:txBody>
      </p:sp>
      <p:sp>
        <p:nvSpPr>
          <p:cNvPr id="3" name="2 Marcador de contenido"/>
          <p:cNvSpPr>
            <a:spLocks noGrp="1"/>
          </p:cNvSpPr>
          <p:nvPr>
            <p:ph idx="1"/>
          </p:nvPr>
        </p:nvSpPr>
        <p:spPr/>
        <p:txBody>
          <a:bodyPr>
            <a:normAutofit/>
          </a:bodyPr>
          <a:lstStyle/>
          <a:p>
            <a:pPr marL="365760" indent="-256032" algn="just" fontAlgn="auto">
              <a:spcAft>
                <a:spcPts val="0"/>
              </a:spcAft>
              <a:buFont typeface="Wingdings 3"/>
              <a:buNone/>
              <a:defRPr/>
            </a:pPr>
            <a:r>
              <a:rPr lang="es-PE" dirty="0" smtClean="0"/>
              <a:t>	</a:t>
            </a:r>
            <a:r>
              <a:rPr lang="es-PE" sz="2200" dirty="0" smtClean="0">
                <a:solidFill>
                  <a:schemeClr val="accent5">
                    <a:lumMod val="50000"/>
                  </a:schemeClr>
                </a:solidFill>
              </a:rPr>
              <a:t>La entidad deberá presentar a SERVIR y a la Secretaría de Gestión Pública de la Presidencia del Consejo de Ministros, lo siguiente:</a:t>
            </a:r>
          </a:p>
          <a:p>
            <a:pPr marL="365760" indent="-256032" algn="just" fontAlgn="auto">
              <a:spcAft>
                <a:spcPts val="0"/>
              </a:spcAft>
              <a:buFont typeface="Wingdings 3"/>
              <a:buNone/>
              <a:defRPr/>
            </a:pPr>
            <a:r>
              <a:rPr lang="es-PE" sz="2200" dirty="0" smtClean="0">
                <a:solidFill>
                  <a:schemeClr val="accent5">
                    <a:lumMod val="50000"/>
                  </a:schemeClr>
                </a:solidFill>
              </a:rPr>
              <a:t>a) Los fundamentos y hechos que justifican de manera objetiva la causa de la supresión del puesto o los puestos.</a:t>
            </a:r>
          </a:p>
          <a:p>
            <a:pPr marL="365760" indent="-256032" algn="just" fontAlgn="auto">
              <a:spcAft>
                <a:spcPts val="0"/>
              </a:spcAft>
              <a:buFont typeface="Wingdings 3"/>
              <a:buNone/>
              <a:defRPr/>
            </a:pPr>
            <a:r>
              <a:rPr lang="es-PE" sz="2200" dirty="0" smtClean="0">
                <a:solidFill>
                  <a:schemeClr val="accent5">
                    <a:lumMod val="50000"/>
                  </a:schemeClr>
                </a:solidFill>
              </a:rPr>
              <a:t>b) Los fundamentos y hechos que acrediten la excepcionalidad de la medida.</a:t>
            </a:r>
          </a:p>
          <a:p>
            <a:pPr marL="365760" indent="-256032" algn="just" fontAlgn="auto">
              <a:spcAft>
                <a:spcPts val="0"/>
              </a:spcAft>
              <a:buFont typeface="Wingdings 3"/>
              <a:buNone/>
              <a:defRPr/>
            </a:pPr>
            <a:r>
              <a:rPr lang="es-PE" sz="2200" dirty="0" smtClean="0">
                <a:solidFill>
                  <a:schemeClr val="accent5">
                    <a:lumMod val="50000"/>
                  </a:schemeClr>
                </a:solidFill>
              </a:rPr>
              <a:t>c) La descripción del puesto o los puestos que serán suprimidos. En este último caso, deberá señalarse la cantidad de los puestos que se pretenden suprimir y las razones que justifiquen tal medida.</a:t>
            </a:r>
          </a:p>
          <a:p>
            <a:pPr marL="365760" indent="-256032" algn="just" fontAlgn="auto">
              <a:spcAft>
                <a:spcPts val="0"/>
              </a:spcAft>
              <a:buFont typeface="Wingdings 3"/>
              <a:buNone/>
              <a:defRPr/>
            </a:pPr>
            <a:r>
              <a:rPr lang="es-PE" sz="2200" dirty="0" smtClean="0">
                <a:solidFill>
                  <a:schemeClr val="accent5">
                    <a:lumMod val="50000"/>
                  </a:schemeClr>
                </a:solidFill>
              </a:rPr>
              <a:t>d) El plan de capacitación que contribuya a la postulación en el servicio civil o la actividad privada del servidor o servidores cuyos puestos serán suprimidos.</a:t>
            </a:r>
            <a:endParaRPr lang="es-PE" sz="2200" dirty="0">
              <a:solidFill>
                <a:schemeClr val="accent5">
                  <a:lumMod val="50000"/>
                </a:schemeClr>
              </a:solidFill>
            </a:endParaRPr>
          </a:p>
        </p:txBody>
      </p:sp>
      <p:sp>
        <p:nvSpPr>
          <p:cNvPr id="4" name="3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218</a:t>
            </a:r>
          </a:p>
        </p:txBody>
      </p:sp>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3" y="500063"/>
            <a:ext cx="8643967" cy="1143000"/>
          </a:xfrm>
        </p:spPr>
        <p:txBody>
          <a:bodyPr/>
          <a:lstStyle/>
          <a:p>
            <a:pPr fontAlgn="auto">
              <a:spcAft>
                <a:spcPts val="0"/>
              </a:spcAft>
              <a:defRPr/>
            </a:pPr>
            <a:r>
              <a:rPr lang="es-PE" sz="2800" dirty="0" smtClean="0">
                <a:solidFill>
                  <a:schemeClr val="bg2">
                    <a:lumMod val="50000"/>
                  </a:schemeClr>
                </a:solidFill>
                <a:effectLst/>
              </a:rPr>
              <a:t>3.1.- SUSPENSIÓN PERFECTA</a:t>
            </a:r>
            <a:endParaRPr lang="es-PE" sz="2800" dirty="0">
              <a:solidFill>
                <a:schemeClr val="bg2">
                  <a:lumMod val="50000"/>
                </a:schemeClr>
              </a:solidFill>
              <a:effectLst/>
            </a:endParaRPr>
          </a:p>
        </p:txBody>
      </p:sp>
      <p:graphicFrame>
        <p:nvGraphicFramePr>
          <p:cNvPr id="4" name="3 Diagrama"/>
          <p:cNvGraphicFramePr/>
          <p:nvPr/>
        </p:nvGraphicFramePr>
        <p:xfrm>
          <a:off x="1428728" y="2643182"/>
          <a:ext cx="6096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6429375" y="6286500"/>
            <a:ext cx="2071688"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46</a:t>
            </a:r>
          </a:p>
        </p:txBody>
      </p:sp>
    </p:spTree>
  </p:cSld>
  <p:clrMapOvr>
    <a:masterClrMapping/>
  </p:clrMapOvr>
  <p:transition spd="slow">
    <p:zo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Autofit/>
          </a:bodyPr>
          <a:lstStyle/>
          <a:p>
            <a:pPr marL="365760" indent="-256032" algn="just" fontAlgn="auto">
              <a:spcAft>
                <a:spcPts val="0"/>
              </a:spcAft>
              <a:buFont typeface="Wingdings 3"/>
              <a:buChar char=""/>
              <a:defRPr/>
            </a:pPr>
            <a:r>
              <a:rPr lang="es-PE" sz="2200" dirty="0" smtClean="0">
                <a:solidFill>
                  <a:schemeClr val="accent5">
                    <a:lumMod val="50000"/>
                  </a:schemeClr>
                </a:solidFill>
              </a:rPr>
              <a:t>La Secretaría de Gestión Pública de la Presidencia del Consejo de Ministros emitirá un informe técnico legal, según el procedimiento establecido en el Decreto Supremo Nº 043-2006-PCM o norma que lo sustituya, previo informe de SERVIR sobre la comunicación presentada por la entidad, dentro del plazo de treinta (30) días hábiles. </a:t>
            </a:r>
          </a:p>
          <a:p>
            <a:pPr marL="365760" indent="-256032" algn="just" fontAlgn="auto">
              <a:spcAft>
                <a:spcPts val="0"/>
              </a:spcAft>
              <a:buFont typeface="Wingdings 3"/>
              <a:buChar char=""/>
              <a:defRPr/>
            </a:pPr>
            <a:r>
              <a:rPr lang="es-PE" sz="2200" dirty="0" smtClean="0">
                <a:solidFill>
                  <a:schemeClr val="accent5">
                    <a:lumMod val="50000"/>
                  </a:schemeClr>
                </a:solidFill>
              </a:rPr>
              <a:t>La opinión técnica deberá contener un análisis detallado de los fundamentos que presenta la entidad para justificar la terminación por causa tecnológica, estructural u organizativa y su razonabilidad con la cantidad de puestos que se pretendan suprimir.</a:t>
            </a:r>
          </a:p>
          <a:p>
            <a:pPr marL="365760" indent="-256032" algn="just" fontAlgn="auto">
              <a:spcAft>
                <a:spcPts val="0"/>
              </a:spcAft>
              <a:buFont typeface="Wingdings 3"/>
              <a:buChar char=""/>
              <a:defRPr/>
            </a:pPr>
            <a:r>
              <a:rPr lang="es-PE" sz="2200" dirty="0" smtClean="0">
                <a:solidFill>
                  <a:schemeClr val="accent5">
                    <a:lumMod val="50000"/>
                  </a:schemeClr>
                </a:solidFill>
              </a:rPr>
              <a:t>Cuando la opinión técnica no sea favorable, la entidad podrá subsanar, de ser el caso, las objeciones en función a lo señalado por SERVIR y la Secretaría de Gestión Pública de la Presidencia del Consejo de Ministros, dentro de los quince (15) días hábiles siguientes. </a:t>
            </a:r>
          </a:p>
        </p:txBody>
      </p:sp>
      <p:sp>
        <p:nvSpPr>
          <p:cNvPr id="3" name="2 Título"/>
          <p:cNvSpPr>
            <a:spLocks noGrp="1"/>
          </p:cNvSpPr>
          <p:nvPr>
            <p:ph type="title"/>
          </p:nvPr>
        </p:nvSpPr>
        <p:spPr/>
        <p:txBody>
          <a:bodyPr/>
          <a:lstStyle/>
          <a:p>
            <a:pPr fontAlgn="auto">
              <a:spcAft>
                <a:spcPts val="0"/>
              </a:spcAft>
              <a:defRPr/>
            </a:pPr>
            <a:r>
              <a:rPr lang="es-PE" sz="2800" dirty="0" smtClean="0">
                <a:solidFill>
                  <a:schemeClr val="bg2">
                    <a:lumMod val="50000"/>
                  </a:schemeClr>
                </a:solidFill>
              </a:rPr>
              <a:t>5.1.11.2. PROCEDIMIENTO POR CAUSA TECNOLÓGICA, ESTRUCTURAL U ORGANIZATIVA</a:t>
            </a:r>
            <a:endParaRPr lang="es-PE" sz="2800" dirty="0"/>
          </a:p>
        </p:txBody>
      </p:sp>
      <p:sp>
        <p:nvSpPr>
          <p:cNvPr id="4" name="3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218</a:t>
            </a:r>
          </a:p>
        </p:txBody>
      </p:sp>
    </p:spTree>
  </p:cSld>
  <p:clrMapOvr>
    <a:masterClrMapping/>
  </p:clrMapOvr>
  <p:transition spd="slow">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285750" y="714375"/>
            <a:ext cx="8229600" cy="5357813"/>
          </a:xfrm>
        </p:spPr>
        <p:txBody>
          <a:bodyPr>
            <a:noAutofit/>
          </a:bodyPr>
          <a:lstStyle/>
          <a:p>
            <a:pPr marL="365760" indent="-256032" algn="just" fontAlgn="auto">
              <a:spcAft>
                <a:spcPts val="0"/>
              </a:spcAft>
              <a:buFont typeface="Wingdings 3"/>
              <a:buChar char=""/>
              <a:defRPr/>
            </a:pPr>
            <a:r>
              <a:rPr lang="es-PE" sz="2100" dirty="0" smtClean="0">
                <a:solidFill>
                  <a:schemeClr val="accent5">
                    <a:lumMod val="50000"/>
                  </a:schemeClr>
                </a:solidFill>
              </a:rPr>
              <a:t>Una vez emitida la opinión técnica favorable de SERVIR y de la Secretaría de Gestión Pública de la Presidencia del Consejo de Ministros, se deberá emitir el correspondiente Decreto Supremo, Resolución de Consejo Ejecutivo del Poder Judicial, Resolución del titular del organismo constitucionalmente autónomo, Ordenanza Regional u Ordenanza Municipal, mediante el cual que autorice la supresión del puesto o los puestos.</a:t>
            </a:r>
          </a:p>
          <a:p>
            <a:pPr marL="365760" indent="-256032" algn="just" fontAlgn="auto">
              <a:spcAft>
                <a:spcPts val="0"/>
              </a:spcAft>
              <a:buFont typeface="Wingdings 3"/>
              <a:buChar char=""/>
              <a:defRPr/>
            </a:pPr>
            <a:r>
              <a:rPr lang="es-PE" sz="2100" dirty="0" smtClean="0">
                <a:solidFill>
                  <a:schemeClr val="accent5">
                    <a:lumMod val="50000"/>
                  </a:schemeClr>
                </a:solidFill>
              </a:rPr>
              <a:t>El respectivo dispositivo contendrá los fundamentos, hechos, causas, excepcionalidad de la medida aceptada por la Secretaría de Gestión Pública, así como la cantidad de puestos a suprimir aceptados por SERVIR. El dispositivo que autorice la supresión de plazas deberá ser debidamente publicado. Dicha norma establece un plazo mínimo de seis (6) meses calendario contados a partir de su publicación para ejecutar la supresión.</a:t>
            </a:r>
          </a:p>
          <a:p>
            <a:pPr marL="365760" indent="-256032" algn="just" fontAlgn="auto">
              <a:spcAft>
                <a:spcPts val="0"/>
              </a:spcAft>
              <a:buFont typeface="Wingdings 3"/>
              <a:buChar char=""/>
              <a:defRPr/>
            </a:pPr>
            <a:r>
              <a:rPr lang="es-PE" sz="2100" dirty="0" smtClean="0">
                <a:solidFill>
                  <a:schemeClr val="accent5">
                    <a:lumMod val="50000"/>
                  </a:schemeClr>
                </a:solidFill>
              </a:rPr>
              <a:t>La entidad deberá comunicar al servidor civil de la supresión de su puesto de trabajo a través de una resolución, la cual, explicará los motivos de la terminación y la fecha en la cual surtirá efectos.</a:t>
            </a:r>
          </a:p>
          <a:p>
            <a:pPr marL="365760" indent="-256032" fontAlgn="auto">
              <a:spcAft>
                <a:spcPts val="0"/>
              </a:spcAft>
              <a:buFont typeface="Wingdings 3"/>
              <a:buChar char=""/>
              <a:defRPr/>
            </a:pPr>
            <a:endParaRPr lang="es-PE" sz="2200" dirty="0">
              <a:solidFill>
                <a:schemeClr val="accent5">
                  <a:lumMod val="50000"/>
                </a:schemeClr>
              </a:solidFill>
            </a:endParaRPr>
          </a:p>
        </p:txBody>
      </p:sp>
      <p:sp>
        <p:nvSpPr>
          <p:cNvPr id="3" name="2 Rectángulo"/>
          <p:cNvSpPr/>
          <p:nvPr/>
        </p:nvSpPr>
        <p:spPr>
          <a:xfrm>
            <a:off x="3500438" y="6215063"/>
            <a:ext cx="5143500" cy="357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a:t>
            </a:r>
          </a:p>
        </p:txBody>
      </p:sp>
    </p:spTree>
  </p:cSld>
  <p:clrMapOvr>
    <a:masterClrMapping/>
  </p:clrMapOvr>
  <p:transition spd="slow">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88" y="1714500"/>
            <a:ext cx="8229600" cy="4525963"/>
          </a:xfrm>
        </p:spPr>
        <p:txBody>
          <a:bodyPr>
            <a:normAutofit/>
          </a:bodyPr>
          <a:lstStyle/>
          <a:p>
            <a:pPr marL="365760" indent="-256032" algn="just" fontAlgn="auto">
              <a:spcAft>
                <a:spcPts val="0"/>
              </a:spcAft>
              <a:buFont typeface="Wingdings 3"/>
              <a:buNone/>
              <a:defRPr/>
            </a:pPr>
            <a:r>
              <a:rPr lang="es-PE" sz="2200" dirty="0" smtClean="0">
                <a:solidFill>
                  <a:schemeClr val="accent5">
                    <a:lumMod val="50000"/>
                  </a:schemeClr>
                </a:solidFill>
              </a:rPr>
              <a:t>	Para efectos de la opinión favorable de SERVIR y la Secretaría de Gestión Pública de la Presidencia del Consejo de Ministros, la entidad deberá presentar una comunicación que contenga lo siguiente:</a:t>
            </a:r>
          </a:p>
          <a:p>
            <a:pPr marL="365760" indent="-256032" algn="just" fontAlgn="auto">
              <a:spcAft>
                <a:spcPts val="0"/>
              </a:spcAft>
              <a:buFont typeface="Wingdings 3"/>
              <a:buNone/>
              <a:defRPr/>
            </a:pPr>
            <a:r>
              <a:rPr lang="es-PE" sz="2200" dirty="0" smtClean="0">
                <a:solidFill>
                  <a:schemeClr val="accent5">
                    <a:lumMod val="50000"/>
                  </a:schemeClr>
                </a:solidFill>
              </a:rPr>
              <a:t>a) Los fundamentos y hechos que justifican de manera objetiva la causa de la extinción de la entidad, programa o proyecto.</a:t>
            </a:r>
          </a:p>
          <a:p>
            <a:pPr marL="365760" indent="-256032" algn="just" fontAlgn="auto">
              <a:spcAft>
                <a:spcPts val="0"/>
              </a:spcAft>
              <a:buFont typeface="Wingdings 3"/>
              <a:buNone/>
              <a:defRPr/>
            </a:pPr>
            <a:r>
              <a:rPr lang="es-PE" sz="2200" dirty="0" smtClean="0">
                <a:solidFill>
                  <a:schemeClr val="accent5">
                    <a:lumMod val="50000"/>
                  </a:schemeClr>
                </a:solidFill>
              </a:rPr>
              <a:t>b) Los fundamentos y hechos que acrediten la excepcionalidad de la medida.</a:t>
            </a:r>
          </a:p>
          <a:p>
            <a:pPr marL="365760" indent="-256032" algn="just" fontAlgn="auto">
              <a:spcAft>
                <a:spcPts val="0"/>
              </a:spcAft>
              <a:buFont typeface="Wingdings 3"/>
              <a:buNone/>
              <a:defRPr/>
            </a:pPr>
            <a:r>
              <a:rPr lang="es-PE" sz="2200" dirty="0" smtClean="0">
                <a:solidFill>
                  <a:schemeClr val="accent5">
                    <a:lumMod val="50000"/>
                  </a:schemeClr>
                </a:solidFill>
              </a:rPr>
              <a:t>c) De manera opcional, el plan de capacitación que contribuya a la reinserción laboral en el servicio civil o la actividad privada del servidor o servidores que pertenecen a la entidad, programa o proyecto que se extinga.</a:t>
            </a:r>
          </a:p>
          <a:p>
            <a:pPr marL="365760" indent="-256032" fontAlgn="auto">
              <a:spcAft>
                <a:spcPts val="0"/>
              </a:spcAft>
              <a:buFont typeface="Wingdings 3"/>
              <a:buChar char=""/>
              <a:defRPr/>
            </a:pPr>
            <a:endParaRPr lang="es-PE" dirty="0"/>
          </a:p>
        </p:txBody>
      </p:sp>
      <p:sp>
        <p:nvSpPr>
          <p:cNvPr id="3" name="2 Título"/>
          <p:cNvSpPr>
            <a:spLocks noGrp="1"/>
          </p:cNvSpPr>
          <p:nvPr>
            <p:ph type="title"/>
          </p:nvPr>
        </p:nvSpPr>
        <p:spPr>
          <a:xfrm>
            <a:off x="500034" y="428604"/>
            <a:ext cx="8229600" cy="1143000"/>
          </a:xfrm>
        </p:spPr>
        <p:txBody>
          <a:bodyPr/>
          <a:lstStyle/>
          <a:p>
            <a:pPr fontAlgn="auto">
              <a:spcAft>
                <a:spcPts val="0"/>
              </a:spcAft>
              <a:defRPr/>
            </a:pPr>
            <a:r>
              <a:rPr lang="es-PE" sz="2800" dirty="0" smtClean="0">
                <a:solidFill>
                  <a:schemeClr val="bg2">
                    <a:lumMod val="50000"/>
                  </a:schemeClr>
                </a:solidFill>
                <a:effectLst/>
              </a:rPr>
              <a:t>5.1.12. EXTINCIÓN DE LA ENTIDAD POR MANDATO NORMATIVO EXPRESO</a:t>
            </a:r>
            <a:endParaRPr lang="es-PE" sz="2800" dirty="0"/>
          </a:p>
        </p:txBody>
      </p:sp>
      <p:sp>
        <p:nvSpPr>
          <p:cNvPr id="4" name="3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LSC, ART. 49, LITERAL l)D.S. N° 040-2014-PCM, REGLAMENTO LSC, ART. 219</a:t>
            </a:r>
          </a:p>
        </p:txBody>
      </p:sp>
    </p:spTree>
  </p:cSld>
  <p:clrMapOvr>
    <a:masterClrMapping/>
  </p:clrMapOvr>
  <p:transition spd="slow">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88" y="1714500"/>
            <a:ext cx="8229600" cy="4525963"/>
          </a:xfrm>
        </p:spPr>
        <p:txBody>
          <a:bodyPr>
            <a:noAutofit/>
          </a:bodyPr>
          <a:lstStyle/>
          <a:p>
            <a:pPr marL="365760" indent="-256032" algn="just" fontAlgn="auto">
              <a:spcAft>
                <a:spcPts val="0"/>
              </a:spcAft>
              <a:buFont typeface="Wingdings 3"/>
              <a:buChar char=""/>
              <a:defRPr/>
            </a:pPr>
            <a:r>
              <a:rPr lang="es-PE" sz="2200" dirty="0" smtClean="0">
                <a:solidFill>
                  <a:schemeClr val="accent5">
                    <a:lumMod val="50000"/>
                  </a:schemeClr>
                </a:solidFill>
              </a:rPr>
              <a:t>La Secretaría de Gestión Pública de la Presidencia del Consejo de Ministros emitirá un informe técnico legal, según el procedimiento establecido por Resolución Ministerial Nº 084-2007-PCM o norma que lo sustituya, previa opinión de SERVIR, sobre la comunicación presentada por la entidad, dentro del plazo de treinta (30) días hábiles. La opinión técnica deberá contener un análisis detallado de los fundamentos que presenta la entidad para justificar la extinción.</a:t>
            </a:r>
          </a:p>
          <a:p>
            <a:pPr marL="365760" indent="-256032" algn="just" fontAlgn="auto">
              <a:spcAft>
                <a:spcPts val="0"/>
              </a:spcAft>
              <a:buFont typeface="Wingdings 3"/>
              <a:buChar char=""/>
              <a:defRPr/>
            </a:pPr>
            <a:r>
              <a:rPr lang="es-PE" sz="2200" dirty="0" smtClean="0">
                <a:solidFill>
                  <a:schemeClr val="accent5">
                    <a:lumMod val="50000"/>
                  </a:schemeClr>
                </a:solidFill>
              </a:rPr>
              <a:t>Cuando la opinión técnica no sea favorable, la entidad podrá subsanar, de ser el caso, las objeciones en función a lo señalado por SERVIR y la Secretaría de Gestión Pública de la Presidencia del Consejo de Ministros, dentro de los quince (15) días hábiles siguientes.</a:t>
            </a:r>
          </a:p>
        </p:txBody>
      </p:sp>
      <p:sp>
        <p:nvSpPr>
          <p:cNvPr id="3" name="2 Título"/>
          <p:cNvSpPr>
            <a:spLocks noGrp="1"/>
          </p:cNvSpPr>
          <p:nvPr>
            <p:ph type="title"/>
          </p:nvPr>
        </p:nvSpPr>
        <p:spPr>
          <a:xfrm>
            <a:off x="500034" y="428604"/>
            <a:ext cx="8229600" cy="1143000"/>
          </a:xfrm>
        </p:spPr>
        <p:txBody>
          <a:bodyPr/>
          <a:lstStyle/>
          <a:p>
            <a:pPr fontAlgn="auto">
              <a:spcAft>
                <a:spcPts val="0"/>
              </a:spcAft>
              <a:defRPr/>
            </a:pPr>
            <a:r>
              <a:rPr lang="es-PE" sz="2800" dirty="0" smtClean="0">
                <a:solidFill>
                  <a:schemeClr val="bg2">
                    <a:lumMod val="50000"/>
                  </a:schemeClr>
                </a:solidFill>
                <a:effectLst/>
              </a:rPr>
              <a:t>5.1.12.1. PROCEDIMIENTO PARA LA EXTINCIÓN DE LA ENTIDAD POR MANDATO NORMATIVO EXPRESO</a:t>
            </a:r>
            <a:endParaRPr lang="es-PE" sz="2800" dirty="0"/>
          </a:p>
        </p:txBody>
      </p:sp>
      <p:sp>
        <p:nvSpPr>
          <p:cNvPr id="4" name="3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219</a:t>
            </a:r>
          </a:p>
        </p:txBody>
      </p:sp>
    </p:spTree>
  </p:cSld>
  <p:clrMapOvr>
    <a:masterClrMapping/>
  </p:clrMapOvr>
  <p:transition spd="slow">
    <p:zo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4294967295"/>
          </p:nvPr>
        </p:nvSpPr>
        <p:spPr>
          <a:xfrm>
            <a:off x="428625" y="928688"/>
            <a:ext cx="8229600" cy="4525962"/>
          </a:xfrm>
        </p:spPr>
        <p:txBody>
          <a:bodyPr>
            <a:normAutofit/>
          </a:bodyPr>
          <a:lstStyle/>
          <a:p>
            <a:pPr marL="365760" indent="-256032" algn="just" fontAlgn="auto">
              <a:spcAft>
                <a:spcPts val="0"/>
              </a:spcAft>
              <a:buFont typeface="Wingdings 3"/>
              <a:buChar char=""/>
              <a:defRPr/>
            </a:pPr>
            <a:r>
              <a:rPr lang="es-PE" sz="2200" dirty="0" smtClean="0">
                <a:solidFill>
                  <a:schemeClr val="accent5">
                    <a:lumMod val="50000"/>
                  </a:schemeClr>
                </a:solidFill>
              </a:rPr>
              <a:t>Una vez emitida la opinión técnica favorable de SERVIR y de la Secretaría de Gestión Pública de la Presidencia del Consejo de Ministros, se deberá emitir mediante Decreto Supremo, Ordenanza Regional u Ordenanza Municipal, que autorice la extinción, la cual contendrá los fundamentos, hechos, causas y excepcionalidad de la medida.</a:t>
            </a:r>
          </a:p>
          <a:p>
            <a:pPr marL="365760" indent="-256032" algn="just" fontAlgn="auto">
              <a:spcAft>
                <a:spcPts val="0"/>
              </a:spcAft>
              <a:buFont typeface="Wingdings 3"/>
              <a:buChar char=""/>
              <a:defRPr/>
            </a:pPr>
            <a:r>
              <a:rPr lang="es-PE" sz="2200" dirty="0" smtClean="0">
                <a:solidFill>
                  <a:schemeClr val="accent5">
                    <a:lumMod val="50000"/>
                  </a:schemeClr>
                </a:solidFill>
              </a:rPr>
              <a:t>El dispositivo que autorice la extinción de la entidad deberá ser debidamente publicado. Dicha norma establece un plazo mínimo de seis (6) meses contados a partir de su publicación para ejecutar la supresión.</a:t>
            </a:r>
          </a:p>
          <a:p>
            <a:pPr marL="365760" indent="-256032" algn="just" fontAlgn="auto">
              <a:spcAft>
                <a:spcPts val="0"/>
              </a:spcAft>
              <a:buFont typeface="Wingdings 3"/>
              <a:buChar char=""/>
              <a:defRPr/>
            </a:pPr>
            <a:r>
              <a:rPr lang="es-PE" sz="2200" dirty="0" smtClean="0">
                <a:solidFill>
                  <a:schemeClr val="accent5">
                    <a:lumMod val="50000"/>
                  </a:schemeClr>
                </a:solidFill>
              </a:rPr>
              <a:t>La entidad deberá comunicar al servidor civil de la extinción a través de una resolución, la cual, explicará los motivos de la terminación y la fecha en la cual surtirá efectos.</a:t>
            </a:r>
          </a:p>
          <a:p>
            <a:pPr marL="365760" indent="-256032" fontAlgn="auto">
              <a:spcAft>
                <a:spcPts val="0"/>
              </a:spcAft>
              <a:buFont typeface="Wingdings 3"/>
              <a:buChar char=""/>
              <a:defRPr/>
            </a:pPr>
            <a:endParaRPr lang="es-PE" dirty="0"/>
          </a:p>
        </p:txBody>
      </p:sp>
      <p:sp>
        <p:nvSpPr>
          <p:cNvPr id="3" name="2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219</a:t>
            </a:r>
          </a:p>
        </p:txBody>
      </p:sp>
    </p:spTree>
  </p:cSld>
  <p:clrMapOvr>
    <a:masterClrMapping/>
  </p:clrMapOvr>
  <p:transition spd="slow">
    <p:zo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500042"/>
            <a:ext cx="8229600" cy="857250"/>
          </a:xfrm>
        </p:spPr>
        <p:txBody>
          <a:bodyPr/>
          <a:lstStyle/>
          <a:p>
            <a:pPr fontAlgn="auto">
              <a:spcAft>
                <a:spcPts val="0"/>
              </a:spcAft>
              <a:defRPr/>
            </a:pPr>
            <a:r>
              <a:rPr lang="es-PE" sz="2800" dirty="0" smtClean="0">
                <a:solidFill>
                  <a:schemeClr val="bg2">
                    <a:lumMod val="50000"/>
                  </a:schemeClr>
                </a:solidFill>
                <a:effectLst/>
              </a:rPr>
              <a:t>5.1.13. POR DECISIÓN DISCRECIONAL </a:t>
            </a:r>
            <a:endParaRPr lang="es-PE" sz="2800" dirty="0">
              <a:solidFill>
                <a:schemeClr val="bg2">
                  <a:lumMod val="50000"/>
                </a:schemeClr>
              </a:solidFill>
              <a:effectLst/>
            </a:endParaRPr>
          </a:p>
        </p:txBody>
      </p:sp>
      <p:sp>
        <p:nvSpPr>
          <p:cNvPr id="16" name="15 Marcador de contenido"/>
          <p:cNvSpPr>
            <a:spLocks noGrp="1"/>
          </p:cNvSpPr>
          <p:nvPr>
            <p:ph idx="4294967295"/>
          </p:nvPr>
        </p:nvSpPr>
        <p:spPr>
          <a:xfrm>
            <a:off x="642938" y="5929313"/>
            <a:ext cx="8229600" cy="714375"/>
          </a:xfrm>
        </p:spPr>
        <p:txBody>
          <a:bodyPr>
            <a:normAutofit fontScale="40000" lnSpcReduction="20000"/>
          </a:bodyPr>
          <a:lstStyle/>
          <a:p>
            <a:pPr marL="365760" indent="-256032" algn="r" fontAlgn="auto">
              <a:spcAft>
                <a:spcPts val="0"/>
              </a:spcAft>
              <a:buFont typeface="Wingdings 3"/>
              <a:buNone/>
              <a:defRPr/>
            </a:pPr>
            <a:endParaRPr lang="es-PE" dirty="0" smtClean="0"/>
          </a:p>
          <a:p>
            <a:pPr marL="365760" indent="-256032" algn="r" fontAlgn="auto">
              <a:spcAft>
                <a:spcPts val="0"/>
              </a:spcAft>
              <a:buFont typeface="Wingdings 3"/>
              <a:buNone/>
              <a:defRPr/>
            </a:pPr>
            <a:r>
              <a:rPr lang="es-PE" sz="3400" b="1" dirty="0" smtClean="0">
                <a:solidFill>
                  <a:srgbClr val="FF9900"/>
                </a:solidFill>
              </a:rPr>
              <a:t>LSC, ART. 49. LIT. M)</a:t>
            </a:r>
          </a:p>
          <a:p>
            <a:pPr marL="365760" indent="-256032" algn="r" fontAlgn="auto">
              <a:spcAft>
                <a:spcPts val="0"/>
              </a:spcAft>
              <a:buFont typeface="Wingdings 3"/>
              <a:buNone/>
              <a:defRPr/>
            </a:pPr>
            <a:r>
              <a:rPr lang="es-PE" sz="3400" b="1" dirty="0" smtClean="0">
                <a:solidFill>
                  <a:srgbClr val="FF9900"/>
                </a:solidFill>
              </a:rPr>
              <a:t>(*) REGLAMENTO LSC, ART. 222</a:t>
            </a:r>
            <a:endParaRPr lang="es-PE" sz="3400" b="1" dirty="0">
              <a:solidFill>
                <a:srgbClr val="FF9900"/>
              </a:solidFill>
            </a:endParaRPr>
          </a:p>
        </p:txBody>
      </p:sp>
      <p:graphicFrame>
        <p:nvGraphicFramePr>
          <p:cNvPr id="18" name="17 Diagrama"/>
          <p:cNvGraphicFramePr/>
          <p:nvPr/>
        </p:nvGraphicFramePr>
        <p:xfrm>
          <a:off x="1285852" y="1357298"/>
          <a:ext cx="60960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472" y="500042"/>
            <a:ext cx="8229600" cy="714373"/>
          </a:xfrm>
        </p:spPr>
        <p:txBody>
          <a:bodyPr/>
          <a:lstStyle/>
          <a:p>
            <a:pPr fontAlgn="auto">
              <a:spcAft>
                <a:spcPts val="0"/>
              </a:spcAft>
              <a:defRPr/>
            </a:pPr>
            <a:r>
              <a:rPr lang="es-PE" sz="2800" dirty="0" smtClean="0">
                <a:solidFill>
                  <a:schemeClr val="bg2">
                    <a:lumMod val="50000"/>
                  </a:schemeClr>
                </a:solidFill>
                <a:effectLst/>
              </a:rPr>
              <a:t>5.1.14. INCAPACIDAD FÍSICA O MENTAL </a:t>
            </a:r>
            <a:endParaRPr lang="es-PE" sz="2800" dirty="0">
              <a:solidFill>
                <a:schemeClr val="bg2">
                  <a:lumMod val="50000"/>
                </a:schemeClr>
              </a:solidFill>
              <a:effectLst/>
            </a:endParaRPr>
          </a:p>
        </p:txBody>
      </p:sp>
      <p:sp>
        <p:nvSpPr>
          <p:cNvPr id="11" name="10 Marcador de contenido"/>
          <p:cNvSpPr>
            <a:spLocks noGrp="1"/>
          </p:cNvSpPr>
          <p:nvPr>
            <p:ph idx="4294967295"/>
          </p:nvPr>
        </p:nvSpPr>
        <p:spPr>
          <a:xfrm>
            <a:off x="1643063" y="6072188"/>
            <a:ext cx="7043737" cy="571500"/>
          </a:xfrm>
        </p:spPr>
        <p:txBody>
          <a:bodyPr>
            <a:normAutofit fontScale="85000" lnSpcReduction="10000"/>
          </a:bodyPr>
          <a:lstStyle/>
          <a:p>
            <a:pPr marL="365760" indent="-256032" algn="r" fontAlgn="auto">
              <a:spcAft>
                <a:spcPts val="0"/>
              </a:spcAft>
              <a:buFont typeface="Wingdings 3"/>
              <a:buNone/>
              <a:defRPr/>
            </a:pPr>
            <a:r>
              <a:rPr lang="es-PE" sz="1900" dirty="0" smtClean="0"/>
              <a:t>						</a:t>
            </a:r>
            <a:r>
              <a:rPr lang="es-PE" sz="1900" dirty="0" smtClean="0">
                <a:solidFill>
                  <a:srgbClr val="FF9900"/>
                </a:solidFill>
              </a:rPr>
              <a:t>            </a:t>
            </a:r>
            <a:r>
              <a:rPr lang="es-PE" sz="1800" b="1" dirty="0" smtClean="0">
                <a:solidFill>
                  <a:schemeClr val="bg2">
                    <a:lumMod val="50000"/>
                  </a:schemeClr>
                </a:solidFill>
              </a:rPr>
              <a:t>LSC, ART. 49, LIT. n)</a:t>
            </a:r>
          </a:p>
          <a:p>
            <a:pPr marL="365760" indent="-256032" algn="r" fontAlgn="auto">
              <a:spcAft>
                <a:spcPts val="0"/>
              </a:spcAft>
              <a:buFont typeface="Wingdings 3"/>
              <a:buNone/>
              <a:defRPr/>
            </a:pPr>
            <a:r>
              <a:rPr lang="es-PE" sz="1800" b="1" dirty="0" smtClean="0">
                <a:solidFill>
                  <a:schemeClr val="bg2">
                    <a:lumMod val="50000"/>
                  </a:schemeClr>
                </a:solidFill>
              </a:rPr>
              <a:t>REGLAMENTO LSC, ART. 220 </a:t>
            </a:r>
          </a:p>
          <a:p>
            <a:pPr marL="365760" indent="-256032" fontAlgn="auto">
              <a:spcAft>
                <a:spcPts val="0"/>
              </a:spcAft>
              <a:buFont typeface="Wingdings 3"/>
              <a:buNone/>
              <a:defRPr/>
            </a:pPr>
            <a:endParaRPr lang="es-PE" sz="1800" b="1" dirty="0">
              <a:solidFill>
                <a:srgbClr val="FF9900"/>
              </a:solidFill>
            </a:endParaRPr>
          </a:p>
        </p:txBody>
      </p:sp>
      <p:graphicFrame>
        <p:nvGraphicFramePr>
          <p:cNvPr id="15" name="14 Diagrama"/>
          <p:cNvGraphicFramePr/>
          <p:nvPr/>
        </p:nvGraphicFramePr>
        <p:xfrm>
          <a:off x="928662" y="1857364"/>
          <a:ext cx="7143800"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00034" y="500042"/>
            <a:ext cx="8015287" cy="1143000"/>
          </a:xfrm>
        </p:spPr>
        <p:txBody>
          <a:bodyPr/>
          <a:lstStyle/>
          <a:p>
            <a:pPr fontAlgn="auto">
              <a:spcAft>
                <a:spcPts val="0"/>
              </a:spcAft>
              <a:defRPr/>
            </a:pPr>
            <a:r>
              <a:rPr lang="es-PE" sz="2800" dirty="0" smtClean="0">
                <a:solidFill>
                  <a:schemeClr val="bg2">
                    <a:lumMod val="50000"/>
                  </a:schemeClr>
                </a:solidFill>
                <a:effectLst/>
              </a:rPr>
              <a:t>5.1.15. JUBILACIÓN DE MANERA FACULTATIVA PARA EL SERVIDOR</a:t>
            </a:r>
            <a:endParaRPr lang="es-PE" sz="2800" dirty="0">
              <a:solidFill>
                <a:schemeClr val="bg2">
                  <a:lumMod val="50000"/>
                </a:schemeClr>
              </a:solidFill>
              <a:effectLst/>
            </a:endParaRPr>
          </a:p>
        </p:txBody>
      </p:sp>
      <p:sp>
        <p:nvSpPr>
          <p:cNvPr id="6" name="5 Marcador de contenido"/>
          <p:cNvSpPr>
            <a:spLocks noGrp="1"/>
          </p:cNvSpPr>
          <p:nvPr>
            <p:ph idx="4294967295"/>
          </p:nvPr>
        </p:nvSpPr>
        <p:spPr>
          <a:xfrm>
            <a:off x="6227763" y="6021388"/>
            <a:ext cx="2344737" cy="493712"/>
          </a:xfrm>
        </p:spPr>
        <p:txBody>
          <a:bodyPr>
            <a:normAutofit/>
          </a:bodyPr>
          <a:lstStyle/>
          <a:p>
            <a:pPr marL="365760" indent="-256032" fontAlgn="auto">
              <a:spcAft>
                <a:spcPts val="0"/>
              </a:spcAft>
              <a:buFont typeface="Wingdings 3"/>
              <a:buNone/>
              <a:defRPr/>
            </a:pPr>
            <a:r>
              <a:rPr lang="es-PE" sz="1800" b="1" dirty="0" smtClean="0">
                <a:solidFill>
                  <a:schemeClr val="bg2">
                    <a:lumMod val="50000"/>
                  </a:schemeClr>
                </a:solidFill>
              </a:rPr>
              <a:t>LSC, ART. 49, LIT. ñ)</a:t>
            </a:r>
            <a:endParaRPr lang="es-PE" sz="1800" b="1" dirty="0">
              <a:solidFill>
                <a:schemeClr val="bg2">
                  <a:lumMod val="50000"/>
                </a:schemeClr>
              </a:solidFill>
            </a:endParaRPr>
          </a:p>
        </p:txBody>
      </p:sp>
      <p:sp>
        <p:nvSpPr>
          <p:cNvPr id="86019" name="AutoShape 2" descr="https://encrypted-tbn1.gstatic.com/images?q=tbn:ANd9GcSpuLj0fqUEGjcEc6ysLROlhGNRpFnPcwRVHcGjKXs9XjhWBiPMcg">
            <a:hlinkClick r:id="rId2"/>
          </p:cNvPr>
          <p:cNvSpPr>
            <a:spLocks noChangeAspect="1" noChangeArrowheads="1"/>
          </p:cNvSpPr>
          <p:nvPr/>
        </p:nvSpPr>
        <p:spPr bwMode="auto">
          <a:xfrm>
            <a:off x="357188" y="-1285875"/>
            <a:ext cx="2667000" cy="2571750"/>
          </a:xfrm>
          <a:prstGeom prst="rect">
            <a:avLst/>
          </a:prstGeom>
          <a:noFill/>
          <a:ln w="9525">
            <a:noFill/>
            <a:miter lim="800000"/>
            <a:headEnd/>
            <a:tailEnd/>
          </a:ln>
        </p:spPr>
        <p:txBody>
          <a:bodyPr/>
          <a:lstStyle/>
          <a:p>
            <a:endParaRPr lang="es-ES">
              <a:latin typeface="Arial Narrow" pitchFamily="34" charset="0"/>
            </a:endParaRPr>
          </a:p>
        </p:txBody>
      </p:sp>
      <p:graphicFrame>
        <p:nvGraphicFramePr>
          <p:cNvPr id="10" name="9 Diagrama"/>
          <p:cNvGraphicFramePr/>
          <p:nvPr/>
        </p:nvGraphicFramePr>
        <p:xfrm>
          <a:off x="1619672" y="2276872"/>
          <a:ext cx="6096000" cy="232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zo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74638"/>
            <a:ext cx="8043890" cy="1143000"/>
          </a:xfrm>
        </p:spPr>
        <p:txBody>
          <a:bodyPr/>
          <a:lstStyle/>
          <a:p>
            <a:pPr fontAlgn="auto">
              <a:spcAft>
                <a:spcPts val="0"/>
              </a:spcAft>
              <a:defRPr/>
            </a:pPr>
            <a:r>
              <a:rPr lang="es-PE" sz="2800" dirty="0" smtClean="0">
                <a:solidFill>
                  <a:schemeClr val="bg2">
                    <a:lumMod val="50000"/>
                  </a:schemeClr>
                </a:solidFill>
              </a:rPr>
              <a:t>6. TÉRMINO DE LA CONTRATACIÓN A PLAZO FIJO</a:t>
            </a:r>
            <a:endParaRPr lang="es-PE" sz="2800" dirty="0">
              <a:solidFill>
                <a:schemeClr val="bg2">
                  <a:lumMod val="50000"/>
                </a:schemeClr>
              </a:solidFill>
            </a:endParaRPr>
          </a:p>
        </p:txBody>
      </p:sp>
      <p:sp>
        <p:nvSpPr>
          <p:cNvPr id="3" name="2 Marcador de contenido"/>
          <p:cNvSpPr>
            <a:spLocks noGrp="1"/>
          </p:cNvSpPr>
          <p:nvPr>
            <p:ph idx="1"/>
          </p:nvPr>
        </p:nvSpPr>
        <p:spPr>
          <a:xfrm>
            <a:off x="250825" y="1484313"/>
            <a:ext cx="8229600" cy="4525962"/>
          </a:xfrm>
        </p:spPr>
        <p:txBody>
          <a:bodyPr>
            <a:normAutofit/>
          </a:bodyPr>
          <a:lstStyle/>
          <a:p>
            <a:pPr marL="365760" indent="-256032" algn="just" fontAlgn="auto">
              <a:spcAft>
                <a:spcPts val="0"/>
              </a:spcAft>
              <a:buFont typeface="Wingdings 3"/>
              <a:buNone/>
              <a:defRPr/>
            </a:pPr>
            <a:r>
              <a:rPr lang="es-PE" dirty="0" smtClean="0"/>
              <a:t>	</a:t>
            </a:r>
            <a:r>
              <a:rPr lang="es-PE" sz="2200" dirty="0" smtClean="0">
                <a:solidFill>
                  <a:schemeClr val="accent5">
                    <a:lumMod val="50000"/>
                  </a:schemeClr>
                </a:solidFill>
              </a:rPr>
              <a:t>La vinculación en los casos de contratación directa prevista en los artículos 73° y 84° de la Ley y de la contratación de servidores de actividades complementarias prevista en el artículo 76° de la Ley terminará por la conclusión de los proyectos o servicios específicos, el cumplimiento de la condición resolutoria o el vencimiento del plazo en los contratos legalmente celebrados bajo tales modalidades.</a:t>
            </a:r>
          </a:p>
          <a:p>
            <a:pPr marL="365760" indent="-256032" algn="just" fontAlgn="auto">
              <a:spcAft>
                <a:spcPts val="0"/>
              </a:spcAft>
              <a:buFont typeface="Wingdings 3"/>
              <a:buNone/>
              <a:defRPr/>
            </a:pPr>
            <a:r>
              <a:rPr lang="es-PE" sz="2200" dirty="0" smtClean="0">
                <a:solidFill>
                  <a:schemeClr val="accent5">
                    <a:lumMod val="50000"/>
                  </a:schemeClr>
                </a:solidFill>
              </a:rPr>
              <a:t>	La comunicación que la entidad pudiera hacer del término de la conclusión del vínculo contractual, tiene carácter informativo y no constituye un acto constitutivo de derecho ni un acto administrativo.</a:t>
            </a:r>
            <a:endParaRPr lang="es-PE" sz="2200" dirty="0">
              <a:solidFill>
                <a:schemeClr val="accent5">
                  <a:lumMod val="50000"/>
                </a:schemeClr>
              </a:solidFill>
            </a:endParaRPr>
          </a:p>
        </p:txBody>
      </p:sp>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221</a:t>
            </a:r>
          </a:p>
        </p:txBody>
      </p:sp>
    </p:spTree>
  </p:cSld>
  <p:clrMapOvr>
    <a:masterClrMapping/>
  </p:clrMapOvr>
  <p:transition spd="slow">
    <p:zo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313" y="1428750"/>
            <a:ext cx="8229600" cy="4525963"/>
          </a:xfrm>
        </p:spPr>
        <p:txBody>
          <a:bodyPr>
            <a:normAutofit/>
          </a:bodyPr>
          <a:lstStyle/>
          <a:p>
            <a:pPr marL="365760" indent="-256032" algn="just" fontAlgn="auto">
              <a:spcAft>
                <a:spcPts val="0"/>
              </a:spcAft>
              <a:buFont typeface="Wingdings 3"/>
              <a:buNone/>
              <a:defRPr/>
            </a:pPr>
            <a:r>
              <a:rPr lang="es-PE" dirty="0" smtClean="0"/>
              <a:t>	</a:t>
            </a:r>
            <a:r>
              <a:rPr lang="es-PE" sz="2200" dirty="0" smtClean="0">
                <a:solidFill>
                  <a:schemeClr val="accent5">
                    <a:lumMod val="50000"/>
                  </a:schemeClr>
                </a:solidFill>
              </a:rPr>
              <a:t>Una vez emitida la Resolución o documento de la conclusión del vínculo, según sea el caso, del servidor civil de la misma jerarquía que el que formalizó la vinculación, se deberá poner a disposición del servidor civil, dentro de los dos días siguientes del término, los pagos que se derivan del cese, la liquidación de beneficios sociales, el Certificado de Impuesto a la Renta de Quinta Categoría y la Constancia de servicios mediante resolución o documento correspondiente de la misma jerarquía que la que formalizó el vínculo.</a:t>
            </a:r>
            <a:endParaRPr lang="es-PE" sz="2200" dirty="0">
              <a:solidFill>
                <a:schemeClr val="accent5">
                  <a:lumMod val="50000"/>
                </a:schemeClr>
              </a:solidFill>
            </a:endParaRPr>
          </a:p>
        </p:txBody>
      </p:sp>
      <p:sp>
        <p:nvSpPr>
          <p:cNvPr id="3" name="2 Título"/>
          <p:cNvSpPr>
            <a:spLocks noGrp="1"/>
          </p:cNvSpPr>
          <p:nvPr>
            <p:ph type="title"/>
          </p:nvPr>
        </p:nvSpPr>
        <p:spPr>
          <a:xfrm>
            <a:off x="571472" y="428604"/>
            <a:ext cx="8147248" cy="1143000"/>
          </a:xfrm>
        </p:spPr>
        <p:txBody>
          <a:bodyPr/>
          <a:lstStyle/>
          <a:p>
            <a:pPr fontAlgn="auto">
              <a:spcAft>
                <a:spcPts val="0"/>
              </a:spcAft>
              <a:defRPr/>
            </a:pPr>
            <a:r>
              <a:rPr lang="es-PE" sz="2800" dirty="0" smtClean="0">
                <a:solidFill>
                  <a:schemeClr val="bg2">
                    <a:lumMod val="50000"/>
                  </a:schemeClr>
                </a:solidFill>
              </a:rPr>
              <a:t>7. RESPONSABILIDAD DE LA ENTIDAD</a:t>
            </a:r>
            <a:endParaRPr lang="es-PE" sz="2800" dirty="0">
              <a:solidFill>
                <a:schemeClr val="bg2">
                  <a:lumMod val="50000"/>
                </a:schemeClr>
              </a:solidFill>
            </a:endParaRPr>
          </a:p>
        </p:txBody>
      </p:sp>
      <p:sp>
        <p:nvSpPr>
          <p:cNvPr id="4" name="3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223</a:t>
            </a:r>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395536" y="332656"/>
            <a:ext cx="8229600" cy="694430"/>
          </a:xfrm>
        </p:spPr>
        <p:txBody>
          <a:bodyPr/>
          <a:lstStyle/>
          <a:p>
            <a:pPr fontAlgn="auto">
              <a:spcAft>
                <a:spcPts val="0"/>
              </a:spcAft>
              <a:defRPr/>
            </a:pPr>
            <a:r>
              <a:rPr lang="es-PE" sz="2800" dirty="0" smtClean="0">
                <a:solidFill>
                  <a:schemeClr val="bg2">
                    <a:lumMod val="50000"/>
                  </a:schemeClr>
                </a:solidFill>
                <a:effectLst/>
              </a:rPr>
              <a:t>3.1.1. SUPUESTOS DE SUSPENSIÓN PERFECTA</a:t>
            </a:r>
            <a:endParaRPr lang="es-PE" sz="2800" dirty="0">
              <a:solidFill>
                <a:schemeClr val="bg2">
                  <a:lumMod val="50000"/>
                </a:schemeClr>
              </a:solidFill>
              <a:effectLst/>
            </a:endParaRPr>
          </a:p>
        </p:txBody>
      </p:sp>
      <p:sp>
        <p:nvSpPr>
          <p:cNvPr id="5" name="4 Marcador de contenido"/>
          <p:cNvSpPr>
            <a:spLocks noGrp="1"/>
          </p:cNvSpPr>
          <p:nvPr>
            <p:ph sz="half" idx="4294967295"/>
          </p:nvPr>
        </p:nvSpPr>
        <p:spPr>
          <a:xfrm>
            <a:off x="6072188" y="6215063"/>
            <a:ext cx="2643187" cy="642937"/>
          </a:xfrm>
        </p:spPr>
        <p:txBody>
          <a:bodyPr>
            <a:normAutofit fontScale="92500" lnSpcReduction="10000"/>
          </a:bodyPr>
          <a:lstStyle/>
          <a:p>
            <a:pPr marL="365760" indent="-256032" fontAlgn="auto">
              <a:spcAft>
                <a:spcPts val="0"/>
              </a:spcAft>
              <a:buFont typeface="Wingdings 3"/>
              <a:buNone/>
              <a:defRPr/>
            </a:pPr>
            <a:endParaRPr lang="es-PE" sz="1700" b="1" dirty="0" smtClean="0">
              <a:solidFill>
                <a:schemeClr val="tx2">
                  <a:lumMod val="50000"/>
                </a:schemeClr>
              </a:solidFill>
            </a:endParaRPr>
          </a:p>
          <a:p>
            <a:pPr marL="365760" indent="-256032" algn="r" fontAlgn="auto">
              <a:spcAft>
                <a:spcPts val="0"/>
              </a:spcAft>
              <a:buFont typeface="Wingdings 3"/>
              <a:buNone/>
              <a:defRPr/>
            </a:pPr>
            <a:r>
              <a:rPr lang="es-PE" sz="1800" b="1" dirty="0" smtClean="0">
                <a:solidFill>
                  <a:schemeClr val="bg2">
                    <a:lumMod val="50000"/>
                  </a:schemeClr>
                </a:solidFill>
              </a:rPr>
              <a:t>LSC, Art. 47.1</a:t>
            </a:r>
            <a:endParaRPr lang="es-PE" sz="1800" b="1" dirty="0">
              <a:solidFill>
                <a:schemeClr val="bg2">
                  <a:lumMod val="50000"/>
                </a:schemeClr>
              </a:solidFill>
            </a:endParaRPr>
          </a:p>
        </p:txBody>
      </p:sp>
      <p:graphicFrame>
        <p:nvGraphicFramePr>
          <p:cNvPr id="9" name="8 Diagrama"/>
          <p:cNvGraphicFramePr/>
          <p:nvPr/>
        </p:nvGraphicFramePr>
        <p:xfrm>
          <a:off x="179512" y="1268760"/>
          <a:ext cx="8786874" cy="4946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fontAlgn="auto">
              <a:spcAft>
                <a:spcPts val="0"/>
              </a:spcAft>
              <a:defRPr/>
            </a:pPr>
            <a:r>
              <a:rPr lang="es-PE" sz="2800" dirty="0" smtClean="0">
                <a:solidFill>
                  <a:schemeClr val="bg2">
                    <a:lumMod val="50000"/>
                  </a:schemeClr>
                </a:solidFill>
              </a:rPr>
              <a:t>8. LA DESTITUCIÓN NULA</a:t>
            </a:r>
            <a:endParaRPr lang="es-PE" sz="2800" dirty="0">
              <a:solidFill>
                <a:schemeClr val="bg2">
                  <a:lumMod val="50000"/>
                </a:schemeClr>
              </a:solidFill>
            </a:endParaRPr>
          </a:p>
        </p:txBody>
      </p:sp>
      <p:graphicFrame>
        <p:nvGraphicFramePr>
          <p:cNvPr id="4" name="3 Diagrama"/>
          <p:cNvGraphicFramePr/>
          <p:nvPr/>
        </p:nvGraphicFramePr>
        <p:xfrm>
          <a:off x="899592" y="1772816"/>
          <a:ext cx="7416824"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224</a:t>
            </a:r>
          </a:p>
        </p:txBody>
      </p:sp>
    </p:spTree>
  </p:cSld>
  <p:clrMapOvr>
    <a:masterClrMapping/>
  </p:clrMapOvr>
  <p:transition spd="slow">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0825" y="1341438"/>
            <a:ext cx="8229600" cy="4525962"/>
          </a:xfrm>
        </p:spPr>
        <p:txBody>
          <a:bodyPr>
            <a:normAutofit/>
          </a:bodyPr>
          <a:lstStyle/>
          <a:p>
            <a:pPr marL="365760" indent="-256032" algn="just" fontAlgn="auto">
              <a:spcAft>
                <a:spcPts val="0"/>
              </a:spcAft>
              <a:buFont typeface="Wingdings 3"/>
              <a:buNone/>
              <a:defRPr/>
            </a:pPr>
            <a:r>
              <a:rPr lang="es-PE" dirty="0" smtClean="0"/>
              <a:t>	</a:t>
            </a:r>
            <a:r>
              <a:rPr lang="es-PE" sz="2200" dirty="0" smtClean="0">
                <a:solidFill>
                  <a:schemeClr val="accent5">
                    <a:lumMod val="50000"/>
                  </a:schemeClr>
                </a:solidFill>
              </a:rPr>
              <a:t>Es injustificada toda aquella destitución en la que la entidad no haya llegado a acreditar la existencia de la causal invocada en el procedimiento de desvinculación o aquella destitución que se haya realizado sin la observancia del procedimiento previsto para cada caso.</a:t>
            </a:r>
            <a:endParaRPr lang="es-PE" sz="2200" dirty="0">
              <a:solidFill>
                <a:schemeClr val="accent5">
                  <a:lumMod val="50000"/>
                </a:schemeClr>
              </a:solidFill>
            </a:endParaRPr>
          </a:p>
        </p:txBody>
      </p:sp>
      <p:sp>
        <p:nvSpPr>
          <p:cNvPr id="3" name="2 Título"/>
          <p:cNvSpPr>
            <a:spLocks noGrp="1"/>
          </p:cNvSpPr>
          <p:nvPr>
            <p:ph type="title"/>
          </p:nvPr>
        </p:nvSpPr>
        <p:spPr>
          <a:xfrm>
            <a:off x="683568" y="274638"/>
            <a:ext cx="8003232" cy="1143000"/>
          </a:xfrm>
        </p:spPr>
        <p:txBody>
          <a:bodyPr/>
          <a:lstStyle/>
          <a:p>
            <a:pPr fontAlgn="auto">
              <a:spcAft>
                <a:spcPts val="0"/>
              </a:spcAft>
              <a:defRPr/>
            </a:pPr>
            <a:r>
              <a:rPr lang="es-PE" sz="2800" dirty="0" smtClean="0">
                <a:solidFill>
                  <a:schemeClr val="bg2">
                    <a:lumMod val="50000"/>
                  </a:schemeClr>
                </a:solidFill>
              </a:rPr>
              <a:t>9. LA DESTITUCIÓN INJUSTIFICADA</a:t>
            </a:r>
            <a:endParaRPr lang="es-PE" sz="2800" dirty="0">
              <a:solidFill>
                <a:schemeClr val="bg2">
                  <a:lumMod val="50000"/>
                </a:schemeClr>
              </a:solidFill>
            </a:endParaRPr>
          </a:p>
        </p:txBody>
      </p:sp>
      <p:sp>
        <p:nvSpPr>
          <p:cNvPr id="4" name="3 Rectángulo"/>
          <p:cNvSpPr/>
          <p:nvPr/>
        </p:nvSpPr>
        <p:spPr>
          <a:xfrm>
            <a:off x="3643313"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225</a:t>
            </a:r>
          </a:p>
        </p:txBody>
      </p:sp>
    </p:spTree>
  </p:cSld>
  <p:clrMapOvr>
    <a:masterClrMapping/>
  </p:clrMapOvr>
  <p:transition spd="slow">
    <p:zo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0825" y="1557338"/>
            <a:ext cx="8229600" cy="4525962"/>
          </a:xfrm>
        </p:spPr>
        <p:txBody>
          <a:bodyPr>
            <a:normAutofit/>
          </a:bodyPr>
          <a:lstStyle/>
          <a:p>
            <a:pPr marL="365760" indent="-256032" algn="just" fontAlgn="auto">
              <a:spcAft>
                <a:spcPts val="0"/>
              </a:spcAft>
              <a:buFont typeface="Wingdings 3"/>
              <a:buNone/>
              <a:defRPr/>
            </a:pPr>
            <a:r>
              <a:rPr lang="es-PE" dirty="0" smtClean="0"/>
              <a:t>	</a:t>
            </a:r>
            <a:r>
              <a:rPr lang="es-PE" sz="2200" dirty="0" smtClean="0">
                <a:solidFill>
                  <a:schemeClr val="accent5">
                    <a:lumMod val="50000"/>
                  </a:schemeClr>
                </a:solidFill>
              </a:rPr>
              <a:t>La destitución declarada nula o injustificada por el Tribunal del Servicio Civil o el Poder Judicial genera en el servidor el derecho a solicitar el pago de una indemnización o la reposición a su mismo puesto o a un puesto similar de no ser posible lo primero. </a:t>
            </a:r>
          </a:p>
          <a:p>
            <a:pPr marL="365760" indent="-256032" algn="just" fontAlgn="auto">
              <a:spcAft>
                <a:spcPts val="0"/>
              </a:spcAft>
              <a:buFont typeface="Wingdings 3"/>
              <a:buNone/>
              <a:defRPr/>
            </a:pPr>
            <a:r>
              <a:rPr lang="es-PE" sz="2200" dirty="0" smtClean="0">
                <a:solidFill>
                  <a:schemeClr val="accent5">
                    <a:lumMod val="50000"/>
                  </a:schemeClr>
                </a:solidFill>
              </a:rPr>
              <a:t>	En el caso de la reposición, esta se da sin perjuicio del pago de las compensaciones dejadas de percibir con motivo de la destitución. El servidor repuesto tendrá los mismos deberes, derechos y condiciones aplicables a los servidores de grupo que corresponda al momento de la reposición.</a:t>
            </a:r>
          </a:p>
          <a:p>
            <a:pPr marL="365760" indent="-256032" algn="just" fontAlgn="auto">
              <a:spcAft>
                <a:spcPts val="0"/>
              </a:spcAft>
              <a:buFont typeface="Wingdings 3"/>
              <a:buNone/>
              <a:defRPr/>
            </a:pPr>
            <a:r>
              <a:rPr lang="es-PE" sz="2200" dirty="0" smtClean="0">
                <a:solidFill>
                  <a:schemeClr val="accent5">
                    <a:lumMod val="50000"/>
                  </a:schemeClr>
                </a:solidFill>
              </a:rPr>
              <a:t>	No procede la reposición en el caso de los servidores de confianza.</a:t>
            </a:r>
            <a:endParaRPr lang="es-PE" sz="2200" dirty="0">
              <a:solidFill>
                <a:schemeClr val="accent5">
                  <a:lumMod val="50000"/>
                </a:schemeClr>
              </a:solidFill>
            </a:endParaRPr>
          </a:p>
        </p:txBody>
      </p:sp>
      <p:sp>
        <p:nvSpPr>
          <p:cNvPr id="3" name="2 Título"/>
          <p:cNvSpPr>
            <a:spLocks noGrp="1"/>
          </p:cNvSpPr>
          <p:nvPr>
            <p:ph type="title"/>
          </p:nvPr>
        </p:nvSpPr>
        <p:spPr>
          <a:xfrm>
            <a:off x="571472" y="548680"/>
            <a:ext cx="8125672" cy="936104"/>
          </a:xfrm>
        </p:spPr>
        <p:txBody>
          <a:bodyPr>
            <a:noAutofit/>
          </a:bodyPr>
          <a:lstStyle/>
          <a:p>
            <a:pPr fontAlgn="auto">
              <a:spcAft>
                <a:spcPts val="0"/>
              </a:spcAft>
              <a:defRPr/>
            </a:pPr>
            <a:r>
              <a:rPr lang="es-PE" sz="2800" dirty="0" smtClean="0">
                <a:solidFill>
                  <a:schemeClr val="bg2">
                    <a:lumMod val="50000"/>
                  </a:schemeClr>
                </a:solidFill>
              </a:rPr>
              <a:t/>
            </a:r>
            <a:br>
              <a:rPr lang="es-PE" sz="2800" dirty="0" smtClean="0">
                <a:solidFill>
                  <a:schemeClr val="bg2">
                    <a:lumMod val="50000"/>
                  </a:schemeClr>
                </a:solidFill>
              </a:rPr>
            </a:br>
            <a:r>
              <a:rPr lang="es-PE" sz="2800" dirty="0" smtClean="0">
                <a:solidFill>
                  <a:schemeClr val="bg2">
                    <a:lumMod val="50000"/>
                  </a:schemeClr>
                </a:solidFill>
              </a:rPr>
              <a:t>10. CONSECUENCIAS DE LA DESTITUCIÓN INJUSTIFICADA Y LA DESTITUCIÓN NULA</a:t>
            </a:r>
            <a:br>
              <a:rPr lang="es-PE" sz="2800" dirty="0" smtClean="0">
                <a:solidFill>
                  <a:schemeClr val="bg2">
                    <a:lumMod val="50000"/>
                  </a:schemeClr>
                </a:solidFill>
              </a:rPr>
            </a:br>
            <a:endParaRPr lang="es-PE" sz="2800" dirty="0">
              <a:solidFill>
                <a:schemeClr val="bg2">
                  <a:lumMod val="50000"/>
                </a:schemeClr>
              </a:solidFill>
            </a:endParaRPr>
          </a:p>
        </p:txBody>
      </p:sp>
      <p:sp>
        <p:nvSpPr>
          <p:cNvPr id="4" name="3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226</a:t>
            </a:r>
          </a:p>
        </p:txBody>
      </p:sp>
    </p:spTree>
  </p:cSld>
  <p:clrMapOvr>
    <a:masterClrMapping/>
  </p:clrMapOvr>
  <p:transition spd="slow">
    <p:zo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285720" y="500042"/>
            <a:ext cx="8858280" cy="1143000"/>
          </a:xfrm>
        </p:spPr>
        <p:txBody>
          <a:bodyPr>
            <a:normAutofit fontScale="90000"/>
          </a:bodyPr>
          <a:lstStyle/>
          <a:p>
            <a:pPr fontAlgn="auto">
              <a:spcAft>
                <a:spcPts val="0"/>
              </a:spcAft>
              <a:defRPr/>
            </a:pPr>
            <a:r>
              <a:rPr lang="es-PE" sz="3100" dirty="0" smtClean="0">
                <a:solidFill>
                  <a:schemeClr val="bg2">
                    <a:lumMod val="50000"/>
                  </a:schemeClr>
                </a:solidFill>
              </a:rPr>
              <a:t/>
            </a:r>
            <a:br>
              <a:rPr lang="es-PE" sz="3100" dirty="0" smtClean="0">
                <a:solidFill>
                  <a:schemeClr val="bg2">
                    <a:lumMod val="50000"/>
                  </a:schemeClr>
                </a:solidFill>
              </a:rPr>
            </a:br>
            <a:r>
              <a:rPr lang="es-PE" sz="3100" dirty="0" smtClean="0">
                <a:solidFill>
                  <a:schemeClr val="bg2">
                    <a:lumMod val="50000"/>
                  </a:schemeClr>
                </a:solidFill>
              </a:rPr>
              <a:t>11. LA INDEMNIZACIÓN POR LA DESTITUCIÓN NULA O INJUSTIFICADA</a:t>
            </a:r>
            <a:r>
              <a:rPr lang="es-PE" dirty="0" smtClean="0"/>
              <a:t/>
            </a:r>
            <a:br>
              <a:rPr lang="es-PE" dirty="0" smtClean="0"/>
            </a:br>
            <a:endParaRPr lang="es-PE" dirty="0"/>
          </a:p>
        </p:txBody>
      </p:sp>
      <p:graphicFrame>
        <p:nvGraphicFramePr>
          <p:cNvPr id="4" name="3 Diagrama"/>
          <p:cNvGraphicFramePr/>
          <p:nvPr/>
        </p:nvGraphicFramePr>
        <p:xfrm>
          <a:off x="1714480" y="1500174"/>
          <a:ext cx="673968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227</a:t>
            </a:r>
          </a:p>
        </p:txBody>
      </p:sp>
    </p:spTree>
  </p:cSld>
  <p:clrMapOvr>
    <a:masterClrMapping/>
  </p:clrMapOvr>
  <p:transition spd="slow">
    <p:zo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850" y="1989138"/>
            <a:ext cx="8229600" cy="4525962"/>
          </a:xfrm>
        </p:spPr>
        <p:txBody>
          <a:bodyPr>
            <a:normAutofit/>
          </a:bodyPr>
          <a:lstStyle/>
          <a:p>
            <a:pPr marL="365760" indent="-256032" algn="just" fontAlgn="auto">
              <a:spcAft>
                <a:spcPts val="0"/>
              </a:spcAft>
              <a:buFont typeface="Wingdings 3"/>
              <a:buChar char=""/>
              <a:defRPr/>
            </a:pPr>
            <a:r>
              <a:rPr lang="es-PE" sz="2200" dirty="0" smtClean="0">
                <a:solidFill>
                  <a:schemeClr val="accent5">
                    <a:lumMod val="50000"/>
                  </a:schemeClr>
                </a:solidFill>
              </a:rPr>
              <a:t>En el caso de los servidores de actividades complementarias contratados a plazo fijo y los trabajadores de contratación directa, la indemnización será equivalente a una y media de compensaciones económicas tomando como base de cálculo la compensación económica compuesta de la principal y la ajustada pagada en el último mes de servicio, por cada mes completo dejado de prestar servicios, con un máximo de doce (12) compensaciones principales y ajustadas mensuales.</a:t>
            </a:r>
            <a:endParaRPr lang="es-PE" sz="2200" dirty="0">
              <a:solidFill>
                <a:schemeClr val="accent5">
                  <a:lumMod val="50000"/>
                </a:schemeClr>
              </a:solidFill>
            </a:endParaRPr>
          </a:p>
        </p:txBody>
      </p:sp>
      <p:sp>
        <p:nvSpPr>
          <p:cNvPr id="3" name="2 Título"/>
          <p:cNvSpPr>
            <a:spLocks noGrp="1"/>
          </p:cNvSpPr>
          <p:nvPr>
            <p:ph type="title"/>
          </p:nvPr>
        </p:nvSpPr>
        <p:spPr>
          <a:xfrm>
            <a:off x="467544" y="548680"/>
            <a:ext cx="8229600" cy="1143000"/>
          </a:xfrm>
        </p:spPr>
        <p:txBody>
          <a:bodyPr>
            <a:noAutofit/>
          </a:bodyPr>
          <a:lstStyle/>
          <a:p>
            <a:pPr fontAlgn="auto">
              <a:spcAft>
                <a:spcPts val="0"/>
              </a:spcAft>
              <a:defRPr/>
            </a:pPr>
            <a:r>
              <a:rPr lang="es-PE" sz="2800" dirty="0" smtClean="0">
                <a:solidFill>
                  <a:schemeClr val="bg2">
                    <a:lumMod val="50000"/>
                  </a:schemeClr>
                </a:solidFill>
              </a:rPr>
              <a:t>12. LA INDEMNIZACIÓN POR LA DESTITUCIÓN NULA O INJUSTIFICADA PARA SERVIDORES DE ACTIVIDADES</a:t>
            </a:r>
            <a:br>
              <a:rPr lang="es-PE" sz="2800" dirty="0" smtClean="0">
                <a:solidFill>
                  <a:schemeClr val="bg2">
                    <a:lumMod val="50000"/>
                  </a:schemeClr>
                </a:solidFill>
              </a:rPr>
            </a:br>
            <a:r>
              <a:rPr lang="es-PE" sz="2800" dirty="0" smtClean="0">
                <a:solidFill>
                  <a:schemeClr val="bg2">
                    <a:lumMod val="50000"/>
                  </a:schemeClr>
                </a:solidFill>
              </a:rPr>
              <a:t>COMPLEMENTARIAS</a:t>
            </a:r>
          </a:p>
        </p:txBody>
      </p:sp>
      <p:sp>
        <p:nvSpPr>
          <p:cNvPr id="4" name="3 Rectángulo"/>
          <p:cNvSpPr/>
          <p:nvPr/>
        </p:nvSpPr>
        <p:spPr>
          <a:xfrm>
            <a:off x="3714750" y="6286500"/>
            <a:ext cx="514350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b="1" dirty="0">
                <a:solidFill>
                  <a:schemeClr val="bg2">
                    <a:lumMod val="50000"/>
                  </a:schemeClr>
                </a:solidFill>
              </a:rPr>
              <a:t>D.S. N° 040-2014-PCM, REGLAMENTO LSC, ART. 227</a:t>
            </a:r>
          </a:p>
        </p:txBody>
      </p:sp>
    </p:spTree>
  </p:cSld>
  <p:clrMapOvr>
    <a:masterClrMapping/>
  </p:clrMapOvr>
  <p:transition spd="slow">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286512" y="6072206"/>
            <a:ext cx="2141526" cy="500066"/>
          </a:xfrm>
        </p:spPr>
        <p:txBody>
          <a:bodyPr>
            <a:normAutofit fontScale="62500" lnSpcReduction="20000"/>
          </a:bodyPr>
          <a:lstStyle/>
          <a:p>
            <a:pPr marL="365760" indent="-256032" algn="just" fontAlgn="auto">
              <a:spcAft>
                <a:spcPts val="0"/>
              </a:spcAft>
              <a:buFont typeface="Wingdings 3"/>
              <a:buNone/>
              <a:defRPr/>
            </a:pPr>
            <a:endParaRPr lang="es-PE" sz="1800" b="1" dirty="0" smtClean="0">
              <a:solidFill>
                <a:schemeClr val="tx2">
                  <a:lumMod val="90000"/>
                  <a:lumOff val="10000"/>
                </a:schemeClr>
              </a:solidFill>
            </a:endParaRPr>
          </a:p>
          <a:p>
            <a:pPr marL="365760" indent="-256032" algn="r" fontAlgn="auto">
              <a:spcAft>
                <a:spcPts val="0"/>
              </a:spcAft>
              <a:buFont typeface="Wingdings 3"/>
              <a:buNone/>
              <a:defRPr/>
            </a:pPr>
            <a:r>
              <a:rPr lang="es-PE" sz="2600" b="1" dirty="0" smtClean="0">
                <a:solidFill>
                  <a:srgbClr val="FF9900"/>
                </a:solidFill>
              </a:rPr>
              <a:t>LSC, ART. 50</a:t>
            </a:r>
          </a:p>
          <a:p>
            <a:pPr marL="365760" indent="-256032" algn="just" fontAlgn="auto">
              <a:spcAft>
                <a:spcPts val="0"/>
              </a:spcAft>
              <a:buFont typeface="Wingdings 3"/>
              <a:buNone/>
              <a:defRPr/>
            </a:pPr>
            <a:endParaRPr lang="es-PE" sz="2200" i="1" dirty="0"/>
          </a:p>
        </p:txBody>
      </p:sp>
      <p:sp>
        <p:nvSpPr>
          <p:cNvPr id="2" name="1 Título"/>
          <p:cNvSpPr>
            <a:spLocks noGrp="1"/>
          </p:cNvSpPr>
          <p:nvPr>
            <p:ph type="title" idx="4294967295"/>
          </p:nvPr>
        </p:nvSpPr>
        <p:spPr>
          <a:xfrm>
            <a:off x="467544" y="692696"/>
            <a:ext cx="8048625" cy="642954"/>
          </a:xfrm>
        </p:spPr>
        <p:txBody>
          <a:bodyPr>
            <a:noAutofit/>
          </a:bodyPr>
          <a:lstStyle/>
          <a:p>
            <a:pPr fontAlgn="auto">
              <a:spcAft>
                <a:spcPts val="0"/>
              </a:spcAft>
              <a:defRPr/>
            </a:pPr>
            <a:r>
              <a:rPr lang="es-PE" sz="2800" smtClean="0">
                <a:solidFill>
                  <a:schemeClr val="bg2">
                    <a:lumMod val="50000"/>
                  </a:schemeClr>
                </a:solidFill>
                <a:effectLst/>
              </a:rPr>
              <a:t>13.  </a:t>
            </a:r>
            <a:r>
              <a:rPr lang="es-PE" sz="2800" dirty="0" smtClean="0">
                <a:solidFill>
                  <a:schemeClr val="bg2">
                    <a:lumMod val="50000"/>
                  </a:schemeClr>
                </a:solidFill>
                <a:effectLst/>
              </a:rPr>
              <a:t>IMPUGNACIÓN DE LA EXTINCIÓN DEL SERVICIO CIVIL</a:t>
            </a:r>
            <a:endParaRPr lang="es-PE" sz="2800" dirty="0">
              <a:solidFill>
                <a:schemeClr val="bg2">
                  <a:lumMod val="50000"/>
                </a:schemeClr>
              </a:solidFill>
              <a:effectLst/>
            </a:endParaRPr>
          </a:p>
        </p:txBody>
      </p:sp>
      <p:graphicFrame>
        <p:nvGraphicFramePr>
          <p:cNvPr id="13" name="12 Diagrama"/>
          <p:cNvGraphicFramePr/>
          <p:nvPr/>
        </p:nvGraphicFramePr>
        <p:xfrm>
          <a:off x="683568" y="1340768"/>
          <a:ext cx="784887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71480"/>
            <a:ext cx="8229600" cy="1143000"/>
          </a:xfrm>
        </p:spPr>
        <p:txBody>
          <a:bodyPr>
            <a:normAutofit/>
          </a:bodyPr>
          <a:lstStyle/>
          <a:p>
            <a:r>
              <a:rPr lang="es-PE" sz="2800" dirty="0" smtClean="0">
                <a:solidFill>
                  <a:schemeClr val="bg2">
                    <a:lumMod val="50000"/>
                  </a:schemeClr>
                </a:solidFill>
              </a:rPr>
              <a:t>MECANÍSMO DE IMPUGNACIÓN DEL TÉRMINO DEL SERVICIO CIVIL</a:t>
            </a:r>
            <a:endParaRPr lang="es-PE" sz="2800" dirty="0">
              <a:solidFill>
                <a:schemeClr val="bg2">
                  <a:lumMod val="50000"/>
                </a:schemeClr>
              </a:solidFill>
            </a:endParaRPr>
          </a:p>
        </p:txBody>
      </p:sp>
      <p:graphicFrame>
        <p:nvGraphicFramePr>
          <p:cNvPr id="4" name="3 Marcador de contenido"/>
          <p:cNvGraphicFramePr>
            <a:graphicFrameLocks noGrp="1"/>
          </p:cNvGraphicFramePr>
          <p:nvPr>
            <p:ph idx="1"/>
          </p:nvPr>
        </p:nvGraphicFramePr>
        <p:xfrm>
          <a:off x="857224" y="1714488"/>
          <a:ext cx="7715304" cy="386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643174" y="6286500"/>
            <a:ext cx="6215076"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D.S. N° 040-2014-PCM, REGLAMENTO LSC, ART. </a:t>
            </a:r>
            <a:r>
              <a:rPr lang="es-PE" sz="1600" b="1" dirty="0" smtClean="0">
                <a:solidFill>
                  <a:schemeClr val="bg2">
                    <a:lumMod val="50000"/>
                  </a:schemeClr>
                </a:solidFill>
              </a:rPr>
              <a:t>229, PRIMER PÁRRAFO</a:t>
            </a:r>
            <a:endParaRPr lang="es-PE" sz="1600" b="1" dirty="0">
              <a:solidFill>
                <a:schemeClr val="bg2">
                  <a:lumMod val="50000"/>
                </a:schemeClr>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357158" y="285728"/>
            <a:ext cx="8229600" cy="714381"/>
          </a:xfrm>
        </p:spPr>
        <p:txBody>
          <a:bodyPr>
            <a:normAutofit/>
          </a:bodyPr>
          <a:lstStyle/>
          <a:p>
            <a:r>
              <a:rPr lang="es-PE" sz="2800" dirty="0" smtClean="0">
                <a:solidFill>
                  <a:schemeClr val="bg2">
                    <a:lumMod val="50000"/>
                  </a:schemeClr>
                </a:solidFill>
                <a:effectLst/>
              </a:rPr>
              <a:t>FORMALIDADES DE LA APELACIÓN</a:t>
            </a:r>
            <a:endParaRPr lang="es-PE" sz="2800" dirty="0">
              <a:solidFill>
                <a:schemeClr val="bg2">
                  <a:lumMod val="50000"/>
                </a:schemeClr>
              </a:solidFill>
              <a:effectLst/>
            </a:endParaRPr>
          </a:p>
        </p:txBody>
      </p:sp>
      <p:sp>
        <p:nvSpPr>
          <p:cNvPr id="4" name="3 Rectángulo"/>
          <p:cNvSpPr/>
          <p:nvPr/>
        </p:nvSpPr>
        <p:spPr>
          <a:xfrm>
            <a:off x="2643174" y="6286500"/>
            <a:ext cx="6215076"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D.S. N° 040-2014-PCM, REGLAMENTO LSC, ART. </a:t>
            </a:r>
            <a:r>
              <a:rPr lang="es-PE" sz="1600" b="1" dirty="0" smtClean="0">
                <a:solidFill>
                  <a:schemeClr val="bg2">
                    <a:lumMod val="50000"/>
                  </a:schemeClr>
                </a:solidFill>
              </a:rPr>
              <a:t>230</a:t>
            </a:r>
            <a:endParaRPr lang="es-PE" sz="1600" b="1" dirty="0">
              <a:solidFill>
                <a:schemeClr val="bg2">
                  <a:lumMod val="50000"/>
                </a:schemeClr>
              </a:solidFill>
            </a:endParaRPr>
          </a:p>
        </p:txBody>
      </p:sp>
      <p:graphicFrame>
        <p:nvGraphicFramePr>
          <p:cNvPr id="5" name="4 Diagrama"/>
          <p:cNvGraphicFramePr/>
          <p:nvPr/>
        </p:nvGraphicFramePr>
        <p:xfrm>
          <a:off x="500034" y="1000108"/>
          <a:ext cx="8072494"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500034" y="285728"/>
            <a:ext cx="8229600" cy="1143000"/>
          </a:xfrm>
        </p:spPr>
        <p:txBody>
          <a:bodyPr>
            <a:normAutofit/>
          </a:bodyPr>
          <a:lstStyle/>
          <a:p>
            <a:r>
              <a:rPr lang="es-PE" sz="2800" dirty="0" smtClean="0">
                <a:solidFill>
                  <a:schemeClr val="bg2">
                    <a:lumMod val="50000"/>
                  </a:schemeClr>
                </a:solidFill>
              </a:rPr>
              <a:t>TRÁMITE DE LA APELACIÓN</a:t>
            </a:r>
            <a:endParaRPr lang="es-PE" sz="2800" dirty="0">
              <a:solidFill>
                <a:schemeClr val="bg2">
                  <a:lumMod val="50000"/>
                </a:schemeClr>
              </a:solidFill>
            </a:endParaRPr>
          </a:p>
        </p:txBody>
      </p:sp>
      <p:sp>
        <p:nvSpPr>
          <p:cNvPr id="4" name="3 Rectángulo"/>
          <p:cNvSpPr/>
          <p:nvPr/>
        </p:nvSpPr>
        <p:spPr>
          <a:xfrm>
            <a:off x="2643174" y="6215082"/>
            <a:ext cx="6215076"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D.S. N° 040-2014-PCM, REGLAMENTO LSC, ART. </a:t>
            </a:r>
            <a:r>
              <a:rPr lang="es-PE" sz="1600" b="1" dirty="0" smtClean="0">
                <a:solidFill>
                  <a:schemeClr val="bg2">
                    <a:lumMod val="50000"/>
                  </a:schemeClr>
                </a:solidFill>
              </a:rPr>
              <a:t>229, SEGUNDO PÁRRAFO</a:t>
            </a:r>
            <a:endParaRPr lang="es-PE" sz="1600" b="1" dirty="0">
              <a:solidFill>
                <a:schemeClr val="bg2">
                  <a:lumMod val="50000"/>
                </a:schemeClr>
              </a:solidFill>
            </a:endParaRPr>
          </a:p>
        </p:txBody>
      </p:sp>
      <p:graphicFrame>
        <p:nvGraphicFramePr>
          <p:cNvPr id="5" name="4 Diagrama"/>
          <p:cNvGraphicFramePr/>
          <p:nvPr/>
        </p:nvGraphicFramePr>
        <p:xfrm>
          <a:off x="500034" y="1285860"/>
          <a:ext cx="821537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285720" y="357166"/>
            <a:ext cx="8229600" cy="1143000"/>
          </a:xfrm>
        </p:spPr>
        <p:txBody>
          <a:bodyPr>
            <a:normAutofit/>
          </a:bodyPr>
          <a:lstStyle/>
          <a:p>
            <a:r>
              <a:rPr lang="es-PE" sz="2800" dirty="0" smtClean="0">
                <a:solidFill>
                  <a:schemeClr val="bg2">
                    <a:lumMod val="50000"/>
                  </a:schemeClr>
                </a:solidFill>
              </a:rPr>
              <a:t>PLAZO DE APELACIÓN PARA LOS CASOS SEÑALADOS EN LOS LITERALES g), h), i), k) LSC</a:t>
            </a:r>
            <a:endParaRPr lang="es-PE" sz="2800" dirty="0">
              <a:solidFill>
                <a:schemeClr val="bg2">
                  <a:lumMod val="50000"/>
                </a:schemeClr>
              </a:solidFill>
            </a:endParaRPr>
          </a:p>
        </p:txBody>
      </p:sp>
      <p:sp>
        <p:nvSpPr>
          <p:cNvPr id="4" name="3 Rectángulo"/>
          <p:cNvSpPr/>
          <p:nvPr/>
        </p:nvSpPr>
        <p:spPr>
          <a:xfrm>
            <a:off x="2643174" y="6286500"/>
            <a:ext cx="6215076"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a:solidFill>
                  <a:schemeClr val="bg2">
                    <a:lumMod val="50000"/>
                  </a:schemeClr>
                </a:solidFill>
              </a:rPr>
              <a:t>D.S. N° 040-2014-PCM, REGLAMENTO LSC, ART. </a:t>
            </a:r>
            <a:r>
              <a:rPr lang="es-PE" sz="1600" b="1" dirty="0" smtClean="0">
                <a:solidFill>
                  <a:schemeClr val="bg2">
                    <a:lumMod val="50000"/>
                  </a:schemeClr>
                </a:solidFill>
              </a:rPr>
              <a:t>231</a:t>
            </a:r>
            <a:endParaRPr lang="es-PE" sz="1600" b="1" dirty="0">
              <a:solidFill>
                <a:schemeClr val="bg2">
                  <a:lumMod val="50000"/>
                </a:schemeClr>
              </a:solidFill>
            </a:endParaRPr>
          </a:p>
        </p:txBody>
      </p:sp>
      <p:graphicFrame>
        <p:nvGraphicFramePr>
          <p:cNvPr id="5" name="4 Diagrama"/>
          <p:cNvGraphicFramePr/>
          <p:nvPr/>
        </p:nvGraphicFramePr>
        <p:xfrm>
          <a:off x="214282" y="857232"/>
          <a:ext cx="864399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1285852" y="4857760"/>
            <a:ext cx="3286148" cy="1285884"/>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sz="1500" dirty="0" smtClean="0">
                <a:solidFill>
                  <a:schemeClr val="accent5">
                    <a:lumMod val="50000"/>
                  </a:schemeClr>
                </a:solidFill>
              </a:rPr>
              <a:t>En los casos en los que no haya sido emitida la resolución, pero se hubiese materializado el término, el cómputo de plazo se inicia desde el día que se materializó la terminación.</a:t>
            </a:r>
            <a:endParaRPr lang="es-PE" sz="1500" dirty="0">
              <a:solidFill>
                <a:schemeClr val="accent5">
                  <a:lumMod val="50000"/>
                </a:schemeClr>
              </a:solidFill>
            </a:endParaRPr>
          </a:p>
        </p:txBody>
      </p:sp>
      <p:sp>
        <p:nvSpPr>
          <p:cNvPr id="8" name="7 Flecha abajo"/>
          <p:cNvSpPr/>
          <p:nvPr/>
        </p:nvSpPr>
        <p:spPr>
          <a:xfrm>
            <a:off x="2786050" y="4357694"/>
            <a:ext cx="285752" cy="357190"/>
          </a:xfrm>
          <a:prstGeom prst="down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PE" sz="3200" dirty="0" smtClean="0">
                <a:solidFill>
                  <a:schemeClr val="bg2">
                    <a:lumMod val="50000"/>
                  </a:schemeClr>
                </a:solidFill>
              </a:rPr>
              <a:t> </a:t>
            </a:r>
            <a:r>
              <a:rPr lang="es-PE" sz="2800" dirty="0" smtClean="0">
                <a:solidFill>
                  <a:schemeClr val="bg2">
                    <a:lumMod val="50000"/>
                  </a:schemeClr>
                </a:solidFill>
              </a:rPr>
              <a:t>3.1.1.1 LA MATERNIDAD</a:t>
            </a:r>
            <a:endParaRPr lang="es-PE" sz="2800" dirty="0">
              <a:solidFill>
                <a:schemeClr val="bg2">
                  <a:lumMod val="50000"/>
                </a:schemeClr>
              </a:solidFill>
            </a:endParaRPr>
          </a:p>
        </p:txBody>
      </p:sp>
      <p:graphicFrame>
        <p:nvGraphicFramePr>
          <p:cNvPr id="9" name="8 Diagrama"/>
          <p:cNvGraphicFramePr/>
          <p:nvPr/>
        </p:nvGraphicFramePr>
        <p:xfrm>
          <a:off x="1214414" y="1500174"/>
          <a:ext cx="60960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2285984" y="6215082"/>
            <a:ext cx="6643705"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s-PE" sz="1600" b="1" dirty="0" smtClean="0">
                <a:solidFill>
                  <a:schemeClr val="bg2">
                    <a:lumMod val="50000"/>
                  </a:schemeClr>
                </a:solidFill>
              </a:rPr>
              <a:t>LSC, ART. 47.1; D.S</a:t>
            </a:r>
            <a:r>
              <a:rPr lang="es-PE" sz="1600" b="1" dirty="0">
                <a:solidFill>
                  <a:schemeClr val="bg2">
                    <a:lumMod val="50000"/>
                  </a:schemeClr>
                </a:solidFill>
              </a:rPr>
              <a:t>. 040-2014-PCM  REGLAMENTO LSC, ART</a:t>
            </a:r>
            <a:r>
              <a:rPr lang="es-PE" sz="1600" b="1" dirty="0" smtClean="0">
                <a:solidFill>
                  <a:schemeClr val="bg2">
                    <a:lumMod val="50000"/>
                  </a:schemeClr>
                </a:solidFill>
              </a:rPr>
              <a:t>. 193</a:t>
            </a:r>
            <a:endParaRPr lang="es-PE" sz="1600" b="1" dirty="0">
              <a:solidFill>
                <a:schemeClr val="bg2">
                  <a:lumMod val="50000"/>
                </a:schemeClr>
              </a:solidFill>
            </a:endParaRPr>
          </a:p>
        </p:txBody>
      </p:sp>
    </p:spTree>
  </p:cSld>
  <p:clrMapOvr>
    <a:masterClrMapping/>
  </p:clrMapOvr>
  <p:transition spd="slow">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ersonalizado 1">
      <a:majorFont>
        <a:latin typeface="Arial Narrow"/>
        <a:ea typeface=""/>
        <a:cs typeface=""/>
      </a:majorFont>
      <a:minorFont>
        <a:latin typeface="Arial Narrow"/>
        <a:ea typeface=""/>
        <a:cs typeface=""/>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4650</TotalTime>
  <Words>6441</Words>
  <Application>Microsoft Office PowerPoint</Application>
  <PresentationFormat>Presentación en pantalla (4:3)</PresentationFormat>
  <Paragraphs>546</Paragraphs>
  <Slides>89</Slides>
  <Notes>0</Notes>
  <HiddenSlides>0</HiddenSlides>
  <MMClips>0</MMClips>
  <ScaleCrop>false</ScaleCrop>
  <HeadingPairs>
    <vt:vector size="4" baseType="variant">
      <vt:variant>
        <vt:lpstr>Tema</vt:lpstr>
      </vt:variant>
      <vt:variant>
        <vt:i4>1</vt:i4>
      </vt:variant>
      <vt:variant>
        <vt:lpstr>Títulos de diapositiva</vt:lpstr>
      </vt:variant>
      <vt:variant>
        <vt:i4>89</vt:i4>
      </vt:variant>
    </vt:vector>
  </HeadingPairs>
  <TitlesOfParts>
    <vt:vector size="90" baseType="lpstr">
      <vt:lpstr>Concurrencia</vt:lpstr>
      <vt:lpstr>MG. JAVIER ARÉVALO VELA</vt:lpstr>
      <vt:lpstr>SUSPENSIÓN DE LA RELACIÓN DE EMPLEO PÚBLICO</vt:lpstr>
      <vt:lpstr>1.- DEFINICIÓN</vt:lpstr>
      <vt:lpstr>2.- EFECTOS DE LA SUSPENSIÓN DE LA RELACIÓN DEL EMPLEO PÚBLICO</vt:lpstr>
      <vt:lpstr>3.- DECLARACIÓN DE LA SUSPENSIÓN DEL SERVICIO CIVIL</vt:lpstr>
      <vt:lpstr>3.- SUPUESTOS DE SUSPENSIÓN DEL SERVICIO CIVIL </vt:lpstr>
      <vt:lpstr>3.1.- SUSPENSIÓN PERFECTA</vt:lpstr>
      <vt:lpstr>3.1.1. SUPUESTOS DE SUSPENSIÓN PERFECTA</vt:lpstr>
      <vt:lpstr> 3.1.1.1 LA MATERNIDAD</vt:lpstr>
      <vt:lpstr>3.1.1.1.1. TIEMPO DE LA SUSPENSIÓN POR MATERNIDAD</vt:lpstr>
      <vt:lpstr>3.1.1.1.2. DESCANSO ADICIONAL POR NACIMIENTO MÚLTIPLE</vt:lpstr>
      <vt:lpstr>3.1.1.1.3. DESCANSO ADICIONAL POR NACIMIENTO CON DISCAPACIDAD</vt:lpstr>
      <vt:lpstr>3.1.1.1.3.1. ACREDITACIÓN DE LA DISCAPACIDAD PARA GOZAR DEL DESCANSO ADICIONAL POR NACIMIENTO CON DISCAPACIDAD</vt:lpstr>
      <vt:lpstr>3.1.1.1. 3. ADELANTO DE ALUMBRAMIENTO</vt:lpstr>
      <vt:lpstr>3.1.1.1. 4. SUBSIDIO POR MATERNIDAD</vt:lpstr>
      <vt:lpstr>3.1.1.2. EL EJERCICIO DE CARGOS POLÍTICOS  DE ELECCIÓN POPULAR</vt:lpstr>
      <vt:lpstr>3.1.1.2.1.- LOS REPRESENTANTES AL CONGRESO</vt:lpstr>
      <vt:lpstr>3.1.1.2.2.  EJERCICIO DE LA FUNCIÓN EDIL</vt:lpstr>
      <vt:lpstr>3.1.1.2.3.- CONSEJERO REGIONAL</vt:lpstr>
      <vt:lpstr>3.1.1. 3. LA DESIGNACIÓN COMO FUNCIONARIO DE LIBRE DESIGNACIÓN Y REMOCIÓN </vt:lpstr>
      <vt:lpstr>3.1.1. 4. EL EJERCICIO DEL DERECHO DE HUELGA</vt:lpstr>
      <vt:lpstr>3.1.1.5. LA SANCIÓN POR LA COMISIÓN DE FALTAS DE CARÁCTER DISCIPLINARIO</vt:lpstr>
      <vt:lpstr>3.1.1. 6. LA INHABILITACIÓN PARA EL EJERCICIO PROFESIONAL O EL EJERCICIO DE LA FUNCIÓN PÚBLICA</vt:lpstr>
      <vt:lpstr>3.1.1.7. LA DETENCIÓN DEL SERVIDOR POR LA AUTORIDAD COMPETENTE</vt:lpstr>
      <vt:lpstr>3.1.1. 8. LA DECISIÓN JUDICIAL</vt:lpstr>
      <vt:lpstr>3.1.1. 9.- EL CASO FORTUITO O FUERZA MAYOR, DEBIDAMENTE SUSTENTADO</vt:lpstr>
      <vt:lpstr>3.2.- SUSPENSIÓN IMPERFECTA</vt:lpstr>
      <vt:lpstr> 3.2.1. SUPUESTOS DE SUSPENSIÓN IMPERFECTA </vt:lpstr>
      <vt:lpstr>3.2.1.1. LA ENFERMEDAD Y EL ACCIDENTE COMPROBADOS</vt:lpstr>
      <vt:lpstr>3.2.1.2. LA ENFERMEDAD Y EL ACCIDENTE COMPROBADOS </vt:lpstr>
      <vt:lpstr>3.2.1. 3. LA INVALIDEZ TEMPORAL</vt:lpstr>
      <vt:lpstr>3.2.1.3.1.  FORMALIDAD DE LA INVALIDEZ TEMPORAL</vt:lpstr>
      <vt:lpstr>3.2.1.4. EL DESCANSO VACACIONAL</vt:lpstr>
      <vt:lpstr>3.2.1.5. EL PERMISO Y LA LICENCIA PARA EL DESEMPEÑO DE CARGOS SINDICALES</vt:lpstr>
      <vt:lpstr>3.2.1.6. EL PERMISO O LICENCIA CONCEDIDOS POR LA ENTIDAD</vt:lpstr>
      <vt:lpstr>3.2.1.7.  LICENCIA POR PATERNIDAD</vt:lpstr>
      <vt:lpstr>3.2.1.8. POR CITACIÓN EXPRESA JUDICIAL, MILITAR, POLICIAL U OTRAS CITACIONES DERIVADAS DE ACTOS DE ADMINISTRACIÓN INTERNA DE LAS ENTIDADES PÚBLICAS</vt:lpstr>
      <vt:lpstr>MEDIDAS CAUTELARES</vt:lpstr>
      <vt:lpstr>CONTRATACIÓN TEMPORAL</vt:lpstr>
      <vt:lpstr>  3.3.- CASOS ESPECIALES DE SUSPENSIÓN</vt:lpstr>
      <vt:lpstr>3.4.- OTROS SUPUESTOS DE SUSPENSIÓN</vt:lpstr>
      <vt:lpstr>3.4.1. LICENCIA PARA DEPORTISTAS CALIFICADOS</vt:lpstr>
      <vt:lpstr>3.4.2.- LA DONACIÓN DE SANGRE</vt:lpstr>
      <vt:lpstr>3.4.3.- LICENCIA LABORAL POR ADOPCIÓN</vt:lpstr>
      <vt:lpstr>3.4.4.- CUMPLIMIENTO DEL SERVICIO MILITAR   </vt:lpstr>
      <vt:lpstr>3.4.5.- FAMILIARES DIRECTOS QUE SE ENCUENTRAN CON ENFERMEDAD EN ESTADO GRAVE O TERMINAL O SUFRAN ACCIDENTE GRAVE </vt:lpstr>
      <vt:lpstr>Diapositiva 47</vt:lpstr>
      <vt:lpstr>3.4.6.- LICENCIA AL TRABAJADOR DE LA ACTIVIDAD PÚBLICA Y PRIVADA PARA LA ASISTENCIA MÉDICA Y LA TERAPIA DE REHABILITACIÓN DE PERSONAS CON DISCAPACIDAD</vt:lpstr>
      <vt:lpstr>EXTINCIÓN DE LA RELACIÓN DE EMPLEO PÚBLICO</vt:lpstr>
      <vt:lpstr>5. DEFINICIÓN</vt:lpstr>
      <vt:lpstr>FORMALIDAD DEL TÉRMINO</vt:lpstr>
      <vt:lpstr>ENTREGA DE INFORME DE GESTIÓN</vt:lpstr>
      <vt:lpstr>5.1. CAUSALES DE LA EXTINCIÓN DEL SERVICIO CIVIL</vt:lpstr>
      <vt:lpstr>5.1.1. FALLECIMIENTO</vt:lpstr>
      <vt:lpstr>5.1.2.  RENUNCIA</vt:lpstr>
      <vt:lpstr>5.1.2.1. TRÁMITE DE LA RENUNCIA</vt:lpstr>
      <vt:lpstr>5.1.3. JUBILACIÓN</vt:lpstr>
      <vt:lpstr>5.1.4. MUTUO ACUERDO</vt:lpstr>
      <vt:lpstr>5.1.4.1. FORMALIDADES DEL MUTUO ACUERDO </vt:lpstr>
      <vt:lpstr>5.1.5. ALCANZAR EL LÍMITE DE EDAD</vt:lpstr>
      <vt:lpstr>5.1.6. PÉRDIDA O RENUNCIA DE LA NACIONALIDAD PERUANA</vt:lpstr>
      <vt:lpstr>5.1.7. LA SANCIÓN DE DESTITUCIÓN </vt:lpstr>
      <vt:lpstr>5.1.8. LA INHABILITACIÓN</vt:lpstr>
      <vt:lpstr>5.1.8.1. LA INHABILITACIÓN PARA EL EJERCICIO DE LA FUNCIÓN PÚBLICA</vt:lpstr>
      <vt:lpstr>5.1.8. 2. LA INHABILITACIÓN PARA EL EJERCICIO PROFESIONAL</vt:lpstr>
      <vt:lpstr>5.1.9. LA CAPACIDAD DEL SERVIDOR EN LOS CASOS DE DESAPROBACIÓN </vt:lpstr>
      <vt:lpstr>5.1.10. NO SUPERAR EL PERÍODO DE PRUEBA</vt:lpstr>
      <vt:lpstr>5.1.11. SUPRESIÓN DEL PUESTO</vt:lpstr>
      <vt:lpstr>5.1.11.1. REQUISITOS PARA LA SUPRESIÓN POR CAUSA TECNOLÓGICA, ESTRUCTURAL U ORGANIZATIVA</vt:lpstr>
      <vt:lpstr>5.1.11.2. PROCEDIMIENTO POR CAUSA TECNOLÓGICA, ESTRUCTURAL U ORGANIZATIVA</vt:lpstr>
      <vt:lpstr>Diapositiva 71</vt:lpstr>
      <vt:lpstr>5.1.12. EXTINCIÓN DE LA ENTIDAD POR MANDATO NORMATIVO EXPRESO</vt:lpstr>
      <vt:lpstr>5.1.12.1. PROCEDIMIENTO PARA LA EXTINCIÓN DE LA ENTIDAD POR MANDATO NORMATIVO EXPRESO</vt:lpstr>
      <vt:lpstr>Diapositiva 74</vt:lpstr>
      <vt:lpstr>5.1.13. POR DECISIÓN DISCRECIONAL </vt:lpstr>
      <vt:lpstr>5.1.14. INCAPACIDAD FÍSICA O MENTAL </vt:lpstr>
      <vt:lpstr>5.1.15. JUBILACIÓN DE MANERA FACULTATIVA PARA EL SERVIDOR</vt:lpstr>
      <vt:lpstr>6. TÉRMINO DE LA CONTRATACIÓN A PLAZO FIJO</vt:lpstr>
      <vt:lpstr>7. RESPONSABILIDAD DE LA ENTIDAD</vt:lpstr>
      <vt:lpstr>8. LA DESTITUCIÓN NULA</vt:lpstr>
      <vt:lpstr>9. LA DESTITUCIÓN INJUSTIFICADA</vt:lpstr>
      <vt:lpstr> 10. CONSECUENCIAS DE LA DESTITUCIÓN INJUSTIFICADA Y LA DESTITUCIÓN NULA </vt:lpstr>
      <vt:lpstr> 11. LA INDEMNIZACIÓN POR LA DESTITUCIÓN NULA O INJUSTIFICADA </vt:lpstr>
      <vt:lpstr>12. LA INDEMNIZACIÓN POR LA DESTITUCIÓN NULA O INJUSTIFICADA PARA SERVIDORES DE ACTIVIDADES COMPLEMENTARIAS</vt:lpstr>
      <vt:lpstr>13.  IMPUGNACIÓN DE LA EXTINCIÓN DEL SERVICIO CIVIL</vt:lpstr>
      <vt:lpstr>MECANÍSMO DE IMPUGNACIÓN DEL TÉRMINO DEL SERVICIO CIVIL</vt:lpstr>
      <vt:lpstr>FORMALIDADES DE LA APELACIÓN</vt:lpstr>
      <vt:lpstr>TRÁMITE DE LA APELACIÓN</vt:lpstr>
      <vt:lpstr>PLAZO DE APELACIÓN PARA LOS CASOS SEÑALADOS EN LOS LITERALES g), h), i), k) LSC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RELACIÓN DEL DERECHO LABORAL PÚBLICO</dc:title>
  <dc:creator>USUARIO</dc:creator>
  <cp:lastModifiedBy>Poder Judicial</cp:lastModifiedBy>
  <cp:revision>395</cp:revision>
  <dcterms:created xsi:type="dcterms:W3CDTF">2013-09-09T14:45:13Z</dcterms:created>
  <dcterms:modified xsi:type="dcterms:W3CDTF">2015-04-28T20:02:27Z</dcterms:modified>
</cp:coreProperties>
</file>