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diagrams/quickStyle17.xml" ContentType="application/vnd.openxmlformats-officedocument.drawingml.diagramStyle+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slides/slide77.xml" ContentType="application/vnd.openxmlformats-officedocument.presentationml.slide+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diagrams/colors30.xml" ContentType="application/vnd.openxmlformats-officedocument.drawingml.diagramColors+xml"/>
  <Override PartName="/ppt/diagrams/data32.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diagrams/quickStyle29.xml" ContentType="application/vnd.openxmlformats-officedocument.drawingml.diagramStyl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diagrams/layout29.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quickStyle25.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25.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diagrams/data33.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quickStyle33.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colors29.xml" ContentType="application/vnd.openxmlformats-officedocument.drawingml.diagramColors+xml"/>
  <Override PartName="/ppt/slides/slide7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colors8.xml" ContentType="application/vnd.openxmlformats-officedocument.drawingml.diagramColors+xml"/>
  <Override PartName="/ppt/diagrams/quickStyle13.xml" ContentType="application/vnd.openxmlformats-officedocument.drawingml.diagramStyle+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7" r:id="rId1"/>
  </p:sldMasterIdLst>
  <p:handoutMasterIdLst>
    <p:handoutMasterId r:id="rId84"/>
  </p:handoutMasterIdLst>
  <p:sldIdLst>
    <p:sldId id="256" r:id="rId2"/>
    <p:sldId id="288" r:id="rId3"/>
    <p:sldId id="281" r:id="rId4"/>
    <p:sldId id="269" r:id="rId5"/>
    <p:sldId id="381" r:id="rId6"/>
    <p:sldId id="258" r:id="rId7"/>
    <p:sldId id="330" r:id="rId8"/>
    <p:sldId id="332" r:id="rId9"/>
    <p:sldId id="333" r:id="rId10"/>
    <p:sldId id="334" r:id="rId11"/>
    <p:sldId id="335" r:id="rId12"/>
    <p:sldId id="336" r:id="rId13"/>
    <p:sldId id="337" r:id="rId14"/>
    <p:sldId id="299" r:id="rId15"/>
    <p:sldId id="298" r:id="rId16"/>
    <p:sldId id="293" r:id="rId17"/>
    <p:sldId id="294" r:id="rId18"/>
    <p:sldId id="296" r:id="rId19"/>
    <p:sldId id="382" r:id="rId20"/>
    <p:sldId id="295" r:id="rId21"/>
    <p:sldId id="297" r:id="rId22"/>
    <p:sldId id="328" r:id="rId23"/>
    <p:sldId id="302" r:id="rId24"/>
    <p:sldId id="383" r:id="rId25"/>
    <p:sldId id="304" r:id="rId26"/>
    <p:sldId id="338" r:id="rId27"/>
    <p:sldId id="305" r:id="rId28"/>
    <p:sldId id="339" r:id="rId29"/>
    <p:sldId id="340" r:id="rId30"/>
    <p:sldId id="341" r:id="rId31"/>
    <p:sldId id="342" r:id="rId32"/>
    <p:sldId id="343" r:id="rId33"/>
    <p:sldId id="306" r:id="rId34"/>
    <p:sldId id="307" r:id="rId35"/>
    <p:sldId id="308" r:id="rId36"/>
    <p:sldId id="309" r:id="rId37"/>
    <p:sldId id="344" r:id="rId38"/>
    <p:sldId id="345" r:id="rId39"/>
    <p:sldId id="346" r:id="rId40"/>
    <p:sldId id="347" r:id="rId41"/>
    <p:sldId id="348" r:id="rId42"/>
    <p:sldId id="310" r:id="rId43"/>
    <p:sldId id="311" r:id="rId44"/>
    <p:sldId id="384" r:id="rId45"/>
    <p:sldId id="352" r:id="rId46"/>
    <p:sldId id="353" r:id="rId47"/>
    <p:sldId id="356" r:id="rId48"/>
    <p:sldId id="358" r:id="rId49"/>
    <p:sldId id="359" r:id="rId50"/>
    <p:sldId id="360" r:id="rId51"/>
    <p:sldId id="313" r:id="rId52"/>
    <p:sldId id="314" r:id="rId53"/>
    <p:sldId id="315" r:id="rId54"/>
    <p:sldId id="327" r:id="rId55"/>
    <p:sldId id="316" r:id="rId56"/>
    <p:sldId id="361" r:id="rId57"/>
    <p:sldId id="362" r:id="rId58"/>
    <p:sldId id="363" r:id="rId59"/>
    <p:sldId id="364" r:id="rId60"/>
    <p:sldId id="365" r:id="rId61"/>
    <p:sldId id="366" r:id="rId62"/>
    <p:sldId id="367" r:id="rId63"/>
    <p:sldId id="318" r:id="rId64"/>
    <p:sldId id="368" r:id="rId65"/>
    <p:sldId id="370" r:id="rId66"/>
    <p:sldId id="371" r:id="rId67"/>
    <p:sldId id="372" r:id="rId68"/>
    <p:sldId id="373" r:id="rId69"/>
    <p:sldId id="385" r:id="rId70"/>
    <p:sldId id="319" r:id="rId71"/>
    <p:sldId id="320" r:id="rId72"/>
    <p:sldId id="321" r:id="rId73"/>
    <p:sldId id="374" r:id="rId74"/>
    <p:sldId id="375" r:id="rId75"/>
    <p:sldId id="376" r:id="rId76"/>
    <p:sldId id="386" r:id="rId77"/>
    <p:sldId id="322" r:id="rId78"/>
    <p:sldId id="378" r:id="rId79"/>
    <p:sldId id="377" r:id="rId80"/>
    <p:sldId id="379" r:id="rId81"/>
    <p:sldId id="324" r:id="rId82"/>
    <p:sldId id="380" r:id="rId83"/>
  </p:sldIdLst>
  <p:sldSz cx="9144000" cy="6858000" type="screen4x3"/>
  <p:notesSz cx="6797675" cy="9926638"/>
  <p:defaultTextStyle>
    <a:defPPr>
      <a:defRPr lang="es-ES"/>
    </a:defPPr>
    <a:lvl1pPr algn="l"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Arial" charset="0"/>
        <a:ea typeface="+mn-ea"/>
        <a:cs typeface="Arial" charset="0"/>
      </a:defRPr>
    </a:lvl1pPr>
    <a:lvl2pPr marL="457200" algn="l"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Arial" charset="0"/>
        <a:ea typeface="+mn-ea"/>
        <a:cs typeface="Arial" charset="0"/>
      </a:defRPr>
    </a:lvl2pPr>
    <a:lvl3pPr marL="914400" algn="l"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Arial" charset="0"/>
        <a:ea typeface="+mn-ea"/>
        <a:cs typeface="Arial" charset="0"/>
      </a:defRPr>
    </a:lvl3pPr>
    <a:lvl4pPr marL="1371600" algn="l"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Arial" charset="0"/>
        <a:ea typeface="+mn-ea"/>
        <a:cs typeface="Arial" charset="0"/>
      </a:defRPr>
    </a:lvl4pPr>
    <a:lvl5pPr marL="1828800" algn="l"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Arial" charset="0"/>
        <a:ea typeface="+mn-ea"/>
        <a:cs typeface="Arial" charset="0"/>
      </a:defRPr>
    </a:lvl5pPr>
    <a:lvl6pPr marL="2286000" algn="l" defTabSz="914400" rtl="0" eaLnBrk="1" latinLnBrk="0" hangingPunct="1">
      <a:defRPr sz="2000" kern="1200">
        <a:solidFill>
          <a:schemeClr val="tx1"/>
        </a:solidFill>
        <a:effectLst>
          <a:outerShdw blurRad="38100" dist="38100" dir="2700000" algn="tl">
            <a:srgbClr val="000000">
              <a:alpha val="43137"/>
            </a:srgbClr>
          </a:outerShdw>
        </a:effectLst>
        <a:latin typeface="Arial" charset="0"/>
        <a:ea typeface="+mn-ea"/>
        <a:cs typeface="Arial" charset="0"/>
      </a:defRPr>
    </a:lvl6pPr>
    <a:lvl7pPr marL="2743200" algn="l" defTabSz="914400" rtl="0" eaLnBrk="1" latinLnBrk="0" hangingPunct="1">
      <a:defRPr sz="2000" kern="1200">
        <a:solidFill>
          <a:schemeClr val="tx1"/>
        </a:solidFill>
        <a:effectLst>
          <a:outerShdw blurRad="38100" dist="38100" dir="2700000" algn="tl">
            <a:srgbClr val="000000">
              <a:alpha val="43137"/>
            </a:srgbClr>
          </a:outerShdw>
        </a:effectLst>
        <a:latin typeface="Arial" charset="0"/>
        <a:ea typeface="+mn-ea"/>
        <a:cs typeface="Arial" charset="0"/>
      </a:defRPr>
    </a:lvl7pPr>
    <a:lvl8pPr marL="3200400" algn="l" defTabSz="914400" rtl="0" eaLnBrk="1" latinLnBrk="0" hangingPunct="1">
      <a:defRPr sz="2000" kern="1200">
        <a:solidFill>
          <a:schemeClr val="tx1"/>
        </a:solidFill>
        <a:effectLst>
          <a:outerShdw blurRad="38100" dist="38100" dir="2700000" algn="tl">
            <a:srgbClr val="000000">
              <a:alpha val="43137"/>
            </a:srgbClr>
          </a:outerShdw>
        </a:effectLst>
        <a:latin typeface="Arial" charset="0"/>
        <a:ea typeface="+mn-ea"/>
        <a:cs typeface="Arial" charset="0"/>
      </a:defRPr>
    </a:lvl8pPr>
    <a:lvl9pPr marL="3657600" algn="l" defTabSz="914400" rtl="0" eaLnBrk="1" latinLnBrk="0" hangingPunct="1">
      <a:defRPr sz="2000" kern="1200">
        <a:solidFill>
          <a:schemeClr val="tx1"/>
        </a:solidFill>
        <a:effectLst>
          <a:outerShdw blurRad="38100" dist="38100" dir="2700000" algn="tl">
            <a:srgbClr val="000000">
              <a:alpha val="43137"/>
            </a:srgbClr>
          </a:outerShdw>
        </a:effectLst>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00"/>
    <a:srgbClr val="0A09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0" autoAdjust="0"/>
    <p:restoredTop sz="94617" autoAdjust="0"/>
  </p:normalViewPr>
  <p:slideViewPr>
    <p:cSldViewPr>
      <p:cViewPr varScale="1">
        <p:scale>
          <a:sx n="65" d="100"/>
          <a:sy n="65" d="100"/>
        </p:scale>
        <p:origin x="-144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iagrams/_rels/data13.xml.rels><?xml version="1.0" encoding="UTF-8" standalone="yes"?>
<Relationships xmlns="http://schemas.openxmlformats.org/package/2006/relationships"><Relationship Id="rId1" Type="http://schemas.openxmlformats.org/officeDocument/2006/relationships/image" Target="../media/image4.png"/></Relationships>
</file>

<file path=ppt/diagrams/_rels/data28.xml.rels><?xml version="1.0" encoding="UTF-8" standalone="yes"?>
<Relationships xmlns="http://schemas.openxmlformats.org/package/2006/relationships"><Relationship Id="rId1" Type="http://schemas.openxmlformats.org/officeDocument/2006/relationships/image" Target="../media/image6.png"/></Relationships>
</file>

<file path=ppt/diagrams/_rels/data31.xml.rels><?xml version="1.0" encoding="UTF-8" standalone="yes"?>
<Relationships xmlns="http://schemas.openxmlformats.org/package/2006/relationships"><Relationship Id="rId1" Type="http://schemas.openxmlformats.org/officeDocument/2006/relationships/image" Target="../media/image7.png"/></Relationships>
</file>

<file path=ppt/diagrams/_rels/data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1464D7-09CF-4089-AE3F-5FD097BEA263}"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s-PE"/>
        </a:p>
      </dgm:t>
    </dgm:pt>
    <dgm:pt modelId="{8BF1C207-FDBA-44A3-ACCA-CF5FCC68B8F7}">
      <dgm:prSet phldrT="[Texto]" custT="1"/>
      <dgm:spPr>
        <a:solidFill>
          <a:schemeClr val="accent5">
            <a:lumMod val="40000"/>
            <a:lumOff val="60000"/>
          </a:schemeClr>
        </a:solidFill>
        <a:ln w="28575">
          <a:solidFill>
            <a:schemeClr val="accent1"/>
          </a:solidFill>
        </a:ln>
      </dgm:spPr>
      <dgm:t>
        <a:bodyPr/>
        <a:lstStyle/>
        <a:p>
          <a:r>
            <a:rPr lang="es-PE" sz="1800" b="1" dirty="0" smtClean="0">
              <a:solidFill>
                <a:schemeClr val="accent4">
                  <a:lumMod val="10000"/>
                </a:schemeClr>
              </a:solidFill>
            </a:rPr>
            <a:t>LEY N° 11377</a:t>
          </a:r>
          <a:endParaRPr lang="es-PE" sz="1800" dirty="0">
            <a:solidFill>
              <a:schemeClr val="accent4">
                <a:lumMod val="10000"/>
              </a:schemeClr>
            </a:solidFill>
          </a:endParaRPr>
        </a:p>
      </dgm:t>
    </dgm:pt>
    <dgm:pt modelId="{76AC4EB0-968F-4AB4-BCC1-48476958B1C4}" type="parTrans" cxnId="{366041D1-C129-4B18-8752-5829DBD43511}">
      <dgm:prSet/>
      <dgm:spPr/>
      <dgm:t>
        <a:bodyPr/>
        <a:lstStyle/>
        <a:p>
          <a:endParaRPr lang="es-PE"/>
        </a:p>
      </dgm:t>
    </dgm:pt>
    <dgm:pt modelId="{25E77A0E-8075-4280-A796-B9D7BB2FE809}" type="sibTrans" cxnId="{366041D1-C129-4B18-8752-5829DBD43511}">
      <dgm:prSet/>
      <dgm:spPr/>
      <dgm:t>
        <a:bodyPr/>
        <a:lstStyle/>
        <a:p>
          <a:endParaRPr lang="es-PE"/>
        </a:p>
      </dgm:t>
    </dgm:pt>
    <dgm:pt modelId="{7C37F2DD-350A-4AC0-B906-02475C41A1F7}">
      <dgm:prSet phldrT="[Texto]" custT="1"/>
      <dgm:spPr>
        <a:noFill/>
        <a:ln w="28575">
          <a:solidFill>
            <a:schemeClr val="accent1">
              <a:alpha val="90000"/>
            </a:schemeClr>
          </a:solidFill>
        </a:ln>
      </dgm:spPr>
      <dgm:t>
        <a:bodyPr/>
        <a:lstStyle/>
        <a:p>
          <a:r>
            <a:rPr lang="es-PE" sz="1800" dirty="0" smtClean="0">
              <a:solidFill>
                <a:schemeClr val="accent4">
                  <a:lumMod val="25000"/>
                </a:schemeClr>
              </a:solidFill>
            </a:rPr>
            <a:t>Empleados de carrera</a:t>
          </a:r>
          <a:endParaRPr lang="es-PE" sz="1800" dirty="0"/>
        </a:p>
      </dgm:t>
    </dgm:pt>
    <dgm:pt modelId="{3E6A748F-BCD7-4472-8F20-4BB129084EA4}" type="parTrans" cxnId="{D2275226-2BE9-447C-A8FB-8AB65D60CAD2}">
      <dgm:prSet/>
      <dgm:spPr>
        <a:ln>
          <a:solidFill>
            <a:schemeClr val="accent1"/>
          </a:solidFill>
        </a:ln>
      </dgm:spPr>
      <dgm:t>
        <a:bodyPr/>
        <a:lstStyle/>
        <a:p>
          <a:endParaRPr lang="es-PE"/>
        </a:p>
      </dgm:t>
    </dgm:pt>
    <dgm:pt modelId="{E995EBFE-D210-4C95-B3C9-AB05DE84A6B6}" type="sibTrans" cxnId="{D2275226-2BE9-447C-A8FB-8AB65D60CAD2}">
      <dgm:prSet/>
      <dgm:spPr>
        <a:ln>
          <a:solidFill>
            <a:schemeClr val="accent1"/>
          </a:solidFill>
        </a:ln>
      </dgm:spPr>
      <dgm:t>
        <a:bodyPr/>
        <a:lstStyle/>
        <a:p>
          <a:endParaRPr lang="es-PE"/>
        </a:p>
      </dgm:t>
    </dgm:pt>
    <dgm:pt modelId="{7054189C-1E4D-4708-B151-BED40EE684E6}">
      <dgm:prSet phldrT="[Texto]" custT="1"/>
      <dgm:spPr>
        <a:solidFill>
          <a:schemeClr val="accent5">
            <a:lumMod val="40000"/>
            <a:lumOff val="60000"/>
          </a:schemeClr>
        </a:solidFill>
        <a:ln w="28575">
          <a:solidFill>
            <a:schemeClr val="accent1"/>
          </a:solidFill>
        </a:ln>
      </dgm:spPr>
      <dgm:t>
        <a:bodyPr/>
        <a:lstStyle/>
        <a:p>
          <a:r>
            <a:rPr lang="es-PE" sz="1800" b="1" dirty="0" smtClean="0">
              <a:solidFill>
                <a:schemeClr val="accent4">
                  <a:lumMod val="10000"/>
                </a:schemeClr>
              </a:solidFill>
            </a:rPr>
            <a:t>DECRETO LEGISLATIVO N° 276</a:t>
          </a:r>
          <a:endParaRPr lang="es-PE" sz="1800" dirty="0">
            <a:solidFill>
              <a:schemeClr val="accent4">
                <a:lumMod val="10000"/>
              </a:schemeClr>
            </a:solidFill>
          </a:endParaRPr>
        </a:p>
      </dgm:t>
    </dgm:pt>
    <dgm:pt modelId="{FCA40AE0-CDE0-4351-8D5A-B2C190E78C9C}" type="parTrans" cxnId="{1FB525D2-E8E1-4A77-84E0-E6C278A035BC}">
      <dgm:prSet/>
      <dgm:spPr/>
      <dgm:t>
        <a:bodyPr/>
        <a:lstStyle/>
        <a:p>
          <a:endParaRPr lang="es-PE"/>
        </a:p>
      </dgm:t>
    </dgm:pt>
    <dgm:pt modelId="{6EA60F19-EAD6-4887-B021-066E5B6E6AF0}" type="sibTrans" cxnId="{1FB525D2-E8E1-4A77-84E0-E6C278A035BC}">
      <dgm:prSet/>
      <dgm:spPr/>
      <dgm:t>
        <a:bodyPr/>
        <a:lstStyle/>
        <a:p>
          <a:endParaRPr lang="es-PE"/>
        </a:p>
      </dgm:t>
    </dgm:pt>
    <dgm:pt modelId="{5D7CD518-DC43-4633-B2DF-004D5E286B04}">
      <dgm:prSet phldrT="[Texto]" custT="1"/>
      <dgm:spPr>
        <a:noFill/>
        <a:ln w="28575">
          <a:solidFill>
            <a:schemeClr val="accent1">
              <a:alpha val="90000"/>
            </a:schemeClr>
          </a:solidFill>
        </a:ln>
      </dgm:spPr>
      <dgm:t>
        <a:bodyPr/>
        <a:lstStyle/>
        <a:p>
          <a:r>
            <a:rPr lang="es-PE" sz="1800" dirty="0" smtClean="0">
              <a:solidFill>
                <a:schemeClr val="tx2">
                  <a:lumMod val="50000"/>
                </a:schemeClr>
              </a:solidFill>
            </a:rPr>
            <a:t>El grupo profesional</a:t>
          </a:r>
          <a:endParaRPr lang="es-PE" sz="1800" dirty="0"/>
        </a:p>
      </dgm:t>
    </dgm:pt>
    <dgm:pt modelId="{3EAB744D-BE17-4E51-AD85-D708DF35B34A}" type="parTrans" cxnId="{9FF93CE9-4FA4-43BB-8EED-4C4CE5145387}">
      <dgm:prSet/>
      <dgm:spPr>
        <a:ln>
          <a:solidFill>
            <a:schemeClr val="accent1"/>
          </a:solidFill>
        </a:ln>
      </dgm:spPr>
      <dgm:t>
        <a:bodyPr/>
        <a:lstStyle/>
        <a:p>
          <a:endParaRPr lang="es-PE"/>
        </a:p>
      </dgm:t>
    </dgm:pt>
    <dgm:pt modelId="{82CE4D34-512C-476E-9526-7EC9D5677C98}" type="sibTrans" cxnId="{9FF93CE9-4FA4-43BB-8EED-4C4CE5145387}">
      <dgm:prSet/>
      <dgm:spPr>
        <a:ln>
          <a:solidFill>
            <a:schemeClr val="accent1"/>
          </a:solidFill>
        </a:ln>
      </dgm:spPr>
      <dgm:t>
        <a:bodyPr/>
        <a:lstStyle/>
        <a:p>
          <a:endParaRPr lang="es-PE"/>
        </a:p>
      </dgm:t>
    </dgm:pt>
    <dgm:pt modelId="{CA83F2AC-9CDC-4D20-9B2D-3371145BCCB8}">
      <dgm:prSet phldrT="[Texto]" custT="1"/>
      <dgm:spPr>
        <a:solidFill>
          <a:schemeClr val="accent5">
            <a:lumMod val="40000"/>
            <a:lumOff val="60000"/>
          </a:schemeClr>
        </a:solidFill>
        <a:ln w="28575">
          <a:solidFill>
            <a:schemeClr val="accent1"/>
          </a:solidFill>
        </a:ln>
      </dgm:spPr>
      <dgm:t>
        <a:bodyPr/>
        <a:lstStyle/>
        <a:p>
          <a:r>
            <a:rPr lang="es-PE" sz="1800" b="1" dirty="0" smtClean="0">
              <a:solidFill>
                <a:schemeClr val="tx2">
                  <a:lumMod val="50000"/>
                </a:schemeClr>
              </a:solidFill>
            </a:rPr>
            <a:t>LEY N° 28175</a:t>
          </a:r>
          <a:endParaRPr lang="es-PE" sz="1800" dirty="0"/>
        </a:p>
      </dgm:t>
    </dgm:pt>
    <dgm:pt modelId="{27E4B380-4136-4518-B5AF-2A8D1BEDA8B0}" type="parTrans" cxnId="{78265E7A-C67C-41DA-849B-4E542131646E}">
      <dgm:prSet/>
      <dgm:spPr/>
      <dgm:t>
        <a:bodyPr/>
        <a:lstStyle/>
        <a:p>
          <a:endParaRPr lang="es-PE"/>
        </a:p>
      </dgm:t>
    </dgm:pt>
    <dgm:pt modelId="{34788F0D-ABCD-4C78-B3B4-ED033D65E2A8}" type="sibTrans" cxnId="{78265E7A-C67C-41DA-849B-4E542131646E}">
      <dgm:prSet/>
      <dgm:spPr/>
      <dgm:t>
        <a:bodyPr/>
        <a:lstStyle/>
        <a:p>
          <a:endParaRPr lang="es-PE"/>
        </a:p>
      </dgm:t>
    </dgm:pt>
    <dgm:pt modelId="{E1BF3E20-FAEE-4BE9-A6AC-59559B7DA993}">
      <dgm:prSet phldrT="[Texto]" custT="1"/>
      <dgm:spPr>
        <a:noFill/>
        <a:ln w="28575">
          <a:solidFill>
            <a:schemeClr val="accent1">
              <a:alpha val="90000"/>
            </a:schemeClr>
          </a:solidFill>
        </a:ln>
      </dgm:spPr>
      <dgm:t>
        <a:bodyPr/>
        <a:lstStyle/>
        <a:p>
          <a:r>
            <a:rPr lang="es-PE" sz="1800" dirty="0" smtClean="0">
              <a:solidFill>
                <a:schemeClr val="tx2">
                  <a:lumMod val="50000"/>
                </a:schemeClr>
              </a:solidFill>
            </a:rPr>
            <a:t>Funcionario público</a:t>
          </a:r>
          <a:endParaRPr lang="es-PE" sz="1800" dirty="0"/>
        </a:p>
      </dgm:t>
    </dgm:pt>
    <dgm:pt modelId="{C4E7C8EB-B8A5-4F33-8A2A-1966EF1C3D7C}" type="parTrans" cxnId="{A0FEA059-00A9-4449-AF9D-B0841E9E3246}">
      <dgm:prSet/>
      <dgm:spPr>
        <a:ln>
          <a:solidFill>
            <a:schemeClr val="accent1"/>
          </a:solidFill>
        </a:ln>
      </dgm:spPr>
      <dgm:t>
        <a:bodyPr/>
        <a:lstStyle/>
        <a:p>
          <a:endParaRPr lang="es-PE"/>
        </a:p>
      </dgm:t>
    </dgm:pt>
    <dgm:pt modelId="{273BA85D-444B-4C31-A5EC-65532C9A8312}" type="sibTrans" cxnId="{A0FEA059-00A9-4449-AF9D-B0841E9E3246}">
      <dgm:prSet/>
      <dgm:spPr>
        <a:ln>
          <a:solidFill>
            <a:schemeClr val="accent1"/>
          </a:solidFill>
        </a:ln>
      </dgm:spPr>
      <dgm:t>
        <a:bodyPr/>
        <a:lstStyle/>
        <a:p>
          <a:endParaRPr lang="es-PE"/>
        </a:p>
      </dgm:t>
    </dgm:pt>
    <dgm:pt modelId="{23F2E326-2679-4702-88AA-9762EE8D65D5}">
      <dgm:prSet custT="1"/>
      <dgm:spPr>
        <a:noFill/>
        <a:ln w="28575">
          <a:solidFill>
            <a:schemeClr val="accent1">
              <a:alpha val="90000"/>
            </a:schemeClr>
          </a:solidFill>
        </a:ln>
      </dgm:spPr>
      <dgm:t>
        <a:bodyPr/>
        <a:lstStyle/>
        <a:p>
          <a:r>
            <a:rPr lang="es-PE" sz="1800" dirty="0" smtClean="0">
              <a:solidFill>
                <a:schemeClr val="accent4">
                  <a:lumMod val="25000"/>
                </a:schemeClr>
              </a:solidFill>
            </a:rPr>
            <a:t>Empleados a contrata</a:t>
          </a:r>
        </a:p>
      </dgm:t>
    </dgm:pt>
    <dgm:pt modelId="{2428DEDF-7A97-430F-BD2C-89E213FAF79B}" type="parTrans" cxnId="{6A2BF5FD-644F-4EF4-8F1E-4D4800610F5E}">
      <dgm:prSet/>
      <dgm:spPr/>
      <dgm:t>
        <a:bodyPr/>
        <a:lstStyle/>
        <a:p>
          <a:endParaRPr lang="es-PE"/>
        </a:p>
      </dgm:t>
    </dgm:pt>
    <dgm:pt modelId="{146B5DA9-BA71-447B-AA8E-B010B4CCC9AD}" type="sibTrans" cxnId="{6A2BF5FD-644F-4EF4-8F1E-4D4800610F5E}">
      <dgm:prSet/>
      <dgm:spPr>
        <a:ln>
          <a:solidFill>
            <a:schemeClr val="accent1"/>
          </a:solidFill>
        </a:ln>
      </dgm:spPr>
      <dgm:t>
        <a:bodyPr/>
        <a:lstStyle/>
        <a:p>
          <a:endParaRPr lang="es-PE"/>
        </a:p>
      </dgm:t>
    </dgm:pt>
    <dgm:pt modelId="{339E8F46-FC89-4C7B-8B6E-640AE7B532FB}">
      <dgm:prSet custT="1"/>
      <dgm:spPr>
        <a:noFill/>
        <a:ln w="28575">
          <a:solidFill>
            <a:schemeClr val="accent1">
              <a:alpha val="90000"/>
            </a:schemeClr>
          </a:solidFill>
        </a:ln>
      </dgm:spPr>
      <dgm:t>
        <a:bodyPr/>
        <a:lstStyle/>
        <a:p>
          <a:r>
            <a:rPr lang="es-PE" sz="1800" dirty="0" smtClean="0">
              <a:solidFill>
                <a:schemeClr val="accent4">
                  <a:lumMod val="25000"/>
                </a:schemeClr>
              </a:solidFill>
            </a:rPr>
            <a:t>Empleados adscritos</a:t>
          </a:r>
          <a:endParaRPr lang="es-PE" sz="1600" dirty="0" smtClean="0">
            <a:solidFill>
              <a:schemeClr val="accent4">
                <a:lumMod val="25000"/>
              </a:schemeClr>
            </a:solidFill>
          </a:endParaRPr>
        </a:p>
      </dgm:t>
    </dgm:pt>
    <dgm:pt modelId="{B7F284C9-3928-4A9E-A951-F722A68D1C5C}" type="parTrans" cxnId="{8F8E784B-F40B-4331-B103-B2BBD00E9BEF}">
      <dgm:prSet/>
      <dgm:spPr/>
      <dgm:t>
        <a:bodyPr/>
        <a:lstStyle/>
        <a:p>
          <a:endParaRPr lang="es-PE"/>
        </a:p>
      </dgm:t>
    </dgm:pt>
    <dgm:pt modelId="{80C690A7-B95D-4AD2-9080-32EC14E34211}" type="sibTrans" cxnId="{8F8E784B-F40B-4331-B103-B2BBD00E9BEF}">
      <dgm:prSet/>
      <dgm:spPr>
        <a:ln>
          <a:solidFill>
            <a:schemeClr val="accent1"/>
          </a:solidFill>
        </a:ln>
      </dgm:spPr>
      <dgm:t>
        <a:bodyPr/>
        <a:lstStyle/>
        <a:p>
          <a:endParaRPr lang="es-PE"/>
        </a:p>
      </dgm:t>
    </dgm:pt>
    <dgm:pt modelId="{21CF34C7-E35B-4F06-A664-18EB22A4C0DE}">
      <dgm:prSet custT="1"/>
      <dgm:spPr>
        <a:noFill/>
        <a:ln w="28575">
          <a:solidFill>
            <a:schemeClr val="accent1">
              <a:alpha val="90000"/>
            </a:schemeClr>
          </a:solidFill>
        </a:ln>
      </dgm:spPr>
      <dgm:t>
        <a:bodyPr/>
        <a:lstStyle/>
        <a:p>
          <a:r>
            <a:rPr lang="es-PE" sz="1800" dirty="0" smtClean="0">
              <a:solidFill>
                <a:schemeClr val="accent4">
                  <a:lumMod val="25000"/>
                </a:schemeClr>
              </a:solidFill>
            </a:rPr>
            <a:t>Personal de servicio interno </a:t>
          </a:r>
        </a:p>
      </dgm:t>
    </dgm:pt>
    <dgm:pt modelId="{27E8A4FE-7D7C-47A1-B053-5DD519297264}" type="parTrans" cxnId="{31ACDEEC-B29B-4CB7-BDE3-B6E7CF175487}">
      <dgm:prSet/>
      <dgm:spPr/>
      <dgm:t>
        <a:bodyPr/>
        <a:lstStyle/>
        <a:p>
          <a:endParaRPr lang="es-PE"/>
        </a:p>
      </dgm:t>
    </dgm:pt>
    <dgm:pt modelId="{96377AB8-37C8-4852-87BA-104CF1946569}" type="sibTrans" cxnId="{31ACDEEC-B29B-4CB7-BDE3-B6E7CF175487}">
      <dgm:prSet/>
      <dgm:spPr>
        <a:ln>
          <a:solidFill>
            <a:schemeClr val="accent1"/>
          </a:solidFill>
        </a:ln>
      </dgm:spPr>
      <dgm:t>
        <a:bodyPr/>
        <a:lstStyle/>
        <a:p>
          <a:endParaRPr lang="es-PE"/>
        </a:p>
      </dgm:t>
    </dgm:pt>
    <dgm:pt modelId="{11300CEA-623D-4F35-9FCB-282F0AE477F0}">
      <dgm:prSet custT="1"/>
      <dgm:spPr>
        <a:noFill/>
        <a:ln w="28575">
          <a:solidFill>
            <a:schemeClr val="accent1">
              <a:alpha val="90000"/>
            </a:schemeClr>
          </a:solidFill>
        </a:ln>
      </dgm:spPr>
      <dgm:t>
        <a:bodyPr/>
        <a:lstStyle/>
        <a:p>
          <a:r>
            <a:rPr lang="es-PE" sz="1800" dirty="0" smtClean="0">
              <a:solidFill>
                <a:schemeClr val="accent4">
                  <a:lumMod val="25000"/>
                </a:schemeClr>
              </a:solidFill>
            </a:rPr>
            <a:t>Cargos con poder de decisión</a:t>
          </a:r>
          <a:endParaRPr lang="es-ES" sz="1800" dirty="0" smtClean="0">
            <a:solidFill>
              <a:schemeClr val="accent4">
                <a:lumMod val="25000"/>
              </a:schemeClr>
            </a:solidFill>
          </a:endParaRPr>
        </a:p>
      </dgm:t>
    </dgm:pt>
    <dgm:pt modelId="{9581C666-D48C-4DB8-B4EA-E84B803687F4}" type="parTrans" cxnId="{F9BBDAF4-22DD-4479-9F0C-6C4A5EA814BF}">
      <dgm:prSet/>
      <dgm:spPr/>
      <dgm:t>
        <a:bodyPr/>
        <a:lstStyle/>
        <a:p>
          <a:endParaRPr lang="es-PE"/>
        </a:p>
      </dgm:t>
    </dgm:pt>
    <dgm:pt modelId="{C1F0CD9A-0EE7-4300-B319-B80E928EEA15}" type="sibTrans" cxnId="{F9BBDAF4-22DD-4479-9F0C-6C4A5EA814BF}">
      <dgm:prSet/>
      <dgm:spPr/>
      <dgm:t>
        <a:bodyPr/>
        <a:lstStyle/>
        <a:p>
          <a:endParaRPr lang="es-PE"/>
        </a:p>
      </dgm:t>
    </dgm:pt>
    <dgm:pt modelId="{928BC659-C36E-4AB8-A8BA-7A51DD7D229D}">
      <dgm:prSet custT="1"/>
      <dgm:spPr>
        <a:noFill/>
        <a:ln w="28575">
          <a:solidFill>
            <a:schemeClr val="accent1">
              <a:alpha val="90000"/>
            </a:schemeClr>
          </a:solidFill>
        </a:ln>
      </dgm:spPr>
      <dgm:t>
        <a:bodyPr/>
        <a:lstStyle/>
        <a:p>
          <a:r>
            <a:rPr lang="es-PE" sz="1800" dirty="0" smtClean="0">
              <a:solidFill>
                <a:schemeClr val="tx2">
                  <a:lumMod val="50000"/>
                </a:schemeClr>
              </a:solidFill>
            </a:rPr>
            <a:t>El grupo técnico </a:t>
          </a:r>
        </a:p>
      </dgm:t>
    </dgm:pt>
    <dgm:pt modelId="{C14B47BF-BB76-4BC2-8CD2-0D8E16D7230F}" type="parTrans" cxnId="{DE0F79BC-A8B9-4A65-848D-DA9C3C11DC18}">
      <dgm:prSet/>
      <dgm:spPr/>
      <dgm:t>
        <a:bodyPr/>
        <a:lstStyle/>
        <a:p>
          <a:endParaRPr lang="es-PE"/>
        </a:p>
      </dgm:t>
    </dgm:pt>
    <dgm:pt modelId="{F47506EC-8E81-4DF6-8B8F-F10AC4BF2D68}" type="sibTrans" cxnId="{DE0F79BC-A8B9-4A65-848D-DA9C3C11DC18}">
      <dgm:prSet/>
      <dgm:spPr>
        <a:ln>
          <a:solidFill>
            <a:schemeClr val="accent1"/>
          </a:solidFill>
        </a:ln>
      </dgm:spPr>
      <dgm:t>
        <a:bodyPr/>
        <a:lstStyle/>
        <a:p>
          <a:endParaRPr lang="es-PE"/>
        </a:p>
      </dgm:t>
    </dgm:pt>
    <dgm:pt modelId="{856C9B41-1100-42B9-AD8F-F7732A0E8449}">
      <dgm:prSet custT="1"/>
      <dgm:spPr>
        <a:noFill/>
        <a:ln w="28575">
          <a:solidFill>
            <a:schemeClr val="accent1"/>
          </a:solidFill>
        </a:ln>
      </dgm:spPr>
      <dgm:t>
        <a:bodyPr/>
        <a:lstStyle/>
        <a:p>
          <a:r>
            <a:rPr lang="es-PE" sz="1800" dirty="0" smtClean="0">
              <a:solidFill>
                <a:schemeClr val="tx2">
                  <a:lumMod val="50000"/>
                </a:schemeClr>
              </a:solidFill>
            </a:rPr>
            <a:t>El grupo auxiliar</a:t>
          </a:r>
          <a:endParaRPr lang="es-ES" sz="1800" dirty="0" smtClean="0">
            <a:solidFill>
              <a:schemeClr val="tx2">
                <a:lumMod val="50000"/>
              </a:schemeClr>
            </a:solidFill>
          </a:endParaRPr>
        </a:p>
      </dgm:t>
    </dgm:pt>
    <dgm:pt modelId="{3F200946-143B-440C-B56C-30AB4805CE0C}" type="parTrans" cxnId="{8A346364-A0E8-477C-B1BC-94EC5FAF559B}">
      <dgm:prSet/>
      <dgm:spPr/>
      <dgm:t>
        <a:bodyPr/>
        <a:lstStyle/>
        <a:p>
          <a:endParaRPr lang="es-PE"/>
        </a:p>
      </dgm:t>
    </dgm:pt>
    <dgm:pt modelId="{9C274D4F-F10C-40CF-9D9B-9394F0CD8590}" type="sibTrans" cxnId="{8A346364-A0E8-477C-B1BC-94EC5FAF559B}">
      <dgm:prSet/>
      <dgm:spPr/>
      <dgm:t>
        <a:bodyPr/>
        <a:lstStyle/>
        <a:p>
          <a:endParaRPr lang="es-PE"/>
        </a:p>
      </dgm:t>
    </dgm:pt>
    <dgm:pt modelId="{4E7D95B6-CDF1-4C08-8D91-EFEDFC623899}">
      <dgm:prSet custT="1"/>
      <dgm:spPr>
        <a:noFill/>
        <a:ln w="28575">
          <a:solidFill>
            <a:schemeClr val="accent1">
              <a:alpha val="90000"/>
            </a:schemeClr>
          </a:solidFill>
        </a:ln>
      </dgm:spPr>
      <dgm:t>
        <a:bodyPr/>
        <a:lstStyle/>
        <a:p>
          <a:r>
            <a:rPr lang="es-PE" sz="1800" dirty="0" smtClean="0">
              <a:solidFill>
                <a:schemeClr val="tx2">
                  <a:lumMod val="50000"/>
                </a:schemeClr>
              </a:solidFill>
            </a:rPr>
            <a:t>Empleado de confianza </a:t>
          </a:r>
        </a:p>
      </dgm:t>
    </dgm:pt>
    <dgm:pt modelId="{CDA3E42B-9E50-4F84-B866-B3742DF28762}" type="parTrans" cxnId="{58E98E71-C527-4D0F-8A89-01434E1E5FCC}">
      <dgm:prSet/>
      <dgm:spPr/>
      <dgm:t>
        <a:bodyPr/>
        <a:lstStyle/>
        <a:p>
          <a:endParaRPr lang="es-PE"/>
        </a:p>
      </dgm:t>
    </dgm:pt>
    <dgm:pt modelId="{4296000E-81FE-4BAF-91E8-A5CEFDBF8405}" type="sibTrans" cxnId="{58E98E71-C527-4D0F-8A89-01434E1E5FCC}">
      <dgm:prSet/>
      <dgm:spPr>
        <a:ln>
          <a:solidFill>
            <a:schemeClr val="accent1"/>
          </a:solidFill>
        </a:ln>
      </dgm:spPr>
      <dgm:t>
        <a:bodyPr/>
        <a:lstStyle/>
        <a:p>
          <a:endParaRPr lang="es-PE"/>
        </a:p>
      </dgm:t>
    </dgm:pt>
    <dgm:pt modelId="{D4C2BF81-5727-4F20-AA9D-F1598F2EED74}">
      <dgm:prSet custT="1"/>
      <dgm:spPr>
        <a:noFill/>
        <a:ln w="28575">
          <a:solidFill>
            <a:schemeClr val="accent1">
              <a:alpha val="90000"/>
            </a:schemeClr>
          </a:solidFill>
        </a:ln>
      </dgm:spPr>
      <dgm:t>
        <a:bodyPr/>
        <a:lstStyle/>
        <a:p>
          <a:r>
            <a:rPr lang="es-PE" sz="1800" dirty="0" smtClean="0">
              <a:solidFill>
                <a:schemeClr val="tx2">
                  <a:lumMod val="50000"/>
                </a:schemeClr>
              </a:solidFill>
            </a:rPr>
            <a:t>Servidor público.</a:t>
          </a:r>
          <a:endParaRPr lang="es-ES" sz="1800" dirty="0" smtClean="0">
            <a:solidFill>
              <a:schemeClr val="tx2">
                <a:lumMod val="50000"/>
              </a:schemeClr>
            </a:solidFill>
          </a:endParaRPr>
        </a:p>
      </dgm:t>
    </dgm:pt>
    <dgm:pt modelId="{6FCB7D94-0898-4953-B871-9460518AB4AB}" type="parTrans" cxnId="{3C95EDC9-A05E-46E0-9147-80C747FE1C6C}">
      <dgm:prSet/>
      <dgm:spPr/>
      <dgm:t>
        <a:bodyPr/>
        <a:lstStyle/>
        <a:p>
          <a:endParaRPr lang="es-PE"/>
        </a:p>
      </dgm:t>
    </dgm:pt>
    <dgm:pt modelId="{0D6FC316-FD53-4720-A9E9-D80673229265}" type="sibTrans" cxnId="{3C95EDC9-A05E-46E0-9147-80C747FE1C6C}">
      <dgm:prSet/>
      <dgm:spPr/>
      <dgm:t>
        <a:bodyPr/>
        <a:lstStyle/>
        <a:p>
          <a:endParaRPr lang="es-PE"/>
        </a:p>
      </dgm:t>
    </dgm:pt>
    <dgm:pt modelId="{B4767F03-20C7-4F11-91D0-AB3215E11138}" type="pres">
      <dgm:prSet presAssocID="{CE1464D7-09CF-4089-AE3F-5FD097BEA263}" presName="Name0" presStyleCnt="0">
        <dgm:presLayoutVars>
          <dgm:dir/>
          <dgm:animLvl val="lvl"/>
          <dgm:resizeHandles val="exact"/>
        </dgm:presLayoutVars>
      </dgm:prSet>
      <dgm:spPr/>
      <dgm:t>
        <a:bodyPr/>
        <a:lstStyle/>
        <a:p>
          <a:endParaRPr lang="es-PE"/>
        </a:p>
      </dgm:t>
    </dgm:pt>
    <dgm:pt modelId="{4BDD586D-8F7E-4A73-8654-F900FA5D8F7F}" type="pres">
      <dgm:prSet presAssocID="{8BF1C207-FDBA-44A3-ACCA-CF5FCC68B8F7}" presName="vertFlow" presStyleCnt="0"/>
      <dgm:spPr/>
    </dgm:pt>
    <dgm:pt modelId="{8CFC4D63-35D3-4F82-815C-41FA50BCA8E7}" type="pres">
      <dgm:prSet presAssocID="{8BF1C207-FDBA-44A3-ACCA-CF5FCC68B8F7}" presName="header" presStyleLbl="node1" presStyleIdx="0" presStyleCnt="3"/>
      <dgm:spPr/>
      <dgm:t>
        <a:bodyPr/>
        <a:lstStyle/>
        <a:p>
          <a:endParaRPr lang="es-PE"/>
        </a:p>
      </dgm:t>
    </dgm:pt>
    <dgm:pt modelId="{50A7F319-68CC-4BFB-95D0-3ADDFD8F93B5}" type="pres">
      <dgm:prSet presAssocID="{3E6A748F-BCD7-4472-8F20-4BB129084EA4}" presName="parTrans" presStyleLbl="sibTrans2D1" presStyleIdx="0" presStyleCnt="11"/>
      <dgm:spPr/>
      <dgm:t>
        <a:bodyPr/>
        <a:lstStyle/>
        <a:p>
          <a:endParaRPr lang="es-PE"/>
        </a:p>
      </dgm:t>
    </dgm:pt>
    <dgm:pt modelId="{8C8FCC97-8042-4FAD-834F-D3489483B273}" type="pres">
      <dgm:prSet presAssocID="{7C37F2DD-350A-4AC0-B906-02475C41A1F7}" presName="child" presStyleLbl="alignAccFollowNode1" presStyleIdx="0" presStyleCnt="11">
        <dgm:presLayoutVars>
          <dgm:chMax val="0"/>
          <dgm:bulletEnabled val="1"/>
        </dgm:presLayoutVars>
      </dgm:prSet>
      <dgm:spPr/>
      <dgm:t>
        <a:bodyPr/>
        <a:lstStyle/>
        <a:p>
          <a:endParaRPr lang="es-PE"/>
        </a:p>
      </dgm:t>
    </dgm:pt>
    <dgm:pt modelId="{1A724C55-3AEA-4A01-A9E2-F0FD848001F9}" type="pres">
      <dgm:prSet presAssocID="{E995EBFE-D210-4C95-B3C9-AB05DE84A6B6}" presName="sibTrans" presStyleLbl="sibTrans2D1" presStyleIdx="1" presStyleCnt="11"/>
      <dgm:spPr/>
      <dgm:t>
        <a:bodyPr/>
        <a:lstStyle/>
        <a:p>
          <a:endParaRPr lang="es-PE"/>
        </a:p>
      </dgm:t>
    </dgm:pt>
    <dgm:pt modelId="{A05B13D1-316A-4B43-9627-FBC597DDC7BB}" type="pres">
      <dgm:prSet presAssocID="{23F2E326-2679-4702-88AA-9762EE8D65D5}" presName="child" presStyleLbl="alignAccFollowNode1" presStyleIdx="1" presStyleCnt="11">
        <dgm:presLayoutVars>
          <dgm:chMax val="0"/>
          <dgm:bulletEnabled val="1"/>
        </dgm:presLayoutVars>
      </dgm:prSet>
      <dgm:spPr/>
      <dgm:t>
        <a:bodyPr/>
        <a:lstStyle/>
        <a:p>
          <a:endParaRPr lang="es-PE"/>
        </a:p>
      </dgm:t>
    </dgm:pt>
    <dgm:pt modelId="{1DB10864-0FF3-4127-9B4F-33AF87E06878}" type="pres">
      <dgm:prSet presAssocID="{146B5DA9-BA71-447B-AA8E-B010B4CCC9AD}" presName="sibTrans" presStyleLbl="sibTrans2D1" presStyleIdx="2" presStyleCnt="11"/>
      <dgm:spPr/>
      <dgm:t>
        <a:bodyPr/>
        <a:lstStyle/>
        <a:p>
          <a:endParaRPr lang="es-PE"/>
        </a:p>
      </dgm:t>
    </dgm:pt>
    <dgm:pt modelId="{60185BFF-DF25-496B-878B-F88751FD9EFC}" type="pres">
      <dgm:prSet presAssocID="{339E8F46-FC89-4C7B-8B6E-640AE7B532FB}" presName="child" presStyleLbl="alignAccFollowNode1" presStyleIdx="2" presStyleCnt="11">
        <dgm:presLayoutVars>
          <dgm:chMax val="0"/>
          <dgm:bulletEnabled val="1"/>
        </dgm:presLayoutVars>
      </dgm:prSet>
      <dgm:spPr/>
      <dgm:t>
        <a:bodyPr/>
        <a:lstStyle/>
        <a:p>
          <a:endParaRPr lang="es-PE"/>
        </a:p>
      </dgm:t>
    </dgm:pt>
    <dgm:pt modelId="{249BDDF4-8B3D-4583-9B6C-376DB32BBDEC}" type="pres">
      <dgm:prSet presAssocID="{80C690A7-B95D-4AD2-9080-32EC14E34211}" presName="sibTrans" presStyleLbl="sibTrans2D1" presStyleIdx="3" presStyleCnt="11"/>
      <dgm:spPr/>
      <dgm:t>
        <a:bodyPr/>
        <a:lstStyle/>
        <a:p>
          <a:endParaRPr lang="es-PE"/>
        </a:p>
      </dgm:t>
    </dgm:pt>
    <dgm:pt modelId="{12180EF1-A6C0-4F6D-92E3-AE20BBF90C65}" type="pres">
      <dgm:prSet presAssocID="{21CF34C7-E35B-4F06-A664-18EB22A4C0DE}" presName="child" presStyleLbl="alignAccFollowNode1" presStyleIdx="3" presStyleCnt="11">
        <dgm:presLayoutVars>
          <dgm:chMax val="0"/>
          <dgm:bulletEnabled val="1"/>
        </dgm:presLayoutVars>
      </dgm:prSet>
      <dgm:spPr/>
      <dgm:t>
        <a:bodyPr/>
        <a:lstStyle/>
        <a:p>
          <a:endParaRPr lang="es-PE"/>
        </a:p>
      </dgm:t>
    </dgm:pt>
    <dgm:pt modelId="{68D2784A-063F-474B-BE31-B980F9714C7A}" type="pres">
      <dgm:prSet presAssocID="{96377AB8-37C8-4852-87BA-104CF1946569}" presName="sibTrans" presStyleLbl="sibTrans2D1" presStyleIdx="4" presStyleCnt="11"/>
      <dgm:spPr/>
      <dgm:t>
        <a:bodyPr/>
        <a:lstStyle/>
        <a:p>
          <a:endParaRPr lang="es-PE"/>
        </a:p>
      </dgm:t>
    </dgm:pt>
    <dgm:pt modelId="{B1C4E9B8-160E-4371-ABC4-AF555E7D882E}" type="pres">
      <dgm:prSet presAssocID="{11300CEA-623D-4F35-9FCB-282F0AE477F0}" presName="child" presStyleLbl="alignAccFollowNode1" presStyleIdx="4" presStyleCnt="11">
        <dgm:presLayoutVars>
          <dgm:chMax val="0"/>
          <dgm:bulletEnabled val="1"/>
        </dgm:presLayoutVars>
      </dgm:prSet>
      <dgm:spPr/>
      <dgm:t>
        <a:bodyPr/>
        <a:lstStyle/>
        <a:p>
          <a:endParaRPr lang="es-PE"/>
        </a:p>
      </dgm:t>
    </dgm:pt>
    <dgm:pt modelId="{6ECA9BC9-ABB8-48E9-B553-BCBEAC18CF83}" type="pres">
      <dgm:prSet presAssocID="{8BF1C207-FDBA-44A3-ACCA-CF5FCC68B8F7}" presName="hSp" presStyleCnt="0"/>
      <dgm:spPr/>
    </dgm:pt>
    <dgm:pt modelId="{03BE5196-69F3-4D8F-A26B-1F6E4AF30089}" type="pres">
      <dgm:prSet presAssocID="{7054189C-1E4D-4708-B151-BED40EE684E6}" presName="vertFlow" presStyleCnt="0"/>
      <dgm:spPr/>
    </dgm:pt>
    <dgm:pt modelId="{F0D6FC0C-1049-45AA-8548-D6814B676AA1}" type="pres">
      <dgm:prSet presAssocID="{7054189C-1E4D-4708-B151-BED40EE684E6}" presName="header" presStyleLbl="node1" presStyleIdx="1" presStyleCnt="3"/>
      <dgm:spPr/>
      <dgm:t>
        <a:bodyPr/>
        <a:lstStyle/>
        <a:p>
          <a:endParaRPr lang="es-PE"/>
        </a:p>
      </dgm:t>
    </dgm:pt>
    <dgm:pt modelId="{1E8A55AC-BC2F-40D5-84B1-74C16F7049CA}" type="pres">
      <dgm:prSet presAssocID="{3EAB744D-BE17-4E51-AD85-D708DF35B34A}" presName="parTrans" presStyleLbl="sibTrans2D1" presStyleIdx="5" presStyleCnt="11"/>
      <dgm:spPr/>
      <dgm:t>
        <a:bodyPr/>
        <a:lstStyle/>
        <a:p>
          <a:endParaRPr lang="es-PE"/>
        </a:p>
      </dgm:t>
    </dgm:pt>
    <dgm:pt modelId="{73884C5F-70D2-444F-B61C-F1B6509DE4DB}" type="pres">
      <dgm:prSet presAssocID="{5D7CD518-DC43-4633-B2DF-004D5E286B04}" presName="child" presStyleLbl="alignAccFollowNode1" presStyleIdx="5" presStyleCnt="11">
        <dgm:presLayoutVars>
          <dgm:chMax val="0"/>
          <dgm:bulletEnabled val="1"/>
        </dgm:presLayoutVars>
      </dgm:prSet>
      <dgm:spPr/>
      <dgm:t>
        <a:bodyPr/>
        <a:lstStyle/>
        <a:p>
          <a:endParaRPr lang="es-PE"/>
        </a:p>
      </dgm:t>
    </dgm:pt>
    <dgm:pt modelId="{9707E6E3-779F-4F4B-B58A-E65E6ED45D89}" type="pres">
      <dgm:prSet presAssocID="{82CE4D34-512C-476E-9526-7EC9D5677C98}" presName="sibTrans" presStyleLbl="sibTrans2D1" presStyleIdx="6" presStyleCnt="11"/>
      <dgm:spPr/>
      <dgm:t>
        <a:bodyPr/>
        <a:lstStyle/>
        <a:p>
          <a:endParaRPr lang="es-PE"/>
        </a:p>
      </dgm:t>
    </dgm:pt>
    <dgm:pt modelId="{DEDAD3D1-D31E-4AE9-A105-0B1277559426}" type="pres">
      <dgm:prSet presAssocID="{928BC659-C36E-4AB8-A8BA-7A51DD7D229D}" presName="child" presStyleLbl="alignAccFollowNode1" presStyleIdx="6" presStyleCnt="11">
        <dgm:presLayoutVars>
          <dgm:chMax val="0"/>
          <dgm:bulletEnabled val="1"/>
        </dgm:presLayoutVars>
      </dgm:prSet>
      <dgm:spPr/>
      <dgm:t>
        <a:bodyPr/>
        <a:lstStyle/>
        <a:p>
          <a:endParaRPr lang="es-PE"/>
        </a:p>
      </dgm:t>
    </dgm:pt>
    <dgm:pt modelId="{1232C446-4595-4BFF-9279-EFD7903D54C4}" type="pres">
      <dgm:prSet presAssocID="{F47506EC-8E81-4DF6-8B8F-F10AC4BF2D68}" presName="sibTrans" presStyleLbl="sibTrans2D1" presStyleIdx="7" presStyleCnt="11"/>
      <dgm:spPr/>
      <dgm:t>
        <a:bodyPr/>
        <a:lstStyle/>
        <a:p>
          <a:endParaRPr lang="es-PE"/>
        </a:p>
      </dgm:t>
    </dgm:pt>
    <dgm:pt modelId="{1FDCA8F1-C4E0-4345-AAC3-F57A2B8BD46B}" type="pres">
      <dgm:prSet presAssocID="{856C9B41-1100-42B9-AD8F-F7732A0E8449}" presName="child" presStyleLbl="alignAccFollowNode1" presStyleIdx="7" presStyleCnt="11">
        <dgm:presLayoutVars>
          <dgm:chMax val="0"/>
          <dgm:bulletEnabled val="1"/>
        </dgm:presLayoutVars>
      </dgm:prSet>
      <dgm:spPr/>
      <dgm:t>
        <a:bodyPr/>
        <a:lstStyle/>
        <a:p>
          <a:endParaRPr lang="es-PE"/>
        </a:p>
      </dgm:t>
    </dgm:pt>
    <dgm:pt modelId="{839900B6-3A2A-47B7-8C26-F05B9103542E}" type="pres">
      <dgm:prSet presAssocID="{7054189C-1E4D-4708-B151-BED40EE684E6}" presName="hSp" presStyleCnt="0"/>
      <dgm:spPr/>
    </dgm:pt>
    <dgm:pt modelId="{E74D2A27-F504-4B90-AA83-4FF0401B0408}" type="pres">
      <dgm:prSet presAssocID="{CA83F2AC-9CDC-4D20-9B2D-3371145BCCB8}" presName="vertFlow" presStyleCnt="0"/>
      <dgm:spPr/>
    </dgm:pt>
    <dgm:pt modelId="{C8F61D2E-4150-45CA-A456-065C300AEE21}" type="pres">
      <dgm:prSet presAssocID="{CA83F2AC-9CDC-4D20-9B2D-3371145BCCB8}" presName="header" presStyleLbl="node1" presStyleIdx="2" presStyleCnt="3"/>
      <dgm:spPr/>
      <dgm:t>
        <a:bodyPr/>
        <a:lstStyle/>
        <a:p>
          <a:endParaRPr lang="es-PE"/>
        </a:p>
      </dgm:t>
    </dgm:pt>
    <dgm:pt modelId="{22E4AEB3-D706-4BA0-BC1B-25D8F131EA9E}" type="pres">
      <dgm:prSet presAssocID="{C4E7C8EB-B8A5-4F33-8A2A-1966EF1C3D7C}" presName="parTrans" presStyleLbl="sibTrans2D1" presStyleIdx="8" presStyleCnt="11"/>
      <dgm:spPr/>
      <dgm:t>
        <a:bodyPr/>
        <a:lstStyle/>
        <a:p>
          <a:endParaRPr lang="es-PE"/>
        </a:p>
      </dgm:t>
    </dgm:pt>
    <dgm:pt modelId="{3D63D652-FF3C-46FC-AD20-2D4A3951AF0E}" type="pres">
      <dgm:prSet presAssocID="{E1BF3E20-FAEE-4BE9-A6AC-59559B7DA993}" presName="child" presStyleLbl="alignAccFollowNode1" presStyleIdx="8" presStyleCnt="11">
        <dgm:presLayoutVars>
          <dgm:chMax val="0"/>
          <dgm:bulletEnabled val="1"/>
        </dgm:presLayoutVars>
      </dgm:prSet>
      <dgm:spPr/>
      <dgm:t>
        <a:bodyPr/>
        <a:lstStyle/>
        <a:p>
          <a:endParaRPr lang="es-PE"/>
        </a:p>
      </dgm:t>
    </dgm:pt>
    <dgm:pt modelId="{ACA59E20-9F7D-4AF2-8B7B-B00B53FC3390}" type="pres">
      <dgm:prSet presAssocID="{273BA85D-444B-4C31-A5EC-65532C9A8312}" presName="sibTrans" presStyleLbl="sibTrans2D1" presStyleIdx="9" presStyleCnt="11"/>
      <dgm:spPr/>
      <dgm:t>
        <a:bodyPr/>
        <a:lstStyle/>
        <a:p>
          <a:endParaRPr lang="es-PE"/>
        </a:p>
      </dgm:t>
    </dgm:pt>
    <dgm:pt modelId="{D82F63D0-607C-4ED5-9C0E-27D52ADD6CB1}" type="pres">
      <dgm:prSet presAssocID="{4E7D95B6-CDF1-4C08-8D91-EFEDFC623899}" presName="child" presStyleLbl="alignAccFollowNode1" presStyleIdx="9" presStyleCnt="11">
        <dgm:presLayoutVars>
          <dgm:chMax val="0"/>
          <dgm:bulletEnabled val="1"/>
        </dgm:presLayoutVars>
      </dgm:prSet>
      <dgm:spPr/>
      <dgm:t>
        <a:bodyPr/>
        <a:lstStyle/>
        <a:p>
          <a:endParaRPr lang="es-PE"/>
        </a:p>
      </dgm:t>
    </dgm:pt>
    <dgm:pt modelId="{ED81C4FF-E8E1-40C5-A5B9-9D693DD3D2DE}" type="pres">
      <dgm:prSet presAssocID="{4296000E-81FE-4BAF-91E8-A5CEFDBF8405}" presName="sibTrans" presStyleLbl="sibTrans2D1" presStyleIdx="10" presStyleCnt="11"/>
      <dgm:spPr/>
      <dgm:t>
        <a:bodyPr/>
        <a:lstStyle/>
        <a:p>
          <a:endParaRPr lang="es-PE"/>
        </a:p>
      </dgm:t>
    </dgm:pt>
    <dgm:pt modelId="{5A5DE9F1-986B-43C5-A777-3D3D995CB792}" type="pres">
      <dgm:prSet presAssocID="{D4C2BF81-5727-4F20-AA9D-F1598F2EED74}" presName="child" presStyleLbl="alignAccFollowNode1" presStyleIdx="10" presStyleCnt="11">
        <dgm:presLayoutVars>
          <dgm:chMax val="0"/>
          <dgm:bulletEnabled val="1"/>
        </dgm:presLayoutVars>
      </dgm:prSet>
      <dgm:spPr/>
      <dgm:t>
        <a:bodyPr/>
        <a:lstStyle/>
        <a:p>
          <a:endParaRPr lang="es-PE"/>
        </a:p>
      </dgm:t>
    </dgm:pt>
  </dgm:ptLst>
  <dgm:cxnLst>
    <dgm:cxn modelId="{E52C9672-C5C1-4744-9E46-2167689A8F13}" type="presOf" srcId="{82CE4D34-512C-476E-9526-7EC9D5677C98}" destId="{9707E6E3-779F-4F4B-B58A-E65E6ED45D89}" srcOrd="0" destOrd="0" presId="urn:microsoft.com/office/officeart/2005/8/layout/lProcess1"/>
    <dgm:cxn modelId="{9FF93CE9-4FA4-43BB-8EED-4C4CE5145387}" srcId="{7054189C-1E4D-4708-B151-BED40EE684E6}" destId="{5D7CD518-DC43-4633-B2DF-004D5E286B04}" srcOrd="0" destOrd="0" parTransId="{3EAB744D-BE17-4E51-AD85-D708DF35B34A}" sibTransId="{82CE4D34-512C-476E-9526-7EC9D5677C98}"/>
    <dgm:cxn modelId="{C1E700DA-6898-42F5-987C-3DDA5E9128C5}" type="presOf" srcId="{4296000E-81FE-4BAF-91E8-A5CEFDBF8405}" destId="{ED81C4FF-E8E1-40C5-A5B9-9D693DD3D2DE}" srcOrd="0" destOrd="0" presId="urn:microsoft.com/office/officeart/2005/8/layout/lProcess1"/>
    <dgm:cxn modelId="{2B9321A7-8A21-4854-8558-BE6FDCC38D07}" type="presOf" srcId="{C4E7C8EB-B8A5-4F33-8A2A-1966EF1C3D7C}" destId="{22E4AEB3-D706-4BA0-BC1B-25D8F131EA9E}" srcOrd="0" destOrd="0" presId="urn:microsoft.com/office/officeart/2005/8/layout/lProcess1"/>
    <dgm:cxn modelId="{1FB525D2-E8E1-4A77-84E0-E6C278A035BC}" srcId="{CE1464D7-09CF-4089-AE3F-5FD097BEA263}" destId="{7054189C-1E4D-4708-B151-BED40EE684E6}" srcOrd="1" destOrd="0" parTransId="{FCA40AE0-CDE0-4351-8D5A-B2C190E78C9C}" sibTransId="{6EA60F19-EAD6-4887-B021-066E5B6E6AF0}"/>
    <dgm:cxn modelId="{D2275226-2BE9-447C-A8FB-8AB65D60CAD2}" srcId="{8BF1C207-FDBA-44A3-ACCA-CF5FCC68B8F7}" destId="{7C37F2DD-350A-4AC0-B906-02475C41A1F7}" srcOrd="0" destOrd="0" parTransId="{3E6A748F-BCD7-4472-8F20-4BB129084EA4}" sibTransId="{E995EBFE-D210-4C95-B3C9-AB05DE84A6B6}"/>
    <dgm:cxn modelId="{E3312FAF-9BF0-419A-A182-F304C2457D16}" type="presOf" srcId="{11300CEA-623D-4F35-9FCB-282F0AE477F0}" destId="{B1C4E9B8-160E-4371-ABC4-AF555E7D882E}" srcOrd="0" destOrd="0" presId="urn:microsoft.com/office/officeart/2005/8/layout/lProcess1"/>
    <dgm:cxn modelId="{FAFC78A7-CE07-48CF-B7BB-DD904824765A}" type="presOf" srcId="{928BC659-C36E-4AB8-A8BA-7A51DD7D229D}" destId="{DEDAD3D1-D31E-4AE9-A105-0B1277559426}" srcOrd="0" destOrd="0" presId="urn:microsoft.com/office/officeart/2005/8/layout/lProcess1"/>
    <dgm:cxn modelId="{8A346364-A0E8-477C-B1BC-94EC5FAF559B}" srcId="{7054189C-1E4D-4708-B151-BED40EE684E6}" destId="{856C9B41-1100-42B9-AD8F-F7732A0E8449}" srcOrd="2" destOrd="0" parTransId="{3F200946-143B-440C-B56C-30AB4805CE0C}" sibTransId="{9C274D4F-F10C-40CF-9D9B-9394F0CD8590}"/>
    <dgm:cxn modelId="{12550541-3B2B-409D-BB2D-1032DF5DD2F8}" type="presOf" srcId="{4E7D95B6-CDF1-4C08-8D91-EFEDFC623899}" destId="{D82F63D0-607C-4ED5-9C0E-27D52ADD6CB1}" srcOrd="0" destOrd="0" presId="urn:microsoft.com/office/officeart/2005/8/layout/lProcess1"/>
    <dgm:cxn modelId="{CF7661BE-AAAF-49BF-BC37-48892373B1E0}" type="presOf" srcId="{7054189C-1E4D-4708-B151-BED40EE684E6}" destId="{F0D6FC0C-1049-45AA-8548-D6814B676AA1}" srcOrd="0" destOrd="0" presId="urn:microsoft.com/office/officeart/2005/8/layout/lProcess1"/>
    <dgm:cxn modelId="{D684F2DF-58A1-45FB-9532-896CC2458A00}" type="presOf" srcId="{E995EBFE-D210-4C95-B3C9-AB05DE84A6B6}" destId="{1A724C55-3AEA-4A01-A9E2-F0FD848001F9}" srcOrd="0" destOrd="0" presId="urn:microsoft.com/office/officeart/2005/8/layout/lProcess1"/>
    <dgm:cxn modelId="{8F8E784B-F40B-4331-B103-B2BBD00E9BEF}" srcId="{8BF1C207-FDBA-44A3-ACCA-CF5FCC68B8F7}" destId="{339E8F46-FC89-4C7B-8B6E-640AE7B532FB}" srcOrd="2" destOrd="0" parTransId="{B7F284C9-3928-4A9E-A951-F722A68D1C5C}" sibTransId="{80C690A7-B95D-4AD2-9080-32EC14E34211}"/>
    <dgm:cxn modelId="{3F6D480A-763A-49E2-B7D4-83CE00B29917}" type="presOf" srcId="{273BA85D-444B-4C31-A5EC-65532C9A8312}" destId="{ACA59E20-9F7D-4AF2-8B7B-B00B53FC3390}" srcOrd="0" destOrd="0" presId="urn:microsoft.com/office/officeart/2005/8/layout/lProcess1"/>
    <dgm:cxn modelId="{366041D1-C129-4B18-8752-5829DBD43511}" srcId="{CE1464D7-09CF-4089-AE3F-5FD097BEA263}" destId="{8BF1C207-FDBA-44A3-ACCA-CF5FCC68B8F7}" srcOrd="0" destOrd="0" parTransId="{76AC4EB0-968F-4AB4-BCC1-48476958B1C4}" sibTransId="{25E77A0E-8075-4280-A796-B9D7BB2FE809}"/>
    <dgm:cxn modelId="{68EB2103-0D6D-4672-BBDB-ADA0060CF0A4}" type="presOf" srcId="{339E8F46-FC89-4C7B-8B6E-640AE7B532FB}" destId="{60185BFF-DF25-496B-878B-F88751FD9EFC}" srcOrd="0" destOrd="0" presId="urn:microsoft.com/office/officeart/2005/8/layout/lProcess1"/>
    <dgm:cxn modelId="{38C7D53B-AD57-42C3-95B3-5B17EDA2EDB3}" type="presOf" srcId="{D4C2BF81-5727-4F20-AA9D-F1598F2EED74}" destId="{5A5DE9F1-986B-43C5-A777-3D3D995CB792}" srcOrd="0" destOrd="0" presId="urn:microsoft.com/office/officeart/2005/8/layout/lProcess1"/>
    <dgm:cxn modelId="{681982BC-3B1A-47DE-852E-597F1680C45F}" type="presOf" srcId="{E1BF3E20-FAEE-4BE9-A6AC-59559B7DA993}" destId="{3D63D652-FF3C-46FC-AD20-2D4A3951AF0E}" srcOrd="0" destOrd="0" presId="urn:microsoft.com/office/officeart/2005/8/layout/lProcess1"/>
    <dgm:cxn modelId="{490A4A4A-CBE7-4094-A25C-2BFCB443FD2F}" type="presOf" srcId="{3E6A748F-BCD7-4472-8F20-4BB129084EA4}" destId="{50A7F319-68CC-4BFB-95D0-3ADDFD8F93B5}" srcOrd="0" destOrd="0" presId="urn:microsoft.com/office/officeart/2005/8/layout/lProcess1"/>
    <dgm:cxn modelId="{78265E7A-C67C-41DA-849B-4E542131646E}" srcId="{CE1464D7-09CF-4089-AE3F-5FD097BEA263}" destId="{CA83F2AC-9CDC-4D20-9B2D-3371145BCCB8}" srcOrd="2" destOrd="0" parTransId="{27E4B380-4136-4518-B5AF-2A8D1BEDA8B0}" sibTransId="{34788F0D-ABCD-4C78-B3B4-ED033D65E2A8}"/>
    <dgm:cxn modelId="{52BF1D68-C6E0-4529-8275-C9FBE39B6B08}" type="presOf" srcId="{CE1464D7-09CF-4089-AE3F-5FD097BEA263}" destId="{B4767F03-20C7-4F11-91D0-AB3215E11138}" srcOrd="0" destOrd="0" presId="urn:microsoft.com/office/officeart/2005/8/layout/lProcess1"/>
    <dgm:cxn modelId="{95D47691-4967-429F-90F8-30122AE6DAFE}" type="presOf" srcId="{8BF1C207-FDBA-44A3-ACCA-CF5FCC68B8F7}" destId="{8CFC4D63-35D3-4F82-815C-41FA50BCA8E7}" srcOrd="0" destOrd="0" presId="urn:microsoft.com/office/officeart/2005/8/layout/lProcess1"/>
    <dgm:cxn modelId="{113E5051-0F46-4391-8361-33126B801912}" type="presOf" srcId="{21CF34C7-E35B-4F06-A664-18EB22A4C0DE}" destId="{12180EF1-A6C0-4F6D-92E3-AE20BBF90C65}" srcOrd="0" destOrd="0" presId="urn:microsoft.com/office/officeart/2005/8/layout/lProcess1"/>
    <dgm:cxn modelId="{6E23C67E-BA96-4F14-AEF6-C67BA7AD8FDB}" type="presOf" srcId="{3EAB744D-BE17-4E51-AD85-D708DF35B34A}" destId="{1E8A55AC-BC2F-40D5-84B1-74C16F7049CA}" srcOrd="0" destOrd="0" presId="urn:microsoft.com/office/officeart/2005/8/layout/lProcess1"/>
    <dgm:cxn modelId="{31ACDEEC-B29B-4CB7-BDE3-B6E7CF175487}" srcId="{8BF1C207-FDBA-44A3-ACCA-CF5FCC68B8F7}" destId="{21CF34C7-E35B-4F06-A664-18EB22A4C0DE}" srcOrd="3" destOrd="0" parTransId="{27E8A4FE-7D7C-47A1-B053-5DD519297264}" sibTransId="{96377AB8-37C8-4852-87BA-104CF1946569}"/>
    <dgm:cxn modelId="{4BF6516C-CA15-4369-AA37-0FF9B596EB55}" type="presOf" srcId="{CA83F2AC-9CDC-4D20-9B2D-3371145BCCB8}" destId="{C8F61D2E-4150-45CA-A456-065C300AEE21}" srcOrd="0" destOrd="0" presId="urn:microsoft.com/office/officeart/2005/8/layout/lProcess1"/>
    <dgm:cxn modelId="{DE0F79BC-A8B9-4A65-848D-DA9C3C11DC18}" srcId="{7054189C-1E4D-4708-B151-BED40EE684E6}" destId="{928BC659-C36E-4AB8-A8BA-7A51DD7D229D}" srcOrd="1" destOrd="0" parTransId="{C14B47BF-BB76-4BC2-8CD2-0D8E16D7230F}" sibTransId="{F47506EC-8E81-4DF6-8B8F-F10AC4BF2D68}"/>
    <dgm:cxn modelId="{58E98E71-C527-4D0F-8A89-01434E1E5FCC}" srcId="{CA83F2AC-9CDC-4D20-9B2D-3371145BCCB8}" destId="{4E7D95B6-CDF1-4C08-8D91-EFEDFC623899}" srcOrd="1" destOrd="0" parTransId="{CDA3E42B-9E50-4F84-B866-B3742DF28762}" sibTransId="{4296000E-81FE-4BAF-91E8-A5CEFDBF8405}"/>
    <dgm:cxn modelId="{47E67333-3A27-4640-B57B-5D81F8E370D3}" type="presOf" srcId="{80C690A7-B95D-4AD2-9080-32EC14E34211}" destId="{249BDDF4-8B3D-4583-9B6C-376DB32BBDEC}" srcOrd="0" destOrd="0" presId="urn:microsoft.com/office/officeart/2005/8/layout/lProcess1"/>
    <dgm:cxn modelId="{DBB04CEE-5DC3-42C2-8877-217AA2AFDA5D}" type="presOf" srcId="{5D7CD518-DC43-4633-B2DF-004D5E286B04}" destId="{73884C5F-70D2-444F-B61C-F1B6509DE4DB}" srcOrd="0" destOrd="0" presId="urn:microsoft.com/office/officeart/2005/8/layout/lProcess1"/>
    <dgm:cxn modelId="{5F4F11C6-5E83-4532-8DED-21E4075D8A3B}" type="presOf" srcId="{856C9B41-1100-42B9-AD8F-F7732A0E8449}" destId="{1FDCA8F1-C4E0-4345-AAC3-F57A2B8BD46B}" srcOrd="0" destOrd="0" presId="urn:microsoft.com/office/officeart/2005/8/layout/lProcess1"/>
    <dgm:cxn modelId="{5BBCA242-51C7-4CC5-A899-5CBA2A2820EE}" type="presOf" srcId="{96377AB8-37C8-4852-87BA-104CF1946569}" destId="{68D2784A-063F-474B-BE31-B980F9714C7A}" srcOrd="0" destOrd="0" presId="urn:microsoft.com/office/officeart/2005/8/layout/lProcess1"/>
    <dgm:cxn modelId="{A07CCE9B-9F33-4E48-BF4F-CA014CD278AB}" type="presOf" srcId="{23F2E326-2679-4702-88AA-9762EE8D65D5}" destId="{A05B13D1-316A-4B43-9627-FBC597DDC7BB}" srcOrd="0" destOrd="0" presId="urn:microsoft.com/office/officeart/2005/8/layout/lProcess1"/>
    <dgm:cxn modelId="{7B624E00-D3E3-483B-B242-C9FBF9322C10}" type="presOf" srcId="{146B5DA9-BA71-447B-AA8E-B010B4CCC9AD}" destId="{1DB10864-0FF3-4127-9B4F-33AF87E06878}" srcOrd="0" destOrd="0" presId="urn:microsoft.com/office/officeart/2005/8/layout/lProcess1"/>
    <dgm:cxn modelId="{3C95EDC9-A05E-46E0-9147-80C747FE1C6C}" srcId="{CA83F2AC-9CDC-4D20-9B2D-3371145BCCB8}" destId="{D4C2BF81-5727-4F20-AA9D-F1598F2EED74}" srcOrd="2" destOrd="0" parTransId="{6FCB7D94-0898-4953-B871-9460518AB4AB}" sibTransId="{0D6FC316-FD53-4720-A9E9-D80673229265}"/>
    <dgm:cxn modelId="{21076C36-D0D3-4C18-BC3C-481A90E02B4D}" type="presOf" srcId="{F47506EC-8E81-4DF6-8B8F-F10AC4BF2D68}" destId="{1232C446-4595-4BFF-9279-EFD7903D54C4}" srcOrd="0" destOrd="0" presId="urn:microsoft.com/office/officeart/2005/8/layout/lProcess1"/>
    <dgm:cxn modelId="{6A2BF5FD-644F-4EF4-8F1E-4D4800610F5E}" srcId="{8BF1C207-FDBA-44A3-ACCA-CF5FCC68B8F7}" destId="{23F2E326-2679-4702-88AA-9762EE8D65D5}" srcOrd="1" destOrd="0" parTransId="{2428DEDF-7A97-430F-BD2C-89E213FAF79B}" sibTransId="{146B5DA9-BA71-447B-AA8E-B010B4CCC9AD}"/>
    <dgm:cxn modelId="{F9BBDAF4-22DD-4479-9F0C-6C4A5EA814BF}" srcId="{8BF1C207-FDBA-44A3-ACCA-CF5FCC68B8F7}" destId="{11300CEA-623D-4F35-9FCB-282F0AE477F0}" srcOrd="4" destOrd="0" parTransId="{9581C666-D48C-4DB8-B4EA-E84B803687F4}" sibTransId="{C1F0CD9A-0EE7-4300-B319-B80E928EEA15}"/>
    <dgm:cxn modelId="{C658341E-B7AE-4B85-8BD7-14FDFAD6E039}" type="presOf" srcId="{7C37F2DD-350A-4AC0-B906-02475C41A1F7}" destId="{8C8FCC97-8042-4FAD-834F-D3489483B273}" srcOrd="0" destOrd="0" presId="urn:microsoft.com/office/officeart/2005/8/layout/lProcess1"/>
    <dgm:cxn modelId="{A0FEA059-00A9-4449-AF9D-B0841E9E3246}" srcId="{CA83F2AC-9CDC-4D20-9B2D-3371145BCCB8}" destId="{E1BF3E20-FAEE-4BE9-A6AC-59559B7DA993}" srcOrd="0" destOrd="0" parTransId="{C4E7C8EB-B8A5-4F33-8A2A-1966EF1C3D7C}" sibTransId="{273BA85D-444B-4C31-A5EC-65532C9A8312}"/>
    <dgm:cxn modelId="{E703B0E8-7140-442E-97AF-00DEB095B42E}" type="presParOf" srcId="{B4767F03-20C7-4F11-91D0-AB3215E11138}" destId="{4BDD586D-8F7E-4A73-8654-F900FA5D8F7F}" srcOrd="0" destOrd="0" presId="urn:microsoft.com/office/officeart/2005/8/layout/lProcess1"/>
    <dgm:cxn modelId="{0343DBA1-6C7E-4C89-A09F-D7562DE03C02}" type="presParOf" srcId="{4BDD586D-8F7E-4A73-8654-F900FA5D8F7F}" destId="{8CFC4D63-35D3-4F82-815C-41FA50BCA8E7}" srcOrd="0" destOrd="0" presId="urn:microsoft.com/office/officeart/2005/8/layout/lProcess1"/>
    <dgm:cxn modelId="{DDEC25A6-566E-4991-A765-F761C97B6448}" type="presParOf" srcId="{4BDD586D-8F7E-4A73-8654-F900FA5D8F7F}" destId="{50A7F319-68CC-4BFB-95D0-3ADDFD8F93B5}" srcOrd="1" destOrd="0" presId="urn:microsoft.com/office/officeart/2005/8/layout/lProcess1"/>
    <dgm:cxn modelId="{19F8FAE0-F186-4458-A493-9FE4E589A683}" type="presParOf" srcId="{4BDD586D-8F7E-4A73-8654-F900FA5D8F7F}" destId="{8C8FCC97-8042-4FAD-834F-D3489483B273}" srcOrd="2" destOrd="0" presId="urn:microsoft.com/office/officeart/2005/8/layout/lProcess1"/>
    <dgm:cxn modelId="{3C65F9F6-AD19-4E0F-ACF1-FC79ED55D7AD}" type="presParOf" srcId="{4BDD586D-8F7E-4A73-8654-F900FA5D8F7F}" destId="{1A724C55-3AEA-4A01-A9E2-F0FD848001F9}" srcOrd="3" destOrd="0" presId="urn:microsoft.com/office/officeart/2005/8/layout/lProcess1"/>
    <dgm:cxn modelId="{03709717-DD3C-4626-BBF8-7E76223BE2BD}" type="presParOf" srcId="{4BDD586D-8F7E-4A73-8654-F900FA5D8F7F}" destId="{A05B13D1-316A-4B43-9627-FBC597DDC7BB}" srcOrd="4" destOrd="0" presId="urn:microsoft.com/office/officeart/2005/8/layout/lProcess1"/>
    <dgm:cxn modelId="{4A671384-67A3-4E1C-8F67-B67EB45E1B24}" type="presParOf" srcId="{4BDD586D-8F7E-4A73-8654-F900FA5D8F7F}" destId="{1DB10864-0FF3-4127-9B4F-33AF87E06878}" srcOrd="5" destOrd="0" presId="urn:microsoft.com/office/officeart/2005/8/layout/lProcess1"/>
    <dgm:cxn modelId="{DA20E21A-1886-4385-A44B-97A73F293420}" type="presParOf" srcId="{4BDD586D-8F7E-4A73-8654-F900FA5D8F7F}" destId="{60185BFF-DF25-496B-878B-F88751FD9EFC}" srcOrd="6" destOrd="0" presId="urn:microsoft.com/office/officeart/2005/8/layout/lProcess1"/>
    <dgm:cxn modelId="{FE94D9E0-1036-48AD-AEBE-627736CE4B6C}" type="presParOf" srcId="{4BDD586D-8F7E-4A73-8654-F900FA5D8F7F}" destId="{249BDDF4-8B3D-4583-9B6C-376DB32BBDEC}" srcOrd="7" destOrd="0" presId="urn:microsoft.com/office/officeart/2005/8/layout/lProcess1"/>
    <dgm:cxn modelId="{A79E2099-636B-4424-8472-3F6990E860CC}" type="presParOf" srcId="{4BDD586D-8F7E-4A73-8654-F900FA5D8F7F}" destId="{12180EF1-A6C0-4F6D-92E3-AE20BBF90C65}" srcOrd="8" destOrd="0" presId="urn:microsoft.com/office/officeart/2005/8/layout/lProcess1"/>
    <dgm:cxn modelId="{6DA53ACD-A56E-40B4-A974-4269B702E87D}" type="presParOf" srcId="{4BDD586D-8F7E-4A73-8654-F900FA5D8F7F}" destId="{68D2784A-063F-474B-BE31-B980F9714C7A}" srcOrd="9" destOrd="0" presId="urn:microsoft.com/office/officeart/2005/8/layout/lProcess1"/>
    <dgm:cxn modelId="{C8768602-D2F3-435D-BD0D-95FE55A0527D}" type="presParOf" srcId="{4BDD586D-8F7E-4A73-8654-F900FA5D8F7F}" destId="{B1C4E9B8-160E-4371-ABC4-AF555E7D882E}" srcOrd="10" destOrd="0" presId="urn:microsoft.com/office/officeart/2005/8/layout/lProcess1"/>
    <dgm:cxn modelId="{339331C1-80FF-462E-A109-F411A124DB39}" type="presParOf" srcId="{B4767F03-20C7-4F11-91D0-AB3215E11138}" destId="{6ECA9BC9-ABB8-48E9-B553-BCBEAC18CF83}" srcOrd="1" destOrd="0" presId="urn:microsoft.com/office/officeart/2005/8/layout/lProcess1"/>
    <dgm:cxn modelId="{84D08555-406C-4B3D-9F53-F63A57D47F7F}" type="presParOf" srcId="{B4767F03-20C7-4F11-91D0-AB3215E11138}" destId="{03BE5196-69F3-4D8F-A26B-1F6E4AF30089}" srcOrd="2" destOrd="0" presId="urn:microsoft.com/office/officeart/2005/8/layout/lProcess1"/>
    <dgm:cxn modelId="{964F63CB-E857-4017-B59F-993CF46A6620}" type="presParOf" srcId="{03BE5196-69F3-4D8F-A26B-1F6E4AF30089}" destId="{F0D6FC0C-1049-45AA-8548-D6814B676AA1}" srcOrd="0" destOrd="0" presId="urn:microsoft.com/office/officeart/2005/8/layout/lProcess1"/>
    <dgm:cxn modelId="{7124666F-4893-4557-96DA-852D9A699F5A}" type="presParOf" srcId="{03BE5196-69F3-4D8F-A26B-1F6E4AF30089}" destId="{1E8A55AC-BC2F-40D5-84B1-74C16F7049CA}" srcOrd="1" destOrd="0" presId="urn:microsoft.com/office/officeart/2005/8/layout/lProcess1"/>
    <dgm:cxn modelId="{D04894ED-6B67-43D9-8D05-47712D288DB9}" type="presParOf" srcId="{03BE5196-69F3-4D8F-A26B-1F6E4AF30089}" destId="{73884C5F-70D2-444F-B61C-F1B6509DE4DB}" srcOrd="2" destOrd="0" presId="urn:microsoft.com/office/officeart/2005/8/layout/lProcess1"/>
    <dgm:cxn modelId="{1193D554-24CC-4D93-9157-01A76F6E1E4A}" type="presParOf" srcId="{03BE5196-69F3-4D8F-A26B-1F6E4AF30089}" destId="{9707E6E3-779F-4F4B-B58A-E65E6ED45D89}" srcOrd="3" destOrd="0" presId="urn:microsoft.com/office/officeart/2005/8/layout/lProcess1"/>
    <dgm:cxn modelId="{F53139BC-C9B2-4D2F-ABC2-EBDCB2F43688}" type="presParOf" srcId="{03BE5196-69F3-4D8F-A26B-1F6E4AF30089}" destId="{DEDAD3D1-D31E-4AE9-A105-0B1277559426}" srcOrd="4" destOrd="0" presId="urn:microsoft.com/office/officeart/2005/8/layout/lProcess1"/>
    <dgm:cxn modelId="{42127946-5D65-4D41-B2C4-581AEA0B0E78}" type="presParOf" srcId="{03BE5196-69F3-4D8F-A26B-1F6E4AF30089}" destId="{1232C446-4595-4BFF-9279-EFD7903D54C4}" srcOrd="5" destOrd="0" presId="urn:microsoft.com/office/officeart/2005/8/layout/lProcess1"/>
    <dgm:cxn modelId="{1DA64807-0D58-4AF9-A3BF-01AA76658179}" type="presParOf" srcId="{03BE5196-69F3-4D8F-A26B-1F6E4AF30089}" destId="{1FDCA8F1-C4E0-4345-AAC3-F57A2B8BD46B}" srcOrd="6" destOrd="0" presId="urn:microsoft.com/office/officeart/2005/8/layout/lProcess1"/>
    <dgm:cxn modelId="{6FF5AA9E-170F-474D-AEA1-DE2C35009C6B}" type="presParOf" srcId="{B4767F03-20C7-4F11-91D0-AB3215E11138}" destId="{839900B6-3A2A-47B7-8C26-F05B9103542E}" srcOrd="3" destOrd="0" presId="urn:microsoft.com/office/officeart/2005/8/layout/lProcess1"/>
    <dgm:cxn modelId="{0141746B-653D-428B-906D-C4A3931E2A5D}" type="presParOf" srcId="{B4767F03-20C7-4F11-91D0-AB3215E11138}" destId="{E74D2A27-F504-4B90-AA83-4FF0401B0408}" srcOrd="4" destOrd="0" presId="urn:microsoft.com/office/officeart/2005/8/layout/lProcess1"/>
    <dgm:cxn modelId="{DEEC483E-6E05-4500-9F14-A12B39B77759}" type="presParOf" srcId="{E74D2A27-F504-4B90-AA83-4FF0401B0408}" destId="{C8F61D2E-4150-45CA-A456-065C300AEE21}" srcOrd="0" destOrd="0" presId="urn:microsoft.com/office/officeart/2005/8/layout/lProcess1"/>
    <dgm:cxn modelId="{86A71C3C-31DD-4CF2-8DB0-200635DF4656}" type="presParOf" srcId="{E74D2A27-F504-4B90-AA83-4FF0401B0408}" destId="{22E4AEB3-D706-4BA0-BC1B-25D8F131EA9E}" srcOrd="1" destOrd="0" presId="urn:microsoft.com/office/officeart/2005/8/layout/lProcess1"/>
    <dgm:cxn modelId="{DD26AFD7-4B79-4146-89F9-F923DB892C62}" type="presParOf" srcId="{E74D2A27-F504-4B90-AA83-4FF0401B0408}" destId="{3D63D652-FF3C-46FC-AD20-2D4A3951AF0E}" srcOrd="2" destOrd="0" presId="urn:microsoft.com/office/officeart/2005/8/layout/lProcess1"/>
    <dgm:cxn modelId="{7A1FB87B-AFD3-4F9C-8DCA-71F6CFCD4AAF}" type="presParOf" srcId="{E74D2A27-F504-4B90-AA83-4FF0401B0408}" destId="{ACA59E20-9F7D-4AF2-8B7B-B00B53FC3390}" srcOrd="3" destOrd="0" presId="urn:microsoft.com/office/officeart/2005/8/layout/lProcess1"/>
    <dgm:cxn modelId="{3A721E8D-A67C-4E5C-86F6-D2C05DB8BCE2}" type="presParOf" srcId="{E74D2A27-F504-4B90-AA83-4FF0401B0408}" destId="{D82F63D0-607C-4ED5-9C0E-27D52ADD6CB1}" srcOrd="4" destOrd="0" presId="urn:microsoft.com/office/officeart/2005/8/layout/lProcess1"/>
    <dgm:cxn modelId="{D8FC4C57-ED51-49AA-B8AC-5DAF49F442FC}" type="presParOf" srcId="{E74D2A27-F504-4B90-AA83-4FF0401B0408}" destId="{ED81C4FF-E8E1-40C5-A5B9-9D693DD3D2DE}" srcOrd="5" destOrd="0" presId="urn:microsoft.com/office/officeart/2005/8/layout/lProcess1"/>
    <dgm:cxn modelId="{AF4CAE60-B0F8-4333-ABF2-4537D29B9917}" type="presParOf" srcId="{E74D2A27-F504-4B90-AA83-4FF0401B0408}" destId="{5A5DE9F1-986B-43C5-A777-3D3D995CB792}" srcOrd="6" destOrd="0" presId="urn:microsoft.com/office/officeart/2005/8/layout/lProcess1"/>
  </dgm:cxnLst>
  <dgm:bg/>
  <dgm:whole/>
</dgm:dataModel>
</file>

<file path=ppt/diagrams/data10.xml><?xml version="1.0" encoding="utf-8"?>
<dgm:dataModel xmlns:dgm="http://schemas.openxmlformats.org/drawingml/2006/diagram" xmlns:a="http://schemas.openxmlformats.org/drawingml/2006/main">
  <dgm:ptLst>
    <dgm:pt modelId="{7A5D84AF-5505-4722-B9BC-58730D1A218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PE"/>
        </a:p>
      </dgm:t>
    </dgm:pt>
    <dgm:pt modelId="{F6ED47C3-89DB-4E72-9790-18BA72C3C8B7}">
      <dgm:prSet phldrT="[Texto]" custT="1"/>
      <dgm:spPr>
        <a:solidFill>
          <a:schemeClr val="accent5">
            <a:lumMod val="20000"/>
            <a:lumOff val="80000"/>
          </a:schemeClr>
        </a:solidFill>
        <a:ln w="28575">
          <a:solidFill>
            <a:schemeClr val="accent1"/>
          </a:solidFill>
        </a:ln>
      </dgm:spPr>
      <dgm:t>
        <a:bodyPr/>
        <a:lstStyle/>
        <a:p>
          <a:r>
            <a:rPr lang="es-PE" sz="1600" b="1" dirty="0" smtClean="0">
              <a:solidFill>
                <a:schemeClr val="accent4">
                  <a:lumMod val="10000"/>
                </a:schemeClr>
              </a:solidFill>
            </a:rPr>
            <a:t>LA SUSPENSIÓN SE RIGE POR SUS NORMAS ESPECÍFICAS</a:t>
          </a:r>
          <a:endParaRPr lang="es-PE" sz="1600" b="1" dirty="0">
            <a:solidFill>
              <a:schemeClr val="accent4">
                <a:lumMod val="10000"/>
              </a:schemeClr>
            </a:solidFill>
          </a:endParaRPr>
        </a:p>
      </dgm:t>
    </dgm:pt>
    <dgm:pt modelId="{642830B4-FB42-4531-98C3-70D9E33228C0}" type="parTrans" cxnId="{E18FDDB9-7C4D-4A95-8D3F-75543656661C}">
      <dgm:prSet/>
      <dgm:spPr/>
      <dgm:t>
        <a:bodyPr/>
        <a:lstStyle/>
        <a:p>
          <a:endParaRPr lang="es-PE"/>
        </a:p>
      </dgm:t>
    </dgm:pt>
    <dgm:pt modelId="{F6AD4575-FE59-4984-A5A8-1AB93BD28065}" type="sibTrans" cxnId="{E18FDDB9-7C4D-4A95-8D3F-75543656661C}">
      <dgm:prSet/>
      <dgm:spPr/>
      <dgm:t>
        <a:bodyPr/>
        <a:lstStyle/>
        <a:p>
          <a:endParaRPr lang="es-PE"/>
        </a:p>
      </dgm:t>
    </dgm:pt>
    <dgm:pt modelId="{B47C39B0-DF51-4E7A-9DD3-AFD6FF53AE38}">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Para los funcionarios de elección popular, directa y universal </a:t>
          </a:r>
          <a:endParaRPr lang="es-PE" sz="1400" dirty="0">
            <a:solidFill>
              <a:schemeClr val="accent4">
                <a:lumMod val="10000"/>
              </a:schemeClr>
            </a:solidFill>
          </a:endParaRPr>
        </a:p>
      </dgm:t>
    </dgm:pt>
    <dgm:pt modelId="{66E8796A-7D6F-4EC1-967F-0296BE7424C4}" type="parTrans" cxnId="{3E78EFF7-6302-4CAD-94BF-BB200B2C257A}">
      <dgm:prSet/>
      <dgm:spPr>
        <a:ln w="28575">
          <a:solidFill>
            <a:schemeClr val="accent1"/>
          </a:solidFill>
        </a:ln>
      </dgm:spPr>
      <dgm:t>
        <a:bodyPr/>
        <a:lstStyle/>
        <a:p>
          <a:endParaRPr lang="es-PE"/>
        </a:p>
      </dgm:t>
    </dgm:pt>
    <dgm:pt modelId="{BC86AD50-2688-4A7D-8213-01C87A324FAD}" type="sibTrans" cxnId="{3E78EFF7-6302-4CAD-94BF-BB200B2C257A}">
      <dgm:prSet/>
      <dgm:spPr/>
      <dgm:t>
        <a:bodyPr/>
        <a:lstStyle/>
        <a:p>
          <a:endParaRPr lang="es-PE"/>
        </a:p>
      </dgm:t>
    </dgm:pt>
    <dgm:pt modelId="{B1A56AE5-F610-4D5E-8376-1430F7469C47}">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Para los funcionarios públicos de designación o remoción regulada </a:t>
          </a:r>
          <a:endParaRPr lang="es-PE" sz="1400" dirty="0">
            <a:solidFill>
              <a:schemeClr val="accent4">
                <a:lumMod val="10000"/>
              </a:schemeClr>
            </a:solidFill>
          </a:endParaRPr>
        </a:p>
      </dgm:t>
    </dgm:pt>
    <dgm:pt modelId="{7EA828A8-71FF-458C-A23C-D4DC6802FFD7}" type="parTrans" cxnId="{785050D7-892A-4E92-8727-A251A15C98A1}">
      <dgm:prSet/>
      <dgm:spPr>
        <a:ln w="28575">
          <a:solidFill>
            <a:schemeClr val="accent1"/>
          </a:solidFill>
        </a:ln>
      </dgm:spPr>
      <dgm:t>
        <a:bodyPr/>
        <a:lstStyle/>
        <a:p>
          <a:endParaRPr lang="es-PE"/>
        </a:p>
      </dgm:t>
    </dgm:pt>
    <dgm:pt modelId="{FA5A1E03-A123-401F-8B78-B091D6250884}" type="sibTrans" cxnId="{785050D7-892A-4E92-8727-A251A15C98A1}">
      <dgm:prSet/>
      <dgm:spPr/>
      <dgm:t>
        <a:bodyPr/>
        <a:lstStyle/>
        <a:p>
          <a:endParaRPr lang="es-PE"/>
        </a:p>
      </dgm:t>
    </dgm:pt>
    <dgm:pt modelId="{BB7477FB-C8B3-4F87-A5EA-57F44BD35EDD}">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Se aplican las causales de suspensión que están establecidas en el artículo 47 de la Ley, con excepción de lo dispuesto el literal b) del numeral 47.1 y literal d) del numeral 47.2 del artículo 47 de la Ley.</a:t>
          </a:r>
          <a:endParaRPr lang="es-PE" sz="1400" dirty="0">
            <a:solidFill>
              <a:schemeClr val="accent4">
                <a:lumMod val="10000"/>
              </a:schemeClr>
            </a:solidFill>
          </a:endParaRPr>
        </a:p>
      </dgm:t>
    </dgm:pt>
    <dgm:pt modelId="{383F5EB8-DFE2-4B83-90DF-3DFCAA702C4E}" type="parTrans" cxnId="{3F13EE63-97FD-43A2-9B80-3F3AE99DCE7B}">
      <dgm:prSet/>
      <dgm:spPr>
        <a:ln w="28575">
          <a:solidFill>
            <a:schemeClr val="accent1"/>
          </a:solidFill>
        </a:ln>
      </dgm:spPr>
      <dgm:t>
        <a:bodyPr/>
        <a:lstStyle/>
        <a:p>
          <a:endParaRPr lang="es-PE"/>
        </a:p>
      </dgm:t>
    </dgm:pt>
    <dgm:pt modelId="{E650B6B6-64FB-415F-99AC-9C6D1686FF8A}" type="sibTrans" cxnId="{3F13EE63-97FD-43A2-9B80-3F3AE99DCE7B}">
      <dgm:prSet/>
      <dgm:spPr/>
      <dgm:t>
        <a:bodyPr/>
        <a:lstStyle/>
        <a:p>
          <a:endParaRPr lang="es-PE"/>
        </a:p>
      </dgm:t>
    </dgm:pt>
    <dgm:pt modelId="{25DAA35F-8891-4937-B782-7055FAA05817}" type="pres">
      <dgm:prSet presAssocID="{7A5D84AF-5505-4722-B9BC-58730D1A218F}" presName="diagram" presStyleCnt="0">
        <dgm:presLayoutVars>
          <dgm:chPref val="1"/>
          <dgm:dir/>
          <dgm:animOne val="branch"/>
          <dgm:animLvl val="lvl"/>
          <dgm:resizeHandles val="exact"/>
        </dgm:presLayoutVars>
      </dgm:prSet>
      <dgm:spPr/>
      <dgm:t>
        <a:bodyPr/>
        <a:lstStyle/>
        <a:p>
          <a:endParaRPr lang="es-PE"/>
        </a:p>
      </dgm:t>
    </dgm:pt>
    <dgm:pt modelId="{96D7FBBD-9BF9-43CF-8EA6-8032BF4DF3BB}" type="pres">
      <dgm:prSet presAssocID="{F6ED47C3-89DB-4E72-9790-18BA72C3C8B7}" presName="root1" presStyleCnt="0"/>
      <dgm:spPr/>
    </dgm:pt>
    <dgm:pt modelId="{5C8875A8-CA05-4A0C-8B95-BD529C0333FF}" type="pres">
      <dgm:prSet presAssocID="{F6ED47C3-89DB-4E72-9790-18BA72C3C8B7}" presName="LevelOneTextNode" presStyleLbl="node0" presStyleIdx="0" presStyleCnt="1" custScaleX="91968" custScaleY="112528" custLinFactNeighborX="11043" custLinFactNeighborY="-662">
        <dgm:presLayoutVars>
          <dgm:chPref val="3"/>
        </dgm:presLayoutVars>
      </dgm:prSet>
      <dgm:spPr/>
      <dgm:t>
        <a:bodyPr/>
        <a:lstStyle/>
        <a:p>
          <a:endParaRPr lang="es-PE"/>
        </a:p>
      </dgm:t>
    </dgm:pt>
    <dgm:pt modelId="{762E85C8-C8A0-4579-9AE5-BF1E7B46520E}" type="pres">
      <dgm:prSet presAssocID="{F6ED47C3-89DB-4E72-9790-18BA72C3C8B7}" presName="level2hierChild" presStyleCnt="0"/>
      <dgm:spPr/>
    </dgm:pt>
    <dgm:pt modelId="{14F863AD-8FCC-4BDA-BF60-3EBE238E5B47}" type="pres">
      <dgm:prSet presAssocID="{66E8796A-7D6F-4EC1-967F-0296BE7424C4}" presName="conn2-1" presStyleLbl="parChTrans1D2" presStyleIdx="0" presStyleCnt="2"/>
      <dgm:spPr/>
      <dgm:t>
        <a:bodyPr/>
        <a:lstStyle/>
        <a:p>
          <a:endParaRPr lang="es-PE"/>
        </a:p>
      </dgm:t>
    </dgm:pt>
    <dgm:pt modelId="{17601EE0-7322-4EBC-8F1E-A55477B51EED}" type="pres">
      <dgm:prSet presAssocID="{66E8796A-7D6F-4EC1-967F-0296BE7424C4}" presName="connTx" presStyleLbl="parChTrans1D2" presStyleIdx="0" presStyleCnt="2"/>
      <dgm:spPr/>
      <dgm:t>
        <a:bodyPr/>
        <a:lstStyle/>
        <a:p>
          <a:endParaRPr lang="es-PE"/>
        </a:p>
      </dgm:t>
    </dgm:pt>
    <dgm:pt modelId="{9950974B-6AE0-4982-B4C7-08E22DDB31A1}" type="pres">
      <dgm:prSet presAssocID="{B47C39B0-DF51-4E7A-9DD3-AFD6FF53AE38}" presName="root2" presStyleCnt="0"/>
      <dgm:spPr/>
    </dgm:pt>
    <dgm:pt modelId="{EB9D6130-38E2-4AEE-81AB-C612CF44C606}" type="pres">
      <dgm:prSet presAssocID="{B47C39B0-DF51-4E7A-9DD3-AFD6FF53AE38}" presName="LevelTwoTextNode" presStyleLbl="node2" presStyleIdx="0" presStyleCnt="2">
        <dgm:presLayoutVars>
          <dgm:chPref val="3"/>
        </dgm:presLayoutVars>
      </dgm:prSet>
      <dgm:spPr/>
      <dgm:t>
        <a:bodyPr/>
        <a:lstStyle/>
        <a:p>
          <a:endParaRPr lang="es-PE"/>
        </a:p>
      </dgm:t>
    </dgm:pt>
    <dgm:pt modelId="{6F283A22-5E55-407D-B46D-D3F1073E71CF}" type="pres">
      <dgm:prSet presAssocID="{B47C39B0-DF51-4E7A-9DD3-AFD6FF53AE38}" presName="level3hierChild" presStyleCnt="0"/>
      <dgm:spPr/>
    </dgm:pt>
    <dgm:pt modelId="{F3B6B86C-12B1-4868-8F81-BA79C7B50459}" type="pres">
      <dgm:prSet presAssocID="{7EA828A8-71FF-458C-A23C-D4DC6802FFD7}" presName="conn2-1" presStyleLbl="parChTrans1D2" presStyleIdx="1" presStyleCnt="2"/>
      <dgm:spPr/>
      <dgm:t>
        <a:bodyPr/>
        <a:lstStyle/>
        <a:p>
          <a:endParaRPr lang="es-PE"/>
        </a:p>
      </dgm:t>
    </dgm:pt>
    <dgm:pt modelId="{45DA64CF-B5DD-4300-A46B-2C0A7F60C6C4}" type="pres">
      <dgm:prSet presAssocID="{7EA828A8-71FF-458C-A23C-D4DC6802FFD7}" presName="connTx" presStyleLbl="parChTrans1D2" presStyleIdx="1" presStyleCnt="2"/>
      <dgm:spPr/>
      <dgm:t>
        <a:bodyPr/>
        <a:lstStyle/>
        <a:p>
          <a:endParaRPr lang="es-PE"/>
        </a:p>
      </dgm:t>
    </dgm:pt>
    <dgm:pt modelId="{2F768D23-6F5A-4B55-92A7-ACC065AF27AF}" type="pres">
      <dgm:prSet presAssocID="{B1A56AE5-F610-4D5E-8376-1430F7469C47}" presName="root2" presStyleCnt="0"/>
      <dgm:spPr/>
    </dgm:pt>
    <dgm:pt modelId="{713A4E13-D9AD-448F-A217-3B8CA4FEFF98}" type="pres">
      <dgm:prSet presAssocID="{B1A56AE5-F610-4D5E-8376-1430F7469C47}" presName="LevelTwoTextNode" presStyleLbl="node2" presStyleIdx="1" presStyleCnt="2">
        <dgm:presLayoutVars>
          <dgm:chPref val="3"/>
        </dgm:presLayoutVars>
      </dgm:prSet>
      <dgm:spPr/>
      <dgm:t>
        <a:bodyPr/>
        <a:lstStyle/>
        <a:p>
          <a:endParaRPr lang="es-PE"/>
        </a:p>
      </dgm:t>
    </dgm:pt>
    <dgm:pt modelId="{45F879BD-85A4-4350-BA14-77435FF9749D}" type="pres">
      <dgm:prSet presAssocID="{B1A56AE5-F610-4D5E-8376-1430F7469C47}" presName="level3hierChild" presStyleCnt="0"/>
      <dgm:spPr/>
    </dgm:pt>
    <dgm:pt modelId="{C17C6A6D-E4F8-40D6-B16B-F17791D9FC2C}" type="pres">
      <dgm:prSet presAssocID="{383F5EB8-DFE2-4B83-90DF-3DFCAA702C4E}" presName="conn2-1" presStyleLbl="parChTrans1D3" presStyleIdx="0" presStyleCnt="1"/>
      <dgm:spPr/>
      <dgm:t>
        <a:bodyPr/>
        <a:lstStyle/>
        <a:p>
          <a:endParaRPr lang="es-PE"/>
        </a:p>
      </dgm:t>
    </dgm:pt>
    <dgm:pt modelId="{FB7AB57C-EB8D-4350-8897-1ACA3F8FBDEA}" type="pres">
      <dgm:prSet presAssocID="{383F5EB8-DFE2-4B83-90DF-3DFCAA702C4E}" presName="connTx" presStyleLbl="parChTrans1D3" presStyleIdx="0" presStyleCnt="1"/>
      <dgm:spPr/>
      <dgm:t>
        <a:bodyPr/>
        <a:lstStyle/>
        <a:p>
          <a:endParaRPr lang="es-PE"/>
        </a:p>
      </dgm:t>
    </dgm:pt>
    <dgm:pt modelId="{577339F5-BA32-4EB6-80F5-9B9C28D507BA}" type="pres">
      <dgm:prSet presAssocID="{BB7477FB-C8B3-4F87-A5EA-57F44BD35EDD}" presName="root2" presStyleCnt="0"/>
      <dgm:spPr/>
    </dgm:pt>
    <dgm:pt modelId="{0C91A02B-1CA6-4769-A94C-8BBFAC1C3DA1}" type="pres">
      <dgm:prSet presAssocID="{BB7477FB-C8B3-4F87-A5EA-57F44BD35EDD}" presName="LevelTwoTextNode" presStyleLbl="node3" presStyleIdx="0" presStyleCnt="1" custScaleX="76996" custScaleY="167415" custLinFactNeighborX="-8528" custLinFactNeighborY="-286">
        <dgm:presLayoutVars>
          <dgm:chPref val="3"/>
        </dgm:presLayoutVars>
      </dgm:prSet>
      <dgm:spPr/>
      <dgm:t>
        <a:bodyPr/>
        <a:lstStyle/>
        <a:p>
          <a:endParaRPr lang="es-PE"/>
        </a:p>
      </dgm:t>
    </dgm:pt>
    <dgm:pt modelId="{E640C4F8-E83B-4872-A10E-92F7E3BE2A13}" type="pres">
      <dgm:prSet presAssocID="{BB7477FB-C8B3-4F87-A5EA-57F44BD35EDD}" presName="level3hierChild" presStyleCnt="0"/>
      <dgm:spPr/>
    </dgm:pt>
  </dgm:ptLst>
  <dgm:cxnLst>
    <dgm:cxn modelId="{E18FDDB9-7C4D-4A95-8D3F-75543656661C}" srcId="{7A5D84AF-5505-4722-B9BC-58730D1A218F}" destId="{F6ED47C3-89DB-4E72-9790-18BA72C3C8B7}" srcOrd="0" destOrd="0" parTransId="{642830B4-FB42-4531-98C3-70D9E33228C0}" sibTransId="{F6AD4575-FE59-4984-A5A8-1AB93BD28065}"/>
    <dgm:cxn modelId="{8A1C8FCF-6F91-4463-90A1-0F93A0FCA8FE}" type="presOf" srcId="{7A5D84AF-5505-4722-B9BC-58730D1A218F}" destId="{25DAA35F-8891-4937-B782-7055FAA05817}" srcOrd="0" destOrd="0" presId="urn:microsoft.com/office/officeart/2005/8/layout/hierarchy2"/>
    <dgm:cxn modelId="{B8B83022-CFA5-49A8-9938-1E8F725FDDEA}" type="presOf" srcId="{B1A56AE5-F610-4D5E-8376-1430F7469C47}" destId="{713A4E13-D9AD-448F-A217-3B8CA4FEFF98}" srcOrd="0" destOrd="0" presId="urn:microsoft.com/office/officeart/2005/8/layout/hierarchy2"/>
    <dgm:cxn modelId="{3E78EFF7-6302-4CAD-94BF-BB200B2C257A}" srcId="{F6ED47C3-89DB-4E72-9790-18BA72C3C8B7}" destId="{B47C39B0-DF51-4E7A-9DD3-AFD6FF53AE38}" srcOrd="0" destOrd="0" parTransId="{66E8796A-7D6F-4EC1-967F-0296BE7424C4}" sibTransId="{BC86AD50-2688-4A7D-8213-01C87A324FAD}"/>
    <dgm:cxn modelId="{7F5A3A01-9CFA-4565-938C-3EF81FD2B407}" type="presOf" srcId="{F6ED47C3-89DB-4E72-9790-18BA72C3C8B7}" destId="{5C8875A8-CA05-4A0C-8B95-BD529C0333FF}" srcOrd="0" destOrd="0" presId="urn:microsoft.com/office/officeart/2005/8/layout/hierarchy2"/>
    <dgm:cxn modelId="{44FF10C9-3AD4-4AB4-BB6F-B8C133DD8628}" type="presOf" srcId="{7EA828A8-71FF-458C-A23C-D4DC6802FFD7}" destId="{45DA64CF-B5DD-4300-A46B-2C0A7F60C6C4}" srcOrd="1" destOrd="0" presId="urn:microsoft.com/office/officeart/2005/8/layout/hierarchy2"/>
    <dgm:cxn modelId="{3F13EE63-97FD-43A2-9B80-3F3AE99DCE7B}" srcId="{B1A56AE5-F610-4D5E-8376-1430F7469C47}" destId="{BB7477FB-C8B3-4F87-A5EA-57F44BD35EDD}" srcOrd="0" destOrd="0" parTransId="{383F5EB8-DFE2-4B83-90DF-3DFCAA702C4E}" sibTransId="{E650B6B6-64FB-415F-99AC-9C6D1686FF8A}"/>
    <dgm:cxn modelId="{6F09E468-7BA6-47D2-AE72-EAE7BC185D05}" type="presOf" srcId="{383F5EB8-DFE2-4B83-90DF-3DFCAA702C4E}" destId="{FB7AB57C-EB8D-4350-8897-1ACA3F8FBDEA}" srcOrd="1" destOrd="0" presId="urn:microsoft.com/office/officeart/2005/8/layout/hierarchy2"/>
    <dgm:cxn modelId="{3C5F77B5-22EA-4BA6-A622-3EFB0A087DCB}" type="presOf" srcId="{66E8796A-7D6F-4EC1-967F-0296BE7424C4}" destId="{14F863AD-8FCC-4BDA-BF60-3EBE238E5B47}" srcOrd="0" destOrd="0" presId="urn:microsoft.com/office/officeart/2005/8/layout/hierarchy2"/>
    <dgm:cxn modelId="{FD571448-EE2D-4263-9038-7B3AFEE76634}" type="presOf" srcId="{383F5EB8-DFE2-4B83-90DF-3DFCAA702C4E}" destId="{C17C6A6D-E4F8-40D6-B16B-F17791D9FC2C}" srcOrd="0" destOrd="0" presId="urn:microsoft.com/office/officeart/2005/8/layout/hierarchy2"/>
    <dgm:cxn modelId="{785050D7-892A-4E92-8727-A251A15C98A1}" srcId="{F6ED47C3-89DB-4E72-9790-18BA72C3C8B7}" destId="{B1A56AE5-F610-4D5E-8376-1430F7469C47}" srcOrd="1" destOrd="0" parTransId="{7EA828A8-71FF-458C-A23C-D4DC6802FFD7}" sibTransId="{FA5A1E03-A123-401F-8B78-B091D6250884}"/>
    <dgm:cxn modelId="{E762B096-61CB-4761-AB82-5B0186C6FE4B}" type="presOf" srcId="{BB7477FB-C8B3-4F87-A5EA-57F44BD35EDD}" destId="{0C91A02B-1CA6-4769-A94C-8BBFAC1C3DA1}" srcOrd="0" destOrd="0" presId="urn:microsoft.com/office/officeart/2005/8/layout/hierarchy2"/>
    <dgm:cxn modelId="{BF5864D6-7B06-4E5D-8EE6-3E24F1A8FE3F}" type="presOf" srcId="{B47C39B0-DF51-4E7A-9DD3-AFD6FF53AE38}" destId="{EB9D6130-38E2-4AEE-81AB-C612CF44C606}" srcOrd="0" destOrd="0" presId="urn:microsoft.com/office/officeart/2005/8/layout/hierarchy2"/>
    <dgm:cxn modelId="{3DB9C5F1-D9D2-4BC4-9585-1899D4313F27}" type="presOf" srcId="{7EA828A8-71FF-458C-A23C-D4DC6802FFD7}" destId="{F3B6B86C-12B1-4868-8F81-BA79C7B50459}" srcOrd="0" destOrd="0" presId="urn:microsoft.com/office/officeart/2005/8/layout/hierarchy2"/>
    <dgm:cxn modelId="{F799CB77-25B8-485C-8FD3-FF43A66B0246}" type="presOf" srcId="{66E8796A-7D6F-4EC1-967F-0296BE7424C4}" destId="{17601EE0-7322-4EBC-8F1E-A55477B51EED}" srcOrd="1" destOrd="0" presId="urn:microsoft.com/office/officeart/2005/8/layout/hierarchy2"/>
    <dgm:cxn modelId="{C91A96B9-A7E9-4D6D-B694-96648327DCD4}" type="presParOf" srcId="{25DAA35F-8891-4937-B782-7055FAA05817}" destId="{96D7FBBD-9BF9-43CF-8EA6-8032BF4DF3BB}" srcOrd="0" destOrd="0" presId="urn:microsoft.com/office/officeart/2005/8/layout/hierarchy2"/>
    <dgm:cxn modelId="{771982DF-A6B4-4B7B-BA9A-46B5F3C4E584}" type="presParOf" srcId="{96D7FBBD-9BF9-43CF-8EA6-8032BF4DF3BB}" destId="{5C8875A8-CA05-4A0C-8B95-BD529C0333FF}" srcOrd="0" destOrd="0" presId="urn:microsoft.com/office/officeart/2005/8/layout/hierarchy2"/>
    <dgm:cxn modelId="{9939191A-7831-4B1F-98EB-5F12D2EC6A9A}" type="presParOf" srcId="{96D7FBBD-9BF9-43CF-8EA6-8032BF4DF3BB}" destId="{762E85C8-C8A0-4579-9AE5-BF1E7B46520E}" srcOrd="1" destOrd="0" presId="urn:microsoft.com/office/officeart/2005/8/layout/hierarchy2"/>
    <dgm:cxn modelId="{5E9E05EC-CBFD-4714-8D82-0031022CA1AC}" type="presParOf" srcId="{762E85C8-C8A0-4579-9AE5-BF1E7B46520E}" destId="{14F863AD-8FCC-4BDA-BF60-3EBE238E5B47}" srcOrd="0" destOrd="0" presId="urn:microsoft.com/office/officeart/2005/8/layout/hierarchy2"/>
    <dgm:cxn modelId="{CC9796D1-1EBD-43B6-BAD6-1122061827F9}" type="presParOf" srcId="{14F863AD-8FCC-4BDA-BF60-3EBE238E5B47}" destId="{17601EE0-7322-4EBC-8F1E-A55477B51EED}" srcOrd="0" destOrd="0" presId="urn:microsoft.com/office/officeart/2005/8/layout/hierarchy2"/>
    <dgm:cxn modelId="{794490D3-0345-4293-8C30-460F68AD1F72}" type="presParOf" srcId="{762E85C8-C8A0-4579-9AE5-BF1E7B46520E}" destId="{9950974B-6AE0-4982-B4C7-08E22DDB31A1}" srcOrd="1" destOrd="0" presId="urn:microsoft.com/office/officeart/2005/8/layout/hierarchy2"/>
    <dgm:cxn modelId="{E82BDA78-BCFF-4CEA-96F9-5219580C1967}" type="presParOf" srcId="{9950974B-6AE0-4982-B4C7-08E22DDB31A1}" destId="{EB9D6130-38E2-4AEE-81AB-C612CF44C606}" srcOrd="0" destOrd="0" presId="urn:microsoft.com/office/officeart/2005/8/layout/hierarchy2"/>
    <dgm:cxn modelId="{4AE2F055-0775-4073-9F97-FE95B2B195C4}" type="presParOf" srcId="{9950974B-6AE0-4982-B4C7-08E22DDB31A1}" destId="{6F283A22-5E55-407D-B46D-D3F1073E71CF}" srcOrd="1" destOrd="0" presId="urn:microsoft.com/office/officeart/2005/8/layout/hierarchy2"/>
    <dgm:cxn modelId="{79053689-D4FB-4C98-8591-724ACDB7AE65}" type="presParOf" srcId="{762E85C8-C8A0-4579-9AE5-BF1E7B46520E}" destId="{F3B6B86C-12B1-4868-8F81-BA79C7B50459}" srcOrd="2" destOrd="0" presId="urn:microsoft.com/office/officeart/2005/8/layout/hierarchy2"/>
    <dgm:cxn modelId="{311C0000-1DEF-46AF-B0A3-B9BADA9B6D29}" type="presParOf" srcId="{F3B6B86C-12B1-4868-8F81-BA79C7B50459}" destId="{45DA64CF-B5DD-4300-A46B-2C0A7F60C6C4}" srcOrd="0" destOrd="0" presId="urn:microsoft.com/office/officeart/2005/8/layout/hierarchy2"/>
    <dgm:cxn modelId="{7FFB77A9-2D38-4052-AD1B-DA371C54EBAC}" type="presParOf" srcId="{762E85C8-C8A0-4579-9AE5-BF1E7B46520E}" destId="{2F768D23-6F5A-4B55-92A7-ACC065AF27AF}" srcOrd="3" destOrd="0" presId="urn:microsoft.com/office/officeart/2005/8/layout/hierarchy2"/>
    <dgm:cxn modelId="{890D03BE-14B6-43B2-B5C7-6AB66B52DEEA}" type="presParOf" srcId="{2F768D23-6F5A-4B55-92A7-ACC065AF27AF}" destId="{713A4E13-D9AD-448F-A217-3B8CA4FEFF98}" srcOrd="0" destOrd="0" presId="urn:microsoft.com/office/officeart/2005/8/layout/hierarchy2"/>
    <dgm:cxn modelId="{097A43F9-4EA0-440E-A6E6-667E7BFC5F27}" type="presParOf" srcId="{2F768D23-6F5A-4B55-92A7-ACC065AF27AF}" destId="{45F879BD-85A4-4350-BA14-77435FF9749D}" srcOrd="1" destOrd="0" presId="urn:microsoft.com/office/officeart/2005/8/layout/hierarchy2"/>
    <dgm:cxn modelId="{4217F33D-4168-44C4-99C1-D2E0EBD0A671}" type="presParOf" srcId="{45F879BD-85A4-4350-BA14-77435FF9749D}" destId="{C17C6A6D-E4F8-40D6-B16B-F17791D9FC2C}" srcOrd="0" destOrd="0" presId="urn:microsoft.com/office/officeart/2005/8/layout/hierarchy2"/>
    <dgm:cxn modelId="{29895F96-30DF-4BCF-9779-FA1BB10187C3}" type="presParOf" srcId="{C17C6A6D-E4F8-40D6-B16B-F17791D9FC2C}" destId="{FB7AB57C-EB8D-4350-8897-1ACA3F8FBDEA}" srcOrd="0" destOrd="0" presId="urn:microsoft.com/office/officeart/2005/8/layout/hierarchy2"/>
    <dgm:cxn modelId="{7F4F948F-1E44-4EC0-BAF1-1B0BD52C40B1}" type="presParOf" srcId="{45F879BD-85A4-4350-BA14-77435FF9749D}" destId="{577339F5-BA32-4EB6-80F5-9B9C28D507BA}" srcOrd="1" destOrd="0" presId="urn:microsoft.com/office/officeart/2005/8/layout/hierarchy2"/>
    <dgm:cxn modelId="{B684EC92-B9A3-4BEF-8D50-D3E6AF2F7CEA}" type="presParOf" srcId="{577339F5-BA32-4EB6-80F5-9B9C28D507BA}" destId="{0C91A02B-1CA6-4769-A94C-8BBFAC1C3DA1}" srcOrd="0" destOrd="0" presId="urn:microsoft.com/office/officeart/2005/8/layout/hierarchy2"/>
    <dgm:cxn modelId="{6E0C3F28-C06B-4AA7-AD5E-50D3CBEA8FDC}" type="presParOf" srcId="{577339F5-BA32-4EB6-80F5-9B9C28D507BA}" destId="{E640C4F8-E83B-4872-A10E-92F7E3BE2A13}" srcOrd="1" destOrd="0" presId="urn:microsoft.com/office/officeart/2005/8/layout/hierarchy2"/>
  </dgm:cxnLst>
  <dgm:bg/>
  <dgm:whole/>
</dgm:dataModel>
</file>

<file path=ppt/diagrams/data11.xml><?xml version="1.0" encoding="utf-8"?>
<dgm:dataModel xmlns:dgm="http://schemas.openxmlformats.org/drawingml/2006/diagram" xmlns:a="http://schemas.openxmlformats.org/drawingml/2006/main">
  <dgm:ptLst>
    <dgm:pt modelId="{12B0A5C7-0CAC-44E7-84C6-CE04136686E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PE"/>
        </a:p>
      </dgm:t>
    </dgm:pt>
    <dgm:pt modelId="{93CAFD70-4AB9-4C1A-B007-9E5A07250C5B}">
      <dgm:prSet phldrT="[Texto]" custT="1"/>
      <dgm:spPr>
        <a:solidFill>
          <a:schemeClr val="accent5">
            <a:lumMod val="20000"/>
            <a:lumOff val="80000"/>
          </a:schemeClr>
        </a:solidFill>
        <a:ln w="28575">
          <a:solidFill>
            <a:schemeClr val="accent1"/>
          </a:solidFill>
        </a:ln>
      </dgm:spPr>
      <dgm:t>
        <a:bodyPr/>
        <a:lstStyle/>
        <a:p>
          <a:r>
            <a:rPr lang="es-PE" sz="1600" b="1" dirty="0" smtClean="0">
              <a:solidFill>
                <a:schemeClr val="tx2">
                  <a:lumMod val="50000"/>
                </a:schemeClr>
              </a:solidFill>
              <a:effectLst/>
            </a:rPr>
            <a:t>CLASIFICACIÓN DE LOS FUNCIONARIOS PÚBLICOS</a:t>
          </a:r>
          <a:endParaRPr lang="es-PE" sz="1600" dirty="0"/>
        </a:p>
      </dgm:t>
    </dgm:pt>
    <dgm:pt modelId="{285039F0-BC7A-4344-9C2D-88C1DB85D4A6}" type="parTrans" cxnId="{E8B5E8D6-3ED5-4279-B79F-3652A6197859}">
      <dgm:prSet/>
      <dgm:spPr/>
      <dgm:t>
        <a:bodyPr/>
        <a:lstStyle/>
        <a:p>
          <a:endParaRPr lang="es-PE"/>
        </a:p>
      </dgm:t>
    </dgm:pt>
    <dgm:pt modelId="{EDFEB0D3-56B4-4DD2-A445-7BB730667FEE}" type="sibTrans" cxnId="{E8B5E8D6-3ED5-4279-B79F-3652A6197859}">
      <dgm:prSet/>
      <dgm:spPr/>
      <dgm:t>
        <a:bodyPr/>
        <a:lstStyle/>
        <a:p>
          <a:endParaRPr lang="es-PE"/>
        </a:p>
      </dgm:t>
    </dgm:pt>
    <dgm:pt modelId="{69861192-0958-44D6-AF54-15945D2FBDA4}">
      <dgm:prSet phldrT="[Texto]" custT="1"/>
      <dgm:spPr>
        <a:solidFill>
          <a:schemeClr val="accent5">
            <a:lumMod val="20000"/>
            <a:lumOff val="80000"/>
          </a:schemeClr>
        </a:solidFill>
        <a:ln w="28575">
          <a:solidFill>
            <a:schemeClr val="accent1"/>
          </a:solidFill>
        </a:ln>
      </dgm:spPr>
      <dgm:t>
        <a:bodyPr/>
        <a:lstStyle/>
        <a:p>
          <a:r>
            <a:rPr lang="es-PE" sz="1400" b="0" dirty="0" smtClean="0">
              <a:solidFill>
                <a:schemeClr val="tx2">
                  <a:lumMod val="50000"/>
                </a:schemeClr>
              </a:solidFill>
              <a:effectLst/>
            </a:rPr>
            <a:t>1) Funcionario público de elección popular, directa y universal</a:t>
          </a:r>
          <a:endParaRPr lang="es-PE" sz="1400" b="0" dirty="0"/>
        </a:p>
      </dgm:t>
    </dgm:pt>
    <dgm:pt modelId="{3938EAF7-93A8-42CC-8A88-775217079E10}" type="parTrans" cxnId="{417DD86C-8FF3-4D78-A0E0-F5B0D44EDD56}">
      <dgm:prSet/>
      <dgm:spPr>
        <a:ln w="28575">
          <a:solidFill>
            <a:schemeClr val="accent1">
              <a:lumMod val="75000"/>
            </a:schemeClr>
          </a:solidFill>
        </a:ln>
      </dgm:spPr>
      <dgm:t>
        <a:bodyPr/>
        <a:lstStyle/>
        <a:p>
          <a:endParaRPr lang="es-PE"/>
        </a:p>
      </dgm:t>
    </dgm:pt>
    <dgm:pt modelId="{A804D3E2-4CB9-4376-BE55-D9AA5787EE01}" type="sibTrans" cxnId="{417DD86C-8FF3-4D78-A0E0-F5B0D44EDD56}">
      <dgm:prSet/>
      <dgm:spPr/>
      <dgm:t>
        <a:bodyPr/>
        <a:lstStyle/>
        <a:p>
          <a:endParaRPr lang="es-PE"/>
        </a:p>
      </dgm:t>
    </dgm:pt>
    <dgm:pt modelId="{5324EEDE-CE98-49B7-BC07-A373CB2B739A}">
      <dgm:prSet phldrT="[Texto]" custT="1"/>
      <dgm:spPr>
        <a:solidFill>
          <a:schemeClr val="accent5">
            <a:lumMod val="20000"/>
            <a:lumOff val="80000"/>
          </a:schemeClr>
        </a:solidFill>
        <a:ln w="28575">
          <a:solidFill>
            <a:schemeClr val="accent1"/>
          </a:solidFill>
        </a:ln>
      </dgm:spPr>
      <dgm:t>
        <a:bodyPr/>
        <a:lstStyle/>
        <a:p>
          <a:r>
            <a:rPr lang="es-PE" sz="1400" b="0" dirty="0" smtClean="0">
              <a:solidFill>
                <a:schemeClr val="tx2">
                  <a:lumMod val="50000"/>
                </a:schemeClr>
              </a:solidFill>
              <a:effectLst/>
            </a:rPr>
            <a:t>2) Funcionario público de designación o remoción regulada</a:t>
          </a:r>
          <a:endParaRPr lang="es-PE" sz="1400" b="0" dirty="0"/>
        </a:p>
      </dgm:t>
    </dgm:pt>
    <dgm:pt modelId="{8A564B14-45F5-49F4-9CBA-AF7902EAED98}" type="parTrans" cxnId="{CA816E28-FAFA-4718-B3E2-6C7CD1C99594}">
      <dgm:prSet/>
      <dgm:spPr>
        <a:ln w="28575">
          <a:solidFill>
            <a:schemeClr val="accent1">
              <a:lumMod val="75000"/>
            </a:schemeClr>
          </a:solidFill>
        </a:ln>
      </dgm:spPr>
      <dgm:t>
        <a:bodyPr/>
        <a:lstStyle/>
        <a:p>
          <a:endParaRPr lang="es-PE"/>
        </a:p>
      </dgm:t>
    </dgm:pt>
    <dgm:pt modelId="{996935C0-F0FE-4B65-A190-863A7DB64A34}" type="sibTrans" cxnId="{CA816E28-FAFA-4718-B3E2-6C7CD1C99594}">
      <dgm:prSet/>
      <dgm:spPr/>
      <dgm:t>
        <a:bodyPr/>
        <a:lstStyle/>
        <a:p>
          <a:endParaRPr lang="es-PE"/>
        </a:p>
      </dgm:t>
    </dgm:pt>
    <dgm:pt modelId="{8811591F-2311-4D65-869B-F5C9476DE504}">
      <dgm:prSet phldrT="[Texto]" custT="1"/>
      <dgm:spPr>
        <a:solidFill>
          <a:schemeClr val="accent5">
            <a:lumMod val="20000"/>
            <a:lumOff val="80000"/>
          </a:schemeClr>
        </a:solidFill>
        <a:ln w="28575">
          <a:solidFill>
            <a:schemeClr val="accent1"/>
          </a:solidFill>
        </a:ln>
      </dgm:spPr>
      <dgm:t>
        <a:bodyPr/>
        <a:lstStyle/>
        <a:p>
          <a:r>
            <a:rPr lang="es-PE" sz="1400" b="0" dirty="0" smtClean="0">
              <a:solidFill>
                <a:schemeClr val="tx2">
                  <a:lumMod val="50000"/>
                </a:schemeClr>
              </a:solidFill>
              <a:effectLst/>
            </a:rPr>
            <a:t>3) Funcionario público de libre designación y remoción</a:t>
          </a:r>
          <a:endParaRPr lang="es-PE" sz="1400" b="0" dirty="0"/>
        </a:p>
      </dgm:t>
    </dgm:pt>
    <dgm:pt modelId="{BA9A96A8-A04C-4779-BC1B-44C990AEF65A}" type="parTrans" cxnId="{0AD43702-6FC2-46F9-8B11-1A19FCB1828E}">
      <dgm:prSet/>
      <dgm:spPr>
        <a:ln w="28575">
          <a:solidFill>
            <a:schemeClr val="accent1"/>
          </a:solidFill>
        </a:ln>
      </dgm:spPr>
      <dgm:t>
        <a:bodyPr/>
        <a:lstStyle/>
        <a:p>
          <a:endParaRPr lang="es-PE"/>
        </a:p>
      </dgm:t>
    </dgm:pt>
    <dgm:pt modelId="{A0109735-22AD-472E-BF8A-B02D612D8C43}" type="sibTrans" cxnId="{0AD43702-6FC2-46F9-8B11-1A19FCB1828E}">
      <dgm:prSet/>
      <dgm:spPr/>
      <dgm:t>
        <a:bodyPr/>
        <a:lstStyle/>
        <a:p>
          <a:endParaRPr lang="es-PE"/>
        </a:p>
      </dgm:t>
    </dgm:pt>
    <dgm:pt modelId="{391641E0-60FF-4138-A671-AA4DAEC372DB}" type="pres">
      <dgm:prSet presAssocID="{12B0A5C7-0CAC-44E7-84C6-CE04136686EA}" presName="diagram" presStyleCnt="0">
        <dgm:presLayoutVars>
          <dgm:chPref val="1"/>
          <dgm:dir/>
          <dgm:animOne val="branch"/>
          <dgm:animLvl val="lvl"/>
          <dgm:resizeHandles/>
        </dgm:presLayoutVars>
      </dgm:prSet>
      <dgm:spPr/>
      <dgm:t>
        <a:bodyPr/>
        <a:lstStyle/>
        <a:p>
          <a:endParaRPr lang="es-PE"/>
        </a:p>
      </dgm:t>
    </dgm:pt>
    <dgm:pt modelId="{149C55F8-57CD-4436-96E7-708AD52D2D85}" type="pres">
      <dgm:prSet presAssocID="{93CAFD70-4AB9-4C1A-B007-9E5A07250C5B}" presName="root" presStyleCnt="0"/>
      <dgm:spPr/>
    </dgm:pt>
    <dgm:pt modelId="{C66BF9D4-70DF-4FDF-9A46-A311211DD84D}" type="pres">
      <dgm:prSet presAssocID="{93CAFD70-4AB9-4C1A-B007-9E5A07250C5B}" presName="rootComposite" presStyleCnt="0"/>
      <dgm:spPr/>
    </dgm:pt>
    <dgm:pt modelId="{4FCEAACE-7552-4070-A09C-1B5BA6D3448C}" type="pres">
      <dgm:prSet presAssocID="{93CAFD70-4AB9-4C1A-B007-9E5A07250C5B}" presName="rootText" presStyleLbl="node1" presStyleIdx="0" presStyleCnt="1" custScaleX="116033"/>
      <dgm:spPr/>
      <dgm:t>
        <a:bodyPr/>
        <a:lstStyle/>
        <a:p>
          <a:endParaRPr lang="es-PE"/>
        </a:p>
      </dgm:t>
    </dgm:pt>
    <dgm:pt modelId="{3738234F-DFCF-4CB6-A69C-10B1ADB993B9}" type="pres">
      <dgm:prSet presAssocID="{93CAFD70-4AB9-4C1A-B007-9E5A07250C5B}" presName="rootConnector" presStyleLbl="node1" presStyleIdx="0" presStyleCnt="1"/>
      <dgm:spPr/>
      <dgm:t>
        <a:bodyPr/>
        <a:lstStyle/>
        <a:p>
          <a:endParaRPr lang="es-PE"/>
        </a:p>
      </dgm:t>
    </dgm:pt>
    <dgm:pt modelId="{A8263864-4CC3-4159-BF0D-E1EB9589B363}" type="pres">
      <dgm:prSet presAssocID="{93CAFD70-4AB9-4C1A-B007-9E5A07250C5B}" presName="childShape" presStyleCnt="0"/>
      <dgm:spPr/>
    </dgm:pt>
    <dgm:pt modelId="{D7D2FAA7-E70F-4303-973C-8BF83C857B8B}" type="pres">
      <dgm:prSet presAssocID="{3938EAF7-93A8-42CC-8A88-775217079E10}" presName="Name13" presStyleLbl="parChTrans1D2" presStyleIdx="0" presStyleCnt="3"/>
      <dgm:spPr/>
      <dgm:t>
        <a:bodyPr/>
        <a:lstStyle/>
        <a:p>
          <a:endParaRPr lang="es-PE"/>
        </a:p>
      </dgm:t>
    </dgm:pt>
    <dgm:pt modelId="{8B1DD57E-96EE-4BFA-AB8B-3508F3F536AC}" type="pres">
      <dgm:prSet presAssocID="{69861192-0958-44D6-AF54-15945D2FBDA4}" presName="childText" presStyleLbl="bgAcc1" presStyleIdx="0" presStyleCnt="3" custScaleX="194224">
        <dgm:presLayoutVars>
          <dgm:bulletEnabled val="1"/>
        </dgm:presLayoutVars>
      </dgm:prSet>
      <dgm:spPr/>
      <dgm:t>
        <a:bodyPr/>
        <a:lstStyle/>
        <a:p>
          <a:endParaRPr lang="es-PE"/>
        </a:p>
      </dgm:t>
    </dgm:pt>
    <dgm:pt modelId="{3CF586C1-224A-4794-A80A-63E5B7206184}" type="pres">
      <dgm:prSet presAssocID="{8A564B14-45F5-49F4-9CBA-AF7902EAED98}" presName="Name13" presStyleLbl="parChTrans1D2" presStyleIdx="1" presStyleCnt="3"/>
      <dgm:spPr/>
      <dgm:t>
        <a:bodyPr/>
        <a:lstStyle/>
        <a:p>
          <a:endParaRPr lang="es-PE"/>
        </a:p>
      </dgm:t>
    </dgm:pt>
    <dgm:pt modelId="{9B3C6CF0-DD19-4640-89EF-81FA0334BA78}" type="pres">
      <dgm:prSet presAssocID="{5324EEDE-CE98-49B7-BC07-A373CB2B739A}" presName="childText" presStyleLbl="bgAcc1" presStyleIdx="1" presStyleCnt="3" custScaleX="198357">
        <dgm:presLayoutVars>
          <dgm:bulletEnabled val="1"/>
        </dgm:presLayoutVars>
      </dgm:prSet>
      <dgm:spPr/>
      <dgm:t>
        <a:bodyPr/>
        <a:lstStyle/>
        <a:p>
          <a:endParaRPr lang="es-PE"/>
        </a:p>
      </dgm:t>
    </dgm:pt>
    <dgm:pt modelId="{34DC6241-60D0-407C-BC01-569B0E76215D}" type="pres">
      <dgm:prSet presAssocID="{BA9A96A8-A04C-4779-BC1B-44C990AEF65A}" presName="Name13" presStyleLbl="parChTrans1D2" presStyleIdx="2" presStyleCnt="3"/>
      <dgm:spPr/>
      <dgm:t>
        <a:bodyPr/>
        <a:lstStyle/>
        <a:p>
          <a:endParaRPr lang="es-PE"/>
        </a:p>
      </dgm:t>
    </dgm:pt>
    <dgm:pt modelId="{97DD3931-A74A-482F-AB86-BA5134FA86A8}" type="pres">
      <dgm:prSet presAssocID="{8811591F-2311-4D65-869B-F5C9476DE504}" presName="childText" presStyleLbl="bgAcc1" presStyleIdx="2" presStyleCnt="3" custScaleX="199100">
        <dgm:presLayoutVars>
          <dgm:bulletEnabled val="1"/>
        </dgm:presLayoutVars>
      </dgm:prSet>
      <dgm:spPr/>
      <dgm:t>
        <a:bodyPr/>
        <a:lstStyle/>
        <a:p>
          <a:endParaRPr lang="es-PE"/>
        </a:p>
      </dgm:t>
    </dgm:pt>
  </dgm:ptLst>
  <dgm:cxnLst>
    <dgm:cxn modelId="{417DD86C-8FF3-4D78-A0E0-F5B0D44EDD56}" srcId="{93CAFD70-4AB9-4C1A-B007-9E5A07250C5B}" destId="{69861192-0958-44D6-AF54-15945D2FBDA4}" srcOrd="0" destOrd="0" parTransId="{3938EAF7-93A8-42CC-8A88-775217079E10}" sibTransId="{A804D3E2-4CB9-4376-BE55-D9AA5787EE01}"/>
    <dgm:cxn modelId="{372AF3F2-74FD-45CC-A202-E4B349857D12}" type="presOf" srcId="{3938EAF7-93A8-42CC-8A88-775217079E10}" destId="{D7D2FAA7-E70F-4303-973C-8BF83C857B8B}" srcOrd="0" destOrd="0" presId="urn:microsoft.com/office/officeart/2005/8/layout/hierarchy3"/>
    <dgm:cxn modelId="{68234CDB-E04D-4572-ACF5-F0FADFF648E1}" type="presOf" srcId="{8A564B14-45F5-49F4-9CBA-AF7902EAED98}" destId="{3CF586C1-224A-4794-A80A-63E5B7206184}" srcOrd="0" destOrd="0" presId="urn:microsoft.com/office/officeart/2005/8/layout/hierarchy3"/>
    <dgm:cxn modelId="{445A15DC-9B66-459A-A37D-B92FE3C36A98}" type="presOf" srcId="{93CAFD70-4AB9-4C1A-B007-9E5A07250C5B}" destId="{4FCEAACE-7552-4070-A09C-1B5BA6D3448C}" srcOrd="0" destOrd="0" presId="urn:microsoft.com/office/officeart/2005/8/layout/hierarchy3"/>
    <dgm:cxn modelId="{2249E7B3-D726-4354-9175-6A350ED50FDA}" type="presOf" srcId="{8811591F-2311-4D65-869B-F5C9476DE504}" destId="{97DD3931-A74A-482F-AB86-BA5134FA86A8}" srcOrd="0" destOrd="0" presId="urn:microsoft.com/office/officeart/2005/8/layout/hierarchy3"/>
    <dgm:cxn modelId="{1B9096B3-3148-4C5D-A736-822C895F616D}" type="presOf" srcId="{12B0A5C7-0CAC-44E7-84C6-CE04136686EA}" destId="{391641E0-60FF-4138-A671-AA4DAEC372DB}" srcOrd="0" destOrd="0" presId="urn:microsoft.com/office/officeart/2005/8/layout/hierarchy3"/>
    <dgm:cxn modelId="{BF396EE1-B170-448A-A6FD-D5C654582338}" type="presOf" srcId="{BA9A96A8-A04C-4779-BC1B-44C990AEF65A}" destId="{34DC6241-60D0-407C-BC01-569B0E76215D}" srcOrd="0" destOrd="0" presId="urn:microsoft.com/office/officeart/2005/8/layout/hierarchy3"/>
    <dgm:cxn modelId="{7259856B-1789-42F3-8BA5-D451E1B11238}" type="presOf" srcId="{5324EEDE-CE98-49B7-BC07-A373CB2B739A}" destId="{9B3C6CF0-DD19-4640-89EF-81FA0334BA78}" srcOrd="0" destOrd="0" presId="urn:microsoft.com/office/officeart/2005/8/layout/hierarchy3"/>
    <dgm:cxn modelId="{CA816E28-FAFA-4718-B3E2-6C7CD1C99594}" srcId="{93CAFD70-4AB9-4C1A-B007-9E5A07250C5B}" destId="{5324EEDE-CE98-49B7-BC07-A373CB2B739A}" srcOrd="1" destOrd="0" parTransId="{8A564B14-45F5-49F4-9CBA-AF7902EAED98}" sibTransId="{996935C0-F0FE-4B65-A190-863A7DB64A34}"/>
    <dgm:cxn modelId="{E8B5E8D6-3ED5-4279-B79F-3652A6197859}" srcId="{12B0A5C7-0CAC-44E7-84C6-CE04136686EA}" destId="{93CAFD70-4AB9-4C1A-B007-9E5A07250C5B}" srcOrd="0" destOrd="0" parTransId="{285039F0-BC7A-4344-9C2D-88C1DB85D4A6}" sibTransId="{EDFEB0D3-56B4-4DD2-A445-7BB730667FEE}"/>
    <dgm:cxn modelId="{C8BED5FA-5323-4A91-AD4B-651C97FBE228}" type="presOf" srcId="{69861192-0958-44D6-AF54-15945D2FBDA4}" destId="{8B1DD57E-96EE-4BFA-AB8B-3508F3F536AC}" srcOrd="0" destOrd="0" presId="urn:microsoft.com/office/officeart/2005/8/layout/hierarchy3"/>
    <dgm:cxn modelId="{F8C21083-3012-4607-97F9-CB850FCA4E8C}" type="presOf" srcId="{93CAFD70-4AB9-4C1A-B007-9E5A07250C5B}" destId="{3738234F-DFCF-4CB6-A69C-10B1ADB993B9}" srcOrd="1" destOrd="0" presId="urn:microsoft.com/office/officeart/2005/8/layout/hierarchy3"/>
    <dgm:cxn modelId="{0AD43702-6FC2-46F9-8B11-1A19FCB1828E}" srcId="{93CAFD70-4AB9-4C1A-B007-9E5A07250C5B}" destId="{8811591F-2311-4D65-869B-F5C9476DE504}" srcOrd="2" destOrd="0" parTransId="{BA9A96A8-A04C-4779-BC1B-44C990AEF65A}" sibTransId="{A0109735-22AD-472E-BF8A-B02D612D8C43}"/>
    <dgm:cxn modelId="{70203483-008E-4ED0-8EA6-0AAE1CCF7F38}" type="presParOf" srcId="{391641E0-60FF-4138-A671-AA4DAEC372DB}" destId="{149C55F8-57CD-4436-96E7-708AD52D2D85}" srcOrd="0" destOrd="0" presId="urn:microsoft.com/office/officeart/2005/8/layout/hierarchy3"/>
    <dgm:cxn modelId="{923FD998-CBF6-4067-9A49-A912F982CFDA}" type="presParOf" srcId="{149C55F8-57CD-4436-96E7-708AD52D2D85}" destId="{C66BF9D4-70DF-4FDF-9A46-A311211DD84D}" srcOrd="0" destOrd="0" presId="urn:microsoft.com/office/officeart/2005/8/layout/hierarchy3"/>
    <dgm:cxn modelId="{FA6137AE-1412-4C1E-877B-ED1D75C55F7F}" type="presParOf" srcId="{C66BF9D4-70DF-4FDF-9A46-A311211DD84D}" destId="{4FCEAACE-7552-4070-A09C-1B5BA6D3448C}" srcOrd="0" destOrd="0" presId="urn:microsoft.com/office/officeart/2005/8/layout/hierarchy3"/>
    <dgm:cxn modelId="{36DF3A04-888D-40BD-883B-05CA9475E1CC}" type="presParOf" srcId="{C66BF9D4-70DF-4FDF-9A46-A311211DD84D}" destId="{3738234F-DFCF-4CB6-A69C-10B1ADB993B9}" srcOrd="1" destOrd="0" presId="urn:microsoft.com/office/officeart/2005/8/layout/hierarchy3"/>
    <dgm:cxn modelId="{805FE71E-0894-4A70-9A54-AB12779BD6CB}" type="presParOf" srcId="{149C55F8-57CD-4436-96E7-708AD52D2D85}" destId="{A8263864-4CC3-4159-BF0D-E1EB9589B363}" srcOrd="1" destOrd="0" presId="urn:microsoft.com/office/officeart/2005/8/layout/hierarchy3"/>
    <dgm:cxn modelId="{DF58155E-7E13-4E99-B288-C9AF6D888E96}" type="presParOf" srcId="{A8263864-4CC3-4159-BF0D-E1EB9589B363}" destId="{D7D2FAA7-E70F-4303-973C-8BF83C857B8B}" srcOrd="0" destOrd="0" presId="urn:microsoft.com/office/officeart/2005/8/layout/hierarchy3"/>
    <dgm:cxn modelId="{C97A1FDB-C5AA-4EFA-95B0-8F4B98ECCF22}" type="presParOf" srcId="{A8263864-4CC3-4159-BF0D-E1EB9589B363}" destId="{8B1DD57E-96EE-4BFA-AB8B-3508F3F536AC}" srcOrd="1" destOrd="0" presId="urn:microsoft.com/office/officeart/2005/8/layout/hierarchy3"/>
    <dgm:cxn modelId="{9DA4B552-EE10-44CE-B80C-748766C40CAC}" type="presParOf" srcId="{A8263864-4CC3-4159-BF0D-E1EB9589B363}" destId="{3CF586C1-224A-4794-A80A-63E5B7206184}" srcOrd="2" destOrd="0" presId="urn:microsoft.com/office/officeart/2005/8/layout/hierarchy3"/>
    <dgm:cxn modelId="{FE0FBDA3-871B-4B9C-9F87-2D2823A88BDF}" type="presParOf" srcId="{A8263864-4CC3-4159-BF0D-E1EB9589B363}" destId="{9B3C6CF0-DD19-4640-89EF-81FA0334BA78}" srcOrd="3" destOrd="0" presId="urn:microsoft.com/office/officeart/2005/8/layout/hierarchy3"/>
    <dgm:cxn modelId="{3FF2D5A3-CA6F-4380-8CBC-6218F2E1FA59}" type="presParOf" srcId="{A8263864-4CC3-4159-BF0D-E1EB9589B363}" destId="{34DC6241-60D0-407C-BC01-569B0E76215D}" srcOrd="4" destOrd="0" presId="urn:microsoft.com/office/officeart/2005/8/layout/hierarchy3"/>
    <dgm:cxn modelId="{5E2BEDFA-F368-4429-8C29-59C6527CAC41}" type="presParOf" srcId="{A8263864-4CC3-4159-BF0D-E1EB9589B363}" destId="{97DD3931-A74A-482F-AB86-BA5134FA86A8}" srcOrd="5" destOrd="0" presId="urn:microsoft.com/office/officeart/2005/8/layout/hierarchy3"/>
  </dgm:cxnLst>
  <dgm:bg/>
  <dgm:whole/>
</dgm:dataModel>
</file>

<file path=ppt/diagrams/data12.xml><?xml version="1.0" encoding="utf-8"?>
<dgm:dataModel xmlns:dgm="http://schemas.openxmlformats.org/drawingml/2006/diagram" xmlns:a="http://schemas.openxmlformats.org/drawingml/2006/main">
  <dgm:ptLst>
    <dgm:pt modelId="{0299940D-D0CA-4BC4-A59B-14F39DB476CE}" type="doc">
      <dgm:prSet loTypeId="urn:microsoft.com/office/officeart/2005/8/layout/process1" loCatId="process" qsTypeId="urn:microsoft.com/office/officeart/2005/8/quickstyle/simple1" qsCatId="simple" csTypeId="urn:microsoft.com/office/officeart/2005/8/colors/accent1_2" csCatId="accent1" phldr="1"/>
      <dgm:spPr/>
    </dgm:pt>
    <dgm:pt modelId="{76744DAA-AACF-4DAA-9C4A-BD96C9121B6D}">
      <dgm:prSet phldrT="[Texto]" custT="1"/>
      <dgm:spPr>
        <a:solidFill>
          <a:schemeClr val="accent5">
            <a:lumMod val="20000"/>
            <a:lumOff val="80000"/>
          </a:schemeClr>
        </a:solidFill>
        <a:ln w="28575">
          <a:solidFill>
            <a:schemeClr val="accent1"/>
          </a:solidFill>
        </a:ln>
      </dgm:spPr>
      <dgm:t>
        <a:bodyPr/>
        <a:lstStyle/>
        <a:p>
          <a:r>
            <a:rPr lang="es-PE" sz="1800" b="1" dirty="0" smtClean="0">
              <a:solidFill>
                <a:schemeClr val="tx2">
                  <a:lumMod val="50000"/>
                </a:schemeClr>
              </a:solidFill>
              <a:effectLst/>
            </a:rPr>
            <a:t>REQUISITOS:</a:t>
          </a:r>
          <a:endParaRPr lang="es-PE" sz="1800" dirty="0"/>
        </a:p>
      </dgm:t>
    </dgm:pt>
    <dgm:pt modelId="{017AD2D4-80FA-4471-AA41-E05B9744A996}" type="parTrans" cxnId="{68B6367A-7683-43F7-A1F2-60B74A3D4222}">
      <dgm:prSet/>
      <dgm:spPr/>
      <dgm:t>
        <a:bodyPr/>
        <a:lstStyle/>
        <a:p>
          <a:endParaRPr lang="es-PE"/>
        </a:p>
      </dgm:t>
    </dgm:pt>
    <dgm:pt modelId="{02B2EB9C-29E8-4B76-870F-1CDC5F38D136}" type="sibTrans" cxnId="{68B6367A-7683-43F7-A1F2-60B74A3D4222}">
      <dgm:prSet/>
      <dgm:spPr>
        <a:solidFill>
          <a:srgbClr val="92D050"/>
        </a:solidFill>
        <a:ln>
          <a:solidFill>
            <a:schemeClr val="accent1">
              <a:lumMod val="75000"/>
            </a:schemeClr>
          </a:solidFill>
        </a:ln>
      </dgm:spPr>
      <dgm:t>
        <a:bodyPr/>
        <a:lstStyle/>
        <a:p>
          <a:endParaRPr lang="es-PE"/>
        </a:p>
      </dgm:t>
    </dgm:pt>
    <dgm:pt modelId="{33B65E34-0A72-420B-8EFE-D7E9CEB116F2}">
      <dgm:prSet phldrT="[Texto]" custT="1"/>
      <dgm:spPr>
        <a:solidFill>
          <a:schemeClr val="accent5">
            <a:lumMod val="20000"/>
            <a:lumOff val="80000"/>
          </a:schemeClr>
        </a:solidFill>
        <a:ln w="28575">
          <a:solidFill>
            <a:schemeClr val="accent1"/>
          </a:solidFill>
        </a:ln>
      </dgm:spPr>
      <dgm:t>
        <a:bodyPr/>
        <a:lstStyle/>
        <a:p>
          <a:r>
            <a:rPr lang="es-PE" sz="1400" b="0" dirty="0" smtClean="0">
              <a:solidFill>
                <a:schemeClr val="tx2">
                  <a:lumMod val="50000"/>
                </a:schemeClr>
              </a:solidFill>
              <a:effectLst/>
            </a:rPr>
            <a:t>Contar con estudios superiores o experiencia</a:t>
          </a:r>
          <a:endParaRPr lang="es-PE" sz="1400" b="0" dirty="0"/>
        </a:p>
      </dgm:t>
    </dgm:pt>
    <dgm:pt modelId="{BF97BADB-CF11-437A-AC1E-30515ABFEE45}" type="parTrans" cxnId="{BBC3045B-14C7-4798-86BD-9FF393539EF4}">
      <dgm:prSet/>
      <dgm:spPr/>
      <dgm:t>
        <a:bodyPr/>
        <a:lstStyle/>
        <a:p>
          <a:endParaRPr lang="es-PE"/>
        </a:p>
      </dgm:t>
    </dgm:pt>
    <dgm:pt modelId="{E95AA19A-6425-48E3-8B09-06CBCC1AB1FE}" type="sibTrans" cxnId="{BBC3045B-14C7-4798-86BD-9FF393539EF4}">
      <dgm:prSet/>
      <dgm:spPr>
        <a:solidFill>
          <a:srgbClr val="92D050"/>
        </a:solidFill>
        <a:ln>
          <a:solidFill>
            <a:schemeClr val="accent1">
              <a:lumMod val="75000"/>
            </a:schemeClr>
          </a:solidFill>
        </a:ln>
      </dgm:spPr>
      <dgm:t>
        <a:bodyPr/>
        <a:lstStyle/>
        <a:p>
          <a:endParaRPr lang="es-PE"/>
        </a:p>
      </dgm:t>
    </dgm:pt>
    <dgm:pt modelId="{C262F55C-5A7E-44F5-8EB3-F58D3F668017}">
      <dgm:prSet phldrT="[Texto]" custT="1"/>
      <dgm:spPr>
        <a:solidFill>
          <a:schemeClr val="accent5">
            <a:lumMod val="20000"/>
            <a:lumOff val="80000"/>
          </a:schemeClr>
        </a:solidFill>
        <a:ln w="28575">
          <a:solidFill>
            <a:schemeClr val="accent1"/>
          </a:solidFill>
        </a:ln>
      </dgm:spPr>
      <dgm:t>
        <a:bodyPr/>
        <a:lstStyle/>
        <a:p>
          <a:r>
            <a:rPr lang="es-PE" sz="1400" b="0" dirty="0" smtClean="0">
              <a:solidFill>
                <a:schemeClr val="tx2">
                  <a:lumMod val="50000"/>
                </a:schemeClr>
              </a:solidFill>
              <a:effectLst/>
            </a:rPr>
            <a:t>Cumplir con los requisitos mínimos establecidos para el puesto</a:t>
          </a:r>
          <a:endParaRPr lang="es-PE" sz="1400" b="0" dirty="0"/>
        </a:p>
      </dgm:t>
    </dgm:pt>
    <dgm:pt modelId="{8F93226B-612F-4599-9182-C3F530009ACB}" type="parTrans" cxnId="{62F9DEBC-FEF9-49C2-B16E-B8DD5EE830FC}">
      <dgm:prSet/>
      <dgm:spPr/>
      <dgm:t>
        <a:bodyPr/>
        <a:lstStyle/>
        <a:p>
          <a:endParaRPr lang="es-PE"/>
        </a:p>
      </dgm:t>
    </dgm:pt>
    <dgm:pt modelId="{684773FB-121C-4A0C-A018-41BBB7E3A4D0}" type="sibTrans" cxnId="{62F9DEBC-FEF9-49C2-B16E-B8DD5EE830FC}">
      <dgm:prSet/>
      <dgm:spPr/>
      <dgm:t>
        <a:bodyPr/>
        <a:lstStyle/>
        <a:p>
          <a:endParaRPr lang="es-PE"/>
        </a:p>
      </dgm:t>
    </dgm:pt>
    <dgm:pt modelId="{522EBCE5-03DC-4EDB-8C04-8A0E29CFA0DA}" type="pres">
      <dgm:prSet presAssocID="{0299940D-D0CA-4BC4-A59B-14F39DB476CE}" presName="Name0" presStyleCnt="0">
        <dgm:presLayoutVars>
          <dgm:dir/>
          <dgm:resizeHandles val="exact"/>
        </dgm:presLayoutVars>
      </dgm:prSet>
      <dgm:spPr/>
    </dgm:pt>
    <dgm:pt modelId="{8D445F96-E5FB-4ECF-8AC4-5941719148D8}" type="pres">
      <dgm:prSet presAssocID="{76744DAA-AACF-4DAA-9C4A-BD96C9121B6D}" presName="node" presStyleLbl="node1" presStyleIdx="0" presStyleCnt="3">
        <dgm:presLayoutVars>
          <dgm:bulletEnabled val="1"/>
        </dgm:presLayoutVars>
      </dgm:prSet>
      <dgm:spPr/>
      <dgm:t>
        <a:bodyPr/>
        <a:lstStyle/>
        <a:p>
          <a:endParaRPr lang="es-PE"/>
        </a:p>
      </dgm:t>
    </dgm:pt>
    <dgm:pt modelId="{E2785B79-520A-4857-B3D4-5A1E431A2379}" type="pres">
      <dgm:prSet presAssocID="{02B2EB9C-29E8-4B76-870F-1CDC5F38D136}" presName="sibTrans" presStyleLbl="sibTrans2D1" presStyleIdx="0" presStyleCnt="2"/>
      <dgm:spPr/>
      <dgm:t>
        <a:bodyPr/>
        <a:lstStyle/>
        <a:p>
          <a:endParaRPr lang="es-PE"/>
        </a:p>
      </dgm:t>
    </dgm:pt>
    <dgm:pt modelId="{54A2C0D9-2502-4296-9032-3609678740D1}" type="pres">
      <dgm:prSet presAssocID="{02B2EB9C-29E8-4B76-870F-1CDC5F38D136}" presName="connectorText" presStyleLbl="sibTrans2D1" presStyleIdx="0" presStyleCnt="2"/>
      <dgm:spPr/>
      <dgm:t>
        <a:bodyPr/>
        <a:lstStyle/>
        <a:p>
          <a:endParaRPr lang="es-PE"/>
        </a:p>
      </dgm:t>
    </dgm:pt>
    <dgm:pt modelId="{EDC651AE-C7FC-4B22-B460-65BCD858FABC}" type="pres">
      <dgm:prSet presAssocID="{33B65E34-0A72-420B-8EFE-D7E9CEB116F2}" presName="node" presStyleLbl="node1" presStyleIdx="1" presStyleCnt="3">
        <dgm:presLayoutVars>
          <dgm:bulletEnabled val="1"/>
        </dgm:presLayoutVars>
      </dgm:prSet>
      <dgm:spPr/>
      <dgm:t>
        <a:bodyPr/>
        <a:lstStyle/>
        <a:p>
          <a:endParaRPr lang="es-PE"/>
        </a:p>
      </dgm:t>
    </dgm:pt>
    <dgm:pt modelId="{91FC1ECE-6A80-4209-9B68-2D96CDFCB12C}" type="pres">
      <dgm:prSet presAssocID="{E95AA19A-6425-48E3-8B09-06CBCC1AB1FE}" presName="sibTrans" presStyleLbl="sibTrans2D1" presStyleIdx="1" presStyleCnt="2"/>
      <dgm:spPr/>
      <dgm:t>
        <a:bodyPr/>
        <a:lstStyle/>
        <a:p>
          <a:endParaRPr lang="es-PE"/>
        </a:p>
      </dgm:t>
    </dgm:pt>
    <dgm:pt modelId="{0A315E84-5CCA-4E89-A578-57F566E5EE98}" type="pres">
      <dgm:prSet presAssocID="{E95AA19A-6425-48E3-8B09-06CBCC1AB1FE}" presName="connectorText" presStyleLbl="sibTrans2D1" presStyleIdx="1" presStyleCnt="2"/>
      <dgm:spPr/>
      <dgm:t>
        <a:bodyPr/>
        <a:lstStyle/>
        <a:p>
          <a:endParaRPr lang="es-PE"/>
        </a:p>
      </dgm:t>
    </dgm:pt>
    <dgm:pt modelId="{5CF4A628-1C15-4DD8-A5FF-3EF76B787CF2}" type="pres">
      <dgm:prSet presAssocID="{C262F55C-5A7E-44F5-8EB3-F58D3F668017}" presName="node" presStyleLbl="node1" presStyleIdx="2" presStyleCnt="3">
        <dgm:presLayoutVars>
          <dgm:bulletEnabled val="1"/>
        </dgm:presLayoutVars>
      </dgm:prSet>
      <dgm:spPr/>
      <dgm:t>
        <a:bodyPr/>
        <a:lstStyle/>
        <a:p>
          <a:endParaRPr lang="es-PE"/>
        </a:p>
      </dgm:t>
    </dgm:pt>
  </dgm:ptLst>
  <dgm:cxnLst>
    <dgm:cxn modelId="{309B7009-4A3D-46A8-BB84-755BF02AF1A8}" type="presOf" srcId="{E95AA19A-6425-48E3-8B09-06CBCC1AB1FE}" destId="{0A315E84-5CCA-4E89-A578-57F566E5EE98}" srcOrd="1" destOrd="0" presId="urn:microsoft.com/office/officeart/2005/8/layout/process1"/>
    <dgm:cxn modelId="{71C2BC9F-D011-420E-BB3F-76F17F07DE85}" type="presOf" srcId="{02B2EB9C-29E8-4B76-870F-1CDC5F38D136}" destId="{54A2C0D9-2502-4296-9032-3609678740D1}" srcOrd="1" destOrd="0" presId="urn:microsoft.com/office/officeart/2005/8/layout/process1"/>
    <dgm:cxn modelId="{1EFE260E-1ABE-44F6-BAB8-6D2C4C7E6C41}" type="presOf" srcId="{E95AA19A-6425-48E3-8B09-06CBCC1AB1FE}" destId="{91FC1ECE-6A80-4209-9B68-2D96CDFCB12C}" srcOrd="0" destOrd="0" presId="urn:microsoft.com/office/officeart/2005/8/layout/process1"/>
    <dgm:cxn modelId="{91E711AC-0ADF-41EF-8394-1B313CB9AA17}" type="presOf" srcId="{02B2EB9C-29E8-4B76-870F-1CDC5F38D136}" destId="{E2785B79-520A-4857-B3D4-5A1E431A2379}" srcOrd="0" destOrd="0" presId="urn:microsoft.com/office/officeart/2005/8/layout/process1"/>
    <dgm:cxn modelId="{BBC3045B-14C7-4798-86BD-9FF393539EF4}" srcId="{0299940D-D0CA-4BC4-A59B-14F39DB476CE}" destId="{33B65E34-0A72-420B-8EFE-D7E9CEB116F2}" srcOrd="1" destOrd="0" parTransId="{BF97BADB-CF11-437A-AC1E-30515ABFEE45}" sibTransId="{E95AA19A-6425-48E3-8B09-06CBCC1AB1FE}"/>
    <dgm:cxn modelId="{8B28F25B-3DFD-49EA-A036-727C7C04E214}" type="presOf" srcId="{0299940D-D0CA-4BC4-A59B-14F39DB476CE}" destId="{522EBCE5-03DC-4EDB-8C04-8A0E29CFA0DA}" srcOrd="0" destOrd="0" presId="urn:microsoft.com/office/officeart/2005/8/layout/process1"/>
    <dgm:cxn modelId="{62F9DEBC-FEF9-49C2-B16E-B8DD5EE830FC}" srcId="{0299940D-D0CA-4BC4-A59B-14F39DB476CE}" destId="{C262F55C-5A7E-44F5-8EB3-F58D3F668017}" srcOrd="2" destOrd="0" parTransId="{8F93226B-612F-4599-9182-C3F530009ACB}" sibTransId="{684773FB-121C-4A0C-A018-41BBB7E3A4D0}"/>
    <dgm:cxn modelId="{68B6367A-7683-43F7-A1F2-60B74A3D4222}" srcId="{0299940D-D0CA-4BC4-A59B-14F39DB476CE}" destId="{76744DAA-AACF-4DAA-9C4A-BD96C9121B6D}" srcOrd="0" destOrd="0" parTransId="{017AD2D4-80FA-4471-AA41-E05B9744A996}" sibTransId="{02B2EB9C-29E8-4B76-870F-1CDC5F38D136}"/>
    <dgm:cxn modelId="{060F29AC-24FB-478B-8E85-49DE4D806738}" type="presOf" srcId="{76744DAA-AACF-4DAA-9C4A-BD96C9121B6D}" destId="{8D445F96-E5FB-4ECF-8AC4-5941719148D8}" srcOrd="0" destOrd="0" presId="urn:microsoft.com/office/officeart/2005/8/layout/process1"/>
    <dgm:cxn modelId="{C166277B-C717-45FD-A116-F35C56481D3A}" type="presOf" srcId="{33B65E34-0A72-420B-8EFE-D7E9CEB116F2}" destId="{EDC651AE-C7FC-4B22-B460-65BCD858FABC}" srcOrd="0" destOrd="0" presId="urn:microsoft.com/office/officeart/2005/8/layout/process1"/>
    <dgm:cxn modelId="{9EA814BB-3F53-4D4C-A0C9-1F86E4F0F5F9}" type="presOf" srcId="{C262F55C-5A7E-44F5-8EB3-F58D3F668017}" destId="{5CF4A628-1C15-4DD8-A5FF-3EF76B787CF2}" srcOrd="0" destOrd="0" presId="urn:microsoft.com/office/officeart/2005/8/layout/process1"/>
    <dgm:cxn modelId="{332CF9FA-1F0F-451F-81D5-F9D6746CC428}" type="presParOf" srcId="{522EBCE5-03DC-4EDB-8C04-8A0E29CFA0DA}" destId="{8D445F96-E5FB-4ECF-8AC4-5941719148D8}" srcOrd="0" destOrd="0" presId="urn:microsoft.com/office/officeart/2005/8/layout/process1"/>
    <dgm:cxn modelId="{5C9054D1-F7E3-4E79-87A2-86A7A565FAB4}" type="presParOf" srcId="{522EBCE5-03DC-4EDB-8C04-8A0E29CFA0DA}" destId="{E2785B79-520A-4857-B3D4-5A1E431A2379}" srcOrd="1" destOrd="0" presId="urn:microsoft.com/office/officeart/2005/8/layout/process1"/>
    <dgm:cxn modelId="{52D9C180-2926-4E16-BBE9-7CD41546E836}" type="presParOf" srcId="{E2785B79-520A-4857-B3D4-5A1E431A2379}" destId="{54A2C0D9-2502-4296-9032-3609678740D1}" srcOrd="0" destOrd="0" presId="urn:microsoft.com/office/officeart/2005/8/layout/process1"/>
    <dgm:cxn modelId="{6C42E019-7ABA-4B8D-A0B7-58D47243A4C7}" type="presParOf" srcId="{522EBCE5-03DC-4EDB-8C04-8A0E29CFA0DA}" destId="{EDC651AE-C7FC-4B22-B460-65BCD858FABC}" srcOrd="2" destOrd="0" presId="urn:microsoft.com/office/officeart/2005/8/layout/process1"/>
    <dgm:cxn modelId="{D4BEAF08-3A0D-48AE-A1E2-C40B9747F7FD}" type="presParOf" srcId="{522EBCE5-03DC-4EDB-8C04-8A0E29CFA0DA}" destId="{91FC1ECE-6A80-4209-9B68-2D96CDFCB12C}" srcOrd="3" destOrd="0" presId="urn:microsoft.com/office/officeart/2005/8/layout/process1"/>
    <dgm:cxn modelId="{E36333DB-063E-48ED-8F83-182AFEC4EA18}" type="presParOf" srcId="{91FC1ECE-6A80-4209-9B68-2D96CDFCB12C}" destId="{0A315E84-5CCA-4E89-A578-57F566E5EE98}" srcOrd="0" destOrd="0" presId="urn:microsoft.com/office/officeart/2005/8/layout/process1"/>
    <dgm:cxn modelId="{0435BD95-6C69-460F-A0E0-3AAB9D34BCF5}" type="presParOf" srcId="{522EBCE5-03DC-4EDB-8C04-8A0E29CFA0DA}" destId="{5CF4A628-1C15-4DD8-A5FF-3EF76B787CF2}" srcOrd="4" destOrd="0" presId="urn:microsoft.com/office/officeart/2005/8/layout/process1"/>
  </dgm:cxnLst>
  <dgm:bg/>
  <dgm:whole/>
</dgm:dataModel>
</file>

<file path=ppt/diagrams/data13.xml><?xml version="1.0" encoding="utf-8"?>
<dgm:dataModel xmlns:dgm="http://schemas.openxmlformats.org/drawingml/2006/diagram" xmlns:a="http://schemas.openxmlformats.org/drawingml/2006/main">
  <dgm:ptLst>
    <dgm:pt modelId="{E4273FBB-229B-4831-B3E2-D6C9E62FB9BA}" type="doc">
      <dgm:prSet loTypeId="urn:microsoft.com/office/officeart/2005/8/layout/vList3" loCatId="list" qsTypeId="urn:microsoft.com/office/officeart/2005/8/quickstyle/simple1" qsCatId="simple" csTypeId="urn:microsoft.com/office/officeart/2005/8/colors/accent1_2" csCatId="accent1" phldr="1"/>
      <dgm:spPr/>
    </dgm:pt>
    <dgm:pt modelId="{64B0B96E-3D1D-44F1-B3BE-9D8CC95C35B5}">
      <dgm:prSet phldrT="[Texto]" custT="1"/>
      <dgm:spPr>
        <a:solidFill>
          <a:schemeClr val="accent5">
            <a:lumMod val="20000"/>
            <a:lumOff val="80000"/>
          </a:schemeClr>
        </a:solidFill>
        <a:ln>
          <a:solidFill>
            <a:schemeClr val="accent1"/>
          </a:solidFill>
        </a:ln>
      </dgm:spPr>
      <dgm:t>
        <a:bodyPr/>
        <a:lstStyle/>
        <a:p>
          <a:r>
            <a:rPr lang="es-PE" sz="1600" dirty="0" smtClean="0">
              <a:solidFill>
                <a:schemeClr val="tx2">
                  <a:lumMod val="50000"/>
                </a:schemeClr>
              </a:solidFill>
            </a:rPr>
            <a:t>Son asignados para desempeñar puestos hasta el tercer nivel orgánico consecutivo de la entidad.</a:t>
          </a:r>
        </a:p>
        <a:p>
          <a:r>
            <a:rPr lang="es-PE" sz="1600" dirty="0" smtClean="0">
              <a:solidFill>
                <a:schemeClr val="tx2">
                  <a:lumMod val="50000"/>
                </a:schemeClr>
              </a:solidFill>
            </a:rPr>
            <a:t>Mediante resolución de Servir se pueden establecer excepciones a dicha regla, en función al número de niveles organizativos de la entidad, el número total de servidores o la naturaleza de las funciones de la entidad.</a:t>
          </a:r>
          <a:endParaRPr lang="es-PE" sz="1600" dirty="0"/>
        </a:p>
      </dgm:t>
    </dgm:pt>
    <dgm:pt modelId="{9B60412E-A070-4AA8-85CA-56546A026FD4}" type="parTrans" cxnId="{E0EE2A69-2958-4A04-8BE9-2430BF910C42}">
      <dgm:prSet/>
      <dgm:spPr/>
      <dgm:t>
        <a:bodyPr/>
        <a:lstStyle/>
        <a:p>
          <a:endParaRPr lang="es-PE"/>
        </a:p>
      </dgm:t>
    </dgm:pt>
    <dgm:pt modelId="{6C3C3B9F-94D3-4736-9243-74D82E80B3BC}" type="sibTrans" cxnId="{E0EE2A69-2958-4A04-8BE9-2430BF910C42}">
      <dgm:prSet/>
      <dgm:spPr/>
      <dgm:t>
        <a:bodyPr/>
        <a:lstStyle/>
        <a:p>
          <a:endParaRPr lang="es-PE"/>
        </a:p>
      </dgm:t>
    </dgm:pt>
    <dgm:pt modelId="{1F751BEE-4912-45A3-88EB-E74923889029}" type="pres">
      <dgm:prSet presAssocID="{E4273FBB-229B-4831-B3E2-D6C9E62FB9BA}" presName="linearFlow" presStyleCnt="0">
        <dgm:presLayoutVars>
          <dgm:dir/>
          <dgm:resizeHandles val="exact"/>
        </dgm:presLayoutVars>
      </dgm:prSet>
      <dgm:spPr/>
    </dgm:pt>
    <dgm:pt modelId="{C6D99CCA-E403-4981-8429-F734CA57FC4B}" type="pres">
      <dgm:prSet presAssocID="{64B0B96E-3D1D-44F1-B3BE-9D8CC95C35B5}" presName="composite" presStyleCnt="0"/>
      <dgm:spPr/>
    </dgm:pt>
    <dgm:pt modelId="{6D0D7EAE-5E11-45C0-8659-241E2E14951E}" type="pres">
      <dgm:prSet presAssocID="{64B0B96E-3D1D-44F1-B3BE-9D8CC95C35B5}" presName="imgShp" presStyleLbl="fgImgPlace1" presStyleIdx="0" presStyleCnt="1" custScaleX="123258" custScaleY="123005" custLinFactNeighborX="-12064" custLinFactNeighborY="994"/>
      <dgm:spPr>
        <a:blipFill rotWithShape="0">
          <a:blip xmlns:r="http://schemas.openxmlformats.org/officeDocument/2006/relationships" r:embed="rId1"/>
          <a:stretch>
            <a:fillRect/>
          </a:stretch>
        </a:blipFill>
        <a:ln>
          <a:solidFill>
            <a:schemeClr val="accent1"/>
          </a:solidFill>
        </a:ln>
      </dgm:spPr>
    </dgm:pt>
    <dgm:pt modelId="{6520AF8D-E506-4A29-9310-8460C420D2AF}" type="pres">
      <dgm:prSet presAssocID="{64B0B96E-3D1D-44F1-B3BE-9D8CC95C35B5}" presName="txShp" presStyleLbl="node1" presStyleIdx="0" presStyleCnt="1" custScaleX="114350" custScaleY="88745" custLinFactNeighborX="7984" custLinFactNeighborY="0">
        <dgm:presLayoutVars>
          <dgm:bulletEnabled val="1"/>
        </dgm:presLayoutVars>
      </dgm:prSet>
      <dgm:spPr/>
      <dgm:t>
        <a:bodyPr/>
        <a:lstStyle/>
        <a:p>
          <a:endParaRPr lang="es-PE"/>
        </a:p>
      </dgm:t>
    </dgm:pt>
  </dgm:ptLst>
  <dgm:cxnLst>
    <dgm:cxn modelId="{E0EE2A69-2958-4A04-8BE9-2430BF910C42}" srcId="{E4273FBB-229B-4831-B3E2-D6C9E62FB9BA}" destId="{64B0B96E-3D1D-44F1-B3BE-9D8CC95C35B5}" srcOrd="0" destOrd="0" parTransId="{9B60412E-A070-4AA8-85CA-56546A026FD4}" sibTransId="{6C3C3B9F-94D3-4736-9243-74D82E80B3BC}"/>
    <dgm:cxn modelId="{6ABBBC4A-D2CD-4DEF-9B8C-41DE6B8E354B}" type="presOf" srcId="{64B0B96E-3D1D-44F1-B3BE-9D8CC95C35B5}" destId="{6520AF8D-E506-4A29-9310-8460C420D2AF}" srcOrd="0" destOrd="0" presId="urn:microsoft.com/office/officeart/2005/8/layout/vList3"/>
    <dgm:cxn modelId="{ACBBD804-057E-4CE4-BF2D-50988C1F76BD}" type="presOf" srcId="{E4273FBB-229B-4831-B3E2-D6C9E62FB9BA}" destId="{1F751BEE-4912-45A3-88EB-E74923889029}" srcOrd="0" destOrd="0" presId="urn:microsoft.com/office/officeart/2005/8/layout/vList3"/>
    <dgm:cxn modelId="{29DE58EA-58EB-4F50-ADE2-24DD13D4E283}" type="presParOf" srcId="{1F751BEE-4912-45A3-88EB-E74923889029}" destId="{C6D99CCA-E403-4981-8429-F734CA57FC4B}" srcOrd="0" destOrd="0" presId="urn:microsoft.com/office/officeart/2005/8/layout/vList3"/>
    <dgm:cxn modelId="{7CA12173-EA81-495B-A6F5-64F7EFB06AFF}" type="presParOf" srcId="{C6D99CCA-E403-4981-8429-F734CA57FC4B}" destId="{6D0D7EAE-5E11-45C0-8659-241E2E14951E}" srcOrd="0" destOrd="0" presId="urn:microsoft.com/office/officeart/2005/8/layout/vList3"/>
    <dgm:cxn modelId="{959FE384-DA6E-49FB-B053-EC2B5A2452D8}" type="presParOf" srcId="{C6D99CCA-E403-4981-8429-F734CA57FC4B}" destId="{6520AF8D-E506-4A29-9310-8460C420D2AF}" srcOrd="1" destOrd="0" presId="urn:microsoft.com/office/officeart/2005/8/layout/vList3"/>
  </dgm:cxnLst>
  <dgm:bg/>
  <dgm:whole/>
</dgm:dataModel>
</file>

<file path=ppt/diagrams/data14.xml><?xml version="1.0" encoding="utf-8"?>
<dgm:dataModel xmlns:dgm="http://schemas.openxmlformats.org/drawingml/2006/diagram" xmlns:a="http://schemas.openxmlformats.org/drawingml/2006/main">
  <dgm:ptLst>
    <dgm:pt modelId="{F27D15F9-C522-4554-8BBC-D445D7AD3E05}"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s-PE"/>
        </a:p>
      </dgm:t>
    </dgm:pt>
    <dgm:pt modelId="{6186CEA6-391D-4C70-90EA-87BFEB66C94D}">
      <dgm:prSet phldrT="[Texto]" custT="1"/>
      <dgm:spPr>
        <a:solidFill>
          <a:schemeClr val="accent5">
            <a:lumMod val="20000"/>
            <a:lumOff val="80000"/>
          </a:schemeClr>
        </a:solidFill>
        <a:ln w="28575">
          <a:solidFill>
            <a:schemeClr val="accent1"/>
          </a:solidFill>
        </a:ln>
      </dgm:spPr>
      <dgm:t>
        <a:bodyPr/>
        <a:lstStyle/>
        <a:p>
          <a:r>
            <a:rPr lang="es-PE" sz="1800" b="1" dirty="0" smtClean="0">
              <a:solidFill>
                <a:schemeClr val="accent4">
                  <a:lumMod val="10000"/>
                </a:schemeClr>
              </a:solidFill>
            </a:rPr>
            <a:t>CARACTERÍSTICAS</a:t>
          </a:r>
          <a:endParaRPr lang="es-PE" sz="1800" b="1" dirty="0">
            <a:solidFill>
              <a:schemeClr val="accent4">
                <a:lumMod val="10000"/>
              </a:schemeClr>
            </a:solidFill>
          </a:endParaRPr>
        </a:p>
      </dgm:t>
    </dgm:pt>
    <dgm:pt modelId="{5BD37341-CCBB-4D46-AB5C-C94B51F1AC8C}" type="parTrans" cxnId="{DEBE113B-72E0-49A4-9ED8-49679333C4BE}">
      <dgm:prSet/>
      <dgm:spPr/>
      <dgm:t>
        <a:bodyPr/>
        <a:lstStyle/>
        <a:p>
          <a:endParaRPr lang="es-PE"/>
        </a:p>
      </dgm:t>
    </dgm:pt>
    <dgm:pt modelId="{207F89D6-645E-4804-BC47-A0CCD2FDDA60}" type="sibTrans" cxnId="{DEBE113B-72E0-49A4-9ED8-49679333C4BE}">
      <dgm:prSet/>
      <dgm:spPr/>
      <dgm:t>
        <a:bodyPr/>
        <a:lstStyle/>
        <a:p>
          <a:endParaRPr lang="es-PE"/>
        </a:p>
      </dgm:t>
    </dgm:pt>
    <dgm:pt modelId="{B77147AC-3CBA-4BBE-A93A-A4DB08E7B36E}">
      <dgm:prSet phldrT="[Texto]" custT="1"/>
      <dgm:spPr>
        <a:solidFill>
          <a:schemeClr val="accent5">
            <a:lumMod val="20000"/>
            <a:lumOff val="80000"/>
          </a:schemeClr>
        </a:solidFill>
        <a:ln w="28575">
          <a:solidFill>
            <a:schemeClr val="accent1"/>
          </a:solidFill>
        </a:ln>
      </dgm:spPr>
      <dgm:t>
        <a:bodyPr/>
        <a:lstStyle/>
        <a:p>
          <a:r>
            <a:rPr lang="es-PE" sz="1400" b="0" dirty="0" smtClean="0">
              <a:solidFill>
                <a:schemeClr val="tx2">
                  <a:lumMod val="50000"/>
                </a:schemeClr>
              </a:solidFill>
            </a:rPr>
            <a:t>Son designados por un período de 3 años, renovables hasta en 2 oportunidades, con excepción de quienes ejerzan la titularidad de entes rectores de sistemas administrativos.</a:t>
          </a:r>
          <a:endParaRPr lang="es-PE" sz="1400" b="0" dirty="0"/>
        </a:p>
      </dgm:t>
    </dgm:pt>
    <dgm:pt modelId="{66BA6DC9-EF21-4411-B55D-0FF7A31BE281}" type="parTrans" cxnId="{25C13DD8-928E-4BD5-97CB-F74D37B240DD}">
      <dgm:prSet/>
      <dgm:spPr/>
      <dgm:t>
        <a:bodyPr/>
        <a:lstStyle/>
        <a:p>
          <a:endParaRPr lang="es-PE"/>
        </a:p>
      </dgm:t>
    </dgm:pt>
    <dgm:pt modelId="{05FADC74-5222-4697-9607-C3F82E700844}" type="sibTrans" cxnId="{25C13DD8-928E-4BD5-97CB-F74D37B240DD}">
      <dgm:prSet/>
      <dgm:spPr/>
      <dgm:t>
        <a:bodyPr/>
        <a:lstStyle/>
        <a:p>
          <a:endParaRPr lang="es-PE"/>
        </a:p>
      </dgm:t>
    </dgm:pt>
    <dgm:pt modelId="{66716E3C-6D53-437F-B6AA-1EAAAD5AF38C}">
      <dgm:prSet phldrT="[Texto]" custT="1"/>
      <dgm:spPr>
        <a:solidFill>
          <a:schemeClr val="accent5">
            <a:lumMod val="20000"/>
            <a:lumOff val="80000"/>
          </a:schemeClr>
        </a:solidFill>
        <a:ln w="28575">
          <a:solidFill>
            <a:schemeClr val="accent1"/>
          </a:solidFill>
        </a:ln>
      </dgm:spPr>
      <dgm:t>
        <a:bodyPr/>
        <a:lstStyle/>
        <a:p>
          <a:r>
            <a:rPr lang="es-PE" sz="1400" b="0" dirty="0" smtClean="0">
              <a:solidFill>
                <a:schemeClr val="tx2">
                  <a:lumMod val="50000"/>
                </a:schemeClr>
              </a:solidFill>
            </a:rPr>
            <a:t>En todos los casos las renovaciones se realizan considerando los resultados de su evaluación anual.</a:t>
          </a:r>
          <a:endParaRPr lang="es-PE" sz="1400" b="0" dirty="0"/>
        </a:p>
      </dgm:t>
    </dgm:pt>
    <dgm:pt modelId="{212CADA0-61B1-485F-AA0A-5CB2B840F02B}" type="parTrans" cxnId="{57597569-D266-4B43-B5B8-D4DA3608E85C}">
      <dgm:prSet/>
      <dgm:spPr/>
      <dgm:t>
        <a:bodyPr/>
        <a:lstStyle/>
        <a:p>
          <a:endParaRPr lang="es-PE"/>
        </a:p>
      </dgm:t>
    </dgm:pt>
    <dgm:pt modelId="{CBD7691C-CAC8-4225-BA96-BCD81945D39C}" type="sibTrans" cxnId="{57597569-D266-4B43-B5B8-D4DA3608E85C}">
      <dgm:prSet/>
      <dgm:spPr/>
      <dgm:t>
        <a:bodyPr/>
        <a:lstStyle/>
        <a:p>
          <a:endParaRPr lang="es-PE"/>
        </a:p>
      </dgm:t>
    </dgm:pt>
    <dgm:pt modelId="{57A48E53-DB21-4D97-AF8C-310BCB688A75}">
      <dgm:prSet phldrT="[Texto]" custT="1"/>
      <dgm:spPr>
        <a:solidFill>
          <a:schemeClr val="accent5">
            <a:lumMod val="20000"/>
            <a:lumOff val="80000"/>
          </a:schemeClr>
        </a:solidFill>
        <a:ln w="28575">
          <a:solidFill>
            <a:schemeClr val="accent1"/>
          </a:solidFill>
        </a:ln>
      </dgm:spPr>
      <dgm:t>
        <a:bodyPr/>
        <a:lstStyle/>
        <a:p>
          <a:r>
            <a:rPr lang="es-PE" sz="1400" b="0" dirty="0" smtClean="0">
              <a:solidFill>
                <a:schemeClr val="tx2">
                  <a:lumMod val="50000"/>
                </a:schemeClr>
              </a:solidFill>
            </a:rPr>
            <a:t>Los plazos se computan por cada puesto ocupado  por el directivo público.</a:t>
          </a:r>
          <a:endParaRPr lang="es-PE" sz="1400" b="0" dirty="0"/>
        </a:p>
      </dgm:t>
    </dgm:pt>
    <dgm:pt modelId="{7ECBA647-4217-4FD4-AC4B-243FC09CC8F0}" type="parTrans" cxnId="{3F3B1A6E-8B9B-4221-B247-18214FE86B99}">
      <dgm:prSet/>
      <dgm:spPr/>
      <dgm:t>
        <a:bodyPr/>
        <a:lstStyle/>
        <a:p>
          <a:endParaRPr lang="es-PE"/>
        </a:p>
      </dgm:t>
    </dgm:pt>
    <dgm:pt modelId="{8C69D1B7-D625-423C-AF85-E0F20C600632}" type="sibTrans" cxnId="{3F3B1A6E-8B9B-4221-B247-18214FE86B99}">
      <dgm:prSet/>
      <dgm:spPr/>
      <dgm:t>
        <a:bodyPr/>
        <a:lstStyle/>
        <a:p>
          <a:endParaRPr lang="es-PE"/>
        </a:p>
      </dgm:t>
    </dgm:pt>
    <dgm:pt modelId="{5B8D5B0F-CFD2-4A61-B108-AB8E4293BD41}">
      <dgm:prSet phldrT="[Texto]" custT="1"/>
      <dgm:spPr>
        <a:solidFill>
          <a:schemeClr val="accent5">
            <a:lumMod val="20000"/>
            <a:lumOff val="80000"/>
          </a:schemeClr>
        </a:solidFill>
        <a:ln w="28575">
          <a:solidFill>
            <a:schemeClr val="accent1"/>
          </a:solidFill>
        </a:ln>
      </dgm:spPr>
      <dgm:t>
        <a:bodyPr/>
        <a:lstStyle/>
        <a:p>
          <a:r>
            <a:rPr lang="es-PE" sz="1400" b="0" dirty="0" smtClean="0">
              <a:solidFill>
                <a:schemeClr val="tx2">
                  <a:lumMod val="50000"/>
                </a:schemeClr>
              </a:solidFill>
            </a:rPr>
            <a:t>Están sujetos a un período de prueba no menor de 3 ni mayor de 6 meses y a la evaluación anual</a:t>
          </a:r>
          <a:endParaRPr lang="es-PE" sz="1400" b="0" dirty="0"/>
        </a:p>
      </dgm:t>
    </dgm:pt>
    <dgm:pt modelId="{DAE2F372-9D10-42FA-A9F9-56FC9A97156F}" type="parTrans" cxnId="{6401E250-6010-4301-A75C-520577915060}">
      <dgm:prSet/>
      <dgm:spPr/>
      <dgm:t>
        <a:bodyPr/>
        <a:lstStyle/>
        <a:p>
          <a:endParaRPr lang="es-PE"/>
        </a:p>
      </dgm:t>
    </dgm:pt>
    <dgm:pt modelId="{BE32CF00-D719-467D-838F-99A6C898550C}" type="sibTrans" cxnId="{6401E250-6010-4301-A75C-520577915060}">
      <dgm:prSet/>
      <dgm:spPr/>
      <dgm:t>
        <a:bodyPr/>
        <a:lstStyle/>
        <a:p>
          <a:endParaRPr lang="es-PE"/>
        </a:p>
      </dgm:t>
    </dgm:pt>
    <dgm:pt modelId="{292A46E6-E952-46AE-83B4-804E41B5A907}" type="pres">
      <dgm:prSet presAssocID="{F27D15F9-C522-4554-8BBC-D445D7AD3E05}" presName="Name0" presStyleCnt="0">
        <dgm:presLayoutVars>
          <dgm:chPref val="1"/>
          <dgm:dir/>
          <dgm:animOne val="branch"/>
          <dgm:animLvl val="lvl"/>
          <dgm:resizeHandles/>
        </dgm:presLayoutVars>
      </dgm:prSet>
      <dgm:spPr/>
      <dgm:t>
        <a:bodyPr/>
        <a:lstStyle/>
        <a:p>
          <a:endParaRPr lang="es-PE"/>
        </a:p>
      </dgm:t>
    </dgm:pt>
    <dgm:pt modelId="{024833E8-723C-42CA-8F6A-1AF363F56896}" type="pres">
      <dgm:prSet presAssocID="{6186CEA6-391D-4C70-90EA-87BFEB66C94D}" presName="vertOne" presStyleCnt="0"/>
      <dgm:spPr/>
    </dgm:pt>
    <dgm:pt modelId="{1B61F90B-68C0-40BD-B0BA-D94AFB8ECFEE}" type="pres">
      <dgm:prSet presAssocID="{6186CEA6-391D-4C70-90EA-87BFEB66C94D}" presName="txOne" presStyleLbl="node0" presStyleIdx="0" presStyleCnt="1" custScaleY="35932">
        <dgm:presLayoutVars>
          <dgm:chPref val="3"/>
        </dgm:presLayoutVars>
      </dgm:prSet>
      <dgm:spPr/>
      <dgm:t>
        <a:bodyPr/>
        <a:lstStyle/>
        <a:p>
          <a:endParaRPr lang="es-PE"/>
        </a:p>
      </dgm:t>
    </dgm:pt>
    <dgm:pt modelId="{31A961AF-2967-496F-B3C0-DA33DEDF12D4}" type="pres">
      <dgm:prSet presAssocID="{6186CEA6-391D-4C70-90EA-87BFEB66C94D}" presName="parTransOne" presStyleCnt="0"/>
      <dgm:spPr/>
    </dgm:pt>
    <dgm:pt modelId="{A2253DCC-0A05-489A-8852-A826879ADE8A}" type="pres">
      <dgm:prSet presAssocID="{6186CEA6-391D-4C70-90EA-87BFEB66C94D}" presName="horzOne" presStyleCnt="0"/>
      <dgm:spPr/>
    </dgm:pt>
    <dgm:pt modelId="{585A682A-57DE-4BA0-B3EE-414FF2D89AA4}" type="pres">
      <dgm:prSet presAssocID="{B77147AC-3CBA-4BBE-A93A-A4DB08E7B36E}" presName="vertTwo" presStyleCnt="0"/>
      <dgm:spPr/>
    </dgm:pt>
    <dgm:pt modelId="{8C189FF8-CBEF-4126-B933-7E5D1DDC8B95}" type="pres">
      <dgm:prSet presAssocID="{B77147AC-3CBA-4BBE-A93A-A4DB08E7B36E}" presName="txTwo" presStyleLbl="node2" presStyleIdx="0" presStyleCnt="4">
        <dgm:presLayoutVars>
          <dgm:chPref val="3"/>
        </dgm:presLayoutVars>
      </dgm:prSet>
      <dgm:spPr/>
      <dgm:t>
        <a:bodyPr/>
        <a:lstStyle/>
        <a:p>
          <a:endParaRPr lang="es-PE"/>
        </a:p>
      </dgm:t>
    </dgm:pt>
    <dgm:pt modelId="{AA0533C9-6557-4208-B429-504649515420}" type="pres">
      <dgm:prSet presAssocID="{B77147AC-3CBA-4BBE-A93A-A4DB08E7B36E}" presName="horzTwo" presStyleCnt="0"/>
      <dgm:spPr/>
    </dgm:pt>
    <dgm:pt modelId="{11933971-0592-4F78-8277-BBCDB6C06C1E}" type="pres">
      <dgm:prSet presAssocID="{05FADC74-5222-4697-9607-C3F82E700844}" presName="sibSpaceTwo" presStyleCnt="0"/>
      <dgm:spPr/>
    </dgm:pt>
    <dgm:pt modelId="{6E8B5E34-B799-43AD-8152-3B83B919D72D}" type="pres">
      <dgm:prSet presAssocID="{66716E3C-6D53-437F-B6AA-1EAAAD5AF38C}" presName="vertTwo" presStyleCnt="0"/>
      <dgm:spPr/>
    </dgm:pt>
    <dgm:pt modelId="{BC25CC94-9677-461E-81AC-8175A94D66C0}" type="pres">
      <dgm:prSet presAssocID="{66716E3C-6D53-437F-B6AA-1EAAAD5AF38C}" presName="txTwo" presStyleLbl="node2" presStyleIdx="1" presStyleCnt="4">
        <dgm:presLayoutVars>
          <dgm:chPref val="3"/>
        </dgm:presLayoutVars>
      </dgm:prSet>
      <dgm:spPr/>
      <dgm:t>
        <a:bodyPr/>
        <a:lstStyle/>
        <a:p>
          <a:endParaRPr lang="es-PE"/>
        </a:p>
      </dgm:t>
    </dgm:pt>
    <dgm:pt modelId="{3975EAAA-464E-4F4A-8ED3-555433DC97A2}" type="pres">
      <dgm:prSet presAssocID="{66716E3C-6D53-437F-B6AA-1EAAAD5AF38C}" presName="horzTwo" presStyleCnt="0"/>
      <dgm:spPr/>
    </dgm:pt>
    <dgm:pt modelId="{0021011B-E233-4AEA-8396-E24AD3A75BA9}" type="pres">
      <dgm:prSet presAssocID="{CBD7691C-CAC8-4225-BA96-BCD81945D39C}" presName="sibSpaceTwo" presStyleCnt="0"/>
      <dgm:spPr/>
    </dgm:pt>
    <dgm:pt modelId="{CB1847CB-0038-489C-8CD5-959EC1F3A398}" type="pres">
      <dgm:prSet presAssocID="{57A48E53-DB21-4D97-AF8C-310BCB688A75}" presName="vertTwo" presStyleCnt="0"/>
      <dgm:spPr/>
    </dgm:pt>
    <dgm:pt modelId="{60333F19-6884-4E5C-851D-F08D67192310}" type="pres">
      <dgm:prSet presAssocID="{57A48E53-DB21-4D97-AF8C-310BCB688A75}" presName="txTwo" presStyleLbl="node2" presStyleIdx="2" presStyleCnt="4">
        <dgm:presLayoutVars>
          <dgm:chPref val="3"/>
        </dgm:presLayoutVars>
      </dgm:prSet>
      <dgm:spPr/>
      <dgm:t>
        <a:bodyPr/>
        <a:lstStyle/>
        <a:p>
          <a:endParaRPr lang="es-PE"/>
        </a:p>
      </dgm:t>
    </dgm:pt>
    <dgm:pt modelId="{B80F30CE-8BA7-4E4C-9286-9B2CC02866AF}" type="pres">
      <dgm:prSet presAssocID="{57A48E53-DB21-4D97-AF8C-310BCB688A75}" presName="horzTwo" presStyleCnt="0"/>
      <dgm:spPr/>
    </dgm:pt>
    <dgm:pt modelId="{032D609D-361D-4A2C-8E4A-86BD8CDBD35A}" type="pres">
      <dgm:prSet presAssocID="{8C69D1B7-D625-423C-AF85-E0F20C600632}" presName="sibSpaceTwo" presStyleCnt="0"/>
      <dgm:spPr/>
    </dgm:pt>
    <dgm:pt modelId="{8A32C140-13DF-4EF0-8A04-8F395D0A00B9}" type="pres">
      <dgm:prSet presAssocID="{5B8D5B0F-CFD2-4A61-B108-AB8E4293BD41}" presName="vertTwo" presStyleCnt="0"/>
      <dgm:spPr/>
    </dgm:pt>
    <dgm:pt modelId="{732B7F95-E3F7-4492-99DB-680D065FACC8}" type="pres">
      <dgm:prSet presAssocID="{5B8D5B0F-CFD2-4A61-B108-AB8E4293BD41}" presName="txTwo" presStyleLbl="node2" presStyleIdx="3" presStyleCnt="4">
        <dgm:presLayoutVars>
          <dgm:chPref val="3"/>
        </dgm:presLayoutVars>
      </dgm:prSet>
      <dgm:spPr/>
      <dgm:t>
        <a:bodyPr/>
        <a:lstStyle/>
        <a:p>
          <a:endParaRPr lang="es-PE"/>
        </a:p>
      </dgm:t>
    </dgm:pt>
    <dgm:pt modelId="{333C4B03-3457-48E9-B2EC-B45CE8489F26}" type="pres">
      <dgm:prSet presAssocID="{5B8D5B0F-CFD2-4A61-B108-AB8E4293BD41}" presName="horzTwo" presStyleCnt="0"/>
      <dgm:spPr/>
    </dgm:pt>
  </dgm:ptLst>
  <dgm:cxnLst>
    <dgm:cxn modelId="{57597569-D266-4B43-B5B8-D4DA3608E85C}" srcId="{6186CEA6-391D-4C70-90EA-87BFEB66C94D}" destId="{66716E3C-6D53-437F-B6AA-1EAAAD5AF38C}" srcOrd="1" destOrd="0" parTransId="{212CADA0-61B1-485F-AA0A-5CB2B840F02B}" sibTransId="{CBD7691C-CAC8-4225-BA96-BCD81945D39C}"/>
    <dgm:cxn modelId="{0B052EE4-193E-42BA-88CE-FD9FB065D644}" type="presOf" srcId="{F27D15F9-C522-4554-8BBC-D445D7AD3E05}" destId="{292A46E6-E952-46AE-83B4-804E41B5A907}" srcOrd="0" destOrd="0" presId="urn:microsoft.com/office/officeart/2005/8/layout/hierarchy4"/>
    <dgm:cxn modelId="{25C13DD8-928E-4BD5-97CB-F74D37B240DD}" srcId="{6186CEA6-391D-4C70-90EA-87BFEB66C94D}" destId="{B77147AC-3CBA-4BBE-A93A-A4DB08E7B36E}" srcOrd="0" destOrd="0" parTransId="{66BA6DC9-EF21-4411-B55D-0FF7A31BE281}" sibTransId="{05FADC74-5222-4697-9607-C3F82E700844}"/>
    <dgm:cxn modelId="{C55F72A2-B5AD-42AF-A800-B71BC6BA5371}" type="presOf" srcId="{6186CEA6-391D-4C70-90EA-87BFEB66C94D}" destId="{1B61F90B-68C0-40BD-B0BA-D94AFB8ECFEE}" srcOrd="0" destOrd="0" presId="urn:microsoft.com/office/officeart/2005/8/layout/hierarchy4"/>
    <dgm:cxn modelId="{3F3B1A6E-8B9B-4221-B247-18214FE86B99}" srcId="{6186CEA6-391D-4C70-90EA-87BFEB66C94D}" destId="{57A48E53-DB21-4D97-AF8C-310BCB688A75}" srcOrd="2" destOrd="0" parTransId="{7ECBA647-4217-4FD4-AC4B-243FC09CC8F0}" sibTransId="{8C69D1B7-D625-423C-AF85-E0F20C600632}"/>
    <dgm:cxn modelId="{D974051D-CA81-4A24-8C34-7DCFA0A4E88A}" type="presOf" srcId="{66716E3C-6D53-437F-B6AA-1EAAAD5AF38C}" destId="{BC25CC94-9677-461E-81AC-8175A94D66C0}" srcOrd="0" destOrd="0" presId="urn:microsoft.com/office/officeart/2005/8/layout/hierarchy4"/>
    <dgm:cxn modelId="{6401E250-6010-4301-A75C-520577915060}" srcId="{6186CEA6-391D-4C70-90EA-87BFEB66C94D}" destId="{5B8D5B0F-CFD2-4A61-B108-AB8E4293BD41}" srcOrd="3" destOrd="0" parTransId="{DAE2F372-9D10-42FA-A9F9-56FC9A97156F}" sibTransId="{BE32CF00-D719-467D-838F-99A6C898550C}"/>
    <dgm:cxn modelId="{9193A651-5A05-48E2-BB87-02F78946E21E}" type="presOf" srcId="{5B8D5B0F-CFD2-4A61-B108-AB8E4293BD41}" destId="{732B7F95-E3F7-4492-99DB-680D065FACC8}" srcOrd="0" destOrd="0" presId="urn:microsoft.com/office/officeart/2005/8/layout/hierarchy4"/>
    <dgm:cxn modelId="{DEBE113B-72E0-49A4-9ED8-49679333C4BE}" srcId="{F27D15F9-C522-4554-8BBC-D445D7AD3E05}" destId="{6186CEA6-391D-4C70-90EA-87BFEB66C94D}" srcOrd="0" destOrd="0" parTransId="{5BD37341-CCBB-4D46-AB5C-C94B51F1AC8C}" sibTransId="{207F89D6-645E-4804-BC47-A0CCD2FDDA60}"/>
    <dgm:cxn modelId="{62209E9D-D61E-4510-9020-A9BA7B15D248}" type="presOf" srcId="{B77147AC-3CBA-4BBE-A93A-A4DB08E7B36E}" destId="{8C189FF8-CBEF-4126-B933-7E5D1DDC8B95}" srcOrd="0" destOrd="0" presId="urn:microsoft.com/office/officeart/2005/8/layout/hierarchy4"/>
    <dgm:cxn modelId="{07A82182-6521-483C-ADAF-84F48B9B66D4}" type="presOf" srcId="{57A48E53-DB21-4D97-AF8C-310BCB688A75}" destId="{60333F19-6884-4E5C-851D-F08D67192310}" srcOrd="0" destOrd="0" presId="urn:microsoft.com/office/officeart/2005/8/layout/hierarchy4"/>
    <dgm:cxn modelId="{B38315B9-6557-4254-9482-81D7849E4194}" type="presParOf" srcId="{292A46E6-E952-46AE-83B4-804E41B5A907}" destId="{024833E8-723C-42CA-8F6A-1AF363F56896}" srcOrd="0" destOrd="0" presId="urn:microsoft.com/office/officeart/2005/8/layout/hierarchy4"/>
    <dgm:cxn modelId="{531F6D33-2992-42A9-A248-78ADA1BD56C0}" type="presParOf" srcId="{024833E8-723C-42CA-8F6A-1AF363F56896}" destId="{1B61F90B-68C0-40BD-B0BA-D94AFB8ECFEE}" srcOrd="0" destOrd="0" presId="urn:microsoft.com/office/officeart/2005/8/layout/hierarchy4"/>
    <dgm:cxn modelId="{ACE50465-19A7-4B93-9095-82B5388CAFE5}" type="presParOf" srcId="{024833E8-723C-42CA-8F6A-1AF363F56896}" destId="{31A961AF-2967-496F-B3C0-DA33DEDF12D4}" srcOrd="1" destOrd="0" presId="urn:microsoft.com/office/officeart/2005/8/layout/hierarchy4"/>
    <dgm:cxn modelId="{C592B431-47CD-4A97-9E27-62221C010372}" type="presParOf" srcId="{024833E8-723C-42CA-8F6A-1AF363F56896}" destId="{A2253DCC-0A05-489A-8852-A826879ADE8A}" srcOrd="2" destOrd="0" presId="urn:microsoft.com/office/officeart/2005/8/layout/hierarchy4"/>
    <dgm:cxn modelId="{84BD6D8F-FDB5-494C-AC8C-7E84B1F8F46B}" type="presParOf" srcId="{A2253DCC-0A05-489A-8852-A826879ADE8A}" destId="{585A682A-57DE-4BA0-B3EE-414FF2D89AA4}" srcOrd="0" destOrd="0" presId="urn:microsoft.com/office/officeart/2005/8/layout/hierarchy4"/>
    <dgm:cxn modelId="{0FCFB7C2-78D6-4245-9960-740AA1A5FCB1}" type="presParOf" srcId="{585A682A-57DE-4BA0-B3EE-414FF2D89AA4}" destId="{8C189FF8-CBEF-4126-B933-7E5D1DDC8B95}" srcOrd="0" destOrd="0" presId="urn:microsoft.com/office/officeart/2005/8/layout/hierarchy4"/>
    <dgm:cxn modelId="{84EB7040-ABAA-4A86-8CC8-60B5FCD76D33}" type="presParOf" srcId="{585A682A-57DE-4BA0-B3EE-414FF2D89AA4}" destId="{AA0533C9-6557-4208-B429-504649515420}" srcOrd="1" destOrd="0" presId="urn:microsoft.com/office/officeart/2005/8/layout/hierarchy4"/>
    <dgm:cxn modelId="{52CD1155-2C39-4DFD-A741-7B875CCE1192}" type="presParOf" srcId="{A2253DCC-0A05-489A-8852-A826879ADE8A}" destId="{11933971-0592-4F78-8277-BBCDB6C06C1E}" srcOrd="1" destOrd="0" presId="urn:microsoft.com/office/officeart/2005/8/layout/hierarchy4"/>
    <dgm:cxn modelId="{9837C585-286E-4949-84A8-EA2B74723E14}" type="presParOf" srcId="{A2253DCC-0A05-489A-8852-A826879ADE8A}" destId="{6E8B5E34-B799-43AD-8152-3B83B919D72D}" srcOrd="2" destOrd="0" presId="urn:microsoft.com/office/officeart/2005/8/layout/hierarchy4"/>
    <dgm:cxn modelId="{BDF9AE4B-D613-43C7-9E32-B62DC7DB493E}" type="presParOf" srcId="{6E8B5E34-B799-43AD-8152-3B83B919D72D}" destId="{BC25CC94-9677-461E-81AC-8175A94D66C0}" srcOrd="0" destOrd="0" presId="urn:microsoft.com/office/officeart/2005/8/layout/hierarchy4"/>
    <dgm:cxn modelId="{92BBC641-AA54-4DED-A32E-ADB95FE209F0}" type="presParOf" srcId="{6E8B5E34-B799-43AD-8152-3B83B919D72D}" destId="{3975EAAA-464E-4F4A-8ED3-555433DC97A2}" srcOrd="1" destOrd="0" presId="urn:microsoft.com/office/officeart/2005/8/layout/hierarchy4"/>
    <dgm:cxn modelId="{701178BB-F31C-4F6F-8B27-F08AA6AD5A4E}" type="presParOf" srcId="{A2253DCC-0A05-489A-8852-A826879ADE8A}" destId="{0021011B-E233-4AEA-8396-E24AD3A75BA9}" srcOrd="3" destOrd="0" presId="urn:microsoft.com/office/officeart/2005/8/layout/hierarchy4"/>
    <dgm:cxn modelId="{9A2D30E0-3C1C-458E-91CB-61688A04E45E}" type="presParOf" srcId="{A2253DCC-0A05-489A-8852-A826879ADE8A}" destId="{CB1847CB-0038-489C-8CD5-959EC1F3A398}" srcOrd="4" destOrd="0" presId="urn:microsoft.com/office/officeart/2005/8/layout/hierarchy4"/>
    <dgm:cxn modelId="{50D32042-8C32-4E3C-B36B-8DBFE27CAC0F}" type="presParOf" srcId="{CB1847CB-0038-489C-8CD5-959EC1F3A398}" destId="{60333F19-6884-4E5C-851D-F08D67192310}" srcOrd="0" destOrd="0" presId="urn:microsoft.com/office/officeart/2005/8/layout/hierarchy4"/>
    <dgm:cxn modelId="{784F9227-D814-4888-B4E8-D05BC3718708}" type="presParOf" srcId="{CB1847CB-0038-489C-8CD5-959EC1F3A398}" destId="{B80F30CE-8BA7-4E4C-9286-9B2CC02866AF}" srcOrd="1" destOrd="0" presId="urn:microsoft.com/office/officeart/2005/8/layout/hierarchy4"/>
    <dgm:cxn modelId="{5F02C611-965F-4CB2-9D66-9A779AACB157}" type="presParOf" srcId="{A2253DCC-0A05-489A-8852-A826879ADE8A}" destId="{032D609D-361D-4A2C-8E4A-86BD8CDBD35A}" srcOrd="5" destOrd="0" presId="urn:microsoft.com/office/officeart/2005/8/layout/hierarchy4"/>
    <dgm:cxn modelId="{CCE811A1-CDBA-4B6E-81AD-AEC93A66C3F9}" type="presParOf" srcId="{A2253DCC-0A05-489A-8852-A826879ADE8A}" destId="{8A32C140-13DF-4EF0-8A04-8F395D0A00B9}" srcOrd="6" destOrd="0" presId="urn:microsoft.com/office/officeart/2005/8/layout/hierarchy4"/>
    <dgm:cxn modelId="{50DCC190-1ADD-43F9-A19D-6469664954AD}" type="presParOf" srcId="{8A32C140-13DF-4EF0-8A04-8F395D0A00B9}" destId="{732B7F95-E3F7-4492-99DB-680D065FACC8}" srcOrd="0" destOrd="0" presId="urn:microsoft.com/office/officeart/2005/8/layout/hierarchy4"/>
    <dgm:cxn modelId="{16182298-5E28-4461-92F8-E68E0D63BE1F}" type="presParOf" srcId="{8A32C140-13DF-4EF0-8A04-8F395D0A00B9}" destId="{333C4B03-3457-48E9-B2EC-B45CE8489F26}" srcOrd="1" destOrd="0" presId="urn:microsoft.com/office/officeart/2005/8/layout/hierarchy4"/>
  </dgm:cxnLst>
  <dgm:bg/>
  <dgm:whole/>
</dgm:dataModel>
</file>

<file path=ppt/diagrams/data15.xml><?xml version="1.0" encoding="utf-8"?>
<dgm:dataModel xmlns:dgm="http://schemas.openxmlformats.org/drawingml/2006/diagram" xmlns:a="http://schemas.openxmlformats.org/drawingml/2006/main">
  <dgm:ptLst>
    <dgm:pt modelId="{2044428D-25B3-4DFF-B275-9480E4EF6C48}"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s-PE"/>
        </a:p>
      </dgm:t>
    </dgm:pt>
    <dgm:pt modelId="{62037BD7-C87B-4512-A074-B1569DB23C02}">
      <dgm:prSet phldrT="[Texto]" custT="1"/>
      <dgm:spPr>
        <a:solidFill>
          <a:schemeClr val="accent5">
            <a:lumMod val="40000"/>
            <a:lumOff val="60000"/>
          </a:schemeClr>
        </a:solidFill>
        <a:ln w="28575">
          <a:solidFill>
            <a:schemeClr val="accent1"/>
          </a:solidFill>
        </a:ln>
      </dgm:spPr>
      <dgm:t>
        <a:bodyPr/>
        <a:lstStyle/>
        <a:p>
          <a:r>
            <a:rPr lang="es-PE" sz="1800" b="1" dirty="0" smtClean="0">
              <a:solidFill>
                <a:schemeClr val="tx2">
                  <a:lumMod val="50000"/>
                </a:schemeClr>
              </a:solidFill>
              <a:effectLst/>
            </a:rPr>
            <a:t>OBLIGACIONES DEL DIRECTOR PÚBLICO</a:t>
          </a:r>
          <a:endParaRPr lang="es-PE" sz="1800" dirty="0"/>
        </a:p>
      </dgm:t>
    </dgm:pt>
    <dgm:pt modelId="{9A46BA93-DA9C-40BE-B716-1CDA52D4D9E4}" type="parTrans" cxnId="{7C5F4009-F162-4647-B9FE-3D4BD57E7FA6}">
      <dgm:prSet/>
      <dgm:spPr/>
      <dgm:t>
        <a:bodyPr/>
        <a:lstStyle/>
        <a:p>
          <a:endParaRPr lang="es-PE"/>
        </a:p>
      </dgm:t>
    </dgm:pt>
    <dgm:pt modelId="{E265111B-41C0-4DDF-9350-67C415EF2A76}" type="sibTrans" cxnId="{7C5F4009-F162-4647-B9FE-3D4BD57E7FA6}">
      <dgm:prSet/>
      <dgm:spPr/>
      <dgm:t>
        <a:bodyPr/>
        <a:lstStyle/>
        <a:p>
          <a:endParaRPr lang="es-PE"/>
        </a:p>
      </dgm:t>
    </dgm:pt>
    <dgm:pt modelId="{A77D6EFD-AA5E-4BA3-A4F9-20641E878F9C}">
      <dgm:prSet phldrT="[Texto]" custT="1"/>
      <dgm:spPr>
        <a:solidFill>
          <a:schemeClr val="accent5">
            <a:lumMod val="20000"/>
            <a:lumOff val="80000"/>
          </a:schemeClr>
        </a:solidFill>
        <a:ln w="28575">
          <a:solidFill>
            <a:schemeClr val="accent1"/>
          </a:solidFill>
        </a:ln>
      </dgm:spPr>
      <dgm:t>
        <a:bodyPr/>
        <a:lstStyle/>
        <a:p>
          <a:r>
            <a:rPr lang="es-PE" sz="1500" b="0" dirty="0" smtClean="0">
              <a:solidFill>
                <a:schemeClr val="tx2">
                  <a:lumMod val="50000"/>
                </a:schemeClr>
              </a:solidFill>
              <a:effectLst/>
            </a:rPr>
            <a:t>Lograr metas establecidas para el período de su designación y rendir cuenta de ello</a:t>
          </a:r>
          <a:endParaRPr lang="es-PE" sz="1500" b="0" dirty="0"/>
        </a:p>
      </dgm:t>
    </dgm:pt>
    <dgm:pt modelId="{9A5C8841-81AA-48AA-BA23-906917CC58D8}" type="parTrans" cxnId="{E7C6ECAB-D62E-4712-A339-498DA31E242B}">
      <dgm:prSet/>
      <dgm:spPr>
        <a:solidFill>
          <a:srgbClr val="92D050"/>
        </a:solidFill>
        <a:ln>
          <a:solidFill>
            <a:schemeClr val="accent1">
              <a:lumMod val="75000"/>
            </a:schemeClr>
          </a:solidFill>
        </a:ln>
      </dgm:spPr>
      <dgm:t>
        <a:bodyPr/>
        <a:lstStyle/>
        <a:p>
          <a:endParaRPr lang="es-PE"/>
        </a:p>
      </dgm:t>
    </dgm:pt>
    <dgm:pt modelId="{37B00775-1A39-4181-A8F1-98DB8AA3F200}" type="sibTrans" cxnId="{E7C6ECAB-D62E-4712-A339-498DA31E242B}">
      <dgm:prSet/>
      <dgm:spPr/>
      <dgm:t>
        <a:bodyPr/>
        <a:lstStyle/>
        <a:p>
          <a:endParaRPr lang="es-PE"/>
        </a:p>
      </dgm:t>
    </dgm:pt>
    <dgm:pt modelId="{8A8FDC49-CD15-4BEB-8502-F08D9DCF2303}">
      <dgm:prSet phldrT="[Texto]" custT="1"/>
      <dgm:spPr>
        <a:solidFill>
          <a:schemeClr val="accent5">
            <a:lumMod val="20000"/>
            <a:lumOff val="80000"/>
          </a:schemeClr>
        </a:solidFill>
        <a:ln w="28575">
          <a:solidFill>
            <a:schemeClr val="accent1"/>
          </a:solidFill>
        </a:ln>
      </dgm:spPr>
      <dgm:t>
        <a:bodyPr/>
        <a:lstStyle/>
        <a:p>
          <a:r>
            <a:rPr lang="es-PE" sz="1500" b="0" dirty="0" smtClean="0">
              <a:solidFill>
                <a:schemeClr val="tx2">
                  <a:lumMod val="50000"/>
                </a:schemeClr>
              </a:solidFill>
              <a:effectLst/>
            </a:rPr>
            <a:t>Realizar las acciones y los procesos propios de su cargo con eficiencia, efectividad y transparencia </a:t>
          </a:r>
          <a:endParaRPr lang="es-PE" sz="1500" b="0" dirty="0"/>
        </a:p>
      </dgm:t>
    </dgm:pt>
    <dgm:pt modelId="{409042FC-EA68-48A9-8D5F-15007A613E61}" type="parTrans" cxnId="{0AD83E76-3201-4F17-9D9B-84849CD3038B}">
      <dgm:prSet/>
      <dgm:spPr>
        <a:solidFill>
          <a:srgbClr val="92D050"/>
        </a:solidFill>
        <a:ln>
          <a:solidFill>
            <a:schemeClr val="accent1">
              <a:lumMod val="75000"/>
            </a:schemeClr>
          </a:solidFill>
        </a:ln>
      </dgm:spPr>
      <dgm:t>
        <a:bodyPr/>
        <a:lstStyle/>
        <a:p>
          <a:endParaRPr lang="es-PE"/>
        </a:p>
      </dgm:t>
    </dgm:pt>
    <dgm:pt modelId="{1B719F56-F623-44A7-B16E-F981970CF245}" type="sibTrans" cxnId="{0AD83E76-3201-4F17-9D9B-84849CD3038B}">
      <dgm:prSet/>
      <dgm:spPr/>
      <dgm:t>
        <a:bodyPr/>
        <a:lstStyle/>
        <a:p>
          <a:endParaRPr lang="es-PE"/>
        </a:p>
      </dgm:t>
    </dgm:pt>
    <dgm:pt modelId="{6A63FFDB-CFE1-4C40-9C7D-C8590FFB42DA}" type="pres">
      <dgm:prSet presAssocID="{2044428D-25B3-4DFF-B275-9480E4EF6C48}" presName="theList" presStyleCnt="0">
        <dgm:presLayoutVars>
          <dgm:dir/>
          <dgm:animLvl val="lvl"/>
          <dgm:resizeHandles val="exact"/>
        </dgm:presLayoutVars>
      </dgm:prSet>
      <dgm:spPr/>
      <dgm:t>
        <a:bodyPr/>
        <a:lstStyle/>
        <a:p>
          <a:endParaRPr lang="es-PE"/>
        </a:p>
      </dgm:t>
    </dgm:pt>
    <dgm:pt modelId="{CC322C64-153C-4D00-B1B5-91BB730AFEA4}" type="pres">
      <dgm:prSet presAssocID="{62037BD7-C87B-4512-A074-B1569DB23C02}" presName="compNode" presStyleCnt="0"/>
      <dgm:spPr/>
    </dgm:pt>
    <dgm:pt modelId="{9BF1082A-077D-4847-8480-35E4147ABB3B}" type="pres">
      <dgm:prSet presAssocID="{62037BD7-C87B-4512-A074-B1569DB23C02}" presName="aNode" presStyleLbl="bgShp" presStyleIdx="0" presStyleCnt="1"/>
      <dgm:spPr/>
      <dgm:t>
        <a:bodyPr/>
        <a:lstStyle/>
        <a:p>
          <a:endParaRPr lang="es-PE"/>
        </a:p>
      </dgm:t>
    </dgm:pt>
    <dgm:pt modelId="{6BF06C45-63FB-4AEC-B42A-D984E8C0315E}" type="pres">
      <dgm:prSet presAssocID="{62037BD7-C87B-4512-A074-B1569DB23C02}" presName="textNode" presStyleLbl="bgShp" presStyleIdx="0" presStyleCnt="1"/>
      <dgm:spPr/>
      <dgm:t>
        <a:bodyPr/>
        <a:lstStyle/>
        <a:p>
          <a:endParaRPr lang="es-PE"/>
        </a:p>
      </dgm:t>
    </dgm:pt>
    <dgm:pt modelId="{4E3B811C-EA8A-46AD-BF37-11A91F1EF8EB}" type="pres">
      <dgm:prSet presAssocID="{62037BD7-C87B-4512-A074-B1569DB23C02}" presName="compChildNode" presStyleCnt="0"/>
      <dgm:spPr/>
    </dgm:pt>
    <dgm:pt modelId="{5C6F926F-715A-4AB3-A01A-D2EDA24B48CE}" type="pres">
      <dgm:prSet presAssocID="{62037BD7-C87B-4512-A074-B1569DB23C02}" presName="theInnerList" presStyleCnt="0"/>
      <dgm:spPr/>
    </dgm:pt>
    <dgm:pt modelId="{1A9341F6-5897-45A9-A87B-7A53D3A57604}" type="pres">
      <dgm:prSet presAssocID="{A77D6EFD-AA5E-4BA3-A4F9-20641E878F9C}" presName="childNode" presStyleLbl="node1" presStyleIdx="0" presStyleCnt="2">
        <dgm:presLayoutVars>
          <dgm:bulletEnabled val="1"/>
        </dgm:presLayoutVars>
      </dgm:prSet>
      <dgm:spPr/>
      <dgm:t>
        <a:bodyPr/>
        <a:lstStyle/>
        <a:p>
          <a:endParaRPr lang="es-PE"/>
        </a:p>
      </dgm:t>
    </dgm:pt>
    <dgm:pt modelId="{14EDB720-A670-4E22-9BF0-BCCC3A076B7F}" type="pres">
      <dgm:prSet presAssocID="{A77D6EFD-AA5E-4BA3-A4F9-20641E878F9C}" presName="aSpace2" presStyleCnt="0"/>
      <dgm:spPr/>
    </dgm:pt>
    <dgm:pt modelId="{67BAE70C-6C45-4382-AE33-7724055BB44E}" type="pres">
      <dgm:prSet presAssocID="{8A8FDC49-CD15-4BEB-8502-F08D9DCF2303}" presName="childNode" presStyleLbl="node1" presStyleIdx="1" presStyleCnt="2">
        <dgm:presLayoutVars>
          <dgm:bulletEnabled val="1"/>
        </dgm:presLayoutVars>
      </dgm:prSet>
      <dgm:spPr/>
      <dgm:t>
        <a:bodyPr/>
        <a:lstStyle/>
        <a:p>
          <a:endParaRPr lang="es-PE"/>
        </a:p>
      </dgm:t>
    </dgm:pt>
  </dgm:ptLst>
  <dgm:cxnLst>
    <dgm:cxn modelId="{B813131B-D42C-4321-9158-C04FF66775CC}" type="presOf" srcId="{2044428D-25B3-4DFF-B275-9480E4EF6C48}" destId="{6A63FFDB-CFE1-4C40-9C7D-C8590FFB42DA}" srcOrd="0" destOrd="0" presId="urn:microsoft.com/office/officeart/2005/8/layout/lProcess2"/>
    <dgm:cxn modelId="{E602909B-5A08-4B19-8B93-AB02B6BFCCF0}" type="presOf" srcId="{A77D6EFD-AA5E-4BA3-A4F9-20641E878F9C}" destId="{1A9341F6-5897-45A9-A87B-7A53D3A57604}" srcOrd="0" destOrd="0" presId="urn:microsoft.com/office/officeart/2005/8/layout/lProcess2"/>
    <dgm:cxn modelId="{544C0A13-C296-45BB-9E23-7F0EBBED77D5}" type="presOf" srcId="{62037BD7-C87B-4512-A074-B1569DB23C02}" destId="{9BF1082A-077D-4847-8480-35E4147ABB3B}" srcOrd="0" destOrd="0" presId="urn:microsoft.com/office/officeart/2005/8/layout/lProcess2"/>
    <dgm:cxn modelId="{4B4487EB-D534-41F5-863C-2A71415794D7}" type="presOf" srcId="{8A8FDC49-CD15-4BEB-8502-F08D9DCF2303}" destId="{67BAE70C-6C45-4382-AE33-7724055BB44E}" srcOrd="0" destOrd="0" presId="urn:microsoft.com/office/officeart/2005/8/layout/lProcess2"/>
    <dgm:cxn modelId="{7C5F4009-F162-4647-B9FE-3D4BD57E7FA6}" srcId="{2044428D-25B3-4DFF-B275-9480E4EF6C48}" destId="{62037BD7-C87B-4512-A074-B1569DB23C02}" srcOrd="0" destOrd="0" parTransId="{9A46BA93-DA9C-40BE-B716-1CDA52D4D9E4}" sibTransId="{E265111B-41C0-4DDF-9350-67C415EF2A76}"/>
    <dgm:cxn modelId="{0AD83E76-3201-4F17-9D9B-84849CD3038B}" srcId="{62037BD7-C87B-4512-A074-B1569DB23C02}" destId="{8A8FDC49-CD15-4BEB-8502-F08D9DCF2303}" srcOrd="1" destOrd="0" parTransId="{409042FC-EA68-48A9-8D5F-15007A613E61}" sibTransId="{1B719F56-F623-44A7-B16E-F981970CF245}"/>
    <dgm:cxn modelId="{64A5601E-4113-4618-A7D3-96C5798C0BD1}" type="presOf" srcId="{62037BD7-C87B-4512-A074-B1569DB23C02}" destId="{6BF06C45-63FB-4AEC-B42A-D984E8C0315E}" srcOrd="1" destOrd="0" presId="urn:microsoft.com/office/officeart/2005/8/layout/lProcess2"/>
    <dgm:cxn modelId="{E7C6ECAB-D62E-4712-A339-498DA31E242B}" srcId="{62037BD7-C87B-4512-A074-B1569DB23C02}" destId="{A77D6EFD-AA5E-4BA3-A4F9-20641E878F9C}" srcOrd="0" destOrd="0" parTransId="{9A5C8841-81AA-48AA-BA23-906917CC58D8}" sibTransId="{37B00775-1A39-4181-A8F1-98DB8AA3F200}"/>
    <dgm:cxn modelId="{3E0118A3-0929-4426-B8EB-AD0076667AC5}" type="presParOf" srcId="{6A63FFDB-CFE1-4C40-9C7D-C8590FFB42DA}" destId="{CC322C64-153C-4D00-B1B5-91BB730AFEA4}" srcOrd="0" destOrd="0" presId="urn:microsoft.com/office/officeart/2005/8/layout/lProcess2"/>
    <dgm:cxn modelId="{34D7C284-6FE1-4840-B1C6-7C4ADE615679}" type="presParOf" srcId="{CC322C64-153C-4D00-B1B5-91BB730AFEA4}" destId="{9BF1082A-077D-4847-8480-35E4147ABB3B}" srcOrd="0" destOrd="0" presId="urn:microsoft.com/office/officeart/2005/8/layout/lProcess2"/>
    <dgm:cxn modelId="{93C3D9DF-7AA5-4094-9A37-F2D64341CE82}" type="presParOf" srcId="{CC322C64-153C-4D00-B1B5-91BB730AFEA4}" destId="{6BF06C45-63FB-4AEC-B42A-D984E8C0315E}" srcOrd="1" destOrd="0" presId="urn:microsoft.com/office/officeart/2005/8/layout/lProcess2"/>
    <dgm:cxn modelId="{9BED2561-4E04-4331-85B4-0F94CB2B3E66}" type="presParOf" srcId="{CC322C64-153C-4D00-B1B5-91BB730AFEA4}" destId="{4E3B811C-EA8A-46AD-BF37-11A91F1EF8EB}" srcOrd="2" destOrd="0" presId="urn:microsoft.com/office/officeart/2005/8/layout/lProcess2"/>
    <dgm:cxn modelId="{E2A58E14-5CF5-4A3D-8B90-E717AA914158}" type="presParOf" srcId="{4E3B811C-EA8A-46AD-BF37-11A91F1EF8EB}" destId="{5C6F926F-715A-4AB3-A01A-D2EDA24B48CE}" srcOrd="0" destOrd="0" presId="urn:microsoft.com/office/officeart/2005/8/layout/lProcess2"/>
    <dgm:cxn modelId="{0F3A4F71-1CA2-4395-8974-95CA37AE0517}" type="presParOf" srcId="{5C6F926F-715A-4AB3-A01A-D2EDA24B48CE}" destId="{1A9341F6-5897-45A9-A87B-7A53D3A57604}" srcOrd="0" destOrd="0" presId="urn:microsoft.com/office/officeart/2005/8/layout/lProcess2"/>
    <dgm:cxn modelId="{501B16FA-7A2E-418A-A225-13BD0E186FB7}" type="presParOf" srcId="{5C6F926F-715A-4AB3-A01A-D2EDA24B48CE}" destId="{14EDB720-A670-4E22-9BF0-BCCC3A076B7F}" srcOrd="1" destOrd="0" presId="urn:microsoft.com/office/officeart/2005/8/layout/lProcess2"/>
    <dgm:cxn modelId="{A85398AF-E9F7-4A34-A9B6-483609EE0289}" type="presParOf" srcId="{5C6F926F-715A-4AB3-A01A-D2EDA24B48CE}" destId="{67BAE70C-6C45-4382-AE33-7724055BB44E}" srcOrd="2" destOrd="0" presId="urn:microsoft.com/office/officeart/2005/8/layout/lProcess2"/>
  </dgm:cxnLst>
  <dgm:bg/>
  <dgm:whole/>
</dgm:dataModel>
</file>

<file path=ppt/diagrams/data16.xml><?xml version="1.0" encoding="utf-8"?>
<dgm:dataModel xmlns:dgm="http://schemas.openxmlformats.org/drawingml/2006/diagram" xmlns:a="http://schemas.openxmlformats.org/drawingml/2006/main">
  <dgm:ptLst>
    <dgm:pt modelId="{0AE3FAF9-B3A5-4A6A-943A-205AAC90BF7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PE"/>
        </a:p>
      </dgm:t>
    </dgm:pt>
    <dgm:pt modelId="{BE9FE001-A879-4533-9350-DA6A544A482E}">
      <dgm:prSet phldrT="[Texto]" custT="1"/>
      <dgm:spPr>
        <a:solidFill>
          <a:schemeClr val="accent5">
            <a:lumMod val="20000"/>
            <a:lumOff val="80000"/>
          </a:schemeClr>
        </a:solidFill>
        <a:ln w="28575">
          <a:solidFill>
            <a:schemeClr val="accent1"/>
          </a:solidFill>
        </a:ln>
      </dgm:spPr>
      <dgm:t>
        <a:bodyPr/>
        <a:lstStyle/>
        <a:p>
          <a:r>
            <a:rPr lang="es-PE" sz="1600" b="1" dirty="0" smtClean="0">
              <a:solidFill>
                <a:schemeClr val="accent4">
                  <a:lumMod val="10000"/>
                </a:schemeClr>
              </a:solidFill>
              <a:effectLst/>
            </a:rPr>
            <a:t>LA EVALUACIÓN DE DESEMPEÑO SE BASA EN:</a:t>
          </a:r>
          <a:endParaRPr lang="es-PE" sz="1600" dirty="0">
            <a:solidFill>
              <a:schemeClr val="accent4">
                <a:lumMod val="10000"/>
              </a:schemeClr>
            </a:solidFill>
          </a:endParaRPr>
        </a:p>
      </dgm:t>
    </dgm:pt>
    <dgm:pt modelId="{4F2D91D1-21F4-4F70-A604-69DD0A05F494}" type="parTrans" cxnId="{5CC9FE14-4CE2-42CA-A94D-D44C6578804C}">
      <dgm:prSet/>
      <dgm:spPr/>
      <dgm:t>
        <a:bodyPr/>
        <a:lstStyle/>
        <a:p>
          <a:endParaRPr lang="es-PE"/>
        </a:p>
      </dgm:t>
    </dgm:pt>
    <dgm:pt modelId="{35BDB2E6-F82F-4A6C-95E9-12205FC903BC}" type="sibTrans" cxnId="{5CC9FE14-4CE2-42CA-A94D-D44C6578804C}">
      <dgm:prSet/>
      <dgm:spPr/>
      <dgm:t>
        <a:bodyPr/>
        <a:lstStyle/>
        <a:p>
          <a:endParaRPr lang="es-PE"/>
        </a:p>
      </dgm:t>
    </dgm:pt>
    <dgm:pt modelId="{981959EB-6392-409B-831C-80D5247C004F}" type="asst">
      <dgm:prSet phldrT="[Texto]" custT="1"/>
      <dgm:spPr>
        <a:solidFill>
          <a:schemeClr val="accent5">
            <a:lumMod val="20000"/>
            <a:lumOff val="80000"/>
          </a:schemeClr>
        </a:solidFill>
        <a:ln w="28575">
          <a:solidFill>
            <a:schemeClr val="accent1"/>
          </a:solidFill>
        </a:ln>
      </dgm:spPr>
      <dgm:t>
        <a:bodyPr/>
        <a:lstStyle/>
        <a:p>
          <a:r>
            <a:rPr lang="es-PE" sz="1400" b="0" dirty="0" smtClean="0">
              <a:solidFill>
                <a:schemeClr val="tx2">
                  <a:lumMod val="50000"/>
                </a:schemeClr>
              </a:solidFill>
              <a:effectLst/>
            </a:rPr>
            <a:t>Si el directivo público no logra cumplir con las metas establecidas para la evaluación se dará por concluida su designación </a:t>
          </a:r>
          <a:endParaRPr lang="es-PE" sz="1400" b="0" dirty="0"/>
        </a:p>
      </dgm:t>
    </dgm:pt>
    <dgm:pt modelId="{D20CCC51-E993-4313-B08C-B76A661ED008}" type="parTrans" cxnId="{CC14C866-4268-4198-85CC-4B713BE9F86F}">
      <dgm:prSet/>
      <dgm:spPr/>
      <dgm:t>
        <a:bodyPr/>
        <a:lstStyle/>
        <a:p>
          <a:endParaRPr lang="es-PE"/>
        </a:p>
      </dgm:t>
    </dgm:pt>
    <dgm:pt modelId="{1186A6A6-4758-45FB-ABF5-0D3A60071B31}" type="sibTrans" cxnId="{CC14C866-4268-4198-85CC-4B713BE9F86F}">
      <dgm:prSet/>
      <dgm:spPr/>
      <dgm:t>
        <a:bodyPr/>
        <a:lstStyle/>
        <a:p>
          <a:endParaRPr lang="es-PE"/>
        </a:p>
      </dgm:t>
    </dgm:pt>
    <dgm:pt modelId="{CB5416D9-29ED-4741-8DB6-81891E7D68BF}">
      <dgm:prSet phldrT="[Texto]" custT="1"/>
      <dgm:spPr>
        <a:solidFill>
          <a:schemeClr val="accent5">
            <a:lumMod val="20000"/>
            <a:lumOff val="80000"/>
          </a:schemeClr>
        </a:solidFill>
        <a:ln w="28575">
          <a:solidFill>
            <a:schemeClr val="accent1"/>
          </a:solidFill>
        </a:ln>
      </dgm:spPr>
      <dgm:t>
        <a:bodyPr/>
        <a:lstStyle/>
        <a:p>
          <a:r>
            <a:rPr lang="es-PE" sz="1400" b="0" dirty="0" smtClean="0">
              <a:solidFill>
                <a:schemeClr val="tx2">
                  <a:lumMod val="50000"/>
                </a:schemeClr>
              </a:solidFill>
              <a:effectLst/>
            </a:rPr>
            <a:t>En la verificación  y calificación del cumplimiento de metas</a:t>
          </a:r>
          <a:endParaRPr lang="es-PE" sz="1400" b="0" dirty="0"/>
        </a:p>
      </dgm:t>
    </dgm:pt>
    <dgm:pt modelId="{F10DAAEB-C836-43A4-9143-F695198BB2CF}" type="parTrans" cxnId="{780387F2-3BA9-4AD1-938C-7F965BCD1790}">
      <dgm:prSet/>
      <dgm:spPr>
        <a:ln w="28575">
          <a:solidFill>
            <a:schemeClr val="accent1"/>
          </a:solidFill>
        </a:ln>
      </dgm:spPr>
      <dgm:t>
        <a:bodyPr/>
        <a:lstStyle/>
        <a:p>
          <a:endParaRPr lang="es-PE"/>
        </a:p>
      </dgm:t>
    </dgm:pt>
    <dgm:pt modelId="{03295250-C77B-49DE-A284-70F24BF50AA1}" type="sibTrans" cxnId="{780387F2-3BA9-4AD1-938C-7F965BCD1790}">
      <dgm:prSet/>
      <dgm:spPr/>
      <dgm:t>
        <a:bodyPr/>
        <a:lstStyle/>
        <a:p>
          <a:endParaRPr lang="es-PE"/>
        </a:p>
      </dgm:t>
    </dgm:pt>
    <dgm:pt modelId="{DA5721D4-7A0C-4D7B-97FA-9D463B151A61}">
      <dgm:prSet phldrT="[Texto]" custT="1"/>
      <dgm:spPr>
        <a:solidFill>
          <a:schemeClr val="accent5">
            <a:lumMod val="20000"/>
            <a:lumOff val="80000"/>
          </a:schemeClr>
        </a:solidFill>
        <a:ln w="28575">
          <a:solidFill>
            <a:schemeClr val="accent1"/>
          </a:solidFill>
        </a:ln>
      </dgm:spPr>
      <dgm:t>
        <a:bodyPr/>
        <a:lstStyle/>
        <a:p>
          <a:r>
            <a:rPr lang="es-PE" sz="1400" b="0" dirty="0" smtClean="0">
              <a:solidFill>
                <a:schemeClr val="tx2">
                  <a:lumMod val="50000"/>
                </a:schemeClr>
              </a:solidFill>
              <a:effectLst/>
            </a:rPr>
            <a:t>En la identificación de brechas de conocimientos y habilidades</a:t>
          </a:r>
          <a:endParaRPr lang="es-PE" sz="1400" b="0" dirty="0"/>
        </a:p>
      </dgm:t>
    </dgm:pt>
    <dgm:pt modelId="{C44D6371-B242-4F0A-9185-E98668FD3A12}" type="parTrans" cxnId="{6F160171-5872-4E69-B097-2B42A6D54341}">
      <dgm:prSet/>
      <dgm:spPr/>
      <dgm:t>
        <a:bodyPr/>
        <a:lstStyle/>
        <a:p>
          <a:endParaRPr lang="es-PE"/>
        </a:p>
      </dgm:t>
    </dgm:pt>
    <dgm:pt modelId="{77EC68B0-A949-4A15-8C05-65809AC0707B}" type="sibTrans" cxnId="{6F160171-5872-4E69-B097-2B42A6D54341}">
      <dgm:prSet/>
      <dgm:spPr/>
      <dgm:t>
        <a:bodyPr/>
        <a:lstStyle/>
        <a:p>
          <a:endParaRPr lang="es-PE"/>
        </a:p>
      </dgm:t>
    </dgm:pt>
    <dgm:pt modelId="{959FFDEF-098C-4313-8745-FD8AA457407E}">
      <dgm:prSet phldrT="[Texto]" custT="1"/>
      <dgm:spPr>
        <a:solidFill>
          <a:schemeClr val="accent5">
            <a:lumMod val="20000"/>
            <a:lumOff val="80000"/>
          </a:schemeClr>
        </a:solidFill>
        <a:ln w="28575">
          <a:solidFill>
            <a:schemeClr val="accent1"/>
          </a:solidFill>
        </a:ln>
      </dgm:spPr>
      <dgm:t>
        <a:bodyPr/>
        <a:lstStyle/>
        <a:p>
          <a:r>
            <a:rPr lang="es-PE" sz="1400" b="0" dirty="0" smtClean="0">
              <a:solidFill>
                <a:schemeClr val="tx2">
                  <a:lumMod val="50000"/>
                </a:schemeClr>
              </a:solidFill>
              <a:effectLst/>
            </a:rPr>
            <a:t>Es anual  e incluye  a quienes  están sujetos a la condición de confianza</a:t>
          </a:r>
          <a:endParaRPr lang="es-PE" sz="1400" b="0" dirty="0"/>
        </a:p>
      </dgm:t>
    </dgm:pt>
    <dgm:pt modelId="{B6F2CA39-CD4F-4B93-8492-BA8BB67329D4}" type="parTrans" cxnId="{96A6CE71-F17F-4F5D-AE1D-BB7A48A1EDC9}">
      <dgm:prSet/>
      <dgm:spPr>
        <a:ln w="28575">
          <a:solidFill>
            <a:schemeClr val="accent1">
              <a:lumMod val="75000"/>
            </a:schemeClr>
          </a:solidFill>
        </a:ln>
      </dgm:spPr>
      <dgm:t>
        <a:bodyPr/>
        <a:lstStyle/>
        <a:p>
          <a:endParaRPr lang="es-PE"/>
        </a:p>
      </dgm:t>
    </dgm:pt>
    <dgm:pt modelId="{153D0653-DE11-489A-A02C-5D5C30FABC52}" type="sibTrans" cxnId="{96A6CE71-F17F-4F5D-AE1D-BB7A48A1EDC9}">
      <dgm:prSet/>
      <dgm:spPr/>
      <dgm:t>
        <a:bodyPr/>
        <a:lstStyle/>
        <a:p>
          <a:endParaRPr lang="es-PE"/>
        </a:p>
      </dgm:t>
    </dgm:pt>
    <dgm:pt modelId="{20C9D2BD-A69D-416A-A371-ED8627B0EE40}" type="pres">
      <dgm:prSet presAssocID="{0AE3FAF9-B3A5-4A6A-943A-205AAC90BF77}" presName="hierChild1" presStyleCnt="0">
        <dgm:presLayoutVars>
          <dgm:orgChart val="1"/>
          <dgm:chPref val="1"/>
          <dgm:dir/>
          <dgm:animOne val="branch"/>
          <dgm:animLvl val="lvl"/>
          <dgm:resizeHandles/>
        </dgm:presLayoutVars>
      </dgm:prSet>
      <dgm:spPr/>
      <dgm:t>
        <a:bodyPr/>
        <a:lstStyle/>
        <a:p>
          <a:endParaRPr lang="es-PE"/>
        </a:p>
      </dgm:t>
    </dgm:pt>
    <dgm:pt modelId="{07B6EF64-0BA7-426A-B6E1-603C630AF803}" type="pres">
      <dgm:prSet presAssocID="{BE9FE001-A879-4533-9350-DA6A544A482E}" presName="hierRoot1" presStyleCnt="0">
        <dgm:presLayoutVars>
          <dgm:hierBranch val="init"/>
        </dgm:presLayoutVars>
      </dgm:prSet>
      <dgm:spPr/>
    </dgm:pt>
    <dgm:pt modelId="{590B4DCF-07F1-4928-B575-E4FCFF72F944}" type="pres">
      <dgm:prSet presAssocID="{BE9FE001-A879-4533-9350-DA6A544A482E}" presName="rootComposite1" presStyleCnt="0"/>
      <dgm:spPr/>
    </dgm:pt>
    <dgm:pt modelId="{A2C82976-1743-4151-AD1F-558CAC3EE58D}" type="pres">
      <dgm:prSet presAssocID="{BE9FE001-A879-4533-9350-DA6A544A482E}" presName="rootText1" presStyleLbl="node0" presStyleIdx="0" presStyleCnt="1">
        <dgm:presLayoutVars>
          <dgm:chPref val="3"/>
        </dgm:presLayoutVars>
      </dgm:prSet>
      <dgm:spPr/>
      <dgm:t>
        <a:bodyPr/>
        <a:lstStyle/>
        <a:p>
          <a:endParaRPr lang="es-PE"/>
        </a:p>
      </dgm:t>
    </dgm:pt>
    <dgm:pt modelId="{58961828-575D-4E2F-AFFB-F4A8E44B4CB4}" type="pres">
      <dgm:prSet presAssocID="{BE9FE001-A879-4533-9350-DA6A544A482E}" presName="rootConnector1" presStyleLbl="node1" presStyleIdx="0" presStyleCnt="0"/>
      <dgm:spPr/>
      <dgm:t>
        <a:bodyPr/>
        <a:lstStyle/>
        <a:p>
          <a:endParaRPr lang="es-PE"/>
        </a:p>
      </dgm:t>
    </dgm:pt>
    <dgm:pt modelId="{955700A4-BE34-49EE-98CD-ACFE4AC73C78}" type="pres">
      <dgm:prSet presAssocID="{BE9FE001-A879-4533-9350-DA6A544A482E}" presName="hierChild2" presStyleCnt="0"/>
      <dgm:spPr/>
    </dgm:pt>
    <dgm:pt modelId="{9759098D-300A-45D7-889C-6C7A8CC9D4AE}" type="pres">
      <dgm:prSet presAssocID="{F10DAAEB-C836-43A4-9143-F695198BB2CF}" presName="Name37" presStyleLbl="parChTrans1D2" presStyleIdx="0" presStyleCnt="4"/>
      <dgm:spPr/>
      <dgm:t>
        <a:bodyPr/>
        <a:lstStyle/>
        <a:p>
          <a:endParaRPr lang="es-PE"/>
        </a:p>
      </dgm:t>
    </dgm:pt>
    <dgm:pt modelId="{CCB1D081-42D8-4153-AD81-2CEC5821C26D}" type="pres">
      <dgm:prSet presAssocID="{CB5416D9-29ED-4741-8DB6-81891E7D68BF}" presName="hierRoot2" presStyleCnt="0">
        <dgm:presLayoutVars>
          <dgm:hierBranch val="init"/>
        </dgm:presLayoutVars>
      </dgm:prSet>
      <dgm:spPr/>
    </dgm:pt>
    <dgm:pt modelId="{BA7E0E56-659E-49F5-918E-60482C849A87}" type="pres">
      <dgm:prSet presAssocID="{CB5416D9-29ED-4741-8DB6-81891E7D68BF}" presName="rootComposite" presStyleCnt="0"/>
      <dgm:spPr/>
    </dgm:pt>
    <dgm:pt modelId="{D088A356-83D1-4252-8FB9-CF02E85FC8C7}" type="pres">
      <dgm:prSet presAssocID="{CB5416D9-29ED-4741-8DB6-81891E7D68BF}" presName="rootText" presStyleLbl="node2" presStyleIdx="0" presStyleCnt="3" custScaleY="115054">
        <dgm:presLayoutVars>
          <dgm:chPref val="3"/>
        </dgm:presLayoutVars>
      </dgm:prSet>
      <dgm:spPr/>
      <dgm:t>
        <a:bodyPr/>
        <a:lstStyle/>
        <a:p>
          <a:endParaRPr lang="es-PE"/>
        </a:p>
      </dgm:t>
    </dgm:pt>
    <dgm:pt modelId="{B9287873-C03B-4FDC-B235-2402267D4030}" type="pres">
      <dgm:prSet presAssocID="{CB5416D9-29ED-4741-8DB6-81891E7D68BF}" presName="rootConnector" presStyleLbl="node2" presStyleIdx="0" presStyleCnt="3"/>
      <dgm:spPr/>
      <dgm:t>
        <a:bodyPr/>
        <a:lstStyle/>
        <a:p>
          <a:endParaRPr lang="es-PE"/>
        </a:p>
      </dgm:t>
    </dgm:pt>
    <dgm:pt modelId="{913DF0F4-6796-416E-914F-6372DE531A11}" type="pres">
      <dgm:prSet presAssocID="{CB5416D9-29ED-4741-8DB6-81891E7D68BF}" presName="hierChild4" presStyleCnt="0"/>
      <dgm:spPr/>
    </dgm:pt>
    <dgm:pt modelId="{273CDE83-746D-48E9-A23F-7001721F3D76}" type="pres">
      <dgm:prSet presAssocID="{CB5416D9-29ED-4741-8DB6-81891E7D68BF}" presName="hierChild5" presStyleCnt="0"/>
      <dgm:spPr/>
    </dgm:pt>
    <dgm:pt modelId="{161C5926-D541-40CA-BB40-CACF20A99F78}" type="pres">
      <dgm:prSet presAssocID="{C44D6371-B242-4F0A-9185-E98668FD3A12}" presName="Name37" presStyleLbl="parChTrans1D2" presStyleIdx="1" presStyleCnt="4"/>
      <dgm:spPr/>
      <dgm:t>
        <a:bodyPr/>
        <a:lstStyle/>
        <a:p>
          <a:endParaRPr lang="es-PE"/>
        </a:p>
      </dgm:t>
    </dgm:pt>
    <dgm:pt modelId="{63DE3C8E-E948-4461-860D-95DB7D53C483}" type="pres">
      <dgm:prSet presAssocID="{DA5721D4-7A0C-4D7B-97FA-9D463B151A61}" presName="hierRoot2" presStyleCnt="0">
        <dgm:presLayoutVars>
          <dgm:hierBranch val="init"/>
        </dgm:presLayoutVars>
      </dgm:prSet>
      <dgm:spPr/>
    </dgm:pt>
    <dgm:pt modelId="{C675BFBA-41AA-484C-B862-C32685E1473D}" type="pres">
      <dgm:prSet presAssocID="{DA5721D4-7A0C-4D7B-97FA-9D463B151A61}" presName="rootComposite" presStyleCnt="0"/>
      <dgm:spPr/>
    </dgm:pt>
    <dgm:pt modelId="{03F8D492-778F-4272-BAB4-22608AC4DC8E}" type="pres">
      <dgm:prSet presAssocID="{DA5721D4-7A0C-4D7B-97FA-9D463B151A61}" presName="rootText" presStyleLbl="node2" presStyleIdx="1" presStyleCnt="3" custScaleY="117440">
        <dgm:presLayoutVars>
          <dgm:chPref val="3"/>
        </dgm:presLayoutVars>
      </dgm:prSet>
      <dgm:spPr/>
      <dgm:t>
        <a:bodyPr/>
        <a:lstStyle/>
        <a:p>
          <a:endParaRPr lang="es-PE"/>
        </a:p>
      </dgm:t>
    </dgm:pt>
    <dgm:pt modelId="{A102045D-067A-4536-A976-6C48F5694D1C}" type="pres">
      <dgm:prSet presAssocID="{DA5721D4-7A0C-4D7B-97FA-9D463B151A61}" presName="rootConnector" presStyleLbl="node2" presStyleIdx="1" presStyleCnt="3"/>
      <dgm:spPr/>
      <dgm:t>
        <a:bodyPr/>
        <a:lstStyle/>
        <a:p>
          <a:endParaRPr lang="es-PE"/>
        </a:p>
      </dgm:t>
    </dgm:pt>
    <dgm:pt modelId="{E7CD0D8A-786C-48B6-A421-6AD7AC0F1943}" type="pres">
      <dgm:prSet presAssocID="{DA5721D4-7A0C-4D7B-97FA-9D463B151A61}" presName="hierChild4" presStyleCnt="0"/>
      <dgm:spPr/>
    </dgm:pt>
    <dgm:pt modelId="{E00561F6-6D77-4EEA-ADCD-B159FBB52C45}" type="pres">
      <dgm:prSet presAssocID="{DA5721D4-7A0C-4D7B-97FA-9D463B151A61}" presName="hierChild5" presStyleCnt="0"/>
      <dgm:spPr/>
    </dgm:pt>
    <dgm:pt modelId="{E311D84C-9F63-41FA-8448-4084EC0871FC}" type="pres">
      <dgm:prSet presAssocID="{B6F2CA39-CD4F-4B93-8492-BA8BB67329D4}" presName="Name37" presStyleLbl="parChTrans1D2" presStyleIdx="2" presStyleCnt="4"/>
      <dgm:spPr/>
      <dgm:t>
        <a:bodyPr/>
        <a:lstStyle/>
        <a:p>
          <a:endParaRPr lang="es-PE"/>
        </a:p>
      </dgm:t>
    </dgm:pt>
    <dgm:pt modelId="{ECF70009-8A77-4262-B86E-869ACFCF2A0C}" type="pres">
      <dgm:prSet presAssocID="{959FFDEF-098C-4313-8745-FD8AA457407E}" presName="hierRoot2" presStyleCnt="0">
        <dgm:presLayoutVars>
          <dgm:hierBranch val="init"/>
        </dgm:presLayoutVars>
      </dgm:prSet>
      <dgm:spPr/>
    </dgm:pt>
    <dgm:pt modelId="{A75EBE74-1982-495B-91CC-06D1301B3BF6}" type="pres">
      <dgm:prSet presAssocID="{959FFDEF-098C-4313-8745-FD8AA457407E}" presName="rootComposite" presStyleCnt="0"/>
      <dgm:spPr/>
    </dgm:pt>
    <dgm:pt modelId="{62CBAA35-0FAD-4741-90C0-5853D0ADB91A}" type="pres">
      <dgm:prSet presAssocID="{959FFDEF-098C-4313-8745-FD8AA457407E}" presName="rootText" presStyleLbl="node2" presStyleIdx="2" presStyleCnt="3" custScaleY="119826">
        <dgm:presLayoutVars>
          <dgm:chPref val="3"/>
        </dgm:presLayoutVars>
      </dgm:prSet>
      <dgm:spPr/>
      <dgm:t>
        <a:bodyPr/>
        <a:lstStyle/>
        <a:p>
          <a:endParaRPr lang="es-PE"/>
        </a:p>
      </dgm:t>
    </dgm:pt>
    <dgm:pt modelId="{DDA2458C-93F2-44D5-8093-C916ECD72828}" type="pres">
      <dgm:prSet presAssocID="{959FFDEF-098C-4313-8745-FD8AA457407E}" presName="rootConnector" presStyleLbl="node2" presStyleIdx="2" presStyleCnt="3"/>
      <dgm:spPr/>
      <dgm:t>
        <a:bodyPr/>
        <a:lstStyle/>
        <a:p>
          <a:endParaRPr lang="es-PE"/>
        </a:p>
      </dgm:t>
    </dgm:pt>
    <dgm:pt modelId="{BA398B4A-CF1E-43F1-8C05-7C3A185BF0EF}" type="pres">
      <dgm:prSet presAssocID="{959FFDEF-098C-4313-8745-FD8AA457407E}" presName="hierChild4" presStyleCnt="0"/>
      <dgm:spPr/>
    </dgm:pt>
    <dgm:pt modelId="{4E7CC541-90E7-4661-9D0D-33B7268FBC7B}" type="pres">
      <dgm:prSet presAssocID="{959FFDEF-098C-4313-8745-FD8AA457407E}" presName="hierChild5" presStyleCnt="0"/>
      <dgm:spPr/>
    </dgm:pt>
    <dgm:pt modelId="{315F0442-6EB5-4E8D-8129-65B8413A6687}" type="pres">
      <dgm:prSet presAssocID="{BE9FE001-A879-4533-9350-DA6A544A482E}" presName="hierChild3" presStyleCnt="0"/>
      <dgm:spPr/>
    </dgm:pt>
    <dgm:pt modelId="{A68FA95B-341C-4106-8AF6-413A285E8AAD}" type="pres">
      <dgm:prSet presAssocID="{D20CCC51-E993-4313-B08C-B76A661ED008}" presName="Name111" presStyleLbl="parChTrans1D2" presStyleIdx="3" presStyleCnt="4"/>
      <dgm:spPr/>
      <dgm:t>
        <a:bodyPr/>
        <a:lstStyle/>
        <a:p>
          <a:endParaRPr lang="es-PE"/>
        </a:p>
      </dgm:t>
    </dgm:pt>
    <dgm:pt modelId="{55931931-C15B-4C58-A427-202FC96A1BB2}" type="pres">
      <dgm:prSet presAssocID="{981959EB-6392-409B-831C-80D5247C004F}" presName="hierRoot3" presStyleCnt="0">
        <dgm:presLayoutVars>
          <dgm:hierBranch val="init"/>
        </dgm:presLayoutVars>
      </dgm:prSet>
      <dgm:spPr/>
    </dgm:pt>
    <dgm:pt modelId="{897ABB0A-648F-413B-9859-968A9C396EBC}" type="pres">
      <dgm:prSet presAssocID="{981959EB-6392-409B-831C-80D5247C004F}" presName="rootComposite3" presStyleCnt="0"/>
      <dgm:spPr/>
    </dgm:pt>
    <dgm:pt modelId="{096D4500-1DD0-4882-AA6B-63EEFFCB7772}" type="pres">
      <dgm:prSet presAssocID="{981959EB-6392-409B-831C-80D5247C004F}" presName="rootText3" presStyleLbl="asst1" presStyleIdx="0" presStyleCnt="1" custScaleX="131671" custLinFactNeighborX="-348" custLinFactNeighborY="-9763">
        <dgm:presLayoutVars>
          <dgm:chPref val="3"/>
        </dgm:presLayoutVars>
      </dgm:prSet>
      <dgm:spPr/>
      <dgm:t>
        <a:bodyPr/>
        <a:lstStyle/>
        <a:p>
          <a:endParaRPr lang="es-PE"/>
        </a:p>
      </dgm:t>
    </dgm:pt>
    <dgm:pt modelId="{B169A35F-345E-4685-B9D1-A1816D1AF4BC}" type="pres">
      <dgm:prSet presAssocID="{981959EB-6392-409B-831C-80D5247C004F}" presName="rootConnector3" presStyleLbl="asst1" presStyleIdx="0" presStyleCnt="1"/>
      <dgm:spPr/>
      <dgm:t>
        <a:bodyPr/>
        <a:lstStyle/>
        <a:p>
          <a:endParaRPr lang="es-PE"/>
        </a:p>
      </dgm:t>
    </dgm:pt>
    <dgm:pt modelId="{222F418F-9AC0-4802-804D-D0CBE63B3F0C}" type="pres">
      <dgm:prSet presAssocID="{981959EB-6392-409B-831C-80D5247C004F}" presName="hierChild6" presStyleCnt="0"/>
      <dgm:spPr/>
    </dgm:pt>
    <dgm:pt modelId="{53572FA4-709D-4AD3-862B-8F100D726FB2}" type="pres">
      <dgm:prSet presAssocID="{981959EB-6392-409B-831C-80D5247C004F}" presName="hierChild7" presStyleCnt="0"/>
      <dgm:spPr/>
    </dgm:pt>
  </dgm:ptLst>
  <dgm:cxnLst>
    <dgm:cxn modelId="{0003ECDA-D4D6-4476-8C7F-0C38004813AF}" type="presOf" srcId="{0AE3FAF9-B3A5-4A6A-943A-205AAC90BF77}" destId="{20C9D2BD-A69D-416A-A371-ED8627B0EE40}" srcOrd="0" destOrd="0" presId="urn:microsoft.com/office/officeart/2005/8/layout/orgChart1"/>
    <dgm:cxn modelId="{C489AB01-24C2-4812-8E11-070FE938578E}" type="presOf" srcId="{981959EB-6392-409B-831C-80D5247C004F}" destId="{B169A35F-345E-4685-B9D1-A1816D1AF4BC}" srcOrd="1" destOrd="0" presId="urn:microsoft.com/office/officeart/2005/8/layout/orgChart1"/>
    <dgm:cxn modelId="{A353BAD6-FD08-4FB5-A499-BEAE8B62EE5E}" type="presOf" srcId="{DA5721D4-7A0C-4D7B-97FA-9D463B151A61}" destId="{03F8D492-778F-4272-BAB4-22608AC4DC8E}" srcOrd="0" destOrd="0" presId="urn:microsoft.com/office/officeart/2005/8/layout/orgChart1"/>
    <dgm:cxn modelId="{CC14C866-4268-4198-85CC-4B713BE9F86F}" srcId="{BE9FE001-A879-4533-9350-DA6A544A482E}" destId="{981959EB-6392-409B-831C-80D5247C004F}" srcOrd="0" destOrd="0" parTransId="{D20CCC51-E993-4313-B08C-B76A661ED008}" sibTransId="{1186A6A6-4758-45FB-ABF5-0D3A60071B31}"/>
    <dgm:cxn modelId="{7CCDF915-9734-44C5-BB58-60C6EB4EC741}" type="presOf" srcId="{959FFDEF-098C-4313-8745-FD8AA457407E}" destId="{62CBAA35-0FAD-4741-90C0-5853D0ADB91A}" srcOrd="0" destOrd="0" presId="urn:microsoft.com/office/officeart/2005/8/layout/orgChart1"/>
    <dgm:cxn modelId="{96A6CE71-F17F-4F5D-AE1D-BB7A48A1EDC9}" srcId="{BE9FE001-A879-4533-9350-DA6A544A482E}" destId="{959FFDEF-098C-4313-8745-FD8AA457407E}" srcOrd="3" destOrd="0" parTransId="{B6F2CA39-CD4F-4B93-8492-BA8BB67329D4}" sibTransId="{153D0653-DE11-489A-A02C-5D5C30FABC52}"/>
    <dgm:cxn modelId="{D4C10C6E-F7B3-4110-BE56-4664286F2576}" type="presOf" srcId="{F10DAAEB-C836-43A4-9143-F695198BB2CF}" destId="{9759098D-300A-45D7-889C-6C7A8CC9D4AE}" srcOrd="0" destOrd="0" presId="urn:microsoft.com/office/officeart/2005/8/layout/orgChart1"/>
    <dgm:cxn modelId="{F063069A-019D-4B65-8F20-C68452C987A3}" type="presOf" srcId="{CB5416D9-29ED-4741-8DB6-81891E7D68BF}" destId="{B9287873-C03B-4FDC-B235-2402267D4030}" srcOrd="1" destOrd="0" presId="urn:microsoft.com/office/officeart/2005/8/layout/orgChart1"/>
    <dgm:cxn modelId="{6F160171-5872-4E69-B097-2B42A6D54341}" srcId="{BE9FE001-A879-4533-9350-DA6A544A482E}" destId="{DA5721D4-7A0C-4D7B-97FA-9D463B151A61}" srcOrd="2" destOrd="0" parTransId="{C44D6371-B242-4F0A-9185-E98668FD3A12}" sibTransId="{77EC68B0-A949-4A15-8C05-65809AC0707B}"/>
    <dgm:cxn modelId="{1562CAE9-C49A-428E-AF23-50B60676EEA0}" type="presOf" srcId="{C44D6371-B242-4F0A-9185-E98668FD3A12}" destId="{161C5926-D541-40CA-BB40-CACF20A99F78}" srcOrd="0" destOrd="0" presId="urn:microsoft.com/office/officeart/2005/8/layout/orgChart1"/>
    <dgm:cxn modelId="{780387F2-3BA9-4AD1-938C-7F965BCD1790}" srcId="{BE9FE001-A879-4533-9350-DA6A544A482E}" destId="{CB5416D9-29ED-4741-8DB6-81891E7D68BF}" srcOrd="1" destOrd="0" parTransId="{F10DAAEB-C836-43A4-9143-F695198BB2CF}" sibTransId="{03295250-C77B-49DE-A284-70F24BF50AA1}"/>
    <dgm:cxn modelId="{62971FBF-3876-4ED5-B34A-082790559915}" type="presOf" srcId="{BE9FE001-A879-4533-9350-DA6A544A482E}" destId="{58961828-575D-4E2F-AFFB-F4A8E44B4CB4}" srcOrd="1" destOrd="0" presId="urn:microsoft.com/office/officeart/2005/8/layout/orgChart1"/>
    <dgm:cxn modelId="{7E69C672-5631-45ED-83DF-769AF1461D32}" type="presOf" srcId="{D20CCC51-E993-4313-B08C-B76A661ED008}" destId="{A68FA95B-341C-4106-8AF6-413A285E8AAD}" srcOrd="0" destOrd="0" presId="urn:microsoft.com/office/officeart/2005/8/layout/orgChart1"/>
    <dgm:cxn modelId="{5CC9FE14-4CE2-42CA-A94D-D44C6578804C}" srcId="{0AE3FAF9-B3A5-4A6A-943A-205AAC90BF77}" destId="{BE9FE001-A879-4533-9350-DA6A544A482E}" srcOrd="0" destOrd="0" parTransId="{4F2D91D1-21F4-4F70-A604-69DD0A05F494}" sibTransId="{35BDB2E6-F82F-4A6C-95E9-12205FC903BC}"/>
    <dgm:cxn modelId="{D78157F7-A42F-419D-9CBB-4E08903A21E4}" type="presOf" srcId="{959FFDEF-098C-4313-8745-FD8AA457407E}" destId="{DDA2458C-93F2-44D5-8093-C916ECD72828}" srcOrd="1" destOrd="0" presId="urn:microsoft.com/office/officeart/2005/8/layout/orgChart1"/>
    <dgm:cxn modelId="{CAA5B78A-B7E7-4BE6-BF17-6BE24D95A7F5}" type="presOf" srcId="{CB5416D9-29ED-4741-8DB6-81891E7D68BF}" destId="{D088A356-83D1-4252-8FB9-CF02E85FC8C7}" srcOrd="0" destOrd="0" presId="urn:microsoft.com/office/officeart/2005/8/layout/orgChart1"/>
    <dgm:cxn modelId="{725DF103-7359-49C8-AB80-967BDFE99D69}" type="presOf" srcId="{DA5721D4-7A0C-4D7B-97FA-9D463B151A61}" destId="{A102045D-067A-4536-A976-6C48F5694D1C}" srcOrd="1" destOrd="0" presId="urn:microsoft.com/office/officeart/2005/8/layout/orgChart1"/>
    <dgm:cxn modelId="{63561A8B-0626-4891-9847-631BABB78D7D}" type="presOf" srcId="{B6F2CA39-CD4F-4B93-8492-BA8BB67329D4}" destId="{E311D84C-9F63-41FA-8448-4084EC0871FC}" srcOrd="0" destOrd="0" presId="urn:microsoft.com/office/officeart/2005/8/layout/orgChart1"/>
    <dgm:cxn modelId="{6AF5D86C-13F7-4999-8B4C-CB14D186F58C}" type="presOf" srcId="{981959EB-6392-409B-831C-80D5247C004F}" destId="{096D4500-1DD0-4882-AA6B-63EEFFCB7772}" srcOrd="0" destOrd="0" presId="urn:microsoft.com/office/officeart/2005/8/layout/orgChart1"/>
    <dgm:cxn modelId="{82523D49-F069-45CD-A939-8431A24D6B68}" type="presOf" srcId="{BE9FE001-A879-4533-9350-DA6A544A482E}" destId="{A2C82976-1743-4151-AD1F-558CAC3EE58D}" srcOrd="0" destOrd="0" presId="urn:microsoft.com/office/officeart/2005/8/layout/orgChart1"/>
    <dgm:cxn modelId="{E39E8B34-6DAD-439D-8C60-A4C46E9E1694}" type="presParOf" srcId="{20C9D2BD-A69D-416A-A371-ED8627B0EE40}" destId="{07B6EF64-0BA7-426A-B6E1-603C630AF803}" srcOrd="0" destOrd="0" presId="urn:microsoft.com/office/officeart/2005/8/layout/orgChart1"/>
    <dgm:cxn modelId="{AC7109A7-A650-44A0-9929-CCE9F13DCE94}" type="presParOf" srcId="{07B6EF64-0BA7-426A-B6E1-603C630AF803}" destId="{590B4DCF-07F1-4928-B575-E4FCFF72F944}" srcOrd="0" destOrd="0" presId="urn:microsoft.com/office/officeart/2005/8/layout/orgChart1"/>
    <dgm:cxn modelId="{C2CD669A-ACA7-4D38-AD38-E6A95AC476C3}" type="presParOf" srcId="{590B4DCF-07F1-4928-B575-E4FCFF72F944}" destId="{A2C82976-1743-4151-AD1F-558CAC3EE58D}" srcOrd="0" destOrd="0" presId="urn:microsoft.com/office/officeart/2005/8/layout/orgChart1"/>
    <dgm:cxn modelId="{F3B386ED-2C41-4696-8DCB-568C1AA3D9C8}" type="presParOf" srcId="{590B4DCF-07F1-4928-B575-E4FCFF72F944}" destId="{58961828-575D-4E2F-AFFB-F4A8E44B4CB4}" srcOrd="1" destOrd="0" presId="urn:microsoft.com/office/officeart/2005/8/layout/orgChart1"/>
    <dgm:cxn modelId="{C5922B6F-7862-41BB-9E4E-CD4709ADCB23}" type="presParOf" srcId="{07B6EF64-0BA7-426A-B6E1-603C630AF803}" destId="{955700A4-BE34-49EE-98CD-ACFE4AC73C78}" srcOrd="1" destOrd="0" presId="urn:microsoft.com/office/officeart/2005/8/layout/orgChart1"/>
    <dgm:cxn modelId="{E1432A4D-8143-41DC-AABF-1ACB01C43D1C}" type="presParOf" srcId="{955700A4-BE34-49EE-98CD-ACFE4AC73C78}" destId="{9759098D-300A-45D7-889C-6C7A8CC9D4AE}" srcOrd="0" destOrd="0" presId="urn:microsoft.com/office/officeart/2005/8/layout/orgChart1"/>
    <dgm:cxn modelId="{6265E53E-1379-4202-B747-D1E882C279A4}" type="presParOf" srcId="{955700A4-BE34-49EE-98CD-ACFE4AC73C78}" destId="{CCB1D081-42D8-4153-AD81-2CEC5821C26D}" srcOrd="1" destOrd="0" presId="urn:microsoft.com/office/officeart/2005/8/layout/orgChart1"/>
    <dgm:cxn modelId="{9D965BDF-E93E-4064-86AF-661BB894D7A5}" type="presParOf" srcId="{CCB1D081-42D8-4153-AD81-2CEC5821C26D}" destId="{BA7E0E56-659E-49F5-918E-60482C849A87}" srcOrd="0" destOrd="0" presId="urn:microsoft.com/office/officeart/2005/8/layout/orgChart1"/>
    <dgm:cxn modelId="{1DC21C4A-FD04-4C19-9315-E4A22C4D624A}" type="presParOf" srcId="{BA7E0E56-659E-49F5-918E-60482C849A87}" destId="{D088A356-83D1-4252-8FB9-CF02E85FC8C7}" srcOrd="0" destOrd="0" presId="urn:microsoft.com/office/officeart/2005/8/layout/orgChart1"/>
    <dgm:cxn modelId="{E7C4AE1D-D981-4A06-BF1E-65B07D51DCED}" type="presParOf" srcId="{BA7E0E56-659E-49F5-918E-60482C849A87}" destId="{B9287873-C03B-4FDC-B235-2402267D4030}" srcOrd="1" destOrd="0" presId="urn:microsoft.com/office/officeart/2005/8/layout/orgChart1"/>
    <dgm:cxn modelId="{3A209725-BF0D-4DB6-BB2C-A15E2BD39D25}" type="presParOf" srcId="{CCB1D081-42D8-4153-AD81-2CEC5821C26D}" destId="{913DF0F4-6796-416E-914F-6372DE531A11}" srcOrd="1" destOrd="0" presId="urn:microsoft.com/office/officeart/2005/8/layout/orgChart1"/>
    <dgm:cxn modelId="{79C0DA64-7CA7-4ECF-A786-F6C91D287E3E}" type="presParOf" srcId="{CCB1D081-42D8-4153-AD81-2CEC5821C26D}" destId="{273CDE83-746D-48E9-A23F-7001721F3D76}" srcOrd="2" destOrd="0" presId="urn:microsoft.com/office/officeart/2005/8/layout/orgChart1"/>
    <dgm:cxn modelId="{F12D99E5-3CD1-42D5-9804-A92583E6DB96}" type="presParOf" srcId="{955700A4-BE34-49EE-98CD-ACFE4AC73C78}" destId="{161C5926-D541-40CA-BB40-CACF20A99F78}" srcOrd="2" destOrd="0" presId="urn:microsoft.com/office/officeart/2005/8/layout/orgChart1"/>
    <dgm:cxn modelId="{66D6FBFF-9E29-4D31-9838-723704353FE2}" type="presParOf" srcId="{955700A4-BE34-49EE-98CD-ACFE4AC73C78}" destId="{63DE3C8E-E948-4461-860D-95DB7D53C483}" srcOrd="3" destOrd="0" presId="urn:microsoft.com/office/officeart/2005/8/layout/orgChart1"/>
    <dgm:cxn modelId="{048A838D-082F-4B36-9EEB-28EAC529AD1B}" type="presParOf" srcId="{63DE3C8E-E948-4461-860D-95DB7D53C483}" destId="{C675BFBA-41AA-484C-B862-C32685E1473D}" srcOrd="0" destOrd="0" presId="urn:microsoft.com/office/officeart/2005/8/layout/orgChart1"/>
    <dgm:cxn modelId="{5C036E06-AEE6-4CC0-A36F-B6FBE8FA167F}" type="presParOf" srcId="{C675BFBA-41AA-484C-B862-C32685E1473D}" destId="{03F8D492-778F-4272-BAB4-22608AC4DC8E}" srcOrd="0" destOrd="0" presId="urn:microsoft.com/office/officeart/2005/8/layout/orgChart1"/>
    <dgm:cxn modelId="{98094B0B-364B-4E86-AE31-AF130C1DB5F3}" type="presParOf" srcId="{C675BFBA-41AA-484C-B862-C32685E1473D}" destId="{A102045D-067A-4536-A976-6C48F5694D1C}" srcOrd="1" destOrd="0" presId="urn:microsoft.com/office/officeart/2005/8/layout/orgChart1"/>
    <dgm:cxn modelId="{D50FD871-BB25-4FC7-AAC4-BEA92E67A40E}" type="presParOf" srcId="{63DE3C8E-E948-4461-860D-95DB7D53C483}" destId="{E7CD0D8A-786C-48B6-A421-6AD7AC0F1943}" srcOrd="1" destOrd="0" presId="urn:microsoft.com/office/officeart/2005/8/layout/orgChart1"/>
    <dgm:cxn modelId="{9F7D2445-4E63-4C0E-A028-65AB45CA5A36}" type="presParOf" srcId="{63DE3C8E-E948-4461-860D-95DB7D53C483}" destId="{E00561F6-6D77-4EEA-ADCD-B159FBB52C45}" srcOrd="2" destOrd="0" presId="urn:microsoft.com/office/officeart/2005/8/layout/orgChart1"/>
    <dgm:cxn modelId="{EC14B7D1-8712-4BFC-B206-ECF06253106F}" type="presParOf" srcId="{955700A4-BE34-49EE-98CD-ACFE4AC73C78}" destId="{E311D84C-9F63-41FA-8448-4084EC0871FC}" srcOrd="4" destOrd="0" presId="urn:microsoft.com/office/officeart/2005/8/layout/orgChart1"/>
    <dgm:cxn modelId="{10579936-6B2E-47D5-8A8E-1DBC1B1EF3B4}" type="presParOf" srcId="{955700A4-BE34-49EE-98CD-ACFE4AC73C78}" destId="{ECF70009-8A77-4262-B86E-869ACFCF2A0C}" srcOrd="5" destOrd="0" presId="urn:microsoft.com/office/officeart/2005/8/layout/orgChart1"/>
    <dgm:cxn modelId="{46484A1A-EA59-41BA-969F-0611DD193360}" type="presParOf" srcId="{ECF70009-8A77-4262-B86E-869ACFCF2A0C}" destId="{A75EBE74-1982-495B-91CC-06D1301B3BF6}" srcOrd="0" destOrd="0" presId="urn:microsoft.com/office/officeart/2005/8/layout/orgChart1"/>
    <dgm:cxn modelId="{5EFED7AD-4CFD-4D4B-9B60-6584438EF86D}" type="presParOf" srcId="{A75EBE74-1982-495B-91CC-06D1301B3BF6}" destId="{62CBAA35-0FAD-4741-90C0-5853D0ADB91A}" srcOrd="0" destOrd="0" presId="urn:microsoft.com/office/officeart/2005/8/layout/orgChart1"/>
    <dgm:cxn modelId="{25146CD5-32B5-4629-A22A-F2D85AED68D9}" type="presParOf" srcId="{A75EBE74-1982-495B-91CC-06D1301B3BF6}" destId="{DDA2458C-93F2-44D5-8093-C916ECD72828}" srcOrd="1" destOrd="0" presId="urn:microsoft.com/office/officeart/2005/8/layout/orgChart1"/>
    <dgm:cxn modelId="{211C121A-46D6-47CA-BD85-D8CE3A8A2F03}" type="presParOf" srcId="{ECF70009-8A77-4262-B86E-869ACFCF2A0C}" destId="{BA398B4A-CF1E-43F1-8C05-7C3A185BF0EF}" srcOrd="1" destOrd="0" presId="urn:microsoft.com/office/officeart/2005/8/layout/orgChart1"/>
    <dgm:cxn modelId="{30629DEE-1042-44FE-8FD9-C342ACAA5544}" type="presParOf" srcId="{ECF70009-8A77-4262-B86E-869ACFCF2A0C}" destId="{4E7CC541-90E7-4661-9D0D-33B7268FBC7B}" srcOrd="2" destOrd="0" presId="urn:microsoft.com/office/officeart/2005/8/layout/orgChart1"/>
    <dgm:cxn modelId="{3A2CA930-30E6-4B6D-A8B7-0319B646BDE6}" type="presParOf" srcId="{07B6EF64-0BA7-426A-B6E1-603C630AF803}" destId="{315F0442-6EB5-4E8D-8129-65B8413A6687}" srcOrd="2" destOrd="0" presId="urn:microsoft.com/office/officeart/2005/8/layout/orgChart1"/>
    <dgm:cxn modelId="{E1762A87-5BAE-4A39-A6F6-CF23DE020CC7}" type="presParOf" srcId="{315F0442-6EB5-4E8D-8129-65B8413A6687}" destId="{A68FA95B-341C-4106-8AF6-413A285E8AAD}" srcOrd="0" destOrd="0" presId="urn:microsoft.com/office/officeart/2005/8/layout/orgChart1"/>
    <dgm:cxn modelId="{265DC3CC-B58E-47ED-8F69-FAB6060E11CB}" type="presParOf" srcId="{315F0442-6EB5-4E8D-8129-65B8413A6687}" destId="{55931931-C15B-4C58-A427-202FC96A1BB2}" srcOrd="1" destOrd="0" presId="urn:microsoft.com/office/officeart/2005/8/layout/orgChart1"/>
    <dgm:cxn modelId="{EAE36AC0-6AD3-4F1F-8AA9-9ED78AF76012}" type="presParOf" srcId="{55931931-C15B-4C58-A427-202FC96A1BB2}" destId="{897ABB0A-648F-413B-9859-968A9C396EBC}" srcOrd="0" destOrd="0" presId="urn:microsoft.com/office/officeart/2005/8/layout/orgChart1"/>
    <dgm:cxn modelId="{208841BD-C645-40EE-931A-5AC249B692BA}" type="presParOf" srcId="{897ABB0A-648F-413B-9859-968A9C396EBC}" destId="{096D4500-1DD0-4882-AA6B-63EEFFCB7772}" srcOrd="0" destOrd="0" presId="urn:microsoft.com/office/officeart/2005/8/layout/orgChart1"/>
    <dgm:cxn modelId="{65AE9D76-82F9-4F30-B007-14CB38A5F7A3}" type="presParOf" srcId="{897ABB0A-648F-413B-9859-968A9C396EBC}" destId="{B169A35F-345E-4685-B9D1-A1816D1AF4BC}" srcOrd="1" destOrd="0" presId="urn:microsoft.com/office/officeart/2005/8/layout/orgChart1"/>
    <dgm:cxn modelId="{A009142B-8055-4E8B-BDE6-FE692162EFCF}" type="presParOf" srcId="{55931931-C15B-4C58-A427-202FC96A1BB2}" destId="{222F418F-9AC0-4802-804D-D0CBE63B3F0C}" srcOrd="1" destOrd="0" presId="urn:microsoft.com/office/officeart/2005/8/layout/orgChart1"/>
    <dgm:cxn modelId="{17EB981F-1C6D-45C2-A1D8-13F847F0E7E2}" type="presParOf" srcId="{55931931-C15B-4C58-A427-202FC96A1BB2}" destId="{53572FA4-709D-4AD3-862B-8F100D726FB2}" srcOrd="2" destOrd="0" presId="urn:microsoft.com/office/officeart/2005/8/layout/orgChart1"/>
  </dgm:cxnLst>
  <dgm:bg/>
  <dgm:whole/>
</dgm:dataModel>
</file>

<file path=ppt/diagrams/data17.xml><?xml version="1.0" encoding="utf-8"?>
<dgm:dataModel xmlns:dgm="http://schemas.openxmlformats.org/drawingml/2006/diagram" xmlns:a="http://schemas.openxmlformats.org/drawingml/2006/main">
  <dgm:ptLst>
    <dgm:pt modelId="{CCDE4D9E-15C6-4574-A6E4-A0B950E489CE}"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s-PE"/>
        </a:p>
      </dgm:t>
    </dgm:pt>
    <dgm:pt modelId="{081003DD-D82E-44AC-B52A-6546D4CAE2B1}" type="pres">
      <dgm:prSet presAssocID="{CCDE4D9E-15C6-4574-A6E4-A0B950E489CE}" presName="linearFlow" presStyleCnt="0">
        <dgm:presLayoutVars>
          <dgm:dir/>
          <dgm:animLvl val="lvl"/>
          <dgm:resizeHandles/>
        </dgm:presLayoutVars>
      </dgm:prSet>
      <dgm:spPr/>
      <dgm:t>
        <a:bodyPr/>
        <a:lstStyle/>
        <a:p>
          <a:endParaRPr lang="es-PE"/>
        </a:p>
      </dgm:t>
    </dgm:pt>
  </dgm:ptLst>
  <dgm:cxnLst>
    <dgm:cxn modelId="{E73D6CB4-DBC9-483F-AAC6-E8C4EFCB69E0}" type="presOf" srcId="{CCDE4D9E-15C6-4574-A6E4-A0B950E489CE}" destId="{081003DD-D82E-44AC-B52A-6546D4CAE2B1}" srcOrd="0" destOrd="0" presId="urn:microsoft.com/office/officeart/2005/8/layout/hList2"/>
  </dgm:cxnLst>
  <dgm:bg/>
  <dgm:whole/>
</dgm:dataModel>
</file>

<file path=ppt/diagrams/data18.xml><?xml version="1.0" encoding="utf-8"?>
<dgm:dataModel xmlns:dgm="http://schemas.openxmlformats.org/drawingml/2006/diagram" xmlns:a="http://schemas.openxmlformats.org/drawingml/2006/main">
  <dgm:ptLst>
    <dgm:pt modelId="{EA6C8FDC-DD54-4751-A743-59EDFA78B64E}"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PE"/>
        </a:p>
      </dgm:t>
    </dgm:pt>
    <dgm:pt modelId="{B4C2F53F-DFCF-44D8-B0CD-A491A0A9FB25}">
      <dgm:prSet phldrT="[Texto]" custT="1"/>
      <dgm:spPr>
        <a:solidFill>
          <a:schemeClr val="accent5">
            <a:lumMod val="40000"/>
            <a:lumOff val="60000"/>
          </a:schemeClr>
        </a:solidFill>
        <a:ln>
          <a:solidFill>
            <a:schemeClr val="accent1"/>
          </a:solidFill>
        </a:ln>
      </dgm:spPr>
      <dgm:t>
        <a:bodyPr/>
        <a:lstStyle/>
        <a:p>
          <a:r>
            <a:rPr lang="es-PE" sz="2000" b="1" dirty="0" smtClean="0">
              <a:solidFill>
                <a:schemeClr val="tx1">
                  <a:lumMod val="75000"/>
                </a:schemeClr>
              </a:solidFill>
            </a:rPr>
            <a:t>SERVIR</a:t>
          </a:r>
          <a:endParaRPr lang="es-PE" sz="2000" b="1" dirty="0">
            <a:solidFill>
              <a:schemeClr val="tx1">
                <a:lumMod val="75000"/>
              </a:schemeClr>
            </a:solidFill>
          </a:endParaRPr>
        </a:p>
      </dgm:t>
    </dgm:pt>
    <dgm:pt modelId="{776752B9-CEE5-494C-BD16-940A17452891}" type="parTrans" cxnId="{65A3939A-5190-425D-8600-DA2E7EFD0DDA}">
      <dgm:prSet/>
      <dgm:spPr/>
      <dgm:t>
        <a:bodyPr/>
        <a:lstStyle/>
        <a:p>
          <a:endParaRPr lang="es-PE"/>
        </a:p>
      </dgm:t>
    </dgm:pt>
    <dgm:pt modelId="{10696E99-FB0F-4CC7-A5FA-9E565221451E}" type="sibTrans" cxnId="{65A3939A-5190-425D-8600-DA2E7EFD0DDA}">
      <dgm:prSet/>
      <dgm:spPr/>
      <dgm:t>
        <a:bodyPr/>
        <a:lstStyle/>
        <a:p>
          <a:endParaRPr lang="es-PE"/>
        </a:p>
      </dgm:t>
    </dgm:pt>
    <dgm:pt modelId="{7EE88671-7F5F-477C-8A6A-AB4EB7A87EF5}">
      <dgm:prSet phldrT="[Texto]" custT="1"/>
      <dgm:spPr>
        <a:noFill/>
        <a:ln>
          <a:solidFill>
            <a:schemeClr val="accent1"/>
          </a:solidFill>
        </a:ln>
      </dgm:spPr>
      <dgm:t>
        <a:bodyPr/>
        <a:lstStyle/>
        <a:p>
          <a:pPr algn="just"/>
          <a:r>
            <a:rPr lang="es-PE" sz="1600" dirty="0" smtClean="0"/>
            <a:t>Puede supervisar la realización de los concursos públicos de méritos abiertos para la incorporación de directivos públicos mediante los lineamientos que se establezcan para dicho fin y de conformidad al Decreto Legislativo Nº 1023.</a:t>
          </a:r>
          <a:endParaRPr lang="es-PE" sz="1600" dirty="0">
            <a:solidFill>
              <a:schemeClr val="tx1">
                <a:lumMod val="75000"/>
              </a:schemeClr>
            </a:solidFill>
          </a:endParaRPr>
        </a:p>
      </dgm:t>
    </dgm:pt>
    <dgm:pt modelId="{13504B97-435C-44F6-8945-DA519385E78F}" type="parTrans" cxnId="{7B22DFCF-0D75-4779-A539-8968C32F5D49}">
      <dgm:prSet/>
      <dgm:spPr/>
      <dgm:t>
        <a:bodyPr/>
        <a:lstStyle/>
        <a:p>
          <a:endParaRPr lang="es-PE"/>
        </a:p>
      </dgm:t>
    </dgm:pt>
    <dgm:pt modelId="{E12E6D35-92B2-44A5-89C8-766287AA6838}" type="sibTrans" cxnId="{7B22DFCF-0D75-4779-A539-8968C32F5D49}">
      <dgm:prSet/>
      <dgm:spPr/>
      <dgm:t>
        <a:bodyPr/>
        <a:lstStyle/>
        <a:p>
          <a:endParaRPr lang="es-PE"/>
        </a:p>
      </dgm:t>
    </dgm:pt>
    <dgm:pt modelId="{3B59E50C-5749-4702-8255-03D82ECF2A50}" type="pres">
      <dgm:prSet presAssocID="{EA6C8FDC-DD54-4751-A743-59EDFA78B64E}" presName="list" presStyleCnt="0">
        <dgm:presLayoutVars>
          <dgm:dir/>
          <dgm:animLvl val="lvl"/>
        </dgm:presLayoutVars>
      </dgm:prSet>
      <dgm:spPr/>
      <dgm:t>
        <a:bodyPr/>
        <a:lstStyle/>
        <a:p>
          <a:endParaRPr lang="es-PE"/>
        </a:p>
      </dgm:t>
    </dgm:pt>
    <dgm:pt modelId="{3A147413-6E2E-4840-860D-898474E326D3}" type="pres">
      <dgm:prSet presAssocID="{B4C2F53F-DFCF-44D8-B0CD-A491A0A9FB25}" presName="posSpace" presStyleCnt="0"/>
      <dgm:spPr/>
    </dgm:pt>
    <dgm:pt modelId="{72914DCB-9D45-44EE-8A99-37699CA556CC}" type="pres">
      <dgm:prSet presAssocID="{B4C2F53F-DFCF-44D8-B0CD-A491A0A9FB25}" presName="vertFlow" presStyleCnt="0"/>
      <dgm:spPr/>
    </dgm:pt>
    <dgm:pt modelId="{F1276B3B-37A8-4531-AE67-C4061A1A2B65}" type="pres">
      <dgm:prSet presAssocID="{B4C2F53F-DFCF-44D8-B0CD-A491A0A9FB25}" presName="topSpace" presStyleCnt="0"/>
      <dgm:spPr/>
    </dgm:pt>
    <dgm:pt modelId="{E9A23295-D2CA-411C-8183-C79E71CDCE7C}" type="pres">
      <dgm:prSet presAssocID="{B4C2F53F-DFCF-44D8-B0CD-A491A0A9FB25}" presName="firstComp" presStyleCnt="0"/>
      <dgm:spPr/>
    </dgm:pt>
    <dgm:pt modelId="{A581B325-1481-4202-9B15-88EB7F38AE5B}" type="pres">
      <dgm:prSet presAssocID="{B4C2F53F-DFCF-44D8-B0CD-A491A0A9FB25}" presName="firstChild" presStyleLbl="bgAccFollowNode1" presStyleIdx="0" presStyleCnt="1" custScaleX="113987"/>
      <dgm:spPr/>
      <dgm:t>
        <a:bodyPr/>
        <a:lstStyle/>
        <a:p>
          <a:endParaRPr lang="es-PE"/>
        </a:p>
      </dgm:t>
    </dgm:pt>
    <dgm:pt modelId="{B5FDFFE2-0397-4B32-A8FA-A41C31B553BA}" type="pres">
      <dgm:prSet presAssocID="{B4C2F53F-DFCF-44D8-B0CD-A491A0A9FB25}" presName="firstChildTx" presStyleLbl="bgAccFollowNode1" presStyleIdx="0" presStyleCnt="1">
        <dgm:presLayoutVars>
          <dgm:bulletEnabled val="1"/>
        </dgm:presLayoutVars>
      </dgm:prSet>
      <dgm:spPr/>
      <dgm:t>
        <a:bodyPr/>
        <a:lstStyle/>
        <a:p>
          <a:endParaRPr lang="es-PE"/>
        </a:p>
      </dgm:t>
    </dgm:pt>
    <dgm:pt modelId="{F643254B-823F-4AC7-A466-6BED4EF06AF2}" type="pres">
      <dgm:prSet presAssocID="{B4C2F53F-DFCF-44D8-B0CD-A491A0A9FB25}" presName="negSpace" presStyleCnt="0"/>
      <dgm:spPr/>
    </dgm:pt>
    <dgm:pt modelId="{803C7A1F-06C9-425F-A3AB-11E65E668B24}" type="pres">
      <dgm:prSet presAssocID="{B4C2F53F-DFCF-44D8-B0CD-A491A0A9FB25}" presName="circle" presStyleLbl="node1" presStyleIdx="0" presStyleCnt="1" custScaleX="92615" custScaleY="76652" custLinFactNeighborX="-13052" custLinFactNeighborY="2902"/>
      <dgm:spPr/>
      <dgm:t>
        <a:bodyPr/>
        <a:lstStyle/>
        <a:p>
          <a:endParaRPr lang="es-PE"/>
        </a:p>
      </dgm:t>
    </dgm:pt>
  </dgm:ptLst>
  <dgm:cxnLst>
    <dgm:cxn modelId="{65A3939A-5190-425D-8600-DA2E7EFD0DDA}" srcId="{EA6C8FDC-DD54-4751-A743-59EDFA78B64E}" destId="{B4C2F53F-DFCF-44D8-B0CD-A491A0A9FB25}" srcOrd="0" destOrd="0" parTransId="{776752B9-CEE5-494C-BD16-940A17452891}" sibTransId="{10696E99-FB0F-4CC7-A5FA-9E565221451E}"/>
    <dgm:cxn modelId="{1EEF6F7D-3F6B-46AB-A8EF-1590EC785F2C}" type="presOf" srcId="{7EE88671-7F5F-477C-8A6A-AB4EB7A87EF5}" destId="{A581B325-1481-4202-9B15-88EB7F38AE5B}" srcOrd="0" destOrd="0" presId="urn:microsoft.com/office/officeart/2005/8/layout/hList9"/>
    <dgm:cxn modelId="{631FF399-82DB-46A3-8C3F-287BABCA79B4}" type="presOf" srcId="{EA6C8FDC-DD54-4751-A743-59EDFA78B64E}" destId="{3B59E50C-5749-4702-8255-03D82ECF2A50}" srcOrd="0" destOrd="0" presId="urn:microsoft.com/office/officeart/2005/8/layout/hList9"/>
    <dgm:cxn modelId="{7465F6FC-AB67-4820-BC1A-4A2CC3E42565}" type="presOf" srcId="{7EE88671-7F5F-477C-8A6A-AB4EB7A87EF5}" destId="{B5FDFFE2-0397-4B32-A8FA-A41C31B553BA}" srcOrd="1" destOrd="0" presId="urn:microsoft.com/office/officeart/2005/8/layout/hList9"/>
    <dgm:cxn modelId="{0BDE71D4-5CD9-4950-9D6A-534C9354B9A0}" type="presOf" srcId="{B4C2F53F-DFCF-44D8-B0CD-A491A0A9FB25}" destId="{803C7A1F-06C9-425F-A3AB-11E65E668B24}" srcOrd="0" destOrd="0" presId="urn:microsoft.com/office/officeart/2005/8/layout/hList9"/>
    <dgm:cxn modelId="{7B22DFCF-0D75-4779-A539-8968C32F5D49}" srcId="{B4C2F53F-DFCF-44D8-B0CD-A491A0A9FB25}" destId="{7EE88671-7F5F-477C-8A6A-AB4EB7A87EF5}" srcOrd="0" destOrd="0" parTransId="{13504B97-435C-44F6-8945-DA519385E78F}" sibTransId="{E12E6D35-92B2-44A5-89C8-766287AA6838}"/>
    <dgm:cxn modelId="{7BB32800-5281-47D8-9884-C89C5EEB18D3}" type="presParOf" srcId="{3B59E50C-5749-4702-8255-03D82ECF2A50}" destId="{3A147413-6E2E-4840-860D-898474E326D3}" srcOrd="0" destOrd="0" presId="urn:microsoft.com/office/officeart/2005/8/layout/hList9"/>
    <dgm:cxn modelId="{828042EE-5885-4F84-90DE-B057E0F9F2DE}" type="presParOf" srcId="{3B59E50C-5749-4702-8255-03D82ECF2A50}" destId="{72914DCB-9D45-44EE-8A99-37699CA556CC}" srcOrd="1" destOrd="0" presId="urn:microsoft.com/office/officeart/2005/8/layout/hList9"/>
    <dgm:cxn modelId="{AAD001C2-94EA-4FEB-81FF-959DB954EA41}" type="presParOf" srcId="{72914DCB-9D45-44EE-8A99-37699CA556CC}" destId="{F1276B3B-37A8-4531-AE67-C4061A1A2B65}" srcOrd="0" destOrd="0" presId="urn:microsoft.com/office/officeart/2005/8/layout/hList9"/>
    <dgm:cxn modelId="{F2C9E825-8543-4F96-A9C7-6CFE6250FB89}" type="presParOf" srcId="{72914DCB-9D45-44EE-8A99-37699CA556CC}" destId="{E9A23295-D2CA-411C-8183-C79E71CDCE7C}" srcOrd="1" destOrd="0" presId="urn:microsoft.com/office/officeart/2005/8/layout/hList9"/>
    <dgm:cxn modelId="{F591D58C-301E-4D68-8130-42A9FADC7D0E}" type="presParOf" srcId="{E9A23295-D2CA-411C-8183-C79E71CDCE7C}" destId="{A581B325-1481-4202-9B15-88EB7F38AE5B}" srcOrd="0" destOrd="0" presId="urn:microsoft.com/office/officeart/2005/8/layout/hList9"/>
    <dgm:cxn modelId="{CAED595B-14C9-49A9-B21E-7E59F193A277}" type="presParOf" srcId="{E9A23295-D2CA-411C-8183-C79E71CDCE7C}" destId="{B5FDFFE2-0397-4B32-A8FA-A41C31B553BA}" srcOrd="1" destOrd="0" presId="urn:microsoft.com/office/officeart/2005/8/layout/hList9"/>
    <dgm:cxn modelId="{6E09666A-AEF7-4AE9-BECE-DE646148D658}" type="presParOf" srcId="{3B59E50C-5749-4702-8255-03D82ECF2A50}" destId="{F643254B-823F-4AC7-A466-6BED4EF06AF2}" srcOrd="2" destOrd="0" presId="urn:microsoft.com/office/officeart/2005/8/layout/hList9"/>
    <dgm:cxn modelId="{D7EBC9B1-BFA5-4F61-A716-A66D559754D6}" type="presParOf" srcId="{3B59E50C-5749-4702-8255-03D82ECF2A50}" destId="{803C7A1F-06C9-425F-A3AB-11E65E668B24}" srcOrd="3" destOrd="0" presId="urn:microsoft.com/office/officeart/2005/8/layout/hList9"/>
  </dgm:cxnLst>
  <dgm:bg/>
  <dgm:whole/>
</dgm:dataModel>
</file>

<file path=ppt/diagrams/data19.xml><?xml version="1.0" encoding="utf-8"?>
<dgm:dataModel xmlns:dgm="http://schemas.openxmlformats.org/drawingml/2006/diagram" xmlns:a="http://schemas.openxmlformats.org/drawingml/2006/main">
  <dgm:ptLst>
    <dgm:pt modelId="{AD70A9D8-C1FC-41B7-88B5-11D02DB9A7A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PE"/>
        </a:p>
      </dgm:t>
    </dgm:pt>
    <dgm:pt modelId="{6B892532-CD8F-40DF-83CF-DFF77BBDD1AA}">
      <dgm:prSet phldrT="[Texto]" custT="1"/>
      <dgm:spPr>
        <a:solidFill>
          <a:schemeClr val="accent5">
            <a:lumMod val="20000"/>
            <a:lumOff val="80000"/>
            <a:alpha val="50000"/>
          </a:schemeClr>
        </a:solidFill>
        <a:ln w="28575">
          <a:solidFill>
            <a:schemeClr val="accent1"/>
          </a:solidFill>
        </a:ln>
      </dgm:spPr>
      <dgm:t>
        <a:bodyPr/>
        <a:lstStyle/>
        <a:p>
          <a:r>
            <a:rPr lang="es-PE" sz="1400" dirty="0" smtClean="0">
              <a:solidFill>
                <a:schemeClr val="tx2">
                  <a:lumMod val="50000"/>
                </a:schemeClr>
              </a:solidFill>
            </a:rPr>
            <a:t>Incumplimiento  de metas</a:t>
          </a:r>
          <a:endParaRPr lang="es-PE" sz="1400" dirty="0"/>
        </a:p>
      </dgm:t>
    </dgm:pt>
    <dgm:pt modelId="{D9F5CEA7-A66F-498A-A2DF-9AC991A3779D}" type="parTrans" cxnId="{C2337BAF-43EC-4095-904C-2F11DF4F647F}">
      <dgm:prSet/>
      <dgm:spPr/>
      <dgm:t>
        <a:bodyPr/>
        <a:lstStyle/>
        <a:p>
          <a:endParaRPr lang="es-PE"/>
        </a:p>
      </dgm:t>
    </dgm:pt>
    <dgm:pt modelId="{71ED7622-7061-4E19-A01A-3D1CCFCA82CA}" type="sibTrans" cxnId="{C2337BAF-43EC-4095-904C-2F11DF4F647F}">
      <dgm:prSet/>
      <dgm:spPr>
        <a:ln w="38100">
          <a:solidFill>
            <a:schemeClr val="accent1"/>
          </a:solidFill>
        </a:ln>
      </dgm:spPr>
      <dgm:t>
        <a:bodyPr/>
        <a:lstStyle/>
        <a:p>
          <a:endParaRPr lang="es-PE"/>
        </a:p>
      </dgm:t>
    </dgm:pt>
    <dgm:pt modelId="{5B77B3AD-47CD-4991-8AB6-B7AE9CD0D3A2}">
      <dgm:prSet phldrT="[Texto]" custT="1"/>
      <dgm:spPr>
        <a:solidFill>
          <a:schemeClr val="accent5">
            <a:lumMod val="20000"/>
            <a:lumOff val="80000"/>
            <a:alpha val="50000"/>
          </a:schemeClr>
        </a:solidFill>
        <a:ln w="28575">
          <a:solidFill>
            <a:schemeClr val="accent1"/>
          </a:solidFill>
        </a:ln>
      </dgm:spPr>
      <dgm:t>
        <a:bodyPr/>
        <a:lstStyle/>
        <a:p>
          <a:r>
            <a:rPr lang="es-PE" sz="1400" dirty="0" smtClean="0">
              <a:solidFill>
                <a:schemeClr val="tx2">
                  <a:lumMod val="50000"/>
                </a:schemeClr>
              </a:solidFill>
            </a:rPr>
            <a:t>Vencimiento </a:t>
          </a:r>
        </a:p>
        <a:p>
          <a:r>
            <a:rPr lang="es-PE" sz="1400" dirty="0" smtClean="0">
              <a:solidFill>
                <a:schemeClr val="tx2">
                  <a:lumMod val="50000"/>
                </a:schemeClr>
              </a:solidFill>
            </a:rPr>
            <a:t>del plazo del contrato</a:t>
          </a:r>
          <a:endParaRPr lang="es-PE" sz="1400" dirty="0"/>
        </a:p>
      </dgm:t>
    </dgm:pt>
    <dgm:pt modelId="{40DCED27-3FB0-430B-BEF1-B91891269DC1}" type="parTrans" cxnId="{60553C19-F274-4388-9892-3523F0A7E1D6}">
      <dgm:prSet/>
      <dgm:spPr/>
      <dgm:t>
        <a:bodyPr/>
        <a:lstStyle/>
        <a:p>
          <a:endParaRPr lang="es-PE"/>
        </a:p>
      </dgm:t>
    </dgm:pt>
    <dgm:pt modelId="{0A47DEA9-D0CA-474E-9C1E-14CB771F1524}" type="sibTrans" cxnId="{60553C19-F274-4388-9892-3523F0A7E1D6}">
      <dgm:prSet/>
      <dgm:spPr>
        <a:ln w="38100">
          <a:solidFill>
            <a:schemeClr val="accent1"/>
          </a:solidFill>
        </a:ln>
      </dgm:spPr>
      <dgm:t>
        <a:bodyPr/>
        <a:lstStyle/>
        <a:p>
          <a:endParaRPr lang="es-PE"/>
        </a:p>
      </dgm:t>
    </dgm:pt>
    <dgm:pt modelId="{1E7A014F-E824-4B7F-A700-DA4CE0BD367C}">
      <dgm:prSet phldrT="[Texto]" custT="1"/>
      <dgm:spPr>
        <a:solidFill>
          <a:schemeClr val="accent5">
            <a:lumMod val="20000"/>
            <a:lumOff val="80000"/>
            <a:alpha val="50000"/>
          </a:schemeClr>
        </a:solidFill>
        <a:ln w="28575">
          <a:solidFill>
            <a:schemeClr val="accent1"/>
          </a:solidFill>
        </a:ln>
      </dgm:spPr>
      <dgm:t>
        <a:bodyPr/>
        <a:lstStyle/>
        <a:p>
          <a:r>
            <a:rPr lang="es-PE" sz="1400" dirty="0" smtClean="0">
              <a:solidFill>
                <a:schemeClr val="tx2">
                  <a:lumMod val="50000"/>
                </a:schemeClr>
              </a:solidFill>
            </a:rPr>
            <a:t>Asunción de cargo de funcionario público o de servidor de confianza.</a:t>
          </a:r>
          <a:endParaRPr lang="es-PE" sz="1400" dirty="0"/>
        </a:p>
      </dgm:t>
    </dgm:pt>
    <dgm:pt modelId="{C58DD878-9AD6-4F7D-8611-37E9E39CFC8E}" type="parTrans" cxnId="{448CA557-5F29-4EFA-9A23-3270D0DC577F}">
      <dgm:prSet/>
      <dgm:spPr/>
      <dgm:t>
        <a:bodyPr/>
        <a:lstStyle/>
        <a:p>
          <a:endParaRPr lang="es-PE"/>
        </a:p>
      </dgm:t>
    </dgm:pt>
    <dgm:pt modelId="{3C882BE4-F680-4A20-9D35-71B50733A98E}" type="sibTrans" cxnId="{448CA557-5F29-4EFA-9A23-3270D0DC577F}">
      <dgm:prSet/>
      <dgm:spPr>
        <a:ln w="38100">
          <a:solidFill>
            <a:schemeClr val="accent1"/>
          </a:solidFill>
        </a:ln>
      </dgm:spPr>
      <dgm:t>
        <a:bodyPr/>
        <a:lstStyle/>
        <a:p>
          <a:endParaRPr lang="es-PE"/>
        </a:p>
      </dgm:t>
    </dgm:pt>
    <dgm:pt modelId="{0A1A0984-32FE-4A3B-A40B-EF6B408444FA}">
      <dgm:prSet phldrT="[Texto]" custT="1"/>
      <dgm:spPr>
        <a:solidFill>
          <a:schemeClr val="accent5">
            <a:lumMod val="40000"/>
            <a:lumOff val="60000"/>
            <a:alpha val="50000"/>
          </a:schemeClr>
        </a:solidFill>
        <a:ln w="28575">
          <a:solidFill>
            <a:schemeClr val="accent1"/>
          </a:solidFill>
        </a:ln>
      </dgm:spPr>
      <dgm:t>
        <a:bodyPr/>
        <a:lstStyle/>
        <a:p>
          <a:r>
            <a:rPr lang="es-PE" sz="1600" b="1" dirty="0" smtClean="0">
              <a:solidFill>
                <a:schemeClr val="tx2">
                  <a:lumMod val="50000"/>
                </a:schemeClr>
              </a:solidFill>
            </a:rPr>
            <a:t>SIN PERJUICIO DE LO DISPUESTO EN EL ARTÍCULO 49 DEL LSC, LA CALIDAD DE DIRECTIVO PÚBLICO TAMBIÉN CONCLUYE POR:</a:t>
          </a:r>
          <a:endParaRPr lang="es-PE" sz="1600" b="1" dirty="0"/>
        </a:p>
      </dgm:t>
    </dgm:pt>
    <dgm:pt modelId="{5BBF4D2B-4F3B-4FE8-958A-ED9615163696}" type="parTrans" cxnId="{177DE1EB-F858-4BE0-A87F-69C5E4889E8B}">
      <dgm:prSet/>
      <dgm:spPr/>
      <dgm:t>
        <a:bodyPr/>
        <a:lstStyle/>
        <a:p>
          <a:endParaRPr lang="es-PE"/>
        </a:p>
      </dgm:t>
    </dgm:pt>
    <dgm:pt modelId="{30B35387-B8EC-481A-A3DD-DA64F8257D32}" type="sibTrans" cxnId="{177DE1EB-F858-4BE0-A87F-69C5E4889E8B}">
      <dgm:prSet/>
      <dgm:spPr>
        <a:ln w="38100">
          <a:solidFill>
            <a:schemeClr val="accent1"/>
          </a:solidFill>
        </a:ln>
      </dgm:spPr>
      <dgm:t>
        <a:bodyPr/>
        <a:lstStyle/>
        <a:p>
          <a:endParaRPr lang="es-PE"/>
        </a:p>
      </dgm:t>
    </dgm:pt>
    <dgm:pt modelId="{555F76AA-DC57-4063-A740-13DA6DBA7AE2}" type="pres">
      <dgm:prSet presAssocID="{AD70A9D8-C1FC-41B7-88B5-11D02DB9A7AD}" presName="diagram" presStyleCnt="0">
        <dgm:presLayoutVars>
          <dgm:chPref val="1"/>
          <dgm:dir/>
          <dgm:animOne val="branch"/>
          <dgm:animLvl val="lvl"/>
          <dgm:resizeHandles val="exact"/>
        </dgm:presLayoutVars>
      </dgm:prSet>
      <dgm:spPr/>
      <dgm:t>
        <a:bodyPr/>
        <a:lstStyle/>
        <a:p>
          <a:endParaRPr lang="es-PE"/>
        </a:p>
      </dgm:t>
    </dgm:pt>
    <dgm:pt modelId="{11382553-9D02-4246-8EE9-138329011173}" type="pres">
      <dgm:prSet presAssocID="{0A1A0984-32FE-4A3B-A40B-EF6B408444FA}" presName="root1" presStyleCnt="0"/>
      <dgm:spPr/>
    </dgm:pt>
    <dgm:pt modelId="{DBF0826E-8572-4F7E-9FAB-C213F5766E78}" type="pres">
      <dgm:prSet presAssocID="{0A1A0984-32FE-4A3B-A40B-EF6B408444FA}" presName="LevelOneTextNode" presStyleLbl="node0" presStyleIdx="0" presStyleCnt="1" custScaleX="125693" custScaleY="125533" custLinFactNeighborX="-11811" custLinFactNeighborY="-819">
        <dgm:presLayoutVars>
          <dgm:chPref val="3"/>
        </dgm:presLayoutVars>
      </dgm:prSet>
      <dgm:spPr/>
      <dgm:t>
        <a:bodyPr/>
        <a:lstStyle/>
        <a:p>
          <a:endParaRPr lang="es-PE"/>
        </a:p>
      </dgm:t>
    </dgm:pt>
    <dgm:pt modelId="{CA07A928-77DD-45A0-A736-75FF266D7C4E}" type="pres">
      <dgm:prSet presAssocID="{0A1A0984-32FE-4A3B-A40B-EF6B408444FA}" presName="level2hierChild" presStyleCnt="0"/>
      <dgm:spPr/>
    </dgm:pt>
    <dgm:pt modelId="{88504EF5-EE6D-445B-85CA-C83DA5DF3858}" type="pres">
      <dgm:prSet presAssocID="{D9F5CEA7-A66F-498A-A2DF-9AC991A3779D}" presName="conn2-1" presStyleLbl="parChTrans1D2" presStyleIdx="0" presStyleCnt="3"/>
      <dgm:spPr/>
      <dgm:t>
        <a:bodyPr/>
        <a:lstStyle/>
        <a:p>
          <a:endParaRPr lang="es-PE"/>
        </a:p>
      </dgm:t>
    </dgm:pt>
    <dgm:pt modelId="{11EFD123-87A8-4B47-B6EE-6E1F897D851F}" type="pres">
      <dgm:prSet presAssocID="{D9F5CEA7-A66F-498A-A2DF-9AC991A3779D}" presName="connTx" presStyleLbl="parChTrans1D2" presStyleIdx="0" presStyleCnt="3"/>
      <dgm:spPr/>
      <dgm:t>
        <a:bodyPr/>
        <a:lstStyle/>
        <a:p>
          <a:endParaRPr lang="es-PE"/>
        </a:p>
      </dgm:t>
    </dgm:pt>
    <dgm:pt modelId="{B3B23FF4-F2FE-490A-84D2-2AB1631FA2EF}" type="pres">
      <dgm:prSet presAssocID="{6B892532-CD8F-40DF-83CF-DFF77BBDD1AA}" presName="root2" presStyleCnt="0"/>
      <dgm:spPr/>
    </dgm:pt>
    <dgm:pt modelId="{472C4A4F-536E-40A9-9E9C-53BE837E0674}" type="pres">
      <dgm:prSet presAssocID="{6B892532-CD8F-40DF-83CF-DFF77BBDD1AA}" presName="LevelTwoTextNode" presStyleLbl="node2" presStyleIdx="0" presStyleCnt="3">
        <dgm:presLayoutVars>
          <dgm:chPref val="3"/>
        </dgm:presLayoutVars>
      </dgm:prSet>
      <dgm:spPr/>
      <dgm:t>
        <a:bodyPr/>
        <a:lstStyle/>
        <a:p>
          <a:endParaRPr lang="es-PE"/>
        </a:p>
      </dgm:t>
    </dgm:pt>
    <dgm:pt modelId="{13763365-736E-4BD3-9B10-A636A4B0BBC0}" type="pres">
      <dgm:prSet presAssocID="{6B892532-CD8F-40DF-83CF-DFF77BBDD1AA}" presName="level3hierChild" presStyleCnt="0"/>
      <dgm:spPr/>
    </dgm:pt>
    <dgm:pt modelId="{A0B0FC0F-6ACF-47C4-825A-C74FC8ADD806}" type="pres">
      <dgm:prSet presAssocID="{40DCED27-3FB0-430B-BEF1-B91891269DC1}" presName="conn2-1" presStyleLbl="parChTrans1D2" presStyleIdx="1" presStyleCnt="3"/>
      <dgm:spPr/>
      <dgm:t>
        <a:bodyPr/>
        <a:lstStyle/>
        <a:p>
          <a:endParaRPr lang="es-PE"/>
        </a:p>
      </dgm:t>
    </dgm:pt>
    <dgm:pt modelId="{EECEC551-9C26-4E1F-9510-4FF7A4B1D859}" type="pres">
      <dgm:prSet presAssocID="{40DCED27-3FB0-430B-BEF1-B91891269DC1}" presName="connTx" presStyleLbl="parChTrans1D2" presStyleIdx="1" presStyleCnt="3"/>
      <dgm:spPr/>
      <dgm:t>
        <a:bodyPr/>
        <a:lstStyle/>
        <a:p>
          <a:endParaRPr lang="es-PE"/>
        </a:p>
      </dgm:t>
    </dgm:pt>
    <dgm:pt modelId="{4FA8910A-42A3-490A-B54D-EA1386ADA304}" type="pres">
      <dgm:prSet presAssocID="{5B77B3AD-47CD-4991-8AB6-B7AE9CD0D3A2}" presName="root2" presStyleCnt="0"/>
      <dgm:spPr/>
    </dgm:pt>
    <dgm:pt modelId="{38FBE764-D776-453E-BB68-B1A60D7CA283}" type="pres">
      <dgm:prSet presAssocID="{5B77B3AD-47CD-4991-8AB6-B7AE9CD0D3A2}" presName="LevelTwoTextNode" presStyleLbl="node2" presStyleIdx="1" presStyleCnt="3">
        <dgm:presLayoutVars>
          <dgm:chPref val="3"/>
        </dgm:presLayoutVars>
      </dgm:prSet>
      <dgm:spPr/>
      <dgm:t>
        <a:bodyPr/>
        <a:lstStyle/>
        <a:p>
          <a:endParaRPr lang="es-PE"/>
        </a:p>
      </dgm:t>
    </dgm:pt>
    <dgm:pt modelId="{6FC6F692-38C0-4F23-8925-1FC07306FE15}" type="pres">
      <dgm:prSet presAssocID="{5B77B3AD-47CD-4991-8AB6-B7AE9CD0D3A2}" presName="level3hierChild" presStyleCnt="0"/>
      <dgm:spPr/>
    </dgm:pt>
    <dgm:pt modelId="{87F3BE36-A93E-4AA4-98DD-2EFDAECB025B}" type="pres">
      <dgm:prSet presAssocID="{C58DD878-9AD6-4F7D-8611-37E9E39CFC8E}" presName="conn2-1" presStyleLbl="parChTrans1D2" presStyleIdx="2" presStyleCnt="3"/>
      <dgm:spPr/>
      <dgm:t>
        <a:bodyPr/>
        <a:lstStyle/>
        <a:p>
          <a:endParaRPr lang="es-PE"/>
        </a:p>
      </dgm:t>
    </dgm:pt>
    <dgm:pt modelId="{E29BE870-B9FC-4AE4-B9EC-E1B44B713207}" type="pres">
      <dgm:prSet presAssocID="{C58DD878-9AD6-4F7D-8611-37E9E39CFC8E}" presName="connTx" presStyleLbl="parChTrans1D2" presStyleIdx="2" presStyleCnt="3"/>
      <dgm:spPr/>
      <dgm:t>
        <a:bodyPr/>
        <a:lstStyle/>
        <a:p>
          <a:endParaRPr lang="es-PE"/>
        </a:p>
      </dgm:t>
    </dgm:pt>
    <dgm:pt modelId="{9012D6EE-0E3C-4369-A993-6EA9D4272F1E}" type="pres">
      <dgm:prSet presAssocID="{1E7A014F-E824-4B7F-A700-DA4CE0BD367C}" presName="root2" presStyleCnt="0"/>
      <dgm:spPr/>
    </dgm:pt>
    <dgm:pt modelId="{F035474D-21E5-4BF1-BAB7-69710A988303}" type="pres">
      <dgm:prSet presAssocID="{1E7A014F-E824-4B7F-A700-DA4CE0BD367C}" presName="LevelTwoTextNode" presStyleLbl="node2" presStyleIdx="2" presStyleCnt="3">
        <dgm:presLayoutVars>
          <dgm:chPref val="3"/>
        </dgm:presLayoutVars>
      </dgm:prSet>
      <dgm:spPr/>
      <dgm:t>
        <a:bodyPr/>
        <a:lstStyle/>
        <a:p>
          <a:endParaRPr lang="es-PE"/>
        </a:p>
      </dgm:t>
    </dgm:pt>
    <dgm:pt modelId="{EFC2E5A1-C3BB-4179-A0E9-A74983173A87}" type="pres">
      <dgm:prSet presAssocID="{1E7A014F-E824-4B7F-A700-DA4CE0BD367C}" presName="level3hierChild" presStyleCnt="0"/>
      <dgm:spPr/>
    </dgm:pt>
  </dgm:ptLst>
  <dgm:cxnLst>
    <dgm:cxn modelId="{60553C19-F274-4388-9892-3523F0A7E1D6}" srcId="{0A1A0984-32FE-4A3B-A40B-EF6B408444FA}" destId="{5B77B3AD-47CD-4991-8AB6-B7AE9CD0D3A2}" srcOrd="1" destOrd="0" parTransId="{40DCED27-3FB0-430B-BEF1-B91891269DC1}" sibTransId="{0A47DEA9-D0CA-474E-9C1E-14CB771F1524}"/>
    <dgm:cxn modelId="{4D6F73AF-5A71-4C2D-A39E-962C01CB8312}" type="presOf" srcId="{C58DD878-9AD6-4F7D-8611-37E9E39CFC8E}" destId="{E29BE870-B9FC-4AE4-B9EC-E1B44B713207}" srcOrd="1" destOrd="0" presId="urn:microsoft.com/office/officeart/2005/8/layout/hierarchy2"/>
    <dgm:cxn modelId="{0D43AD3B-0514-4033-A9F5-4F05E3690CBB}" type="presOf" srcId="{0A1A0984-32FE-4A3B-A40B-EF6B408444FA}" destId="{DBF0826E-8572-4F7E-9FAB-C213F5766E78}" srcOrd="0" destOrd="0" presId="urn:microsoft.com/office/officeart/2005/8/layout/hierarchy2"/>
    <dgm:cxn modelId="{C8055BC4-21F8-4CBC-B7C7-A75778F3DF24}" type="presOf" srcId="{40DCED27-3FB0-430B-BEF1-B91891269DC1}" destId="{EECEC551-9C26-4E1F-9510-4FF7A4B1D859}" srcOrd="1" destOrd="0" presId="urn:microsoft.com/office/officeart/2005/8/layout/hierarchy2"/>
    <dgm:cxn modelId="{7DDD4704-50F1-470D-BE62-F0F2FBA42F6F}" type="presOf" srcId="{40DCED27-3FB0-430B-BEF1-B91891269DC1}" destId="{A0B0FC0F-6ACF-47C4-825A-C74FC8ADD806}" srcOrd="0" destOrd="0" presId="urn:microsoft.com/office/officeart/2005/8/layout/hierarchy2"/>
    <dgm:cxn modelId="{C2337BAF-43EC-4095-904C-2F11DF4F647F}" srcId="{0A1A0984-32FE-4A3B-A40B-EF6B408444FA}" destId="{6B892532-CD8F-40DF-83CF-DFF77BBDD1AA}" srcOrd="0" destOrd="0" parTransId="{D9F5CEA7-A66F-498A-A2DF-9AC991A3779D}" sibTransId="{71ED7622-7061-4E19-A01A-3D1CCFCA82CA}"/>
    <dgm:cxn modelId="{448CA557-5F29-4EFA-9A23-3270D0DC577F}" srcId="{0A1A0984-32FE-4A3B-A40B-EF6B408444FA}" destId="{1E7A014F-E824-4B7F-A700-DA4CE0BD367C}" srcOrd="2" destOrd="0" parTransId="{C58DD878-9AD6-4F7D-8611-37E9E39CFC8E}" sibTransId="{3C882BE4-F680-4A20-9D35-71B50733A98E}"/>
    <dgm:cxn modelId="{739E4BCA-25F0-4D13-B9FD-8E70B8C48EF3}" type="presOf" srcId="{D9F5CEA7-A66F-498A-A2DF-9AC991A3779D}" destId="{88504EF5-EE6D-445B-85CA-C83DA5DF3858}" srcOrd="0" destOrd="0" presId="urn:microsoft.com/office/officeart/2005/8/layout/hierarchy2"/>
    <dgm:cxn modelId="{177DE1EB-F858-4BE0-A87F-69C5E4889E8B}" srcId="{AD70A9D8-C1FC-41B7-88B5-11D02DB9A7AD}" destId="{0A1A0984-32FE-4A3B-A40B-EF6B408444FA}" srcOrd="0" destOrd="0" parTransId="{5BBF4D2B-4F3B-4FE8-958A-ED9615163696}" sibTransId="{30B35387-B8EC-481A-A3DD-DA64F8257D32}"/>
    <dgm:cxn modelId="{ABA46202-7ED1-4A7A-97C5-9EF777ADFAC7}" type="presOf" srcId="{1E7A014F-E824-4B7F-A700-DA4CE0BD367C}" destId="{F035474D-21E5-4BF1-BAB7-69710A988303}" srcOrd="0" destOrd="0" presId="urn:microsoft.com/office/officeart/2005/8/layout/hierarchy2"/>
    <dgm:cxn modelId="{D457E125-40C9-465C-A6EB-7705F67EEDC8}" type="presOf" srcId="{D9F5CEA7-A66F-498A-A2DF-9AC991A3779D}" destId="{11EFD123-87A8-4B47-B6EE-6E1F897D851F}" srcOrd="1" destOrd="0" presId="urn:microsoft.com/office/officeart/2005/8/layout/hierarchy2"/>
    <dgm:cxn modelId="{AEFF97FA-FB88-4F71-851D-8471944F52B4}" type="presOf" srcId="{AD70A9D8-C1FC-41B7-88B5-11D02DB9A7AD}" destId="{555F76AA-DC57-4063-A740-13DA6DBA7AE2}" srcOrd="0" destOrd="0" presId="urn:microsoft.com/office/officeart/2005/8/layout/hierarchy2"/>
    <dgm:cxn modelId="{B566E2D8-1F8B-42EE-801D-0996A7176E15}" type="presOf" srcId="{5B77B3AD-47CD-4991-8AB6-B7AE9CD0D3A2}" destId="{38FBE764-D776-453E-BB68-B1A60D7CA283}" srcOrd="0" destOrd="0" presId="urn:microsoft.com/office/officeart/2005/8/layout/hierarchy2"/>
    <dgm:cxn modelId="{D00B7018-7906-4517-BEC7-02D173E3D203}" type="presOf" srcId="{C58DD878-9AD6-4F7D-8611-37E9E39CFC8E}" destId="{87F3BE36-A93E-4AA4-98DD-2EFDAECB025B}" srcOrd="0" destOrd="0" presId="urn:microsoft.com/office/officeart/2005/8/layout/hierarchy2"/>
    <dgm:cxn modelId="{AF28B45B-BB98-4C83-89B7-A647CF1E9EDA}" type="presOf" srcId="{6B892532-CD8F-40DF-83CF-DFF77BBDD1AA}" destId="{472C4A4F-536E-40A9-9E9C-53BE837E0674}" srcOrd="0" destOrd="0" presId="urn:microsoft.com/office/officeart/2005/8/layout/hierarchy2"/>
    <dgm:cxn modelId="{7EC89CDA-0474-4AC4-BF0F-27C3539BA94D}" type="presParOf" srcId="{555F76AA-DC57-4063-A740-13DA6DBA7AE2}" destId="{11382553-9D02-4246-8EE9-138329011173}" srcOrd="0" destOrd="0" presId="urn:microsoft.com/office/officeart/2005/8/layout/hierarchy2"/>
    <dgm:cxn modelId="{531227FB-A06D-4922-A20D-12375E105851}" type="presParOf" srcId="{11382553-9D02-4246-8EE9-138329011173}" destId="{DBF0826E-8572-4F7E-9FAB-C213F5766E78}" srcOrd="0" destOrd="0" presId="urn:microsoft.com/office/officeart/2005/8/layout/hierarchy2"/>
    <dgm:cxn modelId="{E58977D1-7987-4766-B0C9-81AB20C1E138}" type="presParOf" srcId="{11382553-9D02-4246-8EE9-138329011173}" destId="{CA07A928-77DD-45A0-A736-75FF266D7C4E}" srcOrd="1" destOrd="0" presId="urn:microsoft.com/office/officeart/2005/8/layout/hierarchy2"/>
    <dgm:cxn modelId="{A6C80749-30DC-4B0A-8ADB-3025C06329A2}" type="presParOf" srcId="{CA07A928-77DD-45A0-A736-75FF266D7C4E}" destId="{88504EF5-EE6D-445B-85CA-C83DA5DF3858}" srcOrd="0" destOrd="0" presId="urn:microsoft.com/office/officeart/2005/8/layout/hierarchy2"/>
    <dgm:cxn modelId="{4F5D3002-ECB7-4B7E-9BAF-6D3C0A03C55D}" type="presParOf" srcId="{88504EF5-EE6D-445B-85CA-C83DA5DF3858}" destId="{11EFD123-87A8-4B47-B6EE-6E1F897D851F}" srcOrd="0" destOrd="0" presId="urn:microsoft.com/office/officeart/2005/8/layout/hierarchy2"/>
    <dgm:cxn modelId="{F8225B1B-D1E7-46A1-9A33-746B45DDD734}" type="presParOf" srcId="{CA07A928-77DD-45A0-A736-75FF266D7C4E}" destId="{B3B23FF4-F2FE-490A-84D2-2AB1631FA2EF}" srcOrd="1" destOrd="0" presId="urn:microsoft.com/office/officeart/2005/8/layout/hierarchy2"/>
    <dgm:cxn modelId="{537DD9D2-5E55-4631-933E-39F2BC6A2C08}" type="presParOf" srcId="{B3B23FF4-F2FE-490A-84D2-2AB1631FA2EF}" destId="{472C4A4F-536E-40A9-9E9C-53BE837E0674}" srcOrd="0" destOrd="0" presId="urn:microsoft.com/office/officeart/2005/8/layout/hierarchy2"/>
    <dgm:cxn modelId="{1A98C176-C217-4F83-A1F7-758340AE0348}" type="presParOf" srcId="{B3B23FF4-F2FE-490A-84D2-2AB1631FA2EF}" destId="{13763365-736E-4BD3-9B10-A636A4B0BBC0}" srcOrd="1" destOrd="0" presId="urn:microsoft.com/office/officeart/2005/8/layout/hierarchy2"/>
    <dgm:cxn modelId="{DB34F260-EA8A-43F8-87AE-17F7521A4BDF}" type="presParOf" srcId="{CA07A928-77DD-45A0-A736-75FF266D7C4E}" destId="{A0B0FC0F-6ACF-47C4-825A-C74FC8ADD806}" srcOrd="2" destOrd="0" presId="urn:microsoft.com/office/officeart/2005/8/layout/hierarchy2"/>
    <dgm:cxn modelId="{CBAB2A13-6BAB-4218-847F-2026765B2D59}" type="presParOf" srcId="{A0B0FC0F-6ACF-47C4-825A-C74FC8ADD806}" destId="{EECEC551-9C26-4E1F-9510-4FF7A4B1D859}" srcOrd="0" destOrd="0" presId="urn:microsoft.com/office/officeart/2005/8/layout/hierarchy2"/>
    <dgm:cxn modelId="{E0264D17-ED97-4280-AE1B-A133A67C9D41}" type="presParOf" srcId="{CA07A928-77DD-45A0-A736-75FF266D7C4E}" destId="{4FA8910A-42A3-490A-B54D-EA1386ADA304}" srcOrd="3" destOrd="0" presId="urn:microsoft.com/office/officeart/2005/8/layout/hierarchy2"/>
    <dgm:cxn modelId="{5F1899B7-96E0-46CD-8D7E-0F07080DC42E}" type="presParOf" srcId="{4FA8910A-42A3-490A-B54D-EA1386ADA304}" destId="{38FBE764-D776-453E-BB68-B1A60D7CA283}" srcOrd="0" destOrd="0" presId="urn:microsoft.com/office/officeart/2005/8/layout/hierarchy2"/>
    <dgm:cxn modelId="{F132AECB-CF67-4948-893B-F38D072F4B41}" type="presParOf" srcId="{4FA8910A-42A3-490A-B54D-EA1386ADA304}" destId="{6FC6F692-38C0-4F23-8925-1FC07306FE15}" srcOrd="1" destOrd="0" presId="urn:microsoft.com/office/officeart/2005/8/layout/hierarchy2"/>
    <dgm:cxn modelId="{57543FE2-797A-4F66-8363-4AB5F2336545}" type="presParOf" srcId="{CA07A928-77DD-45A0-A736-75FF266D7C4E}" destId="{87F3BE36-A93E-4AA4-98DD-2EFDAECB025B}" srcOrd="4" destOrd="0" presId="urn:microsoft.com/office/officeart/2005/8/layout/hierarchy2"/>
    <dgm:cxn modelId="{9889ECE7-1640-457D-8C31-58129E841C9D}" type="presParOf" srcId="{87F3BE36-A93E-4AA4-98DD-2EFDAECB025B}" destId="{E29BE870-B9FC-4AE4-B9EC-E1B44B713207}" srcOrd="0" destOrd="0" presId="urn:microsoft.com/office/officeart/2005/8/layout/hierarchy2"/>
    <dgm:cxn modelId="{3857C212-D3C5-4EC8-A168-897EC0E94A20}" type="presParOf" srcId="{CA07A928-77DD-45A0-A736-75FF266D7C4E}" destId="{9012D6EE-0E3C-4369-A993-6EA9D4272F1E}" srcOrd="5" destOrd="0" presId="urn:microsoft.com/office/officeart/2005/8/layout/hierarchy2"/>
    <dgm:cxn modelId="{B7482C5E-57F8-45AA-A30B-44FA04D93F36}" type="presParOf" srcId="{9012D6EE-0E3C-4369-A993-6EA9D4272F1E}" destId="{F035474D-21E5-4BF1-BAB7-69710A988303}" srcOrd="0" destOrd="0" presId="urn:microsoft.com/office/officeart/2005/8/layout/hierarchy2"/>
    <dgm:cxn modelId="{B7AC56E5-92AD-4EF1-B4C7-A8D4030C4C99}" type="presParOf" srcId="{9012D6EE-0E3C-4369-A993-6EA9D4272F1E}" destId="{EFC2E5A1-C3BB-4179-A0E9-A74983173A87}" srcOrd="1" destOrd="0" presId="urn:microsoft.com/office/officeart/2005/8/layout/hierarchy2"/>
  </dgm:cxnLst>
  <dgm:bg/>
  <dgm:whole/>
</dgm:dataModel>
</file>

<file path=ppt/diagrams/data2.xml><?xml version="1.0" encoding="utf-8"?>
<dgm:dataModel xmlns:dgm="http://schemas.openxmlformats.org/drawingml/2006/diagram" xmlns:a="http://schemas.openxmlformats.org/drawingml/2006/main">
  <dgm:ptLst>
    <dgm:pt modelId="{F97EB046-AFC2-4534-8973-545F7EDA319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PE"/>
        </a:p>
      </dgm:t>
    </dgm:pt>
    <dgm:pt modelId="{1D9D3D0B-C092-41F3-95A5-B72B9B104E2C}">
      <dgm:prSet phldrT="[Texto]" custT="1"/>
      <dgm:spPr>
        <a:noFill/>
        <a:ln w="28575">
          <a:solidFill>
            <a:schemeClr val="accent1"/>
          </a:solidFill>
        </a:ln>
      </dgm:spPr>
      <dgm:t>
        <a:bodyPr/>
        <a:lstStyle/>
        <a:p>
          <a:r>
            <a:rPr lang="es-PE" sz="1800" b="1" dirty="0" smtClean="0">
              <a:solidFill>
                <a:schemeClr val="accent4">
                  <a:lumMod val="10000"/>
                </a:schemeClr>
              </a:solidFill>
            </a:rPr>
            <a:t>SERVIDORES </a:t>
          </a:r>
        </a:p>
        <a:p>
          <a:r>
            <a:rPr lang="es-PE" sz="1800" b="1" dirty="0" smtClean="0">
              <a:solidFill>
                <a:schemeClr val="accent4">
                  <a:lumMod val="10000"/>
                </a:schemeClr>
              </a:solidFill>
            </a:rPr>
            <a:t>CIVILES</a:t>
          </a:r>
          <a:endParaRPr lang="es-PE" sz="1800" b="1" dirty="0">
            <a:solidFill>
              <a:schemeClr val="accent4">
                <a:lumMod val="10000"/>
              </a:schemeClr>
            </a:solidFill>
          </a:endParaRPr>
        </a:p>
      </dgm:t>
    </dgm:pt>
    <dgm:pt modelId="{594D7FB1-441A-4A23-9AAA-63A1A7C6E8EC}" type="parTrans" cxnId="{B7D95BB3-9653-4831-BFB5-F920F9722B34}">
      <dgm:prSet/>
      <dgm:spPr/>
      <dgm:t>
        <a:bodyPr/>
        <a:lstStyle/>
        <a:p>
          <a:endParaRPr lang="es-PE"/>
        </a:p>
      </dgm:t>
    </dgm:pt>
    <dgm:pt modelId="{B70389CF-4697-41BB-9D83-BD2861BA6D5A}" type="sibTrans" cxnId="{B7D95BB3-9653-4831-BFB5-F920F9722B34}">
      <dgm:prSet/>
      <dgm:spPr/>
      <dgm:t>
        <a:bodyPr/>
        <a:lstStyle/>
        <a:p>
          <a:endParaRPr lang="es-PE"/>
        </a:p>
      </dgm:t>
    </dgm:pt>
    <dgm:pt modelId="{31A4A5F1-B4EF-4BEC-B799-F112216D5AD3}">
      <dgm:prSet phldrT="[Texto]" custT="1"/>
      <dgm:spPr>
        <a:noFill/>
        <a:ln w="28575">
          <a:solidFill>
            <a:schemeClr val="accent1"/>
          </a:solidFill>
        </a:ln>
      </dgm:spPr>
      <dgm:t>
        <a:bodyPr/>
        <a:lstStyle/>
        <a:p>
          <a:r>
            <a:rPr lang="es-PE" sz="1600" b="0" dirty="0" smtClean="0">
              <a:solidFill>
                <a:schemeClr val="accent4">
                  <a:lumMod val="10000"/>
                </a:schemeClr>
              </a:solidFill>
            </a:rPr>
            <a:t>A.- Funcionarios públicos</a:t>
          </a:r>
          <a:endParaRPr lang="es-PE" sz="1600" b="0" dirty="0">
            <a:solidFill>
              <a:schemeClr val="accent4">
                <a:lumMod val="10000"/>
              </a:schemeClr>
            </a:solidFill>
          </a:endParaRPr>
        </a:p>
      </dgm:t>
    </dgm:pt>
    <dgm:pt modelId="{37F7C561-1477-4FE6-AE43-BC2249CFA979}" type="parTrans" cxnId="{83AA09D2-936D-45DE-BCE1-6F7ADEF8833C}">
      <dgm:prSet/>
      <dgm:spPr>
        <a:ln w="28575">
          <a:solidFill>
            <a:schemeClr val="accent1"/>
          </a:solidFill>
        </a:ln>
      </dgm:spPr>
      <dgm:t>
        <a:bodyPr/>
        <a:lstStyle/>
        <a:p>
          <a:endParaRPr lang="es-PE"/>
        </a:p>
      </dgm:t>
    </dgm:pt>
    <dgm:pt modelId="{D1DC3C79-1181-4FCD-AE64-6A291C6430E3}" type="sibTrans" cxnId="{83AA09D2-936D-45DE-BCE1-6F7ADEF8833C}">
      <dgm:prSet/>
      <dgm:spPr/>
      <dgm:t>
        <a:bodyPr/>
        <a:lstStyle/>
        <a:p>
          <a:endParaRPr lang="es-PE"/>
        </a:p>
      </dgm:t>
    </dgm:pt>
    <dgm:pt modelId="{15F56478-6CE3-48C7-86CB-090F2DC43E7E}">
      <dgm:prSet phldrT="[Texto]" custT="1"/>
      <dgm:spPr>
        <a:noFill/>
        <a:ln w="28575">
          <a:solidFill>
            <a:schemeClr val="accent1"/>
          </a:solidFill>
        </a:ln>
      </dgm:spPr>
      <dgm:t>
        <a:bodyPr/>
        <a:lstStyle/>
        <a:p>
          <a:r>
            <a:rPr lang="es-PE" sz="1600" b="0" dirty="0" smtClean="0">
              <a:solidFill>
                <a:schemeClr val="accent4">
                  <a:lumMod val="10000"/>
                </a:schemeClr>
              </a:solidFill>
            </a:rPr>
            <a:t>B.- Directivos públicos</a:t>
          </a:r>
          <a:endParaRPr lang="es-PE" sz="1600" b="0" dirty="0">
            <a:solidFill>
              <a:schemeClr val="accent4">
                <a:lumMod val="10000"/>
              </a:schemeClr>
            </a:solidFill>
          </a:endParaRPr>
        </a:p>
      </dgm:t>
    </dgm:pt>
    <dgm:pt modelId="{D4FB2662-ADED-4112-A595-CB56DDBD9DF1}" type="parTrans" cxnId="{8C6F0C51-AE6D-46E5-86AD-77FDA4872650}">
      <dgm:prSet/>
      <dgm:spPr>
        <a:ln w="28575">
          <a:solidFill>
            <a:schemeClr val="accent1"/>
          </a:solidFill>
        </a:ln>
      </dgm:spPr>
      <dgm:t>
        <a:bodyPr/>
        <a:lstStyle/>
        <a:p>
          <a:endParaRPr lang="es-PE"/>
        </a:p>
      </dgm:t>
    </dgm:pt>
    <dgm:pt modelId="{224128C3-1A7C-4DFE-A486-A2881EC930C8}" type="sibTrans" cxnId="{8C6F0C51-AE6D-46E5-86AD-77FDA4872650}">
      <dgm:prSet/>
      <dgm:spPr/>
      <dgm:t>
        <a:bodyPr/>
        <a:lstStyle/>
        <a:p>
          <a:endParaRPr lang="es-PE"/>
        </a:p>
      </dgm:t>
    </dgm:pt>
    <dgm:pt modelId="{C52BE2EE-BD0A-4C82-92C7-F792507C9034}">
      <dgm:prSet phldrT="[Texto]" custT="1"/>
      <dgm:spPr>
        <a:noFill/>
        <a:ln w="28575">
          <a:solidFill>
            <a:schemeClr val="accent1"/>
          </a:solidFill>
        </a:ln>
      </dgm:spPr>
      <dgm:t>
        <a:bodyPr/>
        <a:lstStyle/>
        <a:p>
          <a:r>
            <a:rPr lang="es-PE" sz="1600" b="0" dirty="0" smtClean="0">
              <a:solidFill>
                <a:schemeClr val="accent4">
                  <a:lumMod val="10000"/>
                </a:schemeClr>
              </a:solidFill>
            </a:rPr>
            <a:t>C.- Servidores civiles de carrera</a:t>
          </a:r>
          <a:endParaRPr lang="es-PE" sz="1600" b="0" dirty="0">
            <a:solidFill>
              <a:schemeClr val="accent4">
                <a:lumMod val="10000"/>
              </a:schemeClr>
            </a:solidFill>
          </a:endParaRPr>
        </a:p>
      </dgm:t>
    </dgm:pt>
    <dgm:pt modelId="{FAB778D9-D8C5-411B-A4F1-517FDB73FE0C}" type="parTrans" cxnId="{4DFD7E43-39FA-4BE8-96B7-CC681C706F2D}">
      <dgm:prSet/>
      <dgm:spPr>
        <a:ln w="28575">
          <a:solidFill>
            <a:schemeClr val="accent1"/>
          </a:solidFill>
        </a:ln>
      </dgm:spPr>
      <dgm:t>
        <a:bodyPr/>
        <a:lstStyle/>
        <a:p>
          <a:endParaRPr lang="es-PE"/>
        </a:p>
      </dgm:t>
    </dgm:pt>
    <dgm:pt modelId="{C2249A02-46F8-4637-84E7-9BDCA1505A42}" type="sibTrans" cxnId="{4DFD7E43-39FA-4BE8-96B7-CC681C706F2D}">
      <dgm:prSet/>
      <dgm:spPr/>
      <dgm:t>
        <a:bodyPr/>
        <a:lstStyle/>
        <a:p>
          <a:endParaRPr lang="es-PE"/>
        </a:p>
      </dgm:t>
    </dgm:pt>
    <dgm:pt modelId="{02679410-4FF0-43F4-9043-364A6AB149BF}">
      <dgm:prSet phldrT="[Texto]" custT="1"/>
      <dgm:spPr>
        <a:noFill/>
        <a:ln w="28575">
          <a:solidFill>
            <a:schemeClr val="accent1"/>
          </a:solidFill>
        </a:ln>
      </dgm:spPr>
      <dgm:t>
        <a:bodyPr/>
        <a:lstStyle/>
        <a:p>
          <a:r>
            <a:rPr lang="es-PE" sz="1600" b="0" dirty="0" smtClean="0">
              <a:solidFill>
                <a:schemeClr val="accent4">
                  <a:lumMod val="10000"/>
                </a:schemeClr>
              </a:solidFill>
            </a:rPr>
            <a:t>D.- Servidores de actividades complementarias</a:t>
          </a:r>
          <a:endParaRPr lang="es-PE" sz="1600" b="0" dirty="0">
            <a:solidFill>
              <a:schemeClr val="accent4">
                <a:lumMod val="10000"/>
              </a:schemeClr>
            </a:solidFill>
          </a:endParaRPr>
        </a:p>
      </dgm:t>
    </dgm:pt>
    <dgm:pt modelId="{D58AAB08-2059-4052-9786-01606F4B5909}" type="parTrans" cxnId="{683E3614-DC56-4186-A940-A0BAA4757239}">
      <dgm:prSet/>
      <dgm:spPr>
        <a:ln w="28575">
          <a:solidFill>
            <a:schemeClr val="accent1"/>
          </a:solidFill>
        </a:ln>
      </dgm:spPr>
      <dgm:t>
        <a:bodyPr/>
        <a:lstStyle/>
        <a:p>
          <a:endParaRPr lang="es-PE"/>
        </a:p>
      </dgm:t>
    </dgm:pt>
    <dgm:pt modelId="{5D678F0F-F148-447F-A6A8-652A4AEAED79}" type="sibTrans" cxnId="{683E3614-DC56-4186-A940-A0BAA4757239}">
      <dgm:prSet/>
      <dgm:spPr/>
      <dgm:t>
        <a:bodyPr/>
        <a:lstStyle/>
        <a:p>
          <a:endParaRPr lang="es-PE"/>
        </a:p>
      </dgm:t>
    </dgm:pt>
    <dgm:pt modelId="{98DFE3D7-607E-4164-80FA-A0CC05B02003}">
      <dgm:prSet phldrT="[Texto]" custT="1"/>
      <dgm:spPr>
        <a:noFill/>
        <a:ln w="28575">
          <a:solidFill>
            <a:schemeClr val="accent1"/>
          </a:solidFill>
        </a:ln>
      </dgm:spPr>
      <dgm:t>
        <a:bodyPr/>
        <a:lstStyle/>
        <a:p>
          <a:r>
            <a:rPr lang="es-PE" sz="1600" b="0" dirty="0" smtClean="0">
              <a:solidFill>
                <a:schemeClr val="accent4">
                  <a:lumMod val="10000"/>
                </a:schemeClr>
              </a:solidFill>
            </a:rPr>
            <a:t>E.- Servidores de </a:t>
          </a:r>
        </a:p>
        <a:p>
          <a:r>
            <a:rPr lang="es-PE" sz="1600" b="0" dirty="0" smtClean="0">
              <a:solidFill>
                <a:schemeClr val="accent4">
                  <a:lumMod val="10000"/>
                </a:schemeClr>
              </a:solidFill>
            </a:rPr>
            <a:t>confianza</a:t>
          </a:r>
          <a:endParaRPr lang="es-PE" sz="1600" b="0" dirty="0">
            <a:solidFill>
              <a:schemeClr val="accent4">
                <a:lumMod val="10000"/>
              </a:schemeClr>
            </a:solidFill>
          </a:endParaRPr>
        </a:p>
      </dgm:t>
    </dgm:pt>
    <dgm:pt modelId="{DB602174-FC0F-4C2D-8BE4-B46E5E7BBDA1}" type="parTrans" cxnId="{C039DC7B-E99F-4AE1-B934-C6A8D6B45EE7}">
      <dgm:prSet/>
      <dgm:spPr>
        <a:ln w="28575">
          <a:solidFill>
            <a:schemeClr val="accent1"/>
          </a:solidFill>
        </a:ln>
      </dgm:spPr>
      <dgm:t>
        <a:bodyPr/>
        <a:lstStyle/>
        <a:p>
          <a:endParaRPr lang="es-PE"/>
        </a:p>
      </dgm:t>
    </dgm:pt>
    <dgm:pt modelId="{B15E3F63-C0B6-4AC8-AC00-1164AA50D37A}" type="sibTrans" cxnId="{C039DC7B-E99F-4AE1-B934-C6A8D6B45EE7}">
      <dgm:prSet/>
      <dgm:spPr/>
      <dgm:t>
        <a:bodyPr/>
        <a:lstStyle/>
        <a:p>
          <a:endParaRPr lang="es-PE"/>
        </a:p>
      </dgm:t>
    </dgm:pt>
    <dgm:pt modelId="{9FE0FF5B-EC53-42B3-8726-666D3274E857}" type="pres">
      <dgm:prSet presAssocID="{F97EB046-AFC2-4534-8973-545F7EDA3197}" presName="diagram" presStyleCnt="0">
        <dgm:presLayoutVars>
          <dgm:chPref val="1"/>
          <dgm:dir/>
          <dgm:animOne val="branch"/>
          <dgm:animLvl val="lvl"/>
          <dgm:resizeHandles val="exact"/>
        </dgm:presLayoutVars>
      </dgm:prSet>
      <dgm:spPr/>
      <dgm:t>
        <a:bodyPr/>
        <a:lstStyle/>
        <a:p>
          <a:endParaRPr lang="es-PE"/>
        </a:p>
      </dgm:t>
    </dgm:pt>
    <dgm:pt modelId="{88952DCE-3C40-480B-9748-72A62AC70FD1}" type="pres">
      <dgm:prSet presAssocID="{1D9D3D0B-C092-41F3-95A5-B72B9B104E2C}" presName="root1" presStyleCnt="0"/>
      <dgm:spPr/>
    </dgm:pt>
    <dgm:pt modelId="{344AB754-963C-4D55-8CE9-E23E21E9824B}" type="pres">
      <dgm:prSet presAssocID="{1D9D3D0B-C092-41F3-95A5-B72B9B104E2C}" presName="LevelOneTextNode" presStyleLbl="node0" presStyleIdx="0" presStyleCnt="1" custScaleX="118776" custScaleY="120694" custLinFactNeighborX="-42000" custLinFactNeighborY="-939">
        <dgm:presLayoutVars>
          <dgm:chPref val="3"/>
        </dgm:presLayoutVars>
      </dgm:prSet>
      <dgm:spPr/>
      <dgm:t>
        <a:bodyPr/>
        <a:lstStyle/>
        <a:p>
          <a:endParaRPr lang="es-PE"/>
        </a:p>
      </dgm:t>
    </dgm:pt>
    <dgm:pt modelId="{6CE62DBD-864F-4E68-81D5-6B268E3FF5CF}" type="pres">
      <dgm:prSet presAssocID="{1D9D3D0B-C092-41F3-95A5-B72B9B104E2C}" presName="level2hierChild" presStyleCnt="0"/>
      <dgm:spPr/>
    </dgm:pt>
    <dgm:pt modelId="{253B4361-C9FE-4D47-82F7-793E314BD5F0}" type="pres">
      <dgm:prSet presAssocID="{37F7C561-1477-4FE6-AE43-BC2249CFA979}" presName="conn2-1" presStyleLbl="parChTrans1D2" presStyleIdx="0" presStyleCnt="5"/>
      <dgm:spPr/>
      <dgm:t>
        <a:bodyPr/>
        <a:lstStyle/>
        <a:p>
          <a:endParaRPr lang="es-PE"/>
        </a:p>
      </dgm:t>
    </dgm:pt>
    <dgm:pt modelId="{298B02BD-3601-4D89-B95C-C7CE59261715}" type="pres">
      <dgm:prSet presAssocID="{37F7C561-1477-4FE6-AE43-BC2249CFA979}" presName="connTx" presStyleLbl="parChTrans1D2" presStyleIdx="0" presStyleCnt="5"/>
      <dgm:spPr/>
      <dgm:t>
        <a:bodyPr/>
        <a:lstStyle/>
        <a:p>
          <a:endParaRPr lang="es-PE"/>
        </a:p>
      </dgm:t>
    </dgm:pt>
    <dgm:pt modelId="{4971E8B0-A2A4-4FCB-80BE-EF2A6917CA94}" type="pres">
      <dgm:prSet presAssocID="{31A4A5F1-B4EF-4BEC-B799-F112216D5AD3}" presName="root2" presStyleCnt="0"/>
      <dgm:spPr/>
    </dgm:pt>
    <dgm:pt modelId="{6D19F229-9219-4076-939C-66336351DF06}" type="pres">
      <dgm:prSet presAssocID="{31A4A5F1-B4EF-4BEC-B799-F112216D5AD3}" presName="LevelTwoTextNode" presStyleLbl="node2" presStyleIdx="0" presStyleCnt="5" custScaleX="142450">
        <dgm:presLayoutVars>
          <dgm:chPref val="3"/>
        </dgm:presLayoutVars>
      </dgm:prSet>
      <dgm:spPr/>
      <dgm:t>
        <a:bodyPr/>
        <a:lstStyle/>
        <a:p>
          <a:endParaRPr lang="es-PE"/>
        </a:p>
      </dgm:t>
    </dgm:pt>
    <dgm:pt modelId="{36189E30-AF6A-49D1-B961-FD62669E78B3}" type="pres">
      <dgm:prSet presAssocID="{31A4A5F1-B4EF-4BEC-B799-F112216D5AD3}" presName="level3hierChild" presStyleCnt="0"/>
      <dgm:spPr/>
    </dgm:pt>
    <dgm:pt modelId="{12AFF2AB-A389-4AD6-AD7F-41187A64F805}" type="pres">
      <dgm:prSet presAssocID="{D4FB2662-ADED-4112-A595-CB56DDBD9DF1}" presName="conn2-1" presStyleLbl="parChTrans1D2" presStyleIdx="1" presStyleCnt="5"/>
      <dgm:spPr/>
      <dgm:t>
        <a:bodyPr/>
        <a:lstStyle/>
        <a:p>
          <a:endParaRPr lang="es-PE"/>
        </a:p>
      </dgm:t>
    </dgm:pt>
    <dgm:pt modelId="{305623A0-B052-410E-8873-73B3885D378D}" type="pres">
      <dgm:prSet presAssocID="{D4FB2662-ADED-4112-A595-CB56DDBD9DF1}" presName="connTx" presStyleLbl="parChTrans1D2" presStyleIdx="1" presStyleCnt="5"/>
      <dgm:spPr/>
      <dgm:t>
        <a:bodyPr/>
        <a:lstStyle/>
        <a:p>
          <a:endParaRPr lang="es-PE"/>
        </a:p>
      </dgm:t>
    </dgm:pt>
    <dgm:pt modelId="{957A4490-DDA8-4C5C-AF03-1A882216B886}" type="pres">
      <dgm:prSet presAssocID="{15F56478-6CE3-48C7-86CB-090F2DC43E7E}" presName="root2" presStyleCnt="0"/>
      <dgm:spPr/>
    </dgm:pt>
    <dgm:pt modelId="{B3674738-B7C6-4472-B146-1D3C7B4348B2}" type="pres">
      <dgm:prSet presAssocID="{15F56478-6CE3-48C7-86CB-090F2DC43E7E}" presName="LevelTwoTextNode" presStyleLbl="node2" presStyleIdx="1" presStyleCnt="5" custScaleX="142450">
        <dgm:presLayoutVars>
          <dgm:chPref val="3"/>
        </dgm:presLayoutVars>
      </dgm:prSet>
      <dgm:spPr/>
      <dgm:t>
        <a:bodyPr/>
        <a:lstStyle/>
        <a:p>
          <a:endParaRPr lang="es-PE"/>
        </a:p>
      </dgm:t>
    </dgm:pt>
    <dgm:pt modelId="{F00C89FE-B0C7-4E3F-9F9C-FAEB366CB0DB}" type="pres">
      <dgm:prSet presAssocID="{15F56478-6CE3-48C7-86CB-090F2DC43E7E}" presName="level3hierChild" presStyleCnt="0"/>
      <dgm:spPr/>
    </dgm:pt>
    <dgm:pt modelId="{B2FAE47F-A1A7-492B-B570-039838B67853}" type="pres">
      <dgm:prSet presAssocID="{FAB778D9-D8C5-411B-A4F1-517FDB73FE0C}" presName="conn2-1" presStyleLbl="parChTrans1D2" presStyleIdx="2" presStyleCnt="5"/>
      <dgm:spPr/>
      <dgm:t>
        <a:bodyPr/>
        <a:lstStyle/>
        <a:p>
          <a:endParaRPr lang="es-PE"/>
        </a:p>
      </dgm:t>
    </dgm:pt>
    <dgm:pt modelId="{D80F7C7E-04A6-4916-B70D-C25CF1848C91}" type="pres">
      <dgm:prSet presAssocID="{FAB778D9-D8C5-411B-A4F1-517FDB73FE0C}" presName="connTx" presStyleLbl="parChTrans1D2" presStyleIdx="2" presStyleCnt="5"/>
      <dgm:spPr/>
      <dgm:t>
        <a:bodyPr/>
        <a:lstStyle/>
        <a:p>
          <a:endParaRPr lang="es-PE"/>
        </a:p>
      </dgm:t>
    </dgm:pt>
    <dgm:pt modelId="{AC462204-83B0-4CC5-99CE-70BCF8B0741A}" type="pres">
      <dgm:prSet presAssocID="{C52BE2EE-BD0A-4C82-92C7-F792507C9034}" presName="root2" presStyleCnt="0"/>
      <dgm:spPr/>
    </dgm:pt>
    <dgm:pt modelId="{B41C4E91-B314-4F53-92FC-212D95C442F1}" type="pres">
      <dgm:prSet presAssocID="{C52BE2EE-BD0A-4C82-92C7-F792507C9034}" presName="LevelTwoTextNode" presStyleLbl="node2" presStyleIdx="2" presStyleCnt="5" custScaleX="142450">
        <dgm:presLayoutVars>
          <dgm:chPref val="3"/>
        </dgm:presLayoutVars>
      </dgm:prSet>
      <dgm:spPr/>
      <dgm:t>
        <a:bodyPr/>
        <a:lstStyle/>
        <a:p>
          <a:endParaRPr lang="es-PE"/>
        </a:p>
      </dgm:t>
    </dgm:pt>
    <dgm:pt modelId="{5BA85670-E98F-4E19-A968-03E3521C2AEA}" type="pres">
      <dgm:prSet presAssocID="{C52BE2EE-BD0A-4C82-92C7-F792507C9034}" presName="level3hierChild" presStyleCnt="0"/>
      <dgm:spPr/>
    </dgm:pt>
    <dgm:pt modelId="{E79C7A62-B6C7-4499-90A8-38E40E02DC3C}" type="pres">
      <dgm:prSet presAssocID="{D58AAB08-2059-4052-9786-01606F4B5909}" presName="conn2-1" presStyleLbl="parChTrans1D2" presStyleIdx="3" presStyleCnt="5"/>
      <dgm:spPr/>
      <dgm:t>
        <a:bodyPr/>
        <a:lstStyle/>
        <a:p>
          <a:endParaRPr lang="es-PE"/>
        </a:p>
      </dgm:t>
    </dgm:pt>
    <dgm:pt modelId="{A73B2DF5-8012-4FD9-A875-1C7576713B74}" type="pres">
      <dgm:prSet presAssocID="{D58AAB08-2059-4052-9786-01606F4B5909}" presName="connTx" presStyleLbl="parChTrans1D2" presStyleIdx="3" presStyleCnt="5"/>
      <dgm:spPr/>
      <dgm:t>
        <a:bodyPr/>
        <a:lstStyle/>
        <a:p>
          <a:endParaRPr lang="es-PE"/>
        </a:p>
      </dgm:t>
    </dgm:pt>
    <dgm:pt modelId="{43FA867E-603F-4CDD-A961-838B8576B6D5}" type="pres">
      <dgm:prSet presAssocID="{02679410-4FF0-43F4-9043-364A6AB149BF}" presName="root2" presStyleCnt="0"/>
      <dgm:spPr/>
    </dgm:pt>
    <dgm:pt modelId="{FE28BD00-C8D2-4865-8687-51C3B3B94411}" type="pres">
      <dgm:prSet presAssocID="{02679410-4FF0-43F4-9043-364A6AB149BF}" presName="LevelTwoTextNode" presStyleLbl="node2" presStyleIdx="3" presStyleCnt="5" custScaleX="142449">
        <dgm:presLayoutVars>
          <dgm:chPref val="3"/>
        </dgm:presLayoutVars>
      </dgm:prSet>
      <dgm:spPr/>
      <dgm:t>
        <a:bodyPr/>
        <a:lstStyle/>
        <a:p>
          <a:endParaRPr lang="es-PE"/>
        </a:p>
      </dgm:t>
    </dgm:pt>
    <dgm:pt modelId="{167F3360-2248-40F2-B47B-FC519D357A9A}" type="pres">
      <dgm:prSet presAssocID="{02679410-4FF0-43F4-9043-364A6AB149BF}" presName="level3hierChild" presStyleCnt="0"/>
      <dgm:spPr/>
    </dgm:pt>
    <dgm:pt modelId="{639A2709-D637-497C-B47F-0CE123D066AE}" type="pres">
      <dgm:prSet presAssocID="{DB602174-FC0F-4C2D-8BE4-B46E5E7BBDA1}" presName="conn2-1" presStyleLbl="parChTrans1D2" presStyleIdx="4" presStyleCnt="5"/>
      <dgm:spPr/>
      <dgm:t>
        <a:bodyPr/>
        <a:lstStyle/>
        <a:p>
          <a:endParaRPr lang="es-PE"/>
        </a:p>
      </dgm:t>
    </dgm:pt>
    <dgm:pt modelId="{AEC4F8B6-DC17-41ED-A579-632F2A0FC7C5}" type="pres">
      <dgm:prSet presAssocID="{DB602174-FC0F-4C2D-8BE4-B46E5E7BBDA1}" presName="connTx" presStyleLbl="parChTrans1D2" presStyleIdx="4" presStyleCnt="5"/>
      <dgm:spPr/>
      <dgm:t>
        <a:bodyPr/>
        <a:lstStyle/>
        <a:p>
          <a:endParaRPr lang="es-PE"/>
        </a:p>
      </dgm:t>
    </dgm:pt>
    <dgm:pt modelId="{31B029E1-1F68-43F7-B308-FAF815256E73}" type="pres">
      <dgm:prSet presAssocID="{98DFE3D7-607E-4164-80FA-A0CC05B02003}" presName="root2" presStyleCnt="0"/>
      <dgm:spPr/>
    </dgm:pt>
    <dgm:pt modelId="{C0C10C83-E895-49B3-ABB8-55D6D645DAF5}" type="pres">
      <dgm:prSet presAssocID="{98DFE3D7-607E-4164-80FA-A0CC05B02003}" presName="LevelTwoTextNode" presStyleLbl="node2" presStyleIdx="4" presStyleCnt="5" custScaleX="142449">
        <dgm:presLayoutVars>
          <dgm:chPref val="3"/>
        </dgm:presLayoutVars>
      </dgm:prSet>
      <dgm:spPr/>
      <dgm:t>
        <a:bodyPr/>
        <a:lstStyle/>
        <a:p>
          <a:endParaRPr lang="es-PE"/>
        </a:p>
      </dgm:t>
    </dgm:pt>
    <dgm:pt modelId="{045B83DC-CFD1-46A8-BE69-226F94E43F7E}" type="pres">
      <dgm:prSet presAssocID="{98DFE3D7-607E-4164-80FA-A0CC05B02003}" presName="level3hierChild" presStyleCnt="0"/>
      <dgm:spPr/>
    </dgm:pt>
  </dgm:ptLst>
  <dgm:cxnLst>
    <dgm:cxn modelId="{C039DC7B-E99F-4AE1-B934-C6A8D6B45EE7}" srcId="{1D9D3D0B-C092-41F3-95A5-B72B9B104E2C}" destId="{98DFE3D7-607E-4164-80FA-A0CC05B02003}" srcOrd="4" destOrd="0" parTransId="{DB602174-FC0F-4C2D-8BE4-B46E5E7BBDA1}" sibTransId="{B15E3F63-C0B6-4AC8-AC00-1164AA50D37A}"/>
    <dgm:cxn modelId="{8C6F0C51-AE6D-46E5-86AD-77FDA4872650}" srcId="{1D9D3D0B-C092-41F3-95A5-B72B9B104E2C}" destId="{15F56478-6CE3-48C7-86CB-090F2DC43E7E}" srcOrd="1" destOrd="0" parTransId="{D4FB2662-ADED-4112-A595-CB56DDBD9DF1}" sibTransId="{224128C3-1A7C-4DFE-A486-A2881EC930C8}"/>
    <dgm:cxn modelId="{88C93BDA-00EE-4FDD-8EBE-48C5660AECEE}" type="presOf" srcId="{D4FB2662-ADED-4112-A595-CB56DDBD9DF1}" destId="{305623A0-B052-410E-8873-73B3885D378D}" srcOrd="1" destOrd="0" presId="urn:microsoft.com/office/officeart/2005/8/layout/hierarchy2"/>
    <dgm:cxn modelId="{DE2F1F85-D5FE-4B7A-9B01-98D96C4FC2A2}" type="presOf" srcId="{37F7C561-1477-4FE6-AE43-BC2249CFA979}" destId="{253B4361-C9FE-4D47-82F7-793E314BD5F0}" srcOrd="0" destOrd="0" presId="urn:microsoft.com/office/officeart/2005/8/layout/hierarchy2"/>
    <dgm:cxn modelId="{5F676EF6-7E08-4C38-8596-AD3D987F154D}" type="presOf" srcId="{98DFE3D7-607E-4164-80FA-A0CC05B02003}" destId="{C0C10C83-E895-49B3-ABB8-55D6D645DAF5}" srcOrd="0" destOrd="0" presId="urn:microsoft.com/office/officeart/2005/8/layout/hierarchy2"/>
    <dgm:cxn modelId="{509454E5-7D0B-4292-92A8-F69A91B9DB24}" type="presOf" srcId="{DB602174-FC0F-4C2D-8BE4-B46E5E7BBDA1}" destId="{AEC4F8B6-DC17-41ED-A579-632F2A0FC7C5}" srcOrd="1" destOrd="0" presId="urn:microsoft.com/office/officeart/2005/8/layout/hierarchy2"/>
    <dgm:cxn modelId="{24030362-8455-4255-A87F-EFB504E9541A}" type="presOf" srcId="{1D9D3D0B-C092-41F3-95A5-B72B9B104E2C}" destId="{344AB754-963C-4D55-8CE9-E23E21E9824B}" srcOrd="0" destOrd="0" presId="urn:microsoft.com/office/officeart/2005/8/layout/hierarchy2"/>
    <dgm:cxn modelId="{B6BE68F4-9EC2-47E7-9132-1B069964DFCE}" type="presOf" srcId="{C52BE2EE-BD0A-4C82-92C7-F792507C9034}" destId="{B41C4E91-B314-4F53-92FC-212D95C442F1}" srcOrd="0" destOrd="0" presId="urn:microsoft.com/office/officeart/2005/8/layout/hierarchy2"/>
    <dgm:cxn modelId="{71992528-1D94-42BB-9EC8-762419020484}" type="presOf" srcId="{31A4A5F1-B4EF-4BEC-B799-F112216D5AD3}" destId="{6D19F229-9219-4076-939C-66336351DF06}" srcOrd="0" destOrd="0" presId="urn:microsoft.com/office/officeart/2005/8/layout/hierarchy2"/>
    <dgm:cxn modelId="{E25A8883-E7F0-4252-A266-85FF01EF4969}" type="presOf" srcId="{DB602174-FC0F-4C2D-8BE4-B46E5E7BBDA1}" destId="{639A2709-D637-497C-B47F-0CE123D066AE}" srcOrd="0" destOrd="0" presId="urn:microsoft.com/office/officeart/2005/8/layout/hierarchy2"/>
    <dgm:cxn modelId="{546CF3F5-4A77-49D9-842A-29E8DC8C8DAC}" type="presOf" srcId="{FAB778D9-D8C5-411B-A4F1-517FDB73FE0C}" destId="{D80F7C7E-04A6-4916-B70D-C25CF1848C91}" srcOrd="1" destOrd="0" presId="urn:microsoft.com/office/officeart/2005/8/layout/hierarchy2"/>
    <dgm:cxn modelId="{B7D95BB3-9653-4831-BFB5-F920F9722B34}" srcId="{F97EB046-AFC2-4534-8973-545F7EDA3197}" destId="{1D9D3D0B-C092-41F3-95A5-B72B9B104E2C}" srcOrd="0" destOrd="0" parTransId="{594D7FB1-441A-4A23-9AAA-63A1A7C6E8EC}" sibTransId="{B70389CF-4697-41BB-9D83-BD2861BA6D5A}"/>
    <dgm:cxn modelId="{CDF49288-1A0D-42BA-91BF-52E465EE15BC}" type="presOf" srcId="{37F7C561-1477-4FE6-AE43-BC2249CFA979}" destId="{298B02BD-3601-4D89-B95C-C7CE59261715}" srcOrd="1" destOrd="0" presId="urn:microsoft.com/office/officeart/2005/8/layout/hierarchy2"/>
    <dgm:cxn modelId="{27D59BAB-D144-437C-95D5-1BAA0C4938DA}" type="presOf" srcId="{D58AAB08-2059-4052-9786-01606F4B5909}" destId="{E79C7A62-B6C7-4499-90A8-38E40E02DC3C}" srcOrd="0" destOrd="0" presId="urn:microsoft.com/office/officeart/2005/8/layout/hierarchy2"/>
    <dgm:cxn modelId="{E9C8538C-2DA3-479A-9365-0BD858336FDA}" type="presOf" srcId="{15F56478-6CE3-48C7-86CB-090F2DC43E7E}" destId="{B3674738-B7C6-4472-B146-1D3C7B4348B2}" srcOrd="0" destOrd="0" presId="urn:microsoft.com/office/officeart/2005/8/layout/hierarchy2"/>
    <dgm:cxn modelId="{683E3614-DC56-4186-A940-A0BAA4757239}" srcId="{1D9D3D0B-C092-41F3-95A5-B72B9B104E2C}" destId="{02679410-4FF0-43F4-9043-364A6AB149BF}" srcOrd="3" destOrd="0" parTransId="{D58AAB08-2059-4052-9786-01606F4B5909}" sibTransId="{5D678F0F-F148-447F-A6A8-652A4AEAED79}"/>
    <dgm:cxn modelId="{18B085B9-4529-47C4-B0BC-E6F2A943885C}" type="presOf" srcId="{FAB778D9-D8C5-411B-A4F1-517FDB73FE0C}" destId="{B2FAE47F-A1A7-492B-B570-039838B67853}" srcOrd="0" destOrd="0" presId="urn:microsoft.com/office/officeart/2005/8/layout/hierarchy2"/>
    <dgm:cxn modelId="{0C65AD0F-E06E-478F-8B66-C0D284B6F8F9}" type="presOf" srcId="{02679410-4FF0-43F4-9043-364A6AB149BF}" destId="{FE28BD00-C8D2-4865-8687-51C3B3B94411}" srcOrd="0" destOrd="0" presId="urn:microsoft.com/office/officeart/2005/8/layout/hierarchy2"/>
    <dgm:cxn modelId="{4DFD7E43-39FA-4BE8-96B7-CC681C706F2D}" srcId="{1D9D3D0B-C092-41F3-95A5-B72B9B104E2C}" destId="{C52BE2EE-BD0A-4C82-92C7-F792507C9034}" srcOrd="2" destOrd="0" parTransId="{FAB778D9-D8C5-411B-A4F1-517FDB73FE0C}" sibTransId="{C2249A02-46F8-4637-84E7-9BDCA1505A42}"/>
    <dgm:cxn modelId="{83AA09D2-936D-45DE-BCE1-6F7ADEF8833C}" srcId="{1D9D3D0B-C092-41F3-95A5-B72B9B104E2C}" destId="{31A4A5F1-B4EF-4BEC-B799-F112216D5AD3}" srcOrd="0" destOrd="0" parTransId="{37F7C561-1477-4FE6-AE43-BC2249CFA979}" sibTransId="{D1DC3C79-1181-4FCD-AE64-6A291C6430E3}"/>
    <dgm:cxn modelId="{624552F4-A857-4A97-9630-9543902E55D6}" type="presOf" srcId="{D4FB2662-ADED-4112-A595-CB56DDBD9DF1}" destId="{12AFF2AB-A389-4AD6-AD7F-41187A64F805}" srcOrd="0" destOrd="0" presId="urn:microsoft.com/office/officeart/2005/8/layout/hierarchy2"/>
    <dgm:cxn modelId="{79C19247-E19C-4152-A8EB-9FD473D5A567}" type="presOf" srcId="{D58AAB08-2059-4052-9786-01606F4B5909}" destId="{A73B2DF5-8012-4FD9-A875-1C7576713B74}" srcOrd="1" destOrd="0" presId="urn:microsoft.com/office/officeart/2005/8/layout/hierarchy2"/>
    <dgm:cxn modelId="{D52F6DB2-5B80-428A-BB77-6ED31B285E72}" type="presOf" srcId="{F97EB046-AFC2-4534-8973-545F7EDA3197}" destId="{9FE0FF5B-EC53-42B3-8726-666D3274E857}" srcOrd="0" destOrd="0" presId="urn:microsoft.com/office/officeart/2005/8/layout/hierarchy2"/>
    <dgm:cxn modelId="{2C865FE7-2593-4C77-A775-3BF381E0C745}" type="presParOf" srcId="{9FE0FF5B-EC53-42B3-8726-666D3274E857}" destId="{88952DCE-3C40-480B-9748-72A62AC70FD1}" srcOrd="0" destOrd="0" presId="urn:microsoft.com/office/officeart/2005/8/layout/hierarchy2"/>
    <dgm:cxn modelId="{0388ACB0-1864-4256-9641-CFEC43602726}" type="presParOf" srcId="{88952DCE-3C40-480B-9748-72A62AC70FD1}" destId="{344AB754-963C-4D55-8CE9-E23E21E9824B}" srcOrd="0" destOrd="0" presId="urn:microsoft.com/office/officeart/2005/8/layout/hierarchy2"/>
    <dgm:cxn modelId="{946E2BF9-76E8-4F2B-9459-53B873849A4A}" type="presParOf" srcId="{88952DCE-3C40-480B-9748-72A62AC70FD1}" destId="{6CE62DBD-864F-4E68-81D5-6B268E3FF5CF}" srcOrd="1" destOrd="0" presId="urn:microsoft.com/office/officeart/2005/8/layout/hierarchy2"/>
    <dgm:cxn modelId="{769C6CBA-B100-415C-B79A-2A0A7F221CEF}" type="presParOf" srcId="{6CE62DBD-864F-4E68-81D5-6B268E3FF5CF}" destId="{253B4361-C9FE-4D47-82F7-793E314BD5F0}" srcOrd="0" destOrd="0" presId="urn:microsoft.com/office/officeart/2005/8/layout/hierarchy2"/>
    <dgm:cxn modelId="{D33724CB-9D5C-4955-B5F6-DD5278323B9F}" type="presParOf" srcId="{253B4361-C9FE-4D47-82F7-793E314BD5F0}" destId="{298B02BD-3601-4D89-B95C-C7CE59261715}" srcOrd="0" destOrd="0" presId="urn:microsoft.com/office/officeart/2005/8/layout/hierarchy2"/>
    <dgm:cxn modelId="{91974CF0-B427-4300-972B-54C38125F54C}" type="presParOf" srcId="{6CE62DBD-864F-4E68-81D5-6B268E3FF5CF}" destId="{4971E8B0-A2A4-4FCB-80BE-EF2A6917CA94}" srcOrd="1" destOrd="0" presId="urn:microsoft.com/office/officeart/2005/8/layout/hierarchy2"/>
    <dgm:cxn modelId="{12C490CC-65E1-4137-9F04-AD557F7B740F}" type="presParOf" srcId="{4971E8B0-A2A4-4FCB-80BE-EF2A6917CA94}" destId="{6D19F229-9219-4076-939C-66336351DF06}" srcOrd="0" destOrd="0" presId="urn:microsoft.com/office/officeart/2005/8/layout/hierarchy2"/>
    <dgm:cxn modelId="{77BDDF71-1C45-42EE-B0F0-586A38433C81}" type="presParOf" srcId="{4971E8B0-A2A4-4FCB-80BE-EF2A6917CA94}" destId="{36189E30-AF6A-49D1-B961-FD62669E78B3}" srcOrd="1" destOrd="0" presId="urn:microsoft.com/office/officeart/2005/8/layout/hierarchy2"/>
    <dgm:cxn modelId="{433F306B-BD8F-47B4-A56D-17140BBECD7B}" type="presParOf" srcId="{6CE62DBD-864F-4E68-81D5-6B268E3FF5CF}" destId="{12AFF2AB-A389-4AD6-AD7F-41187A64F805}" srcOrd="2" destOrd="0" presId="urn:microsoft.com/office/officeart/2005/8/layout/hierarchy2"/>
    <dgm:cxn modelId="{82085437-1BBB-4790-83B5-4CBC63AF3EEB}" type="presParOf" srcId="{12AFF2AB-A389-4AD6-AD7F-41187A64F805}" destId="{305623A0-B052-410E-8873-73B3885D378D}" srcOrd="0" destOrd="0" presId="urn:microsoft.com/office/officeart/2005/8/layout/hierarchy2"/>
    <dgm:cxn modelId="{968C451B-41F3-4CF0-8D78-2BE4A3CA0462}" type="presParOf" srcId="{6CE62DBD-864F-4E68-81D5-6B268E3FF5CF}" destId="{957A4490-DDA8-4C5C-AF03-1A882216B886}" srcOrd="3" destOrd="0" presId="urn:microsoft.com/office/officeart/2005/8/layout/hierarchy2"/>
    <dgm:cxn modelId="{EBDFAE5A-4F1E-4A19-BA64-A9189D475D38}" type="presParOf" srcId="{957A4490-DDA8-4C5C-AF03-1A882216B886}" destId="{B3674738-B7C6-4472-B146-1D3C7B4348B2}" srcOrd="0" destOrd="0" presId="urn:microsoft.com/office/officeart/2005/8/layout/hierarchy2"/>
    <dgm:cxn modelId="{6297E897-B8C2-4243-8EAD-7CFA30A34069}" type="presParOf" srcId="{957A4490-DDA8-4C5C-AF03-1A882216B886}" destId="{F00C89FE-B0C7-4E3F-9F9C-FAEB366CB0DB}" srcOrd="1" destOrd="0" presId="urn:microsoft.com/office/officeart/2005/8/layout/hierarchy2"/>
    <dgm:cxn modelId="{39CDCFB8-9EB0-4876-8EB2-79636D9B387D}" type="presParOf" srcId="{6CE62DBD-864F-4E68-81D5-6B268E3FF5CF}" destId="{B2FAE47F-A1A7-492B-B570-039838B67853}" srcOrd="4" destOrd="0" presId="urn:microsoft.com/office/officeart/2005/8/layout/hierarchy2"/>
    <dgm:cxn modelId="{027314A9-974B-43D8-A87E-035F387E6FF4}" type="presParOf" srcId="{B2FAE47F-A1A7-492B-B570-039838B67853}" destId="{D80F7C7E-04A6-4916-B70D-C25CF1848C91}" srcOrd="0" destOrd="0" presId="urn:microsoft.com/office/officeart/2005/8/layout/hierarchy2"/>
    <dgm:cxn modelId="{07263B0D-3930-4483-B8BD-ED53522171EF}" type="presParOf" srcId="{6CE62DBD-864F-4E68-81D5-6B268E3FF5CF}" destId="{AC462204-83B0-4CC5-99CE-70BCF8B0741A}" srcOrd="5" destOrd="0" presId="urn:microsoft.com/office/officeart/2005/8/layout/hierarchy2"/>
    <dgm:cxn modelId="{11E4D1A1-641F-4D74-ADB6-A459FA38CA2F}" type="presParOf" srcId="{AC462204-83B0-4CC5-99CE-70BCF8B0741A}" destId="{B41C4E91-B314-4F53-92FC-212D95C442F1}" srcOrd="0" destOrd="0" presId="urn:microsoft.com/office/officeart/2005/8/layout/hierarchy2"/>
    <dgm:cxn modelId="{2A53A839-03E2-4C77-997B-907EAAB1FA9C}" type="presParOf" srcId="{AC462204-83B0-4CC5-99CE-70BCF8B0741A}" destId="{5BA85670-E98F-4E19-A968-03E3521C2AEA}" srcOrd="1" destOrd="0" presId="urn:microsoft.com/office/officeart/2005/8/layout/hierarchy2"/>
    <dgm:cxn modelId="{530BDFD7-461A-4480-8334-FE350FD02EE3}" type="presParOf" srcId="{6CE62DBD-864F-4E68-81D5-6B268E3FF5CF}" destId="{E79C7A62-B6C7-4499-90A8-38E40E02DC3C}" srcOrd="6" destOrd="0" presId="urn:microsoft.com/office/officeart/2005/8/layout/hierarchy2"/>
    <dgm:cxn modelId="{1D414061-8C85-4A42-A90F-91C016820E34}" type="presParOf" srcId="{E79C7A62-B6C7-4499-90A8-38E40E02DC3C}" destId="{A73B2DF5-8012-4FD9-A875-1C7576713B74}" srcOrd="0" destOrd="0" presId="urn:microsoft.com/office/officeart/2005/8/layout/hierarchy2"/>
    <dgm:cxn modelId="{6ED0C34D-D287-4313-9E0D-10D0F7117DFF}" type="presParOf" srcId="{6CE62DBD-864F-4E68-81D5-6B268E3FF5CF}" destId="{43FA867E-603F-4CDD-A961-838B8576B6D5}" srcOrd="7" destOrd="0" presId="urn:microsoft.com/office/officeart/2005/8/layout/hierarchy2"/>
    <dgm:cxn modelId="{2E531C08-3330-440C-AF50-750014928AE5}" type="presParOf" srcId="{43FA867E-603F-4CDD-A961-838B8576B6D5}" destId="{FE28BD00-C8D2-4865-8687-51C3B3B94411}" srcOrd="0" destOrd="0" presId="urn:microsoft.com/office/officeart/2005/8/layout/hierarchy2"/>
    <dgm:cxn modelId="{17EDF539-6521-4E6B-BD5E-A73600BD27EA}" type="presParOf" srcId="{43FA867E-603F-4CDD-A961-838B8576B6D5}" destId="{167F3360-2248-40F2-B47B-FC519D357A9A}" srcOrd="1" destOrd="0" presId="urn:microsoft.com/office/officeart/2005/8/layout/hierarchy2"/>
    <dgm:cxn modelId="{1F8290BA-9A9C-4B19-A62D-9B4183D2753A}" type="presParOf" srcId="{6CE62DBD-864F-4E68-81D5-6B268E3FF5CF}" destId="{639A2709-D637-497C-B47F-0CE123D066AE}" srcOrd="8" destOrd="0" presId="urn:microsoft.com/office/officeart/2005/8/layout/hierarchy2"/>
    <dgm:cxn modelId="{0BFB54C8-0ACC-450D-8CB8-EDC8464AEE7D}" type="presParOf" srcId="{639A2709-D637-497C-B47F-0CE123D066AE}" destId="{AEC4F8B6-DC17-41ED-A579-632F2A0FC7C5}" srcOrd="0" destOrd="0" presId="urn:microsoft.com/office/officeart/2005/8/layout/hierarchy2"/>
    <dgm:cxn modelId="{B1A9A2AD-751C-48CA-94DA-67505C07F81C}" type="presParOf" srcId="{6CE62DBD-864F-4E68-81D5-6B268E3FF5CF}" destId="{31B029E1-1F68-43F7-B308-FAF815256E73}" srcOrd="9" destOrd="0" presId="urn:microsoft.com/office/officeart/2005/8/layout/hierarchy2"/>
    <dgm:cxn modelId="{EC3EEC88-B37B-4921-B68B-59ED7B7C23E1}" type="presParOf" srcId="{31B029E1-1F68-43F7-B308-FAF815256E73}" destId="{C0C10C83-E895-49B3-ABB8-55D6D645DAF5}" srcOrd="0" destOrd="0" presId="urn:microsoft.com/office/officeart/2005/8/layout/hierarchy2"/>
    <dgm:cxn modelId="{3CEB13D8-BB81-45FB-8681-6D6F87E8DAF4}" type="presParOf" srcId="{31B029E1-1F68-43F7-B308-FAF815256E73}" destId="{045B83DC-CFD1-46A8-BE69-226F94E43F7E}" srcOrd="1" destOrd="0" presId="urn:microsoft.com/office/officeart/2005/8/layout/hierarchy2"/>
  </dgm:cxnLst>
  <dgm:bg/>
  <dgm:whole/>
</dgm:dataModel>
</file>

<file path=ppt/diagrams/data20.xml><?xml version="1.0" encoding="utf-8"?>
<dgm:dataModel xmlns:dgm="http://schemas.openxmlformats.org/drawingml/2006/diagram" xmlns:a="http://schemas.openxmlformats.org/drawingml/2006/main">
  <dgm:ptLst>
    <dgm:pt modelId="{D60B374F-94DC-48B1-9920-0765C4204683}" type="doc">
      <dgm:prSet loTypeId="urn:microsoft.com/office/officeart/2005/8/layout/hList6" loCatId="list" qsTypeId="urn:microsoft.com/office/officeart/2005/8/quickstyle/3d5" qsCatId="3D" csTypeId="urn:microsoft.com/office/officeart/2005/8/colors/accent1_2" csCatId="accent1" phldr="1"/>
      <dgm:spPr/>
      <dgm:t>
        <a:bodyPr/>
        <a:lstStyle/>
        <a:p>
          <a:endParaRPr lang="es-PE"/>
        </a:p>
      </dgm:t>
    </dgm:pt>
    <dgm:pt modelId="{3205072A-88A2-4731-90BD-C36C806CD278}">
      <dgm:prSet phldrT="[Texto]" custT="1"/>
      <dgm:spPr>
        <a:solidFill>
          <a:schemeClr val="accent5">
            <a:lumMod val="40000"/>
            <a:lumOff val="60000"/>
          </a:schemeClr>
        </a:solidFill>
        <a:ln w="19050">
          <a:solidFill>
            <a:schemeClr val="accent1">
              <a:lumMod val="75000"/>
            </a:schemeClr>
          </a:solidFill>
        </a:ln>
      </dgm:spPr>
      <dgm:t>
        <a:bodyPr/>
        <a:lstStyle/>
        <a:p>
          <a:r>
            <a:rPr lang="es-PE" sz="1800" dirty="0" smtClean="0">
              <a:solidFill>
                <a:schemeClr val="accent4">
                  <a:lumMod val="10000"/>
                </a:schemeClr>
              </a:solidFill>
            </a:rPr>
            <a:t>Solo el 20% de los Directivos Públicos existentes en cada entidad puede ser ocupado por servidores de confianza.</a:t>
          </a:r>
          <a:endParaRPr lang="es-PE" sz="1800" dirty="0">
            <a:solidFill>
              <a:schemeClr val="accent4">
                <a:lumMod val="10000"/>
              </a:schemeClr>
            </a:solidFill>
          </a:endParaRPr>
        </a:p>
      </dgm:t>
    </dgm:pt>
    <dgm:pt modelId="{8BD03801-FBF7-4E78-9086-82A84FDD1E86}" type="parTrans" cxnId="{D947535F-3D9A-4683-9C8E-F8AEBE35F733}">
      <dgm:prSet/>
      <dgm:spPr/>
      <dgm:t>
        <a:bodyPr/>
        <a:lstStyle/>
        <a:p>
          <a:endParaRPr lang="es-PE"/>
        </a:p>
      </dgm:t>
    </dgm:pt>
    <dgm:pt modelId="{E371C5A7-555A-4630-89F9-8FFF1A83A30A}" type="sibTrans" cxnId="{D947535F-3D9A-4683-9C8E-F8AEBE35F733}">
      <dgm:prSet/>
      <dgm:spPr/>
      <dgm:t>
        <a:bodyPr/>
        <a:lstStyle/>
        <a:p>
          <a:endParaRPr lang="es-PE"/>
        </a:p>
      </dgm:t>
    </dgm:pt>
    <dgm:pt modelId="{0381F552-FBB7-492E-A505-D5D59A41BE1D}">
      <dgm:prSet phldrT="[Texto]" custT="1"/>
      <dgm:spPr>
        <a:solidFill>
          <a:schemeClr val="accent5">
            <a:lumMod val="40000"/>
            <a:lumOff val="60000"/>
          </a:schemeClr>
        </a:solidFill>
        <a:ln w="19050">
          <a:solidFill>
            <a:schemeClr val="accent1">
              <a:lumMod val="75000"/>
            </a:schemeClr>
          </a:solidFill>
        </a:ln>
      </dgm:spPr>
      <dgm:t>
        <a:bodyPr/>
        <a:lstStyle/>
        <a:p>
          <a:r>
            <a:rPr lang="es-PE" sz="1800" dirty="0" smtClean="0">
              <a:solidFill>
                <a:schemeClr val="accent4">
                  <a:lumMod val="10000"/>
                </a:schemeClr>
              </a:solidFill>
            </a:rPr>
            <a:t>Servir establece otros límites en consideración al número total de servidores civiles.</a:t>
          </a:r>
          <a:endParaRPr lang="es-PE" sz="1800" dirty="0">
            <a:solidFill>
              <a:schemeClr val="accent4">
                <a:lumMod val="10000"/>
              </a:schemeClr>
            </a:solidFill>
          </a:endParaRPr>
        </a:p>
      </dgm:t>
    </dgm:pt>
    <dgm:pt modelId="{60A5547B-1428-44CA-A734-A6F1C9F65980}" type="parTrans" cxnId="{472F2663-133C-42AE-8243-BD7A9D0DCB3E}">
      <dgm:prSet/>
      <dgm:spPr/>
      <dgm:t>
        <a:bodyPr/>
        <a:lstStyle/>
        <a:p>
          <a:endParaRPr lang="es-PE"/>
        </a:p>
      </dgm:t>
    </dgm:pt>
    <dgm:pt modelId="{EDADF6D4-F6DB-45B4-BC53-85FC74394B10}" type="sibTrans" cxnId="{472F2663-133C-42AE-8243-BD7A9D0DCB3E}">
      <dgm:prSet/>
      <dgm:spPr/>
      <dgm:t>
        <a:bodyPr/>
        <a:lstStyle/>
        <a:p>
          <a:endParaRPr lang="es-PE"/>
        </a:p>
      </dgm:t>
    </dgm:pt>
    <dgm:pt modelId="{3F7EBD3A-5E41-4413-BEC0-069D60574AD1}">
      <dgm:prSet phldrT="[Texto]" custT="1"/>
      <dgm:spPr>
        <a:solidFill>
          <a:schemeClr val="accent5">
            <a:lumMod val="40000"/>
            <a:lumOff val="60000"/>
          </a:schemeClr>
        </a:solidFill>
        <a:ln w="19050">
          <a:solidFill>
            <a:schemeClr val="accent1">
              <a:lumMod val="75000"/>
            </a:schemeClr>
          </a:solidFill>
        </a:ln>
      </dgm:spPr>
      <dgm:t>
        <a:bodyPr/>
        <a:lstStyle/>
        <a:p>
          <a:r>
            <a:rPr lang="es-PE" sz="1700" dirty="0" smtClean="0">
              <a:solidFill>
                <a:schemeClr val="accent4">
                  <a:lumMod val="10000"/>
                </a:schemeClr>
              </a:solidFill>
            </a:rPr>
            <a:t>Cada 3 años Servir publica la lista de directivos públicos existentes en cada entidad y aquellas plazas que puedan ser ocupadas por servidores de confianza.</a:t>
          </a:r>
          <a:endParaRPr lang="es-PE" sz="1700" dirty="0">
            <a:solidFill>
              <a:schemeClr val="accent4">
                <a:lumMod val="10000"/>
              </a:schemeClr>
            </a:solidFill>
          </a:endParaRPr>
        </a:p>
      </dgm:t>
    </dgm:pt>
    <dgm:pt modelId="{93A1D5DB-044D-4C8C-859A-A8368A6DD77A}" type="parTrans" cxnId="{7394A0BA-10A2-4A9C-A928-A28446C304D4}">
      <dgm:prSet/>
      <dgm:spPr/>
      <dgm:t>
        <a:bodyPr/>
        <a:lstStyle/>
        <a:p>
          <a:endParaRPr lang="es-PE"/>
        </a:p>
      </dgm:t>
    </dgm:pt>
    <dgm:pt modelId="{9EF52683-EDA6-4523-8CD2-4C4910E8E928}" type="sibTrans" cxnId="{7394A0BA-10A2-4A9C-A928-A28446C304D4}">
      <dgm:prSet/>
      <dgm:spPr/>
      <dgm:t>
        <a:bodyPr/>
        <a:lstStyle/>
        <a:p>
          <a:endParaRPr lang="es-PE"/>
        </a:p>
      </dgm:t>
    </dgm:pt>
    <dgm:pt modelId="{BFB1EBD4-0E77-41FD-A9B2-D8A2A37BBF36}" type="pres">
      <dgm:prSet presAssocID="{D60B374F-94DC-48B1-9920-0765C4204683}" presName="Name0" presStyleCnt="0">
        <dgm:presLayoutVars>
          <dgm:dir/>
          <dgm:resizeHandles val="exact"/>
        </dgm:presLayoutVars>
      </dgm:prSet>
      <dgm:spPr/>
      <dgm:t>
        <a:bodyPr/>
        <a:lstStyle/>
        <a:p>
          <a:endParaRPr lang="es-PE"/>
        </a:p>
      </dgm:t>
    </dgm:pt>
    <dgm:pt modelId="{32FE94CE-E073-4318-AF4A-91FC8C0B06B7}" type="pres">
      <dgm:prSet presAssocID="{3205072A-88A2-4731-90BD-C36C806CD278}" presName="node" presStyleLbl="node1" presStyleIdx="0" presStyleCnt="3">
        <dgm:presLayoutVars>
          <dgm:bulletEnabled val="1"/>
        </dgm:presLayoutVars>
      </dgm:prSet>
      <dgm:spPr/>
      <dgm:t>
        <a:bodyPr/>
        <a:lstStyle/>
        <a:p>
          <a:endParaRPr lang="es-PE"/>
        </a:p>
      </dgm:t>
    </dgm:pt>
    <dgm:pt modelId="{98A76A2C-3530-4529-9A10-ACBB827F99E0}" type="pres">
      <dgm:prSet presAssocID="{E371C5A7-555A-4630-89F9-8FFF1A83A30A}" presName="sibTrans" presStyleCnt="0"/>
      <dgm:spPr/>
    </dgm:pt>
    <dgm:pt modelId="{509542C0-25CB-453C-B55D-1CBB9FEC89EA}" type="pres">
      <dgm:prSet presAssocID="{0381F552-FBB7-492E-A505-D5D59A41BE1D}" presName="node" presStyleLbl="node1" presStyleIdx="1" presStyleCnt="3">
        <dgm:presLayoutVars>
          <dgm:bulletEnabled val="1"/>
        </dgm:presLayoutVars>
      </dgm:prSet>
      <dgm:spPr/>
      <dgm:t>
        <a:bodyPr/>
        <a:lstStyle/>
        <a:p>
          <a:endParaRPr lang="es-PE"/>
        </a:p>
      </dgm:t>
    </dgm:pt>
    <dgm:pt modelId="{5C1B99C7-736F-47DA-93D1-9953A9C07087}" type="pres">
      <dgm:prSet presAssocID="{EDADF6D4-F6DB-45B4-BC53-85FC74394B10}" presName="sibTrans" presStyleCnt="0"/>
      <dgm:spPr/>
    </dgm:pt>
    <dgm:pt modelId="{D3BC67E5-CDD1-4F8E-9645-222DD2A07837}" type="pres">
      <dgm:prSet presAssocID="{3F7EBD3A-5E41-4413-BEC0-069D60574AD1}" presName="node" presStyleLbl="node1" presStyleIdx="2" presStyleCnt="3">
        <dgm:presLayoutVars>
          <dgm:bulletEnabled val="1"/>
        </dgm:presLayoutVars>
      </dgm:prSet>
      <dgm:spPr/>
      <dgm:t>
        <a:bodyPr/>
        <a:lstStyle/>
        <a:p>
          <a:endParaRPr lang="es-PE"/>
        </a:p>
      </dgm:t>
    </dgm:pt>
  </dgm:ptLst>
  <dgm:cxnLst>
    <dgm:cxn modelId="{472F2663-133C-42AE-8243-BD7A9D0DCB3E}" srcId="{D60B374F-94DC-48B1-9920-0765C4204683}" destId="{0381F552-FBB7-492E-A505-D5D59A41BE1D}" srcOrd="1" destOrd="0" parTransId="{60A5547B-1428-44CA-A734-A6F1C9F65980}" sibTransId="{EDADF6D4-F6DB-45B4-BC53-85FC74394B10}"/>
    <dgm:cxn modelId="{D4D9B3FB-D939-4D3E-8731-8F26C506DE2D}" type="presOf" srcId="{D60B374F-94DC-48B1-9920-0765C4204683}" destId="{BFB1EBD4-0E77-41FD-A9B2-D8A2A37BBF36}" srcOrd="0" destOrd="0" presId="urn:microsoft.com/office/officeart/2005/8/layout/hList6"/>
    <dgm:cxn modelId="{1DE6ECED-D17E-4C17-BA35-95ECC7E20B88}" type="presOf" srcId="{0381F552-FBB7-492E-A505-D5D59A41BE1D}" destId="{509542C0-25CB-453C-B55D-1CBB9FEC89EA}" srcOrd="0" destOrd="0" presId="urn:microsoft.com/office/officeart/2005/8/layout/hList6"/>
    <dgm:cxn modelId="{E536AC45-B7F7-42FD-8127-E7520D7BE524}" type="presOf" srcId="{3F7EBD3A-5E41-4413-BEC0-069D60574AD1}" destId="{D3BC67E5-CDD1-4F8E-9645-222DD2A07837}" srcOrd="0" destOrd="0" presId="urn:microsoft.com/office/officeart/2005/8/layout/hList6"/>
    <dgm:cxn modelId="{798BC26C-6B27-439C-9019-513BE8025521}" type="presOf" srcId="{3205072A-88A2-4731-90BD-C36C806CD278}" destId="{32FE94CE-E073-4318-AF4A-91FC8C0B06B7}" srcOrd="0" destOrd="0" presId="urn:microsoft.com/office/officeart/2005/8/layout/hList6"/>
    <dgm:cxn modelId="{D947535F-3D9A-4683-9C8E-F8AEBE35F733}" srcId="{D60B374F-94DC-48B1-9920-0765C4204683}" destId="{3205072A-88A2-4731-90BD-C36C806CD278}" srcOrd="0" destOrd="0" parTransId="{8BD03801-FBF7-4E78-9086-82A84FDD1E86}" sibTransId="{E371C5A7-555A-4630-89F9-8FFF1A83A30A}"/>
    <dgm:cxn modelId="{7394A0BA-10A2-4A9C-A928-A28446C304D4}" srcId="{D60B374F-94DC-48B1-9920-0765C4204683}" destId="{3F7EBD3A-5E41-4413-BEC0-069D60574AD1}" srcOrd="2" destOrd="0" parTransId="{93A1D5DB-044D-4C8C-859A-A8368A6DD77A}" sibTransId="{9EF52683-EDA6-4523-8CD2-4C4910E8E928}"/>
    <dgm:cxn modelId="{06866DEF-70BD-4D16-82DB-A8D6D08B7484}" type="presParOf" srcId="{BFB1EBD4-0E77-41FD-A9B2-D8A2A37BBF36}" destId="{32FE94CE-E073-4318-AF4A-91FC8C0B06B7}" srcOrd="0" destOrd="0" presId="urn:microsoft.com/office/officeart/2005/8/layout/hList6"/>
    <dgm:cxn modelId="{1E8640E6-E730-49C0-B6F2-F0FBB1DF41CC}" type="presParOf" srcId="{BFB1EBD4-0E77-41FD-A9B2-D8A2A37BBF36}" destId="{98A76A2C-3530-4529-9A10-ACBB827F99E0}" srcOrd="1" destOrd="0" presId="urn:microsoft.com/office/officeart/2005/8/layout/hList6"/>
    <dgm:cxn modelId="{556BB5EC-DBF7-4E85-8CB3-E9FD6F1E36B8}" type="presParOf" srcId="{BFB1EBD4-0E77-41FD-A9B2-D8A2A37BBF36}" destId="{509542C0-25CB-453C-B55D-1CBB9FEC89EA}" srcOrd="2" destOrd="0" presId="urn:microsoft.com/office/officeart/2005/8/layout/hList6"/>
    <dgm:cxn modelId="{EA1B9D69-27A9-41D6-B045-D256B5D0D5B3}" type="presParOf" srcId="{BFB1EBD4-0E77-41FD-A9B2-D8A2A37BBF36}" destId="{5C1B99C7-736F-47DA-93D1-9953A9C07087}" srcOrd="3" destOrd="0" presId="urn:microsoft.com/office/officeart/2005/8/layout/hList6"/>
    <dgm:cxn modelId="{5B5CB3A1-4DF6-454F-864C-6600B469129C}" type="presParOf" srcId="{BFB1EBD4-0E77-41FD-A9B2-D8A2A37BBF36}" destId="{D3BC67E5-CDD1-4F8E-9645-222DD2A07837}" srcOrd="4" destOrd="0" presId="urn:microsoft.com/office/officeart/2005/8/layout/hList6"/>
  </dgm:cxnLst>
  <dgm:bg/>
  <dgm:whole/>
</dgm:dataModel>
</file>

<file path=ppt/diagrams/data21.xml><?xml version="1.0" encoding="utf-8"?>
<dgm:dataModel xmlns:dgm="http://schemas.openxmlformats.org/drawingml/2006/diagram" xmlns:a="http://schemas.openxmlformats.org/drawingml/2006/main">
  <dgm:ptLst>
    <dgm:pt modelId="{ED1BB3C4-D672-4A5A-B567-7B935502D06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PE"/>
        </a:p>
      </dgm:t>
    </dgm:pt>
    <dgm:pt modelId="{9D137B38-A32F-4FED-A589-7A8C4E02A77F}">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El Servicio Civil de Carrera está integrado por las personas que se han incorporado a una entidad para prestar servicios, mediante concurso público de méritos.</a:t>
          </a:r>
          <a:endParaRPr lang="es-PE" sz="1400" dirty="0">
            <a:solidFill>
              <a:schemeClr val="accent4">
                <a:lumMod val="10000"/>
              </a:schemeClr>
            </a:solidFill>
          </a:endParaRPr>
        </a:p>
      </dgm:t>
    </dgm:pt>
    <dgm:pt modelId="{8B3134C9-652D-401C-AC85-79732854883C}" type="parTrans" cxnId="{C96AC246-0723-4B1F-8DCF-C71CA8A23CEB}">
      <dgm:prSet/>
      <dgm:spPr/>
      <dgm:t>
        <a:bodyPr/>
        <a:lstStyle/>
        <a:p>
          <a:endParaRPr lang="es-PE"/>
        </a:p>
      </dgm:t>
    </dgm:pt>
    <dgm:pt modelId="{97002B45-3040-4C04-BC68-E2C8A6BD39D3}" type="sibTrans" cxnId="{C96AC246-0723-4B1F-8DCF-C71CA8A23CEB}">
      <dgm:prSet/>
      <dgm:spPr/>
      <dgm:t>
        <a:bodyPr/>
        <a:lstStyle/>
        <a:p>
          <a:endParaRPr lang="es-PE"/>
        </a:p>
      </dgm:t>
    </dgm:pt>
    <dgm:pt modelId="{A3B20711-7BD5-4230-8A99-92C5DBCBD4DE}">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No están comprendidos en el Servicio Civil de Carrera los funcionarios públicos, los Directivos Públicos, los servidores de confianza, los servidores de actividades complementarias, las personas con una contratación temporal</a:t>
          </a:r>
          <a:endParaRPr lang="es-PE" sz="1400" dirty="0">
            <a:solidFill>
              <a:schemeClr val="accent4">
                <a:lumMod val="10000"/>
              </a:schemeClr>
            </a:solidFill>
          </a:endParaRPr>
        </a:p>
      </dgm:t>
    </dgm:pt>
    <dgm:pt modelId="{186E5194-3E28-411A-B047-C3F9719774B5}" type="parTrans" cxnId="{ACED6285-C534-405C-98D6-175810DEA8A7}">
      <dgm:prSet/>
      <dgm:spPr/>
      <dgm:t>
        <a:bodyPr/>
        <a:lstStyle/>
        <a:p>
          <a:endParaRPr lang="es-PE"/>
        </a:p>
      </dgm:t>
    </dgm:pt>
    <dgm:pt modelId="{2B9B9AC7-5233-4EBB-A9E2-6A8982BB6289}" type="sibTrans" cxnId="{ACED6285-C534-405C-98D6-175810DEA8A7}">
      <dgm:prSet/>
      <dgm:spPr/>
      <dgm:t>
        <a:bodyPr/>
        <a:lstStyle/>
        <a:p>
          <a:endParaRPr lang="es-PE"/>
        </a:p>
      </dgm:t>
    </dgm:pt>
    <dgm:pt modelId="{907D0D58-302B-4B8C-A41D-DD33D6834F44}" type="pres">
      <dgm:prSet presAssocID="{ED1BB3C4-D672-4A5A-B567-7B935502D06E}" presName="diagram" presStyleCnt="0">
        <dgm:presLayoutVars>
          <dgm:dir/>
          <dgm:resizeHandles val="exact"/>
        </dgm:presLayoutVars>
      </dgm:prSet>
      <dgm:spPr/>
      <dgm:t>
        <a:bodyPr/>
        <a:lstStyle/>
        <a:p>
          <a:endParaRPr lang="es-PE"/>
        </a:p>
      </dgm:t>
    </dgm:pt>
    <dgm:pt modelId="{82C63DA6-4D85-4279-B111-81A9A87C5C2E}" type="pres">
      <dgm:prSet presAssocID="{9D137B38-A32F-4FED-A589-7A8C4E02A77F}" presName="node" presStyleLbl="node1" presStyleIdx="0" presStyleCnt="2">
        <dgm:presLayoutVars>
          <dgm:bulletEnabled val="1"/>
        </dgm:presLayoutVars>
      </dgm:prSet>
      <dgm:spPr/>
      <dgm:t>
        <a:bodyPr/>
        <a:lstStyle/>
        <a:p>
          <a:endParaRPr lang="es-PE"/>
        </a:p>
      </dgm:t>
    </dgm:pt>
    <dgm:pt modelId="{612806C3-FA31-40B8-B72E-54892168B1C7}" type="pres">
      <dgm:prSet presAssocID="{97002B45-3040-4C04-BC68-E2C8A6BD39D3}" presName="sibTrans" presStyleCnt="0"/>
      <dgm:spPr/>
    </dgm:pt>
    <dgm:pt modelId="{2CDDAC2B-28CA-4BD9-BADB-3D7830AF27D8}" type="pres">
      <dgm:prSet presAssocID="{A3B20711-7BD5-4230-8A99-92C5DBCBD4DE}" presName="node" presStyleLbl="node1" presStyleIdx="1" presStyleCnt="2">
        <dgm:presLayoutVars>
          <dgm:bulletEnabled val="1"/>
        </dgm:presLayoutVars>
      </dgm:prSet>
      <dgm:spPr/>
      <dgm:t>
        <a:bodyPr/>
        <a:lstStyle/>
        <a:p>
          <a:endParaRPr lang="es-PE"/>
        </a:p>
      </dgm:t>
    </dgm:pt>
  </dgm:ptLst>
  <dgm:cxnLst>
    <dgm:cxn modelId="{A1A70518-4CE1-41C9-AB90-EE4D2B3DDD64}" type="presOf" srcId="{A3B20711-7BD5-4230-8A99-92C5DBCBD4DE}" destId="{2CDDAC2B-28CA-4BD9-BADB-3D7830AF27D8}" srcOrd="0" destOrd="0" presId="urn:microsoft.com/office/officeart/2005/8/layout/default"/>
    <dgm:cxn modelId="{ACED6285-C534-405C-98D6-175810DEA8A7}" srcId="{ED1BB3C4-D672-4A5A-B567-7B935502D06E}" destId="{A3B20711-7BD5-4230-8A99-92C5DBCBD4DE}" srcOrd="1" destOrd="0" parTransId="{186E5194-3E28-411A-B047-C3F9719774B5}" sibTransId="{2B9B9AC7-5233-4EBB-A9E2-6A8982BB6289}"/>
    <dgm:cxn modelId="{13EF44D5-3B9F-49DB-BD5C-7D1E600E8C95}" type="presOf" srcId="{9D137B38-A32F-4FED-A589-7A8C4E02A77F}" destId="{82C63DA6-4D85-4279-B111-81A9A87C5C2E}" srcOrd="0" destOrd="0" presId="urn:microsoft.com/office/officeart/2005/8/layout/default"/>
    <dgm:cxn modelId="{1F611F4C-8847-4F89-AD62-62A61957ABBC}" type="presOf" srcId="{ED1BB3C4-D672-4A5A-B567-7B935502D06E}" destId="{907D0D58-302B-4B8C-A41D-DD33D6834F44}" srcOrd="0" destOrd="0" presId="urn:microsoft.com/office/officeart/2005/8/layout/default"/>
    <dgm:cxn modelId="{C96AC246-0723-4B1F-8DCF-C71CA8A23CEB}" srcId="{ED1BB3C4-D672-4A5A-B567-7B935502D06E}" destId="{9D137B38-A32F-4FED-A589-7A8C4E02A77F}" srcOrd="0" destOrd="0" parTransId="{8B3134C9-652D-401C-AC85-79732854883C}" sibTransId="{97002B45-3040-4C04-BC68-E2C8A6BD39D3}"/>
    <dgm:cxn modelId="{448A01AD-D6F4-449A-B037-81D46201FBC5}" type="presParOf" srcId="{907D0D58-302B-4B8C-A41D-DD33D6834F44}" destId="{82C63DA6-4D85-4279-B111-81A9A87C5C2E}" srcOrd="0" destOrd="0" presId="urn:microsoft.com/office/officeart/2005/8/layout/default"/>
    <dgm:cxn modelId="{0709C246-18D2-484A-A423-91590174515E}" type="presParOf" srcId="{907D0D58-302B-4B8C-A41D-DD33D6834F44}" destId="{612806C3-FA31-40B8-B72E-54892168B1C7}" srcOrd="1" destOrd="0" presId="urn:microsoft.com/office/officeart/2005/8/layout/default"/>
    <dgm:cxn modelId="{A6117C25-C630-4CB3-96E7-661DA7B6BEE9}" type="presParOf" srcId="{907D0D58-302B-4B8C-A41D-DD33D6834F44}" destId="{2CDDAC2B-28CA-4BD9-BADB-3D7830AF27D8}" srcOrd="2" destOrd="0" presId="urn:microsoft.com/office/officeart/2005/8/layout/default"/>
  </dgm:cxnLst>
  <dgm:bg/>
  <dgm:whole/>
</dgm:dataModel>
</file>

<file path=ppt/diagrams/data22.xml><?xml version="1.0" encoding="utf-8"?>
<dgm:dataModel xmlns:dgm="http://schemas.openxmlformats.org/drawingml/2006/diagram" xmlns:a="http://schemas.openxmlformats.org/drawingml/2006/main">
  <dgm:ptLst>
    <dgm:pt modelId="{010FF9C8-773F-4C91-A013-4143CBE6880A}" type="doc">
      <dgm:prSet loTypeId="urn:microsoft.com/office/officeart/2005/8/layout/hProcess9" loCatId="process" qsTypeId="urn:microsoft.com/office/officeart/2005/8/quickstyle/simple1" qsCatId="simple" csTypeId="urn:microsoft.com/office/officeart/2005/8/colors/accent1_2" csCatId="accent1" phldr="1"/>
      <dgm:spPr/>
    </dgm:pt>
    <dgm:pt modelId="{9CC11A10-188C-4249-8C1E-7A913DEA9102}">
      <dgm:prSet phldrT="[Texto]" custT="1"/>
      <dgm:spPr>
        <a:solidFill>
          <a:schemeClr val="accent5">
            <a:lumMod val="20000"/>
            <a:lumOff val="80000"/>
          </a:schemeClr>
        </a:solidFill>
        <a:ln w="28575">
          <a:solidFill>
            <a:schemeClr val="accent1"/>
          </a:solidFill>
        </a:ln>
      </dgm:spPr>
      <dgm:t>
        <a:bodyPr/>
        <a:lstStyle/>
        <a:p>
          <a:r>
            <a:rPr lang="es-PE" sz="1400" b="0" dirty="0" smtClean="0">
              <a:solidFill>
                <a:schemeClr val="tx2">
                  <a:lumMod val="50000"/>
                </a:schemeClr>
              </a:solidFill>
            </a:rPr>
            <a:t>Se incorporan al  servicio civil por un período indeterminado y están sujetos únicamente a las causas de suspensión y término señaladas en los artículos 47 y 49 de la LSC.</a:t>
          </a:r>
          <a:endParaRPr lang="es-PE" sz="1400" b="0" dirty="0"/>
        </a:p>
      </dgm:t>
    </dgm:pt>
    <dgm:pt modelId="{CC334D8D-F8BA-4772-8DA3-E273A992E34E}" type="parTrans" cxnId="{C2ADA19F-81CF-4682-ABE0-9996D8769C2C}">
      <dgm:prSet/>
      <dgm:spPr/>
      <dgm:t>
        <a:bodyPr/>
        <a:lstStyle/>
        <a:p>
          <a:endParaRPr lang="es-PE"/>
        </a:p>
      </dgm:t>
    </dgm:pt>
    <dgm:pt modelId="{71B2C143-5DCE-43E6-9367-4E20CEFCF7C3}" type="sibTrans" cxnId="{C2ADA19F-81CF-4682-ABE0-9996D8769C2C}">
      <dgm:prSet/>
      <dgm:spPr/>
      <dgm:t>
        <a:bodyPr/>
        <a:lstStyle/>
        <a:p>
          <a:endParaRPr lang="es-PE"/>
        </a:p>
      </dgm:t>
    </dgm:pt>
    <dgm:pt modelId="{B5D5A862-1B0B-4619-AE23-9A7806B3BB52}">
      <dgm:prSet phldrT="[Texto]" custT="1"/>
      <dgm:spPr>
        <a:solidFill>
          <a:schemeClr val="accent5">
            <a:lumMod val="20000"/>
            <a:lumOff val="80000"/>
          </a:schemeClr>
        </a:solidFill>
        <a:ln w="28575">
          <a:solidFill>
            <a:schemeClr val="accent1"/>
          </a:solidFill>
        </a:ln>
      </dgm:spPr>
      <dgm:t>
        <a:bodyPr/>
        <a:lstStyle/>
        <a:p>
          <a:r>
            <a:rPr lang="es-PE" sz="1400" b="0" dirty="0" smtClean="0">
              <a:solidFill>
                <a:schemeClr val="tx2">
                  <a:lumMod val="50000"/>
                </a:schemeClr>
              </a:solidFill>
            </a:rPr>
            <a:t>Si ha sido seleccionado como funcionario público o directivo público y no haya superado el período de prueba o perdido la confianza retorna al grupo o nivel primigenio.</a:t>
          </a:r>
          <a:endParaRPr lang="es-PE" sz="1400" b="0" dirty="0"/>
        </a:p>
      </dgm:t>
    </dgm:pt>
    <dgm:pt modelId="{B65D10C4-78BB-4C14-AD6F-50CFD9691B54}" type="parTrans" cxnId="{0271754B-2926-4AFB-8984-D7CD05BFCFDE}">
      <dgm:prSet/>
      <dgm:spPr/>
      <dgm:t>
        <a:bodyPr/>
        <a:lstStyle/>
        <a:p>
          <a:endParaRPr lang="es-PE"/>
        </a:p>
      </dgm:t>
    </dgm:pt>
    <dgm:pt modelId="{B0C7D923-75CD-44D8-92BC-EF7E9AFA3D14}" type="sibTrans" cxnId="{0271754B-2926-4AFB-8984-D7CD05BFCFDE}">
      <dgm:prSet/>
      <dgm:spPr/>
      <dgm:t>
        <a:bodyPr/>
        <a:lstStyle/>
        <a:p>
          <a:endParaRPr lang="es-PE"/>
        </a:p>
      </dgm:t>
    </dgm:pt>
    <dgm:pt modelId="{ACFCE789-2724-4D3B-9F0C-1AE33426B5D6}">
      <dgm:prSet phldrT="[Texto]" custT="1"/>
      <dgm:spPr>
        <a:solidFill>
          <a:schemeClr val="accent5">
            <a:lumMod val="20000"/>
            <a:lumOff val="80000"/>
          </a:schemeClr>
        </a:solidFill>
        <a:ln w="28575">
          <a:solidFill>
            <a:schemeClr val="accent1"/>
          </a:solidFill>
        </a:ln>
      </dgm:spPr>
      <dgm:t>
        <a:bodyPr/>
        <a:lstStyle/>
        <a:p>
          <a:r>
            <a:rPr lang="es-PE" sz="1400" b="0" dirty="0" smtClean="0">
              <a:solidFill>
                <a:schemeClr val="tx2">
                  <a:lumMod val="50000"/>
                </a:schemeClr>
              </a:solidFill>
            </a:rPr>
            <a:t>Si ha sido designado como funcionario público o directivo público ya sea por confianza  o concurso público tiene suspendidas sus oportunidades de progresión hasta el término de dicha designación y su retorno al grupo primigenio.</a:t>
          </a:r>
          <a:endParaRPr lang="es-PE" sz="1400" b="0" dirty="0"/>
        </a:p>
      </dgm:t>
    </dgm:pt>
    <dgm:pt modelId="{C58E01F0-4CF4-4A85-AD71-36CF37332CD2}" type="parTrans" cxnId="{526319D4-9365-40A5-84A2-33DD6DD1F4C8}">
      <dgm:prSet/>
      <dgm:spPr/>
      <dgm:t>
        <a:bodyPr/>
        <a:lstStyle/>
        <a:p>
          <a:endParaRPr lang="es-PE"/>
        </a:p>
      </dgm:t>
    </dgm:pt>
    <dgm:pt modelId="{E385368F-F593-4845-BB59-C67A957C5993}" type="sibTrans" cxnId="{526319D4-9365-40A5-84A2-33DD6DD1F4C8}">
      <dgm:prSet/>
      <dgm:spPr/>
      <dgm:t>
        <a:bodyPr/>
        <a:lstStyle/>
        <a:p>
          <a:endParaRPr lang="es-PE"/>
        </a:p>
      </dgm:t>
    </dgm:pt>
    <dgm:pt modelId="{B6FE9B95-20EF-4B67-AE46-D1D4DDCF8F8B}" type="pres">
      <dgm:prSet presAssocID="{010FF9C8-773F-4C91-A013-4143CBE6880A}" presName="CompostProcess" presStyleCnt="0">
        <dgm:presLayoutVars>
          <dgm:dir/>
          <dgm:resizeHandles val="exact"/>
        </dgm:presLayoutVars>
      </dgm:prSet>
      <dgm:spPr/>
    </dgm:pt>
    <dgm:pt modelId="{AA6BD5A4-EE46-4F83-9B7C-B7CF48FA6167}" type="pres">
      <dgm:prSet presAssocID="{010FF9C8-773F-4C91-A013-4143CBE6880A}" presName="arrow" presStyleLbl="bgShp" presStyleIdx="0" presStyleCnt="1" custScaleX="107327"/>
      <dgm:spPr>
        <a:solidFill>
          <a:schemeClr val="accent5">
            <a:lumMod val="60000"/>
            <a:lumOff val="40000"/>
          </a:schemeClr>
        </a:solidFill>
        <a:ln w="28575">
          <a:solidFill>
            <a:schemeClr val="accent1"/>
          </a:solidFill>
        </a:ln>
      </dgm:spPr>
    </dgm:pt>
    <dgm:pt modelId="{4A40316E-6EB3-48DD-99BE-6B8B2F2B88C7}" type="pres">
      <dgm:prSet presAssocID="{010FF9C8-773F-4C91-A013-4143CBE6880A}" presName="linearProcess" presStyleCnt="0"/>
      <dgm:spPr/>
    </dgm:pt>
    <dgm:pt modelId="{9E89C33A-0BA3-463D-8C1F-E082E4F4FD58}" type="pres">
      <dgm:prSet presAssocID="{9CC11A10-188C-4249-8C1E-7A913DEA9102}" presName="textNode" presStyleLbl="node1" presStyleIdx="0" presStyleCnt="3" custScaleY="111538" custLinFactNeighborX="34813" custLinFactNeighborY="0">
        <dgm:presLayoutVars>
          <dgm:bulletEnabled val="1"/>
        </dgm:presLayoutVars>
      </dgm:prSet>
      <dgm:spPr/>
      <dgm:t>
        <a:bodyPr/>
        <a:lstStyle/>
        <a:p>
          <a:endParaRPr lang="es-PE"/>
        </a:p>
      </dgm:t>
    </dgm:pt>
    <dgm:pt modelId="{6394DD29-48B3-43D6-AB3C-ACC811AA8FDC}" type="pres">
      <dgm:prSet presAssocID="{71B2C143-5DCE-43E6-9367-4E20CEFCF7C3}" presName="sibTrans" presStyleCnt="0"/>
      <dgm:spPr/>
    </dgm:pt>
    <dgm:pt modelId="{93BC63CC-496B-451D-A63A-104E5DEFDC37}" type="pres">
      <dgm:prSet presAssocID="{B5D5A862-1B0B-4619-AE23-9A7806B3BB52}" presName="textNode" presStyleLbl="node1" presStyleIdx="1" presStyleCnt="3" custScaleY="111538" custLinFactNeighborX="-27705" custLinFactNeighborY="0">
        <dgm:presLayoutVars>
          <dgm:bulletEnabled val="1"/>
        </dgm:presLayoutVars>
      </dgm:prSet>
      <dgm:spPr/>
      <dgm:t>
        <a:bodyPr/>
        <a:lstStyle/>
        <a:p>
          <a:endParaRPr lang="es-PE"/>
        </a:p>
      </dgm:t>
    </dgm:pt>
    <dgm:pt modelId="{2BCF3602-63B0-4055-9F93-9419C3D90A3B}" type="pres">
      <dgm:prSet presAssocID="{B0C7D923-75CD-44D8-92BC-EF7E9AFA3D14}" presName="sibTrans" presStyleCnt="0"/>
      <dgm:spPr/>
    </dgm:pt>
    <dgm:pt modelId="{4E562B4D-6A7B-4C00-A20E-14D76AEFA1EA}" type="pres">
      <dgm:prSet presAssocID="{ACFCE789-2724-4D3B-9F0C-1AE33426B5D6}" presName="textNode" presStyleLbl="node1" presStyleIdx="2" presStyleCnt="3" custScaleY="111538" custLinFactNeighborX="-90222" custLinFactNeighborY="0">
        <dgm:presLayoutVars>
          <dgm:bulletEnabled val="1"/>
        </dgm:presLayoutVars>
      </dgm:prSet>
      <dgm:spPr/>
      <dgm:t>
        <a:bodyPr/>
        <a:lstStyle/>
        <a:p>
          <a:endParaRPr lang="es-PE"/>
        </a:p>
      </dgm:t>
    </dgm:pt>
  </dgm:ptLst>
  <dgm:cxnLst>
    <dgm:cxn modelId="{0271754B-2926-4AFB-8984-D7CD05BFCFDE}" srcId="{010FF9C8-773F-4C91-A013-4143CBE6880A}" destId="{B5D5A862-1B0B-4619-AE23-9A7806B3BB52}" srcOrd="1" destOrd="0" parTransId="{B65D10C4-78BB-4C14-AD6F-50CFD9691B54}" sibTransId="{B0C7D923-75CD-44D8-92BC-EF7E9AFA3D14}"/>
    <dgm:cxn modelId="{C87CCA6A-CD30-43D2-AE33-516733A236FB}" type="presOf" srcId="{B5D5A862-1B0B-4619-AE23-9A7806B3BB52}" destId="{93BC63CC-496B-451D-A63A-104E5DEFDC37}" srcOrd="0" destOrd="0" presId="urn:microsoft.com/office/officeart/2005/8/layout/hProcess9"/>
    <dgm:cxn modelId="{F5993A62-2796-4232-87DA-E18C1DBA0F63}" type="presOf" srcId="{9CC11A10-188C-4249-8C1E-7A913DEA9102}" destId="{9E89C33A-0BA3-463D-8C1F-E082E4F4FD58}" srcOrd="0" destOrd="0" presId="urn:microsoft.com/office/officeart/2005/8/layout/hProcess9"/>
    <dgm:cxn modelId="{C2ADA19F-81CF-4682-ABE0-9996D8769C2C}" srcId="{010FF9C8-773F-4C91-A013-4143CBE6880A}" destId="{9CC11A10-188C-4249-8C1E-7A913DEA9102}" srcOrd="0" destOrd="0" parTransId="{CC334D8D-F8BA-4772-8DA3-E273A992E34E}" sibTransId="{71B2C143-5DCE-43E6-9367-4E20CEFCF7C3}"/>
    <dgm:cxn modelId="{526319D4-9365-40A5-84A2-33DD6DD1F4C8}" srcId="{010FF9C8-773F-4C91-A013-4143CBE6880A}" destId="{ACFCE789-2724-4D3B-9F0C-1AE33426B5D6}" srcOrd="2" destOrd="0" parTransId="{C58E01F0-4CF4-4A85-AD71-36CF37332CD2}" sibTransId="{E385368F-F593-4845-BB59-C67A957C5993}"/>
    <dgm:cxn modelId="{C0571FA4-0B85-44F6-82C2-1FD6EA4E1E8A}" type="presOf" srcId="{ACFCE789-2724-4D3B-9F0C-1AE33426B5D6}" destId="{4E562B4D-6A7B-4C00-A20E-14D76AEFA1EA}" srcOrd="0" destOrd="0" presId="urn:microsoft.com/office/officeart/2005/8/layout/hProcess9"/>
    <dgm:cxn modelId="{226D95CE-AEFC-4E78-81E6-EEE906412C62}" type="presOf" srcId="{010FF9C8-773F-4C91-A013-4143CBE6880A}" destId="{B6FE9B95-20EF-4B67-AE46-D1D4DDCF8F8B}" srcOrd="0" destOrd="0" presId="urn:microsoft.com/office/officeart/2005/8/layout/hProcess9"/>
    <dgm:cxn modelId="{A4C24252-F636-49F6-9AA5-E4D7CA0BFC22}" type="presParOf" srcId="{B6FE9B95-20EF-4B67-AE46-D1D4DDCF8F8B}" destId="{AA6BD5A4-EE46-4F83-9B7C-B7CF48FA6167}" srcOrd="0" destOrd="0" presId="urn:microsoft.com/office/officeart/2005/8/layout/hProcess9"/>
    <dgm:cxn modelId="{1BA60F45-7A62-45D0-B556-D6461712CE58}" type="presParOf" srcId="{B6FE9B95-20EF-4B67-AE46-D1D4DDCF8F8B}" destId="{4A40316E-6EB3-48DD-99BE-6B8B2F2B88C7}" srcOrd="1" destOrd="0" presId="urn:microsoft.com/office/officeart/2005/8/layout/hProcess9"/>
    <dgm:cxn modelId="{B0AAEE4A-4781-4253-B202-682D530E463A}" type="presParOf" srcId="{4A40316E-6EB3-48DD-99BE-6B8B2F2B88C7}" destId="{9E89C33A-0BA3-463D-8C1F-E082E4F4FD58}" srcOrd="0" destOrd="0" presId="urn:microsoft.com/office/officeart/2005/8/layout/hProcess9"/>
    <dgm:cxn modelId="{56346D95-D757-4DA2-92E4-2F2165CCBA45}" type="presParOf" srcId="{4A40316E-6EB3-48DD-99BE-6B8B2F2B88C7}" destId="{6394DD29-48B3-43D6-AB3C-ACC811AA8FDC}" srcOrd="1" destOrd="0" presId="urn:microsoft.com/office/officeart/2005/8/layout/hProcess9"/>
    <dgm:cxn modelId="{099F5448-08BF-429E-A676-C247124BB97F}" type="presParOf" srcId="{4A40316E-6EB3-48DD-99BE-6B8B2F2B88C7}" destId="{93BC63CC-496B-451D-A63A-104E5DEFDC37}" srcOrd="2" destOrd="0" presId="urn:microsoft.com/office/officeart/2005/8/layout/hProcess9"/>
    <dgm:cxn modelId="{09322920-AFF6-41AE-B5BA-C4D01EC5E0DF}" type="presParOf" srcId="{4A40316E-6EB3-48DD-99BE-6B8B2F2B88C7}" destId="{2BCF3602-63B0-4055-9F93-9419C3D90A3B}" srcOrd="3" destOrd="0" presId="urn:microsoft.com/office/officeart/2005/8/layout/hProcess9"/>
    <dgm:cxn modelId="{7831FAB9-618A-4DD6-82D6-3B9660CDD7C4}" type="presParOf" srcId="{4A40316E-6EB3-48DD-99BE-6B8B2F2B88C7}" destId="{4E562B4D-6A7B-4C00-A20E-14D76AEFA1EA}" srcOrd="4" destOrd="0" presId="urn:microsoft.com/office/officeart/2005/8/layout/hProcess9"/>
  </dgm:cxnLst>
  <dgm:bg/>
  <dgm:whole/>
</dgm:dataModel>
</file>

<file path=ppt/diagrams/data23.xml><?xml version="1.0" encoding="utf-8"?>
<dgm:dataModel xmlns:dgm="http://schemas.openxmlformats.org/drawingml/2006/diagram" xmlns:a="http://schemas.openxmlformats.org/drawingml/2006/main">
  <dgm:ptLst>
    <dgm:pt modelId="{46534F6A-DD6D-4D41-B5BD-B5B313D3D9B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PE"/>
        </a:p>
      </dgm:t>
    </dgm:pt>
    <dgm:pt modelId="{1DEEEB57-DB64-4354-91BA-3757A1A28E42}">
      <dgm:prSet phldrT="[Texto]" custT="1"/>
      <dgm:spPr>
        <a:solidFill>
          <a:schemeClr val="bg1"/>
        </a:solidFill>
        <a:ln w="28575">
          <a:solidFill>
            <a:schemeClr val="accent1"/>
          </a:solidFill>
        </a:ln>
      </dgm:spPr>
      <dgm:t>
        <a:bodyPr/>
        <a:lstStyle/>
        <a:p>
          <a:r>
            <a:rPr lang="es-PE" sz="1600" b="1" dirty="0" smtClean="0">
              <a:solidFill>
                <a:schemeClr val="accent4">
                  <a:lumMod val="10000"/>
                </a:schemeClr>
              </a:solidFill>
              <a:effectLst/>
            </a:rPr>
            <a:t>INCORPORACIÓN: POR CONCURO PÚBLICO DE MÉRITOS  </a:t>
          </a:r>
          <a:endParaRPr lang="es-PE" sz="1600" dirty="0">
            <a:solidFill>
              <a:schemeClr val="accent4">
                <a:lumMod val="10000"/>
              </a:schemeClr>
            </a:solidFill>
          </a:endParaRPr>
        </a:p>
      </dgm:t>
    </dgm:pt>
    <dgm:pt modelId="{0456309E-2A32-42BB-9CD7-1ED6B387A384}" type="parTrans" cxnId="{27E0543E-92B4-4AE0-AD2C-B69EC82DDC55}">
      <dgm:prSet/>
      <dgm:spPr/>
      <dgm:t>
        <a:bodyPr/>
        <a:lstStyle/>
        <a:p>
          <a:endParaRPr lang="es-PE"/>
        </a:p>
      </dgm:t>
    </dgm:pt>
    <dgm:pt modelId="{F13B0A8E-BEC4-48AD-8342-E22ABB48EDC8}" type="sibTrans" cxnId="{27E0543E-92B4-4AE0-AD2C-B69EC82DDC55}">
      <dgm:prSet/>
      <dgm:spPr/>
      <dgm:t>
        <a:bodyPr/>
        <a:lstStyle/>
        <a:p>
          <a:endParaRPr lang="es-PE"/>
        </a:p>
      </dgm:t>
    </dgm:pt>
    <dgm:pt modelId="{BD43B01A-87EC-40DA-AF33-5F7E34D666CE}">
      <dgm:prSet phldrT="[Texto]" custT="1"/>
      <dgm:spPr>
        <a:solidFill>
          <a:schemeClr val="bg1"/>
        </a:solidFill>
        <a:ln w="28575">
          <a:solidFill>
            <a:schemeClr val="accent1"/>
          </a:solidFill>
        </a:ln>
      </dgm:spPr>
      <dgm:t>
        <a:bodyPr/>
        <a:lstStyle/>
        <a:p>
          <a:r>
            <a:rPr lang="es-PE" sz="1400" b="0" dirty="0" smtClean="0">
              <a:solidFill>
                <a:schemeClr val="tx2">
                  <a:lumMod val="50000"/>
                </a:schemeClr>
              </a:solidFill>
              <a:effectLst/>
            </a:rPr>
            <a:t>Transversal</a:t>
          </a:r>
          <a:endParaRPr lang="es-PE" sz="1400" b="0" dirty="0"/>
        </a:p>
      </dgm:t>
    </dgm:pt>
    <dgm:pt modelId="{FF8D29D5-98CB-4CB8-BCD5-B5A561CA0E04}" type="parTrans" cxnId="{01D1B28A-D882-4551-A8F7-14EA651FEC52}">
      <dgm:prSet/>
      <dgm:spPr/>
      <dgm:t>
        <a:bodyPr/>
        <a:lstStyle/>
        <a:p>
          <a:endParaRPr lang="es-PE"/>
        </a:p>
      </dgm:t>
    </dgm:pt>
    <dgm:pt modelId="{58499118-DB07-4BC7-BC09-A29558687A02}" type="sibTrans" cxnId="{01D1B28A-D882-4551-A8F7-14EA651FEC52}">
      <dgm:prSet/>
      <dgm:spPr/>
      <dgm:t>
        <a:bodyPr/>
        <a:lstStyle/>
        <a:p>
          <a:endParaRPr lang="es-PE"/>
        </a:p>
      </dgm:t>
    </dgm:pt>
    <dgm:pt modelId="{D2478FB4-C9A6-4446-B9D7-25E671E9CAD5}">
      <dgm:prSet phldrT="[Texto]" custT="1"/>
      <dgm:spPr>
        <a:solidFill>
          <a:schemeClr val="bg1"/>
        </a:solidFill>
        <a:ln w="28575">
          <a:solidFill>
            <a:schemeClr val="accent1"/>
          </a:solidFill>
        </a:ln>
      </dgm:spPr>
      <dgm:t>
        <a:bodyPr/>
        <a:lstStyle/>
        <a:p>
          <a:r>
            <a:rPr lang="es-PE" sz="1400" b="0" dirty="0" smtClean="0">
              <a:solidFill>
                <a:schemeClr val="tx2">
                  <a:lumMod val="50000"/>
                </a:schemeClr>
              </a:solidFill>
              <a:effectLst/>
            </a:rPr>
            <a:t>Es el proceso  por el que se accede a un puesto distinto en la propia entidad o en una diferente y al que solo  pueden postular los servidores civiles de carrera</a:t>
          </a:r>
          <a:endParaRPr lang="es-PE" sz="1400" b="0" dirty="0"/>
        </a:p>
      </dgm:t>
    </dgm:pt>
    <dgm:pt modelId="{9BD8C5A0-8C56-40A4-9E01-C15CA4745B5F}" type="parTrans" cxnId="{D54B4CD5-A360-4AA9-B016-CEC7F402EE8B}">
      <dgm:prSet/>
      <dgm:spPr/>
      <dgm:t>
        <a:bodyPr/>
        <a:lstStyle/>
        <a:p>
          <a:endParaRPr lang="es-PE"/>
        </a:p>
      </dgm:t>
    </dgm:pt>
    <dgm:pt modelId="{5F68EE81-D508-4C9F-A82E-487B9E3C674F}" type="sibTrans" cxnId="{D54B4CD5-A360-4AA9-B016-CEC7F402EE8B}">
      <dgm:prSet/>
      <dgm:spPr/>
      <dgm:t>
        <a:bodyPr/>
        <a:lstStyle/>
        <a:p>
          <a:endParaRPr lang="es-PE"/>
        </a:p>
      </dgm:t>
    </dgm:pt>
    <dgm:pt modelId="{DB463703-1514-4DED-8C38-1FC2F003E0AB}">
      <dgm:prSet phldrT="[Texto]" custT="1"/>
      <dgm:spPr>
        <a:solidFill>
          <a:schemeClr val="bg1"/>
        </a:solidFill>
        <a:ln w="28575">
          <a:solidFill>
            <a:schemeClr val="accent1"/>
          </a:solidFill>
        </a:ln>
      </dgm:spPr>
      <dgm:t>
        <a:bodyPr/>
        <a:lstStyle/>
        <a:p>
          <a:r>
            <a:rPr lang="es-PE" sz="1400" b="0" dirty="0" smtClean="0">
              <a:solidFill>
                <a:schemeClr val="tx2">
                  <a:lumMod val="50000"/>
                </a:schemeClr>
              </a:solidFill>
              <a:effectLst/>
            </a:rPr>
            <a:t>Abierto</a:t>
          </a:r>
          <a:endParaRPr lang="es-PE" sz="1400" b="0" dirty="0"/>
        </a:p>
      </dgm:t>
    </dgm:pt>
    <dgm:pt modelId="{FBAE8B11-6974-4BFE-A180-4F02AB6A098B}" type="parTrans" cxnId="{A377A363-6F13-49BF-9A3C-6607A473418C}">
      <dgm:prSet/>
      <dgm:spPr/>
      <dgm:t>
        <a:bodyPr/>
        <a:lstStyle/>
        <a:p>
          <a:endParaRPr lang="es-PE"/>
        </a:p>
      </dgm:t>
    </dgm:pt>
    <dgm:pt modelId="{87D0429B-4A35-42C3-83CA-FDA825E597F8}" type="sibTrans" cxnId="{A377A363-6F13-49BF-9A3C-6607A473418C}">
      <dgm:prSet/>
      <dgm:spPr/>
      <dgm:t>
        <a:bodyPr/>
        <a:lstStyle/>
        <a:p>
          <a:endParaRPr lang="es-PE"/>
        </a:p>
      </dgm:t>
    </dgm:pt>
    <dgm:pt modelId="{5BE09577-65E2-4CDC-921B-829128D6381F}">
      <dgm:prSet phldrT="[Texto]" custT="1"/>
      <dgm:spPr>
        <a:solidFill>
          <a:schemeClr val="bg1"/>
        </a:solidFill>
        <a:ln w="28575">
          <a:solidFill>
            <a:schemeClr val="accent1"/>
          </a:solidFill>
        </a:ln>
      </dgm:spPr>
      <dgm:t>
        <a:bodyPr/>
        <a:lstStyle/>
        <a:p>
          <a:r>
            <a:rPr lang="es-PE" sz="1400" b="0" dirty="0" smtClean="0">
              <a:solidFill>
                <a:schemeClr val="tx2">
                  <a:lumMod val="50000"/>
                </a:schemeClr>
              </a:solidFill>
              <a:effectLst/>
            </a:rPr>
            <a:t>Es el proceso por el que se accede a un puesto propio de la carrera pública y al que puede postular cualquier persona sea o  no servidor civil de carrera</a:t>
          </a:r>
          <a:endParaRPr lang="es-PE" sz="1400" b="0" dirty="0"/>
        </a:p>
      </dgm:t>
    </dgm:pt>
    <dgm:pt modelId="{EBE8E8E7-708C-4398-88E0-C9CAAA5D629A}" type="parTrans" cxnId="{231BD524-E906-4C54-A18C-A0F51EAF216E}">
      <dgm:prSet/>
      <dgm:spPr/>
      <dgm:t>
        <a:bodyPr/>
        <a:lstStyle/>
        <a:p>
          <a:endParaRPr lang="es-PE"/>
        </a:p>
      </dgm:t>
    </dgm:pt>
    <dgm:pt modelId="{73059B3B-CE93-4945-A2BE-81F83A0A5956}" type="sibTrans" cxnId="{231BD524-E906-4C54-A18C-A0F51EAF216E}">
      <dgm:prSet/>
      <dgm:spPr/>
      <dgm:t>
        <a:bodyPr/>
        <a:lstStyle/>
        <a:p>
          <a:endParaRPr lang="es-PE"/>
        </a:p>
      </dgm:t>
    </dgm:pt>
    <dgm:pt modelId="{B93BB677-DC1A-452D-B11F-D45A834F9EC7}" type="pres">
      <dgm:prSet presAssocID="{46534F6A-DD6D-4D41-B5BD-B5B313D3D9BE}" presName="hierChild1" presStyleCnt="0">
        <dgm:presLayoutVars>
          <dgm:chPref val="1"/>
          <dgm:dir/>
          <dgm:animOne val="branch"/>
          <dgm:animLvl val="lvl"/>
          <dgm:resizeHandles/>
        </dgm:presLayoutVars>
      </dgm:prSet>
      <dgm:spPr/>
      <dgm:t>
        <a:bodyPr/>
        <a:lstStyle/>
        <a:p>
          <a:endParaRPr lang="es-PE"/>
        </a:p>
      </dgm:t>
    </dgm:pt>
    <dgm:pt modelId="{07D45060-3315-4AB6-AD9D-6863005FBB48}" type="pres">
      <dgm:prSet presAssocID="{1DEEEB57-DB64-4354-91BA-3757A1A28E42}" presName="hierRoot1" presStyleCnt="0"/>
      <dgm:spPr/>
    </dgm:pt>
    <dgm:pt modelId="{79231261-0D9A-420E-B601-5526B52CAA76}" type="pres">
      <dgm:prSet presAssocID="{1DEEEB57-DB64-4354-91BA-3757A1A28E42}" presName="composite" presStyleCnt="0"/>
      <dgm:spPr/>
    </dgm:pt>
    <dgm:pt modelId="{1B9C8E8B-2922-4FA6-87E0-B86668F5CA34}" type="pres">
      <dgm:prSet presAssocID="{1DEEEB57-DB64-4354-91BA-3757A1A28E42}" presName="background" presStyleLbl="node0" presStyleIdx="0" presStyleCnt="1"/>
      <dgm:spPr>
        <a:solidFill>
          <a:schemeClr val="accent5">
            <a:lumMod val="60000"/>
            <a:lumOff val="40000"/>
          </a:schemeClr>
        </a:solidFill>
        <a:ln w="28575">
          <a:solidFill>
            <a:schemeClr val="accent1"/>
          </a:solidFill>
        </a:ln>
      </dgm:spPr>
      <dgm:t>
        <a:bodyPr/>
        <a:lstStyle/>
        <a:p>
          <a:endParaRPr lang="es-PE"/>
        </a:p>
      </dgm:t>
    </dgm:pt>
    <dgm:pt modelId="{14BBAF3C-478C-42C3-B55C-76AF140241E7}" type="pres">
      <dgm:prSet presAssocID="{1DEEEB57-DB64-4354-91BA-3757A1A28E42}" presName="text" presStyleLbl="fgAcc0" presStyleIdx="0" presStyleCnt="1" custScaleX="143399">
        <dgm:presLayoutVars>
          <dgm:chPref val="3"/>
        </dgm:presLayoutVars>
      </dgm:prSet>
      <dgm:spPr/>
      <dgm:t>
        <a:bodyPr/>
        <a:lstStyle/>
        <a:p>
          <a:endParaRPr lang="es-PE"/>
        </a:p>
      </dgm:t>
    </dgm:pt>
    <dgm:pt modelId="{5390A55B-6352-4224-9286-E0CC38D00997}" type="pres">
      <dgm:prSet presAssocID="{1DEEEB57-DB64-4354-91BA-3757A1A28E42}" presName="hierChild2" presStyleCnt="0"/>
      <dgm:spPr/>
    </dgm:pt>
    <dgm:pt modelId="{C6EA98A1-8F30-46C6-B1DC-7A433A973A41}" type="pres">
      <dgm:prSet presAssocID="{FF8D29D5-98CB-4CB8-BCD5-B5A561CA0E04}" presName="Name10" presStyleLbl="parChTrans1D2" presStyleIdx="0" presStyleCnt="2"/>
      <dgm:spPr/>
      <dgm:t>
        <a:bodyPr/>
        <a:lstStyle/>
        <a:p>
          <a:endParaRPr lang="es-PE"/>
        </a:p>
      </dgm:t>
    </dgm:pt>
    <dgm:pt modelId="{A423AECF-BFC3-4994-BF77-A5380A59276B}" type="pres">
      <dgm:prSet presAssocID="{BD43B01A-87EC-40DA-AF33-5F7E34D666CE}" presName="hierRoot2" presStyleCnt="0"/>
      <dgm:spPr/>
    </dgm:pt>
    <dgm:pt modelId="{F1D1E6CE-38DC-4514-B84F-ECB4412DCC28}" type="pres">
      <dgm:prSet presAssocID="{BD43B01A-87EC-40DA-AF33-5F7E34D666CE}" presName="composite2" presStyleCnt="0"/>
      <dgm:spPr/>
    </dgm:pt>
    <dgm:pt modelId="{081E3FD6-8255-4DCF-89FF-F916F7753C73}" type="pres">
      <dgm:prSet presAssocID="{BD43B01A-87EC-40DA-AF33-5F7E34D666CE}" presName="background2" presStyleLbl="node2" presStyleIdx="0" presStyleCnt="2"/>
      <dgm:spPr>
        <a:solidFill>
          <a:schemeClr val="accent5">
            <a:lumMod val="60000"/>
            <a:lumOff val="40000"/>
          </a:schemeClr>
        </a:solidFill>
        <a:ln w="28575">
          <a:solidFill>
            <a:schemeClr val="accent1"/>
          </a:solidFill>
        </a:ln>
      </dgm:spPr>
      <dgm:t>
        <a:bodyPr/>
        <a:lstStyle/>
        <a:p>
          <a:endParaRPr lang="es-PE"/>
        </a:p>
      </dgm:t>
    </dgm:pt>
    <dgm:pt modelId="{9BFCAFA3-0983-4CBE-8AC9-24097D94D6C0}" type="pres">
      <dgm:prSet presAssocID="{BD43B01A-87EC-40DA-AF33-5F7E34D666CE}" presName="text2" presStyleLbl="fgAcc2" presStyleIdx="0" presStyleCnt="2" custScaleX="129746">
        <dgm:presLayoutVars>
          <dgm:chPref val="3"/>
        </dgm:presLayoutVars>
      </dgm:prSet>
      <dgm:spPr/>
      <dgm:t>
        <a:bodyPr/>
        <a:lstStyle/>
        <a:p>
          <a:endParaRPr lang="es-PE"/>
        </a:p>
      </dgm:t>
    </dgm:pt>
    <dgm:pt modelId="{BE9E12CD-B9F2-4885-B842-071E543180AB}" type="pres">
      <dgm:prSet presAssocID="{BD43B01A-87EC-40DA-AF33-5F7E34D666CE}" presName="hierChild3" presStyleCnt="0"/>
      <dgm:spPr/>
    </dgm:pt>
    <dgm:pt modelId="{FC390235-3DFE-4BA4-8331-0877D48314E6}" type="pres">
      <dgm:prSet presAssocID="{9BD8C5A0-8C56-40A4-9E01-C15CA4745B5F}" presName="Name17" presStyleLbl="parChTrans1D3" presStyleIdx="0" presStyleCnt="2"/>
      <dgm:spPr/>
      <dgm:t>
        <a:bodyPr/>
        <a:lstStyle/>
        <a:p>
          <a:endParaRPr lang="es-PE"/>
        </a:p>
      </dgm:t>
    </dgm:pt>
    <dgm:pt modelId="{DB0E816A-3C08-4317-85E2-C35D761AF110}" type="pres">
      <dgm:prSet presAssocID="{D2478FB4-C9A6-4446-B9D7-25E671E9CAD5}" presName="hierRoot3" presStyleCnt="0"/>
      <dgm:spPr/>
    </dgm:pt>
    <dgm:pt modelId="{664D16EF-2938-4424-9A20-AD2EC7998CF0}" type="pres">
      <dgm:prSet presAssocID="{D2478FB4-C9A6-4446-B9D7-25E671E9CAD5}" presName="composite3" presStyleCnt="0"/>
      <dgm:spPr/>
    </dgm:pt>
    <dgm:pt modelId="{97152DE8-FC26-4D49-8712-CD3C31D7BEE4}" type="pres">
      <dgm:prSet presAssocID="{D2478FB4-C9A6-4446-B9D7-25E671E9CAD5}" presName="background3" presStyleLbl="node3" presStyleIdx="0" presStyleCnt="2"/>
      <dgm:spPr>
        <a:solidFill>
          <a:schemeClr val="accent5">
            <a:lumMod val="60000"/>
            <a:lumOff val="40000"/>
          </a:schemeClr>
        </a:solidFill>
        <a:ln w="28575">
          <a:solidFill>
            <a:schemeClr val="accent1"/>
          </a:solidFill>
        </a:ln>
      </dgm:spPr>
      <dgm:t>
        <a:bodyPr/>
        <a:lstStyle/>
        <a:p>
          <a:endParaRPr lang="es-PE"/>
        </a:p>
      </dgm:t>
    </dgm:pt>
    <dgm:pt modelId="{32F79D5E-0ED0-46A9-861B-0A7936F4A8AB}" type="pres">
      <dgm:prSet presAssocID="{D2478FB4-C9A6-4446-B9D7-25E671E9CAD5}" presName="text3" presStyleLbl="fgAcc3" presStyleIdx="0" presStyleCnt="2" custScaleX="159317">
        <dgm:presLayoutVars>
          <dgm:chPref val="3"/>
        </dgm:presLayoutVars>
      </dgm:prSet>
      <dgm:spPr/>
      <dgm:t>
        <a:bodyPr/>
        <a:lstStyle/>
        <a:p>
          <a:endParaRPr lang="es-PE"/>
        </a:p>
      </dgm:t>
    </dgm:pt>
    <dgm:pt modelId="{C7564423-FECE-4EDB-9B88-2D7838F89191}" type="pres">
      <dgm:prSet presAssocID="{D2478FB4-C9A6-4446-B9D7-25E671E9CAD5}" presName="hierChild4" presStyleCnt="0"/>
      <dgm:spPr/>
    </dgm:pt>
    <dgm:pt modelId="{A4A2966E-97FF-41D1-A0E8-02D7C1DF421D}" type="pres">
      <dgm:prSet presAssocID="{FBAE8B11-6974-4BFE-A180-4F02AB6A098B}" presName="Name10" presStyleLbl="parChTrans1D2" presStyleIdx="1" presStyleCnt="2"/>
      <dgm:spPr/>
      <dgm:t>
        <a:bodyPr/>
        <a:lstStyle/>
        <a:p>
          <a:endParaRPr lang="es-PE"/>
        </a:p>
      </dgm:t>
    </dgm:pt>
    <dgm:pt modelId="{24F31DAB-ED0C-4900-BC27-648B33878E4A}" type="pres">
      <dgm:prSet presAssocID="{DB463703-1514-4DED-8C38-1FC2F003E0AB}" presName="hierRoot2" presStyleCnt="0"/>
      <dgm:spPr/>
    </dgm:pt>
    <dgm:pt modelId="{344DF2DC-9535-4501-B02B-4DDD5285F50A}" type="pres">
      <dgm:prSet presAssocID="{DB463703-1514-4DED-8C38-1FC2F003E0AB}" presName="composite2" presStyleCnt="0"/>
      <dgm:spPr/>
    </dgm:pt>
    <dgm:pt modelId="{22898D52-DE3D-47D3-BC6D-8D07DB0D1B6E}" type="pres">
      <dgm:prSet presAssocID="{DB463703-1514-4DED-8C38-1FC2F003E0AB}" presName="background2" presStyleLbl="node2" presStyleIdx="1" presStyleCnt="2"/>
      <dgm:spPr>
        <a:solidFill>
          <a:schemeClr val="accent5">
            <a:lumMod val="60000"/>
            <a:lumOff val="40000"/>
          </a:schemeClr>
        </a:solidFill>
        <a:ln w="28575">
          <a:solidFill>
            <a:schemeClr val="accent1"/>
          </a:solidFill>
        </a:ln>
      </dgm:spPr>
      <dgm:t>
        <a:bodyPr/>
        <a:lstStyle/>
        <a:p>
          <a:endParaRPr lang="es-PE"/>
        </a:p>
      </dgm:t>
    </dgm:pt>
    <dgm:pt modelId="{3680E661-861D-420E-86D2-3366C31E22BC}" type="pres">
      <dgm:prSet presAssocID="{DB463703-1514-4DED-8C38-1FC2F003E0AB}" presName="text2" presStyleLbl="fgAcc2" presStyleIdx="1" presStyleCnt="2" custScaleX="122491">
        <dgm:presLayoutVars>
          <dgm:chPref val="3"/>
        </dgm:presLayoutVars>
      </dgm:prSet>
      <dgm:spPr/>
      <dgm:t>
        <a:bodyPr/>
        <a:lstStyle/>
        <a:p>
          <a:endParaRPr lang="es-PE"/>
        </a:p>
      </dgm:t>
    </dgm:pt>
    <dgm:pt modelId="{BBE140B9-7E23-4C5D-8538-70041318F60E}" type="pres">
      <dgm:prSet presAssocID="{DB463703-1514-4DED-8C38-1FC2F003E0AB}" presName="hierChild3" presStyleCnt="0"/>
      <dgm:spPr/>
    </dgm:pt>
    <dgm:pt modelId="{5066928E-0BB5-47EF-A727-9904B50FF2A7}" type="pres">
      <dgm:prSet presAssocID="{EBE8E8E7-708C-4398-88E0-C9CAAA5D629A}" presName="Name17" presStyleLbl="parChTrans1D3" presStyleIdx="1" presStyleCnt="2"/>
      <dgm:spPr/>
      <dgm:t>
        <a:bodyPr/>
        <a:lstStyle/>
        <a:p>
          <a:endParaRPr lang="es-PE"/>
        </a:p>
      </dgm:t>
    </dgm:pt>
    <dgm:pt modelId="{4B617C3A-9F22-48F7-A3DB-A39F977A79E8}" type="pres">
      <dgm:prSet presAssocID="{5BE09577-65E2-4CDC-921B-829128D6381F}" presName="hierRoot3" presStyleCnt="0"/>
      <dgm:spPr/>
    </dgm:pt>
    <dgm:pt modelId="{612F0CEF-B414-4BBE-B63F-161FC2C60D04}" type="pres">
      <dgm:prSet presAssocID="{5BE09577-65E2-4CDC-921B-829128D6381F}" presName="composite3" presStyleCnt="0"/>
      <dgm:spPr/>
    </dgm:pt>
    <dgm:pt modelId="{B4EE3600-CE21-4713-8BC0-17843C269634}" type="pres">
      <dgm:prSet presAssocID="{5BE09577-65E2-4CDC-921B-829128D6381F}" presName="background3" presStyleLbl="node3" presStyleIdx="1" presStyleCnt="2"/>
      <dgm:spPr>
        <a:solidFill>
          <a:schemeClr val="accent5">
            <a:lumMod val="60000"/>
            <a:lumOff val="40000"/>
          </a:schemeClr>
        </a:solidFill>
        <a:ln w="28575">
          <a:solidFill>
            <a:schemeClr val="accent1"/>
          </a:solidFill>
        </a:ln>
      </dgm:spPr>
      <dgm:t>
        <a:bodyPr/>
        <a:lstStyle/>
        <a:p>
          <a:endParaRPr lang="es-PE"/>
        </a:p>
      </dgm:t>
    </dgm:pt>
    <dgm:pt modelId="{6BC98677-0475-43A5-BFA4-98E50338C04C}" type="pres">
      <dgm:prSet presAssocID="{5BE09577-65E2-4CDC-921B-829128D6381F}" presName="text3" presStyleLbl="fgAcc3" presStyleIdx="1" presStyleCnt="2" custScaleX="165682">
        <dgm:presLayoutVars>
          <dgm:chPref val="3"/>
        </dgm:presLayoutVars>
      </dgm:prSet>
      <dgm:spPr/>
      <dgm:t>
        <a:bodyPr/>
        <a:lstStyle/>
        <a:p>
          <a:endParaRPr lang="es-PE"/>
        </a:p>
      </dgm:t>
    </dgm:pt>
    <dgm:pt modelId="{E2822F6B-13FD-4725-811D-A3F12B7633E8}" type="pres">
      <dgm:prSet presAssocID="{5BE09577-65E2-4CDC-921B-829128D6381F}" presName="hierChild4" presStyleCnt="0"/>
      <dgm:spPr/>
    </dgm:pt>
  </dgm:ptLst>
  <dgm:cxnLst>
    <dgm:cxn modelId="{84DD8888-0BAA-4858-A0D0-1FF82FFA3077}" type="presOf" srcId="{9BD8C5A0-8C56-40A4-9E01-C15CA4745B5F}" destId="{FC390235-3DFE-4BA4-8331-0877D48314E6}" srcOrd="0" destOrd="0" presId="urn:microsoft.com/office/officeart/2005/8/layout/hierarchy1"/>
    <dgm:cxn modelId="{1013BBC7-C039-41AF-9FBE-1241478D685F}" type="presOf" srcId="{FF8D29D5-98CB-4CB8-BCD5-B5A561CA0E04}" destId="{C6EA98A1-8F30-46C6-B1DC-7A433A973A41}" srcOrd="0" destOrd="0" presId="urn:microsoft.com/office/officeart/2005/8/layout/hierarchy1"/>
    <dgm:cxn modelId="{A113D8D7-31B2-4709-9CDC-F0142AFCAF78}" type="presOf" srcId="{BD43B01A-87EC-40DA-AF33-5F7E34D666CE}" destId="{9BFCAFA3-0983-4CBE-8AC9-24097D94D6C0}" srcOrd="0" destOrd="0" presId="urn:microsoft.com/office/officeart/2005/8/layout/hierarchy1"/>
    <dgm:cxn modelId="{1EF827A6-13E4-420D-A831-64550E61D8E0}" type="presOf" srcId="{5BE09577-65E2-4CDC-921B-829128D6381F}" destId="{6BC98677-0475-43A5-BFA4-98E50338C04C}" srcOrd="0" destOrd="0" presId="urn:microsoft.com/office/officeart/2005/8/layout/hierarchy1"/>
    <dgm:cxn modelId="{D54B4CD5-A360-4AA9-B016-CEC7F402EE8B}" srcId="{BD43B01A-87EC-40DA-AF33-5F7E34D666CE}" destId="{D2478FB4-C9A6-4446-B9D7-25E671E9CAD5}" srcOrd="0" destOrd="0" parTransId="{9BD8C5A0-8C56-40A4-9E01-C15CA4745B5F}" sibTransId="{5F68EE81-D508-4C9F-A82E-487B9E3C674F}"/>
    <dgm:cxn modelId="{01D1B28A-D882-4551-A8F7-14EA651FEC52}" srcId="{1DEEEB57-DB64-4354-91BA-3757A1A28E42}" destId="{BD43B01A-87EC-40DA-AF33-5F7E34D666CE}" srcOrd="0" destOrd="0" parTransId="{FF8D29D5-98CB-4CB8-BCD5-B5A561CA0E04}" sibTransId="{58499118-DB07-4BC7-BC09-A29558687A02}"/>
    <dgm:cxn modelId="{27E0543E-92B4-4AE0-AD2C-B69EC82DDC55}" srcId="{46534F6A-DD6D-4D41-B5BD-B5B313D3D9BE}" destId="{1DEEEB57-DB64-4354-91BA-3757A1A28E42}" srcOrd="0" destOrd="0" parTransId="{0456309E-2A32-42BB-9CD7-1ED6B387A384}" sibTransId="{F13B0A8E-BEC4-48AD-8342-E22ABB48EDC8}"/>
    <dgm:cxn modelId="{E1D6CA5E-1035-4A9C-8342-64364FDD2E77}" type="presOf" srcId="{46534F6A-DD6D-4D41-B5BD-B5B313D3D9BE}" destId="{B93BB677-DC1A-452D-B11F-D45A834F9EC7}" srcOrd="0" destOrd="0" presId="urn:microsoft.com/office/officeart/2005/8/layout/hierarchy1"/>
    <dgm:cxn modelId="{5644DACD-EF6A-40BA-8C1D-62D5BB2A0281}" type="presOf" srcId="{1DEEEB57-DB64-4354-91BA-3757A1A28E42}" destId="{14BBAF3C-478C-42C3-B55C-76AF140241E7}" srcOrd="0" destOrd="0" presId="urn:microsoft.com/office/officeart/2005/8/layout/hierarchy1"/>
    <dgm:cxn modelId="{A377A363-6F13-49BF-9A3C-6607A473418C}" srcId="{1DEEEB57-DB64-4354-91BA-3757A1A28E42}" destId="{DB463703-1514-4DED-8C38-1FC2F003E0AB}" srcOrd="1" destOrd="0" parTransId="{FBAE8B11-6974-4BFE-A180-4F02AB6A098B}" sibTransId="{87D0429B-4A35-42C3-83CA-FDA825E597F8}"/>
    <dgm:cxn modelId="{E14127F1-9FAC-47AB-A8D0-8DDF5556D397}" type="presOf" srcId="{EBE8E8E7-708C-4398-88E0-C9CAAA5D629A}" destId="{5066928E-0BB5-47EF-A727-9904B50FF2A7}" srcOrd="0" destOrd="0" presId="urn:microsoft.com/office/officeart/2005/8/layout/hierarchy1"/>
    <dgm:cxn modelId="{324C7F59-F1CB-4044-AD43-56D34746FC1D}" type="presOf" srcId="{DB463703-1514-4DED-8C38-1FC2F003E0AB}" destId="{3680E661-861D-420E-86D2-3366C31E22BC}" srcOrd="0" destOrd="0" presId="urn:microsoft.com/office/officeart/2005/8/layout/hierarchy1"/>
    <dgm:cxn modelId="{231BD524-E906-4C54-A18C-A0F51EAF216E}" srcId="{DB463703-1514-4DED-8C38-1FC2F003E0AB}" destId="{5BE09577-65E2-4CDC-921B-829128D6381F}" srcOrd="0" destOrd="0" parTransId="{EBE8E8E7-708C-4398-88E0-C9CAAA5D629A}" sibTransId="{73059B3B-CE93-4945-A2BE-81F83A0A5956}"/>
    <dgm:cxn modelId="{42D75206-4317-4C94-BD09-901A9DD6D807}" type="presOf" srcId="{FBAE8B11-6974-4BFE-A180-4F02AB6A098B}" destId="{A4A2966E-97FF-41D1-A0E8-02D7C1DF421D}" srcOrd="0" destOrd="0" presId="urn:microsoft.com/office/officeart/2005/8/layout/hierarchy1"/>
    <dgm:cxn modelId="{CF8C980D-73A1-4FB9-8C0A-79BB492F1863}" type="presOf" srcId="{D2478FB4-C9A6-4446-B9D7-25E671E9CAD5}" destId="{32F79D5E-0ED0-46A9-861B-0A7936F4A8AB}" srcOrd="0" destOrd="0" presId="urn:microsoft.com/office/officeart/2005/8/layout/hierarchy1"/>
    <dgm:cxn modelId="{78140FCF-43F1-4761-9373-790AAF18A861}" type="presParOf" srcId="{B93BB677-DC1A-452D-B11F-D45A834F9EC7}" destId="{07D45060-3315-4AB6-AD9D-6863005FBB48}" srcOrd="0" destOrd="0" presId="urn:microsoft.com/office/officeart/2005/8/layout/hierarchy1"/>
    <dgm:cxn modelId="{376037D5-9BDF-4C97-81FB-363F2F027D7C}" type="presParOf" srcId="{07D45060-3315-4AB6-AD9D-6863005FBB48}" destId="{79231261-0D9A-420E-B601-5526B52CAA76}" srcOrd="0" destOrd="0" presId="urn:microsoft.com/office/officeart/2005/8/layout/hierarchy1"/>
    <dgm:cxn modelId="{3576AD01-C3E3-4B02-BFBC-63392E2CC82D}" type="presParOf" srcId="{79231261-0D9A-420E-B601-5526B52CAA76}" destId="{1B9C8E8B-2922-4FA6-87E0-B86668F5CA34}" srcOrd="0" destOrd="0" presId="urn:microsoft.com/office/officeart/2005/8/layout/hierarchy1"/>
    <dgm:cxn modelId="{B673BE59-B0B3-4856-9B24-C340B84684F5}" type="presParOf" srcId="{79231261-0D9A-420E-B601-5526B52CAA76}" destId="{14BBAF3C-478C-42C3-B55C-76AF140241E7}" srcOrd="1" destOrd="0" presId="urn:microsoft.com/office/officeart/2005/8/layout/hierarchy1"/>
    <dgm:cxn modelId="{DEB12D62-6988-46B8-94BA-7421CBC0F2A9}" type="presParOf" srcId="{07D45060-3315-4AB6-AD9D-6863005FBB48}" destId="{5390A55B-6352-4224-9286-E0CC38D00997}" srcOrd="1" destOrd="0" presId="urn:microsoft.com/office/officeart/2005/8/layout/hierarchy1"/>
    <dgm:cxn modelId="{3D5A55A9-3CC1-4472-BEA3-DB4EC4810333}" type="presParOf" srcId="{5390A55B-6352-4224-9286-E0CC38D00997}" destId="{C6EA98A1-8F30-46C6-B1DC-7A433A973A41}" srcOrd="0" destOrd="0" presId="urn:microsoft.com/office/officeart/2005/8/layout/hierarchy1"/>
    <dgm:cxn modelId="{6005DB71-87AF-4565-A6EE-BA9CF1367BEF}" type="presParOf" srcId="{5390A55B-6352-4224-9286-E0CC38D00997}" destId="{A423AECF-BFC3-4994-BF77-A5380A59276B}" srcOrd="1" destOrd="0" presId="urn:microsoft.com/office/officeart/2005/8/layout/hierarchy1"/>
    <dgm:cxn modelId="{612A3F02-4CE1-4D9D-88F5-9873B0168648}" type="presParOf" srcId="{A423AECF-BFC3-4994-BF77-A5380A59276B}" destId="{F1D1E6CE-38DC-4514-B84F-ECB4412DCC28}" srcOrd="0" destOrd="0" presId="urn:microsoft.com/office/officeart/2005/8/layout/hierarchy1"/>
    <dgm:cxn modelId="{2820AF51-B9BD-4985-8AC3-701E283B5D40}" type="presParOf" srcId="{F1D1E6CE-38DC-4514-B84F-ECB4412DCC28}" destId="{081E3FD6-8255-4DCF-89FF-F916F7753C73}" srcOrd="0" destOrd="0" presId="urn:microsoft.com/office/officeart/2005/8/layout/hierarchy1"/>
    <dgm:cxn modelId="{233BB336-E477-490C-A2B4-69B3650F62A4}" type="presParOf" srcId="{F1D1E6CE-38DC-4514-B84F-ECB4412DCC28}" destId="{9BFCAFA3-0983-4CBE-8AC9-24097D94D6C0}" srcOrd="1" destOrd="0" presId="urn:microsoft.com/office/officeart/2005/8/layout/hierarchy1"/>
    <dgm:cxn modelId="{5AD7970D-6264-4F64-89DD-DF5A177FDA14}" type="presParOf" srcId="{A423AECF-BFC3-4994-BF77-A5380A59276B}" destId="{BE9E12CD-B9F2-4885-B842-071E543180AB}" srcOrd="1" destOrd="0" presId="urn:microsoft.com/office/officeart/2005/8/layout/hierarchy1"/>
    <dgm:cxn modelId="{4B45B6D9-F496-45A0-A83E-9CC52D4D89EF}" type="presParOf" srcId="{BE9E12CD-B9F2-4885-B842-071E543180AB}" destId="{FC390235-3DFE-4BA4-8331-0877D48314E6}" srcOrd="0" destOrd="0" presId="urn:microsoft.com/office/officeart/2005/8/layout/hierarchy1"/>
    <dgm:cxn modelId="{A9C84C61-BD07-4351-972F-52D48E0209EC}" type="presParOf" srcId="{BE9E12CD-B9F2-4885-B842-071E543180AB}" destId="{DB0E816A-3C08-4317-85E2-C35D761AF110}" srcOrd="1" destOrd="0" presId="urn:microsoft.com/office/officeart/2005/8/layout/hierarchy1"/>
    <dgm:cxn modelId="{47A95A41-3105-44CB-9F9F-F747A8867FB5}" type="presParOf" srcId="{DB0E816A-3C08-4317-85E2-C35D761AF110}" destId="{664D16EF-2938-4424-9A20-AD2EC7998CF0}" srcOrd="0" destOrd="0" presId="urn:microsoft.com/office/officeart/2005/8/layout/hierarchy1"/>
    <dgm:cxn modelId="{8531106F-51C5-402A-B3E9-706F4FEF3DD6}" type="presParOf" srcId="{664D16EF-2938-4424-9A20-AD2EC7998CF0}" destId="{97152DE8-FC26-4D49-8712-CD3C31D7BEE4}" srcOrd="0" destOrd="0" presId="urn:microsoft.com/office/officeart/2005/8/layout/hierarchy1"/>
    <dgm:cxn modelId="{B3BA8E3C-7506-4918-9AC3-026E8A01EECD}" type="presParOf" srcId="{664D16EF-2938-4424-9A20-AD2EC7998CF0}" destId="{32F79D5E-0ED0-46A9-861B-0A7936F4A8AB}" srcOrd="1" destOrd="0" presId="urn:microsoft.com/office/officeart/2005/8/layout/hierarchy1"/>
    <dgm:cxn modelId="{B83DFAC2-B54E-4D0A-A749-E7B1843653FA}" type="presParOf" srcId="{DB0E816A-3C08-4317-85E2-C35D761AF110}" destId="{C7564423-FECE-4EDB-9B88-2D7838F89191}" srcOrd="1" destOrd="0" presId="urn:microsoft.com/office/officeart/2005/8/layout/hierarchy1"/>
    <dgm:cxn modelId="{F15CAA74-AB50-4514-8E89-078C3861587A}" type="presParOf" srcId="{5390A55B-6352-4224-9286-E0CC38D00997}" destId="{A4A2966E-97FF-41D1-A0E8-02D7C1DF421D}" srcOrd="2" destOrd="0" presId="urn:microsoft.com/office/officeart/2005/8/layout/hierarchy1"/>
    <dgm:cxn modelId="{6516BEFF-5BA0-4685-8A7D-28132B9A8A6A}" type="presParOf" srcId="{5390A55B-6352-4224-9286-E0CC38D00997}" destId="{24F31DAB-ED0C-4900-BC27-648B33878E4A}" srcOrd="3" destOrd="0" presId="urn:microsoft.com/office/officeart/2005/8/layout/hierarchy1"/>
    <dgm:cxn modelId="{D319DA19-8DFD-494B-8400-D14EE6EF2A62}" type="presParOf" srcId="{24F31DAB-ED0C-4900-BC27-648B33878E4A}" destId="{344DF2DC-9535-4501-B02B-4DDD5285F50A}" srcOrd="0" destOrd="0" presId="urn:microsoft.com/office/officeart/2005/8/layout/hierarchy1"/>
    <dgm:cxn modelId="{1633C2E6-254C-4FB7-AE84-FD87F5B1F966}" type="presParOf" srcId="{344DF2DC-9535-4501-B02B-4DDD5285F50A}" destId="{22898D52-DE3D-47D3-BC6D-8D07DB0D1B6E}" srcOrd="0" destOrd="0" presId="urn:microsoft.com/office/officeart/2005/8/layout/hierarchy1"/>
    <dgm:cxn modelId="{985B4979-46B4-4703-97FB-C4031037A50A}" type="presParOf" srcId="{344DF2DC-9535-4501-B02B-4DDD5285F50A}" destId="{3680E661-861D-420E-86D2-3366C31E22BC}" srcOrd="1" destOrd="0" presId="urn:microsoft.com/office/officeart/2005/8/layout/hierarchy1"/>
    <dgm:cxn modelId="{BFABE966-AAC4-4D76-8AAE-354C1B9D8410}" type="presParOf" srcId="{24F31DAB-ED0C-4900-BC27-648B33878E4A}" destId="{BBE140B9-7E23-4C5D-8538-70041318F60E}" srcOrd="1" destOrd="0" presId="urn:microsoft.com/office/officeart/2005/8/layout/hierarchy1"/>
    <dgm:cxn modelId="{BCA5AB14-514C-4B32-8CA8-84A0B6EF9A4C}" type="presParOf" srcId="{BBE140B9-7E23-4C5D-8538-70041318F60E}" destId="{5066928E-0BB5-47EF-A727-9904B50FF2A7}" srcOrd="0" destOrd="0" presId="urn:microsoft.com/office/officeart/2005/8/layout/hierarchy1"/>
    <dgm:cxn modelId="{6F150DE4-8831-4375-B213-6CD2C6FE7CC5}" type="presParOf" srcId="{BBE140B9-7E23-4C5D-8538-70041318F60E}" destId="{4B617C3A-9F22-48F7-A3DB-A39F977A79E8}" srcOrd="1" destOrd="0" presId="urn:microsoft.com/office/officeart/2005/8/layout/hierarchy1"/>
    <dgm:cxn modelId="{64842270-7B24-47D5-8ED9-D2A4622D7376}" type="presParOf" srcId="{4B617C3A-9F22-48F7-A3DB-A39F977A79E8}" destId="{612F0CEF-B414-4BBE-B63F-161FC2C60D04}" srcOrd="0" destOrd="0" presId="urn:microsoft.com/office/officeart/2005/8/layout/hierarchy1"/>
    <dgm:cxn modelId="{B3A3BDBA-0784-4BA0-93E5-FA356565C7F2}" type="presParOf" srcId="{612F0CEF-B414-4BBE-B63F-161FC2C60D04}" destId="{B4EE3600-CE21-4713-8BC0-17843C269634}" srcOrd="0" destOrd="0" presId="urn:microsoft.com/office/officeart/2005/8/layout/hierarchy1"/>
    <dgm:cxn modelId="{2988EAFA-B03F-4705-B567-5A3C73A513D0}" type="presParOf" srcId="{612F0CEF-B414-4BBE-B63F-161FC2C60D04}" destId="{6BC98677-0475-43A5-BFA4-98E50338C04C}" srcOrd="1" destOrd="0" presId="urn:microsoft.com/office/officeart/2005/8/layout/hierarchy1"/>
    <dgm:cxn modelId="{A4BA4548-8D92-4A32-A11C-571FC58F3A82}" type="presParOf" srcId="{4B617C3A-9F22-48F7-A3DB-A39F977A79E8}" destId="{E2822F6B-13FD-4725-811D-A3F12B7633E8}" srcOrd="1" destOrd="0" presId="urn:microsoft.com/office/officeart/2005/8/layout/hierarchy1"/>
  </dgm:cxnLst>
  <dgm:bg/>
  <dgm:whole/>
</dgm:dataModel>
</file>

<file path=ppt/diagrams/data24.xml><?xml version="1.0" encoding="utf-8"?>
<dgm:dataModel xmlns:dgm="http://schemas.openxmlformats.org/drawingml/2006/diagram" xmlns:a="http://schemas.openxmlformats.org/drawingml/2006/main">
  <dgm:ptLst>
    <dgm:pt modelId="{08A88463-E736-46A5-BB3A-35DB8674152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PE"/>
        </a:p>
      </dgm:t>
    </dgm:pt>
    <dgm:pt modelId="{73CC7AAE-DD5D-4D69-B462-AECAFEC6A39B}">
      <dgm:prSet phldrT="[Texto]" custT="1"/>
      <dgm:spPr>
        <a:solidFill>
          <a:schemeClr val="accent5">
            <a:lumMod val="20000"/>
            <a:lumOff val="80000"/>
          </a:schemeClr>
        </a:solidFill>
        <a:ln w="28575">
          <a:solidFill>
            <a:schemeClr val="accent1"/>
          </a:solidFill>
        </a:ln>
      </dgm:spPr>
      <dgm:t>
        <a:bodyPr/>
        <a:lstStyle/>
        <a:p>
          <a:r>
            <a:rPr lang="es-PE" sz="2000" b="1" dirty="0" smtClean="0">
              <a:solidFill>
                <a:schemeClr val="tx2">
                  <a:lumMod val="50000"/>
                </a:schemeClr>
              </a:solidFill>
              <a:effectLst/>
            </a:rPr>
            <a:t>PROCEDE:</a:t>
          </a:r>
          <a:endParaRPr lang="es-PE" sz="2000" dirty="0"/>
        </a:p>
      </dgm:t>
    </dgm:pt>
    <dgm:pt modelId="{24A7EDB8-4A89-4D99-9086-BB15E02513A9}" type="parTrans" cxnId="{1DE7B5D8-5A72-4A6B-B9A7-A0CB69072C75}">
      <dgm:prSet/>
      <dgm:spPr/>
      <dgm:t>
        <a:bodyPr/>
        <a:lstStyle/>
        <a:p>
          <a:endParaRPr lang="es-PE"/>
        </a:p>
      </dgm:t>
    </dgm:pt>
    <dgm:pt modelId="{74D6F356-6E91-42CF-ADC8-B06E690B5F6D}" type="sibTrans" cxnId="{1DE7B5D8-5A72-4A6B-B9A7-A0CB69072C75}">
      <dgm:prSet/>
      <dgm:spPr/>
      <dgm:t>
        <a:bodyPr/>
        <a:lstStyle/>
        <a:p>
          <a:endParaRPr lang="es-PE"/>
        </a:p>
      </dgm:t>
    </dgm:pt>
    <dgm:pt modelId="{E24612AA-983A-47DF-8D76-5A733A80BAB6}">
      <dgm:prSet phldrT="[Texto]" custT="1"/>
      <dgm:spPr>
        <a:solidFill>
          <a:schemeClr val="accent5">
            <a:lumMod val="20000"/>
            <a:lumOff val="80000"/>
          </a:schemeClr>
        </a:solidFill>
        <a:ln w="28575">
          <a:solidFill>
            <a:schemeClr val="accent1"/>
          </a:solidFill>
        </a:ln>
      </dgm:spPr>
      <dgm:t>
        <a:bodyPr/>
        <a:lstStyle/>
        <a:p>
          <a:r>
            <a:rPr lang="es-PE" sz="1600" b="0" dirty="0" smtClean="0">
              <a:solidFill>
                <a:schemeClr val="tx2">
                  <a:lumMod val="50000"/>
                </a:schemeClr>
              </a:solidFill>
              <a:effectLst/>
            </a:rPr>
            <a:t>Cuando se requiere cubrir puestos que corresponden al nivel inicial de una familia de puestos</a:t>
          </a:r>
          <a:endParaRPr lang="es-PE" sz="1600" b="0" dirty="0"/>
        </a:p>
      </dgm:t>
    </dgm:pt>
    <dgm:pt modelId="{CEB90E3C-4E74-427C-993C-C7BD31F022AA}" type="parTrans" cxnId="{E3A7361B-1ABD-454A-BCBC-6CF83A134120}">
      <dgm:prSet/>
      <dgm:spPr>
        <a:ln w="28575">
          <a:solidFill>
            <a:schemeClr val="accent1"/>
          </a:solidFill>
        </a:ln>
      </dgm:spPr>
      <dgm:t>
        <a:bodyPr/>
        <a:lstStyle/>
        <a:p>
          <a:endParaRPr lang="es-PE"/>
        </a:p>
      </dgm:t>
    </dgm:pt>
    <dgm:pt modelId="{B0055340-9C76-4477-9668-3432086F6DCE}" type="sibTrans" cxnId="{E3A7361B-1ABD-454A-BCBC-6CF83A134120}">
      <dgm:prSet/>
      <dgm:spPr/>
      <dgm:t>
        <a:bodyPr/>
        <a:lstStyle/>
        <a:p>
          <a:endParaRPr lang="es-PE"/>
        </a:p>
      </dgm:t>
    </dgm:pt>
    <dgm:pt modelId="{80132A7C-A04B-4F75-85CD-17B5FE2455D6}">
      <dgm:prSet phldrT="[Texto]" custT="1"/>
      <dgm:spPr>
        <a:solidFill>
          <a:schemeClr val="accent5">
            <a:lumMod val="20000"/>
            <a:lumOff val="80000"/>
          </a:schemeClr>
        </a:solidFill>
        <a:ln w="28575">
          <a:solidFill>
            <a:schemeClr val="accent1"/>
          </a:solidFill>
        </a:ln>
      </dgm:spPr>
      <dgm:t>
        <a:bodyPr/>
        <a:lstStyle/>
        <a:p>
          <a:r>
            <a:rPr lang="es-PE" sz="1600" b="0" dirty="0" smtClean="0">
              <a:solidFill>
                <a:schemeClr val="tx2">
                  <a:lumMod val="50000"/>
                </a:schemeClr>
              </a:solidFill>
              <a:effectLst/>
            </a:rPr>
            <a:t>Cuando se produzca una plaza vacante de puestos altamente especializados </a:t>
          </a:r>
          <a:endParaRPr lang="es-PE" sz="1600" b="0" dirty="0"/>
        </a:p>
      </dgm:t>
    </dgm:pt>
    <dgm:pt modelId="{CC0B44BB-BAB9-47AE-BDF0-93B44AE73DCE}" type="parTrans" cxnId="{9F152B2E-790C-47D7-B9E1-ABFDD8572CD5}">
      <dgm:prSet/>
      <dgm:spPr>
        <a:ln w="28575">
          <a:solidFill>
            <a:schemeClr val="accent1"/>
          </a:solidFill>
        </a:ln>
      </dgm:spPr>
      <dgm:t>
        <a:bodyPr/>
        <a:lstStyle/>
        <a:p>
          <a:endParaRPr lang="es-PE"/>
        </a:p>
      </dgm:t>
    </dgm:pt>
    <dgm:pt modelId="{92F23EB4-72A0-4856-B231-9BC32C8E5F83}" type="sibTrans" cxnId="{9F152B2E-790C-47D7-B9E1-ABFDD8572CD5}">
      <dgm:prSet/>
      <dgm:spPr/>
      <dgm:t>
        <a:bodyPr/>
        <a:lstStyle/>
        <a:p>
          <a:endParaRPr lang="es-PE"/>
        </a:p>
      </dgm:t>
    </dgm:pt>
    <dgm:pt modelId="{5F2598CD-C34C-4CF1-B09D-8D8337E09B24}">
      <dgm:prSet phldrT="[Texto]" custT="1"/>
      <dgm:spPr>
        <a:solidFill>
          <a:schemeClr val="accent5">
            <a:lumMod val="20000"/>
            <a:lumOff val="80000"/>
          </a:schemeClr>
        </a:solidFill>
        <a:ln w="28575">
          <a:solidFill>
            <a:schemeClr val="accent1"/>
          </a:solidFill>
        </a:ln>
      </dgm:spPr>
      <dgm:t>
        <a:bodyPr/>
        <a:lstStyle/>
        <a:p>
          <a:r>
            <a:rPr lang="es-PE" sz="1600" b="0" dirty="0" smtClean="0">
              <a:solidFill>
                <a:schemeClr val="tx2">
                  <a:lumMod val="50000"/>
                </a:schemeClr>
              </a:solidFill>
              <a:effectLst/>
            </a:rPr>
            <a:t>Cuando se trate de entidades nuevas, para cubrir los puestos de todos los niveles de la entidad</a:t>
          </a:r>
          <a:endParaRPr lang="es-PE" sz="1600" b="0" dirty="0"/>
        </a:p>
      </dgm:t>
    </dgm:pt>
    <dgm:pt modelId="{7A085E1E-093E-4346-AFBD-76914CA07566}" type="parTrans" cxnId="{E610FBFA-5161-4346-952C-06B592F7EB01}">
      <dgm:prSet/>
      <dgm:spPr>
        <a:ln w="28575">
          <a:solidFill>
            <a:schemeClr val="accent1"/>
          </a:solidFill>
          <a:prstDash val="solid"/>
        </a:ln>
      </dgm:spPr>
      <dgm:t>
        <a:bodyPr/>
        <a:lstStyle/>
        <a:p>
          <a:endParaRPr lang="es-PE"/>
        </a:p>
      </dgm:t>
    </dgm:pt>
    <dgm:pt modelId="{21A86ACB-FE8B-44CF-B09B-957DC9F1D73F}" type="sibTrans" cxnId="{E610FBFA-5161-4346-952C-06B592F7EB01}">
      <dgm:prSet/>
      <dgm:spPr/>
      <dgm:t>
        <a:bodyPr/>
        <a:lstStyle/>
        <a:p>
          <a:endParaRPr lang="es-PE"/>
        </a:p>
      </dgm:t>
    </dgm:pt>
    <dgm:pt modelId="{2ED9DD3F-02A3-406D-9AEC-5609A4909547}">
      <dgm:prSet phldrT="[Texto]" custT="1"/>
      <dgm:spPr>
        <a:solidFill>
          <a:schemeClr val="accent5">
            <a:lumMod val="20000"/>
            <a:lumOff val="80000"/>
          </a:schemeClr>
        </a:solidFill>
        <a:ln w="28575">
          <a:solidFill>
            <a:schemeClr val="accent1"/>
          </a:solidFill>
        </a:ln>
      </dgm:spPr>
      <dgm:t>
        <a:bodyPr/>
        <a:lstStyle/>
        <a:p>
          <a:r>
            <a:rPr lang="es-PE" sz="1600" b="0" dirty="0" smtClean="0">
              <a:solidFill>
                <a:schemeClr val="tx2">
                  <a:lumMod val="50000"/>
                </a:schemeClr>
              </a:solidFill>
              <a:effectLst/>
            </a:rPr>
            <a:t>Cuando resulte desierto el concurso transversal a nivel de todo el estado</a:t>
          </a:r>
          <a:endParaRPr lang="es-PE" sz="1600" b="0" dirty="0"/>
        </a:p>
      </dgm:t>
    </dgm:pt>
    <dgm:pt modelId="{50A31A4C-41AF-49A8-B66D-895F93A4E6E4}" type="parTrans" cxnId="{63DCACE5-4BAB-4534-9B27-C30B8F237B30}">
      <dgm:prSet/>
      <dgm:spPr>
        <a:ln w="28575">
          <a:solidFill>
            <a:schemeClr val="accent1"/>
          </a:solidFill>
        </a:ln>
      </dgm:spPr>
      <dgm:t>
        <a:bodyPr/>
        <a:lstStyle/>
        <a:p>
          <a:endParaRPr lang="es-PE"/>
        </a:p>
      </dgm:t>
    </dgm:pt>
    <dgm:pt modelId="{5DD7E806-BDD0-45F1-AD7D-25BA2DD6F2A5}" type="sibTrans" cxnId="{63DCACE5-4BAB-4534-9B27-C30B8F237B30}">
      <dgm:prSet/>
      <dgm:spPr/>
      <dgm:t>
        <a:bodyPr/>
        <a:lstStyle/>
        <a:p>
          <a:endParaRPr lang="es-PE"/>
        </a:p>
      </dgm:t>
    </dgm:pt>
    <dgm:pt modelId="{48F7BF83-1A9D-40A0-8542-65FEE7D02B23}" type="pres">
      <dgm:prSet presAssocID="{08A88463-E736-46A5-BB3A-35DB86741524}" presName="diagram" presStyleCnt="0">
        <dgm:presLayoutVars>
          <dgm:chPref val="1"/>
          <dgm:dir/>
          <dgm:animOne val="branch"/>
          <dgm:animLvl val="lvl"/>
          <dgm:resizeHandles val="exact"/>
        </dgm:presLayoutVars>
      </dgm:prSet>
      <dgm:spPr/>
      <dgm:t>
        <a:bodyPr/>
        <a:lstStyle/>
        <a:p>
          <a:endParaRPr lang="es-PE"/>
        </a:p>
      </dgm:t>
    </dgm:pt>
    <dgm:pt modelId="{C2A55282-57CF-4EC3-9108-C6B2B9A86645}" type="pres">
      <dgm:prSet presAssocID="{73CC7AAE-DD5D-4D69-B462-AECAFEC6A39B}" presName="root1" presStyleCnt="0"/>
      <dgm:spPr/>
    </dgm:pt>
    <dgm:pt modelId="{F02404C5-410B-42A0-A854-BBD0B44AC14F}" type="pres">
      <dgm:prSet presAssocID="{73CC7AAE-DD5D-4D69-B462-AECAFEC6A39B}" presName="LevelOneTextNode" presStyleLbl="node0" presStyleIdx="0" presStyleCnt="1" custScaleX="70327" custScaleY="53328">
        <dgm:presLayoutVars>
          <dgm:chPref val="3"/>
        </dgm:presLayoutVars>
      </dgm:prSet>
      <dgm:spPr/>
      <dgm:t>
        <a:bodyPr/>
        <a:lstStyle/>
        <a:p>
          <a:endParaRPr lang="es-PE"/>
        </a:p>
      </dgm:t>
    </dgm:pt>
    <dgm:pt modelId="{3574707A-A7B9-49F1-9AF1-520351D84B7C}" type="pres">
      <dgm:prSet presAssocID="{73CC7AAE-DD5D-4D69-B462-AECAFEC6A39B}" presName="level2hierChild" presStyleCnt="0"/>
      <dgm:spPr/>
    </dgm:pt>
    <dgm:pt modelId="{9B019BE3-3668-49F4-88F0-7AB5341628BA}" type="pres">
      <dgm:prSet presAssocID="{CEB90E3C-4E74-427C-993C-C7BD31F022AA}" presName="conn2-1" presStyleLbl="parChTrans1D2" presStyleIdx="0" presStyleCnt="4"/>
      <dgm:spPr/>
      <dgm:t>
        <a:bodyPr/>
        <a:lstStyle/>
        <a:p>
          <a:endParaRPr lang="es-PE"/>
        </a:p>
      </dgm:t>
    </dgm:pt>
    <dgm:pt modelId="{4F856BE8-7F3A-43EC-9E98-339E6CCD964C}" type="pres">
      <dgm:prSet presAssocID="{CEB90E3C-4E74-427C-993C-C7BD31F022AA}" presName="connTx" presStyleLbl="parChTrans1D2" presStyleIdx="0" presStyleCnt="4"/>
      <dgm:spPr/>
      <dgm:t>
        <a:bodyPr/>
        <a:lstStyle/>
        <a:p>
          <a:endParaRPr lang="es-PE"/>
        </a:p>
      </dgm:t>
    </dgm:pt>
    <dgm:pt modelId="{1DA54972-A0C8-43F3-80F8-83872CD3C0B9}" type="pres">
      <dgm:prSet presAssocID="{E24612AA-983A-47DF-8D76-5A733A80BAB6}" presName="root2" presStyleCnt="0"/>
      <dgm:spPr/>
    </dgm:pt>
    <dgm:pt modelId="{88E39749-DF9D-49CD-B2FB-8E4F40E7F35F}" type="pres">
      <dgm:prSet presAssocID="{E24612AA-983A-47DF-8D76-5A733A80BAB6}" presName="LevelTwoTextNode" presStyleLbl="node2" presStyleIdx="0" presStyleCnt="4" custScaleX="138261" custScaleY="72005">
        <dgm:presLayoutVars>
          <dgm:chPref val="3"/>
        </dgm:presLayoutVars>
      </dgm:prSet>
      <dgm:spPr/>
      <dgm:t>
        <a:bodyPr/>
        <a:lstStyle/>
        <a:p>
          <a:endParaRPr lang="es-PE"/>
        </a:p>
      </dgm:t>
    </dgm:pt>
    <dgm:pt modelId="{A4601C9E-AC42-4DD0-8571-57BED0435058}" type="pres">
      <dgm:prSet presAssocID="{E24612AA-983A-47DF-8D76-5A733A80BAB6}" presName="level3hierChild" presStyleCnt="0"/>
      <dgm:spPr/>
    </dgm:pt>
    <dgm:pt modelId="{7C4B5161-9506-4475-B8A5-7E61473A9D96}" type="pres">
      <dgm:prSet presAssocID="{CC0B44BB-BAB9-47AE-BDF0-93B44AE73DCE}" presName="conn2-1" presStyleLbl="parChTrans1D2" presStyleIdx="1" presStyleCnt="4"/>
      <dgm:spPr/>
      <dgm:t>
        <a:bodyPr/>
        <a:lstStyle/>
        <a:p>
          <a:endParaRPr lang="es-PE"/>
        </a:p>
      </dgm:t>
    </dgm:pt>
    <dgm:pt modelId="{9DC89913-55E3-4DFA-B4F3-6DB7EDD69D68}" type="pres">
      <dgm:prSet presAssocID="{CC0B44BB-BAB9-47AE-BDF0-93B44AE73DCE}" presName="connTx" presStyleLbl="parChTrans1D2" presStyleIdx="1" presStyleCnt="4"/>
      <dgm:spPr/>
      <dgm:t>
        <a:bodyPr/>
        <a:lstStyle/>
        <a:p>
          <a:endParaRPr lang="es-PE"/>
        </a:p>
      </dgm:t>
    </dgm:pt>
    <dgm:pt modelId="{F4F7C2E6-8AD3-4854-8281-F82EFE5D9ABC}" type="pres">
      <dgm:prSet presAssocID="{80132A7C-A04B-4F75-85CD-17B5FE2455D6}" presName="root2" presStyleCnt="0"/>
      <dgm:spPr/>
    </dgm:pt>
    <dgm:pt modelId="{51884075-AEA0-4609-8BB9-3F86B2EFD49C}" type="pres">
      <dgm:prSet presAssocID="{80132A7C-A04B-4F75-85CD-17B5FE2455D6}" presName="LevelTwoTextNode" presStyleLbl="node2" presStyleIdx="1" presStyleCnt="4" custScaleX="139421" custScaleY="75143">
        <dgm:presLayoutVars>
          <dgm:chPref val="3"/>
        </dgm:presLayoutVars>
      </dgm:prSet>
      <dgm:spPr/>
      <dgm:t>
        <a:bodyPr/>
        <a:lstStyle/>
        <a:p>
          <a:endParaRPr lang="es-PE"/>
        </a:p>
      </dgm:t>
    </dgm:pt>
    <dgm:pt modelId="{80A5276A-B90D-42AB-99B3-FE0FAF35BA20}" type="pres">
      <dgm:prSet presAssocID="{80132A7C-A04B-4F75-85CD-17B5FE2455D6}" presName="level3hierChild" presStyleCnt="0"/>
      <dgm:spPr/>
    </dgm:pt>
    <dgm:pt modelId="{9BF87037-B568-42FD-916F-2A4DF5CEBB0C}" type="pres">
      <dgm:prSet presAssocID="{7A085E1E-093E-4346-AFBD-76914CA07566}" presName="conn2-1" presStyleLbl="parChTrans1D2" presStyleIdx="2" presStyleCnt="4"/>
      <dgm:spPr/>
      <dgm:t>
        <a:bodyPr/>
        <a:lstStyle/>
        <a:p>
          <a:endParaRPr lang="es-PE"/>
        </a:p>
      </dgm:t>
    </dgm:pt>
    <dgm:pt modelId="{DBD277C0-9DEC-4455-928B-3E8F9B8872BD}" type="pres">
      <dgm:prSet presAssocID="{7A085E1E-093E-4346-AFBD-76914CA07566}" presName="connTx" presStyleLbl="parChTrans1D2" presStyleIdx="2" presStyleCnt="4"/>
      <dgm:spPr/>
      <dgm:t>
        <a:bodyPr/>
        <a:lstStyle/>
        <a:p>
          <a:endParaRPr lang="es-PE"/>
        </a:p>
      </dgm:t>
    </dgm:pt>
    <dgm:pt modelId="{83404B6A-7222-4FF0-B5F2-9D571EF9653A}" type="pres">
      <dgm:prSet presAssocID="{5F2598CD-C34C-4CF1-B09D-8D8337E09B24}" presName="root2" presStyleCnt="0"/>
      <dgm:spPr/>
    </dgm:pt>
    <dgm:pt modelId="{420D521F-EBB6-4D6D-9786-4F9EECDA28CE}" type="pres">
      <dgm:prSet presAssocID="{5F2598CD-C34C-4CF1-B09D-8D8337E09B24}" presName="LevelTwoTextNode" presStyleLbl="node2" presStyleIdx="2" presStyleCnt="4" custScaleX="140581" custScaleY="72535">
        <dgm:presLayoutVars>
          <dgm:chPref val="3"/>
        </dgm:presLayoutVars>
      </dgm:prSet>
      <dgm:spPr/>
      <dgm:t>
        <a:bodyPr/>
        <a:lstStyle/>
        <a:p>
          <a:endParaRPr lang="es-PE"/>
        </a:p>
      </dgm:t>
    </dgm:pt>
    <dgm:pt modelId="{75DB0639-CECC-4B0E-8E78-58A0CCCBE63D}" type="pres">
      <dgm:prSet presAssocID="{5F2598CD-C34C-4CF1-B09D-8D8337E09B24}" presName="level3hierChild" presStyleCnt="0"/>
      <dgm:spPr/>
    </dgm:pt>
    <dgm:pt modelId="{C12F7F28-931D-4BAD-BB5D-B37772AE0310}" type="pres">
      <dgm:prSet presAssocID="{50A31A4C-41AF-49A8-B66D-895F93A4E6E4}" presName="conn2-1" presStyleLbl="parChTrans1D2" presStyleIdx="3" presStyleCnt="4"/>
      <dgm:spPr/>
      <dgm:t>
        <a:bodyPr/>
        <a:lstStyle/>
        <a:p>
          <a:endParaRPr lang="es-PE"/>
        </a:p>
      </dgm:t>
    </dgm:pt>
    <dgm:pt modelId="{B29C0FC5-6980-4B20-8035-95B5E5F25270}" type="pres">
      <dgm:prSet presAssocID="{50A31A4C-41AF-49A8-B66D-895F93A4E6E4}" presName="connTx" presStyleLbl="parChTrans1D2" presStyleIdx="3" presStyleCnt="4"/>
      <dgm:spPr/>
      <dgm:t>
        <a:bodyPr/>
        <a:lstStyle/>
        <a:p>
          <a:endParaRPr lang="es-PE"/>
        </a:p>
      </dgm:t>
    </dgm:pt>
    <dgm:pt modelId="{43BD7A8A-C5A0-416A-AC50-4D3E8FD8C06E}" type="pres">
      <dgm:prSet presAssocID="{2ED9DD3F-02A3-406D-9AEC-5609A4909547}" presName="root2" presStyleCnt="0"/>
      <dgm:spPr/>
    </dgm:pt>
    <dgm:pt modelId="{FD8C8D59-E95C-4C9B-AF8D-FEF8635A0780}" type="pres">
      <dgm:prSet presAssocID="{2ED9DD3F-02A3-406D-9AEC-5609A4909547}" presName="LevelTwoTextNode" presStyleLbl="node2" presStyleIdx="3" presStyleCnt="4" custScaleX="141741" custScaleY="75248">
        <dgm:presLayoutVars>
          <dgm:chPref val="3"/>
        </dgm:presLayoutVars>
      </dgm:prSet>
      <dgm:spPr/>
      <dgm:t>
        <a:bodyPr/>
        <a:lstStyle/>
        <a:p>
          <a:endParaRPr lang="es-PE"/>
        </a:p>
      </dgm:t>
    </dgm:pt>
    <dgm:pt modelId="{B4E35E7F-F7EE-4F12-A8F5-931606E9F058}" type="pres">
      <dgm:prSet presAssocID="{2ED9DD3F-02A3-406D-9AEC-5609A4909547}" presName="level3hierChild" presStyleCnt="0"/>
      <dgm:spPr/>
    </dgm:pt>
  </dgm:ptLst>
  <dgm:cxnLst>
    <dgm:cxn modelId="{EFDC950C-99EA-4C88-A0CF-84ED7E7245F9}" type="presOf" srcId="{5F2598CD-C34C-4CF1-B09D-8D8337E09B24}" destId="{420D521F-EBB6-4D6D-9786-4F9EECDA28CE}" srcOrd="0" destOrd="0" presId="urn:microsoft.com/office/officeart/2005/8/layout/hierarchy2"/>
    <dgm:cxn modelId="{9F152B2E-790C-47D7-B9E1-ABFDD8572CD5}" srcId="{73CC7AAE-DD5D-4D69-B462-AECAFEC6A39B}" destId="{80132A7C-A04B-4F75-85CD-17B5FE2455D6}" srcOrd="1" destOrd="0" parTransId="{CC0B44BB-BAB9-47AE-BDF0-93B44AE73DCE}" sibTransId="{92F23EB4-72A0-4856-B231-9BC32C8E5F83}"/>
    <dgm:cxn modelId="{18D59FE5-69A0-4934-9852-C984923278C0}" type="presOf" srcId="{CC0B44BB-BAB9-47AE-BDF0-93B44AE73DCE}" destId="{7C4B5161-9506-4475-B8A5-7E61473A9D96}" srcOrd="0" destOrd="0" presId="urn:microsoft.com/office/officeart/2005/8/layout/hierarchy2"/>
    <dgm:cxn modelId="{E165D563-FAF2-46D5-84AE-BE0DF5F798EA}" type="presOf" srcId="{73CC7AAE-DD5D-4D69-B462-AECAFEC6A39B}" destId="{F02404C5-410B-42A0-A854-BBD0B44AC14F}" srcOrd="0" destOrd="0" presId="urn:microsoft.com/office/officeart/2005/8/layout/hierarchy2"/>
    <dgm:cxn modelId="{D0899F01-DF3C-4BE5-B474-B2D0DE4791C1}" type="presOf" srcId="{E24612AA-983A-47DF-8D76-5A733A80BAB6}" destId="{88E39749-DF9D-49CD-B2FB-8E4F40E7F35F}" srcOrd="0" destOrd="0" presId="urn:microsoft.com/office/officeart/2005/8/layout/hierarchy2"/>
    <dgm:cxn modelId="{781C3283-C4FF-4741-AD6A-212926ACF465}" type="presOf" srcId="{80132A7C-A04B-4F75-85CD-17B5FE2455D6}" destId="{51884075-AEA0-4609-8BB9-3F86B2EFD49C}" srcOrd="0" destOrd="0" presId="urn:microsoft.com/office/officeart/2005/8/layout/hierarchy2"/>
    <dgm:cxn modelId="{E610FBFA-5161-4346-952C-06B592F7EB01}" srcId="{73CC7AAE-DD5D-4D69-B462-AECAFEC6A39B}" destId="{5F2598CD-C34C-4CF1-B09D-8D8337E09B24}" srcOrd="2" destOrd="0" parTransId="{7A085E1E-093E-4346-AFBD-76914CA07566}" sibTransId="{21A86ACB-FE8B-44CF-B09B-957DC9F1D73F}"/>
    <dgm:cxn modelId="{CF2C3C6C-CEB2-4AE1-A3F8-F38C05157C89}" type="presOf" srcId="{08A88463-E736-46A5-BB3A-35DB86741524}" destId="{48F7BF83-1A9D-40A0-8542-65FEE7D02B23}" srcOrd="0" destOrd="0" presId="urn:microsoft.com/office/officeart/2005/8/layout/hierarchy2"/>
    <dgm:cxn modelId="{CA94D7BD-3670-4F74-ACE9-336DE4A565AA}" type="presOf" srcId="{50A31A4C-41AF-49A8-B66D-895F93A4E6E4}" destId="{B29C0FC5-6980-4B20-8035-95B5E5F25270}" srcOrd="1" destOrd="0" presId="urn:microsoft.com/office/officeart/2005/8/layout/hierarchy2"/>
    <dgm:cxn modelId="{1DE7B5D8-5A72-4A6B-B9A7-A0CB69072C75}" srcId="{08A88463-E736-46A5-BB3A-35DB86741524}" destId="{73CC7AAE-DD5D-4D69-B462-AECAFEC6A39B}" srcOrd="0" destOrd="0" parTransId="{24A7EDB8-4A89-4D99-9086-BB15E02513A9}" sibTransId="{74D6F356-6E91-42CF-ADC8-B06E690B5F6D}"/>
    <dgm:cxn modelId="{63DCACE5-4BAB-4534-9B27-C30B8F237B30}" srcId="{73CC7AAE-DD5D-4D69-B462-AECAFEC6A39B}" destId="{2ED9DD3F-02A3-406D-9AEC-5609A4909547}" srcOrd="3" destOrd="0" parTransId="{50A31A4C-41AF-49A8-B66D-895F93A4E6E4}" sibTransId="{5DD7E806-BDD0-45F1-AD7D-25BA2DD6F2A5}"/>
    <dgm:cxn modelId="{16A8A8CE-1ADF-4D79-9CFD-6511C6F929FB}" type="presOf" srcId="{2ED9DD3F-02A3-406D-9AEC-5609A4909547}" destId="{FD8C8D59-E95C-4C9B-AF8D-FEF8635A0780}" srcOrd="0" destOrd="0" presId="urn:microsoft.com/office/officeart/2005/8/layout/hierarchy2"/>
    <dgm:cxn modelId="{198CE7C4-415B-46C9-99DB-16595439CF46}" type="presOf" srcId="{CEB90E3C-4E74-427C-993C-C7BD31F022AA}" destId="{9B019BE3-3668-49F4-88F0-7AB5341628BA}" srcOrd="0" destOrd="0" presId="urn:microsoft.com/office/officeart/2005/8/layout/hierarchy2"/>
    <dgm:cxn modelId="{E3A7361B-1ABD-454A-BCBC-6CF83A134120}" srcId="{73CC7AAE-DD5D-4D69-B462-AECAFEC6A39B}" destId="{E24612AA-983A-47DF-8D76-5A733A80BAB6}" srcOrd="0" destOrd="0" parTransId="{CEB90E3C-4E74-427C-993C-C7BD31F022AA}" sibTransId="{B0055340-9C76-4477-9668-3432086F6DCE}"/>
    <dgm:cxn modelId="{740BA079-28CD-4043-95EF-4D5935497470}" type="presOf" srcId="{CC0B44BB-BAB9-47AE-BDF0-93B44AE73DCE}" destId="{9DC89913-55E3-4DFA-B4F3-6DB7EDD69D68}" srcOrd="1" destOrd="0" presId="urn:microsoft.com/office/officeart/2005/8/layout/hierarchy2"/>
    <dgm:cxn modelId="{D47720FE-E5F9-4607-A7E2-2E9444822F24}" type="presOf" srcId="{50A31A4C-41AF-49A8-B66D-895F93A4E6E4}" destId="{C12F7F28-931D-4BAD-BB5D-B37772AE0310}" srcOrd="0" destOrd="0" presId="urn:microsoft.com/office/officeart/2005/8/layout/hierarchy2"/>
    <dgm:cxn modelId="{F55334F6-CFF8-453A-8283-776AEBB42F09}" type="presOf" srcId="{7A085E1E-093E-4346-AFBD-76914CA07566}" destId="{9BF87037-B568-42FD-916F-2A4DF5CEBB0C}" srcOrd="0" destOrd="0" presId="urn:microsoft.com/office/officeart/2005/8/layout/hierarchy2"/>
    <dgm:cxn modelId="{FCF71C12-AA33-4605-BC76-3118F24C9EA5}" type="presOf" srcId="{7A085E1E-093E-4346-AFBD-76914CA07566}" destId="{DBD277C0-9DEC-4455-928B-3E8F9B8872BD}" srcOrd="1" destOrd="0" presId="urn:microsoft.com/office/officeart/2005/8/layout/hierarchy2"/>
    <dgm:cxn modelId="{1F83E6CD-F464-43D5-B2FC-A0350EB921B2}" type="presOf" srcId="{CEB90E3C-4E74-427C-993C-C7BD31F022AA}" destId="{4F856BE8-7F3A-43EC-9E98-339E6CCD964C}" srcOrd="1" destOrd="0" presId="urn:microsoft.com/office/officeart/2005/8/layout/hierarchy2"/>
    <dgm:cxn modelId="{98CC5D91-126B-4BFA-A71C-1B8A5006AC32}" type="presParOf" srcId="{48F7BF83-1A9D-40A0-8542-65FEE7D02B23}" destId="{C2A55282-57CF-4EC3-9108-C6B2B9A86645}" srcOrd="0" destOrd="0" presId="urn:microsoft.com/office/officeart/2005/8/layout/hierarchy2"/>
    <dgm:cxn modelId="{53E7FA66-B910-4115-AC80-D1BAF2EDC44D}" type="presParOf" srcId="{C2A55282-57CF-4EC3-9108-C6B2B9A86645}" destId="{F02404C5-410B-42A0-A854-BBD0B44AC14F}" srcOrd="0" destOrd="0" presId="urn:microsoft.com/office/officeart/2005/8/layout/hierarchy2"/>
    <dgm:cxn modelId="{D5D873EC-9390-4E96-AA40-CDDBD4FFD241}" type="presParOf" srcId="{C2A55282-57CF-4EC3-9108-C6B2B9A86645}" destId="{3574707A-A7B9-49F1-9AF1-520351D84B7C}" srcOrd="1" destOrd="0" presId="urn:microsoft.com/office/officeart/2005/8/layout/hierarchy2"/>
    <dgm:cxn modelId="{D71F23BF-6B71-4205-896D-DC695AFC1C15}" type="presParOf" srcId="{3574707A-A7B9-49F1-9AF1-520351D84B7C}" destId="{9B019BE3-3668-49F4-88F0-7AB5341628BA}" srcOrd="0" destOrd="0" presId="urn:microsoft.com/office/officeart/2005/8/layout/hierarchy2"/>
    <dgm:cxn modelId="{A42F2D64-1C4D-411F-9D46-B4B5EE2F54FB}" type="presParOf" srcId="{9B019BE3-3668-49F4-88F0-7AB5341628BA}" destId="{4F856BE8-7F3A-43EC-9E98-339E6CCD964C}" srcOrd="0" destOrd="0" presId="urn:microsoft.com/office/officeart/2005/8/layout/hierarchy2"/>
    <dgm:cxn modelId="{60E157F6-14C1-4121-8F5D-8F60C5BAE709}" type="presParOf" srcId="{3574707A-A7B9-49F1-9AF1-520351D84B7C}" destId="{1DA54972-A0C8-43F3-80F8-83872CD3C0B9}" srcOrd="1" destOrd="0" presId="urn:microsoft.com/office/officeart/2005/8/layout/hierarchy2"/>
    <dgm:cxn modelId="{6CD8EECD-B588-40D5-A271-175C86A994FB}" type="presParOf" srcId="{1DA54972-A0C8-43F3-80F8-83872CD3C0B9}" destId="{88E39749-DF9D-49CD-B2FB-8E4F40E7F35F}" srcOrd="0" destOrd="0" presId="urn:microsoft.com/office/officeart/2005/8/layout/hierarchy2"/>
    <dgm:cxn modelId="{8A55EB84-3100-48AC-812A-4DB94B57E42F}" type="presParOf" srcId="{1DA54972-A0C8-43F3-80F8-83872CD3C0B9}" destId="{A4601C9E-AC42-4DD0-8571-57BED0435058}" srcOrd="1" destOrd="0" presId="urn:microsoft.com/office/officeart/2005/8/layout/hierarchy2"/>
    <dgm:cxn modelId="{7370A795-2762-4D69-97FE-699EFA75512C}" type="presParOf" srcId="{3574707A-A7B9-49F1-9AF1-520351D84B7C}" destId="{7C4B5161-9506-4475-B8A5-7E61473A9D96}" srcOrd="2" destOrd="0" presId="urn:microsoft.com/office/officeart/2005/8/layout/hierarchy2"/>
    <dgm:cxn modelId="{2BC2C887-1549-42E2-8294-5A46D7F6E1BC}" type="presParOf" srcId="{7C4B5161-9506-4475-B8A5-7E61473A9D96}" destId="{9DC89913-55E3-4DFA-B4F3-6DB7EDD69D68}" srcOrd="0" destOrd="0" presId="urn:microsoft.com/office/officeart/2005/8/layout/hierarchy2"/>
    <dgm:cxn modelId="{4267430D-CC44-4159-94A1-AB329B4C4400}" type="presParOf" srcId="{3574707A-A7B9-49F1-9AF1-520351D84B7C}" destId="{F4F7C2E6-8AD3-4854-8281-F82EFE5D9ABC}" srcOrd="3" destOrd="0" presId="urn:microsoft.com/office/officeart/2005/8/layout/hierarchy2"/>
    <dgm:cxn modelId="{B2C99B9E-68E1-4151-9D6C-6ADFA6A8EBF5}" type="presParOf" srcId="{F4F7C2E6-8AD3-4854-8281-F82EFE5D9ABC}" destId="{51884075-AEA0-4609-8BB9-3F86B2EFD49C}" srcOrd="0" destOrd="0" presId="urn:microsoft.com/office/officeart/2005/8/layout/hierarchy2"/>
    <dgm:cxn modelId="{7316901F-E67E-476D-B61E-8EF6C7019BC8}" type="presParOf" srcId="{F4F7C2E6-8AD3-4854-8281-F82EFE5D9ABC}" destId="{80A5276A-B90D-42AB-99B3-FE0FAF35BA20}" srcOrd="1" destOrd="0" presId="urn:microsoft.com/office/officeart/2005/8/layout/hierarchy2"/>
    <dgm:cxn modelId="{03963170-405E-437D-81BB-277E7B894717}" type="presParOf" srcId="{3574707A-A7B9-49F1-9AF1-520351D84B7C}" destId="{9BF87037-B568-42FD-916F-2A4DF5CEBB0C}" srcOrd="4" destOrd="0" presId="urn:microsoft.com/office/officeart/2005/8/layout/hierarchy2"/>
    <dgm:cxn modelId="{2D588476-C78E-461A-809E-31346F62CC12}" type="presParOf" srcId="{9BF87037-B568-42FD-916F-2A4DF5CEBB0C}" destId="{DBD277C0-9DEC-4455-928B-3E8F9B8872BD}" srcOrd="0" destOrd="0" presId="urn:microsoft.com/office/officeart/2005/8/layout/hierarchy2"/>
    <dgm:cxn modelId="{ECA20BF5-FA8B-48F2-98C0-432ABB9CFDF3}" type="presParOf" srcId="{3574707A-A7B9-49F1-9AF1-520351D84B7C}" destId="{83404B6A-7222-4FF0-B5F2-9D571EF9653A}" srcOrd="5" destOrd="0" presId="urn:microsoft.com/office/officeart/2005/8/layout/hierarchy2"/>
    <dgm:cxn modelId="{58B2DAE9-0BBB-471B-AF59-E811DC137A2E}" type="presParOf" srcId="{83404B6A-7222-4FF0-B5F2-9D571EF9653A}" destId="{420D521F-EBB6-4D6D-9786-4F9EECDA28CE}" srcOrd="0" destOrd="0" presId="urn:microsoft.com/office/officeart/2005/8/layout/hierarchy2"/>
    <dgm:cxn modelId="{9CB7A874-EA47-473F-B4A5-D82A6D215FA2}" type="presParOf" srcId="{83404B6A-7222-4FF0-B5F2-9D571EF9653A}" destId="{75DB0639-CECC-4B0E-8E78-58A0CCCBE63D}" srcOrd="1" destOrd="0" presId="urn:microsoft.com/office/officeart/2005/8/layout/hierarchy2"/>
    <dgm:cxn modelId="{0D88F935-2C9B-4351-8D1F-007EBB66B922}" type="presParOf" srcId="{3574707A-A7B9-49F1-9AF1-520351D84B7C}" destId="{C12F7F28-931D-4BAD-BB5D-B37772AE0310}" srcOrd="6" destOrd="0" presId="urn:microsoft.com/office/officeart/2005/8/layout/hierarchy2"/>
    <dgm:cxn modelId="{2739C738-0EC9-4120-8EDF-5986044A9FD2}" type="presParOf" srcId="{C12F7F28-931D-4BAD-BB5D-B37772AE0310}" destId="{B29C0FC5-6980-4B20-8035-95B5E5F25270}" srcOrd="0" destOrd="0" presId="urn:microsoft.com/office/officeart/2005/8/layout/hierarchy2"/>
    <dgm:cxn modelId="{6D508456-3D64-44AA-B2A6-5D833C1B7088}" type="presParOf" srcId="{3574707A-A7B9-49F1-9AF1-520351D84B7C}" destId="{43BD7A8A-C5A0-416A-AC50-4D3E8FD8C06E}" srcOrd="7" destOrd="0" presId="urn:microsoft.com/office/officeart/2005/8/layout/hierarchy2"/>
    <dgm:cxn modelId="{29F60465-F88D-4F3A-B666-C771412DE173}" type="presParOf" srcId="{43BD7A8A-C5A0-416A-AC50-4D3E8FD8C06E}" destId="{FD8C8D59-E95C-4C9B-AF8D-FEF8635A0780}" srcOrd="0" destOrd="0" presId="urn:microsoft.com/office/officeart/2005/8/layout/hierarchy2"/>
    <dgm:cxn modelId="{40F9639E-02D9-469A-94E7-781AAE545E55}" type="presParOf" srcId="{43BD7A8A-C5A0-416A-AC50-4D3E8FD8C06E}" destId="{B4E35E7F-F7EE-4F12-A8F5-931606E9F058}" srcOrd="1" destOrd="0" presId="urn:microsoft.com/office/officeart/2005/8/layout/hierarchy2"/>
  </dgm:cxnLst>
  <dgm:bg/>
  <dgm:whole/>
</dgm:dataModel>
</file>

<file path=ppt/diagrams/data25.xml><?xml version="1.0" encoding="utf-8"?>
<dgm:dataModel xmlns:dgm="http://schemas.openxmlformats.org/drawingml/2006/diagram" xmlns:a="http://schemas.openxmlformats.org/drawingml/2006/main">
  <dgm:ptLst>
    <dgm:pt modelId="{544153DC-CA9E-47A1-AF4C-ED59276CCBF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PE"/>
        </a:p>
      </dgm:t>
    </dgm:pt>
    <dgm:pt modelId="{B3A037B8-50AD-4255-BE82-A6A3889BAEF2}">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Conlleva su especialización y preparación para el desarrollo de funciones más complejas</a:t>
          </a:r>
          <a:endParaRPr lang="es-PE" sz="1400" dirty="0">
            <a:solidFill>
              <a:schemeClr val="accent4">
                <a:lumMod val="10000"/>
              </a:schemeClr>
            </a:solidFill>
          </a:endParaRPr>
        </a:p>
      </dgm:t>
    </dgm:pt>
    <dgm:pt modelId="{61F81FFD-C869-4295-B2E3-00B1C6F92CB2}" type="parTrans" cxnId="{AD6B9A58-5DB1-4F71-8553-8CA1C8176520}">
      <dgm:prSet/>
      <dgm:spPr/>
      <dgm:t>
        <a:bodyPr/>
        <a:lstStyle/>
        <a:p>
          <a:endParaRPr lang="es-PE"/>
        </a:p>
      </dgm:t>
    </dgm:pt>
    <dgm:pt modelId="{92B353D4-D414-4D28-B0FE-942C2A1EF081}" type="sibTrans" cxnId="{AD6B9A58-5DB1-4F71-8553-8CA1C8176520}">
      <dgm:prSet/>
      <dgm:spPr>
        <a:solidFill>
          <a:srgbClr val="92D050">
            <a:alpha val="90000"/>
          </a:srgbClr>
        </a:solidFill>
        <a:ln w="19050">
          <a:solidFill>
            <a:schemeClr val="accent1">
              <a:lumMod val="75000"/>
              <a:alpha val="90000"/>
            </a:schemeClr>
          </a:solidFill>
        </a:ln>
      </dgm:spPr>
      <dgm:t>
        <a:bodyPr/>
        <a:lstStyle/>
        <a:p>
          <a:endParaRPr lang="es-PE"/>
        </a:p>
      </dgm:t>
    </dgm:pt>
    <dgm:pt modelId="{D343A0AE-B2A1-4FF4-9969-EB2B86BF4311}">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Puede solicitar participar en la formación laboral y profesional que organice la Entidad, para la familia de puestos a la que pertenece o para otra</a:t>
          </a:r>
          <a:endParaRPr lang="es-PE" sz="1400" dirty="0">
            <a:solidFill>
              <a:schemeClr val="accent4">
                <a:lumMod val="10000"/>
              </a:schemeClr>
            </a:solidFill>
          </a:endParaRPr>
        </a:p>
      </dgm:t>
    </dgm:pt>
    <dgm:pt modelId="{6A9022DF-F7D9-43EF-A26E-DE216036435B}" type="parTrans" cxnId="{332284B2-9E6D-43CE-80A6-362B3AB73BAE}">
      <dgm:prSet/>
      <dgm:spPr/>
      <dgm:t>
        <a:bodyPr/>
        <a:lstStyle/>
        <a:p>
          <a:endParaRPr lang="es-PE"/>
        </a:p>
      </dgm:t>
    </dgm:pt>
    <dgm:pt modelId="{4549F3B5-7228-4D23-BB34-915F0E71D66A}" type="sibTrans" cxnId="{332284B2-9E6D-43CE-80A6-362B3AB73BAE}">
      <dgm:prSet/>
      <dgm:spPr>
        <a:solidFill>
          <a:srgbClr val="92D050">
            <a:alpha val="90000"/>
          </a:srgbClr>
        </a:solidFill>
        <a:ln w="19050">
          <a:solidFill>
            <a:schemeClr val="accent1">
              <a:lumMod val="75000"/>
              <a:alpha val="90000"/>
            </a:schemeClr>
          </a:solidFill>
        </a:ln>
      </dgm:spPr>
      <dgm:t>
        <a:bodyPr/>
        <a:lstStyle/>
        <a:p>
          <a:endParaRPr lang="es-PE"/>
        </a:p>
      </dgm:t>
    </dgm:pt>
    <dgm:pt modelId="{3F9DC6F1-55D7-4A97-BA37-F17F3346F058}">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La entidad definirá si otorga licencia con goce de compensación en los programas de formación profesional</a:t>
          </a:r>
          <a:endParaRPr lang="es-PE" sz="1400" dirty="0">
            <a:solidFill>
              <a:schemeClr val="accent4">
                <a:lumMod val="10000"/>
              </a:schemeClr>
            </a:solidFill>
          </a:endParaRPr>
        </a:p>
      </dgm:t>
    </dgm:pt>
    <dgm:pt modelId="{6FE510EB-3555-40B1-8B93-569B52AF6CFD}" type="parTrans" cxnId="{6A19A10B-E541-4565-9597-9E81EAE8EB34}">
      <dgm:prSet/>
      <dgm:spPr/>
      <dgm:t>
        <a:bodyPr/>
        <a:lstStyle/>
        <a:p>
          <a:endParaRPr lang="es-PE"/>
        </a:p>
      </dgm:t>
    </dgm:pt>
    <dgm:pt modelId="{EB382ADE-011F-4185-B1E3-778FE0169A50}" type="sibTrans" cxnId="{6A19A10B-E541-4565-9597-9E81EAE8EB34}">
      <dgm:prSet/>
      <dgm:spPr/>
      <dgm:t>
        <a:bodyPr/>
        <a:lstStyle/>
        <a:p>
          <a:endParaRPr lang="es-PE"/>
        </a:p>
      </dgm:t>
    </dgm:pt>
    <dgm:pt modelId="{3C17BCAC-6965-44AD-A228-F34871FC26FC}" type="pres">
      <dgm:prSet presAssocID="{544153DC-CA9E-47A1-AF4C-ED59276CCBF1}" presName="outerComposite" presStyleCnt="0">
        <dgm:presLayoutVars>
          <dgm:chMax val="5"/>
          <dgm:dir/>
          <dgm:resizeHandles val="exact"/>
        </dgm:presLayoutVars>
      </dgm:prSet>
      <dgm:spPr/>
      <dgm:t>
        <a:bodyPr/>
        <a:lstStyle/>
        <a:p>
          <a:endParaRPr lang="es-PE"/>
        </a:p>
      </dgm:t>
    </dgm:pt>
    <dgm:pt modelId="{61B8864C-B270-4EC4-A29F-2C21078D6744}" type="pres">
      <dgm:prSet presAssocID="{544153DC-CA9E-47A1-AF4C-ED59276CCBF1}" presName="dummyMaxCanvas" presStyleCnt="0">
        <dgm:presLayoutVars/>
      </dgm:prSet>
      <dgm:spPr/>
    </dgm:pt>
    <dgm:pt modelId="{CB8BACAD-812B-4084-BD4E-1A2E773C77CE}" type="pres">
      <dgm:prSet presAssocID="{544153DC-CA9E-47A1-AF4C-ED59276CCBF1}" presName="ThreeNodes_1" presStyleLbl="node1" presStyleIdx="0" presStyleCnt="3">
        <dgm:presLayoutVars>
          <dgm:bulletEnabled val="1"/>
        </dgm:presLayoutVars>
      </dgm:prSet>
      <dgm:spPr/>
      <dgm:t>
        <a:bodyPr/>
        <a:lstStyle/>
        <a:p>
          <a:endParaRPr lang="es-PE"/>
        </a:p>
      </dgm:t>
    </dgm:pt>
    <dgm:pt modelId="{006E83F5-9F1B-444F-909D-BAFEB60E3F49}" type="pres">
      <dgm:prSet presAssocID="{544153DC-CA9E-47A1-AF4C-ED59276CCBF1}" presName="ThreeNodes_2" presStyleLbl="node1" presStyleIdx="1" presStyleCnt="3">
        <dgm:presLayoutVars>
          <dgm:bulletEnabled val="1"/>
        </dgm:presLayoutVars>
      </dgm:prSet>
      <dgm:spPr/>
      <dgm:t>
        <a:bodyPr/>
        <a:lstStyle/>
        <a:p>
          <a:endParaRPr lang="es-PE"/>
        </a:p>
      </dgm:t>
    </dgm:pt>
    <dgm:pt modelId="{3E9CCB9B-FD7E-454D-93FD-F94A9EAC38B2}" type="pres">
      <dgm:prSet presAssocID="{544153DC-CA9E-47A1-AF4C-ED59276CCBF1}" presName="ThreeNodes_3" presStyleLbl="node1" presStyleIdx="2" presStyleCnt="3">
        <dgm:presLayoutVars>
          <dgm:bulletEnabled val="1"/>
        </dgm:presLayoutVars>
      </dgm:prSet>
      <dgm:spPr/>
      <dgm:t>
        <a:bodyPr/>
        <a:lstStyle/>
        <a:p>
          <a:endParaRPr lang="es-PE"/>
        </a:p>
      </dgm:t>
    </dgm:pt>
    <dgm:pt modelId="{2BEC4C61-746F-457B-8573-592D3D95654E}" type="pres">
      <dgm:prSet presAssocID="{544153DC-CA9E-47A1-AF4C-ED59276CCBF1}" presName="ThreeConn_1-2" presStyleLbl="fgAccFollowNode1" presStyleIdx="0" presStyleCnt="2">
        <dgm:presLayoutVars>
          <dgm:bulletEnabled val="1"/>
        </dgm:presLayoutVars>
      </dgm:prSet>
      <dgm:spPr/>
      <dgm:t>
        <a:bodyPr/>
        <a:lstStyle/>
        <a:p>
          <a:endParaRPr lang="es-PE"/>
        </a:p>
      </dgm:t>
    </dgm:pt>
    <dgm:pt modelId="{DC86C87C-B600-4075-87CA-A90C7649DE3C}" type="pres">
      <dgm:prSet presAssocID="{544153DC-CA9E-47A1-AF4C-ED59276CCBF1}" presName="ThreeConn_2-3" presStyleLbl="fgAccFollowNode1" presStyleIdx="1" presStyleCnt="2">
        <dgm:presLayoutVars>
          <dgm:bulletEnabled val="1"/>
        </dgm:presLayoutVars>
      </dgm:prSet>
      <dgm:spPr/>
      <dgm:t>
        <a:bodyPr/>
        <a:lstStyle/>
        <a:p>
          <a:endParaRPr lang="es-PE"/>
        </a:p>
      </dgm:t>
    </dgm:pt>
    <dgm:pt modelId="{3B71C801-2872-48CB-AE9A-5C85AD083D82}" type="pres">
      <dgm:prSet presAssocID="{544153DC-CA9E-47A1-AF4C-ED59276CCBF1}" presName="ThreeNodes_1_text" presStyleLbl="node1" presStyleIdx="2" presStyleCnt="3">
        <dgm:presLayoutVars>
          <dgm:bulletEnabled val="1"/>
        </dgm:presLayoutVars>
      </dgm:prSet>
      <dgm:spPr/>
      <dgm:t>
        <a:bodyPr/>
        <a:lstStyle/>
        <a:p>
          <a:endParaRPr lang="es-PE"/>
        </a:p>
      </dgm:t>
    </dgm:pt>
    <dgm:pt modelId="{0095D40A-D2C8-4091-99C1-36A8BB3839D8}" type="pres">
      <dgm:prSet presAssocID="{544153DC-CA9E-47A1-AF4C-ED59276CCBF1}" presName="ThreeNodes_2_text" presStyleLbl="node1" presStyleIdx="2" presStyleCnt="3">
        <dgm:presLayoutVars>
          <dgm:bulletEnabled val="1"/>
        </dgm:presLayoutVars>
      </dgm:prSet>
      <dgm:spPr/>
      <dgm:t>
        <a:bodyPr/>
        <a:lstStyle/>
        <a:p>
          <a:endParaRPr lang="es-PE"/>
        </a:p>
      </dgm:t>
    </dgm:pt>
    <dgm:pt modelId="{3CDA8FC1-C636-404D-B39B-0A7AF4B6789C}" type="pres">
      <dgm:prSet presAssocID="{544153DC-CA9E-47A1-AF4C-ED59276CCBF1}" presName="ThreeNodes_3_text" presStyleLbl="node1" presStyleIdx="2" presStyleCnt="3">
        <dgm:presLayoutVars>
          <dgm:bulletEnabled val="1"/>
        </dgm:presLayoutVars>
      </dgm:prSet>
      <dgm:spPr/>
      <dgm:t>
        <a:bodyPr/>
        <a:lstStyle/>
        <a:p>
          <a:endParaRPr lang="es-PE"/>
        </a:p>
      </dgm:t>
    </dgm:pt>
  </dgm:ptLst>
  <dgm:cxnLst>
    <dgm:cxn modelId="{C22D795B-0326-4262-B6C2-FA38F24E5788}" type="presOf" srcId="{92B353D4-D414-4D28-B0FE-942C2A1EF081}" destId="{2BEC4C61-746F-457B-8573-592D3D95654E}" srcOrd="0" destOrd="0" presId="urn:microsoft.com/office/officeart/2005/8/layout/vProcess5"/>
    <dgm:cxn modelId="{332284B2-9E6D-43CE-80A6-362B3AB73BAE}" srcId="{544153DC-CA9E-47A1-AF4C-ED59276CCBF1}" destId="{D343A0AE-B2A1-4FF4-9969-EB2B86BF4311}" srcOrd="1" destOrd="0" parTransId="{6A9022DF-F7D9-43EF-A26E-DE216036435B}" sibTransId="{4549F3B5-7228-4D23-BB34-915F0E71D66A}"/>
    <dgm:cxn modelId="{CF5D49EF-6B05-48FF-946C-4BBB02CA1ABE}" type="presOf" srcId="{B3A037B8-50AD-4255-BE82-A6A3889BAEF2}" destId="{CB8BACAD-812B-4084-BD4E-1A2E773C77CE}" srcOrd="0" destOrd="0" presId="urn:microsoft.com/office/officeart/2005/8/layout/vProcess5"/>
    <dgm:cxn modelId="{16426218-EE0C-4C58-81B9-9835DB2161E2}" type="presOf" srcId="{4549F3B5-7228-4D23-BB34-915F0E71D66A}" destId="{DC86C87C-B600-4075-87CA-A90C7649DE3C}" srcOrd="0" destOrd="0" presId="urn:microsoft.com/office/officeart/2005/8/layout/vProcess5"/>
    <dgm:cxn modelId="{92C058B0-F616-400F-B65E-A580F3BAE0E0}" type="presOf" srcId="{3F9DC6F1-55D7-4A97-BA37-F17F3346F058}" destId="{3E9CCB9B-FD7E-454D-93FD-F94A9EAC38B2}" srcOrd="0" destOrd="0" presId="urn:microsoft.com/office/officeart/2005/8/layout/vProcess5"/>
    <dgm:cxn modelId="{6A19A10B-E541-4565-9597-9E81EAE8EB34}" srcId="{544153DC-CA9E-47A1-AF4C-ED59276CCBF1}" destId="{3F9DC6F1-55D7-4A97-BA37-F17F3346F058}" srcOrd="2" destOrd="0" parTransId="{6FE510EB-3555-40B1-8B93-569B52AF6CFD}" sibTransId="{EB382ADE-011F-4185-B1E3-778FE0169A50}"/>
    <dgm:cxn modelId="{CBDB459B-6732-4CE8-911B-20A81E4340B6}" type="presOf" srcId="{544153DC-CA9E-47A1-AF4C-ED59276CCBF1}" destId="{3C17BCAC-6965-44AD-A228-F34871FC26FC}" srcOrd="0" destOrd="0" presId="urn:microsoft.com/office/officeart/2005/8/layout/vProcess5"/>
    <dgm:cxn modelId="{47933939-F918-44F7-B176-59EBD2D09649}" type="presOf" srcId="{D343A0AE-B2A1-4FF4-9969-EB2B86BF4311}" destId="{006E83F5-9F1B-444F-909D-BAFEB60E3F49}" srcOrd="0" destOrd="0" presId="urn:microsoft.com/office/officeart/2005/8/layout/vProcess5"/>
    <dgm:cxn modelId="{D3599A1B-6E2E-4522-97FB-AB667914B84E}" type="presOf" srcId="{B3A037B8-50AD-4255-BE82-A6A3889BAEF2}" destId="{3B71C801-2872-48CB-AE9A-5C85AD083D82}" srcOrd="1" destOrd="0" presId="urn:microsoft.com/office/officeart/2005/8/layout/vProcess5"/>
    <dgm:cxn modelId="{DECD2503-99C7-487E-BEF8-B5E3C466AD8F}" type="presOf" srcId="{3F9DC6F1-55D7-4A97-BA37-F17F3346F058}" destId="{3CDA8FC1-C636-404D-B39B-0A7AF4B6789C}" srcOrd="1" destOrd="0" presId="urn:microsoft.com/office/officeart/2005/8/layout/vProcess5"/>
    <dgm:cxn modelId="{AD6B9A58-5DB1-4F71-8553-8CA1C8176520}" srcId="{544153DC-CA9E-47A1-AF4C-ED59276CCBF1}" destId="{B3A037B8-50AD-4255-BE82-A6A3889BAEF2}" srcOrd="0" destOrd="0" parTransId="{61F81FFD-C869-4295-B2E3-00B1C6F92CB2}" sibTransId="{92B353D4-D414-4D28-B0FE-942C2A1EF081}"/>
    <dgm:cxn modelId="{14BE34D6-6414-455E-AD0A-882598686553}" type="presOf" srcId="{D343A0AE-B2A1-4FF4-9969-EB2B86BF4311}" destId="{0095D40A-D2C8-4091-99C1-36A8BB3839D8}" srcOrd="1" destOrd="0" presId="urn:microsoft.com/office/officeart/2005/8/layout/vProcess5"/>
    <dgm:cxn modelId="{241F41B4-1C6F-4E71-80A9-3F2A02F5C653}" type="presParOf" srcId="{3C17BCAC-6965-44AD-A228-F34871FC26FC}" destId="{61B8864C-B270-4EC4-A29F-2C21078D6744}" srcOrd="0" destOrd="0" presId="urn:microsoft.com/office/officeart/2005/8/layout/vProcess5"/>
    <dgm:cxn modelId="{83835F2F-3CFB-42D1-B4DE-0C73CAFACFCF}" type="presParOf" srcId="{3C17BCAC-6965-44AD-A228-F34871FC26FC}" destId="{CB8BACAD-812B-4084-BD4E-1A2E773C77CE}" srcOrd="1" destOrd="0" presId="urn:microsoft.com/office/officeart/2005/8/layout/vProcess5"/>
    <dgm:cxn modelId="{0AE3E2AB-D7D1-43F8-BBC9-76F30B298BE4}" type="presParOf" srcId="{3C17BCAC-6965-44AD-A228-F34871FC26FC}" destId="{006E83F5-9F1B-444F-909D-BAFEB60E3F49}" srcOrd="2" destOrd="0" presId="urn:microsoft.com/office/officeart/2005/8/layout/vProcess5"/>
    <dgm:cxn modelId="{7D821CB8-6DF4-42C1-AA77-B7E25DB7B5FC}" type="presParOf" srcId="{3C17BCAC-6965-44AD-A228-F34871FC26FC}" destId="{3E9CCB9B-FD7E-454D-93FD-F94A9EAC38B2}" srcOrd="3" destOrd="0" presId="urn:microsoft.com/office/officeart/2005/8/layout/vProcess5"/>
    <dgm:cxn modelId="{5BF5B94A-00BE-4EC4-B255-E843CB816D7E}" type="presParOf" srcId="{3C17BCAC-6965-44AD-A228-F34871FC26FC}" destId="{2BEC4C61-746F-457B-8573-592D3D95654E}" srcOrd="4" destOrd="0" presId="urn:microsoft.com/office/officeart/2005/8/layout/vProcess5"/>
    <dgm:cxn modelId="{729F864D-2F95-4C20-8D28-3A27207C951F}" type="presParOf" srcId="{3C17BCAC-6965-44AD-A228-F34871FC26FC}" destId="{DC86C87C-B600-4075-87CA-A90C7649DE3C}" srcOrd="5" destOrd="0" presId="urn:microsoft.com/office/officeart/2005/8/layout/vProcess5"/>
    <dgm:cxn modelId="{6329BB1B-A886-4E8A-9939-96C35845848D}" type="presParOf" srcId="{3C17BCAC-6965-44AD-A228-F34871FC26FC}" destId="{3B71C801-2872-48CB-AE9A-5C85AD083D82}" srcOrd="6" destOrd="0" presId="urn:microsoft.com/office/officeart/2005/8/layout/vProcess5"/>
    <dgm:cxn modelId="{E1DA325A-ECD7-46F4-BE48-ED1CDC1B26C3}" type="presParOf" srcId="{3C17BCAC-6965-44AD-A228-F34871FC26FC}" destId="{0095D40A-D2C8-4091-99C1-36A8BB3839D8}" srcOrd="7" destOrd="0" presId="urn:microsoft.com/office/officeart/2005/8/layout/vProcess5"/>
    <dgm:cxn modelId="{E00AC47F-86AB-4317-BAAA-D41A8FEB8762}" type="presParOf" srcId="{3C17BCAC-6965-44AD-A228-F34871FC26FC}" destId="{3CDA8FC1-C636-404D-B39B-0A7AF4B6789C}" srcOrd="8" destOrd="0" presId="urn:microsoft.com/office/officeart/2005/8/layout/vProcess5"/>
  </dgm:cxnLst>
  <dgm:bg/>
  <dgm:whole/>
</dgm:dataModel>
</file>

<file path=ppt/diagrams/data26.xml><?xml version="1.0" encoding="utf-8"?>
<dgm:dataModel xmlns:dgm="http://schemas.openxmlformats.org/drawingml/2006/diagram" xmlns:a="http://schemas.openxmlformats.org/drawingml/2006/main">
  <dgm:ptLst>
    <dgm:pt modelId="{AF1720B8-476A-40A4-972B-7782C85C83E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PE"/>
        </a:p>
      </dgm:t>
    </dgm:pt>
    <dgm:pt modelId="{0D00926D-00D3-40FC-8BE1-0EC5C76E7591}">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El servidor civil de carrera mantiene el vínculo con la entidad de origen.</a:t>
          </a:r>
          <a:endParaRPr lang="es-PE" sz="1400" dirty="0">
            <a:solidFill>
              <a:schemeClr val="accent4">
                <a:lumMod val="10000"/>
              </a:schemeClr>
            </a:solidFill>
          </a:endParaRPr>
        </a:p>
      </dgm:t>
    </dgm:pt>
    <dgm:pt modelId="{933A113A-1BDF-4866-B78C-37551FDFB5F7}" type="parTrans" cxnId="{6A0B153A-E889-4A7E-9D00-589D2412C82B}">
      <dgm:prSet/>
      <dgm:spPr/>
      <dgm:t>
        <a:bodyPr/>
        <a:lstStyle/>
        <a:p>
          <a:endParaRPr lang="es-PE"/>
        </a:p>
      </dgm:t>
    </dgm:pt>
    <dgm:pt modelId="{FDAC3903-B17C-4947-AC97-79210C7E327A}" type="sibTrans" cxnId="{6A0B153A-E889-4A7E-9D00-589D2412C82B}">
      <dgm:prSet/>
      <dgm:spPr>
        <a:solidFill>
          <a:srgbClr val="92D050"/>
        </a:solidFill>
        <a:ln>
          <a:solidFill>
            <a:schemeClr val="accent1">
              <a:lumMod val="75000"/>
            </a:schemeClr>
          </a:solidFill>
        </a:ln>
      </dgm:spPr>
      <dgm:t>
        <a:bodyPr/>
        <a:lstStyle/>
        <a:p>
          <a:endParaRPr lang="es-PE"/>
        </a:p>
      </dgm:t>
    </dgm:pt>
    <dgm:pt modelId="{5935EB24-4331-40A6-ACD4-0C806F880537}">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Por el destaque, el servidor no pierde sus oportunidades de progresión ni se interrumpe el cómputo de su tiempo de servicios.</a:t>
          </a:r>
          <a:endParaRPr lang="es-PE" sz="1400" dirty="0">
            <a:solidFill>
              <a:schemeClr val="accent4">
                <a:lumMod val="10000"/>
              </a:schemeClr>
            </a:solidFill>
          </a:endParaRPr>
        </a:p>
      </dgm:t>
    </dgm:pt>
    <dgm:pt modelId="{21FDF49F-F12E-4139-BE11-F19769345D25}" type="parTrans" cxnId="{36791ED4-E5F0-4EFB-AEA4-36829F380496}">
      <dgm:prSet/>
      <dgm:spPr/>
      <dgm:t>
        <a:bodyPr/>
        <a:lstStyle/>
        <a:p>
          <a:endParaRPr lang="es-PE"/>
        </a:p>
      </dgm:t>
    </dgm:pt>
    <dgm:pt modelId="{33070E8E-0686-462A-B64A-186727C4166C}" type="sibTrans" cxnId="{36791ED4-E5F0-4EFB-AEA4-36829F380496}">
      <dgm:prSet/>
      <dgm:spPr>
        <a:solidFill>
          <a:srgbClr val="92D050"/>
        </a:solidFill>
        <a:ln>
          <a:solidFill>
            <a:schemeClr val="accent1">
              <a:lumMod val="75000"/>
            </a:schemeClr>
          </a:solidFill>
        </a:ln>
      </dgm:spPr>
      <dgm:t>
        <a:bodyPr/>
        <a:lstStyle/>
        <a:p>
          <a:endParaRPr lang="es-PE"/>
        </a:p>
      </dgm:t>
    </dgm:pt>
    <dgm:pt modelId="{697D834B-9D0E-4699-9F9E-E61E35060D28}">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El servidor civil de carrera retorna al puesto de carrera de la entidad de origen.</a:t>
          </a:r>
          <a:endParaRPr lang="es-PE" sz="1400" dirty="0">
            <a:solidFill>
              <a:schemeClr val="accent4">
                <a:lumMod val="10000"/>
              </a:schemeClr>
            </a:solidFill>
          </a:endParaRPr>
        </a:p>
      </dgm:t>
    </dgm:pt>
    <dgm:pt modelId="{C346960D-5B67-4395-83F3-C3FE4EC6CAE1}" type="parTrans" cxnId="{C7759F2F-BA78-433F-BF7F-F617DBFF35F2}">
      <dgm:prSet/>
      <dgm:spPr/>
      <dgm:t>
        <a:bodyPr/>
        <a:lstStyle/>
        <a:p>
          <a:endParaRPr lang="es-PE"/>
        </a:p>
      </dgm:t>
    </dgm:pt>
    <dgm:pt modelId="{3D7E7D7E-7597-4CF8-B298-C92234886A55}" type="sibTrans" cxnId="{C7759F2F-BA78-433F-BF7F-F617DBFF35F2}">
      <dgm:prSet/>
      <dgm:spPr>
        <a:solidFill>
          <a:srgbClr val="92D050"/>
        </a:solidFill>
        <a:ln>
          <a:solidFill>
            <a:schemeClr val="accent1">
              <a:lumMod val="75000"/>
            </a:schemeClr>
          </a:solidFill>
        </a:ln>
      </dgm:spPr>
      <dgm:t>
        <a:bodyPr/>
        <a:lstStyle/>
        <a:p>
          <a:endParaRPr lang="es-PE"/>
        </a:p>
      </dgm:t>
    </dgm:pt>
    <dgm:pt modelId="{5282C8DE-2125-4655-A4BA-BE90CDA64F7C}">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El servidor civil está sujeto a las normas y disposiciones que rigen la entidad de destino.</a:t>
          </a:r>
          <a:endParaRPr lang="es-PE" sz="1400" dirty="0">
            <a:solidFill>
              <a:schemeClr val="accent4">
                <a:lumMod val="10000"/>
              </a:schemeClr>
            </a:solidFill>
          </a:endParaRPr>
        </a:p>
      </dgm:t>
    </dgm:pt>
    <dgm:pt modelId="{27990CD0-D50D-482A-94BD-1E5D04ACEC8E}" type="parTrans" cxnId="{5BA50738-63B7-498F-B2B2-253AF024A1A2}">
      <dgm:prSet/>
      <dgm:spPr/>
      <dgm:t>
        <a:bodyPr/>
        <a:lstStyle/>
        <a:p>
          <a:endParaRPr lang="es-PE"/>
        </a:p>
      </dgm:t>
    </dgm:pt>
    <dgm:pt modelId="{DB798F22-5BE9-4366-AD15-90CADDE289A8}" type="sibTrans" cxnId="{5BA50738-63B7-498F-B2B2-253AF024A1A2}">
      <dgm:prSet/>
      <dgm:spPr>
        <a:solidFill>
          <a:srgbClr val="92D050"/>
        </a:solidFill>
        <a:ln>
          <a:solidFill>
            <a:schemeClr val="accent1">
              <a:lumMod val="75000"/>
            </a:schemeClr>
          </a:solidFill>
        </a:ln>
      </dgm:spPr>
      <dgm:t>
        <a:bodyPr/>
        <a:lstStyle/>
        <a:p>
          <a:endParaRPr lang="es-PE"/>
        </a:p>
      </dgm:t>
    </dgm:pt>
    <dgm:pt modelId="{A3A618E6-38B5-4A48-9B7D-4A56F2764D9B}">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La entidad de destino otorga la compensación del puesto en dicha entidad.</a:t>
          </a:r>
          <a:endParaRPr lang="es-PE" sz="1400" dirty="0">
            <a:solidFill>
              <a:schemeClr val="accent4">
                <a:lumMod val="10000"/>
              </a:schemeClr>
            </a:solidFill>
          </a:endParaRPr>
        </a:p>
      </dgm:t>
    </dgm:pt>
    <dgm:pt modelId="{913EC02A-5070-43F8-8058-E6E05AABB54B}" type="parTrans" cxnId="{ADFE8F94-35FE-43AE-A048-A6B892044F44}">
      <dgm:prSet/>
      <dgm:spPr/>
      <dgm:t>
        <a:bodyPr/>
        <a:lstStyle/>
        <a:p>
          <a:endParaRPr lang="es-PE"/>
        </a:p>
      </dgm:t>
    </dgm:pt>
    <dgm:pt modelId="{C65F883D-3996-4FED-B6E1-103C9C509D9A}" type="sibTrans" cxnId="{ADFE8F94-35FE-43AE-A048-A6B892044F44}">
      <dgm:prSet/>
      <dgm:spPr/>
      <dgm:t>
        <a:bodyPr/>
        <a:lstStyle/>
        <a:p>
          <a:endParaRPr lang="es-PE"/>
        </a:p>
      </dgm:t>
    </dgm:pt>
    <dgm:pt modelId="{06D2BA03-6D5F-4EAD-A946-F81623B01298}" type="pres">
      <dgm:prSet presAssocID="{AF1720B8-476A-40A4-972B-7782C85C83E5}" presName="diagram" presStyleCnt="0">
        <dgm:presLayoutVars>
          <dgm:dir/>
          <dgm:resizeHandles val="exact"/>
        </dgm:presLayoutVars>
      </dgm:prSet>
      <dgm:spPr/>
      <dgm:t>
        <a:bodyPr/>
        <a:lstStyle/>
        <a:p>
          <a:endParaRPr lang="es-PE"/>
        </a:p>
      </dgm:t>
    </dgm:pt>
    <dgm:pt modelId="{11DDFACF-41AE-4815-8537-1DFCF75C7257}" type="pres">
      <dgm:prSet presAssocID="{0D00926D-00D3-40FC-8BE1-0EC5C76E7591}" presName="node" presStyleLbl="node1" presStyleIdx="0" presStyleCnt="5">
        <dgm:presLayoutVars>
          <dgm:bulletEnabled val="1"/>
        </dgm:presLayoutVars>
      </dgm:prSet>
      <dgm:spPr/>
      <dgm:t>
        <a:bodyPr/>
        <a:lstStyle/>
        <a:p>
          <a:endParaRPr lang="es-PE"/>
        </a:p>
      </dgm:t>
    </dgm:pt>
    <dgm:pt modelId="{6CBB78CA-3080-46A6-B0FA-284F69127E7C}" type="pres">
      <dgm:prSet presAssocID="{FDAC3903-B17C-4947-AC97-79210C7E327A}" presName="sibTrans" presStyleCnt="0"/>
      <dgm:spPr/>
    </dgm:pt>
    <dgm:pt modelId="{51EFB8C5-C53E-4528-ABAB-92E07264A3D5}" type="pres">
      <dgm:prSet presAssocID="{5935EB24-4331-40A6-ACD4-0C806F880537}" presName="node" presStyleLbl="node1" presStyleIdx="1" presStyleCnt="5">
        <dgm:presLayoutVars>
          <dgm:bulletEnabled val="1"/>
        </dgm:presLayoutVars>
      </dgm:prSet>
      <dgm:spPr/>
      <dgm:t>
        <a:bodyPr/>
        <a:lstStyle/>
        <a:p>
          <a:endParaRPr lang="es-PE"/>
        </a:p>
      </dgm:t>
    </dgm:pt>
    <dgm:pt modelId="{C7FAC75E-B4CD-415E-A1FE-7182DC2B5A61}" type="pres">
      <dgm:prSet presAssocID="{33070E8E-0686-462A-B64A-186727C4166C}" presName="sibTrans" presStyleCnt="0"/>
      <dgm:spPr/>
    </dgm:pt>
    <dgm:pt modelId="{FB32C616-4EFC-44F2-AD65-C5B253A56FA1}" type="pres">
      <dgm:prSet presAssocID="{697D834B-9D0E-4699-9F9E-E61E35060D28}" presName="node" presStyleLbl="node1" presStyleIdx="2" presStyleCnt="5">
        <dgm:presLayoutVars>
          <dgm:bulletEnabled val="1"/>
        </dgm:presLayoutVars>
      </dgm:prSet>
      <dgm:spPr/>
      <dgm:t>
        <a:bodyPr/>
        <a:lstStyle/>
        <a:p>
          <a:endParaRPr lang="es-PE"/>
        </a:p>
      </dgm:t>
    </dgm:pt>
    <dgm:pt modelId="{DC58B625-980B-40BC-B41D-0482ED460AB2}" type="pres">
      <dgm:prSet presAssocID="{3D7E7D7E-7597-4CF8-B298-C92234886A55}" presName="sibTrans" presStyleCnt="0"/>
      <dgm:spPr/>
    </dgm:pt>
    <dgm:pt modelId="{DC5E9A1E-AD09-402C-A9D4-6FB5C6639CEF}" type="pres">
      <dgm:prSet presAssocID="{5282C8DE-2125-4655-A4BA-BE90CDA64F7C}" presName="node" presStyleLbl="node1" presStyleIdx="3" presStyleCnt="5">
        <dgm:presLayoutVars>
          <dgm:bulletEnabled val="1"/>
        </dgm:presLayoutVars>
      </dgm:prSet>
      <dgm:spPr/>
      <dgm:t>
        <a:bodyPr/>
        <a:lstStyle/>
        <a:p>
          <a:endParaRPr lang="es-PE"/>
        </a:p>
      </dgm:t>
    </dgm:pt>
    <dgm:pt modelId="{EF82EC42-209B-45AA-90DF-DC326D51870A}" type="pres">
      <dgm:prSet presAssocID="{DB798F22-5BE9-4366-AD15-90CADDE289A8}" presName="sibTrans" presStyleCnt="0"/>
      <dgm:spPr/>
    </dgm:pt>
    <dgm:pt modelId="{94C2D87F-49E5-462E-81D0-29B9B1B53F72}" type="pres">
      <dgm:prSet presAssocID="{A3A618E6-38B5-4A48-9B7D-4A56F2764D9B}" presName="node" presStyleLbl="node1" presStyleIdx="4" presStyleCnt="5">
        <dgm:presLayoutVars>
          <dgm:bulletEnabled val="1"/>
        </dgm:presLayoutVars>
      </dgm:prSet>
      <dgm:spPr/>
      <dgm:t>
        <a:bodyPr/>
        <a:lstStyle/>
        <a:p>
          <a:endParaRPr lang="es-PE"/>
        </a:p>
      </dgm:t>
    </dgm:pt>
  </dgm:ptLst>
  <dgm:cxnLst>
    <dgm:cxn modelId="{6A0B153A-E889-4A7E-9D00-589D2412C82B}" srcId="{AF1720B8-476A-40A4-972B-7782C85C83E5}" destId="{0D00926D-00D3-40FC-8BE1-0EC5C76E7591}" srcOrd="0" destOrd="0" parTransId="{933A113A-1BDF-4866-B78C-37551FDFB5F7}" sibTransId="{FDAC3903-B17C-4947-AC97-79210C7E327A}"/>
    <dgm:cxn modelId="{C7759F2F-BA78-433F-BF7F-F617DBFF35F2}" srcId="{AF1720B8-476A-40A4-972B-7782C85C83E5}" destId="{697D834B-9D0E-4699-9F9E-E61E35060D28}" srcOrd="2" destOrd="0" parTransId="{C346960D-5B67-4395-83F3-C3FE4EC6CAE1}" sibTransId="{3D7E7D7E-7597-4CF8-B298-C92234886A55}"/>
    <dgm:cxn modelId="{D639B518-32EB-4E52-8A2C-2C1F3FF10B4F}" type="presOf" srcId="{5935EB24-4331-40A6-ACD4-0C806F880537}" destId="{51EFB8C5-C53E-4528-ABAB-92E07264A3D5}" srcOrd="0" destOrd="0" presId="urn:microsoft.com/office/officeart/2005/8/layout/default"/>
    <dgm:cxn modelId="{119CC637-23C8-4A7C-B6C1-6D4BD0061F94}" type="presOf" srcId="{AF1720B8-476A-40A4-972B-7782C85C83E5}" destId="{06D2BA03-6D5F-4EAD-A946-F81623B01298}" srcOrd="0" destOrd="0" presId="urn:microsoft.com/office/officeart/2005/8/layout/default"/>
    <dgm:cxn modelId="{019DB3EC-F40C-4377-8410-D61B3C777D49}" type="presOf" srcId="{5282C8DE-2125-4655-A4BA-BE90CDA64F7C}" destId="{DC5E9A1E-AD09-402C-A9D4-6FB5C6639CEF}" srcOrd="0" destOrd="0" presId="urn:microsoft.com/office/officeart/2005/8/layout/default"/>
    <dgm:cxn modelId="{22769F50-262B-4085-A378-E61E669DBABA}" type="presOf" srcId="{0D00926D-00D3-40FC-8BE1-0EC5C76E7591}" destId="{11DDFACF-41AE-4815-8537-1DFCF75C7257}" srcOrd="0" destOrd="0" presId="urn:microsoft.com/office/officeart/2005/8/layout/default"/>
    <dgm:cxn modelId="{5A22ED53-2D62-4F0A-B692-9BCC6D6E018C}" type="presOf" srcId="{697D834B-9D0E-4699-9F9E-E61E35060D28}" destId="{FB32C616-4EFC-44F2-AD65-C5B253A56FA1}" srcOrd="0" destOrd="0" presId="urn:microsoft.com/office/officeart/2005/8/layout/default"/>
    <dgm:cxn modelId="{ADFE8F94-35FE-43AE-A048-A6B892044F44}" srcId="{AF1720B8-476A-40A4-972B-7782C85C83E5}" destId="{A3A618E6-38B5-4A48-9B7D-4A56F2764D9B}" srcOrd="4" destOrd="0" parTransId="{913EC02A-5070-43F8-8058-E6E05AABB54B}" sibTransId="{C65F883D-3996-4FED-B6E1-103C9C509D9A}"/>
    <dgm:cxn modelId="{336B06E8-7478-4187-812B-391BC5A69795}" type="presOf" srcId="{A3A618E6-38B5-4A48-9B7D-4A56F2764D9B}" destId="{94C2D87F-49E5-462E-81D0-29B9B1B53F72}" srcOrd="0" destOrd="0" presId="urn:microsoft.com/office/officeart/2005/8/layout/default"/>
    <dgm:cxn modelId="{5BA50738-63B7-498F-B2B2-253AF024A1A2}" srcId="{AF1720B8-476A-40A4-972B-7782C85C83E5}" destId="{5282C8DE-2125-4655-A4BA-BE90CDA64F7C}" srcOrd="3" destOrd="0" parTransId="{27990CD0-D50D-482A-94BD-1E5D04ACEC8E}" sibTransId="{DB798F22-5BE9-4366-AD15-90CADDE289A8}"/>
    <dgm:cxn modelId="{36791ED4-E5F0-4EFB-AEA4-36829F380496}" srcId="{AF1720B8-476A-40A4-972B-7782C85C83E5}" destId="{5935EB24-4331-40A6-ACD4-0C806F880537}" srcOrd="1" destOrd="0" parTransId="{21FDF49F-F12E-4139-BE11-F19769345D25}" sibTransId="{33070E8E-0686-462A-B64A-186727C4166C}"/>
    <dgm:cxn modelId="{881D7292-E41D-4F6B-B7CD-FDB8797C30AA}" type="presParOf" srcId="{06D2BA03-6D5F-4EAD-A946-F81623B01298}" destId="{11DDFACF-41AE-4815-8537-1DFCF75C7257}" srcOrd="0" destOrd="0" presId="urn:microsoft.com/office/officeart/2005/8/layout/default"/>
    <dgm:cxn modelId="{0ED34C1C-9DB8-4AC3-B3AC-4FBEE6C4B655}" type="presParOf" srcId="{06D2BA03-6D5F-4EAD-A946-F81623B01298}" destId="{6CBB78CA-3080-46A6-B0FA-284F69127E7C}" srcOrd="1" destOrd="0" presId="urn:microsoft.com/office/officeart/2005/8/layout/default"/>
    <dgm:cxn modelId="{7D525B5C-DC46-45BA-83C1-B6C90B2FED7B}" type="presParOf" srcId="{06D2BA03-6D5F-4EAD-A946-F81623B01298}" destId="{51EFB8C5-C53E-4528-ABAB-92E07264A3D5}" srcOrd="2" destOrd="0" presId="urn:microsoft.com/office/officeart/2005/8/layout/default"/>
    <dgm:cxn modelId="{EB38D155-5796-4794-BDF7-8E844CAD6CA4}" type="presParOf" srcId="{06D2BA03-6D5F-4EAD-A946-F81623B01298}" destId="{C7FAC75E-B4CD-415E-A1FE-7182DC2B5A61}" srcOrd="3" destOrd="0" presId="urn:microsoft.com/office/officeart/2005/8/layout/default"/>
    <dgm:cxn modelId="{D4B624F3-B8B7-43C3-B323-FC73AFCBC825}" type="presParOf" srcId="{06D2BA03-6D5F-4EAD-A946-F81623B01298}" destId="{FB32C616-4EFC-44F2-AD65-C5B253A56FA1}" srcOrd="4" destOrd="0" presId="urn:microsoft.com/office/officeart/2005/8/layout/default"/>
    <dgm:cxn modelId="{1868F673-E139-4320-B920-BF1C4B03802D}" type="presParOf" srcId="{06D2BA03-6D5F-4EAD-A946-F81623B01298}" destId="{DC58B625-980B-40BC-B41D-0482ED460AB2}" srcOrd="5" destOrd="0" presId="urn:microsoft.com/office/officeart/2005/8/layout/default"/>
    <dgm:cxn modelId="{F91DE13F-4F37-4A57-B179-19E63BDE037D}" type="presParOf" srcId="{06D2BA03-6D5F-4EAD-A946-F81623B01298}" destId="{DC5E9A1E-AD09-402C-A9D4-6FB5C6639CEF}" srcOrd="6" destOrd="0" presId="urn:microsoft.com/office/officeart/2005/8/layout/default"/>
    <dgm:cxn modelId="{995E22C1-A109-4D6B-9237-A92C8D60AE8B}" type="presParOf" srcId="{06D2BA03-6D5F-4EAD-A946-F81623B01298}" destId="{EF82EC42-209B-45AA-90DF-DC326D51870A}" srcOrd="7" destOrd="0" presId="urn:microsoft.com/office/officeart/2005/8/layout/default"/>
    <dgm:cxn modelId="{A96A05DC-C347-4051-A981-46A7A433F698}" type="presParOf" srcId="{06D2BA03-6D5F-4EAD-A946-F81623B01298}" destId="{94C2D87F-49E5-462E-81D0-29B9B1B53F72}" srcOrd="8" destOrd="0" presId="urn:microsoft.com/office/officeart/2005/8/layout/default"/>
  </dgm:cxnLst>
  <dgm:bg/>
  <dgm:whole/>
</dgm:dataModel>
</file>

<file path=ppt/diagrams/data27.xml><?xml version="1.0" encoding="utf-8"?>
<dgm:dataModel xmlns:dgm="http://schemas.openxmlformats.org/drawingml/2006/diagram" xmlns:a="http://schemas.openxmlformats.org/drawingml/2006/main">
  <dgm:ptLst>
    <dgm:pt modelId="{9A7E3132-1938-4EED-8CB8-270E4DEDB14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PE"/>
        </a:p>
      </dgm:t>
    </dgm:pt>
    <dgm:pt modelId="{892314FA-E56F-485E-A5E0-93C06ED125E1}">
      <dgm:prSet phldrT="[Texto]" custT="1"/>
      <dgm:spPr>
        <a:noFill/>
        <a:ln w="28575">
          <a:solidFill>
            <a:schemeClr val="accent1"/>
          </a:solidFill>
        </a:ln>
      </dgm:spPr>
      <dgm:t>
        <a:bodyPr/>
        <a:lstStyle/>
        <a:p>
          <a:r>
            <a:rPr lang="es-PE" sz="1400" dirty="0" smtClean="0">
              <a:solidFill>
                <a:schemeClr val="accent4">
                  <a:lumMod val="10000"/>
                </a:schemeClr>
              </a:solidFill>
            </a:rPr>
            <a:t>a) Ha sido seleccionado como directivo público por concurso público y no superó el período de prueba.</a:t>
          </a:r>
          <a:endParaRPr lang="es-PE" sz="1400" dirty="0">
            <a:solidFill>
              <a:schemeClr val="accent4">
                <a:lumMod val="10000"/>
              </a:schemeClr>
            </a:solidFill>
          </a:endParaRPr>
        </a:p>
      </dgm:t>
    </dgm:pt>
    <dgm:pt modelId="{8A68B96F-1933-4AE7-8140-60D04FB680DD}" type="parTrans" cxnId="{0F241C6F-E05E-4779-AB5B-4D3A2C04FF5F}">
      <dgm:prSet/>
      <dgm:spPr>
        <a:ln w="28575">
          <a:solidFill>
            <a:schemeClr val="accent1"/>
          </a:solidFill>
        </a:ln>
      </dgm:spPr>
      <dgm:t>
        <a:bodyPr/>
        <a:lstStyle/>
        <a:p>
          <a:endParaRPr lang="es-PE"/>
        </a:p>
      </dgm:t>
    </dgm:pt>
    <dgm:pt modelId="{5ECFDED9-1C2F-4AE5-B109-F75875ACF76D}" type="sibTrans" cxnId="{0F241C6F-E05E-4779-AB5B-4D3A2C04FF5F}">
      <dgm:prSet/>
      <dgm:spPr/>
      <dgm:t>
        <a:bodyPr/>
        <a:lstStyle/>
        <a:p>
          <a:endParaRPr lang="es-PE"/>
        </a:p>
      </dgm:t>
    </dgm:pt>
    <dgm:pt modelId="{229C288D-EDFB-438F-8273-1BC8E6154C7F}">
      <dgm:prSet phldrT="[Texto]" custT="1"/>
      <dgm:spPr>
        <a:noFill/>
        <a:ln w="28575">
          <a:solidFill>
            <a:schemeClr val="accent1"/>
          </a:solidFill>
        </a:ln>
      </dgm:spPr>
      <dgm:t>
        <a:bodyPr/>
        <a:lstStyle/>
        <a:p>
          <a:r>
            <a:rPr lang="es-PE" sz="1400" dirty="0" smtClean="0">
              <a:solidFill>
                <a:schemeClr val="accent4">
                  <a:lumMod val="10000"/>
                </a:schemeClr>
              </a:solidFill>
            </a:rPr>
            <a:t>b) Ha sido designado servidor de confianza y la misma es retirada o quien hizo la designación termina su vinculación con la entidad.</a:t>
          </a:r>
          <a:endParaRPr lang="es-PE" sz="1400" dirty="0">
            <a:solidFill>
              <a:schemeClr val="accent4">
                <a:lumMod val="10000"/>
              </a:schemeClr>
            </a:solidFill>
          </a:endParaRPr>
        </a:p>
      </dgm:t>
    </dgm:pt>
    <dgm:pt modelId="{4D89D959-A1DD-4D79-8EF1-766CAF25AED3}" type="parTrans" cxnId="{B4AD2C3B-1456-4CAC-B2AB-53A015BDB39A}">
      <dgm:prSet/>
      <dgm:spPr>
        <a:ln w="28575">
          <a:solidFill>
            <a:schemeClr val="accent1"/>
          </a:solidFill>
        </a:ln>
      </dgm:spPr>
      <dgm:t>
        <a:bodyPr/>
        <a:lstStyle/>
        <a:p>
          <a:endParaRPr lang="es-PE"/>
        </a:p>
      </dgm:t>
    </dgm:pt>
    <dgm:pt modelId="{AC893CBF-A78E-47B3-B74F-38A8CDD390AE}" type="sibTrans" cxnId="{B4AD2C3B-1456-4CAC-B2AB-53A015BDB39A}">
      <dgm:prSet/>
      <dgm:spPr/>
      <dgm:t>
        <a:bodyPr/>
        <a:lstStyle/>
        <a:p>
          <a:endParaRPr lang="es-PE"/>
        </a:p>
      </dgm:t>
    </dgm:pt>
    <dgm:pt modelId="{D57BA3AE-E3FD-4AD0-96F5-7386C0D91C1A}">
      <dgm:prSet phldrT="[Texto]" custT="1"/>
      <dgm:spPr>
        <a:noFill/>
        <a:ln w="28575">
          <a:solidFill>
            <a:schemeClr val="accent1"/>
          </a:solidFill>
        </a:ln>
      </dgm:spPr>
      <dgm:t>
        <a:bodyPr/>
        <a:lstStyle/>
        <a:p>
          <a:r>
            <a:rPr lang="es-PE" sz="1400" dirty="0" smtClean="0">
              <a:solidFill>
                <a:schemeClr val="accent4">
                  <a:lumMod val="10000"/>
                </a:schemeClr>
              </a:solidFill>
            </a:rPr>
            <a:t>c) Ha sido designado como funcionario público y culmina su período de designación o termina su vinculación con la entidad por cualquier otro motivo</a:t>
          </a:r>
          <a:r>
            <a:rPr lang="es-PE" sz="1600" dirty="0" smtClean="0">
              <a:solidFill>
                <a:schemeClr val="accent4">
                  <a:lumMod val="10000"/>
                </a:schemeClr>
              </a:solidFill>
            </a:rPr>
            <a:t>.</a:t>
          </a:r>
          <a:endParaRPr lang="es-PE" sz="1600" dirty="0">
            <a:solidFill>
              <a:schemeClr val="accent4">
                <a:lumMod val="10000"/>
              </a:schemeClr>
            </a:solidFill>
          </a:endParaRPr>
        </a:p>
      </dgm:t>
    </dgm:pt>
    <dgm:pt modelId="{7971FC98-FFE9-4A9C-AAFB-22F117652141}" type="parTrans" cxnId="{E3098B02-17FA-4EB4-8BB1-67B3AF3461AB}">
      <dgm:prSet/>
      <dgm:spPr>
        <a:ln w="28575">
          <a:solidFill>
            <a:schemeClr val="accent1"/>
          </a:solidFill>
        </a:ln>
      </dgm:spPr>
      <dgm:t>
        <a:bodyPr/>
        <a:lstStyle/>
        <a:p>
          <a:endParaRPr lang="es-PE"/>
        </a:p>
      </dgm:t>
    </dgm:pt>
    <dgm:pt modelId="{6A17801D-D8E8-43D8-ADF0-824384E931D4}" type="sibTrans" cxnId="{E3098B02-17FA-4EB4-8BB1-67B3AF3461AB}">
      <dgm:prSet/>
      <dgm:spPr/>
      <dgm:t>
        <a:bodyPr/>
        <a:lstStyle/>
        <a:p>
          <a:endParaRPr lang="es-PE"/>
        </a:p>
      </dgm:t>
    </dgm:pt>
    <dgm:pt modelId="{33ACD4D2-CF38-438F-902C-5DC68BCEEE59}">
      <dgm:prSet phldrT="[Texto]" custT="1"/>
      <dgm:spPr>
        <a:noFill/>
        <a:ln w="28575">
          <a:solidFill>
            <a:schemeClr val="accent1"/>
          </a:solidFill>
        </a:ln>
      </dgm:spPr>
      <dgm:t>
        <a:bodyPr/>
        <a:lstStyle/>
        <a:p>
          <a:r>
            <a:rPr lang="es-PE" sz="1800" b="1" dirty="0" smtClean="0">
              <a:solidFill>
                <a:schemeClr val="accent4">
                  <a:lumMod val="10000"/>
                </a:schemeClr>
              </a:solidFill>
            </a:rPr>
            <a:t>SUPUESTOS</a:t>
          </a:r>
          <a:endParaRPr lang="es-PE" sz="1800" b="1" dirty="0">
            <a:solidFill>
              <a:schemeClr val="accent4">
                <a:lumMod val="10000"/>
              </a:schemeClr>
            </a:solidFill>
          </a:endParaRPr>
        </a:p>
      </dgm:t>
    </dgm:pt>
    <dgm:pt modelId="{09013ADA-1162-4AA2-A76C-52CA219A1E3B}" type="parTrans" cxnId="{19BDFC9D-B1BE-4DC5-A3F5-3672B9F78BDF}">
      <dgm:prSet/>
      <dgm:spPr/>
      <dgm:t>
        <a:bodyPr/>
        <a:lstStyle/>
        <a:p>
          <a:endParaRPr lang="es-PE"/>
        </a:p>
      </dgm:t>
    </dgm:pt>
    <dgm:pt modelId="{B859CF46-C442-4303-80C1-0D1DC8FC2BAE}" type="sibTrans" cxnId="{19BDFC9D-B1BE-4DC5-A3F5-3672B9F78BDF}">
      <dgm:prSet/>
      <dgm:spPr/>
      <dgm:t>
        <a:bodyPr/>
        <a:lstStyle/>
        <a:p>
          <a:endParaRPr lang="es-PE"/>
        </a:p>
      </dgm:t>
    </dgm:pt>
    <dgm:pt modelId="{464FD031-9568-4154-B049-C688F59085BF}" type="pres">
      <dgm:prSet presAssocID="{9A7E3132-1938-4EED-8CB8-270E4DEDB149}" presName="diagram" presStyleCnt="0">
        <dgm:presLayoutVars>
          <dgm:chPref val="1"/>
          <dgm:dir/>
          <dgm:animOne val="branch"/>
          <dgm:animLvl val="lvl"/>
          <dgm:resizeHandles val="exact"/>
        </dgm:presLayoutVars>
      </dgm:prSet>
      <dgm:spPr/>
      <dgm:t>
        <a:bodyPr/>
        <a:lstStyle/>
        <a:p>
          <a:endParaRPr lang="es-PE"/>
        </a:p>
      </dgm:t>
    </dgm:pt>
    <dgm:pt modelId="{D0B584BF-2DDD-434B-A40A-51E9F692D47A}" type="pres">
      <dgm:prSet presAssocID="{33ACD4D2-CF38-438F-902C-5DC68BCEEE59}" presName="root1" presStyleCnt="0"/>
      <dgm:spPr/>
    </dgm:pt>
    <dgm:pt modelId="{49B13670-76BD-48EB-BEEE-716810C232E5}" type="pres">
      <dgm:prSet presAssocID="{33ACD4D2-CF38-438F-902C-5DC68BCEEE59}" presName="LevelOneTextNode" presStyleLbl="node0" presStyleIdx="0" presStyleCnt="1" custScaleX="60517">
        <dgm:presLayoutVars>
          <dgm:chPref val="3"/>
        </dgm:presLayoutVars>
      </dgm:prSet>
      <dgm:spPr/>
      <dgm:t>
        <a:bodyPr/>
        <a:lstStyle/>
        <a:p>
          <a:endParaRPr lang="es-PE"/>
        </a:p>
      </dgm:t>
    </dgm:pt>
    <dgm:pt modelId="{066222F0-8169-493A-9885-0D9D8E1E85EF}" type="pres">
      <dgm:prSet presAssocID="{33ACD4D2-CF38-438F-902C-5DC68BCEEE59}" presName="level2hierChild" presStyleCnt="0"/>
      <dgm:spPr/>
    </dgm:pt>
    <dgm:pt modelId="{C2AF712F-0392-46F4-9D3B-68AE7FD94AA1}" type="pres">
      <dgm:prSet presAssocID="{8A68B96F-1933-4AE7-8140-60D04FB680DD}" presName="conn2-1" presStyleLbl="parChTrans1D2" presStyleIdx="0" presStyleCnt="3"/>
      <dgm:spPr/>
      <dgm:t>
        <a:bodyPr/>
        <a:lstStyle/>
        <a:p>
          <a:endParaRPr lang="es-PE"/>
        </a:p>
      </dgm:t>
    </dgm:pt>
    <dgm:pt modelId="{F8342228-6610-4502-9BA8-C0472AFFC1C1}" type="pres">
      <dgm:prSet presAssocID="{8A68B96F-1933-4AE7-8140-60D04FB680DD}" presName="connTx" presStyleLbl="parChTrans1D2" presStyleIdx="0" presStyleCnt="3"/>
      <dgm:spPr/>
      <dgm:t>
        <a:bodyPr/>
        <a:lstStyle/>
        <a:p>
          <a:endParaRPr lang="es-PE"/>
        </a:p>
      </dgm:t>
    </dgm:pt>
    <dgm:pt modelId="{4E7A7733-7829-40D8-8E04-5D32D0BFD858}" type="pres">
      <dgm:prSet presAssocID="{892314FA-E56F-485E-A5E0-93C06ED125E1}" presName="root2" presStyleCnt="0"/>
      <dgm:spPr/>
    </dgm:pt>
    <dgm:pt modelId="{E7397F8A-E088-438E-8193-DE7DBD4C0D22}" type="pres">
      <dgm:prSet presAssocID="{892314FA-E56F-485E-A5E0-93C06ED125E1}" presName="LevelTwoTextNode" presStyleLbl="node2" presStyleIdx="0" presStyleCnt="3">
        <dgm:presLayoutVars>
          <dgm:chPref val="3"/>
        </dgm:presLayoutVars>
      </dgm:prSet>
      <dgm:spPr/>
      <dgm:t>
        <a:bodyPr/>
        <a:lstStyle/>
        <a:p>
          <a:endParaRPr lang="es-PE"/>
        </a:p>
      </dgm:t>
    </dgm:pt>
    <dgm:pt modelId="{9BABB7A0-FA6D-41BE-88A9-7132DC85D12D}" type="pres">
      <dgm:prSet presAssocID="{892314FA-E56F-485E-A5E0-93C06ED125E1}" presName="level3hierChild" presStyleCnt="0"/>
      <dgm:spPr/>
    </dgm:pt>
    <dgm:pt modelId="{EB74BF91-6612-41B4-B1C9-018A6B18547E}" type="pres">
      <dgm:prSet presAssocID="{4D89D959-A1DD-4D79-8EF1-766CAF25AED3}" presName="conn2-1" presStyleLbl="parChTrans1D2" presStyleIdx="1" presStyleCnt="3"/>
      <dgm:spPr/>
      <dgm:t>
        <a:bodyPr/>
        <a:lstStyle/>
        <a:p>
          <a:endParaRPr lang="es-PE"/>
        </a:p>
      </dgm:t>
    </dgm:pt>
    <dgm:pt modelId="{F2C7F7F5-1FA9-45EE-9C22-6EE2FEDC75B5}" type="pres">
      <dgm:prSet presAssocID="{4D89D959-A1DD-4D79-8EF1-766CAF25AED3}" presName="connTx" presStyleLbl="parChTrans1D2" presStyleIdx="1" presStyleCnt="3"/>
      <dgm:spPr/>
      <dgm:t>
        <a:bodyPr/>
        <a:lstStyle/>
        <a:p>
          <a:endParaRPr lang="es-PE"/>
        </a:p>
      </dgm:t>
    </dgm:pt>
    <dgm:pt modelId="{727EC193-D680-495B-9E44-AE90C794FE41}" type="pres">
      <dgm:prSet presAssocID="{229C288D-EDFB-438F-8273-1BC8E6154C7F}" presName="root2" presStyleCnt="0"/>
      <dgm:spPr/>
    </dgm:pt>
    <dgm:pt modelId="{7CECA445-09F2-4A15-BFDC-A0D04B66EF95}" type="pres">
      <dgm:prSet presAssocID="{229C288D-EDFB-438F-8273-1BC8E6154C7F}" presName="LevelTwoTextNode" presStyleLbl="node2" presStyleIdx="1" presStyleCnt="3">
        <dgm:presLayoutVars>
          <dgm:chPref val="3"/>
        </dgm:presLayoutVars>
      </dgm:prSet>
      <dgm:spPr/>
      <dgm:t>
        <a:bodyPr/>
        <a:lstStyle/>
        <a:p>
          <a:endParaRPr lang="es-PE"/>
        </a:p>
      </dgm:t>
    </dgm:pt>
    <dgm:pt modelId="{C66915A0-3D44-4637-9EA9-B57FBD57E986}" type="pres">
      <dgm:prSet presAssocID="{229C288D-EDFB-438F-8273-1BC8E6154C7F}" presName="level3hierChild" presStyleCnt="0"/>
      <dgm:spPr/>
    </dgm:pt>
    <dgm:pt modelId="{151FB25F-F1B9-46F3-BD08-B1DB1B925B97}" type="pres">
      <dgm:prSet presAssocID="{7971FC98-FFE9-4A9C-AAFB-22F117652141}" presName="conn2-1" presStyleLbl="parChTrans1D2" presStyleIdx="2" presStyleCnt="3"/>
      <dgm:spPr/>
      <dgm:t>
        <a:bodyPr/>
        <a:lstStyle/>
        <a:p>
          <a:endParaRPr lang="es-PE"/>
        </a:p>
      </dgm:t>
    </dgm:pt>
    <dgm:pt modelId="{709B3DFE-6967-46AE-860C-69B6E401ABBB}" type="pres">
      <dgm:prSet presAssocID="{7971FC98-FFE9-4A9C-AAFB-22F117652141}" presName="connTx" presStyleLbl="parChTrans1D2" presStyleIdx="2" presStyleCnt="3"/>
      <dgm:spPr/>
      <dgm:t>
        <a:bodyPr/>
        <a:lstStyle/>
        <a:p>
          <a:endParaRPr lang="es-PE"/>
        </a:p>
      </dgm:t>
    </dgm:pt>
    <dgm:pt modelId="{E5275118-AB65-4221-85A0-C71318610607}" type="pres">
      <dgm:prSet presAssocID="{D57BA3AE-E3FD-4AD0-96F5-7386C0D91C1A}" presName="root2" presStyleCnt="0"/>
      <dgm:spPr/>
    </dgm:pt>
    <dgm:pt modelId="{41E4492E-C152-4198-B4CB-D458AC7B6317}" type="pres">
      <dgm:prSet presAssocID="{D57BA3AE-E3FD-4AD0-96F5-7386C0D91C1A}" presName="LevelTwoTextNode" presStyleLbl="node2" presStyleIdx="2" presStyleCnt="3">
        <dgm:presLayoutVars>
          <dgm:chPref val="3"/>
        </dgm:presLayoutVars>
      </dgm:prSet>
      <dgm:spPr/>
      <dgm:t>
        <a:bodyPr/>
        <a:lstStyle/>
        <a:p>
          <a:endParaRPr lang="es-PE"/>
        </a:p>
      </dgm:t>
    </dgm:pt>
    <dgm:pt modelId="{01E70344-A92F-465A-A934-FF2A7CE17158}" type="pres">
      <dgm:prSet presAssocID="{D57BA3AE-E3FD-4AD0-96F5-7386C0D91C1A}" presName="level3hierChild" presStyleCnt="0"/>
      <dgm:spPr/>
    </dgm:pt>
  </dgm:ptLst>
  <dgm:cxnLst>
    <dgm:cxn modelId="{19BDFC9D-B1BE-4DC5-A3F5-3672B9F78BDF}" srcId="{9A7E3132-1938-4EED-8CB8-270E4DEDB149}" destId="{33ACD4D2-CF38-438F-902C-5DC68BCEEE59}" srcOrd="0" destOrd="0" parTransId="{09013ADA-1162-4AA2-A76C-52CA219A1E3B}" sibTransId="{B859CF46-C442-4303-80C1-0D1DC8FC2BAE}"/>
    <dgm:cxn modelId="{3E92A992-E98F-4805-B022-0D9B14DF0AEC}" type="presOf" srcId="{33ACD4D2-CF38-438F-902C-5DC68BCEEE59}" destId="{49B13670-76BD-48EB-BEEE-716810C232E5}" srcOrd="0" destOrd="0" presId="urn:microsoft.com/office/officeart/2005/8/layout/hierarchy2"/>
    <dgm:cxn modelId="{B9A5BAFC-12BC-4FEA-9935-D014ED756F74}" type="presOf" srcId="{229C288D-EDFB-438F-8273-1BC8E6154C7F}" destId="{7CECA445-09F2-4A15-BFDC-A0D04B66EF95}" srcOrd="0" destOrd="0" presId="urn:microsoft.com/office/officeart/2005/8/layout/hierarchy2"/>
    <dgm:cxn modelId="{0F241C6F-E05E-4779-AB5B-4D3A2C04FF5F}" srcId="{33ACD4D2-CF38-438F-902C-5DC68BCEEE59}" destId="{892314FA-E56F-485E-A5E0-93C06ED125E1}" srcOrd="0" destOrd="0" parTransId="{8A68B96F-1933-4AE7-8140-60D04FB680DD}" sibTransId="{5ECFDED9-1C2F-4AE5-B109-F75875ACF76D}"/>
    <dgm:cxn modelId="{1827020E-AC18-460D-AC6E-6F815E8EBA80}" type="presOf" srcId="{4D89D959-A1DD-4D79-8EF1-766CAF25AED3}" destId="{F2C7F7F5-1FA9-45EE-9C22-6EE2FEDC75B5}" srcOrd="1" destOrd="0" presId="urn:microsoft.com/office/officeart/2005/8/layout/hierarchy2"/>
    <dgm:cxn modelId="{B4AD2C3B-1456-4CAC-B2AB-53A015BDB39A}" srcId="{33ACD4D2-CF38-438F-902C-5DC68BCEEE59}" destId="{229C288D-EDFB-438F-8273-1BC8E6154C7F}" srcOrd="1" destOrd="0" parTransId="{4D89D959-A1DD-4D79-8EF1-766CAF25AED3}" sibTransId="{AC893CBF-A78E-47B3-B74F-38A8CDD390AE}"/>
    <dgm:cxn modelId="{E3098B02-17FA-4EB4-8BB1-67B3AF3461AB}" srcId="{33ACD4D2-CF38-438F-902C-5DC68BCEEE59}" destId="{D57BA3AE-E3FD-4AD0-96F5-7386C0D91C1A}" srcOrd="2" destOrd="0" parTransId="{7971FC98-FFE9-4A9C-AAFB-22F117652141}" sibTransId="{6A17801D-D8E8-43D8-ADF0-824384E931D4}"/>
    <dgm:cxn modelId="{28128EB7-3A5D-4257-976E-F6786C3E89F9}" type="presOf" srcId="{8A68B96F-1933-4AE7-8140-60D04FB680DD}" destId="{C2AF712F-0392-46F4-9D3B-68AE7FD94AA1}" srcOrd="0" destOrd="0" presId="urn:microsoft.com/office/officeart/2005/8/layout/hierarchy2"/>
    <dgm:cxn modelId="{12D548E2-EE99-4D94-8CBE-006B43C64374}" type="presOf" srcId="{892314FA-E56F-485E-A5E0-93C06ED125E1}" destId="{E7397F8A-E088-438E-8193-DE7DBD4C0D22}" srcOrd="0" destOrd="0" presId="urn:microsoft.com/office/officeart/2005/8/layout/hierarchy2"/>
    <dgm:cxn modelId="{2CC6780E-FBFE-4E79-BCFB-2457893152AC}" type="presOf" srcId="{D57BA3AE-E3FD-4AD0-96F5-7386C0D91C1A}" destId="{41E4492E-C152-4198-B4CB-D458AC7B6317}" srcOrd="0" destOrd="0" presId="urn:microsoft.com/office/officeart/2005/8/layout/hierarchy2"/>
    <dgm:cxn modelId="{26D3644C-53CB-4DFD-9A33-F728CE15BD57}" type="presOf" srcId="{7971FC98-FFE9-4A9C-AAFB-22F117652141}" destId="{709B3DFE-6967-46AE-860C-69B6E401ABBB}" srcOrd="1" destOrd="0" presId="urn:microsoft.com/office/officeart/2005/8/layout/hierarchy2"/>
    <dgm:cxn modelId="{CFE03731-3CE5-4409-B870-D183892289CE}" type="presOf" srcId="{4D89D959-A1DD-4D79-8EF1-766CAF25AED3}" destId="{EB74BF91-6612-41B4-B1C9-018A6B18547E}" srcOrd="0" destOrd="0" presId="urn:microsoft.com/office/officeart/2005/8/layout/hierarchy2"/>
    <dgm:cxn modelId="{A5FE5180-4E81-4C82-B5E4-D3B5E5A2866B}" type="presOf" srcId="{8A68B96F-1933-4AE7-8140-60D04FB680DD}" destId="{F8342228-6610-4502-9BA8-C0472AFFC1C1}" srcOrd="1" destOrd="0" presId="urn:microsoft.com/office/officeart/2005/8/layout/hierarchy2"/>
    <dgm:cxn modelId="{A91AEE10-00F9-498C-9C42-932B80553A66}" type="presOf" srcId="{7971FC98-FFE9-4A9C-AAFB-22F117652141}" destId="{151FB25F-F1B9-46F3-BD08-B1DB1B925B97}" srcOrd="0" destOrd="0" presId="urn:microsoft.com/office/officeart/2005/8/layout/hierarchy2"/>
    <dgm:cxn modelId="{35AA7C8B-4F61-4E17-8DED-69D2F4C15AE3}" type="presOf" srcId="{9A7E3132-1938-4EED-8CB8-270E4DEDB149}" destId="{464FD031-9568-4154-B049-C688F59085BF}" srcOrd="0" destOrd="0" presId="urn:microsoft.com/office/officeart/2005/8/layout/hierarchy2"/>
    <dgm:cxn modelId="{43928780-3228-4103-BE8F-5F15C0FE3E6A}" type="presParOf" srcId="{464FD031-9568-4154-B049-C688F59085BF}" destId="{D0B584BF-2DDD-434B-A40A-51E9F692D47A}" srcOrd="0" destOrd="0" presId="urn:microsoft.com/office/officeart/2005/8/layout/hierarchy2"/>
    <dgm:cxn modelId="{8DFCEAAD-8EAE-41E8-8585-9726F5D8F9B3}" type="presParOf" srcId="{D0B584BF-2DDD-434B-A40A-51E9F692D47A}" destId="{49B13670-76BD-48EB-BEEE-716810C232E5}" srcOrd="0" destOrd="0" presId="urn:microsoft.com/office/officeart/2005/8/layout/hierarchy2"/>
    <dgm:cxn modelId="{9FEE8490-23EC-4790-B3C0-C0BEAA2E6CE8}" type="presParOf" srcId="{D0B584BF-2DDD-434B-A40A-51E9F692D47A}" destId="{066222F0-8169-493A-9885-0D9D8E1E85EF}" srcOrd="1" destOrd="0" presId="urn:microsoft.com/office/officeart/2005/8/layout/hierarchy2"/>
    <dgm:cxn modelId="{6B77B882-64DC-43BB-8E11-45674DDD01E2}" type="presParOf" srcId="{066222F0-8169-493A-9885-0D9D8E1E85EF}" destId="{C2AF712F-0392-46F4-9D3B-68AE7FD94AA1}" srcOrd="0" destOrd="0" presId="urn:microsoft.com/office/officeart/2005/8/layout/hierarchy2"/>
    <dgm:cxn modelId="{9FEAFACC-3489-4FA1-837F-BF585A8ADEEF}" type="presParOf" srcId="{C2AF712F-0392-46F4-9D3B-68AE7FD94AA1}" destId="{F8342228-6610-4502-9BA8-C0472AFFC1C1}" srcOrd="0" destOrd="0" presId="urn:microsoft.com/office/officeart/2005/8/layout/hierarchy2"/>
    <dgm:cxn modelId="{FE7F69A2-F264-4629-8690-D08E6DA9DDDD}" type="presParOf" srcId="{066222F0-8169-493A-9885-0D9D8E1E85EF}" destId="{4E7A7733-7829-40D8-8E04-5D32D0BFD858}" srcOrd="1" destOrd="0" presId="urn:microsoft.com/office/officeart/2005/8/layout/hierarchy2"/>
    <dgm:cxn modelId="{0E9F0DB5-0D56-4E39-9047-E16DEF0F348E}" type="presParOf" srcId="{4E7A7733-7829-40D8-8E04-5D32D0BFD858}" destId="{E7397F8A-E088-438E-8193-DE7DBD4C0D22}" srcOrd="0" destOrd="0" presId="urn:microsoft.com/office/officeart/2005/8/layout/hierarchy2"/>
    <dgm:cxn modelId="{01629049-28D2-4C43-A7F7-225BD5053B3E}" type="presParOf" srcId="{4E7A7733-7829-40D8-8E04-5D32D0BFD858}" destId="{9BABB7A0-FA6D-41BE-88A9-7132DC85D12D}" srcOrd="1" destOrd="0" presId="urn:microsoft.com/office/officeart/2005/8/layout/hierarchy2"/>
    <dgm:cxn modelId="{1CB81F70-6B0F-4D24-9165-96053F09DDAB}" type="presParOf" srcId="{066222F0-8169-493A-9885-0D9D8E1E85EF}" destId="{EB74BF91-6612-41B4-B1C9-018A6B18547E}" srcOrd="2" destOrd="0" presId="urn:microsoft.com/office/officeart/2005/8/layout/hierarchy2"/>
    <dgm:cxn modelId="{2A6EC328-7764-426A-A69E-63701BA58F6A}" type="presParOf" srcId="{EB74BF91-6612-41B4-B1C9-018A6B18547E}" destId="{F2C7F7F5-1FA9-45EE-9C22-6EE2FEDC75B5}" srcOrd="0" destOrd="0" presId="urn:microsoft.com/office/officeart/2005/8/layout/hierarchy2"/>
    <dgm:cxn modelId="{F1963741-D490-4EBA-855C-A96CB4D7D5B3}" type="presParOf" srcId="{066222F0-8169-493A-9885-0D9D8E1E85EF}" destId="{727EC193-D680-495B-9E44-AE90C794FE41}" srcOrd="3" destOrd="0" presId="urn:microsoft.com/office/officeart/2005/8/layout/hierarchy2"/>
    <dgm:cxn modelId="{943BC23D-FCC7-41F9-821D-05D81A599734}" type="presParOf" srcId="{727EC193-D680-495B-9E44-AE90C794FE41}" destId="{7CECA445-09F2-4A15-BFDC-A0D04B66EF95}" srcOrd="0" destOrd="0" presId="urn:microsoft.com/office/officeart/2005/8/layout/hierarchy2"/>
    <dgm:cxn modelId="{515C89EB-1B33-46FE-951D-EE7909AAB63A}" type="presParOf" srcId="{727EC193-D680-495B-9E44-AE90C794FE41}" destId="{C66915A0-3D44-4637-9EA9-B57FBD57E986}" srcOrd="1" destOrd="0" presId="urn:microsoft.com/office/officeart/2005/8/layout/hierarchy2"/>
    <dgm:cxn modelId="{21C58315-14F8-4D98-9EF1-2F4D9A294E79}" type="presParOf" srcId="{066222F0-8169-493A-9885-0D9D8E1E85EF}" destId="{151FB25F-F1B9-46F3-BD08-B1DB1B925B97}" srcOrd="4" destOrd="0" presId="urn:microsoft.com/office/officeart/2005/8/layout/hierarchy2"/>
    <dgm:cxn modelId="{D79B4E1D-7169-4EAC-9FDE-0211A2A7A968}" type="presParOf" srcId="{151FB25F-F1B9-46F3-BD08-B1DB1B925B97}" destId="{709B3DFE-6967-46AE-860C-69B6E401ABBB}" srcOrd="0" destOrd="0" presId="urn:microsoft.com/office/officeart/2005/8/layout/hierarchy2"/>
    <dgm:cxn modelId="{064C11A3-3FFB-4BAF-AADB-362DCE732B19}" type="presParOf" srcId="{066222F0-8169-493A-9885-0D9D8E1E85EF}" destId="{E5275118-AB65-4221-85A0-C71318610607}" srcOrd="5" destOrd="0" presId="urn:microsoft.com/office/officeart/2005/8/layout/hierarchy2"/>
    <dgm:cxn modelId="{FA1992B6-B7AB-4DD6-B485-5564EFB8C4F4}" type="presParOf" srcId="{E5275118-AB65-4221-85A0-C71318610607}" destId="{41E4492E-C152-4198-B4CB-D458AC7B6317}" srcOrd="0" destOrd="0" presId="urn:microsoft.com/office/officeart/2005/8/layout/hierarchy2"/>
    <dgm:cxn modelId="{6C6CC8D5-0CB4-4CF8-AD94-2ABB4672F48C}" type="presParOf" srcId="{E5275118-AB65-4221-85A0-C71318610607}" destId="{01E70344-A92F-465A-A934-FF2A7CE17158}" srcOrd="1" destOrd="0" presId="urn:microsoft.com/office/officeart/2005/8/layout/hierarchy2"/>
  </dgm:cxnLst>
  <dgm:bg/>
  <dgm:whole/>
</dgm:dataModel>
</file>

<file path=ppt/diagrams/data28.xml><?xml version="1.0" encoding="utf-8"?>
<dgm:dataModel xmlns:dgm="http://schemas.openxmlformats.org/drawingml/2006/diagram" xmlns:a="http://schemas.openxmlformats.org/drawingml/2006/main">
  <dgm:ptLst>
    <dgm:pt modelId="{BB50A8B9-5FC6-4BA3-99D0-286961085111}" type="doc">
      <dgm:prSet loTypeId="urn:microsoft.com/office/officeart/2005/8/layout/pList2" loCatId="list" qsTypeId="urn:microsoft.com/office/officeart/2005/8/quickstyle/simple1" qsCatId="simple" csTypeId="urn:microsoft.com/office/officeart/2005/8/colors/accent1_2" csCatId="accent1" phldr="1"/>
      <dgm:spPr/>
    </dgm:pt>
    <dgm:pt modelId="{6DF60E55-500E-4AE9-8B5F-8714577D403E}">
      <dgm:prSet phldrT="[Texto]" custT="1"/>
      <dgm:spPr>
        <a:solidFill>
          <a:schemeClr val="accent5">
            <a:lumMod val="40000"/>
            <a:lumOff val="60000"/>
          </a:schemeClr>
        </a:solidFill>
        <a:ln>
          <a:solidFill>
            <a:schemeClr val="accent1"/>
          </a:solidFill>
        </a:ln>
      </dgm:spPr>
      <dgm:t>
        <a:bodyPr/>
        <a:lstStyle/>
        <a:p>
          <a:endParaRPr lang="es-PE" sz="1600" dirty="0" smtClean="0">
            <a:solidFill>
              <a:schemeClr val="tx2">
                <a:lumMod val="50000"/>
              </a:schemeClr>
            </a:solidFill>
          </a:endParaRPr>
        </a:p>
        <a:p>
          <a:r>
            <a:rPr lang="es-PE" sz="1600" dirty="0" smtClean="0">
              <a:solidFill>
                <a:schemeClr val="tx2">
                  <a:lumMod val="50000"/>
                </a:schemeClr>
              </a:solidFill>
            </a:rPr>
            <a:t>El servidor civil de carrera que se incorpora mediante concurso público se sujeta a un período de prueba de  3 meses.</a:t>
          </a:r>
          <a:endParaRPr lang="es-PE" sz="1600" dirty="0"/>
        </a:p>
      </dgm:t>
    </dgm:pt>
    <dgm:pt modelId="{CB3DD9CB-6BEB-4A9B-820D-FBCBE3BD84B8}" type="parTrans" cxnId="{DCBF1747-54DE-4484-A75B-81380488CACD}">
      <dgm:prSet/>
      <dgm:spPr/>
      <dgm:t>
        <a:bodyPr/>
        <a:lstStyle/>
        <a:p>
          <a:endParaRPr lang="es-PE"/>
        </a:p>
      </dgm:t>
    </dgm:pt>
    <dgm:pt modelId="{363F5BB6-91B0-4A76-A88B-C315B33F8239}" type="sibTrans" cxnId="{DCBF1747-54DE-4484-A75B-81380488CACD}">
      <dgm:prSet/>
      <dgm:spPr/>
      <dgm:t>
        <a:bodyPr/>
        <a:lstStyle/>
        <a:p>
          <a:endParaRPr lang="es-PE"/>
        </a:p>
      </dgm:t>
    </dgm:pt>
    <dgm:pt modelId="{145281CB-5FE0-4A6D-9E7F-CD0A8DC87195}" type="pres">
      <dgm:prSet presAssocID="{BB50A8B9-5FC6-4BA3-99D0-286961085111}" presName="Name0" presStyleCnt="0">
        <dgm:presLayoutVars>
          <dgm:dir/>
          <dgm:resizeHandles val="exact"/>
        </dgm:presLayoutVars>
      </dgm:prSet>
      <dgm:spPr/>
    </dgm:pt>
    <dgm:pt modelId="{C35EB0E3-7D62-46CF-85ED-29AD8F982FAC}" type="pres">
      <dgm:prSet presAssocID="{BB50A8B9-5FC6-4BA3-99D0-286961085111}" presName="bkgdShp" presStyleLbl="alignAccFollowNode1" presStyleIdx="0" presStyleCnt="1"/>
      <dgm:spPr>
        <a:noFill/>
        <a:ln>
          <a:noFill/>
        </a:ln>
      </dgm:spPr>
    </dgm:pt>
    <dgm:pt modelId="{9DFD00B9-956B-464F-A5EF-63332D033A2E}" type="pres">
      <dgm:prSet presAssocID="{BB50A8B9-5FC6-4BA3-99D0-286961085111}" presName="linComp" presStyleCnt="0"/>
      <dgm:spPr/>
    </dgm:pt>
    <dgm:pt modelId="{825C12B0-99BA-4628-A993-A852445320B2}" type="pres">
      <dgm:prSet presAssocID="{6DF60E55-500E-4AE9-8B5F-8714577D403E}" presName="compNode" presStyleCnt="0"/>
      <dgm:spPr/>
    </dgm:pt>
    <dgm:pt modelId="{B3AABB10-6B14-462E-B1D4-A0665256A338}" type="pres">
      <dgm:prSet presAssocID="{6DF60E55-500E-4AE9-8B5F-8714577D403E}" presName="node" presStyleLbl="node1" presStyleIdx="0" presStyleCnt="1" custScaleY="55080" custLinFactNeighborX="-342" custLinFactNeighborY="-9559">
        <dgm:presLayoutVars>
          <dgm:bulletEnabled val="1"/>
        </dgm:presLayoutVars>
      </dgm:prSet>
      <dgm:spPr/>
      <dgm:t>
        <a:bodyPr/>
        <a:lstStyle/>
        <a:p>
          <a:endParaRPr lang="es-PE"/>
        </a:p>
      </dgm:t>
    </dgm:pt>
    <dgm:pt modelId="{00D89180-8EEF-43A7-A48B-6DBCA82FA164}" type="pres">
      <dgm:prSet presAssocID="{6DF60E55-500E-4AE9-8B5F-8714577D403E}" presName="invisiNode" presStyleLbl="node1" presStyleIdx="0" presStyleCnt="1"/>
      <dgm:spPr/>
    </dgm:pt>
    <dgm:pt modelId="{4FE0B144-56A1-4D1D-B098-6ED996C72C51}" type="pres">
      <dgm:prSet presAssocID="{6DF60E55-500E-4AE9-8B5F-8714577D403E}" presName="imagNode" presStyleLbl="fgImgPlace1" presStyleIdx="0" presStyleCnt="1" custScaleY="191142" custLinFactNeighborX="-342" custLinFactNeighborY="-11030"/>
      <dgm:spPr>
        <a:blipFill rotWithShape="0">
          <a:blip xmlns:r="http://schemas.openxmlformats.org/officeDocument/2006/relationships" r:embed="rId1"/>
          <a:stretch>
            <a:fillRect/>
          </a:stretch>
        </a:blipFill>
      </dgm:spPr>
    </dgm:pt>
  </dgm:ptLst>
  <dgm:cxnLst>
    <dgm:cxn modelId="{DCBF1747-54DE-4484-A75B-81380488CACD}" srcId="{BB50A8B9-5FC6-4BA3-99D0-286961085111}" destId="{6DF60E55-500E-4AE9-8B5F-8714577D403E}" srcOrd="0" destOrd="0" parTransId="{CB3DD9CB-6BEB-4A9B-820D-FBCBE3BD84B8}" sibTransId="{363F5BB6-91B0-4A76-A88B-C315B33F8239}"/>
    <dgm:cxn modelId="{6CEB9B09-66E5-46FB-8E50-517322EF078B}" type="presOf" srcId="{6DF60E55-500E-4AE9-8B5F-8714577D403E}" destId="{B3AABB10-6B14-462E-B1D4-A0665256A338}" srcOrd="0" destOrd="0" presId="urn:microsoft.com/office/officeart/2005/8/layout/pList2"/>
    <dgm:cxn modelId="{84DF3A07-8D69-4143-AC93-6ADE4F9E5F38}" type="presOf" srcId="{BB50A8B9-5FC6-4BA3-99D0-286961085111}" destId="{145281CB-5FE0-4A6D-9E7F-CD0A8DC87195}" srcOrd="0" destOrd="0" presId="urn:microsoft.com/office/officeart/2005/8/layout/pList2"/>
    <dgm:cxn modelId="{9DE6D2C7-978D-4D42-8830-E9D1709C6DAB}" type="presParOf" srcId="{145281CB-5FE0-4A6D-9E7F-CD0A8DC87195}" destId="{C35EB0E3-7D62-46CF-85ED-29AD8F982FAC}" srcOrd="0" destOrd="0" presId="urn:microsoft.com/office/officeart/2005/8/layout/pList2"/>
    <dgm:cxn modelId="{AD8727D7-937A-4CD2-8768-78E18BAB4B42}" type="presParOf" srcId="{145281CB-5FE0-4A6D-9E7F-CD0A8DC87195}" destId="{9DFD00B9-956B-464F-A5EF-63332D033A2E}" srcOrd="1" destOrd="0" presId="urn:microsoft.com/office/officeart/2005/8/layout/pList2"/>
    <dgm:cxn modelId="{4F57232F-8FA1-4682-9DC3-6467583BC4B8}" type="presParOf" srcId="{9DFD00B9-956B-464F-A5EF-63332D033A2E}" destId="{825C12B0-99BA-4628-A993-A852445320B2}" srcOrd="0" destOrd="0" presId="urn:microsoft.com/office/officeart/2005/8/layout/pList2"/>
    <dgm:cxn modelId="{83EDB5C8-FBC9-4854-B84F-F161CB54BEED}" type="presParOf" srcId="{825C12B0-99BA-4628-A993-A852445320B2}" destId="{B3AABB10-6B14-462E-B1D4-A0665256A338}" srcOrd="0" destOrd="0" presId="urn:microsoft.com/office/officeart/2005/8/layout/pList2"/>
    <dgm:cxn modelId="{9C0B7C44-9905-47A4-970F-C829CC9410E9}" type="presParOf" srcId="{825C12B0-99BA-4628-A993-A852445320B2}" destId="{00D89180-8EEF-43A7-A48B-6DBCA82FA164}" srcOrd="1" destOrd="0" presId="urn:microsoft.com/office/officeart/2005/8/layout/pList2"/>
    <dgm:cxn modelId="{25A4846D-80CC-4011-8328-CF3E873F049F}" type="presParOf" srcId="{825C12B0-99BA-4628-A993-A852445320B2}" destId="{4FE0B144-56A1-4D1D-B098-6ED996C72C51}" srcOrd="2" destOrd="0" presId="urn:microsoft.com/office/officeart/2005/8/layout/pList2"/>
  </dgm:cxnLst>
  <dgm:bg/>
  <dgm:whole/>
</dgm:dataModel>
</file>

<file path=ppt/diagrams/data29.xml><?xml version="1.0" encoding="utf-8"?>
<dgm:dataModel xmlns:dgm="http://schemas.openxmlformats.org/drawingml/2006/diagram" xmlns:a="http://schemas.openxmlformats.org/drawingml/2006/main">
  <dgm:ptLst>
    <dgm:pt modelId="{7E6AC884-487C-43E2-9A8D-FA93FBBB321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PE"/>
        </a:p>
      </dgm:t>
    </dgm:pt>
    <dgm:pt modelId="{CE692047-ABB6-4EBE-8517-4F82A1175163}">
      <dgm:prSet phldrT="[Texto]" custT="1"/>
      <dgm:spPr>
        <a:solidFill>
          <a:schemeClr val="accent5">
            <a:lumMod val="20000"/>
            <a:lumOff val="80000"/>
          </a:schemeClr>
        </a:solidFill>
        <a:ln w="28575">
          <a:solidFill>
            <a:schemeClr val="accent1"/>
          </a:solidFill>
        </a:ln>
      </dgm:spPr>
      <dgm:t>
        <a:bodyPr/>
        <a:lstStyle/>
        <a:p>
          <a:r>
            <a:rPr lang="es-PE" sz="1400" b="1" dirty="0" smtClean="0">
              <a:solidFill>
                <a:schemeClr val="accent4">
                  <a:lumMod val="10000"/>
                </a:schemeClr>
              </a:solidFill>
            </a:rPr>
            <a:t>PUEDE REALIZARSE DENTRO DE LA MISMA ENTIDAD PÚBLICA U EN OTRA, A TRAVÉS DE:</a:t>
          </a:r>
          <a:endParaRPr lang="es-PE" sz="1400" b="1" dirty="0">
            <a:solidFill>
              <a:schemeClr val="accent4">
                <a:lumMod val="10000"/>
              </a:schemeClr>
            </a:solidFill>
          </a:endParaRPr>
        </a:p>
      </dgm:t>
    </dgm:pt>
    <dgm:pt modelId="{FD1A8525-CF76-4F5A-BB54-481F16E8E206}" type="parTrans" cxnId="{D0B2564B-1028-4C3D-B624-BC98F2EEFCCA}">
      <dgm:prSet/>
      <dgm:spPr/>
      <dgm:t>
        <a:bodyPr/>
        <a:lstStyle/>
        <a:p>
          <a:endParaRPr lang="es-PE"/>
        </a:p>
      </dgm:t>
    </dgm:pt>
    <dgm:pt modelId="{140AE1E7-2803-4F80-9A15-AEDF0B8C07F1}" type="sibTrans" cxnId="{D0B2564B-1028-4C3D-B624-BC98F2EEFCCA}">
      <dgm:prSet/>
      <dgm:spPr>
        <a:ln w="38100">
          <a:solidFill>
            <a:schemeClr val="accent1">
              <a:lumMod val="75000"/>
            </a:schemeClr>
          </a:solidFill>
        </a:ln>
      </dgm:spPr>
      <dgm:t>
        <a:bodyPr/>
        <a:lstStyle/>
        <a:p>
          <a:endParaRPr lang="es-PE"/>
        </a:p>
      </dgm:t>
    </dgm:pt>
    <dgm:pt modelId="{BB67287B-8F47-4395-85E0-9FDB77FA7626}">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2) El cambio de puesto del servidor civil de carrera a un puesto del mismo nivel, superior o inferior en otra familia de puestos.</a:t>
          </a:r>
          <a:endParaRPr lang="es-PE" sz="1400" dirty="0">
            <a:solidFill>
              <a:schemeClr val="accent4">
                <a:lumMod val="10000"/>
              </a:schemeClr>
            </a:solidFill>
          </a:endParaRPr>
        </a:p>
      </dgm:t>
    </dgm:pt>
    <dgm:pt modelId="{C5BA2728-47AA-4A36-97DC-4944776AC137}" type="parTrans" cxnId="{8368DB2F-72AD-4837-9759-2FEA61B616F2}">
      <dgm:prSet/>
      <dgm:spPr/>
      <dgm:t>
        <a:bodyPr/>
        <a:lstStyle/>
        <a:p>
          <a:endParaRPr lang="es-PE"/>
        </a:p>
      </dgm:t>
    </dgm:pt>
    <dgm:pt modelId="{C72761C7-D4D1-4503-90E1-1C19C85D1A9C}" type="sibTrans" cxnId="{8368DB2F-72AD-4837-9759-2FEA61B616F2}">
      <dgm:prSet/>
      <dgm:spPr>
        <a:ln w="38100">
          <a:solidFill>
            <a:schemeClr val="accent1"/>
          </a:solidFill>
        </a:ln>
      </dgm:spPr>
      <dgm:t>
        <a:bodyPr/>
        <a:lstStyle/>
        <a:p>
          <a:endParaRPr lang="es-PE"/>
        </a:p>
      </dgm:t>
    </dgm:pt>
    <dgm:pt modelId="{25A6F11D-4AA1-4C22-A5EC-C50C819ABA62}">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La progresión puede ocurrir hasta en dos (02) niveles superiores respecto del nivel en que se encuentra el servidor civil.</a:t>
          </a:r>
          <a:endParaRPr lang="es-PE" sz="1400" dirty="0">
            <a:solidFill>
              <a:schemeClr val="accent4">
                <a:lumMod val="10000"/>
              </a:schemeClr>
            </a:solidFill>
          </a:endParaRPr>
        </a:p>
      </dgm:t>
    </dgm:pt>
    <dgm:pt modelId="{D4D42DFE-7EED-4E6A-92AE-AE55D095F4E8}" type="parTrans" cxnId="{4CD6E704-DBAB-4F00-A775-75DDB52C16A7}">
      <dgm:prSet/>
      <dgm:spPr/>
      <dgm:t>
        <a:bodyPr/>
        <a:lstStyle/>
        <a:p>
          <a:endParaRPr lang="es-PE"/>
        </a:p>
      </dgm:t>
    </dgm:pt>
    <dgm:pt modelId="{6C256B02-AC63-45BA-B678-15C29A136387}" type="sibTrans" cxnId="{4CD6E704-DBAB-4F00-A775-75DDB52C16A7}">
      <dgm:prSet/>
      <dgm:spPr>
        <a:ln w="38100">
          <a:solidFill>
            <a:schemeClr val="accent1"/>
          </a:solidFill>
        </a:ln>
      </dgm:spPr>
      <dgm:t>
        <a:bodyPr/>
        <a:lstStyle/>
        <a:p>
          <a:endParaRPr lang="es-PE"/>
        </a:p>
      </dgm:t>
    </dgm:pt>
    <dgm:pt modelId="{66A4D88C-8C60-46E2-893C-0AC6303CDB07}">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1) El cambio de puesto del servidor civil de carrera a un puesto del mismo nivel o superior dentro de una misma familia de puestos.</a:t>
          </a:r>
          <a:endParaRPr lang="es-PE" sz="1400" dirty="0">
            <a:solidFill>
              <a:schemeClr val="accent4">
                <a:lumMod val="10000"/>
              </a:schemeClr>
            </a:solidFill>
          </a:endParaRPr>
        </a:p>
      </dgm:t>
    </dgm:pt>
    <dgm:pt modelId="{70198863-C6F8-4D95-AB8D-01F6A360336C}" type="parTrans" cxnId="{BF12AAD1-4D7E-4849-9585-74E927D21B53}">
      <dgm:prSet/>
      <dgm:spPr/>
      <dgm:t>
        <a:bodyPr/>
        <a:lstStyle/>
        <a:p>
          <a:endParaRPr lang="es-PE"/>
        </a:p>
      </dgm:t>
    </dgm:pt>
    <dgm:pt modelId="{4B269950-B5ED-499B-9854-EF8BC89F4B1E}" type="sibTrans" cxnId="{BF12AAD1-4D7E-4849-9585-74E927D21B53}">
      <dgm:prSet/>
      <dgm:spPr>
        <a:ln w="38100">
          <a:solidFill>
            <a:schemeClr val="accent1"/>
          </a:solidFill>
        </a:ln>
      </dgm:spPr>
      <dgm:t>
        <a:bodyPr/>
        <a:lstStyle/>
        <a:p>
          <a:endParaRPr lang="es-PE"/>
        </a:p>
      </dgm:t>
    </dgm:pt>
    <dgm:pt modelId="{2732A4EF-5611-4778-872B-74A12A7BC798}" type="pres">
      <dgm:prSet presAssocID="{7E6AC884-487C-43E2-9A8D-FA93FBBB3213}" presName="cycle" presStyleCnt="0">
        <dgm:presLayoutVars>
          <dgm:dir/>
          <dgm:resizeHandles val="exact"/>
        </dgm:presLayoutVars>
      </dgm:prSet>
      <dgm:spPr/>
      <dgm:t>
        <a:bodyPr/>
        <a:lstStyle/>
        <a:p>
          <a:endParaRPr lang="es-PE"/>
        </a:p>
      </dgm:t>
    </dgm:pt>
    <dgm:pt modelId="{26F7F1C4-254F-4F5F-B01E-E59C92F77D22}" type="pres">
      <dgm:prSet presAssocID="{CE692047-ABB6-4EBE-8517-4F82A1175163}" presName="node" presStyleLbl="node1" presStyleIdx="0" presStyleCnt="4" custScaleX="126398">
        <dgm:presLayoutVars>
          <dgm:bulletEnabled val="1"/>
        </dgm:presLayoutVars>
      </dgm:prSet>
      <dgm:spPr/>
      <dgm:t>
        <a:bodyPr/>
        <a:lstStyle/>
        <a:p>
          <a:endParaRPr lang="es-PE"/>
        </a:p>
      </dgm:t>
    </dgm:pt>
    <dgm:pt modelId="{AF3FC2AA-6BD0-4B6C-9DB6-A5750138A91D}" type="pres">
      <dgm:prSet presAssocID="{CE692047-ABB6-4EBE-8517-4F82A1175163}" presName="spNode" presStyleCnt="0"/>
      <dgm:spPr/>
    </dgm:pt>
    <dgm:pt modelId="{835413B0-2B24-4022-8383-4C2EF0DF41F8}" type="pres">
      <dgm:prSet presAssocID="{140AE1E7-2803-4F80-9A15-AEDF0B8C07F1}" presName="sibTrans" presStyleLbl="sibTrans1D1" presStyleIdx="0" presStyleCnt="4"/>
      <dgm:spPr/>
      <dgm:t>
        <a:bodyPr/>
        <a:lstStyle/>
        <a:p>
          <a:endParaRPr lang="es-PE"/>
        </a:p>
      </dgm:t>
    </dgm:pt>
    <dgm:pt modelId="{9DAB694B-29D2-454A-8646-FAA519566E78}" type="pres">
      <dgm:prSet presAssocID="{BB67287B-8F47-4395-85E0-9FDB77FA7626}" presName="node" presStyleLbl="node1" presStyleIdx="1" presStyleCnt="4" custScaleX="175632" custRadScaleRad="102852" custRadScaleInc="-21900">
        <dgm:presLayoutVars>
          <dgm:bulletEnabled val="1"/>
        </dgm:presLayoutVars>
      </dgm:prSet>
      <dgm:spPr/>
      <dgm:t>
        <a:bodyPr/>
        <a:lstStyle/>
        <a:p>
          <a:endParaRPr lang="es-PE"/>
        </a:p>
      </dgm:t>
    </dgm:pt>
    <dgm:pt modelId="{4810571A-8053-43AF-AC60-2CA6DD782BB9}" type="pres">
      <dgm:prSet presAssocID="{BB67287B-8F47-4395-85E0-9FDB77FA7626}" presName="spNode" presStyleCnt="0"/>
      <dgm:spPr/>
    </dgm:pt>
    <dgm:pt modelId="{BE17D37D-1A45-4BC2-8ED0-5CA312030EFA}" type="pres">
      <dgm:prSet presAssocID="{C72761C7-D4D1-4503-90E1-1C19C85D1A9C}" presName="sibTrans" presStyleLbl="sibTrans1D1" presStyleIdx="1" presStyleCnt="4"/>
      <dgm:spPr/>
      <dgm:t>
        <a:bodyPr/>
        <a:lstStyle/>
        <a:p>
          <a:endParaRPr lang="es-PE"/>
        </a:p>
      </dgm:t>
    </dgm:pt>
    <dgm:pt modelId="{4C7B3E9D-DDFB-4B31-A6EB-E0671348A82A}" type="pres">
      <dgm:prSet presAssocID="{25A6F11D-4AA1-4C22-A5EC-C50C819ABA62}" presName="node" presStyleLbl="node1" presStyleIdx="2" presStyleCnt="4" custScaleX="150325" custRadScaleRad="90299" custRadScaleInc="-31354">
        <dgm:presLayoutVars>
          <dgm:bulletEnabled val="1"/>
        </dgm:presLayoutVars>
      </dgm:prSet>
      <dgm:spPr/>
      <dgm:t>
        <a:bodyPr/>
        <a:lstStyle/>
        <a:p>
          <a:endParaRPr lang="es-PE"/>
        </a:p>
      </dgm:t>
    </dgm:pt>
    <dgm:pt modelId="{33724D66-1B60-4DE7-BEFC-0B4336C7FCC3}" type="pres">
      <dgm:prSet presAssocID="{25A6F11D-4AA1-4C22-A5EC-C50C819ABA62}" presName="spNode" presStyleCnt="0"/>
      <dgm:spPr/>
    </dgm:pt>
    <dgm:pt modelId="{6E3CED95-2BE2-4BC5-8067-92E9F7E5A91B}" type="pres">
      <dgm:prSet presAssocID="{6C256B02-AC63-45BA-B678-15C29A136387}" presName="sibTrans" presStyleLbl="sibTrans1D1" presStyleIdx="2" presStyleCnt="4"/>
      <dgm:spPr/>
      <dgm:t>
        <a:bodyPr/>
        <a:lstStyle/>
        <a:p>
          <a:endParaRPr lang="es-PE"/>
        </a:p>
      </dgm:t>
    </dgm:pt>
    <dgm:pt modelId="{ABF899A5-3715-4D9B-96F5-7A7191D6D95E}" type="pres">
      <dgm:prSet presAssocID="{66A4D88C-8C60-46E2-893C-0AC6303CDB07}" presName="node" presStyleLbl="node1" presStyleIdx="3" presStyleCnt="4" custScaleX="178130" custRadScaleRad="103242" custRadScaleInc="21817">
        <dgm:presLayoutVars>
          <dgm:bulletEnabled val="1"/>
        </dgm:presLayoutVars>
      </dgm:prSet>
      <dgm:spPr/>
      <dgm:t>
        <a:bodyPr/>
        <a:lstStyle/>
        <a:p>
          <a:endParaRPr lang="es-PE"/>
        </a:p>
      </dgm:t>
    </dgm:pt>
    <dgm:pt modelId="{32D479D2-E038-450C-9176-5EBEEEE9ECA9}" type="pres">
      <dgm:prSet presAssocID="{66A4D88C-8C60-46E2-893C-0AC6303CDB07}" presName="spNode" presStyleCnt="0"/>
      <dgm:spPr/>
    </dgm:pt>
    <dgm:pt modelId="{BEBE83F1-4219-460B-AAE8-47C288046C67}" type="pres">
      <dgm:prSet presAssocID="{4B269950-B5ED-499B-9854-EF8BC89F4B1E}" presName="sibTrans" presStyleLbl="sibTrans1D1" presStyleIdx="3" presStyleCnt="4"/>
      <dgm:spPr/>
      <dgm:t>
        <a:bodyPr/>
        <a:lstStyle/>
        <a:p>
          <a:endParaRPr lang="es-PE"/>
        </a:p>
      </dgm:t>
    </dgm:pt>
  </dgm:ptLst>
  <dgm:cxnLst>
    <dgm:cxn modelId="{8368DB2F-72AD-4837-9759-2FEA61B616F2}" srcId="{7E6AC884-487C-43E2-9A8D-FA93FBBB3213}" destId="{BB67287B-8F47-4395-85E0-9FDB77FA7626}" srcOrd="1" destOrd="0" parTransId="{C5BA2728-47AA-4A36-97DC-4944776AC137}" sibTransId="{C72761C7-D4D1-4503-90E1-1C19C85D1A9C}"/>
    <dgm:cxn modelId="{8DCCC0F6-5E92-4B3F-A170-EC144BA7C2E3}" type="presOf" srcId="{BB67287B-8F47-4395-85E0-9FDB77FA7626}" destId="{9DAB694B-29D2-454A-8646-FAA519566E78}" srcOrd="0" destOrd="0" presId="urn:microsoft.com/office/officeart/2005/8/layout/cycle6"/>
    <dgm:cxn modelId="{DA6FE86A-B638-46F7-AC3B-EDE44F7016C2}" type="presOf" srcId="{CE692047-ABB6-4EBE-8517-4F82A1175163}" destId="{26F7F1C4-254F-4F5F-B01E-E59C92F77D22}" srcOrd="0" destOrd="0" presId="urn:microsoft.com/office/officeart/2005/8/layout/cycle6"/>
    <dgm:cxn modelId="{4CD6E704-DBAB-4F00-A775-75DDB52C16A7}" srcId="{7E6AC884-487C-43E2-9A8D-FA93FBBB3213}" destId="{25A6F11D-4AA1-4C22-A5EC-C50C819ABA62}" srcOrd="2" destOrd="0" parTransId="{D4D42DFE-7EED-4E6A-92AE-AE55D095F4E8}" sibTransId="{6C256B02-AC63-45BA-B678-15C29A136387}"/>
    <dgm:cxn modelId="{D0B2564B-1028-4C3D-B624-BC98F2EEFCCA}" srcId="{7E6AC884-487C-43E2-9A8D-FA93FBBB3213}" destId="{CE692047-ABB6-4EBE-8517-4F82A1175163}" srcOrd="0" destOrd="0" parTransId="{FD1A8525-CF76-4F5A-BB54-481F16E8E206}" sibTransId="{140AE1E7-2803-4F80-9A15-AEDF0B8C07F1}"/>
    <dgm:cxn modelId="{EAE1E698-54C0-4EA7-85CE-4C9DBA15E5BD}" type="presOf" srcId="{140AE1E7-2803-4F80-9A15-AEDF0B8C07F1}" destId="{835413B0-2B24-4022-8383-4C2EF0DF41F8}" srcOrd="0" destOrd="0" presId="urn:microsoft.com/office/officeart/2005/8/layout/cycle6"/>
    <dgm:cxn modelId="{741E89F5-E69A-4968-867E-16F755B389F8}" type="presOf" srcId="{4B269950-B5ED-499B-9854-EF8BC89F4B1E}" destId="{BEBE83F1-4219-460B-AAE8-47C288046C67}" srcOrd="0" destOrd="0" presId="urn:microsoft.com/office/officeart/2005/8/layout/cycle6"/>
    <dgm:cxn modelId="{BF12AAD1-4D7E-4849-9585-74E927D21B53}" srcId="{7E6AC884-487C-43E2-9A8D-FA93FBBB3213}" destId="{66A4D88C-8C60-46E2-893C-0AC6303CDB07}" srcOrd="3" destOrd="0" parTransId="{70198863-C6F8-4D95-AB8D-01F6A360336C}" sibTransId="{4B269950-B5ED-499B-9854-EF8BC89F4B1E}"/>
    <dgm:cxn modelId="{0F686AF0-A6DC-40D0-B683-F8A0B5F9C197}" type="presOf" srcId="{C72761C7-D4D1-4503-90E1-1C19C85D1A9C}" destId="{BE17D37D-1A45-4BC2-8ED0-5CA312030EFA}" srcOrd="0" destOrd="0" presId="urn:microsoft.com/office/officeart/2005/8/layout/cycle6"/>
    <dgm:cxn modelId="{45395CD5-7ABE-4C41-AC2C-9DA988452622}" type="presOf" srcId="{66A4D88C-8C60-46E2-893C-0AC6303CDB07}" destId="{ABF899A5-3715-4D9B-96F5-7A7191D6D95E}" srcOrd="0" destOrd="0" presId="urn:microsoft.com/office/officeart/2005/8/layout/cycle6"/>
    <dgm:cxn modelId="{BDA8E6CF-B13E-4581-A8F5-A2DE5B3AFECD}" type="presOf" srcId="{7E6AC884-487C-43E2-9A8D-FA93FBBB3213}" destId="{2732A4EF-5611-4778-872B-74A12A7BC798}" srcOrd="0" destOrd="0" presId="urn:microsoft.com/office/officeart/2005/8/layout/cycle6"/>
    <dgm:cxn modelId="{83A0769F-0D52-47B4-A004-5204B92A74F4}" type="presOf" srcId="{6C256B02-AC63-45BA-B678-15C29A136387}" destId="{6E3CED95-2BE2-4BC5-8067-92E9F7E5A91B}" srcOrd="0" destOrd="0" presId="urn:microsoft.com/office/officeart/2005/8/layout/cycle6"/>
    <dgm:cxn modelId="{5161B910-AB86-4330-8BB9-C5A2171E3E6B}" type="presOf" srcId="{25A6F11D-4AA1-4C22-A5EC-C50C819ABA62}" destId="{4C7B3E9D-DDFB-4B31-A6EB-E0671348A82A}" srcOrd="0" destOrd="0" presId="urn:microsoft.com/office/officeart/2005/8/layout/cycle6"/>
    <dgm:cxn modelId="{E6ED5AED-4406-4F9A-ADC2-737E666AD11B}" type="presParOf" srcId="{2732A4EF-5611-4778-872B-74A12A7BC798}" destId="{26F7F1C4-254F-4F5F-B01E-E59C92F77D22}" srcOrd="0" destOrd="0" presId="urn:microsoft.com/office/officeart/2005/8/layout/cycle6"/>
    <dgm:cxn modelId="{94872448-C185-4C96-8A7A-7798A9E4A0F0}" type="presParOf" srcId="{2732A4EF-5611-4778-872B-74A12A7BC798}" destId="{AF3FC2AA-6BD0-4B6C-9DB6-A5750138A91D}" srcOrd="1" destOrd="0" presId="urn:microsoft.com/office/officeart/2005/8/layout/cycle6"/>
    <dgm:cxn modelId="{90820456-FE6F-4CAB-8415-133A16D8632C}" type="presParOf" srcId="{2732A4EF-5611-4778-872B-74A12A7BC798}" destId="{835413B0-2B24-4022-8383-4C2EF0DF41F8}" srcOrd="2" destOrd="0" presId="urn:microsoft.com/office/officeart/2005/8/layout/cycle6"/>
    <dgm:cxn modelId="{8FBDB905-CC80-4C05-9D04-652B7DEBB0D8}" type="presParOf" srcId="{2732A4EF-5611-4778-872B-74A12A7BC798}" destId="{9DAB694B-29D2-454A-8646-FAA519566E78}" srcOrd="3" destOrd="0" presId="urn:microsoft.com/office/officeart/2005/8/layout/cycle6"/>
    <dgm:cxn modelId="{1F980A31-7F69-43DD-A8DB-2039E1711D42}" type="presParOf" srcId="{2732A4EF-5611-4778-872B-74A12A7BC798}" destId="{4810571A-8053-43AF-AC60-2CA6DD782BB9}" srcOrd="4" destOrd="0" presId="urn:microsoft.com/office/officeart/2005/8/layout/cycle6"/>
    <dgm:cxn modelId="{1CDFF35D-9891-435C-98D5-5CBCB7070C11}" type="presParOf" srcId="{2732A4EF-5611-4778-872B-74A12A7BC798}" destId="{BE17D37D-1A45-4BC2-8ED0-5CA312030EFA}" srcOrd="5" destOrd="0" presId="urn:microsoft.com/office/officeart/2005/8/layout/cycle6"/>
    <dgm:cxn modelId="{57885121-1F88-43DD-B3BD-6615891284C9}" type="presParOf" srcId="{2732A4EF-5611-4778-872B-74A12A7BC798}" destId="{4C7B3E9D-DDFB-4B31-A6EB-E0671348A82A}" srcOrd="6" destOrd="0" presId="urn:microsoft.com/office/officeart/2005/8/layout/cycle6"/>
    <dgm:cxn modelId="{300B675A-700D-44D8-8BA8-4DCB06A07F24}" type="presParOf" srcId="{2732A4EF-5611-4778-872B-74A12A7BC798}" destId="{33724D66-1B60-4DE7-BEFC-0B4336C7FCC3}" srcOrd="7" destOrd="0" presId="urn:microsoft.com/office/officeart/2005/8/layout/cycle6"/>
    <dgm:cxn modelId="{9E1C5BFC-8D36-4819-8783-ADF867E6242A}" type="presParOf" srcId="{2732A4EF-5611-4778-872B-74A12A7BC798}" destId="{6E3CED95-2BE2-4BC5-8067-92E9F7E5A91B}" srcOrd="8" destOrd="0" presId="urn:microsoft.com/office/officeart/2005/8/layout/cycle6"/>
    <dgm:cxn modelId="{73756CDE-7B4A-4BC9-91B1-ADB5BAF2B2E6}" type="presParOf" srcId="{2732A4EF-5611-4778-872B-74A12A7BC798}" destId="{ABF899A5-3715-4D9B-96F5-7A7191D6D95E}" srcOrd="9" destOrd="0" presId="urn:microsoft.com/office/officeart/2005/8/layout/cycle6"/>
    <dgm:cxn modelId="{B0F12A4B-02B0-421C-9E67-53547F6D3069}" type="presParOf" srcId="{2732A4EF-5611-4778-872B-74A12A7BC798}" destId="{32D479D2-E038-450C-9176-5EBEEEE9ECA9}" srcOrd="10" destOrd="0" presId="urn:microsoft.com/office/officeart/2005/8/layout/cycle6"/>
    <dgm:cxn modelId="{0587B4AE-BDAC-4650-9D71-04C049096DDF}" type="presParOf" srcId="{2732A4EF-5611-4778-872B-74A12A7BC798}" destId="{BEBE83F1-4219-460B-AAE8-47C288046C67}" srcOrd="11" destOrd="0" presId="urn:microsoft.com/office/officeart/2005/8/layout/cycle6"/>
  </dgm:cxnLst>
  <dgm:bg/>
  <dgm:whole/>
</dgm:dataModel>
</file>

<file path=ppt/diagrams/data3.xml><?xml version="1.0" encoding="utf-8"?>
<dgm:dataModel xmlns:dgm="http://schemas.openxmlformats.org/drawingml/2006/diagram" xmlns:a="http://schemas.openxmlformats.org/drawingml/2006/main">
  <dgm:ptLst>
    <dgm:pt modelId="{FB62C334-028E-4A0D-8F4D-E3198AE89AB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PE"/>
        </a:p>
      </dgm:t>
    </dgm:pt>
    <dgm:pt modelId="{E0975692-95F0-46DE-BCC2-6F5FA4B865B6}">
      <dgm:prSet phldrT="[Texto]" custT="1"/>
      <dgm:spPr>
        <a:noFill/>
        <a:ln w="28575">
          <a:solidFill>
            <a:schemeClr val="accent1"/>
          </a:solidFill>
        </a:ln>
      </dgm:spPr>
      <dgm:t>
        <a:bodyPr/>
        <a:lstStyle/>
        <a:p>
          <a:r>
            <a:rPr lang="es-PE" sz="1600" b="1" dirty="0" smtClean="0">
              <a:solidFill>
                <a:schemeClr val="accent4">
                  <a:lumMod val="10000"/>
                </a:schemeClr>
              </a:solidFill>
              <a:effectLst/>
            </a:rPr>
            <a:t>FUNCIONARIO PÚBLICO: EJERCE: </a:t>
          </a:r>
          <a:endParaRPr lang="es-PE" sz="1600" dirty="0">
            <a:solidFill>
              <a:schemeClr val="accent4">
                <a:lumMod val="10000"/>
              </a:schemeClr>
            </a:solidFill>
          </a:endParaRPr>
        </a:p>
      </dgm:t>
    </dgm:pt>
    <dgm:pt modelId="{E3FA583D-75C9-40A1-B4B4-10B123829C67}" type="parTrans" cxnId="{5C256F21-DDDC-4725-907E-4FCF0043D00D}">
      <dgm:prSet/>
      <dgm:spPr/>
      <dgm:t>
        <a:bodyPr/>
        <a:lstStyle/>
        <a:p>
          <a:endParaRPr lang="es-PE"/>
        </a:p>
      </dgm:t>
    </dgm:pt>
    <dgm:pt modelId="{32D0CF50-ACE9-490F-BB6F-57F805D04DD7}" type="sibTrans" cxnId="{5C256F21-DDDC-4725-907E-4FCF0043D00D}">
      <dgm:prSet/>
      <dgm:spPr/>
      <dgm:t>
        <a:bodyPr/>
        <a:lstStyle/>
        <a:p>
          <a:endParaRPr lang="es-PE"/>
        </a:p>
      </dgm:t>
    </dgm:pt>
    <dgm:pt modelId="{5D9E50DC-49FE-4A68-9BE0-DB78553D3B3C}">
      <dgm:prSet phldrT="[Texto]" custT="1"/>
      <dgm:spPr>
        <a:noFill/>
        <a:ln w="28575">
          <a:solidFill>
            <a:schemeClr val="accent1"/>
          </a:solidFill>
        </a:ln>
      </dgm:spPr>
      <dgm:t>
        <a:bodyPr/>
        <a:lstStyle/>
        <a:p>
          <a:r>
            <a:rPr lang="es-PE" sz="1400" b="0" dirty="0" smtClean="0">
              <a:solidFill>
                <a:schemeClr val="accent4">
                  <a:lumMod val="10000"/>
                </a:schemeClr>
              </a:solidFill>
              <a:effectLst/>
            </a:rPr>
            <a:t>Atribuciones </a:t>
          </a:r>
        </a:p>
        <a:p>
          <a:r>
            <a:rPr lang="es-PE" sz="1400" b="0" dirty="0" smtClean="0">
              <a:solidFill>
                <a:schemeClr val="accent4">
                  <a:lumMod val="10000"/>
                </a:schemeClr>
              </a:solidFill>
              <a:effectLst/>
            </a:rPr>
            <a:t>políticas</a:t>
          </a:r>
          <a:endParaRPr lang="es-PE" sz="1400" b="0" dirty="0">
            <a:solidFill>
              <a:schemeClr val="accent4">
                <a:lumMod val="10000"/>
              </a:schemeClr>
            </a:solidFill>
          </a:endParaRPr>
        </a:p>
      </dgm:t>
    </dgm:pt>
    <dgm:pt modelId="{48E6F6D1-6BCC-4D29-807A-C3453368C9D4}" type="parTrans" cxnId="{3D6DB759-05E1-4290-BDA9-5C52677C535A}">
      <dgm:prSet/>
      <dgm:spPr>
        <a:ln w="28575">
          <a:solidFill>
            <a:schemeClr val="accent1"/>
          </a:solidFill>
        </a:ln>
      </dgm:spPr>
      <dgm:t>
        <a:bodyPr/>
        <a:lstStyle/>
        <a:p>
          <a:endParaRPr lang="es-PE"/>
        </a:p>
      </dgm:t>
    </dgm:pt>
    <dgm:pt modelId="{8DED18C2-A79A-4F7C-A10C-FF0F5B186A1D}" type="sibTrans" cxnId="{3D6DB759-05E1-4290-BDA9-5C52677C535A}">
      <dgm:prSet/>
      <dgm:spPr/>
      <dgm:t>
        <a:bodyPr/>
        <a:lstStyle/>
        <a:p>
          <a:endParaRPr lang="es-PE"/>
        </a:p>
      </dgm:t>
    </dgm:pt>
    <dgm:pt modelId="{A8021C6D-4523-402D-96EE-FF41602527F3}">
      <dgm:prSet phldrT="[Texto]" custT="1"/>
      <dgm:spPr>
        <a:noFill/>
        <a:ln w="28575">
          <a:solidFill>
            <a:schemeClr val="accent1"/>
          </a:solidFill>
        </a:ln>
      </dgm:spPr>
      <dgm:t>
        <a:bodyPr/>
        <a:lstStyle/>
        <a:p>
          <a:r>
            <a:rPr lang="es-PE" sz="1400" b="0" dirty="0" smtClean="0">
              <a:solidFill>
                <a:schemeClr val="tx2">
                  <a:lumMod val="50000"/>
                </a:schemeClr>
              </a:solidFill>
              <a:effectLst/>
            </a:rPr>
            <a:t>Facultad de diseñar y aprobar políticas  y normas  o reglas de carácter general en el ámbito y materias de su competencia</a:t>
          </a:r>
          <a:endParaRPr lang="es-PE" sz="1400" b="0" dirty="0"/>
        </a:p>
      </dgm:t>
    </dgm:pt>
    <dgm:pt modelId="{CE2C3173-E441-4BBF-9DC4-D06C8A5014D4}" type="parTrans" cxnId="{71A0ABAB-AE82-459C-A8E1-B9E283F35474}">
      <dgm:prSet/>
      <dgm:spPr>
        <a:ln w="28575">
          <a:solidFill>
            <a:schemeClr val="accent1"/>
          </a:solidFill>
        </a:ln>
      </dgm:spPr>
      <dgm:t>
        <a:bodyPr/>
        <a:lstStyle/>
        <a:p>
          <a:endParaRPr lang="es-PE"/>
        </a:p>
      </dgm:t>
    </dgm:pt>
    <dgm:pt modelId="{BCFE9E6F-DDA9-481A-BDAF-6F962254DA9D}" type="sibTrans" cxnId="{71A0ABAB-AE82-459C-A8E1-B9E283F35474}">
      <dgm:prSet/>
      <dgm:spPr/>
      <dgm:t>
        <a:bodyPr/>
        <a:lstStyle/>
        <a:p>
          <a:endParaRPr lang="es-PE"/>
        </a:p>
      </dgm:t>
    </dgm:pt>
    <dgm:pt modelId="{48A214EF-B2EA-4A58-BF6D-1DC2555D7B3C}">
      <dgm:prSet phldrT="[Texto]" custT="1"/>
      <dgm:spPr>
        <a:noFill/>
        <a:ln w="28575">
          <a:solidFill>
            <a:schemeClr val="accent1"/>
          </a:solidFill>
        </a:ln>
      </dgm:spPr>
      <dgm:t>
        <a:bodyPr/>
        <a:lstStyle/>
        <a:p>
          <a:r>
            <a:rPr lang="es-PE" sz="1400" b="0" dirty="0" smtClean="0">
              <a:solidFill>
                <a:schemeClr val="tx2">
                  <a:lumMod val="50000"/>
                </a:schemeClr>
              </a:solidFill>
              <a:effectLst/>
            </a:rPr>
            <a:t>Atribuciones</a:t>
          </a:r>
        </a:p>
        <a:p>
          <a:r>
            <a:rPr lang="es-PE" sz="1400" b="0" dirty="0" smtClean="0">
              <a:solidFill>
                <a:schemeClr val="tx2">
                  <a:lumMod val="50000"/>
                </a:schemeClr>
              </a:solidFill>
              <a:effectLst/>
            </a:rPr>
            <a:t>normativas</a:t>
          </a:r>
          <a:endParaRPr lang="es-PE" sz="1400" b="0" dirty="0"/>
        </a:p>
      </dgm:t>
    </dgm:pt>
    <dgm:pt modelId="{2C884935-A34C-4EB9-A702-9B55E91ACF2E}" type="parTrans" cxnId="{B4BAF776-5BF2-4E68-9741-AE06C730D77D}">
      <dgm:prSet/>
      <dgm:spPr>
        <a:ln w="28575">
          <a:solidFill>
            <a:schemeClr val="accent1"/>
          </a:solidFill>
        </a:ln>
      </dgm:spPr>
      <dgm:t>
        <a:bodyPr/>
        <a:lstStyle/>
        <a:p>
          <a:endParaRPr lang="es-PE"/>
        </a:p>
      </dgm:t>
    </dgm:pt>
    <dgm:pt modelId="{AB1DEE2C-CB12-499E-AA18-A4207E5A62BE}" type="sibTrans" cxnId="{B4BAF776-5BF2-4E68-9741-AE06C730D77D}">
      <dgm:prSet/>
      <dgm:spPr/>
      <dgm:t>
        <a:bodyPr/>
        <a:lstStyle/>
        <a:p>
          <a:endParaRPr lang="es-PE"/>
        </a:p>
      </dgm:t>
    </dgm:pt>
    <dgm:pt modelId="{C3C80B62-CB58-4641-96B5-1326CCAEA294}">
      <dgm:prSet phldrT="[Texto]" custT="1"/>
      <dgm:spPr>
        <a:noFill/>
        <a:ln w="28575">
          <a:solidFill>
            <a:schemeClr val="accent1"/>
          </a:solidFill>
        </a:ln>
      </dgm:spPr>
      <dgm:t>
        <a:bodyPr/>
        <a:lstStyle/>
        <a:p>
          <a:r>
            <a:rPr lang="es-PE" sz="1400" b="0" dirty="0" smtClean="0">
              <a:solidFill>
                <a:schemeClr val="tx2">
                  <a:lumMod val="50000"/>
                </a:schemeClr>
              </a:solidFill>
              <a:effectLst/>
            </a:rPr>
            <a:t>Atribuciones administrativas</a:t>
          </a:r>
          <a:endParaRPr lang="es-PE" sz="1400" b="0" dirty="0"/>
        </a:p>
      </dgm:t>
    </dgm:pt>
    <dgm:pt modelId="{CA405E64-902B-484D-88D2-F6F344166E6C}" type="parTrans" cxnId="{576E53CB-E775-4608-ADC0-256EC9883148}">
      <dgm:prSet/>
      <dgm:spPr>
        <a:ln w="28575">
          <a:solidFill>
            <a:schemeClr val="accent1"/>
          </a:solidFill>
        </a:ln>
      </dgm:spPr>
      <dgm:t>
        <a:bodyPr/>
        <a:lstStyle/>
        <a:p>
          <a:endParaRPr lang="es-PE"/>
        </a:p>
      </dgm:t>
    </dgm:pt>
    <dgm:pt modelId="{76FD38A1-29A6-440B-8739-F2C0F579F8B0}" type="sibTrans" cxnId="{576E53CB-E775-4608-ADC0-256EC9883148}">
      <dgm:prSet/>
      <dgm:spPr/>
      <dgm:t>
        <a:bodyPr/>
        <a:lstStyle/>
        <a:p>
          <a:endParaRPr lang="es-PE"/>
        </a:p>
      </dgm:t>
    </dgm:pt>
    <dgm:pt modelId="{7A77E648-7118-435F-B515-139F9ABDDEC4}">
      <dgm:prSet phldrT="[Texto]" custT="1"/>
      <dgm:spPr>
        <a:noFill/>
        <a:ln w="28575">
          <a:solidFill>
            <a:schemeClr val="accent1"/>
          </a:solidFill>
        </a:ln>
      </dgm:spPr>
      <dgm:t>
        <a:bodyPr/>
        <a:lstStyle/>
        <a:p>
          <a:r>
            <a:rPr lang="es-PE" sz="1400" b="0" dirty="0" smtClean="0">
              <a:solidFill>
                <a:schemeClr val="accent4">
                  <a:lumMod val="10000"/>
                </a:schemeClr>
              </a:solidFill>
              <a:effectLst/>
            </a:rPr>
            <a:t>Actos de dirección y de gestión interna</a:t>
          </a:r>
          <a:endParaRPr lang="es-PE" sz="1400" b="0" dirty="0">
            <a:solidFill>
              <a:schemeClr val="accent4">
                <a:lumMod val="10000"/>
              </a:schemeClr>
            </a:solidFill>
          </a:endParaRPr>
        </a:p>
      </dgm:t>
    </dgm:pt>
    <dgm:pt modelId="{783C3530-7B79-4115-B490-65BC26134E26}" type="parTrans" cxnId="{01F4E848-20A4-46BF-9D14-3EC40528577C}">
      <dgm:prSet/>
      <dgm:spPr>
        <a:ln w="28575">
          <a:solidFill>
            <a:schemeClr val="accent1"/>
          </a:solidFill>
        </a:ln>
      </dgm:spPr>
      <dgm:t>
        <a:bodyPr/>
        <a:lstStyle/>
        <a:p>
          <a:endParaRPr lang="es-PE"/>
        </a:p>
      </dgm:t>
    </dgm:pt>
    <dgm:pt modelId="{A28B8EE8-5DED-4BB6-B468-2DF3C95D99CB}" type="sibTrans" cxnId="{01F4E848-20A4-46BF-9D14-3EC40528577C}">
      <dgm:prSet/>
      <dgm:spPr/>
      <dgm:t>
        <a:bodyPr/>
        <a:lstStyle/>
        <a:p>
          <a:endParaRPr lang="es-PE"/>
        </a:p>
      </dgm:t>
    </dgm:pt>
    <dgm:pt modelId="{9F84DB8C-EED9-47EB-AAC5-0C7936F76290}" type="pres">
      <dgm:prSet presAssocID="{FB62C334-028E-4A0D-8F4D-E3198AE89ABF}" presName="diagram" presStyleCnt="0">
        <dgm:presLayoutVars>
          <dgm:chPref val="1"/>
          <dgm:dir/>
          <dgm:animOne val="branch"/>
          <dgm:animLvl val="lvl"/>
          <dgm:resizeHandles val="exact"/>
        </dgm:presLayoutVars>
      </dgm:prSet>
      <dgm:spPr/>
      <dgm:t>
        <a:bodyPr/>
        <a:lstStyle/>
        <a:p>
          <a:endParaRPr lang="es-PE"/>
        </a:p>
      </dgm:t>
    </dgm:pt>
    <dgm:pt modelId="{BBF3DA9C-E0E3-4A9B-8C7B-8AE861E7B7F6}" type="pres">
      <dgm:prSet presAssocID="{E0975692-95F0-46DE-BCC2-6F5FA4B865B6}" presName="root1" presStyleCnt="0"/>
      <dgm:spPr/>
    </dgm:pt>
    <dgm:pt modelId="{C5B6DD3D-14D6-4F48-9DA1-21743292B9CC}" type="pres">
      <dgm:prSet presAssocID="{E0975692-95F0-46DE-BCC2-6F5FA4B865B6}" presName="LevelOneTextNode" presStyleLbl="node0" presStyleIdx="0" presStyleCnt="1">
        <dgm:presLayoutVars>
          <dgm:chPref val="3"/>
        </dgm:presLayoutVars>
      </dgm:prSet>
      <dgm:spPr/>
      <dgm:t>
        <a:bodyPr/>
        <a:lstStyle/>
        <a:p>
          <a:endParaRPr lang="es-PE"/>
        </a:p>
      </dgm:t>
    </dgm:pt>
    <dgm:pt modelId="{92DF5904-91B7-4C5E-8DFB-D1057D5AEEB0}" type="pres">
      <dgm:prSet presAssocID="{E0975692-95F0-46DE-BCC2-6F5FA4B865B6}" presName="level2hierChild" presStyleCnt="0"/>
      <dgm:spPr/>
    </dgm:pt>
    <dgm:pt modelId="{10737A3C-E197-4B97-929F-4EE23BEF324D}" type="pres">
      <dgm:prSet presAssocID="{48E6F6D1-6BCC-4D29-807A-C3453368C9D4}" presName="conn2-1" presStyleLbl="parChTrans1D2" presStyleIdx="0" presStyleCnt="3"/>
      <dgm:spPr/>
      <dgm:t>
        <a:bodyPr/>
        <a:lstStyle/>
        <a:p>
          <a:endParaRPr lang="es-PE"/>
        </a:p>
      </dgm:t>
    </dgm:pt>
    <dgm:pt modelId="{469C0DAF-17A4-46F3-A926-AD514A39E2B8}" type="pres">
      <dgm:prSet presAssocID="{48E6F6D1-6BCC-4D29-807A-C3453368C9D4}" presName="connTx" presStyleLbl="parChTrans1D2" presStyleIdx="0" presStyleCnt="3"/>
      <dgm:spPr/>
      <dgm:t>
        <a:bodyPr/>
        <a:lstStyle/>
        <a:p>
          <a:endParaRPr lang="es-PE"/>
        </a:p>
      </dgm:t>
    </dgm:pt>
    <dgm:pt modelId="{6E2ED37A-7D8D-40CB-9488-0B1DC7E8143C}" type="pres">
      <dgm:prSet presAssocID="{5D9E50DC-49FE-4A68-9BE0-DB78553D3B3C}" presName="root2" presStyleCnt="0"/>
      <dgm:spPr/>
    </dgm:pt>
    <dgm:pt modelId="{3DA6FD61-0349-43D5-ABB2-C3C194B766E9}" type="pres">
      <dgm:prSet presAssocID="{5D9E50DC-49FE-4A68-9BE0-DB78553D3B3C}" presName="LevelTwoTextNode" presStyleLbl="node2" presStyleIdx="0" presStyleCnt="3">
        <dgm:presLayoutVars>
          <dgm:chPref val="3"/>
        </dgm:presLayoutVars>
      </dgm:prSet>
      <dgm:spPr/>
      <dgm:t>
        <a:bodyPr/>
        <a:lstStyle/>
        <a:p>
          <a:endParaRPr lang="es-PE"/>
        </a:p>
      </dgm:t>
    </dgm:pt>
    <dgm:pt modelId="{97B26CB2-E6F8-4B3F-9D68-4C8C8708D059}" type="pres">
      <dgm:prSet presAssocID="{5D9E50DC-49FE-4A68-9BE0-DB78553D3B3C}" presName="level3hierChild" presStyleCnt="0"/>
      <dgm:spPr/>
    </dgm:pt>
    <dgm:pt modelId="{D09986BA-57BA-479A-A0CB-4F51AFC6D3B3}" type="pres">
      <dgm:prSet presAssocID="{CE2C3173-E441-4BBF-9DC4-D06C8A5014D4}" presName="conn2-1" presStyleLbl="parChTrans1D3" presStyleIdx="0" presStyleCnt="2"/>
      <dgm:spPr/>
      <dgm:t>
        <a:bodyPr/>
        <a:lstStyle/>
        <a:p>
          <a:endParaRPr lang="es-PE"/>
        </a:p>
      </dgm:t>
    </dgm:pt>
    <dgm:pt modelId="{31D03569-E0A3-47A4-8FE1-6AF52FF42A2E}" type="pres">
      <dgm:prSet presAssocID="{CE2C3173-E441-4BBF-9DC4-D06C8A5014D4}" presName="connTx" presStyleLbl="parChTrans1D3" presStyleIdx="0" presStyleCnt="2"/>
      <dgm:spPr/>
      <dgm:t>
        <a:bodyPr/>
        <a:lstStyle/>
        <a:p>
          <a:endParaRPr lang="es-PE"/>
        </a:p>
      </dgm:t>
    </dgm:pt>
    <dgm:pt modelId="{87D7D61B-8501-488A-AFC7-54A1E1B3D8DA}" type="pres">
      <dgm:prSet presAssocID="{A8021C6D-4523-402D-96EE-FF41602527F3}" presName="root2" presStyleCnt="0"/>
      <dgm:spPr/>
    </dgm:pt>
    <dgm:pt modelId="{BBAC89D3-324C-4A7C-82DD-97BBD931F0A5}" type="pres">
      <dgm:prSet presAssocID="{A8021C6D-4523-402D-96EE-FF41602527F3}" presName="LevelTwoTextNode" presStyleLbl="node3" presStyleIdx="0" presStyleCnt="2" custScaleY="131395" custLinFactNeighborX="783" custLinFactNeighborY="65652">
        <dgm:presLayoutVars>
          <dgm:chPref val="3"/>
        </dgm:presLayoutVars>
      </dgm:prSet>
      <dgm:spPr/>
      <dgm:t>
        <a:bodyPr/>
        <a:lstStyle/>
        <a:p>
          <a:endParaRPr lang="es-PE"/>
        </a:p>
      </dgm:t>
    </dgm:pt>
    <dgm:pt modelId="{93509510-1066-4FB0-A1CE-991B29701BBB}" type="pres">
      <dgm:prSet presAssocID="{A8021C6D-4523-402D-96EE-FF41602527F3}" presName="level3hierChild" presStyleCnt="0"/>
      <dgm:spPr/>
    </dgm:pt>
    <dgm:pt modelId="{E60BBB49-5081-4F1C-8CBB-4F0B24332353}" type="pres">
      <dgm:prSet presAssocID="{2C884935-A34C-4EB9-A702-9B55E91ACF2E}" presName="conn2-1" presStyleLbl="parChTrans1D2" presStyleIdx="1" presStyleCnt="3"/>
      <dgm:spPr/>
      <dgm:t>
        <a:bodyPr/>
        <a:lstStyle/>
        <a:p>
          <a:endParaRPr lang="es-PE"/>
        </a:p>
      </dgm:t>
    </dgm:pt>
    <dgm:pt modelId="{6CC74C50-46C8-402A-A666-D2A3893EEC3D}" type="pres">
      <dgm:prSet presAssocID="{2C884935-A34C-4EB9-A702-9B55E91ACF2E}" presName="connTx" presStyleLbl="parChTrans1D2" presStyleIdx="1" presStyleCnt="3"/>
      <dgm:spPr/>
      <dgm:t>
        <a:bodyPr/>
        <a:lstStyle/>
        <a:p>
          <a:endParaRPr lang="es-PE"/>
        </a:p>
      </dgm:t>
    </dgm:pt>
    <dgm:pt modelId="{5EE392A0-99D4-4552-A52B-84462DEC1D5F}" type="pres">
      <dgm:prSet presAssocID="{48A214EF-B2EA-4A58-BF6D-1DC2555D7B3C}" presName="root2" presStyleCnt="0"/>
      <dgm:spPr/>
    </dgm:pt>
    <dgm:pt modelId="{C618EDD5-00A4-42A8-B394-1FBAFD80470F}" type="pres">
      <dgm:prSet presAssocID="{48A214EF-B2EA-4A58-BF6D-1DC2555D7B3C}" presName="LevelTwoTextNode" presStyleLbl="node2" presStyleIdx="1" presStyleCnt="3" custLinFactNeighborX="326" custLinFactNeighborY="-1387">
        <dgm:presLayoutVars>
          <dgm:chPref val="3"/>
        </dgm:presLayoutVars>
      </dgm:prSet>
      <dgm:spPr/>
      <dgm:t>
        <a:bodyPr/>
        <a:lstStyle/>
        <a:p>
          <a:endParaRPr lang="es-PE"/>
        </a:p>
      </dgm:t>
    </dgm:pt>
    <dgm:pt modelId="{FC7C5FC8-FAF3-4F82-9DC5-8173580A5B50}" type="pres">
      <dgm:prSet presAssocID="{48A214EF-B2EA-4A58-BF6D-1DC2555D7B3C}" presName="level3hierChild" presStyleCnt="0"/>
      <dgm:spPr/>
    </dgm:pt>
    <dgm:pt modelId="{2FFC3244-7712-4959-AEE8-19735737F4CF}" type="pres">
      <dgm:prSet presAssocID="{CA405E64-902B-484D-88D2-F6F344166E6C}" presName="conn2-1" presStyleLbl="parChTrans1D2" presStyleIdx="2" presStyleCnt="3"/>
      <dgm:spPr/>
      <dgm:t>
        <a:bodyPr/>
        <a:lstStyle/>
        <a:p>
          <a:endParaRPr lang="es-PE"/>
        </a:p>
      </dgm:t>
    </dgm:pt>
    <dgm:pt modelId="{0238185B-D878-4732-AAFF-3368B302BF78}" type="pres">
      <dgm:prSet presAssocID="{CA405E64-902B-484D-88D2-F6F344166E6C}" presName="connTx" presStyleLbl="parChTrans1D2" presStyleIdx="2" presStyleCnt="3"/>
      <dgm:spPr/>
      <dgm:t>
        <a:bodyPr/>
        <a:lstStyle/>
        <a:p>
          <a:endParaRPr lang="es-PE"/>
        </a:p>
      </dgm:t>
    </dgm:pt>
    <dgm:pt modelId="{E993A385-B375-4593-8281-DAE79C0E8B31}" type="pres">
      <dgm:prSet presAssocID="{C3C80B62-CB58-4641-96B5-1326CCAEA294}" presName="root2" presStyleCnt="0"/>
      <dgm:spPr/>
    </dgm:pt>
    <dgm:pt modelId="{5A0E947B-8391-4FEA-B999-4B91FDCA2427}" type="pres">
      <dgm:prSet presAssocID="{C3C80B62-CB58-4641-96B5-1326CCAEA294}" presName="LevelTwoTextNode" presStyleLbl="node2" presStyleIdx="2" presStyleCnt="3">
        <dgm:presLayoutVars>
          <dgm:chPref val="3"/>
        </dgm:presLayoutVars>
      </dgm:prSet>
      <dgm:spPr/>
      <dgm:t>
        <a:bodyPr/>
        <a:lstStyle/>
        <a:p>
          <a:endParaRPr lang="es-PE"/>
        </a:p>
      </dgm:t>
    </dgm:pt>
    <dgm:pt modelId="{4F7FF31B-99EC-4B64-B74F-8BA9DE37B893}" type="pres">
      <dgm:prSet presAssocID="{C3C80B62-CB58-4641-96B5-1326CCAEA294}" presName="level3hierChild" presStyleCnt="0"/>
      <dgm:spPr/>
    </dgm:pt>
    <dgm:pt modelId="{4365FE20-6838-4B06-BC3E-A601B072C579}" type="pres">
      <dgm:prSet presAssocID="{783C3530-7B79-4115-B490-65BC26134E26}" presName="conn2-1" presStyleLbl="parChTrans1D3" presStyleIdx="1" presStyleCnt="2"/>
      <dgm:spPr/>
      <dgm:t>
        <a:bodyPr/>
        <a:lstStyle/>
        <a:p>
          <a:endParaRPr lang="es-PE"/>
        </a:p>
      </dgm:t>
    </dgm:pt>
    <dgm:pt modelId="{B6EE2C78-2226-4301-806A-611DA50B9499}" type="pres">
      <dgm:prSet presAssocID="{783C3530-7B79-4115-B490-65BC26134E26}" presName="connTx" presStyleLbl="parChTrans1D3" presStyleIdx="1" presStyleCnt="2"/>
      <dgm:spPr/>
      <dgm:t>
        <a:bodyPr/>
        <a:lstStyle/>
        <a:p>
          <a:endParaRPr lang="es-PE"/>
        </a:p>
      </dgm:t>
    </dgm:pt>
    <dgm:pt modelId="{7065CA55-70E5-4DD5-A7A0-9FF780D925AC}" type="pres">
      <dgm:prSet presAssocID="{7A77E648-7118-435F-B515-139F9ABDDEC4}" presName="root2" presStyleCnt="0"/>
      <dgm:spPr/>
    </dgm:pt>
    <dgm:pt modelId="{D41A3B0E-7E96-4C19-B32F-8895DDD33764}" type="pres">
      <dgm:prSet presAssocID="{7A77E648-7118-435F-B515-139F9ABDDEC4}" presName="LevelTwoTextNode" presStyleLbl="node3" presStyleIdx="1" presStyleCnt="2">
        <dgm:presLayoutVars>
          <dgm:chPref val="3"/>
        </dgm:presLayoutVars>
      </dgm:prSet>
      <dgm:spPr/>
      <dgm:t>
        <a:bodyPr/>
        <a:lstStyle/>
        <a:p>
          <a:endParaRPr lang="es-PE"/>
        </a:p>
      </dgm:t>
    </dgm:pt>
    <dgm:pt modelId="{5A21BF8E-6F7D-4647-8207-B7C702A2CEBC}" type="pres">
      <dgm:prSet presAssocID="{7A77E648-7118-435F-B515-139F9ABDDEC4}" presName="level3hierChild" presStyleCnt="0"/>
      <dgm:spPr/>
    </dgm:pt>
  </dgm:ptLst>
  <dgm:cxnLst>
    <dgm:cxn modelId="{40E29A9C-3DA4-4642-9350-7D4C515CE46C}" type="presOf" srcId="{CE2C3173-E441-4BBF-9DC4-D06C8A5014D4}" destId="{D09986BA-57BA-479A-A0CB-4F51AFC6D3B3}" srcOrd="0" destOrd="0" presId="urn:microsoft.com/office/officeart/2005/8/layout/hierarchy2"/>
    <dgm:cxn modelId="{EE00BA30-5C09-4B01-A82E-604643FB60CF}" type="presOf" srcId="{A8021C6D-4523-402D-96EE-FF41602527F3}" destId="{BBAC89D3-324C-4A7C-82DD-97BBD931F0A5}" srcOrd="0" destOrd="0" presId="urn:microsoft.com/office/officeart/2005/8/layout/hierarchy2"/>
    <dgm:cxn modelId="{4E8D61B1-DA2C-4FAD-B971-BD6B0B47C260}" type="presOf" srcId="{5D9E50DC-49FE-4A68-9BE0-DB78553D3B3C}" destId="{3DA6FD61-0349-43D5-ABB2-C3C194B766E9}" srcOrd="0" destOrd="0" presId="urn:microsoft.com/office/officeart/2005/8/layout/hierarchy2"/>
    <dgm:cxn modelId="{0D06DDE4-2DE6-4F1B-B84A-9BFBCCBE70DF}" type="presOf" srcId="{FB62C334-028E-4A0D-8F4D-E3198AE89ABF}" destId="{9F84DB8C-EED9-47EB-AAC5-0C7936F76290}" srcOrd="0" destOrd="0" presId="urn:microsoft.com/office/officeart/2005/8/layout/hierarchy2"/>
    <dgm:cxn modelId="{41BFF477-E6BF-4ABF-BB85-56C52A041A6D}" type="presOf" srcId="{7A77E648-7118-435F-B515-139F9ABDDEC4}" destId="{D41A3B0E-7E96-4C19-B32F-8895DDD33764}" srcOrd="0" destOrd="0" presId="urn:microsoft.com/office/officeart/2005/8/layout/hierarchy2"/>
    <dgm:cxn modelId="{9B8E42BD-4693-49C7-AE10-939063B25E69}" type="presOf" srcId="{CA405E64-902B-484D-88D2-F6F344166E6C}" destId="{0238185B-D878-4732-AAFF-3368B302BF78}" srcOrd="1" destOrd="0" presId="urn:microsoft.com/office/officeart/2005/8/layout/hierarchy2"/>
    <dgm:cxn modelId="{4A38368E-C111-4BFC-B18F-11ADE269B99F}" type="presOf" srcId="{2C884935-A34C-4EB9-A702-9B55E91ACF2E}" destId="{E60BBB49-5081-4F1C-8CBB-4F0B24332353}" srcOrd="0" destOrd="0" presId="urn:microsoft.com/office/officeart/2005/8/layout/hierarchy2"/>
    <dgm:cxn modelId="{E4F73C7E-ABE1-43DB-A71D-C29B6D12BB89}" type="presOf" srcId="{48E6F6D1-6BCC-4D29-807A-C3453368C9D4}" destId="{469C0DAF-17A4-46F3-A926-AD514A39E2B8}" srcOrd="1" destOrd="0" presId="urn:microsoft.com/office/officeart/2005/8/layout/hierarchy2"/>
    <dgm:cxn modelId="{647E6682-658D-4281-A70A-23D26ADB9EA4}" type="presOf" srcId="{48A214EF-B2EA-4A58-BF6D-1DC2555D7B3C}" destId="{C618EDD5-00A4-42A8-B394-1FBAFD80470F}" srcOrd="0" destOrd="0" presId="urn:microsoft.com/office/officeart/2005/8/layout/hierarchy2"/>
    <dgm:cxn modelId="{3AA2190C-2328-4779-9B73-7DB96035FB4E}" type="presOf" srcId="{2C884935-A34C-4EB9-A702-9B55E91ACF2E}" destId="{6CC74C50-46C8-402A-A666-D2A3893EEC3D}" srcOrd="1" destOrd="0" presId="urn:microsoft.com/office/officeart/2005/8/layout/hierarchy2"/>
    <dgm:cxn modelId="{DC783003-90E7-4D3E-B2E5-C9796A15448F}" type="presOf" srcId="{783C3530-7B79-4115-B490-65BC26134E26}" destId="{B6EE2C78-2226-4301-806A-611DA50B9499}" srcOrd="1" destOrd="0" presId="urn:microsoft.com/office/officeart/2005/8/layout/hierarchy2"/>
    <dgm:cxn modelId="{849B59F3-955E-4707-B3E1-B8D25E941527}" type="presOf" srcId="{C3C80B62-CB58-4641-96B5-1326CCAEA294}" destId="{5A0E947B-8391-4FEA-B999-4B91FDCA2427}" srcOrd="0" destOrd="0" presId="urn:microsoft.com/office/officeart/2005/8/layout/hierarchy2"/>
    <dgm:cxn modelId="{B4BAF776-5BF2-4E68-9741-AE06C730D77D}" srcId="{E0975692-95F0-46DE-BCC2-6F5FA4B865B6}" destId="{48A214EF-B2EA-4A58-BF6D-1DC2555D7B3C}" srcOrd="1" destOrd="0" parTransId="{2C884935-A34C-4EB9-A702-9B55E91ACF2E}" sibTransId="{AB1DEE2C-CB12-499E-AA18-A4207E5A62BE}"/>
    <dgm:cxn modelId="{9C15CD42-4128-446B-8CF8-A797BAB01C8A}" type="presOf" srcId="{783C3530-7B79-4115-B490-65BC26134E26}" destId="{4365FE20-6838-4B06-BC3E-A601B072C579}" srcOrd="0" destOrd="0" presId="urn:microsoft.com/office/officeart/2005/8/layout/hierarchy2"/>
    <dgm:cxn modelId="{5C256F21-DDDC-4725-907E-4FCF0043D00D}" srcId="{FB62C334-028E-4A0D-8F4D-E3198AE89ABF}" destId="{E0975692-95F0-46DE-BCC2-6F5FA4B865B6}" srcOrd="0" destOrd="0" parTransId="{E3FA583D-75C9-40A1-B4B4-10B123829C67}" sibTransId="{32D0CF50-ACE9-490F-BB6F-57F805D04DD7}"/>
    <dgm:cxn modelId="{71A0ABAB-AE82-459C-A8E1-B9E283F35474}" srcId="{5D9E50DC-49FE-4A68-9BE0-DB78553D3B3C}" destId="{A8021C6D-4523-402D-96EE-FF41602527F3}" srcOrd="0" destOrd="0" parTransId="{CE2C3173-E441-4BBF-9DC4-D06C8A5014D4}" sibTransId="{BCFE9E6F-DDA9-481A-BDAF-6F962254DA9D}"/>
    <dgm:cxn modelId="{01F4E848-20A4-46BF-9D14-3EC40528577C}" srcId="{C3C80B62-CB58-4641-96B5-1326CCAEA294}" destId="{7A77E648-7118-435F-B515-139F9ABDDEC4}" srcOrd="0" destOrd="0" parTransId="{783C3530-7B79-4115-B490-65BC26134E26}" sibTransId="{A28B8EE8-5DED-4BB6-B468-2DF3C95D99CB}"/>
    <dgm:cxn modelId="{3D6DB759-05E1-4290-BDA9-5C52677C535A}" srcId="{E0975692-95F0-46DE-BCC2-6F5FA4B865B6}" destId="{5D9E50DC-49FE-4A68-9BE0-DB78553D3B3C}" srcOrd="0" destOrd="0" parTransId="{48E6F6D1-6BCC-4D29-807A-C3453368C9D4}" sibTransId="{8DED18C2-A79A-4F7C-A10C-FF0F5B186A1D}"/>
    <dgm:cxn modelId="{FD6AC499-3442-45CF-B734-8CEDEB5FA797}" type="presOf" srcId="{48E6F6D1-6BCC-4D29-807A-C3453368C9D4}" destId="{10737A3C-E197-4B97-929F-4EE23BEF324D}" srcOrd="0" destOrd="0" presId="urn:microsoft.com/office/officeart/2005/8/layout/hierarchy2"/>
    <dgm:cxn modelId="{24289B9F-A435-420A-B9D0-AC90A2F588BB}" type="presOf" srcId="{E0975692-95F0-46DE-BCC2-6F5FA4B865B6}" destId="{C5B6DD3D-14D6-4F48-9DA1-21743292B9CC}" srcOrd="0" destOrd="0" presId="urn:microsoft.com/office/officeart/2005/8/layout/hierarchy2"/>
    <dgm:cxn modelId="{6980D296-CEC4-4B2B-995A-B87D95875254}" type="presOf" srcId="{CE2C3173-E441-4BBF-9DC4-D06C8A5014D4}" destId="{31D03569-E0A3-47A4-8FE1-6AF52FF42A2E}" srcOrd="1" destOrd="0" presId="urn:microsoft.com/office/officeart/2005/8/layout/hierarchy2"/>
    <dgm:cxn modelId="{576E53CB-E775-4608-ADC0-256EC9883148}" srcId="{E0975692-95F0-46DE-BCC2-6F5FA4B865B6}" destId="{C3C80B62-CB58-4641-96B5-1326CCAEA294}" srcOrd="2" destOrd="0" parTransId="{CA405E64-902B-484D-88D2-F6F344166E6C}" sibTransId="{76FD38A1-29A6-440B-8739-F2C0F579F8B0}"/>
    <dgm:cxn modelId="{2AC9905B-511E-4789-B6C1-693877C951C0}" type="presOf" srcId="{CA405E64-902B-484D-88D2-F6F344166E6C}" destId="{2FFC3244-7712-4959-AEE8-19735737F4CF}" srcOrd="0" destOrd="0" presId="urn:microsoft.com/office/officeart/2005/8/layout/hierarchy2"/>
    <dgm:cxn modelId="{15DE3F01-BC8E-47EE-9278-22E77DEC16E1}" type="presParOf" srcId="{9F84DB8C-EED9-47EB-AAC5-0C7936F76290}" destId="{BBF3DA9C-E0E3-4A9B-8C7B-8AE861E7B7F6}" srcOrd="0" destOrd="0" presId="urn:microsoft.com/office/officeart/2005/8/layout/hierarchy2"/>
    <dgm:cxn modelId="{D090BB40-8E63-4E74-ACF9-DD9D92A0F474}" type="presParOf" srcId="{BBF3DA9C-E0E3-4A9B-8C7B-8AE861E7B7F6}" destId="{C5B6DD3D-14D6-4F48-9DA1-21743292B9CC}" srcOrd="0" destOrd="0" presId="urn:microsoft.com/office/officeart/2005/8/layout/hierarchy2"/>
    <dgm:cxn modelId="{9D2FD14E-ABF3-4883-910A-7DC4C30FF75F}" type="presParOf" srcId="{BBF3DA9C-E0E3-4A9B-8C7B-8AE861E7B7F6}" destId="{92DF5904-91B7-4C5E-8DFB-D1057D5AEEB0}" srcOrd="1" destOrd="0" presId="urn:microsoft.com/office/officeart/2005/8/layout/hierarchy2"/>
    <dgm:cxn modelId="{DDDB7BC0-81C8-4CD9-A422-B99BBC610F1A}" type="presParOf" srcId="{92DF5904-91B7-4C5E-8DFB-D1057D5AEEB0}" destId="{10737A3C-E197-4B97-929F-4EE23BEF324D}" srcOrd="0" destOrd="0" presId="urn:microsoft.com/office/officeart/2005/8/layout/hierarchy2"/>
    <dgm:cxn modelId="{53BB6B9D-FD9F-4BB3-A3D8-591CED5B6371}" type="presParOf" srcId="{10737A3C-E197-4B97-929F-4EE23BEF324D}" destId="{469C0DAF-17A4-46F3-A926-AD514A39E2B8}" srcOrd="0" destOrd="0" presId="urn:microsoft.com/office/officeart/2005/8/layout/hierarchy2"/>
    <dgm:cxn modelId="{FA43CF83-51D9-4E02-A194-9861A074982B}" type="presParOf" srcId="{92DF5904-91B7-4C5E-8DFB-D1057D5AEEB0}" destId="{6E2ED37A-7D8D-40CB-9488-0B1DC7E8143C}" srcOrd="1" destOrd="0" presId="urn:microsoft.com/office/officeart/2005/8/layout/hierarchy2"/>
    <dgm:cxn modelId="{8A8E2608-9ED5-4E07-A64F-A335A06CD66A}" type="presParOf" srcId="{6E2ED37A-7D8D-40CB-9488-0B1DC7E8143C}" destId="{3DA6FD61-0349-43D5-ABB2-C3C194B766E9}" srcOrd="0" destOrd="0" presId="urn:microsoft.com/office/officeart/2005/8/layout/hierarchy2"/>
    <dgm:cxn modelId="{55314A17-6851-4668-8A6A-70ABC856246C}" type="presParOf" srcId="{6E2ED37A-7D8D-40CB-9488-0B1DC7E8143C}" destId="{97B26CB2-E6F8-4B3F-9D68-4C8C8708D059}" srcOrd="1" destOrd="0" presId="urn:microsoft.com/office/officeart/2005/8/layout/hierarchy2"/>
    <dgm:cxn modelId="{166E664B-B58D-40B1-B76B-C456E672A3CF}" type="presParOf" srcId="{97B26CB2-E6F8-4B3F-9D68-4C8C8708D059}" destId="{D09986BA-57BA-479A-A0CB-4F51AFC6D3B3}" srcOrd="0" destOrd="0" presId="urn:microsoft.com/office/officeart/2005/8/layout/hierarchy2"/>
    <dgm:cxn modelId="{B5918151-2AD9-4E33-9DAA-306AA2B283BD}" type="presParOf" srcId="{D09986BA-57BA-479A-A0CB-4F51AFC6D3B3}" destId="{31D03569-E0A3-47A4-8FE1-6AF52FF42A2E}" srcOrd="0" destOrd="0" presId="urn:microsoft.com/office/officeart/2005/8/layout/hierarchy2"/>
    <dgm:cxn modelId="{619F13E6-560A-427A-8CB5-52B3D3F8D10C}" type="presParOf" srcId="{97B26CB2-E6F8-4B3F-9D68-4C8C8708D059}" destId="{87D7D61B-8501-488A-AFC7-54A1E1B3D8DA}" srcOrd="1" destOrd="0" presId="urn:microsoft.com/office/officeart/2005/8/layout/hierarchy2"/>
    <dgm:cxn modelId="{FD1F0F8B-45DE-4045-A3C0-A7515920BDFE}" type="presParOf" srcId="{87D7D61B-8501-488A-AFC7-54A1E1B3D8DA}" destId="{BBAC89D3-324C-4A7C-82DD-97BBD931F0A5}" srcOrd="0" destOrd="0" presId="urn:microsoft.com/office/officeart/2005/8/layout/hierarchy2"/>
    <dgm:cxn modelId="{3D36EC29-9C77-4A6C-B18B-269032C3E83E}" type="presParOf" srcId="{87D7D61B-8501-488A-AFC7-54A1E1B3D8DA}" destId="{93509510-1066-4FB0-A1CE-991B29701BBB}" srcOrd="1" destOrd="0" presId="urn:microsoft.com/office/officeart/2005/8/layout/hierarchy2"/>
    <dgm:cxn modelId="{281F5040-80D0-41BC-92A4-2D1FC562462D}" type="presParOf" srcId="{92DF5904-91B7-4C5E-8DFB-D1057D5AEEB0}" destId="{E60BBB49-5081-4F1C-8CBB-4F0B24332353}" srcOrd="2" destOrd="0" presId="urn:microsoft.com/office/officeart/2005/8/layout/hierarchy2"/>
    <dgm:cxn modelId="{E53D1C93-23F0-4EEF-B5EB-4977F6967FE6}" type="presParOf" srcId="{E60BBB49-5081-4F1C-8CBB-4F0B24332353}" destId="{6CC74C50-46C8-402A-A666-D2A3893EEC3D}" srcOrd="0" destOrd="0" presId="urn:microsoft.com/office/officeart/2005/8/layout/hierarchy2"/>
    <dgm:cxn modelId="{AB46A96D-39A5-47FE-A508-3D6BE9D51E30}" type="presParOf" srcId="{92DF5904-91B7-4C5E-8DFB-D1057D5AEEB0}" destId="{5EE392A0-99D4-4552-A52B-84462DEC1D5F}" srcOrd="3" destOrd="0" presId="urn:microsoft.com/office/officeart/2005/8/layout/hierarchy2"/>
    <dgm:cxn modelId="{100938FD-9DFC-467A-A638-17578B125F6B}" type="presParOf" srcId="{5EE392A0-99D4-4552-A52B-84462DEC1D5F}" destId="{C618EDD5-00A4-42A8-B394-1FBAFD80470F}" srcOrd="0" destOrd="0" presId="urn:microsoft.com/office/officeart/2005/8/layout/hierarchy2"/>
    <dgm:cxn modelId="{835C715C-6C58-440C-AB83-4E3A4682B56B}" type="presParOf" srcId="{5EE392A0-99D4-4552-A52B-84462DEC1D5F}" destId="{FC7C5FC8-FAF3-4F82-9DC5-8173580A5B50}" srcOrd="1" destOrd="0" presId="urn:microsoft.com/office/officeart/2005/8/layout/hierarchy2"/>
    <dgm:cxn modelId="{E77B4707-113D-4E7A-807F-5FF58543768B}" type="presParOf" srcId="{92DF5904-91B7-4C5E-8DFB-D1057D5AEEB0}" destId="{2FFC3244-7712-4959-AEE8-19735737F4CF}" srcOrd="4" destOrd="0" presId="urn:microsoft.com/office/officeart/2005/8/layout/hierarchy2"/>
    <dgm:cxn modelId="{F63A6DF3-D7BB-4D2A-A495-AB339010DAF3}" type="presParOf" srcId="{2FFC3244-7712-4959-AEE8-19735737F4CF}" destId="{0238185B-D878-4732-AAFF-3368B302BF78}" srcOrd="0" destOrd="0" presId="urn:microsoft.com/office/officeart/2005/8/layout/hierarchy2"/>
    <dgm:cxn modelId="{5EBD631F-57D5-439D-A6CE-A6FCF3A4F400}" type="presParOf" srcId="{92DF5904-91B7-4C5E-8DFB-D1057D5AEEB0}" destId="{E993A385-B375-4593-8281-DAE79C0E8B31}" srcOrd="5" destOrd="0" presId="urn:microsoft.com/office/officeart/2005/8/layout/hierarchy2"/>
    <dgm:cxn modelId="{9659FFEB-BE41-4C05-B2AB-04ABCC7EAB42}" type="presParOf" srcId="{E993A385-B375-4593-8281-DAE79C0E8B31}" destId="{5A0E947B-8391-4FEA-B999-4B91FDCA2427}" srcOrd="0" destOrd="0" presId="urn:microsoft.com/office/officeart/2005/8/layout/hierarchy2"/>
    <dgm:cxn modelId="{5BCAFC0A-8200-422D-90C1-99B4BF31A6D4}" type="presParOf" srcId="{E993A385-B375-4593-8281-DAE79C0E8B31}" destId="{4F7FF31B-99EC-4B64-B74F-8BA9DE37B893}" srcOrd="1" destOrd="0" presId="urn:microsoft.com/office/officeart/2005/8/layout/hierarchy2"/>
    <dgm:cxn modelId="{CFC4A901-93EB-4E1F-A94E-EB52A37EEDA6}" type="presParOf" srcId="{4F7FF31B-99EC-4B64-B74F-8BA9DE37B893}" destId="{4365FE20-6838-4B06-BC3E-A601B072C579}" srcOrd="0" destOrd="0" presId="urn:microsoft.com/office/officeart/2005/8/layout/hierarchy2"/>
    <dgm:cxn modelId="{BAE052A5-0BB4-4FF9-8465-EDD02CC3ED46}" type="presParOf" srcId="{4365FE20-6838-4B06-BC3E-A601B072C579}" destId="{B6EE2C78-2226-4301-806A-611DA50B9499}" srcOrd="0" destOrd="0" presId="urn:microsoft.com/office/officeart/2005/8/layout/hierarchy2"/>
    <dgm:cxn modelId="{819F4C4D-FBAE-4F78-BC05-1FB4AF5859DD}" type="presParOf" srcId="{4F7FF31B-99EC-4B64-B74F-8BA9DE37B893}" destId="{7065CA55-70E5-4DD5-A7A0-9FF780D925AC}" srcOrd="1" destOrd="0" presId="urn:microsoft.com/office/officeart/2005/8/layout/hierarchy2"/>
    <dgm:cxn modelId="{A1E793D5-EDEF-4E86-8D98-59240725444C}" type="presParOf" srcId="{7065CA55-70E5-4DD5-A7A0-9FF780D925AC}" destId="{D41A3B0E-7E96-4C19-B32F-8895DDD33764}" srcOrd="0" destOrd="0" presId="urn:microsoft.com/office/officeart/2005/8/layout/hierarchy2"/>
    <dgm:cxn modelId="{FC65DF4D-6C99-4C6E-84FF-28A4C264FC7D}" type="presParOf" srcId="{7065CA55-70E5-4DD5-A7A0-9FF780D925AC}" destId="{5A21BF8E-6F7D-4647-8207-B7C702A2CEBC}" srcOrd="1" destOrd="0" presId="urn:microsoft.com/office/officeart/2005/8/layout/hierarchy2"/>
  </dgm:cxnLst>
  <dgm:bg/>
  <dgm:whole/>
</dgm:dataModel>
</file>

<file path=ppt/diagrams/data30.xml><?xml version="1.0" encoding="utf-8"?>
<dgm:dataModel xmlns:dgm="http://schemas.openxmlformats.org/drawingml/2006/diagram" xmlns:a="http://schemas.openxmlformats.org/drawingml/2006/main">
  <dgm:ptLst>
    <dgm:pt modelId="{309B1E8B-15C1-403A-92D4-1926AC187C8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PE"/>
        </a:p>
      </dgm:t>
    </dgm:pt>
    <dgm:pt modelId="{3DF790BC-6FBA-4E47-9E40-7658B455BCED}">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La progresión deberá constar en una Resolución de la Oficina de Recursos Humanos o de quien haga sus veces</a:t>
          </a:r>
          <a:endParaRPr lang="es-PE" sz="1400" dirty="0">
            <a:solidFill>
              <a:schemeClr val="accent4">
                <a:lumMod val="10000"/>
              </a:schemeClr>
            </a:solidFill>
          </a:endParaRPr>
        </a:p>
      </dgm:t>
    </dgm:pt>
    <dgm:pt modelId="{9449A46A-1B83-49A1-A526-BCDD89A98CD1}" type="parTrans" cxnId="{024F6F1E-D10C-41BB-85C5-C2E75E0CE74C}">
      <dgm:prSet/>
      <dgm:spPr/>
      <dgm:t>
        <a:bodyPr/>
        <a:lstStyle/>
        <a:p>
          <a:endParaRPr lang="es-PE"/>
        </a:p>
      </dgm:t>
    </dgm:pt>
    <dgm:pt modelId="{C0A564C7-1558-403D-BF9E-7A31CC26578A}" type="sibTrans" cxnId="{024F6F1E-D10C-41BB-85C5-C2E75E0CE74C}">
      <dgm:prSet/>
      <dgm:spPr/>
      <dgm:t>
        <a:bodyPr/>
        <a:lstStyle/>
        <a:p>
          <a:endParaRPr lang="es-PE"/>
        </a:p>
      </dgm:t>
    </dgm:pt>
    <dgm:pt modelId="{24F1EF35-3FD1-4871-883F-439D96F02254}">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La resolución deberá  contener lo siguiente:</a:t>
          </a:r>
          <a:endParaRPr lang="es-PE" sz="1400" dirty="0">
            <a:solidFill>
              <a:schemeClr val="accent4">
                <a:lumMod val="10000"/>
              </a:schemeClr>
            </a:solidFill>
          </a:endParaRPr>
        </a:p>
      </dgm:t>
    </dgm:pt>
    <dgm:pt modelId="{5341E5FD-D708-4E06-8AC9-C0C90F128D1A}" type="parTrans" cxnId="{B21B5ADF-67FE-4A24-AABB-BEA38ED2E24C}">
      <dgm:prSet/>
      <dgm:spPr>
        <a:ln w="28575">
          <a:solidFill>
            <a:schemeClr val="accent1"/>
          </a:solidFill>
        </a:ln>
      </dgm:spPr>
      <dgm:t>
        <a:bodyPr/>
        <a:lstStyle/>
        <a:p>
          <a:endParaRPr lang="es-PE"/>
        </a:p>
      </dgm:t>
    </dgm:pt>
    <dgm:pt modelId="{666E2A16-B087-453E-8B8B-21F99A805966}" type="sibTrans" cxnId="{B21B5ADF-67FE-4A24-AABB-BEA38ED2E24C}">
      <dgm:prSet/>
      <dgm:spPr/>
      <dgm:t>
        <a:bodyPr/>
        <a:lstStyle/>
        <a:p>
          <a:endParaRPr lang="es-PE"/>
        </a:p>
      </dgm:t>
    </dgm:pt>
    <dgm:pt modelId="{E9A28760-60F1-4D7B-BC23-661A63316A6B}">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Identificación del servidor civil</a:t>
          </a:r>
          <a:endParaRPr lang="es-PE" sz="1400" dirty="0">
            <a:solidFill>
              <a:schemeClr val="accent4">
                <a:lumMod val="10000"/>
              </a:schemeClr>
            </a:solidFill>
          </a:endParaRPr>
        </a:p>
      </dgm:t>
    </dgm:pt>
    <dgm:pt modelId="{4B41B715-7CCF-4D21-B6C3-67AB4ECCA2C8}" type="parTrans" cxnId="{96AD49A8-86A5-418B-8C12-5908E3C5CFC8}">
      <dgm:prSet/>
      <dgm:spPr>
        <a:ln w="28575">
          <a:solidFill>
            <a:schemeClr val="accent1"/>
          </a:solidFill>
        </a:ln>
      </dgm:spPr>
      <dgm:t>
        <a:bodyPr/>
        <a:lstStyle/>
        <a:p>
          <a:endParaRPr lang="es-PE"/>
        </a:p>
      </dgm:t>
    </dgm:pt>
    <dgm:pt modelId="{0A529B60-8A21-4E47-A1C3-3500028D7C03}" type="sibTrans" cxnId="{96AD49A8-86A5-418B-8C12-5908E3C5CFC8}">
      <dgm:prSet/>
      <dgm:spPr/>
      <dgm:t>
        <a:bodyPr/>
        <a:lstStyle/>
        <a:p>
          <a:endParaRPr lang="es-PE"/>
        </a:p>
      </dgm:t>
    </dgm:pt>
    <dgm:pt modelId="{66DA711A-D333-4D25-8DD8-4B1C0757E0EE}">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Fecha de inicio de funciones en el puesto al cual ha progresado</a:t>
          </a:r>
          <a:endParaRPr lang="es-PE" sz="1400" dirty="0">
            <a:solidFill>
              <a:schemeClr val="accent4">
                <a:lumMod val="10000"/>
              </a:schemeClr>
            </a:solidFill>
          </a:endParaRPr>
        </a:p>
      </dgm:t>
    </dgm:pt>
    <dgm:pt modelId="{E8096FA8-A088-4B8E-BF73-A9083B7DFDF4}" type="parTrans" cxnId="{E8A892A6-91D2-460F-A402-0E2628D92940}">
      <dgm:prSet/>
      <dgm:spPr>
        <a:ln w="28575">
          <a:solidFill>
            <a:schemeClr val="accent1"/>
          </a:solidFill>
        </a:ln>
      </dgm:spPr>
      <dgm:t>
        <a:bodyPr/>
        <a:lstStyle/>
        <a:p>
          <a:endParaRPr lang="es-PE"/>
        </a:p>
      </dgm:t>
    </dgm:pt>
    <dgm:pt modelId="{3247410E-CCED-4015-905C-FA10CB5B15D3}" type="sibTrans" cxnId="{E8A892A6-91D2-460F-A402-0E2628D92940}">
      <dgm:prSet/>
      <dgm:spPr/>
      <dgm:t>
        <a:bodyPr/>
        <a:lstStyle/>
        <a:p>
          <a:endParaRPr lang="es-PE"/>
        </a:p>
      </dgm:t>
    </dgm:pt>
    <dgm:pt modelId="{0CC6C189-C5BC-4CBD-AE6A-3B48DD31BED1}">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Entidad, Familia de Puestos y nivel del cual proviene</a:t>
          </a:r>
          <a:endParaRPr lang="es-PE" sz="1400" dirty="0">
            <a:solidFill>
              <a:schemeClr val="accent4">
                <a:lumMod val="10000"/>
              </a:schemeClr>
            </a:solidFill>
          </a:endParaRPr>
        </a:p>
      </dgm:t>
    </dgm:pt>
    <dgm:pt modelId="{DCDD17FF-CEF7-43EC-AB0E-975FE400F2D5}" type="parTrans" cxnId="{A3C2F84A-70B5-4649-BBD7-36A3178ACC20}">
      <dgm:prSet/>
      <dgm:spPr>
        <a:ln w="28575">
          <a:solidFill>
            <a:schemeClr val="accent1"/>
          </a:solidFill>
        </a:ln>
      </dgm:spPr>
      <dgm:t>
        <a:bodyPr/>
        <a:lstStyle/>
        <a:p>
          <a:endParaRPr lang="es-PE"/>
        </a:p>
      </dgm:t>
    </dgm:pt>
    <dgm:pt modelId="{36A9E958-A9C7-4FC9-A092-87E611C8298F}" type="sibTrans" cxnId="{A3C2F84A-70B5-4649-BBD7-36A3178ACC20}">
      <dgm:prSet/>
      <dgm:spPr/>
      <dgm:t>
        <a:bodyPr/>
        <a:lstStyle/>
        <a:p>
          <a:endParaRPr lang="es-PE"/>
        </a:p>
      </dgm:t>
    </dgm:pt>
    <dgm:pt modelId="{44420B86-06A7-4571-AC9C-D7EEC32801A3}">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Familia de puestos y Nivel del puesto al que progresa</a:t>
          </a:r>
          <a:endParaRPr lang="es-PE" sz="1400" dirty="0">
            <a:solidFill>
              <a:schemeClr val="accent4">
                <a:lumMod val="10000"/>
              </a:schemeClr>
            </a:solidFill>
          </a:endParaRPr>
        </a:p>
      </dgm:t>
    </dgm:pt>
    <dgm:pt modelId="{D4D73D85-5BC9-42C7-A715-08327C83F0AB}" type="parTrans" cxnId="{0AE8F341-37E9-497A-B0A3-DFEFE1763066}">
      <dgm:prSet/>
      <dgm:spPr>
        <a:ln w="28575">
          <a:solidFill>
            <a:schemeClr val="accent1"/>
          </a:solidFill>
        </a:ln>
      </dgm:spPr>
      <dgm:t>
        <a:bodyPr/>
        <a:lstStyle/>
        <a:p>
          <a:endParaRPr lang="es-PE"/>
        </a:p>
      </dgm:t>
    </dgm:pt>
    <dgm:pt modelId="{ACEFC7C8-81A4-4298-B823-17F2C8E0824D}" type="sibTrans" cxnId="{0AE8F341-37E9-497A-B0A3-DFEFE1763066}">
      <dgm:prSet/>
      <dgm:spPr/>
      <dgm:t>
        <a:bodyPr/>
        <a:lstStyle/>
        <a:p>
          <a:endParaRPr lang="es-PE"/>
        </a:p>
      </dgm:t>
    </dgm:pt>
    <dgm:pt modelId="{06D74417-9FB5-4A17-9216-8873C83C40C7}">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Compensación económica del puesto</a:t>
          </a:r>
          <a:endParaRPr lang="es-PE" sz="1400" dirty="0">
            <a:solidFill>
              <a:schemeClr val="accent4">
                <a:lumMod val="10000"/>
              </a:schemeClr>
            </a:solidFill>
          </a:endParaRPr>
        </a:p>
      </dgm:t>
    </dgm:pt>
    <dgm:pt modelId="{A349FCC0-9CAD-4B8A-BBC4-5A50D8C18833}" type="parTrans" cxnId="{335E4825-4340-4B50-9DF4-D5B1AB639D17}">
      <dgm:prSet/>
      <dgm:spPr>
        <a:ln w="28575">
          <a:solidFill>
            <a:schemeClr val="accent1"/>
          </a:solidFill>
        </a:ln>
      </dgm:spPr>
      <dgm:t>
        <a:bodyPr/>
        <a:lstStyle/>
        <a:p>
          <a:endParaRPr lang="es-PE"/>
        </a:p>
      </dgm:t>
    </dgm:pt>
    <dgm:pt modelId="{EEC5848C-9348-46B7-B97F-56D32EA46570}" type="sibTrans" cxnId="{335E4825-4340-4B50-9DF4-D5B1AB639D17}">
      <dgm:prSet/>
      <dgm:spPr/>
      <dgm:t>
        <a:bodyPr/>
        <a:lstStyle/>
        <a:p>
          <a:endParaRPr lang="es-PE"/>
        </a:p>
      </dgm:t>
    </dgm:pt>
    <dgm:pt modelId="{0E59AD09-E804-4E7C-B340-5EF9231D694F}" type="pres">
      <dgm:prSet presAssocID="{309B1E8B-15C1-403A-92D4-1926AC187C8C}" presName="diagram" presStyleCnt="0">
        <dgm:presLayoutVars>
          <dgm:chPref val="1"/>
          <dgm:dir/>
          <dgm:animOne val="branch"/>
          <dgm:animLvl val="lvl"/>
          <dgm:resizeHandles val="exact"/>
        </dgm:presLayoutVars>
      </dgm:prSet>
      <dgm:spPr/>
      <dgm:t>
        <a:bodyPr/>
        <a:lstStyle/>
        <a:p>
          <a:endParaRPr lang="es-PE"/>
        </a:p>
      </dgm:t>
    </dgm:pt>
    <dgm:pt modelId="{DD469684-4582-48E3-B4CE-E2BA1596299F}" type="pres">
      <dgm:prSet presAssocID="{3DF790BC-6FBA-4E47-9E40-7658B455BCED}" presName="root1" presStyleCnt="0"/>
      <dgm:spPr/>
    </dgm:pt>
    <dgm:pt modelId="{FE5C08F9-C473-4C2E-9EFA-531CE6AFCF43}" type="pres">
      <dgm:prSet presAssocID="{3DF790BC-6FBA-4E47-9E40-7658B455BCED}" presName="LevelOneTextNode" presStyleLbl="node0" presStyleIdx="0" presStyleCnt="1" custScaleX="138022" custScaleY="151200">
        <dgm:presLayoutVars>
          <dgm:chPref val="3"/>
        </dgm:presLayoutVars>
      </dgm:prSet>
      <dgm:spPr/>
      <dgm:t>
        <a:bodyPr/>
        <a:lstStyle/>
        <a:p>
          <a:endParaRPr lang="es-PE"/>
        </a:p>
      </dgm:t>
    </dgm:pt>
    <dgm:pt modelId="{988FA5D2-EC43-4C95-A609-AA5CAEB2E25D}" type="pres">
      <dgm:prSet presAssocID="{3DF790BC-6FBA-4E47-9E40-7658B455BCED}" presName="level2hierChild" presStyleCnt="0"/>
      <dgm:spPr/>
    </dgm:pt>
    <dgm:pt modelId="{BE834199-3993-4A28-B6E1-8193D278A213}" type="pres">
      <dgm:prSet presAssocID="{5341E5FD-D708-4E06-8AC9-C0C90F128D1A}" presName="conn2-1" presStyleLbl="parChTrans1D2" presStyleIdx="0" presStyleCnt="1"/>
      <dgm:spPr/>
      <dgm:t>
        <a:bodyPr/>
        <a:lstStyle/>
        <a:p>
          <a:endParaRPr lang="es-PE"/>
        </a:p>
      </dgm:t>
    </dgm:pt>
    <dgm:pt modelId="{31DEEB75-3F31-453B-9443-29985B3BF3C8}" type="pres">
      <dgm:prSet presAssocID="{5341E5FD-D708-4E06-8AC9-C0C90F128D1A}" presName="connTx" presStyleLbl="parChTrans1D2" presStyleIdx="0" presStyleCnt="1"/>
      <dgm:spPr/>
      <dgm:t>
        <a:bodyPr/>
        <a:lstStyle/>
        <a:p>
          <a:endParaRPr lang="es-PE"/>
        </a:p>
      </dgm:t>
    </dgm:pt>
    <dgm:pt modelId="{941838FF-6434-4038-8302-B3A3AE89EA00}" type="pres">
      <dgm:prSet presAssocID="{24F1EF35-3FD1-4871-883F-439D96F02254}" presName="root2" presStyleCnt="0"/>
      <dgm:spPr/>
    </dgm:pt>
    <dgm:pt modelId="{81B4EE4D-CBB3-4376-830B-F42236FF8820}" type="pres">
      <dgm:prSet presAssocID="{24F1EF35-3FD1-4871-883F-439D96F02254}" presName="LevelTwoTextNode" presStyleLbl="node2" presStyleIdx="0" presStyleCnt="1" custScaleY="115737">
        <dgm:presLayoutVars>
          <dgm:chPref val="3"/>
        </dgm:presLayoutVars>
      </dgm:prSet>
      <dgm:spPr/>
      <dgm:t>
        <a:bodyPr/>
        <a:lstStyle/>
        <a:p>
          <a:endParaRPr lang="es-PE"/>
        </a:p>
      </dgm:t>
    </dgm:pt>
    <dgm:pt modelId="{24AB8FD3-7EF8-4E57-BD67-9523901A7833}" type="pres">
      <dgm:prSet presAssocID="{24F1EF35-3FD1-4871-883F-439D96F02254}" presName="level3hierChild" presStyleCnt="0"/>
      <dgm:spPr/>
    </dgm:pt>
    <dgm:pt modelId="{455BA73A-71C9-46FE-B011-4459671F7B2E}" type="pres">
      <dgm:prSet presAssocID="{4B41B715-7CCF-4D21-B6C3-67AB4ECCA2C8}" presName="conn2-1" presStyleLbl="parChTrans1D3" presStyleIdx="0" presStyleCnt="5"/>
      <dgm:spPr/>
      <dgm:t>
        <a:bodyPr/>
        <a:lstStyle/>
        <a:p>
          <a:endParaRPr lang="es-PE"/>
        </a:p>
      </dgm:t>
    </dgm:pt>
    <dgm:pt modelId="{885AC7F6-E79D-4851-9A64-E8B0E780D9EC}" type="pres">
      <dgm:prSet presAssocID="{4B41B715-7CCF-4D21-B6C3-67AB4ECCA2C8}" presName="connTx" presStyleLbl="parChTrans1D3" presStyleIdx="0" presStyleCnt="5"/>
      <dgm:spPr/>
      <dgm:t>
        <a:bodyPr/>
        <a:lstStyle/>
        <a:p>
          <a:endParaRPr lang="es-PE"/>
        </a:p>
      </dgm:t>
    </dgm:pt>
    <dgm:pt modelId="{A1ADE9B0-F2AE-48AE-AE15-F40A40616D72}" type="pres">
      <dgm:prSet presAssocID="{E9A28760-60F1-4D7B-BC23-661A63316A6B}" presName="root2" presStyleCnt="0"/>
      <dgm:spPr/>
    </dgm:pt>
    <dgm:pt modelId="{8BCBC304-BC64-4EFC-8808-615803DE75BB}" type="pres">
      <dgm:prSet presAssocID="{E9A28760-60F1-4D7B-BC23-661A63316A6B}" presName="LevelTwoTextNode" presStyleLbl="node3" presStyleIdx="0" presStyleCnt="5" custScaleX="159930" custLinFactNeighborX="8504" custLinFactNeighborY="-438">
        <dgm:presLayoutVars>
          <dgm:chPref val="3"/>
        </dgm:presLayoutVars>
      </dgm:prSet>
      <dgm:spPr/>
      <dgm:t>
        <a:bodyPr/>
        <a:lstStyle/>
        <a:p>
          <a:endParaRPr lang="es-PE"/>
        </a:p>
      </dgm:t>
    </dgm:pt>
    <dgm:pt modelId="{1CC59D65-BAAB-41D8-A3EF-559FA7708FAA}" type="pres">
      <dgm:prSet presAssocID="{E9A28760-60F1-4D7B-BC23-661A63316A6B}" presName="level3hierChild" presStyleCnt="0"/>
      <dgm:spPr/>
    </dgm:pt>
    <dgm:pt modelId="{9425E60E-9737-4F3B-8A93-5FE35D93092D}" type="pres">
      <dgm:prSet presAssocID="{DCDD17FF-CEF7-43EC-AB0E-975FE400F2D5}" presName="conn2-1" presStyleLbl="parChTrans1D3" presStyleIdx="1" presStyleCnt="5"/>
      <dgm:spPr/>
      <dgm:t>
        <a:bodyPr/>
        <a:lstStyle/>
        <a:p>
          <a:endParaRPr lang="es-PE"/>
        </a:p>
      </dgm:t>
    </dgm:pt>
    <dgm:pt modelId="{326EB38C-D452-4FD9-B774-D253B520F2AB}" type="pres">
      <dgm:prSet presAssocID="{DCDD17FF-CEF7-43EC-AB0E-975FE400F2D5}" presName="connTx" presStyleLbl="parChTrans1D3" presStyleIdx="1" presStyleCnt="5"/>
      <dgm:spPr/>
      <dgm:t>
        <a:bodyPr/>
        <a:lstStyle/>
        <a:p>
          <a:endParaRPr lang="es-PE"/>
        </a:p>
      </dgm:t>
    </dgm:pt>
    <dgm:pt modelId="{A87F7A7D-BD25-4911-AB97-BB056B7A5EF8}" type="pres">
      <dgm:prSet presAssocID="{0CC6C189-C5BC-4CBD-AE6A-3B48DD31BED1}" presName="root2" presStyleCnt="0"/>
      <dgm:spPr/>
    </dgm:pt>
    <dgm:pt modelId="{4143AC39-A5E3-4377-BD95-6390E9FFF234}" type="pres">
      <dgm:prSet presAssocID="{0CC6C189-C5BC-4CBD-AE6A-3B48DD31BED1}" presName="LevelTwoTextNode" presStyleLbl="node3" presStyleIdx="1" presStyleCnt="5" custScaleX="158258" custLinFactNeighborX="11146" custLinFactNeighborY="298">
        <dgm:presLayoutVars>
          <dgm:chPref val="3"/>
        </dgm:presLayoutVars>
      </dgm:prSet>
      <dgm:spPr/>
      <dgm:t>
        <a:bodyPr/>
        <a:lstStyle/>
        <a:p>
          <a:endParaRPr lang="es-PE"/>
        </a:p>
      </dgm:t>
    </dgm:pt>
    <dgm:pt modelId="{D0E5CBFB-FBDC-40F9-8DF4-875EF483472D}" type="pres">
      <dgm:prSet presAssocID="{0CC6C189-C5BC-4CBD-AE6A-3B48DD31BED1}" presName="level3hierChild" presStyleCnt="0"/>
      <dgm:spPr/>
    </dgm:pt>
    <dgm:pt modelId="{72A894D8-A74D-4159-A898-928EFB37567B}" type="pres">
      <dgm:prSet presAssocID="{D4D73D85-5BC9-42C7-A715-08327C83F0AB}" presName="conn2-1" presStyleLbl="parChTrans1D3" presStyleIdx="2" presStyleCnt="5"/>
      <dgm:spPr/>
      <dgm:t>
        <a:bodyPr/>
        <a:lstStyle/>
        <a:p>
          <a:endParaRPr lang="es-PE"/>
        </a:p>
      </dgm:t>
    </dgm:pt>
    <dgm:pt modelId="{B99F2151-A0D4-4317-88EB-9080B34890E7}" type="pres">
      <dgm:prSet presAssocID="{D4D73D85-5BC9-42C7-A715-08327C83F0AB}" presName="connTx" presStyleLbl="parChTrans1D3" presStyleIdx="2" presStyleCnt="5"/>
      <dgm:spPr/>
      <dgm:t>
        <a:bodyPr/>
        <a:lstStyle/>
        <a:p>
          <a:endParaRPr lang="es-PE"/>
        </a:p>
      </dgm:t>
    </dgm:pt>
    <dgm:pt modelId="{C8D0FBDD-E22D-4DD7-907E-47D1067217F7}" type="pres">
      <dgm:prSet presAssocID="{44420B86-06A7-4571-AC9C-D7EEC32801A3}" presName="root2" presStyleCnt="0"/>
      <dgm:spPr/>
    </dgm:pt>
    <dgm:pt modelId="{534D4178-A77F-492C-A2A5-F7D2E6E7C4A4}" type="pres">
      <dgm:prSet presAssocID="{44420B86-06A7-4571-AC9C-D7EEC32801A3}" presName="LevelTwoTextNode" presStyleLbl="node3" presStyleIdx="2" presStyleCnt="5" custScaleX="160258" custLinFactNeighborX="8504" custLinFactNeighborY="-798">
        <dgm:presLayoutVars>
          <dgm:chPref val="3"/>
        </dgm:presLayoutVars>
      </dgm:prSet>
      <dgm:spPr/>
      <dgm:t>
        <a:bodyPr/>
        <a:lstStyle/>
        <a:p>
          <a:endParaRPr lang="es-PE"/>
        </a:p>
      </dgm:t>
    </dgm:pt>
    <dgm:pt modelId="{BA053B0A-EF9C-43A6-80F5-B5100A79165D}" type="pres">
      <dgm:prSet presAssocID="{44420B86-06A7-4571-AC9C-D7EEC32801A3}" presName="level3hierChild" presStyleCnt="0"/>
      <dgm:spPr/>
    </dgm:pt>
    <dgm:pt modelId="{DBD46CA1-8C96-42C6-9728-379A493946DF}" type="pres">
      <dgm:prSet presAssocID="{A349FCC0-9CAD-4B8A-BBC4-5A50D8C18833}" presName="conn2-1" presStyleLbl="parChTrans1D3" presStyleIdx="3" presStyleCnt="5"/>
      <dgm:spPr/>
      <dgm:t>
        <a:bodyPr/>
        <a:lstStyle/>
        <a:p>
          <a:endParaRPr lang="es-PE"/>
        </a:p>
      </dgm:t>
    </dgm:pt>
    <dgm:pt modelId="{67A92F69-191F-4E7F-A468-C8A3F5CF4BA0}" type="pres">
      <dgm:prSet presAssocID="{A349FCC0-9CAD-4B8A-BBC4-5A50D8C18833}" presName="connTx" presStyleLbl="parChTrans1D3" presStyleIdx="3" presStyleCnt="5"/>
      <dgm:spPr/>
      <dgm:t>
        <a:bodyPr/>
        <a:lstStyle/>
        <a:p>
          <a:endParaRPr lang="es-PE"/>
        </a:p>
      </dgm:t>
    </dgm:pt>
    <dgm:pt modelId="{D69DAEFF-816B-4ECC-9F73-C18B826D8026}" type="pres">
      <dgm:prSet presAssocID="{06D74417-9FB5-4A17-9216-8873C83C40C7}" presName="root2" presStyleCnt="0"/>
      <dgm:spPr/>
    </dgm:pt>
    <dgm:pt modelId="{7BD3D3A9-20E0-4307-A951-7DC8EBFA1644}" type="pres">
      <dgm:prSet presAssocID="{06D74417-9FB5-4A17-9216-8873C83C40C7}" presName="LevelTwoTextNode" presStyleLbl="node3" presStyleIdx="3" presStyleCnt="5" custScaleX="160258" custLinFactNeighborX="8504" custLinFactNeighborY="-977">
        <dgm:presLayoutVars>
          <dgm:chPref val="3"/>
        </dgm:presLayoutVars>
      </dgm:prSet>
      <dgm:spPr/>
      <dgm:t>
        <a:bodyPr/>
        <a:lstStyle/>
        <a:p>
          <a:endParaRPr lang="es-PE"/>
        </a:p>
      </dgm:t>
    </dgm:pt>
    <dgm:pt modelId="{A9996BD0-E03A-465D-9A33-D0D32D6C567C}" type="pres">
      <dgm:prSet presAssocID="{06D74417-9FB5-4A17-9216-8873C83C40C7}" presName="level3hierChild" presStyleCnt="0"/>
      <dgm:spPr/>
    </dgm:pt>
    <dgm:pt modelId="{5EE96C7C-224D-40AF-B030-AD9BCF2E9646}" type="pres">
      <dgm:prSet presAssocID="{E8096FA8-A088-4B8E-BF73-A9083B7DFDF4}" presName="conn2-1" presStyleLbl="parChTrans1D3" presStyleIdx="4" presStyleCnt="5"/>
      <dgm:spPr/>
      <dgm:t>
        <a:bodyPr/>
        <a:lstStyle/>
        <a:p>
          <a:endParaRPr lang="es-PE"/>
        </a:p>
      </dgm:t>
    </dgm:pt>
    <dgm:pt modelId="{0FD6D088-95EC-4B11-852B-8F4BA919A660}" type="pres">
      <dgm:prSet presAssocID="{E8096FA8-A088-4B8E-BF73-A9083B7DFDF4}" presName="connTx" presStyleLbl="parChTrans1D3" presStyleIdx="4" presStyleCnt="5"/>
      <dgm:spPr/>
      <dgm:t>
        <a:bodyPr/>
        <a:lstStyle/>
        <a:p>
          <a:endParaRPr lang="es-PE"/>
        </a:p>
      </dgm:t>
    </dgm:pt>
    <dgm:pt modelId="{4AC22CD9-52E1-4854-A73C-4FB30B0B0B5A}" type="pres">
      <dgm:prSet presAssocID="{66DA711A-D333-4D25-8DD8-4B1C0757E0EE}" presName="root2" presStyleCnt="0"/>
      <dgm:spPr/>
    </dgm:pt>
    <dgm:pt modelId="{E45C06EF-68C7-4E3F-ACCF-E6CDB3266CA0}" type="pres">
      <dgm:prSet presAssocID="{66DA711A-D333-4D25-8DD8-4B1C0757E0EE}" presName="LevelTwoTextNode" presStyleLbl="node3" presStyleIdx="4" presStyleCnt="5" custScaleX="162258" custLinFactNeighborX="11919" custLinFactNeighborY="-1157">
        <dgm:presLayoutVars>
          <dgm:chPref val="3"/>
        </dgm:presLayoutVars>
      </dgm:prSet>
      <dgm:spPr/>
      <dgm:t>
        <a:bodyPr/>
        <a:lstStyle/>
        <a:p>
          <a:endParaRPr lang="es-PE"/>
        </a:p>
      </dgm:t>
    </dgm:pt>
    <dgm:pt modelId="{94C3A73B-267D-4B09-9359-BC47B7B46512}" type="pres">
      <dgm:prSet presAssocID="{66DA711A-D333-4D25-8DD8-4B1C0757E0EE}" presName="level3hierChild" presStyleCnt="0"/>
      <dgm:spPr/>
    </dgm:pt>
  </dgm:ptLst>
  <dgm:cxnLst>
    <dgm:cxn modelId="{144D8B01-6805-4A5F-9104-BE9A208045ED}" type="presOf" srcId="{E8096FA8-A088-4B8E-BF73-A9083B7DFDF4}" destId="{5EE96C7C-224D-40AF-B030-AD9BCF2E9646}" srcOrd="0" destOrd="0" presId="urn:microsoft.com/office/officeart/2005/8/layout/hierarchy2"/>
    <dgm:cxn modelId="{1292F5D3-85DF-42FC-8470-35540C281A44}" type="presOf" srcId="{E8096FA8-A088-4B8E-BF73-A9083B7DFDF4}" destId="{0FD6D088-95EC-4B11-852B-8F4BA919A660}" srcOrd="1" destOrd="0" presId="urn:microsoft.com/office/officeart/2005/8/layout/hierarchy2"/>
    <dgm:cxn modelId="{9F3BC0DD-B611-4ADF-B4C7-85132F9E2C36}" type="presOf" srcId="{D4D73D85-5BC9-42C7-A715-08327C83F0AB}" destId="{72A894D8-A74D-4159-A898-928EFB37567B}" srcOrd="0" destOrd="0" presId="urn:microsoft.com/office/officeart/2005/8/layout/hierarchy2"/>
    <dgm:cxn modelId="{CE9A5FA2-2D04-443B-B906-4029F110567A}" type="presOf" srcId="{4B41B715-7CCF-4D21-B6C3-67AB4ECCA2C8}" destId="{455BA73A-71C9-46FE-B011-4459671F7B2E}" srcOrd="0" destOrd="0" presId="urn:microsoft.com/office/officeart/2005/8/layout/hierarchy2"/>
    <dgm:cxn modelId="{A3C2F84A-70B5-4649-BBD7-36A3178ACC20}" srcId="{24F1EF35-3FD1-4871-883F-439D96F02254}" destId="{0CC6C189-C5BC-4CBD-AE6A-3B48DD31BED1}" srcOrd="1" destOrd="0" parTransId="{DCDD17FF-CEF7-43EC-AB0E-975FE400F2D5}" sibTransId="{36A9E958-A9C7-4FC9-A092-87E611C8298F}"/>
    <dgm:cxn modelId="{7EB7AEE4-AD79-467A-8807-5FAA687257D8}" type="presOf" srcId="{24F1EF35-3FD1-4871-883F-439D96F02254}" destId="{81B4EE4D-CBB3-4376-830B-F42236FF8820}" srcOrd="0" destOrd="0" presId="urn:microsoft.com/office/officeart/2005/8/layout/hierarchy2"/>
    <dgm:cxn modelId="{0AE8F341-37E9-497A-B0A3-DFEFE1763066}" srcId="{24F1EF35-3FD1-4871-883F-439D96F02254}" destId="{44420B86-06A7-4571-AC9C-D7EEC32801A3}" srcOrd="2" destOrd="0" parTransId="{D4D73D85-5BC9-42C7-A715-08327C83F0AB}" sibTransId="{ACEFC7C8-81A4-4298-B823-17F2C8E0824D}"/>
    <dgm:cxn modelId="{97E5D501-747B-46ED-8408-135A4571840A}" type="presOf" srcId="{0CC6C189-C5BC-4CBD-AE6A-3B48DD31BED1}" destId="{4143AC39-A5E3-4377-BD95-6390E9FFF234}" srcOrd="0" destOrd="0" presId="urn:microsoft.com/office/officeart/2005/8/layout/hierarchy2"/>
    <dgm:cxn modelId="{CE025A7A-64BE-4FBC-A460-E0F11509D6F9}" type="presOf" srcId="{4B41B715-7CCF-4D21-B6C3-67AB4ECCA2C8}" destId="{885AC7F6-E79D-4851-9A64-E8B0E780D9EC}" srcOrd="1" destOrd="0" presId="urn:microsoft.com/office/officeart/2005/8/layout/hierarchy2"/>
    <dgm:cxn modelId="{91F50439-5320-4A83-BE53-92E88EA83611}" type="presOf" srcId="{66DA711A-D333-4D25-8DD8-4B1C0757E0EE}" destId="{E45C06EF-68C7-4E3F-ACCF-E6CDB3266CA0}" srcOrd="0" destOrd="0" presId="urn:microsoft.com/office/officeart/2005/8/layout/hierarchy2"/>
    <dgm:cxn modelId="{B2F606EB-6130-4F33-BC9F-89C67BB2F88E}" type="presOf" srcId="{44420B86-06A7-4571-AC9C-D7EEC32801A3}" destId="{534D4178-A77F-492C-A2A5-F7D2E6E7C4A4}" srcOrd="0" destOrd="0" presId="urn:microsoft.com/office/officeart/2005/8/layout/hierarchy2"/>
    <dgm:cxn modelId="{96AD49A8-86A5-418B-8C12-5908E3C5CFC8}" srcId="{24F1EF35-3FD1-4871-883F-439D96F02254}" destId="{E9A28760-60F1-4D7B-BC23-661A63316A6B}" srcOrd="0" destOrd="0" parTransId="{4B41B715-7CCF-4D21-B6C3-67AB4ECCA2C8}" sibTransId="{0A529B60-8A21-4E47-A1C3-3500028D7C03}"/>
    <dgm:cxn modelId="{F307E038-FC26-4F15-87E7-E5654B64F8ED}" type="presOf" srcId="{309B1E8B-15C1-403A-92D4-1926AC187C8C}" destId="{0E59AD09-E804-4E7C-B340-5EF9231D694F}" srcOrd="0" destOrd="0" presId="urn:microsoft.com/office/officeart/2005/8/layout/hierarchy2"/>
    <dgm:cxn modelId="{335E4825-4340-4B50-9DF4-D5B1AB639D17}" srcId="{24F1EF35-3FD1-4871-883F-439D96F02254}" destId="{06D74417-9FB5-4A17-9216-8873C83C40C7}" srcOrd="3" destOrd="0" parTransId="{A349FCC0-9CAD-4B8A-BBC4-5A50D8C18833}" sibTransId="{EEC5848C-9348-46B7-B97F-56D32EA46570}"/>
    <dgm:cxn modelId="{6EC66B2A-762F-4221-A398-B6F71F94944F}" type="presOf" srcId="{5341E5FD-D708-4E06-8AC9-C0C90F128D1A}" destId="{BE834199-3993-4A28-B6E1-8193D278A213}" srcOrd="0" destOrd="0" presId="urn:microsoft.com/office/officeart/2005/8/layout/hierarchy2"/>
    <dgm:cxn modelId="{28777FEF-DF5F-4C55-BA2B-04CF6DD1483A}" type="presOf" srcId="{DCDD17FF-CEF7-43EC-AB0E-975FE400F2D5}" destId="{326EB38C-D452-4FD9-B774-D253B520F2AB}" srcOrd="1" destOrd="0" presId="urn:microsoft.com/office/officeart/2005/8/layout/hierarchy2"/>
    <dgm:cxn modelId="{8A124607-A6FE-43F5-ADFE-AC3AB9C05B74}" type="presOf" srcId="{5341E5FD-D708-4E06-8AC9-C0C90F128D1A}" destId="{31DEEB75-3F31-453B-9443-29985B3BF3C8}" srcOrd="1" destOrd="0" presId="urn:microsoft.com/office/officeart/2005/8/layout/hierarchy2"/>
    <dgm:cxn modelId="{C8ACA5F0-816C-4E64-98DB-E9B0294EF2D2}" type="presOf" srcId="{A349FCC0-9CAD-4B8A-BBC4-5A50D8C18833}" destId="{67A92F69-191F-4E7F-A468-C8A3F5CF4BA0}" srcOrd="1" destOrd="0" presId="urn:microsoft.com/office/officeart/2005/8/layout/hierarchy2"/>
    <dgm:cxn modelId="{6BA29220-73B3-4AA7-8C4E-2B1967547964}" type="presOf" srcId="{06D74417-9FB5-4A17-9216-8873C83C40C7}" destId="{7BD3D3A9-20E0-4307-A951-7DC8EBFA1644}" srcOrd="0" destOrd="0" presId="urn:microsoft.com/office/officeart/2005/8/layout/hierarchy2"/>
    <dgm:cxn modelId="{B611BD97-3644-4119-966A-163C1BC54296}" type="presOf" srcId="{D4D73D85-5BC9-42C7-A715-08327C83F0AB}" destId="{B99F2151-A0D4-4317-88EB-9080B34890E7}" srcOrd="1" destOrd="0" presId="urn:microsoft.com/office/officeart/2005/8/layout/hierarchy2"/>
    <dgm:cxn modelId="{5E79AABB-F820-4D36-9871-0FE79D301930}" type="presOf" srcId="{3DF790BC-6FBA-4E47-9E40-7658B455BCED}" destId="{FE5C08F9-C473-4C2E-9EFA-531CE6AFCF43}" srcOrd="0" destOrd="0" presId="urn:microsoft.com/office/officeart/2005/8/layout/hierarchy2"/>
    <dgm:cxn modelId="{E8A892A6-91D2-460F-A402-0E2628D92940}" srcId="{24F1EF35-3FD1-4871-883F-439D96F02254}" destId="{66DA711A-D333-4D25-8DD8-4B1C0757E0EE}" srcOrd="4" destOrd="0" parTransId="{E8096FA8-A088-4B8E-BF73-A9083B7DFDF4}" sibTransId="{3247410E-CCED-4015-905C-FA10CB5B15D3}"/>
    <dgm:cxn modelId="{024F6F1E-D10C-41BB-85C5-C2E75E0CE74C}" srcId="{309B1E8B-15C1-403A-92D4-1926AC187C8C}" destId="{3DF790BC-6FBA-4E47-9E40-7658B455BCED}" srcOrd="0" destOrd="0" parTransId="{9449A46A-1B83-49A1-A526-BCDD89A98CD1}" sibTransId="{C0A564C7-1558-403D-BF9E-7A31CC26578A}"/>
    <dgm:cxn modelId="{3DD7F4C9-5420-4BFA-A731-857CCD3BEDE6}" type="presOf" srcId="{DCDD17FF-CEF7-43EC-AB0E-975FE400F2D5}" destId="{9425E60E-9737-4F3B-8A93-5FE35D93092D}" srcOrd="0" destOrd="0" presId="urn:microsoft.com/office/officeart/2005/8/layout/hierarchy2"/>
    <dgm:cxn modelId="{8BFC5931-73EB-4159-A175-1884EC50CE40}" type="presOf" srcId="{E9A28760-60F1-4D7B-BC23-661A63316A6B}" destId="{8BCBC304-BC64-4EFC-8808-615803DE75BB}" srcOrd="0" destOrd="0" presId="urn:microsoft.com/office/officeart/2005/8/layout/hierarchy2"/>
    <dgm:cxn modelId="{B21B5ADF-67FE-4A24-AABB-BEA38ED2E24C}" srcId="{3DF790BC-6FBA-4E47-9E40-7658B455BCED}" destId="{24F1EF35-3FD1-4871-883F-439D96F02254}" srcOrd="0" destOrd="0" parTransId="{5341E5FD-D708-4E06-8AC9-C0C90F128D1A}" sibTransId="{666E2A16-B087-453E-8B8B-21F99A805966}"/>
    <dgm:cxn modelId="{3127C3C8-7794-40B5-880F-0D263B012B10}" type="presOf" srcId="{A349FCC0-9CAD-4B8A-BBC4-5A50D8C18833}" destId="{DBD46CA1-8C96-42C6-9728-379A493946DF}" srcOrd="0" destOrd="0" presId="urn:microsoft.com/office/officeart/2005/8/layout/hierarchy2"/>
    <dgm:cxn modelId="{B01B92C0-70DF-4C67-B563-C72DA66CAB17}" type="presParOf" srcId="{0E59AD09-E804-4E7C-B340-5EF9231D694F}" destId="{DD469684-4582-48E3-B4CE-E2BA1596299F}" srcOrd="0" destOrd="0" presId="urn:microsoft.com/office/officeart/2005/8/layout/hierarchy2"/>
    <dgm:cxn modelId="{EB33EB20-95F1-4F6F-BC6F-8E8C9C69913A}" type="presParOf" srcId="{DD469684-4582-48E3-B4CE-E2BA1596299F}" destId="{FE5C08F9-C473-4C2E-9EFA-531CE6AFCF43}" srcOrd="0" destOrd="0" presId="urn:microsoft.com/office/officeart/2005/8/layout/hierarchy2"/>
    <dgm:cxn modelId="{570CFCD1-8B57-49B7-9452-7A544E23CB62}" type="presParOf" srcId="{DD469684-4582-48E3-B4CE-E2BA1596299F}" destId="{988FA5D2-EC43-4C95-A609-AA5CAEB2E25D}" srcOrd="1" destOrd="0" presId="urn:microsoft.com/office/officeart/2005/8/layout/hierarchy2"/>
    <dgm:cxn modelId="{0350EB8B-1A1D-461B-9A7E-1DD5AD0055C0}" type="presParOf" srcId="{988FA5D2-EC43-4C95-A609-AA5CAEB2E25D}" destId="{BE834199-3993-4A28-B6E1-8193D278A213}" srcOrd="0" destOrd="0" presId="urn:microsoft.com/office/officeart/2005/8/layout/hierarchy2"/>
    <dgm:cxn modelId="{4C735DCF-99FF-497F-8089-A3C385951D10}" type="presParOf" srcId="{BE834199-3993-4A28-B6E1-8193D278A213}" destId="{31DEEB75-3F31-453B-9443-29985B3BF3C8}" srcOrd="0" destOrd="0" presId="urn:microsoft.com/office/officeart/2005/8/layout/hierarchy2"/>
    <dgm:cxn modelId="{582C66E2-9222-4751-B6FA-EEA0A88A68AD}" type="presParOf" srcId="{988FA5D2-EC43-4C95-A609-AA5CAEB2E25D}" destId="{941838FF-6434-4038-8302-B3A3AE89EA00}" srcOrd="1" destOrd="0" presId="urn:microsoft.com/office/officeart/2005/8/layout/hierarchy2"/>
    <dgm:cxn modelId="{34372A9C-A6A7-49CC-8938-0B4ED55C5A2F}" type="presParOf" srcId="{941838FF-6434-4038-8302-B3A3AE89EA00}" destId="{81B4EE4D-CBB3-4376-830B-F42236FF8820}" srcOrd="0" destOrd="0" presId="urn:microsoft.com/office/officeart/2005/8/layout/hierarchy2"/>
    <dgm:cxn modelId="{24A104EE-0F68-4C2C-980A-579DC0A35745}" type="presParOf" srcId="{941838FF-6434-4038-8302-B3A3AE89EA00}" destId="{24AB8FD3-7EF8-4E57-BD67-9523901A7833}" srcOrd="1" destOrd="0" presId="urn:microsoft.com/office/officeart/2005/8/layout/hierarchy2"/>
    <dgm:cxn modelId="{41F304D5-5494-4B92-AE98-3300344772B6}" type="presParOf" srcId="{24AB8FD3-7EF8-4E57-BD67-9523901A7833}" destId="{455BA73A-71C9-46FE-B011-4459671F7B2E}" srcOrd="0" destOrd="0" presId="urn:microsoft.com/office/officeart/2005/8/layout/hierarchy2"/>
    <dgm:cxn modelId="{7918DA67-24F2-46F7-A679-5490A02FB2AA}" type="presParOf" srcId="{455BA73A-71C9-46FE-B011-4459671F7B2E}" destId="{885AC7F6-E79D-4851-9A64-E8B0E780D9EC}" srcOrd="0" destOrd="0" presId="urn:microsoft.com/office/officeart/2005/8/layout/hierarchy2"/>
    <dgm:cxn modelId="{13A7141E-451B-4D11-84B0-2A1193B6116B}" type="presParOf" srcId="{24AB8FD3-7EF8-4E57-BD67-9523901A7833}" destId="{A1ADE9B0-F2AE-48AE-AE15-F40A40616D72}" srcOrd="1" destOrd="0" presId="urn:microsoft.com/office/officeart/2005/8/layout/hierarchy2"/>
    <dgm:cxn modelId="{9B4FAC6B-3F20-4917-97CE-D7B8A167B9C5}" type="presParOf" srcId="{A1ADE9B0-F2AE-48AE-AE15-F40A40616D72}" destId="{8BCBC304-BC64-4EFC-8808-615803DE75BB}" srcOrd="0" destOrd="0" presId="urn:microsoft.com/office/officeart/2005/8/layout/hierarchy2"/>
    <dgm:cxn modelId="{30643CAD-78C7-429F-BC1B-01AFE4B4A8C9}" type="presParOf" srcId="{A1ADE9B0-F2AE-48AE-AE15-F40A40616D72}" destId="{1CC59D65-BAAB-41D8-A3EF-559FA7708FAA}" srcOrd="1" destOrd="0" presId="urn:microsoft.com/office/officeart/2005/8/layout/hierarchy2"/>
    <dgm:cxn modelId="{B896840B-4DFA-4A7F-846D-AFED1B662782}" type="presParOf" srcId="{24AB8FD3-7EF8-4E57-BD67-9523901A7833}" destId="{9425E60E-9737-4F3B-8A93-5FE35D93092D}" srcOrd="2" destOrd="0" presId="urn:microsoft.com/office/officeart/2005/8/layout/hierarchy2"/>
    <dgm:cxn modelId="{F7579BD6-01BF-4F3D-B706-D9E2CFEB1E45}" type="presParOf" srcId="{9425E60E-9737-4F3B-8A93-5FE35D93092D}" destId="{326EB38C-D452-4FD9-B774-D253B520F2AB}" srcOrd="0" destOrd="0" presId="urn:microsoft.com/office/officeart/2005/8/layout/hierarchy2"/>
    <dgm:cxn modelId="{D816EDBF-3FFA-4409-BF42-CAD9675EE8AD}" type="presParOf" srcId="{24AB8FD3-7EF8-4E57-BD67-9523901A7833}" destId="{A87F7A7D-BD25-4911-AB97-BB056B7A5EF8}" srcOrd="3" destOrd="0" presId="urn:microsoft.com/office/officeart/2005/8/layout/hierarchy2"/>
    <dgm:cxn modelId="{12D148CD-9207-4590-AAD0-87D73F227DD3}" type="presParOf" srcId="{A87F7A7D-BD25-4911-AB97-BB056B7A5EF8}" destId="{4143AC39-A5E3-4377-BD95-6390E9FFF234}" srcOrd="0" destOrd="0" presId="urn:microsoft.com/office/officeart/2005/8/layout/hierarchy2"/>
    <dgm:cxn modelId="{81ABD8CD-ED76-439A-8E11-C1E5CF3A444C}" type="presParOf" srcId="{A87F7A7D-BD25-4911-AB97-BB056B7A5EF8}" destId="{D0E5CBFB-FBDC-40F9-8DF4-875EF483472D}" srcOrd="1" destOrd="0" presId="urn:microsoft.com/office/officeart/2005/8/layout/hierarchy2"/>
    <dgm:cxn modelId="{FE10EDA8-E9FC-47C4-9C8C-2CFF3456A476}" type="presParOf" srcId="{24AB8FD3-7EF8-4E57-BD67-9523901A7833}" destId="{72A894D8-A74D-4159-A898-928EFB37567B}" srcOrd="4" destOrd="0" presId="urn:microsoft.com/office/officeart/2005/8/layout/hierarchy2"/>
    <dgm:cxn modelId="{FBA33330-5213-4F86-ABB3-526704C92BF7}" type="presParOf" srcId="{72A894D8-A74D-4159-A898-928EFB37567B}" destId="{B99F2151-A0D4-4317-88EB-9080B34890E7}" srcOrd="0" destOrd="0" presId="urn:microsoft.com/office/officeart/2005/8/layout/hierarchy2"/>
    <dgm:cxn modelId="{3E4E16B0-08FF-4B2A-A214-5558452BF667}" type="presParOf" srcId="{24AB8FD3-7EF8-4E57-BD67-9523901A7833}" destId="{C8D0FBDD-E22D-4DD7-907E-47D1067217F7}" srcOrd="5" destOrd="0" presId="urn:microsoft.com/office/officeart/2005/8/layout/hierarchy2"/>
    <dgm:cxn modelId="{771BC8D1-5AC8-46CA-B814-C01643BB0687}" type="presParOf" srcId="{C8D0FBDD-E22D-4DD7-907E-47D1067217F7}" destId="{534D4178-A77F-492C-A2A5-F7D2E6E7C4A4}" srcOrd="0" destOrd="0" presId="urn:microsoft.com/office/officeart/2005/8/layout/hierarchy2"/>
    <dgm:cxn modelId="{9F403266-764A-4472-92AA-015A1B19FFF4}" type="presParOf" srcId="{C8D0FBDD-E22D-4DD7-907E-47D1067217F7}" destId="{BA053B0A-EF9C-43A6-80F5-B5100A79165D}" srcOrd="1" destOrd="0" presId="urn:microsoft.com/office/officeart/2005/8/layout/hierarchy2"/>
    <dgm:cxn modelId="{487DF476-33D9-4730-A0E5-8F488EC27C98}" type="presParOf" srcId="{24AB8FD3-7EF8-4E57-BD67-9523901A7833}" destId="{DBD46CA1-8C96-42C6-9728-379A493946DF}" srcOrd="6" destOrd="0" presId="urn:microsoft.com/office/officeart/2005/8/layout/hierarchy2"/>
    <dgm:cxn modelId="{70914F02-A7C2-486B-A232-7FF7D382624D}" type="presParOf" srcId="{DBD46CA1-8C96-42C6-9728-379A493946DF}" destId="{67A92F69-191F-4E7F-A468-C8A3F5CF4BA0}" srcOrd="0" destOrd="0" presId="urn:microsoft.com/office/officeart/2005/8/layout/hierarchy2"/>
    <dgm:cxn modelId="{648F737B-CA90-4F61-9744-EE1259C98318}" type="presParOf" srcId="{24AB8FD3-7EF8-4E57-BD67-9523901A7833}" destId="{D69DAEFF-816B-4ECC-9F73-C18B826D8026}" srcOrd="7" destOrd="0" presId="urn:microsoft.com/office/officeart/2005/8/layout/hierarchy2"/>
    <dgm:cxn modelId="{CDFDCD1C-3011-4FF1-BEE3-DFD37F794618}" type="presParOf" srcId="{D69DAEFF-816B-4ECC-9F73-C18B826D8026}" destId="{7BD3D3A9-20E0-4307-A951-7DC8EBFA1644}" srcOrd="0" destOrd="0" presId="urn:microsoft.com/office/officeart/2005/8/layout/hierarchy2"/>
    <dgm:cxn modelId="{DD561F26-012D-4BE7-AA3C-577A320E5E03}" type="presParOf" srcId="{D69DAEFF-816B-4ECC-9F73-C18B826D8026}" destId="{A9996BD0-E03A-465D-9A33-D0D32D6C567C}" srcOrd="1" destOrd="0" presId="urn:microsoft.com/office/officeart/2005/8/layout/hierarchy2"/>
    <dgm:cxn modelId="{01A369D1-41B3-481C-8F00-F6C836918F54}" type="presParOf" srcId="{24AB8FD3-7EF8-4E57-BD67-9523901A7833}" destId="{5EE96C7C-224D-40AF-B030-AD9BCF2E9646}" srcOrd="8" destOrd="0" presId="urn:microsoft.com/office/officeart/2005/8/layout/hierarchy2"/>
    <dgm:cxn modelId="{BB02BD39-DB69-4F54-9FD0-05382EB6710A}" type="presParOf" srcId="{5EE96C7C-224D-40AF-B030-AD9BCF2E9646}" destId="{0FD6D088-95EC-4B11-852B-8F4BA919A660}" srcOrd="0" destOrd="0" presId="urn:microsoft.com/office/officeart/2005/8/layout/hierarchy2"/>
    <dgm:cxn modelId="{DBCCB28A-2C9C-4335-81E8-D27E29504132}" type="presParOf" srcId="{24AB8FD3-7EF8-4E57-BD67-9523901A7833}" destId="{4AC22CD9-52E1-4854-A73C-4FB30B0B0B5A}" srcOrd="9" destOrd="0" presId="urn:microsoft.com/office/officeart/2005/8/layout/hierarchy2"/>
    <dgm:cxn modelId="{E264E270-0034-4B1D-A7EB-9CAB35737F52}" type="presParOf" srcId="{4AC22CD9-52E1-4854-A73C-4FB30B0B0B5A}" destId="{E45C06EF-68C7-4E3F-ACCF-E6CDB3266CA0}" srcOrd="0" destOrd="0" presId="urn:microsoft.com/office/officeart/2005/8/layout/hierarchy2"/>
    <dgm:cxn modelId="{A009F672-2A4D-4AEA-A8A2-6CF359C3B352}" type="presParOf" srcId="{4AC22CD9-52E1-4854-A73C-4FB30B0B0B5A}" destId="{94C3A73B-267D-4B09-9359-BC47B7B46512}" srcOrd="1" destOrd="0" presId="urn:microsoft.com/office/officeart/2005/8/layout/hierarchy2"/>
  </dgm:cxnLst>
  <dgm:bg/>
  <dgm:whole/>
</dgm:dataModel>
</file>

<file path=ppt/diagrams/data31.xml><?xml version="1.0" encoding="utf-8"?>
<dgm:dataModel xmlns:dgm="http://schemas.openxmlformats.org/drawingml/2006/diagram" xmlns:a="http://schemas.openxmlformats.org/drawingml/2006/main">
  <dgm:ptLst>
    <dgm:pt modelId="{29047F40-54D2-4295-897C-5914D1BA27DF}"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PE"/>
        </a:p>
      </dgm:t>
    </dgm:pt>
    <dgm:pt modelId="{844F8EF4-C22F-45C3-99A4-8CC4E1604079}">
      <dgm:prSet phldrT="[Texto]"/>
      <dgm:spPr>
        <a:solidFill>
          <a:schemeClr val="accent5">
            <a:lumMod val="20000"/>
            <a:lumOff val="80000"/>
          </a:schemeClr>
        </a:solidFill>
        <a:ln>
          <a:solidFill>
            <a:schemeClr val="accent1"/>
          </a:solidFill>
        </a:ln>
      </dgm:spPr>
      <dgm:t>
        <a:bodyPr/>
        <a:lstStyle/>
        <a:p>
          <a:r>
            <a:rPr lang="es-PE" b="1" dirty="0" smtClean="0">
              <a:solidFill>
                <a:schemeClr val="tx1">
                  <a:lumMod val="75000"/>
                </a:schemeClr>
              </a:solidFill>
            </a:rPr>
            <a:t>INCORPORACIÓN Y PERÍODO DE PRUEBA</a:t>
          </a:r>
          <a:endParaRPr lang="es-PE" dirty="0">
            <a:solidFill>
              <a:schemeClr val="tx1">
                <a:lumMod val="75000"/>
              </a:schemeClr>
            </a:solidFill>
          </a:endParaRPr>
        </a:p>
      </dgm:t>
    </dgm:pt>
    <dgm:pt modelId="{D006D92A-42A4-401A-BA9C-28CDCB0719B7}" type="parTrans" cxnId="{8FE95CB2-092B-4EC7-BABC-60982E1D23B8}">
      <dgm:prSet/>
      <dgm:spPr/>
      <dgm:t>
        <a:bodyPr/>
        <a:lstStyle/>
        <a:p>
          <a:endParaRPr lang="es-PE"/>
        </a:p>
      </dgm:t>
    </dgm:pt>
    <dgm:pt modelId="{88701DDC-4CE4-4148-912A-EC3597205217}" type="sibTrans" cxnId="{8FE95CB2-092B-4EC7-BABC-60982E1D23B8}">
      <dgm:prSet/>
      <dgm:spPr/>
      <dgm:t>
        <a:bodyPr/>
        <a:lstStyle/>
        <a:p>
          <a:endParaRPr lang="es-PE"/>
        </a:p>
      </dgm:t>
    </dgm:pt>
    <dgm:pt modelId="{76D6B716-8546-4D88-AAC2-634079FDE51B}">
      <dgm:prSet phldrT="[Texto]"/>
      <dgm:spPr/>
      <dgm:t>
        <a:bodyPr/>
        <a:lstStyle/>
        <a:p>
          <a:r>
            <a:rPr lang="es-PE" dirty="0" smtClean="0">
              <a:solidFill>
                <a:schemeClr val="tx2">
                  <a:lumMod val="50000"/>
                </a:schemeClr>
              </a:solidFill>
            </a:rPr>
            <a:t>Ingresan mediante concurso público de méritos.</a:t>
          </a:r>
          <a:endParaRPr lang="es-PE" dirty="0"/>
        </a:p>
      </dgm:t>
    </dgm:pt>
    <dgm:pt modelId="{CD4F64E0-9BDF-451E-9E96-DBFD66CAE6D2}" type="parTrans" cxnId="{33CAE1B2-3EF5-4237-B9BF-3534509F8103}">
      <dgm:prSet/>
      <dgm:spPr/>
      <dgm:t>
        <a:bodyPr/>
        <a:lstStyle/>
        <a:p>
          <a:endParaRPr lang="es-PE"/>
        </a:p>
      </dgm:t>
    </dgm:pt>
    <dgm:pt modelId="{1C068C51-AEA2-4F0B-804C-72C7B8BCD2FE}" type="sibTrans" cxnId="{33CAE1B2-3EF5-4237-B9BF-3534509F8103}">
      <dgm:prSet/>
      <dgm:spPr/>
      <dgm:t>
        <a:bodyPr/>
        <a:lstStyle/>
        <a:p>
          <a:endParaRPr lang="es-PE"/>
        </a:p>
      </dgm:t>
    </dgm:pt>
    <dgm:pt modelId="{8D43092A-EEFF-4BF5-86AC-21CB44120C88}">
      <dgm:prSet/>
      <dgm:spPr/>
      <dgm:t>
        <a:bodyPr/>
        <a:lstStyle/>
        <a:p>
          <a:r>
            <a:rPr lang="es-PE" dirty="0" smtClean="0">
              <a:solidFill>
                <a:schemeClr val="tx2">
                  <a:lumMod val="50000"/>
                </a:schemeClr>
              </a:solidFill>
            </a:rPr>
            <a:t>En caso de convocatoria a procesos de selección  a plazo indeterminado, el ganador debe pasar por un período de prueba no mayor a 3 meses y si no es superado por el servidor, la relación con el servicio civil termina.</a:t>
          </a:r>
        </a:p>
      </dgm:t>
    </dgm:pt>
    <dgm:pt modelId="{DBD06809-5F53-4438-9C6A-96EC3260BB7E}" type="parTrans" cxnId="{BB47CCC3-CE54-4B69-9C38-CCA6F014DAD6}">
      <dgm:prSet/>
      <dgm:spPr/>
      <dgm:t>
        <a:bodyPr/>
        <a:lstStyle/>
        <a:p>
          <a:endParaRPr lang="es-PE"/>
        </a:p>
      </dgm:t>
    </dgm:pt>
    <dgm:pt modelId="{79135CF8-54FA-4BB6-AE10-BCAB4798627E}" type="sibTrans" cxnId="{BB47CCC3-CE54-4B69-9C38-CCA6F014DAD6}">
      <dgm:prSet/>
      <dgm:spPr/>
      <dgm:t>
        <a:bodyPr/>
        <a:lstStyle/>
        <a:p>
          <a:endParaRPr lang="es-PE"/>
        </a:p>
      </dgm:t>
    </dgm:pt>
    <dgm:pt modelId="{5041AC6F-C45D-4B74-820A-A49BC3E756E4}" type="pres">
      <dgm:prSet presAssocID="{29047F40-54D2-4295-897C-5914D1BA27DF}" presName="composite" presStyleCnt="0">
        <dgm:presLayoutVars>
          <dgm:chMax val="5"/>
          <dgm:dir/>
          <dgm:animLvl val="ctr"/>
          <dgm:resizeHandles val="exact"/>
        </dgm:presLayoutVars>
      </dgm:prSet>
      <dgm:spPr/>
      <dgm:t>
        <a:bodyPr/>
        <a:lstStyle/>
        <a:p>
          <a:endParaRPr lang="es-PE"/>
        </a:p>
      </dgm:t>
    </dgm:pt>
    <dgm:pt modelId="{8E45153A-A7D8-457E-B1B3-E64012411BBE}" type="pres">
      <dgm:prSet presAssocID="{29047F40-54D2-4295-897C-5914D1BA27DF}" presName="cycle" presStyleCnt="0"/>
      <dgm:spPr/>
    </dgm:pt>
    <dgm:pt modelId="{676F68CD-2270-4F2B-A4F9-9E421D3C7EB4}" type="pres">
      <dgm:prSet presAssocID="{29047F40-54D2-4295-897C-5914D1BA27DF}" presName="centerShape" presStyleCnt="0"/>
      <dgm:spPr/>
    </dgm:pt>
    <dgm:pt modelId="{788E7459-C853-478B-AF05-BF5D46605CF8}" type="pres">
      <dgm:prSet presAssocID="{29047F40-54D2-4295-897C-5914D1BA27DF}" presName="connSite" presStyleLbl="node1" presStyleIdx="0" presStyleCnt="2"/>
      <dgm:spPr/>
    </dgm:pt>
    <dgm:pt modelId="{60848F85-B332-4D82-A6C3-CD74B5EB9CCB}" type="pres">
      <dgm:prSet presAssocID="{29047F40-54D2-4295-897C-5914D1BA27DF}" presName="visible" presStyleLbl="node1" presStyleIdx="0" presStyleCnt="2" custScaleY="116678" custLinFactNeighborX="1749" custLinFactNeighborY="-6221"/>
      <dgm:spPr>
        <a:blipFill rotWithShape="0">
          <a:blip xmlns:r="http://schemas.openxmlformats.org/officeDocument/2006/relationships" r:embed="rId1"/>
          <a:stretch>
            <a:fillRect/>
          </a:stretch>
        </a:blipFill>
        <a:ln>
          <a:solidFill>
            <a:schemeClr val="accent1"/>
          </a:solidFill>
        </a:ln>
      </dgm:spPr>
    </dgm:pt>
    <dgm:pt modelId="{96E9F7BE-1DAD-436A-ADA8-A10AB080888E}" type="pres">
      <dgm:prSet presAssocID="{D006D92A-42A4-401A-BA9C-28CDCB0719B7}" presName="Name25" presStyleLbl="parChTrans1D1" presStyleIdx="0" presStyleCnt="1"/>
      <dgm:spPr/>
      <dgm:t>
        <a:bodyPr/>
        <a:lstStyle/>
        <a:p>
          <a:endParaRPr lang="es-PE"/>
        </a:p>
      </dgm:t>
    </dgm:pt>
    <dgm:pt modelId="{C8CEF2BF-6F88-4A12-AF10-1B66A3F4078F}" type="pres">
      <dgm:prSet presAssocID="{844F8EF4-C22F-45C3-99A4-8CC4E1604079}" presName="node" presStyleCnt="0"/>
      <dgm:spPr/>
    </dgm:pt>
    <dgm:pt modelId="{A9298C6B-5BEE-4880-BBE0-F62AE0DCD0D6}" type="pres">
      <dgm:prSet presAssocID="{844F8EF4-C22F-45C3-99A4-8CC4E1604079}" presName="parentNode" presStyleLbl="node1" presStyleIdx="1" presStyleCnt="2" custScaleX="96994" custScaleY="125953" custLinFactNeighborX="2910" custLinFactNeighborY="-1584">
        <dgm:presLayoutVars>
          <dgm:chMax val="1"/>
          <dgm:bulletEnabled val="1"/>
        </dgm:presLayoutVars>
      </dgm:prSet>
      <dgm:spPr/>
      <dgm:t>
        <a:bodyPr/>
        <a:lstStyle/>
        <a:p>
          <a:endParaRPr lang="es-PE"/>
        </a:p>
      </dgm:t>
    </dgm:pt>
    <dgm:pt modelId="{08E1D111-A917-4A85-A666-88D8EAB86034}" type="pres">
      <dgm:prSet presAssocID="{844F8EF4-C22F-45C3-99A4-8CC4E1604079}" presName="childNode" presStyleLbl="revTx" presStyleIdx="0" presStyleCnt="1">
        <dgm:presLayoutVars>
          <dgm:bulletEnabled val="1"/>
        </dgm:presLayoutVars>
      </dgm:prSet>
      <dgm:spPr/>
      <dgm:t>
        <a:bodyPr/>
        <a:lstStyle/>
        <a:p>
          <a:endParaRPr lang="es-PE"/>
        </a:p>
      </dgm:t>
    </dgm:pt>
  </dgm:ptLst>
  <dgm:cxnLst>
    <dgm:cxn modelId="{33CAE1B2-3EF5-4237-B9BF-3534509F8103}" srcId="{844F8EF4-C22F-45C3-99A4-8CC4E1604079}" destId="{76D6B716-8546-4D88-AAC2-634079FDE51B}" srcOrd="0" destOrd="0" parTransId="{CD4F64E0-9BDF-451E-9E96-DBFD66CAE6D2}" sibTransId="{1C068C51-AEA2-4F0B-804C-72C7B8BCD2FE}"/>
    <dgm:cxn modelId="{94AA3D41-529F-4F6E-8C54-5B542E827C72}" type="presOf" srcId="{844F8EF4-C22F-45C3-99A4-8CC4E1604079}" destId="{A9298C6B-5BEE-4880-BBE0-F62AE0DCD0D6}" srcOrd="0" destOrd="0" presId="urn:microsoft.com/office/officeart/2005/8/layout/radial2"/>
    <dgm:cxn modelId="{BB47CCC3-CE54-4B69-9C38-CCA6F014DAD6}" srcId="{844F8EF4-C22F-45C3-99A4-8CC4E1604079}" destId="{8D43092A-EEFF-4BF5-86AC-21CB44120C88}" srcOrd="1" destOrd="0" parTransId="{DBD06809-5F53-4438-9C6A-96EC3260BB7E}" sibTransId="{79135CF8-54FA-4BB6-AE10-BCAB4798627E}"/>
    <dgm:cxn modelId="{00EFC5A5-E171-4CFA-B4DC-5E1775A9869A}" type="presOf" srcId="{29047F40-54D2-4295-897C-5914D1BA27DF}" destId="{5041AC6F-C45D-4B74-820A-A49BC3E756E4}" srcOrd="0" destOrd="0" presId="urn:microsoft.com/office/officeart/2005/8/layout/radial2"/>
    <dgm:cxn modelId="{81587DBE-3233-4456-B312-F7F9A5FA48A0}" type="presOf" srcId="{8D43092A-EEFF-4BF5-86AC-21CB44120C88}" destId="{08E1D111-A917-4A85-A666-88D8EAB86034}" srcOrd="0" destOrd="1" presId="urn:microsoft.com/office/officeart/2005/8/layout/radial2"/>
    <dgm:cxn modelId="{AA527EC1-AE95-49B6-84E0-BACFBA539980}" type="presOf" srcId="{76D6B716-8546-4D88-AAC2-634079FDE51B}" destId="{08E1D111-A917-4A85-A666-88D8EAB86034}" srcOrd="0" destOrd="0" presId="urn:microsoft.com/office/officeart/2005/8/layout/radial2"/>
    <dgm:cxn modelId="{E223B9C3-814E-4DF5-B7E8-EF4DCBCD83D9}" type="presOf" srcId="{D006D92A-42A4-401A-BA9C-28CDCB0719B7}" destId="{96E9F7BE-1DAD-436A-ADA8-A10AB080888E}" srcOrd="0" destOrd="0" presId="urn:microsoft.com/office/officeart/2005/8/layout/radial2"/>
    <dgm:cxn modelId="{8FE95CB2-092B-4EC7-BABC-60982E1D23B8}" srcId="{29047F40-54D2-4295-897C-5914D1BA27DF}" destId="{844F8EF4-C22F-45C3-99A4-8CC4E1604079}" srcOrd="0" destOrd="0" parTransId="{D006D92A-42A4-401A-BA9C-28CDCB0719B7}" sibTransId="{88701DDC-4CE4-4148-912A-EC3597205217}"/>
    <dgm:cxn modelId="{03B1A8F2-5011-4F46-856B-ACC6868C23ED}" type="presParOf" srcId="{5041AC6F-C45D-4B74-820A-A49BC3E756E4}" destId="{8E45153A-A7D8-457E-B1B3-E64012411BBE}" srcOrd="0" destOrd="0" presId="urn:microsoft.com/office/officeart/2005/8/layout/radial2"/>
    <dgm:cxn modelId="{4A5FE5FC-A1F4-4BE6-964E-58C3BB933CBA}" type="presParOf" srcId="{8E45153A-A7D8-457E-B1B3-E64012411BBE}" destId="{676F68CD-2270-4F2B-A4F9-9E421D3C7EB4}" srcOrd="0" destOrd="0" presId="urn:microsoft.com/office/officeart/2005/8/layout/radial2"/>
    <dgm:cxn modelId="{84EE1D50-DC1A-4824-BE05-FF445D390F06}" type="presParOf" srcId="{676F68CD-2270-4F2B-A4F9-9E421D3C7EB4}" destId="{788E7459-C853-478B-AF05-BF5D46605CF8}" srcOrd="0" destOrd="0" presId="urn:microsoft.com/office/officeart/2005/8/layout/radial2"/>
    <dgm:cxn modelId="{962D26D0-2BD9-4CC3-B7D4-8E269A44F756}" type="presParOf" srcId="{676F68CD-2270-4F2B-A4F9-9E421D3C7EB4}" destId="{60848F85-B332-4D82-A6C3-CD74B5EB9CCB}" srcOrd="1" destOrd="0" presId="urn:microsoft.com/office/officeart/2005/8/layout/radial2"/>
    <dgm:cxn modelId="{E152DCB5-DC49-4034-8CB0-779F2FC678B4}" type="presParOf" srcId="{8E45153A-A7D8-457E-B1B3-E64012411BBE}" destId="{96E9F7BE-1DAD-436A-ADA8-A10AB080888E}" srcOrd="1" destOrd="0" presId="urn:microsoft.com/office/officeart/2005/8/layout/radial2"/>
    <dgm:cxn modelId="{AE6EA8D8-EBC2-47C3-9E8C-1BDA75E46BD2}" type="presParOf" srcId="{8E45153A-A7D8-457E-B1B3-E64012411BBE}" destId="{C8CEF2BF-6F88-4A12-AF10-1B66A3F4078F}" srcOrd="2" destOrd="0" presId="urn:microsoft.com/office/officeart/2005/8/layout/radial2"/>
    <dgm:cxn modelId="{89794C5B-23A8-42A0-86D7-01EC86B839D1}" type="presParOf" srcId="{C8CEF2BF-6F88-4A12-AF10-1B66A3F4078F}" destId="{A9298C6B-5BEE-4880-BBE0-F62AE0DCD0D6}" srcOrd="0" destOrd="0" presId="urn:microsoft.com/office/officeart/2005/8/layout/radial2"/>
    <dgm:cxn modelId="{77D26617-1015-4045-9BEF-C54BB0D105A5}" type="presParOf" srcId="{C8CEF2BF-6F88-4A12-AF10-1B66A3F4078F}" destId="{08E1D111-A917-4A85-A666-88D8EAB86034}" srcOrd="1" destOrd="0" presId="urn:microsoft.com/office/officeart/2005/8/layout/radial2"/>
  </dgm:cxnLst>
  <dgm:bg/>
  <dgm:whole/>
</dgm:dataModel>
</file>

<file path=ppt/diagrams/data32.xml><?xml version="1.0" encoding="utf-8"?>
<dgm:dataModel xmlns:dgm="http://schemas.openxmlformats.org/drawingml/2006/diagram" xmlns:a="http://schemas.openxmlformats.org/drawingml/2006/main">
  <dgm:ptLst>
    <dgm:pt modelId="{7B42CBEF-7627-4B67-96EF-4DC7E9E8310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PE"/>
        </a:p>
      </dgm:t>
    </dgm:pt>
    <dgm:pt modelId="{0F39D2AF-BC25-449D-B571-A53F6AA47EAD}">
      <dgm:prSet phldrT="[Texto]" custT="1"/>
      <dgm:spPr>
        <a:solidFill>
          <a:schemeClr val="accent5">
            <a:lumMod val="20000"/>
            <a:lumOff val="80000"/>
          </a:schemeClr>
        </a:solidFill>
        <a:ln w="28575">
          <a:solidFill>
            <a:schemeClr val="accent1"/>
          </a:solidFill>
        </a:ln>
      </dgm:spPr>
      <dgm:t>
        <a:bodyPr/>
        <a:lstStyle/>
        <a:p>
          <a:r>
            <a:rPr lang="es-PE" sz="1600" b="1" dirty="0" smtClean="0">
              <a:solidFill>
                <a:schemeClr val="accent4">
                  <a:lumMod val="10000"/>
                </a:schemeClr>
              </a:solidFill>
            </a:rPr>
            <a:t>MODALIDADES</a:t>
          </a:r>
          <a:endParaRPr lang="es-PE" sz="1600" b="1" dirty="0">
            <a:solidFill>
              <a:schemeClr val="accent4">
                <a:lumMod val="10000"/>
              </a:schemeClr>
            </a:solidFill>
          </a:endParaRPr>
        </a:p>
      </dgm:t>
    </dgm:pt>
    <dgm:pt modelId="{99F9F7A5-C817-4E20-9FD3-2B8A09387FF6}" type="parTrans" cxnId="{FBCDC906-FC6A-4EB3-9B72-C0A48276FF29}">
      <dgm:prSet/>
      <dgm:spPr/>
      <dgm:t>
        <a:bodyPr/>
        <a:lstStyle/>
        <a:p>
          <a:endParaRPr lang="es-PE"/>
        </a:p>
      </dgm:t>
    </dgm:pt>
    <dgm:pt modelId="{A8AF0C80-790E-47BC-9776-B7E36B105672}" type="sibTrans" cxnId="{FBCDC906-FC6A-4EB3-9B72-C0A48276FF29}">
      <dgm:prSet/>
      <dgm:spPr/>
      <dgm:t>
        <a:bodyPr/>
        <a:lstStyle/>
        <a:p>
          <a:endParaRPr lang="es-PE"/>
        </a:p>
      </dgm:t>
    </dgm:pt>
    <dgm:pt modelId="{1B262234-B009-475B-8DA3-6C0D8AE2E98C}" type="asst">
      <dgm:prSet phldrT="[Texto]" custT="1"/>
      <dgm:spPr>
        <a:solidFill>
          <a:schemeClr val="accent5">
            <a:lumMod val="20000"/>
            <a:lumOff val="80000"/>
          </a:schemeClr>
        </a:solidFill>
        <a:ln w="28575">
          <a:solidFill>
            <a:schemeClr val="accent1"/>
          </a:solidFill>
        </a:ln>
      </dgm:spPr>
      <dgm:t>
        <a:bodyPr/>
        <a:lstStyle/>
        <a:p>
          <a:r>
            <a:rPr lang="es-PE" sz="1400" b="0" dirty="0" smtClean="0">
              <a:solidFill>
                <a:schemeClr val="tx2">
                  <a:lumMod val="50000"/>
                </a:schemeClr>
              </a:solidFill>
              <a:effectLst/>
            </a:rPr>
            <a:t>A plazo fijo</a:t>
          </a:r>
          <a:endParaRPr lang="es-PE" sz="1400" b="0" dirty="0"/>
        </a:p>
      </dgm:t>
    </dgm:pt>
    <dgm:pt modelId="{992723C5-7975-4C72-8FDD-D5DD775EE1A6}" type="parTrans" cxnId="{69620AB5-EF75-43F1-A150-78EEBACF7088}">
      <dgm:prSet/>
      <dgm:spPr>
        <a:ln w="28575">
          <a:solidFill>
            <a:schemeClr val="accent1"/>
          </a:solidFill>
        </a:ln>
      </dgm:spPr>
      <dgm:t>
        <a:bodyPr/>
        <a:lstStyle/>
        <a:p>
          <a:endParaRPr lang="es-PE"/>
        </a:p>
      </dgm:t>
    </dgm:pt>
    <dgm:pt modelId="{7F1B0835-764F-4BDA-9F02-FE8D653B129A}" type="sibTrans" cxnId="{69620AB5-EF75-43F1-A150-78EEBACF7088}">
      <dgm:prSet/>
      <dgm:spPr/>
      <dgm:t>
        <a:bodyPr/>
        <a:lstStyle/>
        <a:p>
          <a:endParaRPr lang="es-PE"/>
        </a:p>
      </dgm:t>
    </dgm:pt>
    <dgm:pt modelId="{8AD21A9B-DD67-4DA7-9BFF-03627B1C26CE}" type="asst">
      <dgm:prSet phldrT="[Texto]" custT="1"/>
      <dgm:spPr>
        <a:solidFill>
          <a:schemeClr val="accent5">
            <a:lumMod val="20000"/>
            <a:lumOff val="80000"/>
          </a:schemeClr>
        </a:solidFill>
        <a:ln w="28575">
          <a:solidFill>
            <a:schemeClr val="accent1"/>
          </a:solidFill>
        </a:ln>
      </dgm:spPr>
      <dgm:t>
        <a:bodyPr/>
        <a:lstStyle/>
        <a:p>
          <a:r>
            <a:rPr lang="es-PE" sz="1400" b="0" dirty="0" smtClean="0">
              <a:solidFill>
                <a:schemeClr val="tx2">
                  <a:lumMod val="50000"/>
                </a:schemeClr>
              </a:solidFill>
              <a:effectLst/>
            </a:rPr>
            <a:t>A plazo indeterminado</a:t>
          </a:r>
          <a:endParaRPr lang="es-PE" sz="1400" b="0" dirty="0"/>
        </a:p>
      </dgm:t>
    </dgm:pt>
    <dgm:pt modelId="{077FB60E-C815-4C4D-AE74-D99CA25173F4}" type="parTrans" cxnId="{0984C77C-A870-4571-8DBF-6EBE286A09BC}">
      <dgm:prSet/>
      <dgm:spPr>
        <a:ln w="28575">
          <a:solidFill>
            <a:schemeClr val="accent1"/>
          </a:solidFill>
        </a:ln>
      </dgm:spPr>
      <dgm:t>
        <a:bodyPr/>
        <a:lstStyle/>
        <a:p>
          <a:endParaRPr lang="es-PE"/>
        </a:p>
      </dgm:t>
    </dgm:pt>
    <dgm:pt modelId="{1C2ACC94-5669-48D2-AD65-5AF7D8B46E20}" type="sibTrans" cxnId="{0984C77C-A870-4571-8DBF-6EBE286A09BC}">
      <dgm:prSet/>
      <dgm:spPr/>
      <dgm:t>
        <a:bodyPr/>
        <a:lstStyle/>
        <a:p>
          <a:endParaRPr lang="es-PE"/>
        </a:p>
      </dgm:t>
    </dgm:pt>
    <dgm:pt modelId="{BCEF535E-DE3D-4E3E-A931-12F4E11CA423}" type="asst">
      <dgm:prSet phldrT="[Texto]" custT="1"/>
      <dgm:spPr>
        <a:solidFill>
          <a:schemeClr val="accent5">
            <a:lumMod val="20000"/>
            <a:lumOff val="80000"/>
          </a:schemeClr>
        </a:solidFill>
        <a:ln w="28575">
          <a:solidFill>
            <a:schemeClr val="accent1"/>
          </a:solidFill>
        </a:ln>
      </dgm:spPr>
      <dgm:t>
        <a:bodyPr/>
        <a:lstStyle/>
        <a:p>
          <a:r>
            <a:rPr lang="es-PE" sz="1400" b="0" dirty="0" smtClean="0">
              <a:solidFill>
                <a:schemeClr val="tx2">
                  <a:lumMod val="50000"/>
                </a:schemeClr>
              </a:solidFill>
              <a:effectLst/>
            </a:rPr>
            <a:t>Requieren período de prueba  y proceden para la ejecución de proyectos o servicios específicos</a:t>
          </a:r>
          <a:endParaRPr lang="es-PE" sz="1400" b="0" dirty="0"/>
        </a:p>
      </dgm:t>
    </dgm:pt>
    <dgm:pt modelId="{BB46B6D4-C688-4CB6-BD31-68A905318208}" type="parTrans" cxnId="{9CDA8949-9265-49EE-B878-49A97BC1D447}">
      <dgm:prSet/>
      <dgm:spPr>
        <a:ln w="28575">
          <a:solidFill>
            <a:schemeClr val="accent1"/>
          </a:solidFill>
        </a:ln>
      </dgm:spPr>
      <dgm:t>
        <a:bodyPr/>
        <a:lstStyle/>
        <a:p>
          <a:endParaRPr lang="es-PE"/>
        </a:p>
      </dgm:t>
    </dgm:pt>
    <dgm:pt modelId="{CEA5982B-A9B6-4FAB-AE12-23CF8EF2FE54}" type="sibTrans" cxnId="{9CDA8949-9265-49EE-B878-49A97BC1D447}">
      <dgm:prSet/>
      <dgm:spPr/>
      <dgm:t>
        <a:bodyPr/>
        <a:lstStyle/>
        <a:p>
          <a:endParaRPr lang="es-PE"/>
        </a:p>
      </dgm:t>
    </dgm:pt>
    <dgm:pt modelId="{419619B8-DD68-4DA2-85D9-CC873E709321}" type="asst">
      <dgm:prSet phldrT="[Texto]" custT="1"/>
      <dgm:spPr>
        <a:solidFill>
          <a:schemeClr val="accent5">
            <a:lumMod val="20000"/>
            <a:lumOff val="80000"/>
          </a:schemeClr>
        </a:solidFill>
        <a:ln w="28575">
          <a:solidFill>
            <a:schemeClr val="accent1"/>
          </a:solidFill>
        </a:ln>
      </dgm:spPr>
      <dgm:t>
        <a:bodyPr/>
        <a:lstStyle/>
        <a:p>
          <a:r>
            <a:rPr lang="es-PE" sz="1400" b="0" dirty="0" smtClean="0">
              <a:solidFill>
                <a:schemeClr val="tx2">
                  <a:lumMod val="50000"/>
                </a:schemeClr>
              </a:solidFill>
              <a:effectLst/>
            </a:rPr>
            <a:t>Culmina con la terminación del proyecto o servicio específico, el cumplimiento de la condición resolutoria o vencimiento del plazo previsto en el contrato</a:t>
          </a:r>
          <a:endParaRPr lang="es-PE" sz="1400" b="0" dirty="0"/>
        </a:p>
      </dgm:t>
    </dgm:pt>
    <dgm:pt modelId="{E922F8F1-5AE8-435B-B752-BC21F0A311F1}" type="parTrans" cxnId="{73D890F3-D107-4377-B340-33B7F1418342}">
      <dgm:prSet/>
      <dgm:spPr>
        <a:ln w="28575">
          <a:solidFill>
            <a:schemeClr val="accent1"/>
          </a:solidFill>
        </a:ln>
      </dgm:spPr>
      <dgm:t>
        <a:bodyPr/>
        <a:lstStyle/>
        <a:p>
          <a:endParaRPr lang="es-PE"/>
        </a:p>
      </dgm:t>
    </dgm:pt>
    <dgm:pt modelId="{F9206025-E316-492E-9A46-778BB4FA76C7}" type="sibTrans" cxnId="{73D890F3-D107-4377-B340-33B7F1418342}">
      <dgm:prSet/>
      <dgm:spPr/>
      <dgm:t>
        <a:bodyPr/>
        <a:lstStyle/>
        <a:p>
          <a:endParaRPr lang="es-PE"/>
        </a:p>
      </dgm:t>
    </dgm:pt>
    <dgm:pt modelId="{D8C2628C-B0D4-49B9-A562-4238D89D2BCE}" type="pres">
      <dgm:prSet presAssocID="{7B42CBEF-7627-4B67-96EF-4DC7E9E8310F}" presName="diagram" presStyleCnt="0">
        <dgm:presLayoutVars>
          <dgm:chPref val="1"/>
          <dgm:dir/>
          <dgm:animOne val="branch"/>
          <dgm:animLvl val="lvl"/>
          <dgm:resizeHandles val="exact"/>
        </dgm:presLayoutVars>
      </dgm:prSet>
      <dgm:spPr/>
      <dgm:t>
        <a:bodyPr/>
        <a:lstStyle/>
        <a:p>
          <a:endParaRPr lang="es-PE"/>
        </a:p>
      </dgm:t>
    </dgm:pt>
    <dgm:pt modelId="{A27439D7-C088-4E33-AA3C-B3530B135A4B}" type="pres">
      <dgm:prSet presAssocID="{0F39D2AF-BC25-449D-B571-A53F6AA47EAD}" presName="root1" presStyleCnt="0"/>
      <dgm:spPr/>
    </dgm:pt>
    <dgm:pt modelId="{22B34C23-6080-4DE0-83A2-AD17FE75C168}" type="pres">
      <dgm:prSet presAssocID="{0F39D2AF-BC25-449D-B571-A53F6AA47EAD}" presName="LevelOneTextNode" presStyleLbl="node0" presStyleIdx="0" presStyleCnt="1" custScaleX="50095" custScaleY="59275">
        <dgm:presLayoutVars>
          <dgm:chPref val="3"/>
        </dgm:presLayoutVars>
      </dgm:prSet>
      <dgm:spPr/>
      <dgm:t>
        <a:bodyPr/>
        <a:lstStyle/>
        <a:p>
          <a:endParaRPr lang="es-PE"/>
        </a:p>
      </dgm:t>
    </dgm:pt>
    <dgm:pt modelId="{4D4E1D8C-48F8-42C6-AB74-3E1AFE45FDA2}" type="pres">
      <dgm:prSet presAssocID="{0F39D2AF-BC25-449D-B571-A53F6AA47EAD}" presName="level2hierChild" presStyleCnt="0"/>
      <dgm:spPr/>
    </dgm:pt>
    <dgm:pt modelId="{1D207B3C-9138-4852-A649-CC488396C752}" type="pres">
      <dgm:prSet presAssocID="{992723C5-7975-4C72-8FDD-D5DD775EE1A6}" presName="conn2-1" presStyleLbl="parChTrans1D2" presStyleIdx="0" presStyleCnt="2"/>
      <dgm:spPr/>
      <dgm:t>
        <a:bodyPr/>
        <a:lstStyle/>
        <a:p>
          <a:endParaRPr lang="es-PE"/>
        </a:p>
      </dgm:t>
    </dgm:pt>
    <dgm:pt modelId="{370C3CE8-7AEC-456E-A401-A1A93D9A92BF}" type="pres">
      <dgm:prSet presAssocID="{992723C5-7975-4C72-8FDD-D5DD775EE1A6}" presName="connTx" presStyleLbl="parChTrans1D2" presStyleIdx="0" presStyleCnt="2"/>
      <dgm:spPr/>
      <dgm:t>
        <a:bodyPr/>
        <a:lstStyle/>
        <a:p>
          <a:endParaRPr lang="es-PE"/>
        </a:p>
      </dgm:t>
    </dgm:pt>
    <dgm:pt modelId="{A096FC0A-4AC1-42C1-B4D8-6024A531FDEF}" type="pres">
      <dgm:prSet presAssocID="{1B262234-B009-475B-8DA3-6C0D8AE2E98C}" presName="root2" presStyleCnt="0"/>
      <dgm:spPr/>
    </dgm:pt>
    <dgm:pt modelId="{D97B0C6E-DF5E-4464-B440-91E75E55E97B}" type="pres">
      <dgm:prSet presAssocID="{1B262234-B009-475B-8DA3-6C0D8AE2E98C}" presName="LevelTwoTextNode" presStyleLbl="asst1" presStyleIdx="0" presStyleCnt="4" custScaleX="43504" custScaleY="50173" custLinFactNeighborX="516" custLinFactNeighborY="-36497">
        <dgm:presLayoutVars>
          <dgm:chPref val="3"/>
        </dgm:presLayoutVars>
      </dgm:prSet>
      <dgm:spPr/>
      <dgm:t>
        <a:bodyPr/>
        <a:lstStyle/>
        <a:p>
          <a:endParaRPr lang="es-PE"/>
        </a:p>
      </dgm:t>
    </dgm:pt>
    <dgm:pt modelId="{44448AEA-1EC1-43AD-8628-A334A6090156}" type="pres">
      <dgm:prSet presAssocID="{1B262234-B009-475B-8DA3-6C0D8AE2E98C}" presName="level3hierChild" presStyleCnt="0"/>
      <dgm:spPr/>
    </dgm:pt>
    <dgm:pt modelId="{45EAD635-2D6F-40DE-BF92-3AF462E20B56}" type="pres">
      <dgm:prSet presAssocID="{077FB60E-C815-4C4D-AE74-D99CA25173F4}" presName="conn2-1" presStyleLbl="parChTrans1D2" presStyleIdx="1" presStyleCnt="2"/>
      <dgm:spPr/>
      <dgm:t>
        <a:bodyPr/>
        <a:lstStyle/>
        <a:p>
          <a:endParaRPr lang="es-PE"/>
        </a:p>
      </dgm:t>
    </dgm:pt>
    <dgm:pt modelId="{F77C6A2E-2378-4AF0-9189-A8CD731DF8D9}" type="pres">
      <dgm:prSet presAssocID="{077FB60E-C815-4C4D-AE74-D99CA25173F4}" presName="connTx" presStyleLbl="parChTrans1D2" presStyleIdx="1" presStyleCnt="2"/>
      <dgm:spPr/>
      <dgm:t>
        <a:bodyPr/>
        <a:lstStyle/>
        <a:p>
          <a:endParaRPr lang="es-PE"/>
        </a:p>
      </dgm:t>
    </dgm:pt>
    <dgm:pt modelId="{F14FE024-63C2-4BAA-B670-8134E27AADE6}" type="pres">
      <dgm:prSet presAssocID="{8AD21A9B-DD67-4DA7-9BFF-03627B1C26CE}" presName="root2" presStyleCnt="0"/>
      <dgm:spPr/>
    </dgm:pt>
    <dgm:pt modelId="{A14C63C1-E73F-4D06-9FB9-1B7E5715AA37}" type="pres">
      <dgm:prSet presAssocID="{8AD21A9B-DD67-4DA7-9BFF-03627B1C26CE}" presName="LevelTwoTextNode" presStyleLbl="asst1" presStyleIdx="1" presStyleCnt="4" custScaleX="44587" custScaleY="51387" custLinFactNeighborX="-1413" custLinFactNeighborY="14116">
        <dgm:presLayoutVars>
          <dgm:chPref val="3"/>
        </dgm:presLayoutVars>
      </dgm:prSet>
      <dgm:spPr/>
      <dgm:t>
        <a:bodyPr/>
        <a:lstStyle/>
        <a:p>
          <a:endParaRPr lang="es-PE"/>
        </a:p>
      </dgm:t>
    </dgm:pt>
    <dgm:pt modelId="{77F9C9D4-6D4C-4331-AA15-1F63FB144AEB}" type="pres">
      <dgm:prSet presAssocID="{8AD21A9B-DD67-4DA7-9BFF-03627B1C26CE}" presName="level3hierChild" presStyleCnt="0"/>
      <dgm:spPr/>
    </dgm:pt>
    <dgm:pt modelId="{B27D2585-937D-4851-AA4C-6C0F1C9DE533}" type="pres">
      <dgm:prSet presAssocID="{BB46B6D4-C688-4CB6-BD31-68A905318208}" presName="conn2-1" presStyleLbl="parChTrans1D3" presStyleIdx="0" presStyleCnt="2"/>
      <dgm:spPr/>
      <dgm:t>
        <a:bodyPr/>
        <a:lstStyle/>
        <a:p>
          <a:endParaRPr lang="es-PE"/>
        </a:p>
      </dgm:t>
    </dgm:pt>
    <dgm:pt modelId="{30FCFFB9-7767-48B5-8433-F365E0EF9317}" type="pres">
      <dgm:prSet presAssocID="{BB46B6D4-C688-4CB6-BD31-68A905318208}" presName="connTx" presStyleLbl="parChTrans1D3" presStyleIdx="0" presStyleCnt="2"/>
      <dgm:spPr/>
      <dgm:t>
        <a:bodyPr/>
        <a:lstStyle/>
        <a:p>
          <a:endParaRPr lang="es-PE"/>
        </a:p>
      </dgm:t>
    </dgm:pt>
    <dgm:pt modelId="{59AFA467-83BD-468A-88DF-D1EF39CECCC0}" type="pres">
      <dgm:prSet presAssocID="{BCEF535E-DE3D-4E3E-A931-12F4E11CA423}" presName="root2" presStyleCnt="0"/>
      <dgm:spPr/>
    </dgm:pt>
    <dgm:pt modelId="{101BEE9C-1F20-4B5B-B856-7081C26D3212}" type="pres">
      <dgm:prSet presAssocID="{BCEF535E-DE3D-4E3E-A931-12F4E11CA423}" presName="LevelTwoTextNode" presStyleLbl="asst1" presStyleIdx="2" presStyleCnt="4" custScaleX="57637" custLinFactNeighborX="-12122" custLinFactNeighborY="-33">
        <dgm:presLayoutVars>
          <dgm:chPref val="3"/>
        </dgm:presLayoutVars>
      </dgm:prSet>
      <dgm:spPr/>
      <dgm:t>
        <a:bodyPr/>
        <a:lstStyle/>
        <a:p>
          <a:endParaRPr lang="es-PE"/>
        </a:p>
      </dgm:t>
    </dgm:pt>
    <dgm:pt modelId="{01A7A918-F691-482C-BF2E-BC7C55B7370A}" type="pres">
      <dgm:prSet presAssocID="{BCEF535E-DE3D-4E3E-A931-12F4E11CA423}" presName="level3hierChild" presStyleCnt="0"/>
      <dgm:spPr/>
    </dgm:pt>
    <dgm:pt modelId="{CDBD0B9F-BD13-415F-9412-3F9E66344020}" type="pres">
      <dgm:prSet presAssocID="{E922F8F1-5AE8-435B-B752-BC21F0A311F1}" presName="conn2-1" presStyleLbl="parChTrans1D3" presStyleIdx="1" presStyleCnt="2"/>
      <dgm:spPr/>
      <dgm:t>
        <a:bodyPr/>
        <a:lstStyle/>
        <a:p>
          <a:endParaRPr lang="es-PE"/>
        </a:p>
      </dgm:t>
    </dgm:pt>
    <dgm:pt modelId="{62F32BAD-4C32-46B3-BC52-89B93D27C792}" type="pres">
      <dgm:prSet presAssocID="{E922F8F1-5AE8-435B-B752-BC21F0A311F1}" presName="connTx" presStyleLbl="parChTrans1D3" presStyleIdx="1" presStyleCnt="2"/>
      <dgm:spPr/>
      <dgm:t>
        <a:bodyPr/>
        <a:lstStyle/>
        <a:p>
          <a:endParaRPr lang="es-PE"/>
        </a:p>
      </dgm:t>
    </dgm:pt>
    <dgm:pt modelId="{7CCC6DFF-DC4F-430F-BFFF-A9707B75997F}" type="pres">
      <dgm:prSet presAssocID="{419619B8-DD68-4DA2-85D9-CC873E709321}" presName="root2" presStyleCnt="0"/>
      <dgm:spPr/>
    </dgm:pt>
    <dgm:pt modelId="{3E3B8740-66C5-451F-953C-8FE748697E4F}" type="pres">
      <dgm:prSet presAssocID="{419619B8-DD68-4DA2-85D9-CC873E709321}" presName="LevelTwoTextNode" presStyleLbl="asst1" presStyleIdx="3" presStyleCnt="4" custScaleX="58643" custScaleY="112237" custLinFactNeighborX="-12122" custLinFactNeighborY="-1381">
        <dgm:presLayoutVars>
          <dgm:chPref val="3"/>
        </dgm:presLayoutVars>
      </dgm:prSet>
      <dgm:spPr/>
      <dgm:t>
        <a:bodyPr/>
        <a:lstStyle/>
        <a:p>
          <a:endParaRPr lang="es-PE"/>
        </a:p>
      </dgm:t>
    </dgm:pt>
    <dgm:pt modelId="{E257DA49-111E-4398-A19B-9D996DAE5C03}" type="pres">
      <dgm:prSet presAssocID="{419619B8-DD68-4DA2-85D9-CC873E709321}" presName="level3hierChild" presStyleCnt="0"/>
      <dgm:spPr/>
    </dgm:pt>
  </dgm:ptLst>
  <dgm:cxnLst>
    <dgm:cxn modelId="{69620AB5-EF75-43F1-A150-78EEBACF7088}" srcId="{0F39D2AF-BC25-449D-B571-A53F6AA47EAD}" destId="{1B262234-B009-475B-8DA3-6C0D8AE2E98C}" srcOrd="0" destOrd="0" parTransId="{992723C5-7975-4C72-8FDD-D5DD775EE1A6}" sibTransId="{7F1B0835-764F-4BDA-9F02-FE8D653B129A}"/>
    <dgm:cxn modelId="{68177149-D248-437E-A208-4119F52112B5}" type="presOf" srcId="{BB46B6D4-C688-4CB6-BD31-68A905318208}" destId="{30FCFFB9-7767-48B5-8433-F365E0EF9317}" srcOrd="1" destOrd="0" presId="urn:microsoft.com/office/officeart/2005/8/layout/hierarchy2"/>
    <dgm:cxn modelId="{4B2CF2C5-802F-4991-BDEB-7D9248609C56}" type="presOf" srcId="{E922F8F1-5AE8-435B-B752-BC21F0A311F1}" destId="{CDBD0B9F-BD13-415F-9412-3F9E66344020}" srcOrd="0" destOrd="0" presId="urn:microsoft.com/office/officeart/2005/8/layout/hierarchy2"/>
    <dgm:cxn modelId="{A0845DA7-115F-4DB4-BB14-BE37E65F2DF7}" type="presOf" srcId="{992723C5-7975-4C72-8FDD-D5DD775EE1A6}" destId="{1D207B3C-9138-4852-A649-CC488396C752}" srcOrd="0" destOrd="0" presId="urn:microsoft.com/office/officeart/2005/8/layout/hierarchy2"/>
    <dgm:cxn modelId="{9CDA8949-9265-49EE-B878-49A97BC1D447}" srcId="{8AD21A9B-DD67-4DA7-9BFF-03627B1C26CE}" destId="{BCEF535E-DE3D-4E3E-A931-12F4E11CA423}" srcOrd="0" destOrd="0" parTransId="{BB46B6D4-C688-4CB6-BD31-68A905318208}" sibTransId="{CEA5982B-A9B6-4FAB-AE12-23CF8EF2FE54}"/>
    <dgm:cxn modelId="{897ED0FF-D37D-4107-8E83-F94218B6DFB3}" type="presOf" srcId="{BCEF535E-DE3D-4E3E-A931-12F4E11CA423}" destId="{101BEE9C-1F20-4B5B-B856-7081C26D3212}" srcOrd="0" destOrd="0" presId="urn:microsoft.com/office/officeart/2005/8/layout/hierarchy2"/>
    <dgm:cxn modelId="{AC62AAFD-B5D9-4887-A9FC-11668D1732AF}" type="presOf" srcId="{077FB60E-C815-4C4D-AE74-D99CA25173F4}" destId="{45EAD635-2D6F-40DE-BF92-3AF462E20B56}" srcOrd="0" destOrd="0" presId="urn:microsoft.com/office/officeart/2005/8/layout/hierarchy2"/>
    <dgm:cxn modelId="{476BE074-235F-4186-AD31-A012942AB74E}" type="presOf" srcId="{BB46B6D4-C688-4CB6-BD31-68A905318208}" destId="{B27D2585-937D-4851-AA4C-6C0F1C9DE533}" srcOrd="0" destOrd="0" presId="urn:microsoft.com/office/officeart/2005/8/layout/hierarchy2"/>
    <dgm:cxn modelId="{122C2714-9DC2-48FD-94B2-EEA517855BB7}" type="presOf" srcId="{992723C5-7975-4C72-8FDD-D5DD775EE1A6}" destId="{370C3CE8-7AEC-456E-A401-A1A93D9A92BF}" srcOrd="1" destOrd="0" presId="urn:microsoft.com/office/officeart/2005/8/layout/hierarchy2"/>
    <dgm:cxn modelId="{D480F538-CE3D-42C6-BD7B-5293A0FAABFA}" type="presOf" srcId="{077FB60E-C815-4C4D-AE74-D99CA25173F4}" destId="{F77C6A2E-2378-4AF0-9189-A8CD731DF8D9}" srcOrd="1" destOrd="0" presId="urn:microsoft.com/office/officeart/2005/8/layout/hierarchy2"/>
    <dgm:cxn modelId="{73D890F3-D107-4377-B340-33B7F1418342}" srcId="{8AD21A9B-DD67-4DA7-9BFF-03627B1C26CE}" destId="{419619B8-DD68-4DA2-85D9-CC873E709321}" srcOrd="1" destOrd="0" parTransId="{E922F8F1-5AE8-435B-B752-BC21F0A311F1}" sibTransId="{F9206025-E316-492E-9A46-778BB4FA76C7}"/>
    <dgm:cxn modelId="{A02DB371-463F-41BF-8141-14EF0A74A6CA}" type="presOf" srcId="{0F39D2AF-BC25-449D-B571-A53F6AA47EAD}" destId="{22B34C23-6080-4DE0-83A2-AD17FE75C168}" srcOrd="0" destOrd="0" presId="urn:microsoft.com/office/officeart/2005/8/layout/hierarchy2"/>
    <dgm:cxn modelId="{081BA997-686B-4C4C-9BBD-BB3EEFEC31CC}" type="presOf" srcId="{E922F8F1-5AE8-435B-B752-BC21F0A311F1}" destId="{62F32BAD-4C32-46B3-BC52-89B93D27C792}" srcOrd="1" destOrd="0" presId="urn:microsoft.com/office/officeart/2005/8/layout/hierarchy2"/>
    <dgm:cxn modelId="{F586207E-8C76-4C78-8D23-D4F0A25666DE}" type="presOf" srcId="{1B262234-B009-475B-8DA3-6C0D8AE2E98C}" destId="{D97B0C6E-DF5E-4464-B440-91E75E55E97B}" srcOrd="0" destOrd="0" presId="urn:microsoft.com/office/officeart/2005/8/layout/hierarchy2"/>
    <dgm:cxn modelId="{0984C77C-A870-4571-8DBF-6EBE286A09BC}" srcId="{0F39D2AF-BC25-449D-B571-A53F6AA47EAD}" destId="{8AD21A9B-DD67-4DA7-9BFF-03627B1C26CE}" srcOrd="1" destOrd="0" parTransId="{077FB60E-C815-4C4D-AE74-D99CA25173F4}" sibTransId="{1C2ACC94-5669-48D2-AD65-5AF7D8B46E20}"/>
    <dgm:cxn modelId="{72CFF56C-4BD2-48E9-9C29-C3FA271D70A1}" type="presOf" srcId="{8AD21A9B-DD67-4DA7-9BFF-03627B1C26CE}" destId="{A14C63C1-E73F-4D06-9FB9-1B7E5715AA37}" srcOrd="0" destOrd="0" presId="urn:microsoft.com/office/officeart/2005/8/layout/hierarchy2"/>
    <dgm:cxn modelId="{FD986B7B-9E7D-4850-A162-3DD13484D152}" type="presOf" srcId="{419619B8-DD68-4DA2-85D9-CC873E709321}" destId="{3E3B8740-66C5-451F-953C-8FE748697E4F}" srcOrd="0" destOrd="0" presId="urn:microsoft.com/office/officeart/2005/8/layout/hierarchy2"/>
    <dgm:cxn modelId="{FCED382A-FD50-49D7-AE05-F3CD08A89665}" type="presOf" srcId="{7B42CBEF-7627-4B67-96EF-4DC7E9E8310F}" destId="{D8C2628C-B0D4-49B9-A562-4238D89D2BCE}" srcOrd="0" destOrd="0" presId="urn:microsoft.com/office/officeart/2005/8/layout/hierarchy2"/>
    <dgm:cxn modelId="{FBCDC906-FC6A-4EB3-9B72-C0A48276FF29}" srcId="{7B42CBEF-7627-4B67-96EF-4DC7E9E8310F}" destId="{0F39D2AF-BC25-449D-B571-A53F6AA47EAD}" srcOrd="0" destOrd="0" parTransId="{99F9F7A5-C817-4E20-9FD3-2B8A09387FF6}" sibTransId="{A8AF0C80-790E-47BC-9776-B7E36B105672}"/>
    <dgm:cxn modelId="{F22EB9FC-1391-468C-B39F-DF78A3BAEF95}" type="presParOf" srcId="{D8C2628C-B0D4-49B9-A562-4238D89D2BCE}" destId="{A27439D7-C088-4E33-AA3C-B3530B135A4B}" srcOrd="0" destOrd="0" presId="urn:microsoft.com/office/officeart/2005/8/layout/hierarchy2"/>
    <dgm:cxn modelId="{74235DE1-EC55-48D4-A078-C3C8A3E9A4DC}" type="presParOf" srcId="{A27439D7-C088-4E33-AA3C-B3530B135A4B}" destId="{22B34C23-6080-4DE0-83A2-AD17FE75C168}" srcOrd="0" destOrd="0" presId="urn:microsoft.com/office/officeart/2005/8/layout/hierarchy2"/>
    <dgm:cxn modelId="{2EE15BE3-A89F-4860-8EB1-6398D110015D}" type="presParOf" srcId="{A27439D7-C088-4E33-AA3C-B3530B135A4B}" destId="{4D4E1D8C-48F8-42C6-AB74-3E1AFE45FDA2}" srcOrd="1" destOrd="0" presId="urn:microsoft.com/office/officeart/2005/8/layout/hierarchy2"/>
    <dgm:cxn modelId="{69AEA5C6-5FB2-4C9F-AB67-3E024C66F561}" type="presParOf" srcId="{4D4E1D8C-48F8-42C6-AB74-3E1AFE45FDA2}" destId="{1D207B3C-9138-4852-A649-CC488396C752}" srcOrd="0" destOrd="0" presId="urn:microsoft.com/office/officeart/2005/8/layout/hierarchy2"/>
    <dgm:cxn modelId="{5F67C0A4-591F-49C7-86E0-BE6C15B43BCC}" type="presParOf" srcId="{1D207B3C-9138-4852-A649-CC488396C752}" destId="{370C3CE8-7AEC-456E-A401-A1A93D9A92BF}" srcOrd="0" destOrd="0" presId="urn:microsoft.com/office/officeart/2005/8/layout/hierarchy2"/>
    <dgm:cxn modelId="{78B2269D-5DAE-4534-A78C-B2BDE528AE73}" type="presParOf" srcId="{4D4E1D8C-48F8-42C6-AB74-3E1AFE45FDA2}" destId="{A096FC0A-4AC1-42C1-B4D8-6024A531FDEF}" srcOrd="1" destOrd="0" presId="urn:microsoft.com/office/officeart/2005/8/layout/hierarchy2"/>
    <dgm:cxn modelId="{154FF5D8-CBCA-417C-B177-FBE728747A5B}" type="presParOf" srcId="{A096FC0A-4AC1-42C1-B4D8-6024A531FDEF}" destId="{D97B0C6E-DF5E-4464-B440-91E75E55E97B}" srcOrd="0" destOrd="0" presId="urn:microsoft.com/office/officeart/2005/8/layout/hierarchy2"/>
    <dgm:cxn modelId="{388DE5D4-9348-4E6C-99BB-27B7E2A9B5E4}" type="presParOf" srcId="{A096FC0A-4AC1-42C1-B4D8-6024A531FDEF}" destId="{44448AEA-1EC1-43AD-8628-A334A6090156}" srcOrd="1" destOrd="0" presId="urn:microsoft.com/office/officeart/2005/8/layout/hierarchy2"/>
    <dgm:cxn modelId="{508AA8AB-4572-479D-AB80-045EA5EF4230}" type="presParOf" srcId="{4D4E1D8C-48F8-42C6-AB74-3E1AFE45FDA2}" destId="{45EAD635-2D6F-40DE-BF92-3AF462E20B56}" srcOrd="2" destOrd="0" presId="urn:microsoft.com/office/officeart/2005/8/layout/hierarchy2"/>
    <dgm:cxn modelId="{D9234DF0-673B-4395-BD9B-3F60E7AE3CB8}" type="presParOf" srcId="{45EAD635-2D6F-40DE-BF92-3AF462E20B56}" destId="{F77C6A2E-2378-4AF0-9189-A8CD731DF8D9}" srcOrd="0" destOrd="0" presId="urn:microsoft.com/office/officeart/2005/8/layout/hierarchy2"/>
    <dgm:cxn modelId="{468891EC-17AC-4537-94BE-54EF5E4E1F92}" type="presParOf" srcId="{4D4E1D8C-48F8-42C6-AB74-3E1AFE45FDA2}" destId="{F14FE024-63C2-4BAA-B670-8134E27AADE6}" srcOrd="3" destOrd="0" presId="urn:microsoft.com/office/officeart/2005/8/layout/hierarchy2"/>
    <dgm:cxn modelId="{2087C0A9-3ABC-46E9-8FD0-FB2C15DCFF4B}" type="presParOf" srcId="{F14FE024-63C2-4BAA-B670-8134E27AADE6}" destId="{A14C63C1-E73F-4D06-9FB9-1B7E5715AA37}" srcOrd="0" destOrd="0" presId="urn:microsoft.com/office/officeart/2005/8/layout/hierarchy2"/>
    <dgm:cxn modelId="{A8260ADF-F055-46CB-B9F5-C040D06C7006}" type="presParOf" srcId="{F14FE024-63C2-4BAA-B670-8134E27AADE6}" destId="{77F9C9D4-6D4C-4331-AA15-1F63FB144AEB}" srcOrd="1" destOrd="0" presId="urn:microsoft.com/office/officeart/2005/8/layout/hierarchy2"/>
    <dgm:cxn modelId="{D336E5B5-FF2F-4C2F-A9AD-FB4C4FB9EFAD}" type="presParOf" srcId="{77F9C9D4-6D4C-4331-AA15-1F63FB144AEB}" destId="{B27D2585-937D-4851-AA4C-6C0F1C9DE533}" srcOrd="0" destOrd="0" presId="urn:microsoft.com/office/officeart/2005/8/layout/hierarchy2"/>
    <dgm:cxn modelId="{F4B17B0C-697E-489A-962A-D2AF62785441}" type="presParOf" srcId="{B27D2585-937D-4851-AA4C-6C0F1C9DE533}" destId="{30FCFFB9-7767-48B5-8433-F365E0EF9317}" srcOrd="0" destOrd="0" presId="urn:microsoft.com/office/officeart/2005/8/layout/hierarchy2"/>
    <dgm:cxn modelId="{904586A3-5241-4162-BF1B-0513BD29FA61}" type="presParOf" srcId="{77F9C9D4-6D4C-4331-AA15-1F63FB144AEB}" destId="{59AFA467-83BD-468A-88DF-D1EF39CECCC0}" srcOrd="1" destOrd="0" presId="urn:microsoft.com/office/officeart/2005/8/layout/hierarchy2"/>
    <dgm:cxn modelId="{650C002D-064B-402A-AA05-0834834648AE}" type="presParOf" srcId="{59AFA467-83BD-468A-88DF-D1EF39CECCC0}" destId="{101BEE9C-1F20-4B5B-B856-7081C26D3212}" srcOrd="0" destOrd="0" presId="urn:microsoft.com/office/officeart/2005/8/layout/hierarchy2"/>
    <dgm:cxn modelId="{1796E858-4772-4CAE-92A1-A342C3928FB5}" type="presParOf" srcId="{59AFA467-83BD-468A-88DF-D1EF39CECCC0}" destId="{01A7A918-F691-482C-BF2E-BC7C55B7370A}" srcOrd="1" destOrd="0" presId="urn:microsoft.com/office/officeart/2005/8/layout/hierarchy2"/>
    <dgm:cxn modelId="{672B93A5-80EC-4933-A04E-E7BA88FEFDDD}" type="presParOf" srcId="{77F9C9D4-6D4C-4331-AA15-1F63FB144AEB}" destId="{CDBD0B9F-BD13-415F-9412-3F9E66344020}" srcOrd="2" destOrd="0" presId="urn:microsoft.com/office/officeart/2005/8/layout/hierarchy2"/>
    <dgm:cxn modelId="{D7D2C301-5011-4A73-B6F4-3713163A80DF}" type="presParOf" srcId="{CDBD0B9F-BD13-415F-9412-3F9E66344020}" destId="{62F32BAD-4C32-46B3-BC52-89B93D27C792}" srcOrd="0" destOrd="0" presId="urn:microsoft.com/office/officeart/2005/8/layout/hierarchy2"/>
    <dgm:cxn modelId="{E82995D7-DEAA-40E3-82FD-6AC25F6BD46A}" type="presParOf" srcId="{77F9C9D4-6D4C-4331-AA15-1F63FB144AEB}" destId="{7CCC6DFF-DC4F-430F-BFFF-A9707B75997F}" srcOrd="3" destOrd="0" presId="urn:microsoft.com/office/officeart/2005/8/layout/hierarchy2"/>
    <dgm:cxn modelId="{AAA302C8-87E9-4539-A99B-D5273BC6567B}" type="presParOf" srcId="{7CCC6DFF-DC4F-430F-BFFF-A9707B75997F}" destId="{3E3B8740-66C5-451F-953C-8FE748697E4F}" srcOrd="0" destOrd="0" presId="urn:microsoft.com/office/officeart/2005/8/layout/hierarchy2"/>
    <dgm:cxn modelId="{0874C22A-1FB6-41DF-9B8C-B44695974B32}" type="presParOf" srcId="{7CCC6DFF-DC4F-430F-BFFF-A9707B75997F}" destId="{E257DA49-111E-4398-A19B-9D996DAE5C03}" srcOrd="1" destOrd="0" presId="urn:microsoft.com/office/officeart/2005/8/layout/hierarchy2"/>
  </dgm:cxnLst>
  <dgm:bg/>
  <dgm:whole>
    <a:ln>
      <a:noFill/>
    </a:ln>
  </dgm:whole>
</dgm:dataModel>
</file>

<file path=ppt/diagrams/data33.xml><?xml version="1.0" encoding="utf-8"?>
<dgm:dataModel xmlns:dgm="http://schemas.openxmlformats.org/drawingml/2006/diagram" xmlns:a="http://schemas.openxmlformats.org/drawingml/2006/main">
  <dgm:ptLst>
    <dgm:pt modelId="{ACD72B41-9E9D-4CD3-8F45-D64D96BEDA4E}" type="doc">
      <dgm:prSet loTypeId="urn:microsoft.com/office/officeart/2005/8/layout/pList2" loCatId="list" qsTypeId="urn:microsoft.com/office/officeart/2005/8/quickstyle/simple1" qsCatId="simple" csTypeId="urn:microsoft.com/office/officeart/2005/8/colors/accent1_2" csCatId="accent1" phldr="1"/>
      <dgm:spPr/>
    </dgm:pt>
    <dgm:pt modelId="{1BC5B5FD-C14D-4028-A91F-58DE511C06D4}">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Gozar de un descanso vacacional efectivo y continuo de treinta (30) días calendario por cada año completo de Servicios.</a:t>
          </a:r>
          <a:endParaRPr lang="es-PE" sz="1400" dirty="0">
            <a:solidFill>
              <a:schemeClr val="accent4">
                <a:lumMod val="10000"/>
              </a:schemeClr>
            </a:solidFill>
          </a:endParaRPr>
        </a:p>
      </dgm:t>
    </dgm:pt>
    <dgm:pt modelId="{832C81B8-0838-4027-B218-BE8908597E51}" type="parTrans" cxnId="{096E6136-7770-4E49-A3DD-BCBA6BCC4B38}">
      <dgm:prSet/>
      <dgm:spPr/>
      <dgm:t>
        <a:bodyPr/>
        <a:lstStyle/>
        <a:p>
          <a:endParaRPr lang="es-PE"/>
        </a:p>
      </dgm:t>
    </dgm:pt>
    <dgm:pt modelId="{5ACD7521-0F54-4954-BA5C-A81611A6D516}" type="sibTrans" cxnId="{096E6136-7770-4E49-A3DD-BCBA6BCC4B38}">
      <dgm:prSet/>
      <dgm:spPr/>
      <dgm:t>
        <a:bodyPr/>
        <a:lstStyle/>
        <a:p>
          <a:endParaRPr lang="es-PE"/>
        </a:p>
      </dgm:t>
    </dgm:pt>
    <dgm:pt modelId="{5C687DD3-9A5C-4F31-B8BC-60F8C672D5B5}">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A los permisos y licencias establecidos en el Artículo 151, Artículo 152, Artículo 153 del presente reglamento.</a:t>
          </a:r>
          <a:endParaRPr lang="es-PE" sz="1400" dirty="0">
            <a:solidFill>
              <a:schemeClr val="accent4">
                <a:lumMod val="10000"/>
              </a:schemeClr>
            </a:solidFill>
          </a:endParaRPr>
        </a:p>
      </dgm:t>
    </dgm:pt>
    <dgm:pt modelId="{5372BF3F-DFCC-475D-BA53-9002C36735CC}" type="parTrans" cxnId="{7D6890A4-9D51-43F9-B3F5-B7A5F72C724A}">
      <dgm:prSet/>
      <dgm:spPr/>
      <dgm:t>
        <a:bodyPr/>
        <a:lstStyle/>
        <a:p>
          <a:endParaRPr lang="es-PE"/>
        </a:p>
      </dgm:t>
    </dgm:pt>
    <dgm:pt modelId="{7F4D0EB8-3D8F-4409-88E5-71462796BCCF}" type="sibTrans" cxnId="{7D6890A4-9D51-43F9-B3F5-B7A5F72C724A}">
      <dgm:prSet/>
      <dgm:spPr/>
      <dgm:t>
        <a:bodyPr/>
        <a:lstStyle/>
        <a:p>
          <a:endParaRPr lang="es-PE"/>
        </a:p>
      </dgm:t>
    </dgm:pt>
    <dgm:pt modelId="{ABC252A4-C1DB-4A46-83D3-889EE129BAC2}">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A contar con la defensa y asesoría legal, asesoría contable, económica o afín, con cargo a los recursos de la entidad para su defensa.</a:t>
          </a:r>
          <a:endParaRPr lang="es-PE" sz="1400" dirty="0">
            <a:solidFill>
              <a:schemeClr val="accent4">
                <a:lumMod val="10000"/>
              </a:schemeClr>
            </a:solidFill>
          </a:endParaRPr>
        </a:p>
      </dgm:t>
    </dgm:pt>
    <dgm:pt modelId="{368B72F9-048E-4C57-BCE9-4A2E9E471A8D}" type="parTrans" cxnId="{570C6B4C-134E-491A-8632-7F45CE2E8927}">
      <dgm:prSet/>
      <dgm:spPr/>
      <dgm:t>
        <a:bodyPr/>
        <a:lstStyle/>
        <a:p>
          <a:endParaRPr lang="es-PE"/>
        </a:p>
      </dgm:t>
    </dgm:pt>
    <dgm:pt modelId="{FB0B0273-6B19-4126-B79C-4ED4C285BAF1}" type="sibTrans" cxnId="{570C6B4C-134E-491A-8632-7F45CE2E8927}">
      <dgm:prSet/>
      <dgm:spPr/>
      <dgm:t>
        <a:bodyPr/>
        <a:lstStyle/>
        <a:p>
          <a:endParaRPr lang="es-PE"/>
        </a:p>
      </dgm:t>
    </dgm:pt>
    <dgm:pt modelId="{BB5F7307-1214-4C70-8262-65F344BC70A9}">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A acceder a formación laboral</a:t>
          </a:r>
          <a:endParaRPr lang="es-PE" sz="1400" dirty="0">
            <a:solidFill>
              <a:schemeClr val="accent4">
                <a:lumMod val="10000"/>
              </a:schemeClr>
            </a:solidFill>
          </a:endParaRPr>
        </a:p>
      </dgm:t>
    </dgm:pt>
    <dgm:pt modelId="{6AC26F41-A31D-40D7-90AD-2E3DEB1E9FC8}" type="parTrans" cxnId="{DA1ED0FD-B489-41B2-8813-916BFB5FE579}">
      <dgm:prSet/>
      <dgm:spPr/>
      <dgm:t>
        <a:bodyPr/>
        <a:lstStyle/>
        <a:p>
          <a:endParaRPr lang="es-PE"/>
        </a:p>
      </dgm:t>
    </dgm:pt>
    <dgm:pt modelId="{6A031C46-7C64-491C-B8EF-4A5E0BB4B851}" type="sibTrans" cxnId="{DA1ED0FD-B489-41B2-8813-916BFB5FE579}">
      <dgm:prSet/>
      <dgm:spPr/>
      <dgm:t>
        <a:bodyPr/>
        <a:lstStyle/>
        <a:p>
          <a:endParaRPr lang="es-PE"/>
        </a:p>
      </dgm:t>
    </dgm:pt>
    <dgm:pt modelId="{6FB879D7-01E1-4AE1-88D2-8FBED7FF263F}" type="pres">
      <dgm:prSet presAssocID="{ACD72B41-9E9D-4CD3-8F45-D64D96BEDA4E}" presName="Name0" presStyleCnt="0">
        <dgm:presLayoutVars>
          <dgm:dir/>
          <dgm:resizeHandles val="exact"/>
        </dgm:presLayoutVars>
      </dgm:prSet>
      <dgm:spPr/>
    </dgm:pt>
    <dgm:pt modelId="{298A1818-EEA8-42AF-85B5-94BC318AD0EB}" type="pres">
      <dgm:prSet presAssocID="{ACD72B41-9E9D-4CD3-8F45-D64D96BEDA4E}" presName="bkgdShp" presStyleLbl="alignAccFollowNode1" presStyleIdx="0" presStyleCnt="1"/>
      <dgm:spPr>
        <a:solidFill>
          <a:schemeClr val="accent5">
            <a:lumMod val="20000"/>
            <a:lumOff val="80000"/>
            <a:alpha val="90000"/>
          </a:schemeClr>
        </a:solidFill>
        <a:ln w="28575">
          <a:solidFill>
            <a:schemeClr val="accent1">
              <a:alpha val="90000"/>
            </a:schemeClr>
          </a:solidFill>
        </a:ln>
      </dgm:spPr>
    </dgm:pt>
    <dgm:pt modelId="{F847471D-0B83-4937-9785-48E017214379}" type="pres">
      <dgm:prSet presAssocID="{ACD72B41-9E9D-4CD3-8F45-D64D96BEDA4E}" presName="linComp" presStyleCnt="0"/>
      <dgm:spPr/>
    </dgm:pt>
    <dgm:pt modelId="{DD3D2751-0380-446F-AB97-6D5D537249A7}" type="pres">
      <dgm:prSet presAssocID="{1BC5B5FD-C14D-4028-A91F-58DE511C06D4}" presName="compNode" presStyleCnt="0"/>
      <dgm:spPr/>
    </dgm:pt>
    <dgm:pt modelId="{2C372881-4440-4F75-B54F-CAF7EBE2B875}" type="pres">
      <dgm:prSet presAssocID="{1BC5B5FD-C14D-4028-A91F-58DE511C06D4}" presName="node" presStyleLbl="node1" presStyleIdx="0" presStyleCnt="4">
        <dgm:presLayoutVars>
          <dgm:bulletEnabled val="1"/>
        </dgm:presLayoutVars>
      </dgm:prSet>
      <dgm:spPr/>
      <dgm:t>
        <a:bodyPr/>
        <a:lstStyle/>
        <a:p>
          <a:endParaRPr lang="es-PE"/>
        </a:p>
      </dgm:t>
    </dgm:pt>
    <dgm:pt modelId="{171824CA-3D71-48CF-8507-55DE4F339AFD}" type="pres">
      <dgm:prSet presAssocID="{1BC5B5FD-C14D-4028-A91F-58DE511C06D4}" presName="invisiNode" presStyleLbl="node1" presStyleIdx="0" presStyleCnt="4"/>
      <dgm:spPr/>
    </dgm:pt>
    <dgm:pt modelId="{30BE741C-1F97-4F8B-BBCA-AF4E17E47248}" type="pres">
      <dgm:prSet presAssocID="{1BC5B5FD-C14D-4028-A91F-58DE511C06D4}" presName="imagNode" presStyleLbl="fgImgPlace1" presStyleIdx="0" presStyleCnt="4"/>
      <dgm:spPr>
        <a:blipFill rotWithShape="0">
          <a:blip xmlns:r="http://schemas.openxmlformats.org/officeDocument/2006/relationships" r:embed="rId1"/>
          <a:stretch>
            <a:fillRect/>
          </a:stretch>
        </a:blipFill>
        <a:ln w="28575">
          <a:solidFill>
            <a:schemeClr val="tx1"/>
          </a:solidFill>
        </a:ln>
      </dgm:spPr>
    </dgm:pt>
    <dgm:pt modelId="{5522CAF9-23FE-4C07-9D9A-3892CBC1AB46}" type="pres">
      <dgm:prSet presAssocID="{5ACD7521-0F54-4954-BA5C-A81611A6D516}" presName="sibTrans" presStyleLbl="sibTrans2D1" presStyleIdx="0" presStyleCnt="0"/>
      <dgm:spPr/>
      <dgm:t>
        <a:bodyPr/>
        <a:lstStyle/>
        <a:p>
          <a:endParaRPr lang="es-PE"/>
        </a:p>
      </dgm:t>
    </dgm:pt>
    <dgm:pt modelId="{29BC8166-4CA7-4509-BB24-AF7B3C9CD842}" type="pres">
      <dgm:prSet presAssocID="{5C687DD3-9A5C-4F31-B8BC-60F8C672D5B5}" presName="compNode" presStyleCnt="0"/>
      <dgm:spPr/>
    </dgm:pt>
    <dgm:pt modelId="{D5FCD934-E30C-456A-B2DA-271ACDE629CB}" type="pres">
      <dgm:prSet presAssocID="{5C687DD3-9A5C-4F31-B8BC-60F8C672D5B5}" presName="node" presStyleLbl="node1" presStyleIdx="1" presStyleCnt="4">
        <dgm:presLayoutVars>
          <dgm:bulletEnabled val="1"/>
        </dgm:presLayoutVars>
      </dgm:prSet>
      <dgm:spPr/>
      <dgm:t>
        <a:bodyPr/>
        <a:lstStyle/>
        <a:p>
          <a:endParaRPr lang="es-PE"/>
        </a:p>
      </dgm:t>
    </dgm:pt>
    <dgm:pt modelId="{25C46DB8-02B5-4939-9532-2CA1567C801E}" type="pres">
      <dgm:prSet presAssocID="{5C687DD3-9A5C-4F31-B8BC-60F8C672D5B5}" presName="invisiNode" presStyleLbl="node1" presStyleIdx="1" presStyleCnt="4"/>
      <dgm:spPr/>
    </dgm:pt>
    <dgm:pt modelId="{0838619F-F5EC-4313-851A-378E7431766D}" type="pres">
      <dgm:prSet presAssocID="{5C687DD3-9A5C-4F31-B8BC-60F8C672D5B5}" presName="imagNode" presStyleLbl="fgImgPlace1" presStyleIdx="1" presStyleCnt="4"/>
      <dgm:spPr>
        <a:blipFill rotWithShape="0">
          <a:blip xmlns:r="http://schemas.openxmlformats.org/officeDocument/2006/relationships" r:embed="rId2"/>
          <a:stretch>
            <a:fillRect/>
          </a:stretch>
        </a:blipFill>
        <a:ln w="28575">
          <a:solidFill>
            <a:schemeClr val="tx1"/>
          </a:solidFill>
        </a:ln>
      </dgm:spPr>
    </dgm:pt>
    <dgm:pt modelId="{97D07C15-7F99-4405-83FA-27823BBD2761}" type="pres">
      <dgm:prSet presAssocID="{7F4D0EB8-3D8F-4409-88E5-71462796BCCF}" presName="sibTrans" presStyleLbl="sibTrans2D1" presStyleIdx="0" presStyleCnt="0"/>
      <dgm:spPr/>
      <dgm:t>
        <a:bodyPr/>
        <a:lstStyle/>
        <a:p>
          <a:endParaRPr lang="es-PE"/>
        </a:p>
      </dgm:t>
    </dgm:pt>
    <dgm:pt modelId="{4B9FC749-D607-406C-B737-E06CC946D034}" type="pres">
      <dgm:prSet presAssocID="{ABC252A4-C1DB-4A46-83D3-889EE129BAC2}" presName="compNode" presStyleCnt="0"/>
      <dgm:spPr/>
    </dgm:pt>
    <dgm:pt modelId="{D2C61242-D398-424B-B00C-9B5F8EA4A1FA}" type="pres">
      <dgm:prSet presAssocID="{ABC252A4-C1DB-4A46-83D3-889EE129BAC2}" presName="node" presStyleLbl="node1" presStyleIdx="2" presStyleCnt="4">
        <dgm:presLayoutVars>
          <dgm:bulletEnabled val="1"/>
        </dgm:presLayoutVars>
      </dgm:prSet>
      <dgm:spPr/>
      <dgm:t>
        <a:bodyPr/>
        <a:lstStyle/>
        <a:p>
          <a:endParaRPr lang="es-PE"/>
        </a:p>
      </dgm:t>
    </dgm:pt>
    <dgm:pt modelId="{07A403BF-4BD2-43F8-9923-1DE23F85530D}" type="pres">
      <dgm:prSet presAssocID="{ABC252A4-C1DB-4A46-83D3-889EE129BAC2}" presName="invisiNode" presStyleLbl="node1" presStyleIdx="2" presStyleCnt="4"/>
      <dgm:spPr/>
    </dgm:pt>
    <dgm:pt modelId="{BE4B4FF1-B475-4BAF-8ABB-E8B0779F72AD}" type="pres">
      <dgm:prSet presAssocID="{ABC252A4-C1DB-4A46-83D3-889EE129BAC2}" presName="imagNode" presStyleLbl="fgImgPlace1" presStyleIdx="2" presStyleCnt="4"/>
      <dgm:spPr>
        <a:blipFill rotWithShape="0">
          <a:blip xmlns:r="http://schemas.openxmlformats.org/officeDocument/2006/relationships" r:embed="rId3"/>
          <a:stretch>
            <a:fillRect/>
          </a:stretch>
        </a:blipFill>
        <a:ln w="28575">
          <a:solidFill>
            <a:schemeClr val="tx1"/>
          </a:solidFill>
        </a:ln>
      </dgm:spPr>
    </dgm:pt>
    <dgm:pt modelId="{BF26DD26-16B4-48F7-AD3F-4E02187FFE73}" type="pres">
      <dgm:prSet presAssocID="{FB0B0273-6B19-4126-B79C-4ED4C285BAF1}" presName="sibTrans" presStyleLbl="sibTrans2D1" presStyleIdx="0" presStyleCnt="0"/>
      <dgm:spPr/>
      <dgm:t>
        <a:bodyPr/>
        <a:lstStyle/>
        <a:p>
          <a:endParaRPr lang="es-PE"/>
        </a:p>
      </dgm:t>
    </dgm:pt>
    <dgm:pt modelId="{F6E6E175-DFC0-489B-A35D-027A2E6F1117}" type="pres">
      <dgm:prSet presAssocID="{BB5F7307-1214-4C70-8262-65F344BC70A9}" presName="compNode" presStyleCnt="0"/>
      <dgm:spPr/>
    </dgm:pt>
    <dgm:pt modelId="{842FD8DE-5A74-48EA-AC5F-3C6D41025AC5}" type="pres">
      <dgm:prSet presAssocID="{BB5F7307-1214-4C70-8262-65F344BC70A9}" presName="node" presStyleLbl="node1" presStyleIdx="3" presStyleCnt="4">
        <dgm:presLayoutVars>
          <dgm:bulletEnabled val="1"/>
        </dgm:presLayoutVars>
      </dgm:prSet>
      <dgm:spPr/>
      <dgm:t>
        <a:bodyPr/>
        <a:lstStyle/>
        <a:p>
          <a:endParaRPr lang="es-PE"/>
        </a:p>
      </dgm:t>
    </dgm:pt>
    <dgm:pt modelId="{BBA6D083-A3AA-4F76-800E-C833B30C78A5}" type="pres">
      <dgm:prSet presAssocID="{BB5F7307-1214-4C70-8262-65F344BC70A9}" presName="invisiNode" presStyleLbl="node1" presStyleIdx="3" presStyleCnt="4"/>
      <dgm:spPr/>
    </dgm:pt>
    <dgm:pt modelId="{493C1735-2989-4A91-AB5B-B4BFADBA369B}" type="pres">
      <dgm:prSet presAssocID="{BB5F7307-1214-4C70-8262-65F344BC70A9}" presName="imagNode" presStyleLbl="fgImgPlace1" presStyleIdx="3" presStyleCnt="4" custLinFactNeighborX="1509" custLinFactNeighborY="758"/>
      <dgm:spPr>
        <a:blipFill rotWithShape="0">
          <a:blip xmlns:r="http://schemas.openxmlformats.org/officeDocument/2006/relationships" r:embed="rId4"/>
          <a:stretch>
            <a:fillRect/>
          </a:stretch>
        </a:blipFill>
        <a:ln w="28575">
          <a:solidFill>
            <a:schemeClr val="tx1"/>
          </a:solidFill>
        </a:ln>
      </dgm:spPr>
    </dgm:pt>
  </dgm:ptLst>
  <dgm:cxnLst>
    <dgm:cxn modelId="{2CDD84E6-BC8F-4948-B7F4-4E6709C3084D}" type="presOf" srcId="{5ACD7521-0F54-4954-BA5C-A81611A6D516}" destId="{5522CAF9-23FE-4C07-9D9A-3892CBC1AB46}" srcOrd="0" destOrd="0" presId="urn:microsoft.com/office/officeart/2005/8/layout/pList2"/>
    <dgm:cxn modelId="{DA1ED0FD-B489-41B2-8813-916BFB5FE579}" srcId="{ACD72B41-9E9D-4CD3-8F45-D64D96BEDA4E}" destId="{BB5F7307-1214-4C70-8262-65F344BC70A9}" srcOrd="3" destOrd="0" parTransId="{6AC26F41-A31D-40D7-90AD-2E3DEB1E9FC8}" sibTransId="{6A031C46-7C64-491C-B8EF-4A5E0BB4B851}"/>
    <dgm:cxn modelId="{570C6B4C-134E-491A-8632-7F45CE2E8927}" srcId="{ACD72B41-9E9D-4CD3-8F45-D64D96BEDA4E}" destId="{ABC252A4-C1DB-4A46-83D3-889EE129BAC2}" srcOrd="2" destOrd="0" parTransId="{368B72F9-048E-4C57-BCE9-4A2E9E471A8D}" sibTransId="{FB0B0273-6B19-4126-B79C-4ED4C285BAF1}"/>
    <dgm:cxn modelId="{91A79F90-6FCB-491B-B0F1-55BC130BC8DA}" type="presOf" srcId="{7F4D0EB8-3D8F-4409-88E5-71462796BCCF}" destId="{97D07C15-7F99-4405-83FA-27823BBD2761}" srcOrd="0" destOrd="0" presId="urn:microsoft.com/office/officeart/2005/8/layout/pList2"/>
    <dgm:cxn modelId="{4B329549-F9B5-4E58-A5AD-D2FA54E6B0DD}" type="presOf" srcId="{1BC5B5FD-C14D-4028-A91F-58DE511C06D4}" destId="{2C372881-4440-4F75-B54F-CAF7EBE2B875}" srcOrd="0" destOrd="0" presId="urn:microsoft.com/office/officeart/2005/8/layout/pList2"/>
    <dgm:cxn modelId="{ABA887CF-F605-4E60-9AAB-EFAA79638718}" type="presOf" srcId="{5C687DD3-9A5C-4F31-B8BC-60F8C672D5B5}" destId="{D5FCD934-E30C-456A-B2DA-271ACDE629CB}" srcOrd="0" destOrd="0" presId="urn:microsoft.com/office/officeart/2005/8/layout/pList2"/>
    <dgm:cxn modelId="{EB27A06B-BBC5-4642-931A-7C2D432D9D8C}" type="presOf" srcId="{FB0B0273-6B19-4126-B79C-4ED4C285BAF1}" destId="{BF26DD26-16B4-48F7-AD3F-4E02187FFE73}" srcOrd="0" destOrd="0" presId="urn:microsoft.com/office/officeart/2005/8/layout/pList2"/>
    <dgm:cxn modelId="{7D6890A4-9D51-43F9-B3F5-B7A5F72C724A}" srcId="{ACD72B41-9E9D-4CD3-8F45-D64D96BEDA4E}" destId="{5C687DD3-9A5C-4F31-B8BC-60F8C672D5B5}" srcOrd="1" destOrd="0" parTransId="{5372BF3F-DFCC-475D-BA53-9002C36735CC}" sibTransId="{7F4D0EB8-3D8F-4409-88E5-71462796BCCF}"/>
    <dgm:cxn modelId="{5C779E4E-03B4-420D-B167-782429585657}" type="presOf" srcId="{ACD72B41-9E9D-4CD3-8F45-D64D96BEDA4E}" destId="{6FB879D7-01E1-4AE1-88D2-8FBED7FF263F}" srcOrd="0" destOrd="0" presId="urn:microsoft.com/office/officeart/2005/8/layout/pList2"/>
    <dgm:cxn modelId="{096E6136-7770-4E49-A3DD-BCBA6BCC4B38}" srcId="{ACD72B41-9E9D-4CD3-8F45-D64D96BEDA4E}" destId="{1BC5B5FD-C14D-4028-A91F-58DE511C06D4}" srcOrd="0" destOrd="0" parTransId="{832C81B8-0838-4027-B218-BE8908597E51}" sibTransId="{5ACD7521-0F54-4954-BA5C-A81611A6D516}"/>
    <dgm:cxn modelId="{E5483883-40CA-417F-AD3B-FC4DB0F36674}" type="presOf" srcId="{BB5F7307-1214-4C70-8262-65F344BC70A9}" destId="{842FD8DE-5A74-48EA-AC5F-3C6D41025AC5}" srcOrd="0" destOrd="0" presId="urn:microsoft.com/office/officeart/2005/8/layout/pList2"/>
    <dgm:cxn modelId="{55B2785F-3A37-4782-BF71-733E4C3E2092}" type="presOf" srcId="{ABC252A4-C1DB-4A46-83D3-889EE129BAC2}" destId="{D2C61242-D398-424B-B00C-9B5F8EA4A1FA}" srcOrd="0" destOrd="0" presId="urn:microsoft.com/office/officeart/2005/8/layout/pList2"/>
    <dgm:cxn modelId="{03F659B5-A4F1-4374-81B7-04008FB49CD9}" type="presParOf" srcId="{6FB879D7-01E1-4AE1-88D2-8FBED7FF263F}" destId="{298A1818-EEA8-42AF-85B5-94BC318AD0EB}" srcOrd="0" destOrd="0" presId="urn:microsoft.com/office/officeart/2005/8/layout/pList2"/>
    <dgm:cxn modelId="{77172DD5-2414-424E-8599-EF4F0C4AE995}" type="presParOf" srcId="{6FB879D7-01E1-4AE1-88D2-8FBED7FF263F}" destId="{F847471D-0B83-4937-9785-48E017214379}" srcOrd="1" destOrd="0" presId="urn:microsoft.com/office/officeart/2005/8/layout/pList2"/>
    <dgm:cxn modelId="{977E8802-A3F8-458A-BEEC-07BC9D5F4644}" type="presParOf" srcId="{F847471D-0B83-4937-9785-48E017214379}" destId="{DD3D2751-0380-446F-AB97-6D5D537249A7}" srcOrd="0" destOrd="0" presId="urn:microsoft.com/office/officeart/2005/8/layout/pList2"/>
    <dgm:cxn modelId="{75F619A1-759F-401B-B8DD-6571EF0A8EF9}" type="presParOf" srcId="{DD3D2751-0380-446F-AB97-6D5D537249A7}" destId="{2C372881-4440-4F75-B54F-CAF7EBE2B875}" srcOrd="0" destOrd="0" presId="urn:microsoft.com/office/officeart/2005/8/layout/pList2"/>
    <dgm:cxn modelId="{86B5339B-8C00-4693-B791-E348B532CAB3}" type="presParOf" srcId="{DD3D2751-0380-446F-AB97-6D5D537249A7}" destId="{171824CA-3D71-48CF-8507-55DE4F339AFD}" srcOrd="1" destOrd="0" presId="urn:microsoft.com/office/officeart/2005/8/layout/pList2"/>
    <dgm:cxn modelId="{F87CCAA8-31B3-4B8A-A84F-7C02CA668694}" type="presParOf" srcId="{DD3D2751-0380-446F-AB97-6D5D537249A7}" destId="{30BE741C-1F97-4F8B-BBCA-AF4E17E47248}" srcOrd="2" destOrd="0" presId="urn:microsoft.com/office/officeart/2005/8/layout/pList2"/>
    <dgm:cxn modelId="{EC6EE4E7-3325-47DC-BEA4-20784E78431F}" type="presParOf" srcId="{F847471D-0B83-4937-9785-48E017214379}" destId="{5522CAF9-23FE-4C07-9D9A-3892CBC1AB46}" srcOrd="1" destOrd="0" presId="urn:microsoft.com/office/officeart/2005/8/layout/pList2"/>
    <dgm:cxn modelId="{29A590F6-E0E0-43EB-8ACD-D35628A86024}" type="presParOf" srcId="{F847471D-0B83-4937-9785-48E017214379}" destId="{29BC8166-4CA7-4509-BB24-AF7B3C9CD842}" srcOrd="2" destOrd="0" presId="urn:microsoft.com/office/officeart/2005/8/layout/pList2"/>
    <dgm:cxn modelId="{F859A3AA-1512-40F4-BB57-4FE3865B43A4}" type="presParOf" srcId="{29BC8166-4CA7-4509-BB24-AF7B3C9CD842}" destId="{D5FCD934-E30C-456A-B2DA-271ACDE629CB}" srcOrd="0" destOrd="0" presId="urn:microsoft.com/office/officeart/2005/8/layout/pList2"/>
    <dgm:cxn modelId="{79BFEF17-9B00-4621-A7D8-264114259402}" type="presParOf" srcId="{29BC8166-4CA7-4509-BB24-AF7B3C9CD842}" destId="{25C46DB8-02B5-4939-9532-2CA1567C801E}" srcOrd="1" destOrd="0" presId="urn:microsoft.com/office/officeart/2005/8/layout/pList2"/>
    <dgm:cxn modelId="{3DAB2D4A-CBBB-464B-A255-C2265A02CD34}" type="presParOf" srcId="{29BC8166-4CA7-4509-BB24-AF7B3C9CD842}" destId="{0838619F-F5EC-4313-851A-378E7431766D}" srcOrd="2" destOrd="0" presId="urn:microsoft.com/office/officeart/2005/8/layout/pList2"/>
    <dgm:cxn modelId="{77AA04A2-E068-443B-B05F-45B81B0AF166}" type="presParOf" srcId="{F847471D-0B83-4937-9785-48E017214379}" destId="{97D07C15-7F99-4405-83FA-27823BBD2761}" srcOrd="3" destOrd="0" presId="urn:microsoft.com/office/officeart/2005/8/layout/pList2"/>
    <dgm:cxn modelId="{B758C0D7-2E2C-408A-BB07-203AC3C3AACB}" type="presParOf" srcId="{F847471D-0B83-4937-9785-48E017214379}" destId="{4B9FC749-D607-406C-B737-E06CC946D034}" srcOrd="4" destOrd="0" presId="urn:microsoft.com/office/officeart/2005/8/layout/pList2"/>
    <dgm:cxn modelId="{50C54F45-4669-4060-AD23-FC3157B13899}" type="presParOf" srcId="{4B9FC749-D607-406C-B737-E06CC946D034}" destId="{D2C61242-D398-424B-B00C-9B5F8EA4A1FA}" srcOrd="0" destOrd="0" presId="urn:microsoft.com/office/officeart/2005/8/layout/pList2"/>
    <dgm:cxn modelId="{9EDFFCFD-A52B-4047-A509-9A6ED54AC356}" type="presParOf" srcId="{4B9FC749-D607-406C-B737-E06CC946D034}" destId="{07A403BF-4BD2-43F8-9923-1DE23F85530D}" srcOrd="1" destOrd="0" presId="urn:microsoft.com/office/officeart/2005/8/layout/pList2"/>
    <dgm:cxn modelId="{94F2EF82-88E8-48E8-B179-AD1A80E3DCC7}" type="presParOf" srcId="{4B9FC749-D607-406C-B737-E06CC946D034}" destId="{BE4B4FF1-B475-4BAF-8ABB-E8B0779F72AD}" srcOrd="2" destOrd="0" presId="urn:microsoft.com/office/officeart/2005/8/layout/pList2"/>
    <dgm:cxn modelId="{6C19DE52-1558-4C05-B15F-9DA05C34C234}" type="presParOf" srcId="{F847471D-0B83-4937-9785-48E017214379}" destId="{BF26DD26-16B4-48F7-AD3F-4E02187FFE73}" srcOrd="5" destOrd="0" presId="urn:microsoft.com/office/officeart/2005/8/layout/pList2"/>
    <dgm:cxn modelId="{7161C64B-3683-4541-9669-DCED8B9C6A0A}" type="presParOf" srcId="{F847471D-0B83-4937-9785-48E017214379}" destId="{F6E6E175-DFC0-489B-A35D-027A2E6F1117}" srcOrd="6" destOrd="0" presId="urn:microsoft.com/office/officeart/2005/8/layout/pList2"/>
    <dgm:cxn modelId="{46920979-3A5A-4908-BACF-69EDA5D2F9CE}" type="presParOf" srcId="{F6E6E175-DFC0-489B-A35D-027A2E6F1117}" destId="{842FD8DE-5A74-48EA-AC5F-3C6D41025AC5}" srcOrd="0" destOrd="0" presId="urn:microsoft.com/office/officeart/2005/8/layout/pList2"/>
    <dgm:cxn modelId="{251A2546-EB6A-403B-B77F-7F7A94B2CE4A}" type="presParOf" srcId="{F6E6E175-DFC0-489B-A35D-027A2E6F1117}" destId="{BBA6D083-A3AA-4F76-800E-C833B30C78A5}" srcOrd="1" destOrd="0" presId="urn:microsoft.com/office/officeart/2005/8/layout/pList2"/>
    <dgm:cxn modelId="{082B3E6E-254E-4659-AE19-2C83EEE063AD}" type="presParOf" srcId="{F6E6E175-DFC0-489B-A35D-027A2E6F1117}" destId="{493C1735-2989-4A91-AB5B-B4BFADBA369B}" srcOrd="2" destOrd="0" presId="urn:microsoft.com/office/officeart/2005/8/layout/pList2"/>
  </dgm:cxnLst>
  <dgm:bg/>
  <dgm:whole/>
</dgm:dataModel>
</file>

<file path=ppt/diagrams/data34.xml><?xml version="1.0" encoding="utf-8"?>
<dgm:dataModel xmlns:dgm="http://schemas.openxmlformats.org/drawingml/2006/diagram" xmlns:a="http://schemas.openxmlformats.org/drawingml/2006/main">
  <dgm:ptLst>
    <dgm:pt modelId="{F79CCDC5-0577-4356-AA09-CAD72D1599C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PE"/>
        </a:p>
      </dgm:t>
    </dgm:pt>
    <dgm:pt modelId="{33E03BE0-6EF5-46F9-BE25-131408EC7328}">
      <dgm:prSet phldrT="[Texto]" custT="1"/>
      <dgm:spPr>
        <a:noFill/>
        <a:ln w="28575">
          <a:solidFill>
            <a:schemeClr val="accent1">
              <a:lumMod val="75000"/>
            </a:schemeClr>
          </a:solidFill>
        </a:ln>
      </dgm:spPr>
      <dgm:t>
        <a:bodyPr/>
        <a:lstStyle/>
        <a:p>
          <a:r>
            <a:rPr lang="es-PE" sz="1200" smtClean="0">
              <a:solidFill>
                <a:schemeClr val="accent4">
                  <a:lumMod val="10000"/>
                </a:schemeClr>
              </a:solidFill>
            </a:rPr>
            <a:t>Pueden acceder únicamente a formación laboral.</a:t>
          </a:r>
          <a:endParaRPr lang="es-PE" sz="1200" dirty="0">
            <a:solidFill>
              <a:schemeClr val="accent4">
                <a:lumMod val="10000"/>
              </a:schemeClr>
            </a:solidFill>
          </a:endParaRPr>
        </a:p>
      </dgm:t>
    </dgm:pt>
    <dgm:pt modelId="{BD74BFFC-0D39-4523-B8DC-85BCA5B29A25}" type="parTrans" cxnId="{CE1B4D83-F4D9-4DD3-848C-2FFE0E1C5F68}">
      <dgm:prSet/>
      <dgm:spPr/>
      <dgm:t>
        <a:bodyPr/>
        <a:lstStyle/>
        <a:p>
          <a:endParaRPr lang="es-PE"/>
        </a:p>
      </dgm:t>
    </dgm:pt>
    <dgm:pt modelId="{0CD2D80B-718F-45CF-B2ED-66891714A360}" type="sibTrans" cxnId="{CE1B4D83-F4D9-4DD3-848C-2FFE0E1C5F68}">
      <dgm:prSet/>
      <dgm:spPr>
        <a:ln>
          <a:solidFill>
            <a:schemeClr val="accent1">
              <a:lumMod val="75000"/>
            </a:schemeClr>
          </a:solidFill>
        </a:ln>
      </dgm:spPr>
      <dgm:t>
        <a:bodyPr/>
        <a:lstStyle/>
        <a:p>
          <a:endParaRPr lang="es-PE"/>
        </a:p>
      </dgm:t>
    </dgm:pt>
    <dgm:pt modelId="{E951AD66-7E7F-4357-B620-2851349D5153}">
      <dgm:prSet phldrT="[Texto]" custT="1"/>
      <dgm:spPr>
        <a:noFill/>
        <a:ln w="28575">
          <a:solidFill>
            <a:schemeClr val="accent1">
              <a:lumMod val="75000"/>
            </a:schemeClr>
          </a:solidFill>
        </a:ln>
      </dgm:spPr>
      <dgm:t>
        <a:bodyPr/>
        <a:lstStyle/>
        <a:p>
          <a:r>
            <a:rPr lang="es-PE" sz="1200" smtClean="0">
              <a:solidFill>
                <a:schemeClr val="accent4">
                  <a:lumMod val="10000"/>
                </a:schemeClr>
              </a:solidFill>
            </a:rPr>
            <a:t>Debe devolver el importe del financiamiento de la capacitación, si su relación se viera interrumpida antes de cumplir con la devolución en tiempo de servicios.</a:t>
          </a:r>
          <a:endParaRPr lang="es-PE" sz="1200" dirty="0">
            <a:solidFill>
              <a:schemeClr val="accent4">
                <a:lumMod val="10000"/>
              </a:schemeClr>
            </a:solidFill>
          </a:endParaRPr>
        </a:p>
      </dgm:t>
    </dgm:pt>
    <dgm:pt modelId="{2441870D-A587-43EB-B4BF-945BFE725663}" type="parTrans" cxnId="{AC327013-DC56-4A94-8EFD-B67A7B77E8B7}">
      <dgm:prSet/>
      <dgm:spPr/>
      <dgm:t>
        <a:bodyPr/>
        <a:lstStyle/>
        <a:p>
          <a:endParaRPr lang="es-PE"/>
        </a:p>
      </dgm:t>
    </dgm:pt>
    <dgm:pt modelId="{09BA5D43-BBF0-46EE-94E8-07BDD593FED6}" type="sibTrans" cxnId="{AC327013-DC56-4A94-8EFD-B67A7B77E8B7}">
      <dgm:prSet/>
      <dgm:spPr>
        <a:ln>
          <a:solidFill>
            <a:schemeClr val="accent1">
              <a:lumMod val="75000"/>
            </a:schemeClr>
          </a:solidFill>
        </a:ln>
      </dgm:spPr>
      <dgm:t>
        <a:bodyPr/>
        <a:lstStyle/>
        <a:p>
          <a:endParaRPr lang="es-PE"/>
        </a:p>
      </dgm:t>
    </dgm:pt>
    <dgm:pt modelId="{39E8E10F-3E6B-4E35-8299-CE98088B9B7E}">
      <dgm:prSet phldrT="[Texto]" custT="1"/>
      <dgm:spPr>
        <a:noFill/>
        <a:ln w="28575">
          <a:solidFill>
            <a:schemeClr val="accent1">
              <a:lumMod val="75000"/>
            </a:schemeClr>
          </a:solidFill>
        </a:ln>
      </dgm:spPr>
      <dgm:t>
        <a:bodyPr/>
        <a:lstStyle/>
        <a:p>
          <a:r>
            <a:rPr lang="es-PE" sz="1200" dirty="0" smtClean="0">
              <a:solidFill>
                <a:schemeClr val="accent4">
                  <a:lumMod val="10000"/>
                </a:schemeClr>
              </a:solidFill>
            </a:rPr>
            <a:t>No se les aplica las reglas sobre desplazamiento.</a:t>
          </a:r>
          <a:endParaRPr lang="es-PE" sz="1200" dirty="0">
            <a:solidFill>
              <a:schemeClr val="accent4">
                <a:lumMod val="10000"/>
              </a:schemeClr>
            </a:solidFill>
          </a:endParaRPr>
        </a:p>
      </dgm:t>
    </dgm:pt>
    <dgm:pt modelId="{0518EE1C-4610-4EF4-99E1-29E8A2D9AF97}" type="parTrans" cxnId="{67E54892-856D-44FC-BBD7-DF3483DE17FA}">
      <dgm:prSet/>
      <dgm:spPr/>
      <dgm:t>
        <a:bodyPr/>
        <a:lstStyle/>
        <a:p>
          <a:endParaRPr lang="es-PE"/>
        </a:p>
      </dgm:t>
    </dgm:pt>
    <dgm:pt modelId="{80392CE6-FBE4-4D35-9481-1017800B5006}" type="sibTrans" cxnId="{67E54892-856D-44FC-BBD7-DF3483DE17FA}">
      <dgm:prSet/>
      <dgm:spPr>
        <a:ln>
          <a:solidFill>
            <a:schemeClr val="accent1">
              <a:lumMod val="75000"/>
            </a:schemeClr>
          </a:solidFill>
        </a:ln>
      </dgm:spPr>
      <dgm:t>
        <a:bodyPr/>
        <a:lstStyle/>
        <a:p>
          <a:endParaRPr lang="es-PE"/>
        </a:p>
      </dgm:t>
    </dgm:pt>
    <dgm:pt modelId="{7385A061-4287-47CF-9418-625850430FEB}">
      <dgm:prSet phldrT="[Texto]" custT="1"/>
      <dgm:spPr>
        <a:noFill/>
        <a:ln w="28575">
          <a:solidFill>
            <a:schemeClr val="accent1">
              <a:lumMod val="75000"/>
            </a:schemeClr>
          </a:solidFill>
        </a:ln>
      </dgm:spPr>
      <dgm:t>
        <a:bodyPr/>
        <a:lstStyle/>
        <a:p>
          <a:r>
            <a:rPr lang="es-PE" sz="1200" smtClean="0">
              <a:solidFill>
                <a:schemeClr val="accent4">
                  <a:lumMod val="10000"/>
                </a:schemeClr>
              </a:solidFill>
            </a:rPr>
            <a:t>El cese no genera ningún pago indemnizatorio, compensatorio ni similar.</a:t>
          </a:r>
          <a:endParaRPr lang="es-PE" sz="1200" dirty="0">
            <a:solidFill>
              <a:schemeClr val="accent4">
                <a:lumMod val="10000"/>
              </a:schemeClr>
            </a:solidFill>
          </a:endParaRPr>
        </a:p>
      </dgm:t>
    </dgm:pt>
    <dgm:pt modelId="{91F2364F-DCF7-4B76-9605-DAB227928271}" type="parTrans" cxnId="{0A0B12EB-9FAE-4B2E-94ED-6FB53D5F9BE2}">
      <dgm:prSet/>
      <dgm:spPr/>
      <dgm:t>
        <a:bodyPr/>
        <a:lstStyle/>
        <a:p>
          <a:endParaRPr lang="es-PE"/>
        </a:p>
      </dgm:t>
    </dgm:pt>
    <dgm:pt modelId="{D962D00F-EF8B-412B-A369-EBB4295DA8EF}" type="sibTrans" cxnId="{0A0B12EB-9FAE-4B2E-94ED-6FB53D5F9BE2}">
      <dgm:prSet/>
      <dgm:spPr>
        <a:ln>
          <a:solidFill>
            <a:schemeClr val="accent1">
              <a:lumMod val="75000"/>
            </a:schemeClr>
          </a:solidFill>
        </a:ln>
      </dgm:spPr>
      <dgm:t>
        <a:bodyPr/>
        <a:lstStyle/>
        <a:p>
          <a:endParaRPr lang="es-PE"/>
        </a:p>
      </dgm:t>
    </dgm:pt>
    <dgm:pt modelId="{1BCEFF12-B013-47D1-8FCE-8F5BCB49FCB8}">
      <dgm:prSet phldrT="[Texto]" custT="1"/>
      <dgm:spPr>
        <a:noFill/>
        <a:ln w="28575">
          <a:solidFill>
            <a:schemeClr val="accent1">
              <a:lumMod val="75000"/>
            </a:schemeClr>
          </a:solidFill>
        </a:ln>
      </dgm:spPr>
      <dgm:t>
        <a:bodyPr/>
        <a:lstStyle/>
        <a:p>
          <a:r>
            <a:rPr lang="es-PE" sz="1200" dirty="0" smtClean="0">
              <a:solidFill>
                <a:schemeClr val="accent4">
                  <a:lumMod val="10000"/>
                </a:schemeClr>
              </a:solidFill>
            </a:rPr>
            <a:t>No están sujetos a la evaluación del desempeño, a menos que el titular de la entidad así lo determine. Salvo en el caso de los directivos de confianza, quiénes si se encuentran sujetos a la evaluación. </a:t>
          </a:r>
          <a:endParaRPr lang="es-PE" sz="1200" dirty="0">
            <a:solidFill>
              <a:schemeClr val="accent4">
                <a:lumMod val="10000"/>
              </a:schemeClr>
            </a:solidFill>
          </a:endParaRPr>
        </a:p>
      </dgm:t>
    </dgm:pt>
    <dgm:pt modelId="{E8EEEC5B-1ECF-4F2C-9F31-62B8983BC76C}" type="parTrans" cxnId="{AA8A0976-92E2-42EA-97AF-76FF9339025B}">
      <dgm:prSet/>
      <dgm:spPr/>
      <dgm:t>
        <a:bodyPr/>
        <a:lstStyle/>
        <a:p>
          <a:endParaRPr lang="es-PE"/>
        </a:p>
      </dgm:t>
    </dgm:pt>
    <dgm:pt modelId="{F49FCA40-D276-450C-BD36-DF95E6DCFE9E}" type="sibTrans" cxnId="{AA8A0976-92E2-42EA-97AF-76FF9339025B}">
      <dgm:prSet/>
      <dgm:spPr>
        <a:ln>
          <a:solidFill>
            <a:schemeClr val="accent1">
              <a:lumMod val="75000"/>
            </a:schemeClr>
          </a:solidFill>
        </a:ln>
      </dgm:spPr>
      <dgm:t>
        <a:bodyPr/>
        <a:lstStyle/>
        <a:p>
          <a:endParaRPr lang="es-PE"/>
        </a:p>
      </dgm:t>
    </dgm:pt>
    <dgm:pt modelId="{CC6B3E4C-AE2C-406E-91C7-9B6C752F8556}">
      <dgm:prSet phldrT="[Texto]" custT="1"/>
      <dgm:spPr>
        <a:noFill/>
        <a:ln w="28575">
          <a:solidFill>
            <a:schemeClr val="accent1">
              <a:lumMod val="75000"/>
            </a:schemeClr>
          </a:solidFill>
        </a:ln>
      </dgm:spPr>
      <dgm:t>
        <a:bodyPr/>
        <a:lstStyle/>
        <a:p>
          <a:r>
            <a:rPr lang="es-PE" sz="1200" smtClean="0">
              <a:solidFill>
                <a:schemeClr val="accent4">
                  <a:lumMod val="10000"/>
                </a:schemeClr>
              </a:solidFill>
            </a:rPr>
            <a:t>Pueden hacer uso de la totalidad de su descanso vacacional, en periodos menores a siete días calendario, previo acuerdo con la entidad </a:t>
          </a:r>
          <a:endParaRPr lang="es-PE" sz="1200" dirty="0">
            <a:solidFill>
              <a:schemeClr val="accent4">
                <a:lumMod val="10000"/>
              </a:schemeClr>
            </a:solidFill>
          </a:endParaRPr>
        </a:p>
      </dgm:t>
    </dgm:pt>
    <dgm:pt modelId="{6523D8A2-DBF7-4C5A-87EB-2B05210C7052}" type="parTrans" cxnId="{F7DF956D-91E8-4C19-9663-C2807C50B173}">
      <dgm:prSet/>
      <dgm:spPr/>
      <dgm:t>
        <a:bodyPr/>
        <a:lstStyle/>
        <a:p>
          <a:endParaRPr lang="es-PE"/>
        </a:p>
      </dgm:t>
    </dgm:pt>
    <dgm:pt modelId="{51A5742A-810F-4C19-8EBC-121989C7A998}" type="sibTrans" cxnId="{F7DF956D-91E8-4C19-9663-C2807C50B173}">
      <dgm:prSet/>
      <dgm:spPr>
        <a:ln>
          <a:solidFill>
            <a:schemeClr val="accent1">
              <a:lumMod val="75000"/>
            </a:schemeClr>
          </a:solidFill>
        </a:ln>
      </dgm:spPr>
      <dgm:t>
        <a:bodyPr/>
        <a:lstStyle/>
        <a:p>
          <a:endParaRPr lang="es-PE"/>
        </a:p>
      </dgm:t>
    </dgm:pt>
    <dgm:pt modelId="{B250AF1D-D22E-46F2-A5C2-64126391B9A2}">
      <dgm:prSet phldrT="[Texto]" custT="1"/>
      <dgm:spPr>
        <a:noFill/>
        <a:ln w="28575">
          <a:solidFill>
            <a:schemeClr val="accent1">
              <a:lumMod val="75000"/>
            </a:schemeClr>
          </a:solidFill>
        </a:ln>
      </dgm:spPr>
      <dgm:t>
        <a:bodyPr/>
        <a:lstStyle/>
        <a:p>
          <a:r>
            <a:rPr lang="es-PE" sz="1200" smtClean="0">
              <a:solidFill>
                <a:schemeClr val="accent4">
                  <a:lumMod val="10000"/>
                </a:schemeClr>
              </a:solidFill>
            </a:rPr>
            <a:t>No cabe la protección contra la destitución injustificada o nula de conformidad con lo dispuesto en el artículo 79 de la Ley. </a:t>
          </a:r>
          <a:endParaRPr lang="es-PE" sz="1200" dirty="0">
            <a:solidFill>
              <a:schemeClr val="accent4">
                <a:lumMod val="10000"/>
              </a:schemeClr>
            </a:solidFill>
          </a:endParaRPr>
        </a:p>
      </dgm:t>
    </dgm:pt>
    <dgm:pt modelId="{F61CBF2B-BB9D-46F0-AEFC-6BFC1275374E}" type="parTrans" cxnId="{40F9EC70-6450-4995-B951-329F6F3F832B}">
      <dgm:prSet/>
      <dgm:spPr/>
      <dgm:t>
        <a:bodyPr/>
        <a:lstStyle/>
        <a:p>
          <a:endParaRPr lang="es-PE"/>
        </a:p>
      </dgm:t>
    </dgm:pt>
    <dgm:pt modelId="{DC4AB539-DA77-4CCE-92F0-31AD2D5EA505}" type="sibTrans" cxnId="{40F9EC70-6450-4995-B951-329F6F3F832B}">
      <dgm:prSet/>
      <dgm:spPr>
        <a:ln>
          <a:solidFill>
            <a:schemeClr val="accent1">
              <a:lumMod val="75000"/>
            </a:schemeClr>
          </a:solidFill>
        </a:ln>
      </dgm:spPr>
      <dgm:t>
        <a:bodyPr/>
        <a:lstStyle/>
        <a:p>
          <a:endParaRPr lang="es-PE"/>
        </a:p>
      </dgm:t>
    </dgm:pt>
    <dgm:pt modelId="{627046A1-6170-4FAC-8C66-DBB7DD430379}">
      <dgm:prSet phldrT="[Texto]" custT="1"/>
      <dgm:spPr>
        <a:noFill/>
        <a:ln w="28575">
          <a:solidFill>
            <a:schemeClr val="accent1">
              <a:lumMod val="75000"/>
            </a:schemeClr>
          </a:solidFill>
        </a:ln>
      </dgm:spPr>
      <dgm:t>
        <a:bodyPr/>
        <a:lstStyle/>
        <a:p>
          <a:r>
            <a:rPr lang="es-PE" sz="1200" dirty="0" smtClean="0">
              <a:solidFill>
                <a:schemeClr val="accent4">
                  <a:lumMod val="10000"/>
                </a:schemeClr>
              </a:solidFill>
            </a:rPr>
            <a:t>En caso sea removido o desplazado del puesto, los servidores de confianza deben poner su cargo a disposición de quien lo ocupa</a:t>
          </a:r>
          <a:endParaRPr lang="es-PE" sz="1200" dirty="0">
            <a:solidFill>
              <a:schemeClr val="accent4">
                <a:lumMod val="10000"/>
              </a:schemeClr>
            </a:solidFill>
          </a:endParaRPr>
        </a:p>
      </dgm:t>
    </dgm:pt>
    <dgm:pt modelId="{BC606FF5-3398-41C5-924E-4BB8CDC84044}" type="parTrans" cxnId="{A3CD75C3-7871-455D-90A2-67E26FF3CFCA}">
      <dgm:prSet/>
      <dgm:spPr/>
      <dgm:t>
        <a:bodyPr/>
        <a:lstStyle/>
        <a:p>
          <a:endParaRPr lang="es-PE"/>
        </a:p>
      </dgm:t>
    </dgm:pt>
    <dgm:pt modelId="{847F4B3B-83CC-4F93-AFCC-792A9EC43F24}" type="sibTrans" cxnId="{A3CD75C3-7871-455D-90A2-67E26FF3CFCA}">
      <dgm:prSet/>
      <dgm:spPr/>
      <dgm:t>
        <a:bodyPr/>
        <a:lstStyle/>
        <a:p>
          <a:endParaRPr lang="es-PE"/>
        </a:p>
      </dgm:t>
    </dgm:pt>
    <dgm:pt modelId="{9A3CE24C-6C17-406C-81BA-07B325167158}" type="pres">
      <dgm:prSet presAssocID="{F79CCDC5-0577-4356-AA09-CAD72D1599C0}" presName="diagram" presStyleCnt="0">
        <dgm:presLayoutVars>
          <dgm:dir/>
          <dgm:resizeHandles val="exact"/>
        </dgm:presLayoutVars>
      </dgm:prSet>
      <dgm:spPr/>
      <dgm:t>
        <a:bodyPr/>
        <a:lstStyle/>
        <a:p>
          <a:endParaRPr lang="es-PE"/>
        </a:p>
      </dgm:t>
    </dgm:pt>
    <dgm:pt modelId="{22033D78-5978-497C-9AE4-1630090EA61F}" type="pres">
      <dgm:prSet presAssocID="{33E03BE0-6EF5-46F9-BE25-131408EC7328}" presName="node" presStyleLbl="node1" presStyleIdx="0" presStyleCnt="8">
        <dgm:presLayoutVars>
          <dgm:bulletEnabled val="1"/>
        </dgm:presLayoutVars>
      </dgm:prSet>
      <dgm:spPr/>
      <dgm:t>
        <a:bodyPr/>
        <a:lstStyle/>
        <a:p>
          <a:endParaRPr lang="es-PE"/>
        </a:p>
      </dgm:t>
    </dgm:pt>
    <dgm:pt modelId="{D209D0B3-0231-4BC4-8ADE-A0F6AF210254}" type="pres">
      <dgm:prSet presAssocID="{0CD2D80B-718F-45CF-B2ED-66891714A360}" presName="sibTrans" presStyleCnt="0"/>
      <dgm:spPr/>
    </dgm:pt>
    <dgm:pt modelId="{0E75C243-B772-4C12-9D29-1D4006EAC03E}" type="pres">
      <dgm:prSet presAssocID="{E951AD66-7E7F-4357-B620-2851349D5153}" presName="node" presStyleLbl="node1" presStyleIdx="1" presStyleCnt="8">
        <dgm:presLayoutVars>
          <dgm:bulletEnabled val="1"/>
        </dgm:presLayoutVars>
      </dgm:prSet>
      <dgm:spPr/>
      <dgm:t>
        <a:bodyPr/>
        <a:lstStyle/>
        <a:p>
          <a:endParaRPr lang="es-PE"/>
        </a:p>
      </dgm:t>
    </dgm:pt>
    <dgm:pt modelId="{7E1AF7DE-FD7A-4800-BEF2-6BB72ECD46D1}" type="pres">
      <dgm:prSet presAssocID="{09BA5D43-BBF0-46EE-94E8-07BDD593FED6}" presName="sibTrans" presStyleCnt="0"/>
      <dgm:spPr/>
    </dgm:pt>
    <dgm:pt modelId="{80519125-FCE7-45E2-AA1D-F2B629036970}" type="pres">
      <dgm:prSet presAssocID="{39E8E10F-3E6B-4E35-8299-CE98088B9B7E}" presName="node" presStyleLbl="node1" presStyleIdx="2" presStyleCnt="8">
        <dgm:presLayoutVars>
          <dgm:bulletEnabled val="1"/>
        </dgm:presLayoutVars>
      </dgm:prSet>
      <dgm:spPr/>
      <dgm:t>
        <a:bodyPr/>
        <a:lstStyle/>
        <a:p>
          <a:endParaRPr lang="es-PE"/>
        </a:p>
      </dgm:t>
    </dgm:pt>
    <dgm:pt modelId="{2E820C7B-F6BB-4F06-88B5-0EC20BB26046}" type="pres">
      <dgm:prSet presAssocID="{80392CE6-FBE4-4D35-9481-1017800B5006}" presName="sibTrans" presStyleCnt="0"/>
      <dgm:spPr/>
    </dgm:pt>
    <dgm:pt modelId="{B93E3030-60DC-4968-BD29-ACCE019A52C6}" type="pres">
      <dgm:prSet presAssocID="{7385A061-4287-47CF-9418-625850430FEB}" presName="node" presStyleLbl="node1" presStyleIdx="3" presStyleCnt="8">
        <dgm:presLayoutVars>
          <dgm:bulletEnabled val="1"/>
        </dgm:presLayoutVars>
      </dgm:prSet>
      <dgm:spPr/>
      <dgm:t>
        <a:bodyPr/>
        <a:lstStyle/>
        <a:p>
          <a:endParaRPr lang="es-PE"/>
        </a:p>
      </dgm:t>
    </dgm:pt>
    <dgm:pt modelId="{B9FB4A0D-2572-4B28-8C0B-0CCF3543B0FF}" type="pres">
      <dgm:prSet presAssocID="{D962D00F-EF8B-412B-A369-EBB4295DA8EF}" presName="sibTrans" presStyleCnt="0"/>
      <dgm:spPr/>
    </dgm:pt>
    <dgm:pt modelId="{9DBFEB04-D4E7-4060-9767-9111E64ED825}" type="pres">
      <dgm:prSet presAssocID="{1BCEFF12-B013-47D1-8FCE-8F5BCB49FCB8}" presName="node" presStyleLbl="node1" presStyleIdx="4" presStyleCnt="8">
        <dgm:presLayoutVars>
          <dgm:bulletEnabled val="1"/>
        </dgm:presLayoutVars>
      </dgm:prSet>
      <dgm:spPr/>
      <dgm:t>
        <a:bodyPr/>
        <a:lstStyle/>
        <a:p>
          <a:endParaRPr lang="es-PE"/>
        </a:p>
      </dgm:t>
    </dgm:pt>
    <dgm:pt modelId="{3C78FA4D-F141-4047-A18A-5AD1F40596DC}" type="pres">
      <dgm:prSet presAssocID="{F49FCA40-D276-450C-BD36-DF95E6DCFE9E}" presName="sibTrans" presStyleCnt="0"/>
      <dgm:spPr/>
    </dgm:pt>
    <dgm:pt modelId="{B7165787-23D9-41AE-B1B0-D985CD01B656}" type="pres">
      <dgm:prSet presAssocID="{CC6B3E4C-AE2C-406E-91C7-9B6C752F8556}" presName="node" presStyleLbl="node1" presStyleIdx="5" presStyleCnt="8">
        <dgm:presLayoutVars>
          <dgm:bulletEnabled val="1"/>
        </dgm:presLayoutVars>
      </dgm:prSet>
      <dgm:spPr/>
      <dgm:t>
        <a:bodyPr/>
        <a:lstStyle/>
        <a:p>
          <a:endParaRPr lang="es-PE"/>
        </a:p>
      </dgm:t>
    </dgm:pt>
    <dgm:pt modelId="{4E351DF5-53A4-4582-BE0B-5B678C737DB8}" type="pres">
      <dgm:prSet presAssocID="{51A5742A-810F-4C19-8EBC-121989C7A998}" presName="sibTrans" presStyleCnt="0"/>
      <dgm:spPr/>
    </dgm:pt>
    <dgm:pt modelId="{FF17BF8D-F761-4605-B100-BB47AF14D7A6}" type="pres">
      <dgm:prSet presAssocID="{B250AF1D-D22E-46F2-A5C2-64126391B9A2}" presName="node" presStyleLbl="node1" presStyleIdx="6" presStyleCnt="8">
        <dgm:presLayoutVars>
          <dgm:bulletEnabled val="1"/>
        </dgm:presLayoutVars>
      </dgm:prSet>
      <dgm:spPr/>
      <dgm:t>
        <a:bodyPr/>
        <a:lstStyle/>
        <a:p>
          <a:endParaRPr lang="es-PE"/>
        </a:p>
      </dgm:t>
    </dgm:pt>
    <dgm:pt modelId="{ED2D2E73-643E-46DF-A4C1-AAC81407C98C}" type="pres">
      <dgm:prSet presAssocID="{DC4AB539-DA77-4CCE-92F0-31AD2D5EA505}" presName="sibTrans" presStyleCnt="0"/>
      <dgm:spPr/>
    </dgm:pt>
    <dgm:pt modelId="{61DEEEA9-1CCB-4BFD-8954-96197A490C33}" type="pres">
      <dgm:prSet presAssocID="{627046A1-6170-4FAC-8C66-DBB7DD430379}" presName="node" presStyleLbl="node1" presStyleIdx="7" presStyleCnt="8">
        <dgm:presLayoutVars>
          <dgm:bulletEnabled val="1"/>
        </dgm:presLayoutVars>
      </dgm:prSet>
      <dgm:spPr/>
      <dgm:t>
        <a:bodyPr/>
        <a:lstStyle/>
        <a:p>
          <a:endParaRPr lang="es-PE"/>
        </a:p>
      </dgm:t>
    </dgm:pt>
  </dgm:ptLst>
  <dgm:cxnLst>
    <dgm:cxn modelId="{AA8A0976-92E2-42EA-97AF-76FF9339025B}" srcId="{F79CCDC5-0577-4356-AA09-CAD72D1599C0}" destId="{1BCEFF12-B013-47D1-8FCE-8F5BCB49FCB8}" srcOrd="4" destOrd="0" parTransId="{E8EEEC5B-1ECF-4F2C-9F31-62B8983BC76C}" sibTransId="{F49FCA40-D276-450C-BD36-DF95E6DCFE9E}"/>
    <dgm:cxn modelId="{41167350-1824-4A14-9F04-81992845472E}" type="presOf" srcId="{B250AF1D-D22E-46F2-A5C2-64126391B9A2}" destId="{FF17BF8D-F761-4605-B100-BB47AF14D7A6}" srcOrd="0" destOrd="0" presId="urn:microsoft.com/office/officeart/2005/8/layout/default"/>
    <dgm:cxn modelId="{CE1B4D83-F4D9-4DD3-848C-2FFE0E1C5F68}" srcId="{F79CCDC5-0577-4356-AA09-CAD72D1599C0}" destId="{33E03BE0-6EF5-46F9-BE25-131408EC7328}" srcOrd="0" destOrd="0" parTransId="{BD74BFFC-0D39-4523-B8DC-85BCA5B29A25}" sibTransId="{0CD2D80B-718F-45CF-B2ED-66891714A360}"/>
    <dgm:cxn modelId="{F7DF956D-91E8-4C19-9663-C2807C50B173}" srcId="{F79CCDC5-0577-4356-AA09-CAD72D1599C0}" destId="{CC6B3E4C-AE2C-406E-91C7-9B6C752F8556}" srcOrd="5" destOrd="0" parTransId="{6523D8A2-DBF7-4C5A-87EB-2B05210C7052}" sibTransId="{51A5742A-810F-4C19-8EBC-121989C7A998}"/>
    <dgm:cxn modelId="{BC238ECB-7DB6-4036-A0EC-17E600DCBA79}" type="presOf" srcId="{E951AD66-7E7F-4357-B620-2851349D5153}" destId="{0E75C243-B772-4C12-9D29-1D4006EAC03E}" srcOrd="0" destOrd="0" presId="urn:microsoft.com/office/officeart/2005/8/layout/default"/>
    <dgm:cxn modelId="{8FB8C6E1-ABA3-44FF-A425-8FEF73F759C5}" type="presOf" srcId="{F79CCDC5-0577-4356-AA09-CAD72D1599C0}" destId="{9A3CE24C-6C17-406C-81BA-07B325167158}" srcOrd="0" destOrd="0" presId="urn:microsoft.com/office/officeart/2005/8/layout/default"/>
    <dgm:cxn modelId="{C0983CFE-C28C-48FB-92E2-5740E11C686E}" type="presOf" srcId="{1BCEFF12-B013-47D1-8FCE-8F5BCB49FCB8}" destId="{9DBFEB04-D4E7-4060-9767-9111E64ED825}" srcOrd="0" destOrd="0" presId="urn:microsoft.com/office/officeart/2005/8/layout/default"/>
    <dgm:cxn modelId="{40F9EC70-6450-4995-B951-329F6F3F832B}" srcId="{F79CCDC5-0577-4356-AA09-CAD72D1599C0}" destId="{B250AF1D-D22E-46F2-A5C2-64126391B9A2}" srcOrd="6" destOrd="0" parTransId="{F61CBF2B-BB9D-46F0-AEFC-6BFC1275374E}" sibTransId="{DC4AB539-DA77-4CCE-92F0-31AD2D5EA505}"/>
    <dgm:cxn modelId="{A73ADE50-9A96-4194-A3F8-EE5A57B1F769}" type="presOf" srcId="{39E8E10F-3E6B-4E35-8299-CE98088B9B7E}" destId="{80519125-FCE7-45E2-AA1D-F2B629036970}" srcOrd="0" destOrd="0" presId="urn:microsoft.com/office/officeart/2005/8/layout/default"/>
    <dgm:cxn modelId="{D429FB9D-FCF0-4450-BCA7-A1E989AB0B60}" type="presOf" srcId="{CC6B3E4C-AE2C-406E-91C7-9B6C752F8556}" destId="{B7165787-23D9-41AE-B1B0-D985CD01B656}" srcOrd="0" destOrd="0" presId="urn:microsoft.com/office/officeart/2005/8/layout/default"/>
    <dgm:cxn modelId="{67E54892-856D-44FC-BBD7-DF3483DE17FA}" srcId="{F79CCDC5-0577-4356-AA09-CAD72D1599C0}" destId="{39E8E10F-3E6B-4E35-8299-CE98088B9B7E}" srcOrd="2" destOrd="0" parTransId="{0518EE1C-4610-4EF4-99E1-29E8A2D9AF97}" sibTransId="{80392CE6-FBE4-4D35-9481-1017800B5006}"/>
    <dgm:cxn modelId="{AC327013-DC56-4A94-8EFD-B67A7B77E8B7}" srcId="{F79CCDC5-0577-4356-AA09-CAD72D1599C0}" destId="{E951AD66-7E7F-4357-B620-2851349D5153}" srcOrd="1" destOrd="0" parTransId="{2441870D-A587-43EB-B4BF-945BFE725663}" sibTransId="{09BA5D43-BBF0-46EE-94E8-07BDD593FED6}"/>
    <dgm:cxn modelId="{0A0B12EB-9FAE-4B2E-94ED-6FB53D5F9BE2}" srcId="{F79CCDC5-0577-4356-AA09-CAD72D1599C0}" destId="{7385A061-4287-47CF-9418-625850430FEB}" srcOrd="3" destOrd="0" parTransId="{91F2364F-DCF7-4B76-9605-DAB227928271}" sibTransId="{D962D00F-EF8B-412B-A369-EBB4295DA8EF}"/>
    <dgm:cxn modelId="{AECC2C6D-14F3-4AB9-A33A-6AAC6690B667}" type="presOf" srcId="{33E03BE0-6EF5-46F9-BE25-131408EC7328}" destId="{22033D78-5978-497C-9AE4-1630090EA61F}" srcOrd="0" destOrd="0" presId="urn:microsoft.com/office/officeart/2005/8/layout/default"/>
    <dgm:cxn modelId="{A3CD75C3-7871-455D-90A2-67E26FF3CFCA}" srcId="{F79CCDC5-0577-4356-AA09-CAD72D1599C0}" destId="{627046A1-6170-4FAC-8C66-DBB7DD430379}" srcOrd="7" destOrd="0" parTransId="{BC606FF5-3398-41C5-924E-4BB8CDC84044}" sibTransId="{847F4B3B-83CC-4F93-AFCC-792A9EC43F24}"/>
    <dgm:cxn modelId="{8234460B-9961-4BF9-96B8-065DFA575AF4}" type="presOf" srcId="{627046A1-6170-4FAC-8C66-DBB7DD430379}" destId="{61DEEEA9-1CCB-4BFD-8954-96197A490C33}" srcOrd="0" destOrd="0" presId="urn:microsoft.com/office/officeart/2005/8/layout/default"/>
    <dgm:cxn modelId="{6A453B76-6BCE-4471-B2F5-E35FD27EE582}" type="presOf" srcId="{7385A061-4287-47CF-9418-625850430FEB}" destId="{B93E3030-60DC-4968-BD29-ACCE019A52C6}" srcOrd="0" destOrd="0" presId="urn:microsoft.com/office/officeart/2005/8/layout/default"/>
    <dgm:cxn modelId="{1A653E06-3178-4080-85A4-0D6FC5E289C1}" type="presParOf" srcId="{9A3CE24C-6C17-406C-81BA-07B325167158}" destId="{22033D78-5978-497C-9AE4-1630090EA61F}" srcOrd="0" destOrd="0" presId="urn:microsoft.com/office/officeart/2005/8/layout/default"/>
    <dgm:cxn modelId="{257200B1-CB9D-4372-A1F0-CA380CA6A527}" type="presParOf" srcId="{9A3CE24C-6C17-406C-81BA-07B325167158}" destId="{D209D0B3-0231-4BC4-8ADE-A0F6AF210254}" srcOrd="1" destOrd="0" presId="urn:microsoft.com/office/officeart/2005/8/layout/default"/>
    <dgm:cxn modelId="{74D0A4C7-6F94-4F75-B735-E628A1990E93}" type="presParOf" srcId="{9A3CE24C-6C17-406C-81BA-07B325167158}" destId="{0E75C243-B772-4C12-9D29-1D4006EAC03E}" srcOrd="2" destOrd="0" presId="urn:microsoft.com/office/officeart/2005/8/layout/default"/>
    <dgm:cxn modelId="{7B17515A-5FF3-4FD2-9EB3-BDAE659D7003}" type="presParOf" srcId="{9A3CE24C-6C17-406C-81BA-07B325167158}" destId="{7E1AF7DE-FD7A-4800-BEF2-6BB72ECD46D1}" srcOrd="3" destOrd="0" presId="urn:microsoft.com/office/officeart/2005/8/layout/default"/>
    <dgm:cxn modelId="{FFA866C7-8A58-4A5A-8B98-94D28E7A8799}" type="presParOf" srcId="{9A3CE24C-6C17-406C-81BA-07B325167158}" destId="{80519125-FCE7-45E2-AA1D-F2B629036970}" srcOrd="4" destOrd="0" presId="urn:microsoft.com/office/officeart/2005/8/layout/default"/>
    <dgm:cxn modelId="{06A12B9C-D331-4A2A-9C19-0A5CA3FCB9D8}" type="presParOf" srcId="{9A3CE24C-6C17-406C-81BA-07B325167158}" destId="{2E820C7B-F6BB-4F06-88B5-0EC20BB26046}" srcOrd="5" destOrd="0" presId="urn:microsoft.com/office/officeart/2005/8/layout/default"/>
    <dgm:cxn modelId="{0EB0E992-A7D6-4395-B79E-1EDC870F3403}" type="presParOf" srcId="{9A3CE24C-6C17-406C-81BA-07B325167158}" destId="{B93E3030-60DC-4968-BD29-ACCE019A52C6}" srcOrd="6" destOrd="0" presId="urn:microsoft.com/office/officeart/2005/8/layout/default"/>
    <dgm:cxn modelId="{C17F0EAD-F78F-43EE-A0EB-BD05100E18F1}" type="presParOf" srcId="{9A3CE24C-6C17-406C-81BA-07B325167158}" destId="{B9FB4A0D-2572-4B28-8C0B-0CCF3543B0FF}" srcOrd="7" destOrd="0" presId="urn:microsoft.com/office/officeart/2005/8/layout/default"/>
    <dgm:cxn modelId="{4F91A8BE-9E85-42CC-AED6-4212F082CF8F}" type="presParOf" srcId="{9A3CE24C-6C17-406C-81BA-07B325167158}" destId="{9DBFEB04-D4E7-4060-9767-9111E64ED825}" srcOrd="8" destOrd="0" presId="urn:microsoft.com/office/officeart/2005/8/layout/default"/>
    <dgm:cxn modelId="{02722E41-02B2-42E1-89A2-7CEA45BBBAAE}" type="presParOf" srcId="{9A3CE24C-6C17-406C-81BA-07B325167158}" destId="{3C78FA4D-F141-4047-A18A-5AD1F40596DC}" srcOrd="9" destOrd="0" presId="urn:microsoft.com/office/officeart/2005/8/layout/default"/>
    <dgm:cxn modelId="{B3D96538-41BB-4321-BF52-9B3601100D07}" type="presParOf" srcId="{9A3CE24C-6C17-406C-81BA-07B325167158}" destId="{B7165787-23D9-41AE-B1B0-D985CD01B656}" srcOrd="10" destOrd="0" presId="urn:microsoft.com/office/officeart/2005/8/layout/default"/>
    <dgm:cxn modelId="{56A65D50-B0ED-4CD2-9665-CF356E5C053A}" type="presParOf" srcId="{9A3CE24C-6C17-406C-81BA-07B325167158}" destId="{4E351DF5-53A4-4582-BE0B-5B678C737DB8}" srcOrd="11" destOrd="0" presId="urn:microsoft.com/office/officeart/2005/8/layout/default"/>
    <dgm:cxn modelId="{55511936-363C-40A3-B37E-2F973FD4A57A}" type="presParOf" srcId="{9A3CE24C-6C17-406C-81BA-07B325167158}" destId="{FF17BF8D-F761-4605-B100-BB47AF14D7A6}" srcOrd="12" destOrd="0" presId="urn:microsoft.com/office/officeart/2005/8/layout/default"/>
    <dgm:cxn modelId="{C4AE40ED-0DEA-436C-B5F0-01CADF2ED612}" type="presParOf" srcId="{9A3CE24C-6C17-406C-81BA-07B325167158}" destId="{ED2D2E73-643E-46DF-A4C1-AAC81407C98C}" srcOrd="13" destOrd="0" presId="urn:microsoft.com/office/officeart/2005/8/layout/default"/>
    <dgm:cxn modelId="{3DE3E627-00B5-4141-AFA1-8BAA2E4AE9D2}" type="presParOf" srcId="{9A3CE24C-6C17-406C-81BA-07B325167158}" destId="{61DEEEA9-1CCB-4BFD-8954-96197A490C33}" srcOrd="14" destOrd="0" presId="urn:microsoft.com/office/officeart/2005/8/layout/default"/>
  </dgm:cxnLst>
  <dgm:bg/>
  <dgm:whole/>
</dgm:dataModel>
</file>

<file path=ppt/diagrams/data4.xml><?xml version="1.0" encoding="utf-8"?>
<dgm:dataModel xmlns:dgm="http://schemas.openxmlformats.org/drawingml/2006/diagram" xmlns:a="http://schemas.openxmlformats.org/drawingml/2006/main">
  <dgm:ptLst>
    <dgm:pt modelId="{3C850B8C-FA94-4E83-B1E1-A4C632551CC0}" type="doc">
      <dgm:prSet loTypeId="urn:microsoft.com/office/officeart/2005/8/layout/pyramid2" loCatId="list" qsTypeId="urn:microsoft.com/office/officeart/2005/8/quickstyle/simple3" qsCatId="simple" csTypeId="urn:microsoft.com/office/officeart/2005/8/colors/accent1_2" csCatId="accent1" phldr="1"/>
      <dgm:spPr/>
    </dgm:pt>
    <dgm:pt modelId="{C787B9D2-D7C9-42F7-BC81-D7ABA13A0AE8}">
      <dgm:prSet phldrT="[Texto]" custT="1"/>
      <dgm:spPr>
        <a:solidFill>
          <a:schemeClr val="bg1">
            <a:alpha val="90000"/>
          </a:schemeClr>
        </a:solidFill>
        <a:ln w="28575">
          <a:solidFill>
            <a:schemeClr val="accent1">
              <a:lumMod val="75000"/>
            </a:schemeClr>
          </a:solidFill>
        </a:ln>
      </dgm:spPr>
      <dgm:t>
        <a:bodyPr/>
        <a:lstStyle/>
        <a:p>
          <a:r>
            <a:rPr lang="es-PE" sz="1600" dirty="0" smtClean="0"/>
            <a:t>Tener nacionalidad peruana, en los casos en que la naturaleza del puesto lo exija</a:t>
          </a:r>
          <a:endParaRPr lang="es-PE" sz="1600" dirty="0"/>
        </a:p>
      </dgm:t>
    </dgm:pt>
    <dgm:pt modelId="{01690FFC-1158-4BF8-BF3E-48FD29D768A2}" type="parTrans" cxnId="{D1EC8F2B-FB1C-45D7-9E84-C964F1A4C83B}">
      <dgm:prSet/>
      <dgm:spPr/>
      <dgm:t>
        <a:bodyPr/>
        <a:lstStyle/>
        <a:p>
          <a:endParaRPr lang="es-PE"/>
        </a:p>
      </dgm:t>
    </dgm:pt>
    <dgm:pt modelId="{F7BA6CC5-9101-470A-AF07-DC4D59BC8A2A}" type="sibTrans" cxnId="{D1EC8F2B-FB1C-45D7-9E84-C964F1A4C83B}">
      <dgm:prSet/>
      <dgm:spPr/>
      <dgm:t>
        <a:bodyPr/>
        <a:lstStyle/>
        <a:p>
          <a:endParaRPr lang="es-PE"/>
        </a:p>
      </dgm:t>
    </dgm:pt>
    <dgm:pt modelId="{13AC0F6E-7CCD-4D17-B48A-EC2741C4C490}">
      <dgm:prSet phldrT="[Texto]" custT="1"/>
      <dgm:spPr>
        <a:solidFill>
          <a:schemeClr val="bg1">
            <a:alpha val="90000"/>
          </a:schemeClr>
        </a:solidFill>
        <a:ln w="28575">
          <a:solidFill>
            <a:schemeClr val="accent1">
              <a:lumMod val="75000"/>
            </a:schemeClr>
          </a:solidFill>
        </a:ln>
      </dgm:spPr>
      <dgm:t>
        <a:bodyPr/>
        <a:lstStyle/>
        <a:p>
          <a:r>
            <a:rPr lang="es-PE" sz="1600" dirty="0" smtClean="0"/>
            <a:t>No tener condena por delito doloso</a:t>
          </a:r>
          <a:endParaRPr lang="es-PE" sz="1600" dirty="0"/>
        </a:p>
      </dgm:t>
    </dgm:pt>
    <dgm:pt modelId="{EAF78D53-CDB0-4980-89F3-E9AAAE5A19DD}" type="parTrans" cxnId="{C814252F-D84B-4764-A216-415D2AA78CC6}">
      <dgm:prSet/>
      <dgm:spPr/>
      <dgm:t>
        <a:bodyPr/>
        <a:lstStyle/>
        <a:p>
          <a:endParaRPr lang="es-PE"/>
        </a:p>
      </dgm:t>
    </dgm:pt>
    <dgm:pt modelId="{9E17FCA2-55D6-4204-A6D1-1B1699A2A543}" type="sibTrans" cxnId="{C814252F-D84B-4764-A216-415D2AA78CC6}">
      <dgm:prSet/>
      <dgm:spPr/>
      <dgm:t>
        <a:bodyPr/>
        <a:lstStyle/>
        <a:p>
          <a:endParaRPr lang="es-PE"/>
        </a:p>
      </dgm:t>
    </dgm:pt>
    <dgm:pt modelId="{612A47F5-ECAD-49C7-A244-02D2FDDE2A23}">
      <dgm:prSet phldrT="[Texto]" custT="1"/>
      <dgm:spPr>
        <a:solidFill>
          <a:schemeClr val="bg1">
            <a:alpha val="90000"/>
          </a:schemeClr>
        </a:solidFill>
        <a:ln w="28575">
          <a:solidFill>
            <a:schemeClr val="accent1">
              <a:lumMod val="75000"/>
            </a:schemeClr>
          </a:solidFill>
        </a:ln>
      </dgm:spPr>
      <dgm:t>
        <a:bodyPr/>
        <a:lstStyle/>
        <a:p>
          <a:r>
            <a:rPr lang="es-PE" sz="1600" dirty="0" smtClean="0"/>
            <a:t>No tener otro impedimento  legal establecido por norma expresa de alcance general</a:t>
          </a:r>
          <a:endParaRPr lang="es-PE" sz="1600" dirty="0"/>
        </a:p>
      </dgm:t>
    </dgm:pt>
    <dgm:pt modelId="{110FA17A-2F6A-4C60-8B94-95F76EDAD2BC}" type="parTrans" cxnId="{FB776485-654F-4AEE-9D7B-6337F35BAD4D}">
      <dgm:prSet/>
      <dgm:spPr/>
      <dgm:t>
        <a:bodyPr/>
        <a:lstStyle/>
        <a:p>
          <a:endParaRPr lang="es-PE"/>
        </a:p>
      </dgm:t>
    </dgm:pt>
    <dgm:pt modelId="{CE6C3AF7-1E60-4001-BDE7-9EA8763EB940}" type="sibTrans" cxnId="{FB776485-654F-4AEE-9D7B-6337F35BAD4D}">
      <dgm:prSet/>
      <dgm:spPr/>
      <dgm:t>
        <a:bodyPr/>
        <a:lstStyle/>
        <a:p>
          <a:endParaRPr lang="es-PE"/>
        </a:p>
      </dgm:t>
    </dgm:pt>
    <dgm:pt modelId="{B1C7426E-332D-4928-933F-4FB34A1162D3}">
      <dgm:prSet phldrT="[Texto]" custT="1"/>
      <dgm:spPr>
        <a:solidFill>
          <a:schemeClr val="bg1">
            <a:alpha val="90000"/>
          </a:schemeClr>
        </a:solidFill>
        <a:ln w="28575">
          <a:solidFill>
            <a:schemeClr val="accent1">
              <a:lumMod val="75000"/>
            </a:schemeClr>
          </a:solidFill>
        </a:ln>
      </dgm:spPr>
      <dgm:t>
        <a:bodyPr/>
        <a:lstStyle/>
        <a:p>
          <a:r>
            <a:rPr lang="es-PE" sz="1600" dirty="0" smtClean="0"/>
            <a:t>No estar inhabilitado para ejercer función pública o para contratar con el Estado</a:t>
          </a:r>
          <a:endParaRPr lang="es-PE" sz="1600" dirty="0"/>
        </a:p>
      </dgm:t>
    </dgm:pt>
    <dgm:pt modelId="{FB98B663-73FA-4A13-AA3A-599D948974F1}" type="parTrans" cxnId="{9CFEF66D-1AD1-415F-9FF8-AF0BD0DE12D4}">
      <dgm:prSet/>
      <dgm:spPr/>
      <dgm:t>
        <a:bodyPr/>
        <a:lstStyle/>
        <a:p>
          <a:endParaRPr lang="es-PE"/>
        </a:p>
      </dgm:t>
    </dgm:pt>
    <dgm:pt modelId="{D5BB25AD-156E-4BD8-BA88-92610847C584}" type="sibTrans" cxnId="{9CFEF66D-1AD1-415F-9FF8-AF0BD0DE12D4}">
      <dgm:prSet/>
      <dgm:spPr/>
      <dgm:t>
        <a:bodyPr/>
        <a:lstStyle/>
        <a:p>
          <a:endParaRPr lang="es-PE"/>
        </a:p>
      </dgm:t>
    </dgm:pt>
    <dgm:pt modelId="{496D6BBC-CB75-49ED-B13C-24FA08D61471}">
      <dgm:prSet phldrT="[Texto]" custT="1"/>
      <dgm:spPr>
        <a:solidFill>
          <a:schemeClr val="bg1">
            <a:alpha val="90000"/>
          </a:schemeClr>
        </a:solidFill>
        <a:ln w="28575">
          <a:solidFill>
            <a:schemeClr val="accent1">
              <a:lumMod val="75000"/>
            </a:schemeClr>
          </a:solidFill>
        </a:ln>
      </dgm:spPr>
      <dgm:t>
        <a:bodyPr/>
        <a:lstStyle/>
        <a:p>
          <a:r>
            <a:rPr lang="es-PE" sz="1600" dirty="0" smtClean="0"/>
            <a:t>Tener hábiles sus derechos civiles</a:t>
          </a:r>
          <a:endParaRPr lang="es-PE" sz="1600" dirty="0"/>
        </a:p>
      </dgm:t>
    </dgm:pt>
    <dgm:pt modelId="{0C15F57D-1188-425A-803F-1FDDE0F592AD}" type="parTrans" cxnId="{630F9D27-3937-4D2D-BEA0-AA07C75CC3B0}">
      <dgm:prSet/>
      <dgm:spPr/>
      <dgm:t>
        <a:bodyPr/>
        <a:lstStyle/>
        <a:p>
          <a:endParaRPr lang="es-PE"/>
        </a:p>
      </dgm:t>
    </dgm:pt>
    <dgm:pt modelId="{3A760F80-4977-4A4B-A5AB-421F1AE3F932}" type="sibTrans" cxnId="{630F9D27-3937-4D2D-BEA0-AA07C75CC3B0}">
      <dgm:prSet/>
      <dgm:spPr/>
      <dgm:t>
        <a:bodyPr/>
        <a:lstStyle/>
        <a:p>
          <a:endParaRPr lang="es-PE"/>
        </a:p>
      </dgm:t>
    </dgm:pt>
    <dgm:pt modelId="{6B91A561-8E9D-4410-9F19-BF2DCC59C42E}" type="pres">
      <dgm:prSet presAssocID="{3C850B8C-FA94-4E83-B1E1-A4C632551CC0}" presName="compositeShape" presStyleCnt="0">
        <dgm:presLayoutVars>
          <dgm:dir/>
          <dgm:resizeHandles/>
        </dgm:presLayoutVars>
      </dgm:prSet>
      <dgm:spPr/>
    </dgm:pt>
    <dgm:pt modelId="{DFDD816D-FF1E-4719-8156-6B88F4A5DF7F}" type="pres">
      <dgm:prSet presAssocID="{3C850B8C-FA94-4E83-B1E1-A4C632551CC0}" presName="pyramid" presStyleLbl="node1" presStyleIdx="0" presStyleCnt="1" custLinFactNeighborX="-21267"/>
      <dgm:spPr>
        <a:solidFill>
          <a:srgbClr val="92D050"/>
        </a:solidFill>
      </dgm:spPr>
    </dgm:pt>
    <dgm:pt modelId="{0311C9E8-3645-4CBE-BF87-E25348F769C9}" type="pres">
      <dgm:prSet presAssocID="{3C850B8C-FA94-4E83-B1E1-A4C632551CC0}" presName="theList" presStyleCnt="0"/>
      <dgm:spPr/>
    </dgm:pt>
    <dgm:pt modelId="{A8FA094D-F676-4325-9D01-91109635E3BF}" type="pres">
      <dgm:prSet presAssocID="{C787B9D2-D7C9-42F7-BC81-D7ABA13A0AE8}" presName="aNode" presStyleLbl="fgAcc1" presStyleIdx="0" presStyleCnt="5" custScaleX="133773" custLinFactNeighborX="-14767" custLinFactNeighborY="-80925">
        <dgm:presLayoutVars>
          <dgm:bulletEnabled val="1"/>
        </dgm:presLayoutVars>
      </dgm:prSet>
      <dgm:spPr/>
      <dgm:t>
        <a:bodyPr/>
        <a:lstStyle/>
        <a:p>
          <a:endParaRPr lang="es-PE"/>
        </a:p>
      </dgm:t>
    </dgm:pt>
    <dgm:pt modelId="{BD9BD214-DF4D-46D1-88C4-B524BAD9E009}" type="pres">
      <dgm:prSet presAssocID="{C787B9D2-D7C9-42F7-BC81-D7ABA13A0AE8}" presName="aSpace" presStyleCnt="0"/>
      <dgm:spPr/>
    </dgm:pt>
    <dgm:pt modelId="{971D1AEF-32E6-4A9C-94E6-87EDDF90CEF1}" type="pres">
      <dgm:prSet presAssocID="{496D6BBC-CB75-49ED-B13C-24FA08D61471}" presName="aNode" presStyleLbl="fgAcc1" presStyleIdx="1" presStyleCnt="5" custScaleX="133773" custLinFactNeighborX="-14040" custLinFactNeighborY="-36781">
        <dgm:presLayoutVars>
          <dgm:bulletEnabled val="1"/>
        </dgm:presLayoutVars>
      </dgm:prSet>
      <dgm:spPr/>
      <dgm:t>
        <a:bodyPr/>
        <a:lstStyle/>
        <a:p>
          <a:endParaRPr lang="es-PE"/>
        </a:p>
      </dgm:t>
    </dgm:pt>
    <dgm:pt modelId="{A01F2F6E-1514-444C-9F57-4E7D7801567E}" type="pres">
      <dgm:prSet presAssocID="{496D6BBC-CB75-49ED-B13C-24FA08D61471}" presName="aSpace" presStyleCnt="0"/>
      <dgm:spPr/>
    </dgm:pt>
    <dgm:pt modelId="{03AAE7FC-EB03-4A03-A8C4-17FF9EBD4AA7}" type="pres">
      <dgm:prSet presAssocID="{B1C7426E-332D-4928-933F-4FB34A1162D3}" presName="aNode" presStyleLbl="fgAcc1" presStyleIdx="2" presStyleCnt="5" custScaleX="133773" custLinFactNeighborX="-14767" custLinFactNeighborY="48117">
        <dgm:presLayoutVars>
          <dgm:bulletEnabled val="1"/>
        </dgm:presLayoutVars>
      </dgm:prSet>
      <dgm:spPr/>
      <dgm:t>
        <a:bodyPr/>
        <a:lstStyle/>
        <a:p>
          <a:endParaRPr lang="es-PE"/>
        </a:p>
      </dgm:t>
    </dgm:pt>
    <dgm:pt modelId="{57964B35-184B-4501-8147-AAC06743A292}" type="pres">
      <dgm:prSet presAssocID="{B1C7426E-332D-4928-933F-4FB34A1162D3}" presName="aSpace" presStyleCnt="0"/>
      <dgm:spPr/>
    </dgm:pt>
    <dgm:pt modelId="{CDFE4A9D-0F11-4CF7-B1B1-4C5771516CFD}" type="pres">
      <dgm:prSet presAssocID="{13AC0F6E-7CCD-4D17-B48A-EC2741C4C490}" presName="aNode" presStyleLbl="fgAcc1" presStyleIdx="3" presStyleCnt="5" custScaleX="133773" custLinFactY="1580" custLinFactNeighborX="-14767" custLinFactNeighborY="100000">
        <dgm:presLayoutVars>
          <dgm:bulletEnabled val="1"/>
        </dgm:presLayoutVars>
      </dgm:prSet>
      <dgm:spPr/>
      <dgm:t>
        <a:bodyPr/>
        <a:lstStyle/>
        <a:p>
          <a:endParaRPr lang="es-PE"/>
        </a:p>
      </dgm:t>
    </dgm:pt>
    <dgm:pt modelId="{B880D8BD-CE84-4B3E-9E5F-BF4F54A93DCC}" type="pres">
      <dgm:prSet presAssocID="{13AC0F6E-7CCD-4D17-B48A-EC2741C4C490}" presName="aSpace" presStyleCnt="0"/>
      <dgm:spPr/>
    </dgm:pt>
    <dgm:pt modelId="{735E95EA-A07D-4C42-ACEB-3B4ABED5C2C2}" type="pres">
      <dgm:prSet presAssocID="{612A47F5-ECAD-49C7-A244-02D2FDDE2A23}" presName="aNode" presStyleLbl="fgAcc1" presStyleIdx="4" presStyleCnt="5" custScaleX="133826" custLinFactY="9645" custLinFactNeighborX="-14741" custLinFactNeighborY="100000">
        <dgm:presLayoutVars>
          <dgm:bulletEnabled val="1"/>
        </dgm:presLayoutVars>
      </dgm:prSet>
      <dgm:spPr/>
      <dgm:t>
        <a:bodyPr/>
        <a:lstStyle/>
        <a:p>
          <a:endParaRPr lang="es-PE"/>
        </a:p>
      </dgm:t>
    </dgm:pt>
    <dgm:pt modelId="{40BF9023-3F03-4091-AD00-08949A16D982}" type="pres">
      <dgm:prSet presAssocID="{612A47F5-ECAD-49C7-A244-02D2FDDE2A23}" presName="aSpace" presStyleCnt="0"/>
      <dgm:spPr/>
    </dgm:pt>
  </dgm:ptLst>
  <dgm:cxnLst>
    <dgm:cxn modelId="{FB776485-654F-4AEE-9D7B-6337F35BAD4D}" srcId="{3C850B8C-FA94-4E83-B1E1-A4C632551CC0}" destId="{612A47F5-ECAD-49C7-A244-02D2FDDE2A23}" srcOrd="4" destOrd="0" parTransId="{110FA17A-2F6A-4C60-8B94-95F76EDAD2BC}" sibTransId="{CE6C3AF7-1E60-4001-BDE7-9EA8763EB940}"/>
    <dgm:cxn modelId="{D1EC8F2B-FB1C-45D7-9E84-C964F1A4C83B}" srcId="{3C850B8C-FA94-4E83-B1E1-A4C632551CC0}" destId="{C787B9D2-D7C9-42F7-BC81-D7ABA13A0AE8}" srcOrd="0" destOrd="0" parTransId="{01690FFC-1158-4BF8-BF3E-48FD29D768A2}" sibTransId="{F7BA6CC5-9101-470A-AF07-DC4D59BC8A2A}"/>
    <dgm:cxn modelId="{D39A9375-B0C8-40FB-85ED-22C807E7E76A}" type="presOf" srcId="{13AC0F6E-7CCD-4D17-B48A-EC2741C4C490}" destId="{CDFE4A9D-0F11-4CF7-B1B1-4C5771516CFD}" srcOrd="0" destOrd="0" presId="urn:microsoft.com/office/officeart/2005/8/layout/pyramid2"/>
    <dgm:cxn modelId="{630F9D27-3937-4D2D-BEA0-AA07C75CC3B0}" srcId="{3C850B8C-FA94-4E83-B1E1-A4C632551CC0}" destId="{496D6BBC-CB75-49ED-B13C-24FA08D61471}" srcOrd="1" destOrd="0" parTransId="{0C15F57D-1188-425A-803F-1FDDE0F592AD}" sibTransId="{3A760F80-4977-4A4B-A5AB-421F1AE3F932}"/>
    <dgm:cxn modelId="{413AA7F1-35DD-40C1-94D8-CA36DF807504}" type="presOf" srcId="{3C850B8C-FA94-4E83-B1E1-A4C632551CC0}" destId="{6B91A561-8E9D-4410-9F19-BF2DCC59C42E}" srcOrd="0" destOrd="0" presId="urn:microsoft.com/office/officeart/2005/8/layout/pyramid2"/>
    <dgm:cxn modelId="{C6EF1FD5-5885-40DB-8E4E-8C179ED47FBF}" type="presOf" srcId="{C787B9D2-D7C9-42F7-BC81-D7ABA13A0AE8}" destId="{A8FA094D-F676-4325-9D01-91109635E3BF}" srcOrd="0" destOrd="0" presId="urn:microsoft.com/office/officeart/2005/8/layout/pyramid2"/>
    <dgm:cxn modelId="{9CFEF66D-1AD1-415F-9FF8-AF0BD0DE12D4}" srcId="{3C850B8C-FA94-4E83-B1E1-A4C632551CC0}" destId="{B1C7426E-332D-4928-933F-4FB34A1162D3}" srcOrd="2" destOrd="0" parTransId="{FB98B663-73FA-4A13-AA3A-599D948974F1}" sibTransId="{D5BB25AD-156E-4BD8-BA88-92610847C584}"/>
    <dgm:cxn modelId="{0C2F2239-3C16-42BB-B717-9C1D30A318FD}" type="presOf" srcId="{B1C7426E-332D-4928-933F-4FB34A1162D3}" destId="{03AAE7FC-EB03-4A03-A8C4-17FF9EBD4AA7}" srcOrd="0" destOrd="0" presId="urn:microsoft.com/office/officeart/2005/8/layout/pyramid2"/>
    <dgm:cxn modelId="{C814252F-D84B-4764-A216-415D2AA78CC6}" srcId="{3C850B8C-FA94-4E83-B1E1-A4C632551CC0}" destId="{13AC0F6E-7CCD-4D17-B48A-EC2741C4C490}" srcOrd="3" destOrd="0" parTransId="{EAF78D53-CDB0-4980-89F3-E9AAAE5A19DD}" sibTransId="{9E17FCA2-55D6-4204-A6D1-1B1699A2A543}"/>
    <dgm:cxn modelId="{787B4830-0659-4600-BF31-BAF7261488AA}" type="presOf" srcId="{612A47F5-ECAD-49C7-A244-02D2FDDE2A23}" destId="{735E95EA-A07D-4C42-ACEB-3B4ABED5C2C2}" srcOrd="0" destOrd="0" presId="urn:microsoft.com/office/officeart/2005/8/layout/pyramid2"/>
    <dgm:cxn modelId="{D9556668-6FB0-408D-9BDB-AACD9D90A128}" type="presOf" srcId="{496D6BBC-CB75-49ED-B13C-24FA08D61471}" destId="{971D1AEF-32E6-4A9C-94E6-87EDDF90CEF1}" srcOrd="0" destOrd="0" presId="urn:microsoft.com/office/officeart/2005/8/layout/pyramid2"/>
    <dgm:cxn modelId="{2866FC7B-1306-44B5-9E5E-C1508B388B13}" type="presParOf" srcId="{6B91A561-8E9D-4410-9F19-BF2DCC59C42E}" destId="{DFDD816D-FF1E-4719-8156-6B88F4A5DF7F}" srcOrd="0" destOrd="0" presId="urn:microsoft.com/office/officeart/2005/8/layout/pyramid2"/>
    <dgm:cxn modelId="{921A3128-8317-42A5-B88F-D55E06C82B1A}" type="presParOf" srcId="{6B91A561-8E9D-4410-9F19-BF2DCC59C42E}" destId="{0311C9E8-3645-4CBE-BF87-E25348F769C9}" srcOrd="1" destOrd="0" presId="urn:microsoft.com/office/officeart/2005/8/layout/pyramid2"/>
    <dgm:cxn modelId="{B54C3A9A-4481-41F0-B1F0-0D6EA82FD21E}" type="presParOf" srcId="{0311C9E8-3645-4CBE-BF87-E25348F769C9}" destId="{A8FA094D-F676-4325-9D01-91109635E3BF}" srcOrd="0" destOrd="0" presId="urn:microsoft.com/office/officeart/2005/8/layout/pyramid2"/>
    <dgm:cxn modelId="{17F9C1FD-F908-4E42-9ACD-115022E873B8}" type="presParOf" srcId="{0311C9E8-3645-4CBE-BF87-E25348F769C9}" destId="{BD9BD214-DF4D-46D1-88C4-B524BAD9E009}" srcOrd="1" destOrd="0" presId="urn:microsoft.com/office/officeart/2005/8/layout/pyramid2"/>
    <dgm:cxn modelId="{F00AD489-FB4E-48E7-B07D-A94C7C53D13C}" type="presParOf" srcId="{0311C9E8-3645-4CBE-BF87-E25348F769C9}" destId="{971D1AEF-32E6-4A9C-94E6-87EDDF90CEF1}" srcOrd="2" destOrd="0" presId="urn:microsoft.com/office/officeart/2005/8/layout/pyramid2"/>
    <dgm:cxn modelId="{91BF4951-D25B-4A77-81CD-71B9FF19984A}" type="presParOf" srcId="{0311C9E8-3645-4CBE-BF87-E25348F769C9}" destId="{A01F2F6E-1514-444C-9F57-4E7D7801567E}" srcOrd="3" destOrd="0" presId="urn:microsoft.com/office/officeart/2005/8/layout/pyramid2"/>
    <dgm:cxn modelId="{A90FD0F3-E1E0-4011-8F9D-503DFDF76C9A}" type="presParOf" srcId="{0311C9E8-3645-4CBE-BF87-E25348F769C9}" destId="{03AAE7FC-EB03-4A03-A8C4-17FF9EBD4AA7}" srcOrd="4" destOrd="0" presId="urn:microsoft.com/office/officeart/2005/8/layout/pyramid2"/>
    <dgm:cxn modelId="{6FD2B196-E38F-4280-9CC9-3DB9C00B504C}" type="presParOf" srcId="{0311C9E8-3645-4CBE-BF87-E25348F769C9}" destId="{57964B35-184B-4501-8147-AAC06743A292}" srcOrd="5" destOrd="0" presId="urn:microsoft.com/office/officeart/2005/8/layout/pyramid2"/>
    <dgm:cxn modelId="{41BB56F9-E8D6-466E-9734-26B1305EA269}" type="presParOf" srcId="{0311C9E8-3645-4CBE-BF87-E25348F769C9}" destId="{CDFE4A9D-0F11-4CF7-B1B1-4C5771516CFD}" srcOrd="6" destOrd="0" presId="urn:microsoft.com/office/officeart/2005/8/layout/pyramid2"/>
    <dgm:cxn modelId="{F92C42A4-CF57-4407-B212-50D48999725E}" type="presParOf" srcId="{0311C9E8-3645-4CBE-BF87-E25348F769C9}" destId="{B880D8BD-CE84-4B3E-9E5F-BF4F54A93DCC}" srcOrd="7" destOrd="0" presId="urn:microsoft.com/office/officeart/2005/8/layout/pyramid2"/>
    <dgm:cxn modelId="{F9CE3D24-C6F6-4DBE-8F9A-53AB388183A9}" type="presParOf" srcId="{0311C9E8-3645-4CBE-BF87-E25348F769C9}" destId="{735E95EA-A07D-4C42-ACEB-3B4ABED5C2C2}" srcOrd="8" destOrd="0" presId="urn:microsoft.com/office/officeart/2005/8/layout/pyramid2"/>
    <dgm:cxn modelId="{6EA6F123-9150-4791-AC15-F15C9E9E9011}" type="presParOf" srcId="{0311C9E8-3645-4CBE-BF87-E25348F769C9}" destId="{40BF9023-3F03-4091-AD00-08949A16D982}" srcOrd="9" destOrd="0" presId="urn:microsoft.com/office/officeart/2005/8/layout/pyramid2"/>
  </dgm:cxnLst>
  <dgm:bg/>
  <dgm:whole/>
</dgm:dataModel>
</file>

<file path=ppt/diagrams/data5.xml><?xml version="1.0" encoding="utf-8"?>
<dgm:dataModel xmlns:dgm="http://schemas.openxmlformats.org/drawingml/2006/diagram" xmlns:a="http://schemas.openxmlformats.org/drawingml/2006/main">
  <dgm:ptLst>
    <dgm:pt modelId="{2865F7D2-C8F4-4232-BE47-5DEF94F4E49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PE"/>
        </a:p>
      </dgm:t>
    </dgm:pt>
    <dgm:pt modelId="{4390F471-FB48-4C0B-8A35-7D0FBA6AB374}">
      <dgm:prSet phldrT="[Texto]" custT="1"/>
      <dgm:spPr>
        <a:noFill/>
        <a:ln w="28575">
          <a:solidFill>
            <a:schemeClr val="accent1"/>
          </a:solidFill>
        </a:ln>
      </dgm:spPr>
      <dgm:t>
        <a:bodyPr/>
        <a:lstStyle/>
        <a:p>
          <a:r>
            <a:rPr lang="es-PE" sz="1400" dirty="0" smtClean="0">
              <a:solidFill>
                <a:schemeClr val="accent4">
                  <a:lumMod val="10000"/>
                </a:schemeClr>
              </a:solidFill>
            </a:rPr>
            <a:t>a) La independencia de criterio en la adopción de decisiones.</a:t>
          </a:r>
          <a:endParaRPr lang="es-PE" sz="1400" dirty="0">
            <a:solidFill>
              <a:schemeClr val="accent4">
                <a:lumMod val="10000"/>
              </a:schemeClr>
            </a:solidFill>
          </a:endParaRPr>
        </a:p>
      </dgm:t>
    </dgm:pt>
    <dgm:pt modelId="{1D3023C7-2E34-454F-AF40-61509E25CD8C}" type="parTrans" cxnId="{21A5A3A6-5EB0-4434-AEA4-C06FD8B06B83}">
      <dgm:prSet/>
      <dgm:spPr/>
      <dgm:t>
        <a:bodyPr/>
        <a:lstStyle/>
        <a:p>
          <a:endParaRPr lang="es-PE"/>
        </a:p>
      </dgm:t>
    </dgm:pt>
    <dgm:pt modelId="{4B576A8A-C60C-48BF-A60A-FF6C04AF78DC}" type="sibTrans" cxnId="{21A5A3A6-5EB0-4434-AEA4-C06FD8B06B83}">
      <dgm:prSet/>
      <dgm:spPr>
        <a:solidFill>
          <a:srgbClr val="92D050">
            <a:alpha val="90000"/>
          </a:srgbClr>
        </a:solidFill>
        <a:ln w="19050">
          <a:solidFill>
            <a:schemeClr val="accent1">
              <a:alpha val="90000"/>
            </a:schemeClr>
          </a:solidFill>
        </a:ln>
      </dgm:spPr>
      <dgm:t>
        <a:bodyPr/>
        <a:lstStyle/>
        <a:p>
          <a:endParaRPr lang="es-PE"/>
        </a:p>
      </dgm:t>
    </dgm:pt>
    <dgm:pt modelId="{2704DD01-C6E6-42E4-ACBC-18FBC1C9ECA8}">
      <dgm:prSet phldrT="[Texto]" custT="1"/>
      <dgm:spPr>
        <a:noFill/>
        <a:ln w="28575">
          <a:solidFill>
            <a:schemeClr val="accent1"/>
          </a:solidFill>
        </a:ln>
      </dgm:spPr>
      <dgm:t>
        <a:bodyPr/>
        <a:lstStyle/>
        <a:p>
          <a:r>
            <a:rPr lang="es-PE" sz="1400" dirty="0" smtClean="0">
              <a:solidFill>
                <a:schemeClr val="accent4">
                  <a:lumMod val="10000"/>
                </a:schemeClr>
              </a:solidFill>
            </a:rPr>
            <a:t>b) Solicitar la colaboración de cualquier dependencia de la Administración Pública para el cumplimiento de sus funciones.</a:t>
          </a:r>
          <a:endParaRPr lang="es-PE" sz="1400" dirty="0">
            <a:solidFill>
              <a:schemeClr val="accent4">
                <a:lumMod val="10000"/>
              </a:schemeClr>
            </a:solidFill>
          </a:endParaRPr>
        </a:p>
      </dgm:t>
    </dgm:pt>
    <dgm:pt modelId="{B0257D30-363B-41FF-ADCA-D78860F81B0E}" type="parTrans" cxnId="{FA7F0EFB-ABF4-4ED3-B1FD-EE830880F1A4}">
      <dgm:prSet/>
      <dgm:spPr/>
      <dgm:t>
        <a:bodyPr/>
        <a:lstStyle/>
        <a:p>
          <a:endParaRPr lang="es-PE"/>
        </a:p>
      </dgm:t>
    </dgm:pt>
    <dgm:pt modelId="{8B91FA3C-9C42-48AD-95C4-FDE8C17E14A7}" type="sibTrans" cxnId="{FA7F0EFB-ABF4-4ED3-B1FD-EE830880F1A4}">
      <dgm:prSet/>
      <dgm:spPr>
        <a:solidFill>
          <a:srgbClr val="92D050">
            <a:alpha val="90000"/>
          </a:srgbClr>
        </a:solidFill>
        <a:ln w="19050">
          <a:solidFill>
            <a:schemeClr val="accent1">
              <a:alpha val="90000"/>
            </a:schemeClr>
          </a:solidFill>
        </a:ln>
      </dgm:spPr>
      <dgm:t>
        <a:bodyPr/>
        <a:lstStyle/>
        <a:p>
          <a:endParaRPr lang="es-PE"/>
        </a:p>
      </dgm:t>
    </dgm:pt>
    <dgm:pt modelId="{CD9A8BA7-CC2F-4B76-87D6-287FF973829F}">
      <dgm:prSet phldrT="[Texto]" custT="1"/>
      <dgm:spPr>
        <a:noFill/>
        <a:ln w="28575">
          <a:solidFill>
            <a:schemeClr val="accent1"/>
          </a:solidFill>
        </a:ln>
      </dgm:spPr>
      <dgm:t>
        <a:bodyPr/>
        <a:lstStyle/>
        <a:p>
          <a:r>
            <a:rPr lang="es-PE" sz="1400" dirty="0" smtClean="0">
              <a:solidFill>
                <a:schemeClr val="accent4">
                  <a:lumMod val="10000"/>
                </a:schemeClr>
              </a:solidFill>
            </a:rPr>
            <a:t>c) Gozar de las atenciones que corresponda al puesto.</a:t>
          </a:r>
          <a:endParaRPr lang="es-PE" sz="1400" dirty="0">
            <a:solidFill>
              <a:schemeClr val="accent4">
                <a:lumMod val="10000"/>
              </a:schemeClr>
            </a:solidFill>
          </a:endParaRPr>
        </a:p>
      </dgm:t>
    </dgm:pt>
    <dgm:pt modelId="{AA6156C3-41B9-40A4-ADB9-F67E511DFEB1}" type="parTrans" cxnId="{5A288100-93AA-4AD5-960B-E0FE7530EB9B}">
      <dgm:prSet/>
      <dgm:spPr/>
      <dgm:t>
        <a:bodyPr/>
        <a:lstStyle/>
        <a:p>
          <a:endParaRPr lang="es-PE"/>
        </a:p>
      </dgm:t>
    </dgm:pt>
    <dgm:pt modelId="{068DE0F6-DDFD-4D48-98F6-D014890E1DED}" type="sibTrans" cxnId="{5A288100-93AA-4AD5-960B-E0FE7530EB9B}">
      <dgm:prSet/>
      <dgm:spPr/>
      <dgm:t>
        <a:bodyPr/>
        <a:lstStyle/>
        <a:p>
          <a:endParaRPr lang="es-PE"/>
        </a:p>
      </dgm:t>
    </dgm:pt>
    <dgm:pt modelId="{21473B5C-2CB0-400C-82EB-654DE4D6FBE7}" type="pres">
      <dgm:prSet presAssocID="{2865F7D2-C8F4-4232-BE47-5DEF94F4E491}" presName="outerComposite" presStyleCnt="0">
        <dgm:presLayoutVars>
          <dgm:chMax val="5"/>
          <dgm:dir/>
          <dgm:resizeHandles val="exact"/>
        </dgm:presLayoutVars>
      </dgm:prSet>
      <dgm:spPr/>
      <dgm:t>
        <a:bodyPr/>
        <a:lstStyle/>
        <a:p>
          <a:endParaRPr lang="es-PE"/>
        </a:p>
      </dgm:t>
    </dgm:pt>
    <dgm:pt modelId="{660A171E-309D-48B0-A95C-128D2F0DF592}" type="pres">
      <dgm:prSet presAssocID="{2865F7D2-C8F4-4232-BE47-5DEF94F4E491}" presName="dummyMaxCanvas" presStyleCnt="0">
        <dgm:presLayoutVars/>
      </dgm:prSet>
      <dgm:spPr/>
    </dgm:pt>
    <dgm:pt modelId="{103977CC-B988-482C-B81F-94F21CC3884E}" type="pres">
      <dgm:prSet presAssocID="{2865F7D2-C8F4-4232-BE47-5DEF94F4E491}" presName="ThreeNodes_1" presStyleLbl="node1" presStyleIdx="0" presStyleCnt="3">
        <dgm:presLayoutVars>
          <dgm:bulletEnabled val="1"/>
        </dgm:presLayoutVars>
      </dgm:prSet>
      <dgm:spPr/>
      <dgm:t>
        <a:bodyPr/>
        <a:lstStyle/>
        <a:p>
          <a:endParaRPr lang="es-PE"/>
        </a:p>
      </dgm:t>
    </dgm:pt>
    <dgm:pt modelId="{B3D8C46B-19BC-4801-B094-B372B87395D9}" type="pres">
      <dgm:prSet presAssocID="{2865F7D2-C8F4-4232-BE47-5DEF94F4E491}" presName="ThreeNodes_2" presStyleLbl="node1" presStyleIdx="1" presStyleCnt="3">
        <dgm:presLayoutVars>
          <dgm:bulletEnabled val="1"/>
        </dgm:presLayoutVars>
      </dgm:prSet>
      <dgm:spPr/>
      <dgm:t>
        <a:bodyPr/>
        <a:lstStyle/>
        <a:p>
          <a:endParaRPr lang="es-PE"/>
        </a:p>
      </dgm:t>
    </dgm:pt>
    <dgm:pt modelId="{CB21D39E-63E6-4E1C-BFA1-13CE58197A37}" type="pres">
      <dgm:prSet presAssocID="{2865F7D2-C8F4-4232-BE47-5DEF94F4E491}" presName="ThreeNodes_3" presStyleLbl="node1" presStyleIdx="2" presStyleCnt="3">
        <dgm:presLayoutVars>
          <dgm:bulletEnabled val="1"/>
        </dgm:presLayoutVars>
      </dgm:prSet>
      <dgm:spPr/>
      <dgm:t>
        <a:bodyPr/>
        <a:lstStyle/>
        <a:p>
          <a:endParaRPr lang="es-PE"/>
        </a:p>
      </dgm:t>
    </dgm:pt>
    <dgm:pt modelId="{FB36960E-BCBB-4CC4-B75D-C29A1C425386}" type="pres">
      <dgm:prSet presAssocID="{2865F7D2-C8F4-4232-BE47-5DEF94F4E491}" presName="ThreeConn_1-2" presStyleLbl="fgAccFollowNode1" presStyleIdx="0" presStyleCnt="2">
        <dgm:presLayoutVars>
          <dgm:bulletEnabled val="1"/>
        </dgm:presLayoutVars>
      </dgm:prSet>
      <dgm:spPr/>
      <dgm:t>
        <a:bodyPr/>
        <a:lstStyle/>
        <a:p>
          <a:endParaRPr lang="es-PE"/>
        </a:p>
      </dgm:t>
    </dgm:pt>
    <dgm:pt modelId="{62AF5DDD-A1B7-4DCC-95B2-D05E56B63B18}" type="pres">
      <dgm:prSet presAssocID="{2865F7D2-C8F4-4232-BE47-5DEF94F4E491}" presName="ThreeConn_2-3" presStyleLbl="fgAccFollowNode1" presStyleIdx="1" presStyleCnt="2">
        <dgm:presLayoutVars>
          <dgm:bulletEnabled val="1"/>
        </dgm:presLayoutVars>
      </dgm:prSet>
      <dgm:spPr/>
      <dgm:t>
        <a:bodyPr/>
        <a:lstStyle/>
        <a:p>
          <a:endParaRPr lang="es-PE"/>
        </a:p>
      </dgm:t>
    </dgm:pt>
    <dgm:pt modelId="{F3F184B5-11AA-4BA5-8B70-A8DC39502E8E}" type="pres">
      <dgm:prSet presAssocID="{2865F7D2-C8F4-4232-BE47-5DEF94F4E491}" presName="ThreeNodes_1_text" presStyleLbl="node1" presStyleIdx="2" presStyleCnt="3">
        <dgm:presLayoutVars>
          <dgm:bulletEnabled val="1"/>
        </dgm:presLayoutVars>
      </dgm:prSet>
      <dgm:spPr/>
      <dgm:t>
        <a:bodyPr/>
        <a:lstStyle/>
        <a:p>
          <a:endParaRPr lang="es-PE"/>
        </a:p>
      </dgm:t>
    </dgm:pt>
    <dgm:pt modelId="{0155B2E4-F935-4C00-8900-21D7230310F1}" type="pres">
      <dgm:prSet presAssocID="{2865F7D2-C8F4-4232-BE47-5DEF94F4E491}" presName="ThreeNodes_2_text" presStyleLbl="node1" presStyleIdx="2" presStyleCnt="3">
        <dgm:presLayoutVars>
          <dgm:bulletEnabled val="1"/>
        </dgm:presLayoutVars>
      </dgm:prSet>
      <dgm:spPr/>
      <dgm:t>
        <a:bodyPr/>
        <a:lstStyle/>
        <a:p>
          <a:endParaRPr lang="es-PE"/>
        </a:p>
      </dgm:t>
    </dgm:pt>
    <dgm:pt modelId="{29C2C8BB-D8F8-4C9E-9CF0-D7AC2D1A7081}" type="pres">
      <dgm:prSet presAssocID="{2865F7D2-C8F4-4232-BE47-5DEF94F4E491}" presName="ThreeNodes_3_text" presStyleLbl="node1" presStyleIdx="2" presStyleCnt="3">
        <dgm:presLayoutVars>
          <dgm:bulletEnabled val="1"/>
        </dgm:presLayoutVars>
      </dgm:prSet>
      <dgm:spPr/>
      <dgm:t>
        <a:bodyPr/>
        <a:lstStyle/>
        <a:p>
          <a:endParaRPr lang="es-PE"/>
        </a:p>
      </dgm:t>
    </dgm:pt>
  </dgm:ptLst>
  <dgm:cxnLst>
    <dgm:cxn modelId="{52732DE5-37DF-45F4-8E15-3765A869CF6C}" type="presOf" srcId="{2865F7D2-C8F4-4232-BE47-5DEF94F4E491}" destId="{21473B5C-2CB0-400C-82EB-654DE4D6FBE7}" srcOrd="0" destOrd="0" presId="urn:microsoft.com/office/officeart/2005/8/layout/vProcess5"/>
    <dgm:cxn modelId="{5A288100-93AA-4AD5-960B-E0FE7530EB9B}" srcId="{2865F7D2-C8F4-4232-BE47-5DEF94F4E491}" destId="{CD9A8BA7-CC2F-4B76-87D6-287FF973829F}" srcOrd="2" destOrd="0" parTransId="{AA6156C3-41B9-40A4-ADB9-F67E511DFEB1}" sibTransId="{068DE0F6-DDFD-4D48-98F6-D014890E1DED}"/>
    <dgm:cxn modelId="{82DD0DA9-D49C-42CB-90F3-E87174462CD2}" type="presOf" srcId="{4390F471-FB48-4C0B-8A35-7D0FBA6AB374}" destId="{F3F184B5-11AA-4BA5-8B70-A8DC39502E8E}" srcOrd="1" destOrd="0" presId="urn:microsoft.com/office/officeart/2005/8/layout/vProcess5"/>
    <dgm:cxn modelId="{3E493AEE-0681-4F50-B776-DD75DBA73CA9}" type="presOf" srcId="{2704DD01-C6E6-42E4-ACBC-18FBC1C9ECA8}" destId="{B3D8C46B-19BC-4801-B094-B372B87395D9}" srcOrd="0" destOrd="0" presId="urn:microsoft.com/office/officeart/2005/8/layout/vProcess5"/>
    <dgm:cxn modelId="{636E6C8B-53AD-40DD-AA23-8C241EEB2E88}" type="presOf" srcId="{CD9A8BA7-CC2F-4B76-87D6-287FF973829F}" destId="{29C2C8BB-D8F8-4C9E-9CF0-D7AC2D1A7081}" srcOrd="1" destOrd="0" presId="urn:microsoft.com/office/officeart/2005/8/layout/vProcess5"/>
    <dgm:cxn modelId="{5FE03B97-BFB8-445F-87EB-950A528979F9}" type="presOf" srcId="{8B91FA3C-9C42-48AD-95C4-FDE8C17E14A7}" destId="{62AF5DDD-A1B7-4DCC-95B2-D05E56B63B18}" srcOrd="0" destOrd="0" presId="urn:microsoft.com/office/officeart/2005/8/layout/vProcess5"/>
    <dgm:cxn modelId="{9B2BE9ED-F02D-4EF1-828D-BE1DA7B21365}" type="presOf" srcId="{4390F471-FB48-4C0B-8A35-7D0FBA6AB374}" destId="{103977CC-B988-482C-B81F-94F21CC3884E}" srcOrd="0" destOrd="0" presId="urn:microsoft.com/office/officeart/2005/8/layout/vProcess5"/>
    <dgm:cxn modelId="{22A085B3-C7D8-4D85-85B1-88F2CC3D7DFF}" type="presOf" srcId="{2704DD01-C6E6-42E4-ACBC-18FBC1C9ECA8}" destId="{0155B2E4-F935-4C00-8900-21D7230310F1}" srcOrd="1" destOrd="0" presId="urn:microsoft.com/office/officeart/2005/8/layout/vProcess5"/>
    <dgm:cxn modelId="{C4F2B8E3-347D-489A-B4D3-05A0D46F911F}" type="presOf" srcId="{4B576A8A-C60C-48BF-A60A-FF6C04AF78DC}" destId="{FB36960E-BCBB-4CC4-B75D-C29A1C425386}" srcOrd="0" destOrd="0" presId="urn:microsoft.com/office/officeart/2005/8/layout/vProcess5"/>
    <dgm:cxn modelId="{FDDECBC0-A2B5-43A5-AD63-311BB324D378}" type="presOf" srcId="{CD9A8BA7-CC2F-4B76-87D6-287FF973829F}" destId="{CB21D39E-63E6-4E1C-BFA1-13CE58197A37}" srcOrd="0" destOrd="0" presId="urn:microsoft.com/office/officeart/2005/8/layout/vProcess5"/>
    <dgm:cxn modelId="{21A5A3A6-5EB0-4434-AEA4-C06FD8B06B83}" srcId="{2865F7D2-C8F4-4232-BE47-5DEF94F4E491}" destId="{4390F471-FB48-4C0B-8A35-7D0FBA6AB374}" srcOrd="0" destOrd="0" parTransId="{1D3023C7-2E34-454F-AF40-61509E25CD8C}" sibTransId="{4B576A8A-C60C-48BF-A60A-FF6C04AF78DC}"/>
    <dgm:cxn modelId="{FA7F0EFB-ABF4-4ED3-B1FD-EE830880F1A4}" srcId="{2865F7D2-C8F4-4232-BE47-5DEF94F4E491}" destId="{2704DD01-C6E6-42E4-ACBC-18FBC1C9ECA8}" srcOrd="1" destOrd="0" parTransId="{B0257D30-363B-41FF-ADCA-D78860F81B0E}" sibTransId="{8B91FA3C-9C42-48AD-95C4-FDE8C17E14A7}"/>
    <dgm:cxn modelId="{0CBE3D29-3021-4D68-9ED9-268A1B28927C}" type="presParOf" srcId="{21473B5C-2CB0-400C-82EB-654DE4D6FBE7}" destId="{660A171E-309D-48B0-A95C-128D2F0DF592}" srcOrd="0" destOrd="0" presId="urn:microsoft.com/office/officeart/2005/8/layout/vProcess5"/>
    <dgm:cxn modelId="{3BA30CAF-4905-44AB-ABDC-71332372A91C}" type="presParOf" srcId="{21473B5C-2CB0-400C-82EB-654DE4D6FBE7}" destId="{103977CC-B988-482C-B81F-94F21CC3884E}" srcOrd="1" destOrd="0" presId="urn:microsoft.com/office/officeart/2005/8/layout/vProcess5"/>
    <dgm:cxn modelId="{D76CF259-8695-43C5-9E68-1E2B77D6C8E2}" type="presParOf" srcId="{21473B5C-2CB0-400C-82EB-654DE4D6FBE7}" destId="{B3D8C46B-19BC-4801-B094-B372B87395D9}" srcOrd="2" destOrd="0" presId="urn:microsoft.com/office/officeart/2005/8/layout/vProcess5"/>
    <dgm:cxn modelId="{9F8D9FDE-218E-479C-AB61-4F49F7DFE7AE}" type="presParOf" srcId="{21473B5C-2CB0-400C-82EB-654DE4D6FBE7}" destId="{CB21D39E-63E6-4E1C-BFA1-13CE58197A37}" srcOrd="3" destOrd="0" presId="urn:microsoft.com/office/officeart/2005/8/layout/vProcess5"/>
    <dgm:cxn modelId="{930B859A-D843-413F-931E-06EC906C9D65}" type="presParOf" srcId="{21473B5C-2CB0-400C-82EB-654DE4D6FBE7}" destId="{FB36960E-BCBB-4CC4-B75D-C29A1C425386}" srcOrd="4" destOrd="0" presId="urn:microsoft.com/office/officeart/2005/8/layout/vProcess5"/>
    <dgm:cxn modelId="{9420BF00-953F-4974-B311-1A5022065FD4}" type="presParOf" srcId="{21473B5C-2CB0-400C-82EB-654DE4D6FBE7}" destId="{62AF5DDD-A1B7-4DCC-95B2-D05E56B63B18}" srcOrd="5" destOrd="0" presId="urn:microsoft.com/office/officeart/2005/8/layout/vProcess5"/>
    <dgm:cxn modelId="{66A01C72-56A9-4DBC-A1A2-4FB167398F7F}" type="presParOf" srcId="{21473B5C-2CB0-400C-82EB-654DE4D6FBE7}" destId="{F3F184B5-11AA-4BA5-8B70-A8DC39502E8E}" srcOrd="6" destOrd="0" presId="urn:microsoft.com/office/officeart/2005/8/layout/vProcess5"/>
    <dgm:cxn modelId="{B826BB65-CFFD-4B56-979F-4B0C7B534B35}" type="presParOf" srcId="{21473B5C-2CB0-400C-82EB-654DE4D6FBE7}" destId="{0155B2E4-F935-4C00-8900-21D7230310F1}" srcOrd="7" destOrd="0" presId="urn:microsoft.com/office/officeart/2005/8/layout/vProcess5"/>
    <dgm:cxn modelId="{FBA970A8-1A29-4AFC-8DF5-BDB1EA8A50C4}" type="presParOf" srcId="{21473B5C-2CB0-400C-82EB-654DE4D6FBE7}" destId="{29C2C8BB-D8F8-4C9E-9CF0-D7AC2D1A7081}" srcOrd="8" destOrd="0" presId="urn:microsoft.com/office/officeart/2005/8/layout/vProcess5"/>
  </dgm:cxnLst>
  <dgm:bg/>
  <dgm:whole>
    <a:ln w="19050"/>
  </dgm:whole>
</dgm:dataModel>
</file>

<file path=ppt/diagrams/data6.xml><?xml version="1.0" encoding="utf-8"?>
<dgm:dataModel xmlns:dgm="http://schemas.openxmlformats.org/drawingml/2006/diagram" xmlns:a="http://schemas.openxmlformats.org/drawingml/2006/main">
  <dgm:ptLst>
    <dgm:pt modelId="{A34F668F-5140-4805-9436-0437A0E480C4}"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PE"/>
        </a:p>
      </dgm:t>
    </dgm:pt>
    <dgm:pt modelId="{2ABA7B43-CE43-4E06-832A-D9245048E4BD}">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a) Dirigir las políticas y planes de la entidad a su cargo</a:t>
          </a:r>
          <a:endParaRPr lang="es-PE" sz="1400" dirty="0">
            <a:solidFill>
              <a:schemeClr val="accent4">
                <a:lumMod val="10000"/>
              </a:schemeClr>
            </a:solidFill>
          </a:endParaRPr>
        </a:p>
      </dgm:t>
    </dgm:pt>
    <dgm:pt modelId="{A32362D4-8A05-4586-B168-5FFFEE503097}" type="parTrans" cxnId="{2DC2C218-6F9D-4152-B53C-ADDC5B81684D}">
      <dgm:prSet/>
      <dgm:spPr/>
      <dgm:t>
        <a:bodyPr/>
        <a:lstStyle/>
        <a:p>
          <a:endParaRPr lang="es-PE"/>
        </a:p>
      </dgm:t>
    </dgm:pt>
    <dgm:pt modelId="{D9294AD6-0A04-4358-9AF4-D09F01D1C61F}" type="sibTrans" cxnId="{2DC2C218-6F9D-4152-B53C-ADDC5B81684D}">
      <dgm:prSet/>
      <dgm:spPr>
        <a:solidFill>
          <a:srgbClr val="92D050"/>
        </a:solidFill>
        <a:ln>
          <a:solidFill>
            <a:schemeClr val="accent1">
              <a:lumMod val="75000"/>
            </a:schemeClr>
          </a:solidFill>
        </a:ln>
      </dgm:spPr>
      <dgm:t>
        <a:bodyPr/>
        <a:lstStyle/>
        <a:p>
          <a:endParaRPr lang="es-PE"/>
        </a:p>
      </dgm:t>
    </dgm:pt>
    <dgm:pt modelId="{240E8B25-E211-4569-AD84-5A3D68C766F9}">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b) Rendir cuenta sobre los asuntos que sean de su competencia, en el ejercicio de sus funciones.</a:t>
          </a:r>
          <a:endParaRPr lang="es-PE" sz="1400" dirty="0">
            <a:solidFill>
              <a:schemeClr val="accent4">
                <a:lumMod val="10000"/>
              </a:schemeClr>
            </a:solidFill>
          </a:endParaRPr>
        </a:p>
      </dgm:t>
    </dgm:pt>
    <dgm:pt modelId="{09F49EBE-7440-407D-AEE5-1EAD3C23ADA5}" type="parTrans" cxnId="{250DCCDA-2182-45BC-B5A2-F110B5705651}">
      <dgm:prSet/>
      <dgm:spPr/>
      <dgm:t>
        <a:bodyPr/>
        <a:lstStyle/>
        <a:p>
          <a:endParaRPr lang="es-PE"/>
        </a:p>
      </dgm:t>
    </dgm:pt>
    <dgm:pt modelId="{DCDB06BF-C4BE-4D8C-B2D6-2E0547211A55}" type="sibTrans" cxnId="{250DCCDA-2182-45BC-B5A2-F110B5705651}">
      <dgm:prSet/>
      <dgm:spPr/>
      <dgm:t>
        <a:bodyPr/>
        <a:lstStyle/>
        <a:p>
          <a:endParaRPr lang="es-PE"/>
        </a:p>
      </dgm:t>
    </dgm:pt>
    <dgm:pt modelId="{8400B665-F8EC-4E7A-9F9D-B0893247FAC2}">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c) Proporcionar la documentación y/o información que le sea solicitada por las autoridades competentes de acuerdo con la normatividad.</a:t>
          </a:r>
          <a:endParaRPr lang="es-PE" sz="1400" dirty="0">
            <a:solidFill>
              <a:schemeClr val="accent4">
                <a:lumMod val="10000"/>
              </a:schemeClr>
            </a:solidFill>
          </a:endParaRPr>
        </a:p>
      </dgm:t>
    </dgm:pt>
    <dgm:pt modelId="{0E3E0969-9F2F-4513-9BA0-704F9EF73CA8}" type="parTrans" cxnId="{76C12507-C1C9-45B0-BC37-BB6D7D61676A}">
      <dgm:prSet/>
      <dgm:spPr/>
      <dgm:t>
        <a:bodyPr/>
        <a:lstStyle/>
        <a:p>
          <a:endParaRPr lang="es-PE"/>
        </a:p>
      </dgm:t>
    </dgm:pt>
    <dgm:pt modelId="{0F60F722-A992-4695-8F31-7903B9EC1C73}" type="sibTrans" cxnId="{76C12507-C1C9-45B0-BC37-BB6D7D61676A}">
      <dgm:prSet/>
      <dgm:spPr/>
      <dgm:t>
        <a:bodyPr/>
        <a:lstStyle/>
        <a:p>
          <a:endParaRPr lang="es-PE"/>
        </a:p>
      </dgm:t>
    </dgm:pt>
    <dgm:pt modelId="{6EE60EF2-D392-4B16-9816-94F45619EDDF}">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d) Guardar secreto de la información reservada y utilizarla en forma debida.</a:t>
          </a:r>
          <a:endParaRPr lang="es-PE" sz="1400" dirty="0">
            <a:solidFill>
              <a:schemeClr val="accent4">
                <a:lumMod val="10000"/>
              </a:schemeClr>
            </a:solidFill>
          </a:endParaRPr>
        </a:p>
      </dgm:t>
    </dgm:pt>
    <dgm:pt modelId="{0FF04BC4-3312-4B79-9E7D-A8C6F82CBB3A}" type="parTrans" cxnId="{7CCEBAFF-DAC8-4DEE-A173-6CFEB7344A2B}">
      <dgm:prSet/>
      <dgm:spPr/>
      <dgm:t>
        <a:bodyPr/>
        <a:lstStyle/>
        <a:p>
          <a:endParaRPr lang="es-PE"/>
        </a:p>
      </dgm:t>
    </dgm:pt>
    <dgm:pt modelId="{A273BBDE-E421-4C76-BD54-09FC0238C54B}" type="sibTrans" cxnId="{7CCEBAFF-DAC8-4DEE-A173-6CFEB7344A2B}">
      <dgm:prSet/>
      <dgm:spPr/>
      <dgm:t>
        <a:bodyPr/>
        <a:lstStyle/>
        <a:p>
          <a:endParaRPr lang="es-PE"/>
        </a:p>
      </dgm:t>
    </dgm:pt>
    <dgm:pt modelId="{33F9492F-8D7C-49C9-BABE-4C1A42EAC06C}">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e) Dar cuenta a las autoridades competentes de aquellas órdenes contrarias a la normatividad.</a:t>
          </a:r>
          <a:endParaRPr lang="es-PE" sz="1400" dirty="0">
            <a:solidFill>
              <a:schemeClr val="accent4">
                <a:lumMod val="10000"/>
              </a:schemeClr>
            </a:solidFill>
          </a:endParaRPr>
        </a:p>
      </dgm:t>
    </dgm:pt>
    <dgm:pt modelId="{D2E40D40-B89D-483D-9D4A-5FD29AF76BFC}" type="parTrans" cxnId="{A9A012FA-1F04-4687-8CEC-59205512AB8A}">
      <dgm:prSet/>
      <dgm:spPr/>
      <dgm:t>
        <a:bodyPr/>
        <a:lstStyle/>
        <a:p>
          <a:endParaRPr lang="es-PE"/>
        </a:p>
      </dgm:t>
    </dgm:pt>
    <dgm:pt modelId="{12071E07-D51E-4BEB-9448-E3CF621D1E97}" type="sibTrans" cxnId="{A9A012FA-1F04-4687-8CEC-59205512AB8A}">
      <dgm:prSet/>
      <dgm:spPr/>
      <dgm:t>
        <a:bodyPr/>
        <a:lstStyle/>
        <a:p>
          <a:endParaRPr lang="es-PE"/>
        </a:p>
      </dgm:t>
    </dgm:pt>
    <dgm:pt modelId="{566886AA-92BC-4C25-8834-D116043EE7A6}" type="pres">
      <dgm:prSet presAssocID="{A34F668F-5140-4805-9436-0437A0E480C4}" presName="Name0" presStyleCnt="0">
        <dgm:presLayoutVars>
          <dgm:dir/>
          <dgm:resizeHandles val="exact"/>
        </dgm:presLayoutVars>
      </dgm:prSet>
      <dgm:spPr/>
      <dgm:t>
        <a:bodyPr/>
        <a:lstStyle/>
        <a:p>
          <a:endParaRPr lang="es-PE"/>
        </a:p>
      </dgm:t>
    </dgm:pt>
    <dgm:pt modelId="{F1D08455-CA44-4BCD-9064-5FBD4151F8F6}" type="pres">
      <dgm:prSet presAssocID="{A34F668F-5140-4805-9436-0437A0E480C4}" presName="cycle" presStyleCnt="0"/>
      <dgm:spPr/>
    </dgm:pt>
    <dgm:pt modelId="{5D1176C2-E0B9-4CEA-A1DC-42619521AA8C}" type="pres">
      <dgm:prSet presAssocID="{2ABA7B43-CE43-4E06-832A-D9245048E4BD}" presName="nodeFirstNode" presStyleLbl="node1" presStyleIdx="0" presStyleCnt="5">
        <dgm:presLayoutVars>
          <dgm:bulletEnabled val="1"/>
        </dgm:presLayoutVars>
      </dgm:prSet>
      <dgm:spPr/>
      <dgm:t>
        <a:bodyPr/>
        <a:lstStyle/>
        <a:p>
          <a:endParaRPr lang="es-PE"/>
        </a:p>
      </dgm:t>
    </dgm:pt>
    <dgm:pt modelId="{A948D3B3-5677-470D-9D47-4182B15C2F64}" type="pres">
      <dgm:prSet presAssocID="{D9294AD6-0A04-4358-9AF4-D09F01D1C61F}" presName="sibTransFirstNode" presStyleLbl="bgShp" presStyleIdx="0" presStyleCnt="1"/>
      <dgm:spPr/>
      <dgm:t>
        <a:bodyPr/>
        <a:lstStyle/>
        <a:p>
          <a:endParaRPr lang="es-PE"/>
        </a:p>
      </dgm:t>
    </dgm:pt>
    <dgm:pt modelId="{C8A80565-1847-497C-B534-3DE5BD0D1416}" type="pres">
      <dgm:prSet presAssocID="{240E8B25-E211-4569-AD84-5A3D68C766F9}" presName="nodeFollowingNodes" presStyleLbl="node1" presStyleIdx="1" presStyleCnt="5">
        <dgm:presLayoutVars>
          <dgm:bulletEnabled val="1"/>
        </dgm:presLayoutVars>
      </dgm:prSet>
      <dgm:spPr/>
      <dgm:t>
        <a:bodyPr/>
        <a:lstStyle/>
        <a:p>
          <a:endParaRPr lang="es-PE"/>
        </a:p>
      </dgm:t>
    </dgm:pt>
    <dgm:pt modelId="{9397DC16-AADA-437D-B144-4C244216BB0C}" type="pres">
      <dgm:prSet presAssocID="{8400B665-F8EC-4E7A-9F9D-B0893247FAC2}" presName="nodeFollowingNodes" presStyleLbl="node1" presStyleIdx="2" presStyleCnt="5" custScaleX="116685" custRadScaleRad="112020" custRadScaleInc="-15482">
        <dgm:presLayoutVars>
          <dgm:bulletEnabled val="1"/>
        </dgm:presLayoutVars>
      </dgm:prSet>
      <dgm:spPr/>
      <dgm:t>
        <a:bodyPr/>
        <a:lstStyle/>
        <a:p>
          <a:endParaRPr lang="es-PE"/>
        </a:p>
      </dgm:t>
    </dgm:pt>
    <dgm:pt modelId="{FF50BFB0-2670-448F-A858-C4167B82C201}" type="pres">
      <dgm:prSet presAssocID="{6EE60EF2-D392-4B16-9816-94F45619EDDF}" presName="nodeFollowingNodes" presStyleLbl="node1" presStyleIdx="3" presStyleCnt="5" custRadScaleRad="108592" custRadScaleInc="16666">
        <dgm:presLayoutVars>
          <dgm:bulletEnabled val="1"/>
        </dgm:presLayoutVars>
      </dgm:prSet>
      <dgm:spPr/>
      <dgm:t>
        <a:bodyPr/>
        <a:lstStyle/>
        <a:p>
          <a:endParaRPr lang="es-PE"/>
        </a:p>
      </dgm:t>
    </dgm:pt>
    <dgm:pt modelId="{E61029D7-164E-43FB-B975-75CB1340086E}" type="pres">
      <dgm:prSet presAssocID="{33F9492F-8D7C-49C9-BABE-4C1A42EAC06C}" presName="nodeFollowingNodes" presStyleLbl="node1" presStyleIdx="4" presStyleCnt="5">
        <dgm:presLayoutVars>
          <dgm:bulletEnabled val="1"/>
        </dgm:presLayoutVars>
      </dgm:prSet>
      <dgm:spPr/>
      <dgm:t>
        <a:bodyPr/>
        <a:lstStyle/>
        <a:p>
          <a:endParaRPr lang="es-PE"/>
        </a:p>
      </dgm:t>
    </dgm:pt>
  </dgm:ptLst>
  <dgm:cxnLst>
    <dgm:cxn modelId="{9AB9E6B5-53D4-4FBA-A21D-070AB87A8795}" type="presOf" srcId="{6EE60EF2-D392-4B16-9816-94F45619EDDF}" destId="{FF50BFB0-2670-448F-A858-C4167B82C201}" srcOrd="0" destOrd="0" presId="urn:microsoft.com/office/officeart/2005/8/layout/cycle3"/>
    <dgm:cxn modelId="{2DC2C218-6F9D-4152-B53C-ADDC5B81684D}" srcId="{A34F668F-5140-4805-9436-0437A0E480C4}" destId="{2ABA7B43-CE43-4E06-832A-D9245048E4BD}" srcOrd="0" destOrd="0" parTransId="{A32362D4-8A05-4586-B168-5FFFEE503097}" sibTransId="{D9294AD6-0A04-4358-9AF4-D09F01D1C61F}"/>
    <dgm:cxn modelId="{D21E774D-6E1F-4C71-AA65-55D22D8D2F94}" type="presOf" srcId="{D9294AD6-0A04-4358-9AF4-D09F01D1C61F}" destId="{A948D3B3-5677-470D-9D47-4182B15C2F64}" srcOrd="0" destOrd="0" presId="urn:microsoft.com/office/officeart/2005/8/layout/cycle3"/>
    <dgm:cxn modelId="{76C12507-C1C9-45B0-BC37-BB6D7D61676A}" srcId="{A34F668F-5140-4805-9436-0437A0E480C4}" destId="{8400B665-F8EC-4E7A-9F9D-B0893247FAC2}" srcOrd="2" destOrd="0" parTransId="{0E3E0969-9F2F-4513-9BA0-704F9EF73CA8}" sibTransId="{0F60F722-A992-4695-8F31-7903B9EC1C73}"/>
    <dgm:cxn modelId="{F997280E-F51D-4C00-B5E2-6453E927D633}" type="presOf" srcId="{33F9492F-8D7C-49C9-BABE-4C1A42EAC06C}" destId="{E61029D7-164E-43FB-B975-75CB1340086E}" srcOrd="0" destOrd="0" presId="urn:microsoft.com/office/officeart/2005/8/layout/cycle3"/>
    <dgm:cxn modelId="{A9A012FA-1F04-4687-8CEC-59205512AB8A}" srcId="{A34F668F-5140-4805-9436-0437A0E480C4}" destId="{33F9492F-8D7C-49C9-BABE-4C1A42EAC06C}" srcOrd="4" destOrd="0" parTransId="{D2E40D40-B89D-483D-9D4A-5FD29AF76BFC}" sibTransId="{12071E07-D51E-4BEB-9448-E3CF621D1E97}"/>
    <dgm:cxn modelId="{22A63DC2-B188-4C76-96F2-3BF80369EF54}" type="presOf" srcId="{A34F668F-5140-4805-9436-0437A0E480C4}" destId="{566886AA-92BC-4C25-8834-D116043EE7A6}" srcOrd="0" destOrd="0" presId="urn:microsoft.com/office/officeart/2005/8/layout/cycle3"/>
    <dgm:cxn modelId="{7CCEBAFF-DAC8-4DEE-A173-6CFEB7344A2B}" srcId="{A34F668F-5140-4805-9436-0437A0E480C4}" destId="{6EE60EF2-D392-4B16-9816-94F45619EDDF}" srcOrd="3" destOrd="0" parTransId="{0FF04BC4-3312-4B79-9E7D-A8C6F82CBB3A}" sibTransId="{A273BBDE-E421-4C76-BD54-09FC0238C54B}"/>
    <dgm:cxn modelId="{7F5170D3-8951-4D09-B3E2-B06AE495DB7D}" type="presOf" srcId="{8400B665-F8EC-4E7A-9F9D-B0893247FAC2}" destId="{9397DC16-AADA-437D-B144-4C244216BB0C}" srcOrd="0" destOrd="0" presId="urn:microsoft.com/office/officeart/2005/8/layout/cycle3"/>
    <dgm:cxn modelId="{250DCCDA-2182-45BC-B5A2-F110B5705651}" srcId="{A34F668F-5140-4805-9436-0437A0E480C4}" destId="{240E8B25-E211-4569-AD84-5A3D68C766F9}" srcOrd="1" destOrd="0" parTransId="{09F49EBE-7440-407D-AEE5-1EAD3C23ADA5}" sibTransId="{DCDB06BF-C4BE-4D8C-B2D6-2E0547211A55}"/>
    <dgm:cxn modelId="{41D94846-96A3-4ABA-9D69-19C4AC7E2EDC}" type="presOf" srcId="{240E8B25-E211-4569-AD84-5A3D68C766F9}" destId="{C8A80565-1847-497C-B534-3DE5BD0D1416}" srcOrd="0" destOrd="0" presId="urn:microsoft.com/office/officeart/2005/8/layout/cycle3"/>
    <dgm:cxn modelId="{E3032956-8D97-47B4-B78B-2070947985E5}" type="presOf" srcId="{2ABA7B43-CE43-4E06-832A-D9245048E4BD}" destId="{5D1176C2-E0B9-4CEA-A1DC-42619521AA8C}" srcOrd="0" destOrd="0" presId="urn:microsoft.com/office/officeart/2005/8/layout/cycle3"/>
    <dgm:cxn modelId="{B5A03B69-6C23-4FF9-8218-43564DC19348}" type="presParOf" srcId="{566886AA-92BC-4C25-8834-D116043EE7A6}" destId="{F1D08455-CA44-4BCD-9064-5FBD4151F8F6}" srcOrd="0" destOrd="0" presId="urn:microsoft.com/office/officeart/2005/8/layout/cycle3"/>
    <dgm:cxn modelId="{DDCBC309-33D6-4630-BF9A-0EE1E0287273}" type="presParOf" srcId="{F1D08455-CA44-4BCD-9064-5FBD4151F8F6}" destId="{5D1176C2-E0B9-4CEA-A1DC-42619521AA8C}" srcOrd="0" destOrd="0" presId="urn:microsoft.com/office/officeart/2005/8/layout/cycle3"/>
    <dgm:cxn modelId="{F3B8E59E-356F-446F-A7B4-9477C656D1E5}" type="presParOf" srcId="{F1D08455-CA44-4BCD-9064-5FBD4151F8F6}" destId="{A948D3B3-5677-470D-9D47-4182B15C2F64}" srcOrd="1" destOrd="0" presId="urn:microsoft.com/office/officeart/2005/8/layout/cycle3"/>
    <dgm:cxn modelId="{9763D5AC-9BC9-47EB-BF24-C7E93E9D032C}" type="presParOf" srcId="{F1D08455-CA44-4BCD-9064-5FBD4151F8F6}" destId="{C8A80565-1847-497C-B534-3DE5BD0D1416}" srcOrd="2" destOrd="0" presId="urn:microsoft.com/office/officeart/2005/8/layout/cycle3"/>
    <dgm:cxn modelId="{0D57D720-58F4-4402-BBA5-4CFA3EA3FA6D}" type="presParOf" srcId="{F1D08455-CA44-4BCD-9064-5FBD4151F8F6}" destId="{9397DC16-AADA-437D-B144-4C244216BB0C}" srcOrd="3" destOrd="0" presId="urn:microsoft.com/office/officeart/2005/8/layout/cycle3"/>
    <dgm:cxn modelId="{FA7DA775-B492-452F-A6FF-8BE4BA0F4EE7}" type="presParOf" srcId="{F1D08455-CA44-4BCD-9064-5FBD4151F8F6}" destId="{FF50BFB0-2670-448F-A858-C4167B82C201}" srcOrd="4" destOrd="0" presId="urn:microsoft.com/office/officeart/2005/8/layout/cycle3"/>
    <dgm:cxn modelId="{FB561BB5-46F9-46EC-A747-665C1B09B26E}" type="presParOf" srcId="{F1D08455-CA44-4BCD-9064-5FBD4151F8F6}" destId="{E61029D7-164E-43FB-B975-75CB1340086E}" srcOrd="5" destOrd="0" presId="urn:microsoft.com/office/officeart/2005/8/layout/cycle3"/>
  </dgm:cxnLst>
  <dgm:bg>
    <a:solidFill>
      <a:schemeClr val="bg1"/>
    </a:solidFill>
  </dgm:bg>
  <dgm:whole/>
</dgm:dataModel>
</file>

<file path=ppt/diagrams/data7.xml><?xml version="1.0" encoding="utf-8"?>
<dgm:dataModel xmlns:dgm="http://schemas.openxmlformats.org/drawingml/2006/diagram" xmlns:a="http://schemas.openxmlformats.org/drawingml/2006/main">
  <dgm:ptLst>
    <dgm:pt modelId="{345EF345-7D55-4912-94FF-9A6D5FC3E3F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PE"/>
        </a:p>
      </dgm:t>
    </dgm:pt>
    <dgm:pt modelId="{BF4B210A-B648-42DE-B3DF-0C5EA984BE80}">
      <dgm:prSet phldrT="[Texto]" custT="1"/>
      <dgm:spPr>
        <a:solidFill>
          <a:schemeClr val="accent5">
            <a:lumMod val="20000"/>
            <a:lumOff val="80000"/>
          </a:schemeClr>
        </a:solidFill>
        <a:ln w="28575">
          <a:solidFill>
            <a:schemeClr val="accent1">
              <a:lumMod val="75000"/>
            </a:schemeClr>
          </a:solidFill>
        </a:ln>
      </dgm:spPr>
      <dgm:t>
        <a:bodyPr/>
        <a:lstStyle/>
        <a:p>
          <a:r>
            <a:rPr lang="es-PE" sz="1400" dirty="0" smtClean="0">
              <a:solidFill>
                <a:schemeClr val="accent4">
                  <a:lumMod val="10000"/>
                </a:schemeClr>
              </a:solidFill>
            </a:rPr>
            <a:t>La incorporación, permanencia y término del servicio civil para los funcionarios se realiza de acuerdo con lo establecido en el artículo 52 de la Ley.</a:t>
          </a:r>
          <a:endParaRPr lang="es-PE" sz="1400" dirty="0">
            <a:solidFill>
              <a:schemeClr val="accent4">
                <a:lumMod val="10000"/>
              </a:schemeClr>
            </a:solidFill>
          </a:endParaRPr>
        </a:p>
      </dgm:t>
    </dgm:pt>
    <dgm:pt modelId="{3394721C-DED9-4E22-A28E-1685A794E479}" type="parTrans" cxnId="{38718710-8D99-4DF6-96FD-0E1574310B77}">
      <dgm:prSet/>
      <dgm:spPr/>
      <dgm:t>
        <a:bodyPr/>
        <a:lstStyle/>
        <a:p>
          <a:endParaRPr lang="es-PE"/>
        </a:p>
      </dgm:t>
    </dgm:pt>
    <dgm:pt modelId="{A14FF1F6-9DD2-473D-B634-DA80EFFFC458}" type="sibTrans" cxnId="{38718710-8D99-4DF6-96FD-0E1574310B77}">
      <dgm:prSet/>
      <dgm:spPr/>
      <dgm:t>
        <a:bodyPr/>
        <a:lstStyle/>
        <a:p>
          <a:endParaRPr lang="es-PE"/>
        </a:p>
      </dgm:t>
    </dgm:pt>
    <dgm:pt modelId="{A4998C64-1E49-42A0-BFA0-08C6EFCF7FD3}">
      <dgm:prSet phldrT="[Texto]" custT="1"/>
      <dgm:spPr>
        <a:solidFill>
          <a:schemeClr val="accent5">
            <a:lumMod val="20000"/>
            <a:lumOff val="80000"/>
          </a:schemeClr>
        </a:solidFill>
        <a:ln w="28575">
          <a:solidFill>
            <a:schemeClr val="accent1">
              <a:lumMod val="75000"/>
            </a:schemeClr>
          </a:solidFill>
        </a:ln>
      </dgm:spPr>
      <dgm:t>
        <a:bodyPr/>
        <a:lstStyle/>
        <a:p>
          <a:r>
            <a:rPr lang="es-PE" sz="1400" dirty="0" smtClean="0">
              <a:solidFill>
                <a:schemeClr val="accent4">
                  <a:lumMod val="10000"/>
                </a:schemeClr>
              </a:solidFill>
            </a:rPr>
            <a:t>La designación y término de los funcionarios de los literales b) y c) del artículo 52 de la Ley, se realiza mediante Resolución del nivel y fuente previstos en la normatividad de la materia.</a:t>
          </a:r>
          <a:endParaRPr lang="es-PE" sz="1400" dirty="0">
            <a:solidFill>
              <a:schemeClr val="accent4">
                <a:lumMod val="10000"/>
              </a:schemeClr>
            </a:solidFill>
          </a:endParaRPr>
        </a:p>
      </dgm:t>
    </dgm:pt>
    <dgm:pt modelId="{7E0AC16E-C08F-4F79-99D0-B7C5B8A8D103}" type="parTrans" cxnId="{C92A8E10-4D0E-405D-86D6-5EE32F249A37}">
      <dgm:prSet/>
      <dgm:spPr/>
      <dgm:t>
        <a:bodyPr/>
        <a:lstStyle/>
        <a:p>
          <a:endParaRPr lang="es-PE"/>
        </a:p>
      </dgm:t>
    </dgm:pt>
    <dgm:pt modelId="{9A34F1BA-DC82-461E-8D48-2098FD4B3B95}" type="sibTrans" cxnId="{C92A8E10-4D0E-405D-86D6-5EE32F249A37}">
      <dgm:prSet/>
      <dgm:spPr/>
      <dgm:t>
        <a:bodyPr/>
        <a:lstStyle/>
        <a:p>
          <a:endParaRPr lang="es-PE"/>
        </a:p>
      </dgm:t>
    </dgm:pt>
    <dgm:pt modelId="{1B1629D2-703C-480E-B6D3-87729F99209A}">
      <dgm:prSet phldrT="[Texto]" custT="1"/>
      <dgm:spPr>
        <a:solidFill>
          <a:schemeClr val="accent5">
            <a:lumMod val="20000"/>
            <a:lumOff val="80000"/>
          </a:schemeClr>
        </a:solidFill>
        <a:ln w="28575">
          <a:solidFill>
            <a:schemeClr val="accent1">
              <a:lumMod val="75000"/>
            </a:schemeClr>
          </a:solidFill>
        </a:ln>
      </dgm:spPr>
      <dgm:t>
        <a:bodyPr/>
        <a:lstStyle/>
        <a:p>
          <a:r>
            <a:rPr lang="es-PE" sz="1400" dirty="0" smtClean="0">
              <a:solidFill>
                <a:schemeClr val="accent4">
                  <a:lumMod val="10000"/>
                </a:schemeClr>
              </a:solidFill>
            </a:rPr>
            <a:t>Para el caso de funcionarios del gobierno nacional, la designación y término surte efectos a partir del día de su publicación en el diario oficial El Peruano. </a:t>
          </a:r>
          <a:endParaRPr lang="es-PE" sz="1400" dirty="0">
            <a:solidFill>
              <a:schemeClr val="accent4">
                <a:lumMod val="10000"/>
              </a:schemeClr>
            </a:solidFill>
          </a:endParaRPr>
        </a:p>
      </dgm:t>
    </dgm:pt>
    <dgm:pt modelId="{2854D06B-B891-41B8-A6A8-830EFE5C30A7}" type="parTrans" cxnId="{887B0CDD-70E0-4FD7-AC5D-A13CD2D67B76}">
      <dgm:prSet/>
      <dgm:spPr/>
      <dgm:t>
        <a:bodyPr/>
        <a:lstStyle/>
        <a:p>
          <a:endParaRPr lang="es-PE"/>
        </a:p>
      </dgm:t>
    </dgm:pt>
    <dgm:pt modelId="{E8A2EA62-9196-499A-BDDB-F999E4174CA5}" type="sibTrans" cxnId="{887B0CDD-70E0-4FD7-AC5D-A13CD2D67B76}">
      <dgm:prSet/>
      <dgm:spPr/>
      <dgm:t>
        <a:bodyPr/>
        <a:lstStyle/>
        <a:p>
          <a:endParaRPr lang="es-PE"/>
        </a:p>
      </dgm:t>
    </dgm:pt>
    <dgm:pt modelId="{77347BB1-C4F8-4131-A03B-B1EDD244206B}">
      <dgm:prSet phldrT="[Texto]" custT="1"/>
      <dgm:spPr>
        <a:solidFill>
          <a:schemeClr val="accent5">
            <a:lumMod val="20000"/>
            <a:lumOff val="80000"/>
          </a:schemeClr>
        </a:solidFill>
        <a:ln w="28575">
          <a:solidFill>
            <a:schemeClr val="accent1">
              <a:lumMod val="75000"/>
            </a:schemeClr>
          </a:solidFill>
        </a:ln>
      </dgm:spPr>
      <dgm:t>
        <a:bodyPr/>
        <a:lstStyle/>
        <a:p>
          <a:r>
            <a:rPr lang="es-PE" sz="1400" dirty="0" smtClean="0">
              <a:solidFill>
                <a:schemeClr val="accent4">
                  <a:lumMod val="10000"/>
                </a:schemeClr>
              </a:solidFill>
            </a:rPr>
            <a:t>Para el caso de los funcionarios de los gobiernos regionales y locales, la designación y término surte efectos a partir de la correspondiente notificación al funcionario.</a:t>
          </a:r>
          <a:endParaRPr lang="es-PE" sz="1400" dirty="0">
            <a:solidFill>
              <a:schemeClr val="accent4">
                <a:lumMod val="10000"/>
              </a:schemeClr>
            </a:solidFill>
          </a:endParaRPr>
        </a:p>
      </dgm:t>
    </dgm:pt>
    <dgm:pt modelId="{C7FA2944-246D-4E21-BB47-A489D6859ECC}" type="parTrans" cxnId="{9ADC8AD1-EB6F-4D36-AD62-A0D24F87496D}">
      <dgm:prSet/>
      <dgm:spPr/>
      <dgm:t>
        <a:bodyPr/>
        <a:lstStyle/>
        <a:p>
          <a:endParaRPr lang="es-PE"/>
        </a:p>
      </dgm:t>
    </dgm:pt>
    <dgm:pt modelId="{C33D2118-D39D-4D74-9994-215361D1B2E3}" type="sibTrans" cxnId="{9ADC8AD1-EB6F-4D36-AD62-A0D24F87496D}">
      <dgm:prSet/>
      <dgm:spPr/>
      <dgm:t>
        <a:bodyPr/>
        <a:lstStyle/>
        <a:p>
          <a:endParaRPr lang="es-PE"/>
        </a:p>
      </dgm:t>
    </dgm:pt>
    <dgm:pt modelId="{5B7071C1-6164-404E-8045-EDC09D32A548}" type="pres">
      <dgm:prSet presAssocID="{345EF345-7D55-4912-94FF-9A6D5FC3E3F1}" presName="diagram" presStyleCnt="0">
        <dgm:presLayoutVars>
          <dgm:dir/>
          <dgm:resizeHandles val="exact"/>
        </dgm:presLayoutVars>
      </dgm:prSet>
      <dgm:spPr/>
      <dgm:t>
        <a:bodyPr/>
        <a:lstStyle/>
        <a:p>
          <a:endParaRPr lang="es-PE"/>
        </a:p>
      </dgm:t>
    </dgm:pt>
    <dgm:pt modelId="{4BA1CF18-C559-473A-B03E-EE304900E60E}" type="pres">
      <dgm:prSet presAssocID="{BF4B210A-B648-42DE-B3DF-0C5EA984BE80}" presName="node" presStyleLbl="node1" presStyleIdx="0" presStyleCnt="4">
        <dgm:presLayoutVars>
          <dgm:bulletEnabled val="1"/>
        </dgm:presLayoutVars>
      </dgm:prSet>
      <dgm:spPr/>
      <dgm:t>
        <a:bodyPr/>
        <a:lstStyle/>
        <a:p>
          <a:endParaRPr lang="es-PE"/>
        </a:p>
      </dgm:t>
    </dgm:pt>
    <dgm:pt modelId="{B0358259-84EC-4213-AA04-1A6EA2C14DA5}" type="pres">
      <dgm:prSet presAssocID="{A14FF1F6-9DD2-473D-B634-DA80EFFFC458}" presName="sibTrans" presStyleCnt="0"/>
      <dgm:spPr/>
    </dgm:pt>
    <dgm:pt modelId="{C9B98D9A-B5A5-4881-8564-8AD12DA975A1}" type="pres">
      <dgm:prSet presAssocID="{A4998C64-1E49-42A0-BFA0-08C6EFCF7FD3}" presName="node" presStyleLbl="node1" presStyleIdx="1" presStyleCnt="4">
        <dgm:presLayoutVars>
          <dgm:bulletEnabled val="1"/>
        </dgm:presLayoutVars>
      </dgm:prSet>
      <dgm:spPr/>
      <dgm:t>
        <a:bodyPr/>
        <a:lstStyle/>
        <a:p>
          <a:endParaRPr lang="es-PE"/>
        </a:p>
      </dgm:t>
    </dgm:pt>
    <dgm:pt modelId="{D1468777-EA5F-42DE-B3D0-8D273EA51752}" type="pres">
      <dgm:prSet presAssocID="{9A34F1BA-DC82-461E-8D48-2098FD4B3B95}" presName="sibTrans" presStyleCnt="0"/>
      <dgm:spPr/>
    </dgm:pt>
    <dgm:pt modelId="{FC9DB4D6-A812-4E2B-BE37-990CBB050C95}" type="pres">
      <dgm:prSet presAssocID="{1B1629D2-703C-480E-B6D3-87729F99209A}" presName="node" presStyleLbl="node1" presStyleIdx="2" presStyleCnt="4">
        <dgm:presLayoutVars>
          <dgm:bulletEnabled val="1"/>
        </dgm:presLayoutVars>
      </dgm:prSet>
      <dgm:spPr/>
      <dgm:t>
        <a:bodyPr/>
        <a:lstStyle/>
        <a:p>
          <a:endParaRPr lang="es-PE"/>
        </a:p>
      </dgm:t>
    </dgm:pt>
    <dgm:pt modelId="{C181724B-94A2-46D4-93C8-7D64B2EC0750}" type="pres">
      <dgm:prSet presAssocID="{E8A2EA62-9196-499A-BDDB-F999E4174CA5}" presName="sibTrans" presStyleCnt="0"/>
      <dgm:spPr/>
    </dgm:pt>
    <dgm:pt modelId="{AB0EC46A-C7E7-439F-8456-44BDF838E9D3}" type="pres">
      <dgm:prSet presAssocID="{77347BB1-C4F8-4131-A03B-B1EDD244206B}" presName="node" presStyleLbl="node1" presStyleIdx="3" presStyleCnt="4">
        <dgm:presLayoutVars>
          <dgm:bulletEnabled val="1"/>
        </dgm:presLayoutVars>
      </dgm:prSet>
      <dgm:spPr/>
      <dgm:t>
        <a:bodyPr/>
        <a:lstStyle/>
        <a:p>
          <a:endParaRPr lang="es-PE"/>
        </a:p>
      </dgm:t>
    </dgm:pt>
  </dgm:ptLst>
  <dgm:cxnLst>
    <dgm:cxn modelId="{38718710-8D99-4DF6-96FD-0E1574310B77}" srcId="{345EF345-7D55-4912-94FF-9A6D5FC3E3F1}" destId="{BF4B210A-B648-42DE-B3DF-0C5EA984BE80}" srcOrd="0" destOrd="0" parTransId="{3394721C-DED9-4E22-A28E-1685A794E479}" sibTransId="{A14FF1F6-9DD2-473D-B634-DA80EFFFC458}"/>
    <dgm:cxn modelId="{263538B1-D0B6-4007-920D-FC45AE4B6E24}" type="presOf" srcId="{BF4B210A-B648-42DE-B3DF-0C5EA984BE80}" destId="{4BA1CF18-C559-473A-B03E-EE304900E60E}" srcOrd="0" destOrd="0" presId="urn:microsoft.com/office/officeart/2005/8/layout/default"/>
    <dgm:cxn modelId="{18E96137-C60C-431D-9AD9-3F0E0B241A00}" type="presOf" srcId="{77347BB1-C4F8-4131-A03B-B1EDD244206B}" destId="{AB0EC46A-C7E7-439F-8456-44BDF838E9D3}" srcOrd="0" destOrd="0" presId="urn:microsoft.com/office/officeart/2005/8/layout/default"/>
    <dgm:cxn modelId="{527F41B8-FC52-4FD1-962B-6579903886E5}" type="presOf" srcId="{1B1629D2-703C-480E-B6D3-87729F99209A}" destId="{FC9DB4D6-A812-4E2B-BE37-990CBB050C95}" srcOrd="0" destOrd="0" presId="urn:microsoft.com/office/officeart/2005/8/layout/default"/>
    <dgm:cxn modelId="{C92A8E10-4D0E-405D-86D6-5EE32F249A37}" srcId="{345EF345-7D55-4912-94FF-9A6D5FC3E3F1}" destId="{A4998C64-1E49-42A0-BFA0-08C6EFCF7FD3}" srcOrd="1" destOrd="0" parTransId="{7E0AC16E-C08F-4F79-99D0-B7C5B8A8D103}" sibTransId="{9A34F1BA-DC82-461E-8D48-2098FD4B3B95}"/>
    <dgm:cxn modelId="{D0B58380-3830-4F4B-8871-5E2487E7DA48}" type="presOf" srcId="{345EF345-7D55-4912-94FF-9A6D5FC3E3F1}" destId="{5B7071C1-6164-404E-8045-EDC09D32A548}" srcOrd="0" destOrd="0" presId="urn:microsoft.com/office/officeart/2005/8/layout/default"/>
    <dgm:cxn modelId="{B3B92929-9B76-42D1-9965-95FC272F5200}" type="presOf" srcId="{A4998C64-1E49-42A0-BFA0-08C6EFCF7FD3}" destId="{C9B98D9A-B5A5-4881-8564-8AD12DA975A1}" srcOrd="0" destOrd="0" presId="urn:microsoft.com/office/officeart/2005/8/layout/default"/>
    <dgm:cxn modelId="{887B0CDD-70E0-4FD7-AC5D-A13CD2D67B76}" srcId="{345EF345-7D55-4912-94FF-9A6D5FC3E3F1}" destId="{1B1629D2-703C-480E-B6D3-87729F99209A}" srcOrd="2" destOrd="0" parTransId="{2854D06B-B891-41B8-A6A8-830EFE5C30A7}" sibTransId="{E8A2EA62-9196-499A-BDDB-F999E4174CA5}"/>
    <dgm:cxn modelId="{9ADC8AD1-EB6F-4D36-AD62-A0D24F87496D}" srcId="{345EF345-7D55-4912-94FF-9A6D5FC3E3F1}" destId="{77347BB1-C4F8-4131-A03B-B1EDD244206B}" srcOrd="3" destOrd="0" parTransId="{C7FA2944-246D-4E21-BB47-A489D6859ECC}" sibTransId="{C33D2118-D39D-4D74-9994-215361D1B2E3}"/>
    <dgm:cxn modelId="{4AC9C4BC-3162-4B6D-BD5E-EE9999075BE1}" type="presParOf" srcId="{5B7071C1-6164-404E-8045-EDC09D32A548}" destId="{4BA1CF18-C559-473A-B03E-EE304900E60E}" srcOrd="0" destOrd="0" presId="urn:microsoft.com/office/officeart/2005/8/layout/default"/>
    <dgm:cxn modelId="{2CF6962A-BD9C-4FC4-B7F6-3CD3E0F16D1F}" type="presParOf" srcId="{5B7071C1-6164-404E-8045-EDC09D32A548}" destId="{B0358259-84EC-4213-AA04-1A6EA2C14DA5}" srcOrd="1" destOrd="0" presId="urn:microsoft.com/office/officeart/2005/8/layout/default"/>
    <dgm:cxn modelId="{60C210DA-A0B8-45FD-843A-B5091B8AAC82}" type="presParOf" srcId="{5B7071C1-6164-404E-8045-EDC09D32A548}" destId="{C9B98D9A-B5A5-4881-8564-8AD12DA975A1}" srcOrd="2" destOrd="0" presId="urn:microsoft.com/office/officeart/2005/8/layout/default"/>
    <dgm:cxn modelId="{8F13F932-30DB-486F-8C2F-69829009F7A4}" type="presParOf" srcId="{5B7071C1-6164-404E-8045-EDC09D32A548}" destId="{D1468777-EA5F-42DE-B3D0-8D273EA51752}" srcOrd="3" destOrd="0" presId="urn:microsoft.com/office/officeart/2005/8/layout/default"/>
    <dgm:cxn modelId="{71919C98-9F17-49CB-A701-053F8892DA5D}" type="presParOf" srcId="{5B7071C1-6164-404E-8045-EDC09D32A548}" destId="{FC9DB4D6-A812-4E2B-BE37-990CBB050C95}" srcOrd="4" destOrd="0" presId="urn:microsoft.com/office/officeart/2005/8/layout/default"/>
    <dgm:cxn modelId="{2D8341F9-A392-4E1E-AC7E-BFE133A9D28F}" type="presParOf" srcId="{5B7071C1-6164-404E-8045-EDC09D32A548}" destId="{C181724B-94A2-46D4-93C8-7D64B2EC0750}" srcOrd="5" destOrd="0" presId="urn:microsoft.com/office/officeart/2005/8/layout/default"/>
    <dgm:cxn modelId="{55A5C9BD-081A-4ED3-946E-EE5DA3A3E274}" type="presParOf" srcId="{5B7071C1-6164-404E-8045-EDC09D32A548}" destId="{AB0EC46A-C7E7-439F-8456-44BDF838E9D3}" srcOrd="6" destOrd="0" presId="urn:microsoft.com/office/officeart/2005/8/layout/default"/>
  </dgm:cxnLst>
  <dgm:bg/>
  <dgm:whole/>
</dgm:dataModel>
</file>

<file path=ppt/diagrams/data8.xml><?xml version="1.0" encoding="utf-8"?>
<dgm:dataModel xmlns:dgm="http://schemas.openxmlformats.org/drawingml/2006/diagram" xmlns:a="http://schemas.openxmlformats.org/drawingml/2006/main">
  <dgm:ptLst>
    <dgm:pt modelId="{61611FE2-7925-42DF-AB88-CB9944829EEE}" type="doc">
      <dgm:prSet loTypeId="urn:microsoft.com/office/officeart/2005/8/layout/arrow2" loCatId="process" qsTypeId="urn:microsoft.com/office/officeart/2005/8/quickstyle/simple1" qsCatId="simple" csTypeId="urn:microsoft.com/office/officeart/2005/8/colors/accent1_2" csCatId="accent1" phldr="1"/>
      <dgm:spPr/>
    </dgm:pt>
    <dgm:pt modelId="{0AF286E5-B8C0-4D45-9F87-18EDAA36EE32}">
      <dgm:prSet phldrT="[Texto]" custT="1"/>
      <dgm:spPr/>
      <dgm:t>
        <a:bodyPr/>
        <a:lstStyle/>
        <a:p>
          <a:r>
            <a:rPr lang="es-PE" sz="1400" dirty="0" smtClean="0"/>
            <a:t>No genera pago compensatorio</a:t>
          </a:r>
          <a:endParaRPr lang="es-PE" sz="1400" dirty="0"/>
        </a:p>
      </dgm:t>
    </dgm:pt>
    <dgm:pt modelId="{AF9EAC37-FF3E-4675-8564-B2166CC178C5}" type="parTrans" cxnId="{5537E7ED-6A36-452A-916C-5BE5A12A452C}">
      <dgm:prSet/>
      <dgm:spPr/>
      <dgm:t>
        <a:bodyPr/>
        <a:lstStyle/>
        <a:p>
          <a:endParaRPr lang="es-PE"/>
        </a:p>
      </dgm:t>
    </dgm:pt>
    <dgm:pt modelId="{05EE29E5-DE18-4C45-BCC4-4EA38615F7CC}" type="sibTrans" cxnId="{5537E7ED-6A36-452A-916C-5BE5A12A452C}">
      <dgm:prSet/>
      <dgm:spPr/>
      <dgm:t>
        <a:bodyPr/>
        <a:lstStyle/>
        <a:p>
          <a:endParaRPr lang="es-PE"/>
        </a:p>
      </dgm:t>
    </dgm:pt>
    <dgm:pt modelId="{B5877727-DE47-41C9-B54F-75137813FD39}">
      <dgm:prSet phldrT="[Texto]" custT="1"/>
      <dgm:spPr/>
      <dgm:t>
        <a:bodyPr/>
        <a:lstStyle/>
        <a:p>
          <a:r>
            <a:rPr lang="es-PE" sz="1400" dirty="0" smtClean="0"/>
            <a:t>No genera otorgamiento de suma a título de liberalidad</a:t>
          </a:r>
          <a:endParaRPr lang="es-PE" sz="1400" dirty="0"/>
        </a:p>
      </dgm:t>
    </dgm:pt>
    <dgm:pt modelId="{DC3E87E3-FEE9-40DA-9BD5-8481C2ECE1E8}" type="parTrans" cxnId="{CD6E6A74-1837-4F0E-821D-A98787533C49}">
      <dgm:prSet/>
      <dgm:spPr/>
      <dgm:t>
        <a:bodyPr/>
        <a:lstStyle/>
        <a:p>
          <a:endParaRPr lang="es-PE"/>
        </a:p>
      </dgm:t>
    </dgm:pt>
    <dgm:pt modelId="{53352D2B-46B7-47F1-B044-E6C9B83F7E66}" type="sibTrans" cxnId="{CD6E6A74-1837-4F0E-821D-A98787533C49}">
      <dgm:prSet/>
      <dgm:spPr/>
      <dgm:t>
        <a:bodyPr/>
        <a:lstStyle/>
        <a:p>
          <a:endParaRPr lang="es-PE"/>
        </a:p>
      </dgm:t>
    </dgm:pt>
    <dgm:pt modelId="{C901148E-A5F2-430E-8B24-6B74EB418DE7}">
      <dgm:prSet phldrT="[Texto]" custT="1"/>
      <dgm:spPr/>
      <dgm:t>
        <a:bodyPr/>
        <a:lstStyle/>
        <a:p>
          <a:r>
            <a:rPr lang="es-PE" sz="1400" dirty="0" smtClean="0"/>
            <a:t>No genera  indemnización alguna, salvo la Compensación por Tiempo de Servicios de corresponder</a:t>
          </a:r>
          <a:endParaRPr lang="es-PE" sz="1400" dirty="0"/>
        </a:p>
      </dgm:t>
    </dgm:pt>
    <dgm:pt modelId="{E4C1E305-39C6-4771-9127-3CE964A256F8}" type="parTrans" cxnId="{1BE5471D-1132-4FBE-AAF3-FC984B4A97A6}">
      <dgm:prSet/>
      <dgm:spPr/>
      <dgm:t>
        <a:bodyPr/>
        <a:lstStyle/>
        <a:p>
          <a:endParaRPr lang="es-PE"/>
        </a:p>
      </dgm:t>
    </dgm:pt>
    <dgm:pt modelId="{623F4072-4CA5-411B-8817-1467515B5276}" type="sibTrans" cxnId="{1BE5471D-1132-4FBE-AAF3-FC984B4A97A6}">
      <dgm:prSet/>
      <dgm:spPr/>
      <dgm:t>
        <a:bodyPr/>
        <a:lstStyle/>
        <a:p>
          <a:endParaRPr lang="es-PE"/>
        </a:p>
      </dgm:t>
    </dgm:pt>
    <dgm:pt modelId="{83A2FE04-FCDF-4A96-9294-FF23A0E864DC}">
      <dgm:prSet phldrT="[Texto]" custT="1"/>
      <dgm:spPr/>
      <dgm:t>
        <a:bodyPr/>
        <a:lstStyle/>
        <a:p>
          <a:r>
            <a:rPr lang="es-PE" sz="1400" dirty="0" smtClean="0"/>
            <a:t>No procede reposición o situación análoga.</a:t>
          </a:r>
          <a:endParaRPr lang="es-PE" sz="1400" dirty="0"/>
        </a:p>
      </dgm:t>
    </dgm:pt>
    <dgm:pt modelId="{36BB72C0-D613-4A11-84E0-A33FCB0EF93E}" type="parTrans" cxnId="{7A3F4A12-568E-45EF-9B02-6C5A2F63AA8B}">
      <dgm:prSet/>
      <dgm:spPr/>
      <dgm:t>
        <a:bodyPr/>
        <a:lstStyle/>
        <a:p>
          <a:endParaRPr lang="es-PE"/>
        </a:p>
      </dgm:t>
    </dgm:pt>
    <dgm:pt modelId="{EF69E4B5-4765-4180-B40A-8EA86FBD8E1B}" type="sibTrans" cxnId="{7A3F4A12-568E-45EF-9B02-6C5A2F63AA8B}">
      <dgm:prSet/>
      <dgm:spPr/>
      <dgm:t>
        <a:bodyPr/>
        <a:lstStyle/>
        <a:p>
          <a:endParaRPr lang="es-PE"/>
        </a:p>
      </dgm:t>
    </dgm:pt>
    <dgm:pt modelId="{04B943D7-31B5-46EC-9569-EAA6AE5AF55D}" type="pres">
      <dgm:prSet presAssocID="{61611FE2-7925-42DF-AB88-CB9944829EEE}" presName="arrowDiagram" presStyleCnt="0">
        <dgm:presLayoutVars>
          <dgm:chMax val="5"/>
          <dgm:dir/>
          <dgm:resizeHandles val="exact"/>
        </dgm:presLayoutVars>
      </dgm:prSet>
      <dgm:spPr/>
    </dgm:pt>
    <dgm:pt modelId="{71CE6A3B-132B-406E-9E35-799CFC051849}" type="pres">
      <dgm:prSet presAssocID="{61611FE2-7925-42DF-AB88-CB9944829EEE}" presName="arrow" presStyleLbl="bgShp" presStyleIdx="0" presStyleCnt="1" custScaleY="96272"/>
      <dgm:spPr>
        <a:solidFill>
          <a:schemeClr val="accent5">
            <a:lumMod val="40000"/>
            <a:lumOff val="60000"/>
          </a:schemeClr>
        </a:solidFill>
        <a:ln w="28575">
          <a:solidFill>
            <a:schemeClr val="accent1">
              <a:lumMod val="75000"/>
            </a:schemeClr>
          </a:solidFill>
        </a:ln>
      </dgm:spPr>
    </dgm:pt>
    <dgm:pt modelId="{4B416D82-2FE9-435B-8826-4FEA94069C93}" type="pres">
      <dgm:prSet presAssocID="{61611FE2-7925-42DF-AB88-CB9944829EEE}" presName="arrowDiagram4" presStyleCnt="0"/>
      <dgm:spPr/>
    </dgm:pt>
    <dgm:pt modelId="{B216C416-8E05-4365-B342-13FB2B00B18E}" type="pres">
      <dgm:prSet presAssocID="{0AF286E5-B8C0-4D45-9F87-18EDAA36EE32}" presName="bullet4a" presStyleLbl="node1" presStyleIdx="0" presStyleCnt="4" custLinFactX="24431" custLinFactY="-27688" custLinFactNeighborX="100000" custLinFactNeighborY="-100000"/>
      <dgm:spPr>
        <a:solidFill>
          <a:schemeClr val="accent5">
            <a:lumMod val="75000"/>
          </a:schemeClr>
        </a:solidFill>
        <a:ln>
          <a:solidFill>
            <a:schemeClr val="accent1">
              <a:lumMod val="75000"/>
            </a:schemeClr>
          </a:solidFill>
        </a:ln>
      </dgm:spPr>
    </dgm:pt>
    <dgm:pt modelId="{2AEC9420-5261-485F-9638-D7B04D17A071}" type="pres">
      <dgm:prSet presAssocID="{0AF286E5-B8C0-4D45-9F87-18EDAA36EE32}" presName="textBox4a" presStyleLbl="revTx" presStyleIdx="0" presStyleCnt="4" custScaleX="94897" custLinFactNeighborX="27283" custLinFactNeighborY="-4686">
        <dgm:presLayoutVars>
          <dgm:bulletEnabled val="1"/>
        </dgm:presLayoutVars>
      </dgm:prSet>
      <dgm:spPr/>
      <dgm:t>
        <a:bodyPr/>
        <a:lstStyle/>
        <a:p>
          <a:endParaRPr lang="es-PE"/>
        </a:p>
      </dgm:t>
    </dgm:pt>
    <dgm:pt modelId="{40300D77-8F2F-4617-8B99-4BB3E1AAA65D}" type="pres">
      <dgm:prSet presAssocID="{B5877727-DE47-41C9-B54F-75137813FD39}" presName="bullet4b" presStyleLbl="node1" presStyleIdx="1" presStyleCnt="4" custLinFactX="31401" custLinFactNeighborX="100000" custLinFactNeighborY="-48967"/>
      <dgm:spPr>
        <a:solidFill>
          <a:schemeClr val="accent5">
            <a:lumMod val="75000"/>
          </a:schemeClr>
        </a:solidFill>
        <a:ln>
          <a:solidFill>
            <a:schemeClr val="accent1">
              <a:lumMod val="75000"/>
            </a:schemeClr>
          </a:solidFill>
        </a:ln>
      </dgm:spPr>
    </dgm:pt>
    <dgm:pt modelId="{297A3E3C-C46C-4643-8E15-C7B392AA2186}" type="pres">
      <dgm:prSet presAssocID="{B5877727-DE47-41C9-B54F-75137813FD39}" presName="textBox4b" presStyleLbl="revTx" presStyleIdx="1" presStyleCnt="4" custScaleX="73604" custScaleY="83956" custLinFactNeighborX="14414" custLinFactNeighborY="-1112">
        <dgm:presLayoutVars>
          <dgm:bulletEnabled val="1"/>
        </dgm:presLayoutVars>
      </dgm:prSet>
      <dgm:spPr/>
      <dgm:t>
        <a:bodyPr/>
        <a:lstStyle/>
        <a:p>
          <a:endParaRPr lang="es-PE"/>
        </a:p>
      </dgm:t>
    </dgm:pt>
    <dgm:pt modelId="{5C50C978-1B42-4456-85FE-9049AA46B6BB}" type="pres">
      <dgm:prSet presAssocID="{C901148E-A5F2-430E-8B24-6B74EB418DE7}" presName="bullet4c" presStyleLbl="node1" presStyleIdx="2" presStyleCnt="4" custLinFactNeighborX="43448" custLinFactNeighborY="-10722"/>
      <dgm:spPr>
        <a:solidFill>
          <a:schemeClr val="accent5">
            <a:lumMod val="75000"/>
          </a:schemeClr>
        </a:solidFill>
        <a:ln>
          <a:solidFill>
            <a:schemeClr val="accent1">
              <a:lumMod val="75000"/>
            </a:schemeClr>
          </a:solidFill>
        </a:ln>
      </dgm:spPr>
    </dgm:pt>
    <dgm:pt modelId="{7CD4D071-F570-4CB8-BBC6-39A0D74F408C}" type="pres">
      <dgm:prSet presAssocID="{C901148E-A5F2-430E-8B24-6B74EB418DE7}" presName="textBox4c" presStyleLbl="revTx" presStyleIdx="2" presStyleCnt="4" custScaleX="87817" custScaleY="60507" custLinFactNeighborX="326" custLinFactNeighborY="-3944">
        <dgm:presLayoutVars>
          <dgm:bulletEnabled val="1"/>
        </dgm:presLayoutVars>
      </dgm:prSet>
      <dgm:spPr/>
      <dgm:t>
        <a:bodyPr/>
        <a:lstStyle/>
        <a:p>
          <a:endParaRPr lang="es-PE"/>
        </a:p>
      </dgm:t>
    </dgm:pt>
    <dgm:pt modelId="{B1D0AAA6-45EE-465E-AADE-8E73E25AA5E0}" type="pres">
      <dgm:prSet presAssocID="{83A2FE04-FCDF-4A96-9294-FF23A0E864DC}" presName="bullet4d" presStyleLbl="node1" presStyleIdx="3" presStyleCnt="4" custLinFactNeighborX="-14488" custLinFactNeighborY="-12254"/>
      <dgm:spPr>
        <a:solidFill>
          <a:schemeClr val="accent5">
            <a:lumMod val="75000"/>
          </a:schemeClr>
        </a:solidFill>
        <a:ln>
          <a:solidFill>
            <a:schemeClr val="accent1">
              <a:lumMod val="75000"/>
            </a:schemeClr>
          </a:solidFill>
        </a:ln>
      </dgm:spPr>
    </dgm:pt>
    <dgm:pt modelId="{3810E56A-B0BB-4059-BB63-90C4FBBB572B}" type="pres">
      <dgm:prSet presAssocID="{83A2FE04-FCDF-4A96-9294-FF23A0E864DC}" presName="textBox4d" presStyleLbl="revTx" presStyleIdx="3" presStyleCnt="4" custScaleX="72667" custScaleY="55072" custLinFactNeighborX="-26337" custLinFactNeighborY="-4491">
        <dgm:presLayoutVars>
          <dgm:bulletEnabled val="1"/>
        </dgm:presLayoutVars>
      </dgm:prSet>
      <dgm:spPr/>
      <dgm:t>
        <a:bodyPr/>
        <a:lstStyle/>
        <a:p>
          <a:endParaRPr lang="es-PE"/>
        </a:p>
      </dgm:t>
    </dgm:pt>
  </dgm:ptLst>
  <dgm:cxnLst>
    <dgm:cxn modelId="{56167EE6-FA59-422A-AD12-6C3BB5DFAE3D}" type="presOf" srcId="{C901148E-A5F2-430E-8B24-6B74EB418DE7}" destId="{7CD4D071-F570-4CB8-BBC6-39A0D74F408C}" srcOrd="0" destOrd="0" presId="urn:microsoft.com/office/officeart/2005/8/layout/arrow2"/>
    <dgm:cxn modelId="{7A3F4A12-568E-45EF-9B02-6C5A2F63AA8B}" srcId="{61611FE2-7925-42DF-AB88-CB9944829EEE}" destId="{83A2FE04-FCDF-4A96-9294-FF23A0E864DC}" srcOrd="3" destOrd="0" parTransId="{36BB72C0-D613-4A11-84E0-A33FCB0EF93E}" sibTransId="{EF69E4B5-4765-4180-B40A-8EA86FBD8E1B}"/>
    <dgm:cxn modelId="{A8817060-159D-425F-B60B-22E6C9518391}" type="presOf" srcId="{83A2FE04-FCDF-4A96-9294-FF23A0E864DC}" destId="{3810E56A-B0BB-4059-BB63-90C4FBBB572B}" srcOrd="0" destOrd="0" presId="urn:microsoft.com/office/officeart/2005/8/layout/arrow2"/>
    <dgm:cxn modelId="{4A6F9FF1-62E8-4A4C-B225-73CBF2A8AB00}" type="presOf" srcId="{0AF286E5-B8C0-4D45-9F87-18EDAA36EE32}" destId="{2AEC9420-5261-485F-9638-D7B04D17A071}" srcOrd="0" destOrd="0" presId="urn:microsoft.com/office/officeart/2005/8/layout/arrow2"/>
    <dgm:cxn modelId="{65E058E3-57E6-4627-86DA-0D1D07231CEB}" type="presOf" srcId="{B5877727-DE47-41C9-B54F-75137813FD39}" destId="{297A3E3C-C46C-4643-8E15-C7B392AA2186}" srcOrd="0" destOrd="0" presId="urn:microsoft.com/office/officeart/2005/8/layout/arrow2"/>
    <dgm:cxn modelId="{CD6E6A74-1837-4F0E-821D-A98787533C49}" srcId="{61611FE2-7925-42DF-AB88-CB9944829EEE}" destId="{B5877727-DE47-41C9-B54F-75137813FD39}" srcOrd="1" destOrd="0" parTransId="{DC3E87E3-FEE9-40DA-9BD5-8481C2ECE1E8}" sibTransId="{53352D2B-46B7-47F1-B044-E6C9B83F7E66}"/>
    <dgm:cxn modelId="{5537E7ED-6A36-452A-916C-5BE5A12A452C}" srcId="{61611FE2-7925-42DF-AB88-CB9944829EEE}" destId="{0AF286E5-B8C0-4D45-9F87-18EDAA36EE32}" srcOrd="0" destOrd="0" parTransId="{AF9EAC37-FF3E-4675-8564-B2166CC178C5}" sibTransId="{05EE29E5-DE18-4C45-BCC4-4EA38615F7CC}"/>
    <dgm:cxn modelId="{1BE5471D-1132-4FBE-AAF3-FC984B4A97A6}" srcId="{61611FE2-7925-42DF-AB88-CB9944829EEE}" destId="{C901148E-A5F2-430E-8B24-6B74EB418DE7}" srcOrd="2" destOrd="0" parTransId="{E4C1E305-39C6-4771-9127-3CE964A256F8}" sibTransId="{623F4072-4CA5-411B-8817-1467515B5276}"/>
    <dgm:cxn modelId="{2D4BB828-AA87-44DE-B529-80A04B030261}" type="presOf" srcId="{61611FE2-7925-42DF-AB88-CB9944829EEE}" destId="{04B943D7-31B5-46EC-9569-EAA6AE5AF55D}" srcOrd="0" destOrd="0" presId="urn:microsoft.com/office/officeart/2005/8/layout/arrow2"/>
    <dgm:cxn modelId="{DB6DCBE0-FC20-4A90-A840-9CD18A9D87EB}" type="presParOf" srcId="{04B943D7-31B5-46EC-9569-EAA6AE5AF55D}" destId="{71CE6A3B-132B-406E-9E35-799CFC051849}" srcOrd="0" destOrd="0" presId="urn:microsoft.com/office/officeart/2005/8/layout/arrow2"/>
    <dgm:cxn modelId="{E48924FE-3510-48D0-B17B-F9C67798852F}" type="presParOf" srcId="{04B943D7-31B5-46EC-9569-EAA6AE5AF55D}" destId="{4B416D82-2FE9-435B-8826-4FEA94069C93}" srcOrd="1" destOrd="0" presId="urn:microsoft.com/office/officeart/2005/8/layout/arrow2"/>
    <dgm:cxn modelId="{A47CE979-0E64-41C0-ACCA-5A9974DE78C1}" type="presParOf" srcId="{4B416D82-2FE9-435B-8826-4FEA94069C93}" destId="{B216C416-8E05-4365-B342-13FB2B00B18E}" srcOrd="0" destOrd="0" presId="urn:microsoft.com/office/officeart/2005/8/layout/arrow2"/>
    <dgm:cxn modelId="{DD856C37-96C9-415D-BBCE-C0D13F864F55}" type="presParOf" srcId="{4B416D82-2FE9-435B-8826-4FEA94069C93}" destId="{2AEC9420-5261-485F-9638-D7B04D17A071}" srcOrd="1" destOrd="0" presId="urn:microsoft.com/office/officeart/2005/8/layout/arrow2"/>
    <dgm:cxn modelId="{95528184-A684-4155-BBCA-CB6A324E8B56}" type="presParOf" srcId="{4B416D82-2FE9-435B-8826-4FEA94069C93}" destId="{40300D77-8F2F-4617-8B99-4BB3E1AAA65D}" srcOrd="2" destOrd="0" presId="urn:microsoft.com/office/officeart/2005/8/layout/arrow2"/>
    <dgm:cxn modelId="{11966244-6693-495A-93D1-AEB369C48E71}" type="presParOf" srcId="{4B416D82-2FE9-435B-8826-4FEA94069C93}" destId="{297A3E3C-C46C-4643-8E15-C7B392AA2186}" srcOrd="3" destOrd="0" presId="urn:microsoft.com/office/officeart/2005/8/layout/arrow2"/>
    <dgm:cxn modelId="{482E7ABD-5946-4697-AD7B-130A3757BDCB}" type="presParOf" srcId="{4B416D82-2FE9-435B-8826-4FEA94069C93}" destId="{5C50C978-1B42-4456-85FE-9049AA46B6BB}" srcOrd="4" destOrd="0" presId="urn:microsoft.com/office/officeart/2005/8/layout/arrow2"/>
    <dgm:cxn modelId="{26A459F9-8EC3-469D-804B-13A6F1AA2553}" type="presParOf" srcId="{4B416D82-2FE9-435B-8826-4FEA94069C93}" destId="{7CD4D071-F570-4CB8-BBC6-39A0D74F408C}" srcOrd="5" destOrd="0" presId="urn:microsoft.com/office/officeart/2005/8/layout/arrow2"/>
    <dgm:cxn modelId="{DC6CDE98-A942-4006-B8B6-2ABBD85ADDA7}" type="presParOf" srcId="{4B416D82-2FE9-435B-8826-4FEA94069C93}" destId="{B1D0AAA6-45EE-465E-AADE-8E73E25AA5E0}" srcOrd="6" destOrd="0" presId="urn:microsoft.com/office/officeart/2005/8/layout/arrow2"/>
    <dgm:cxn modelId="{E8FA3826-7060-4AF1-8F0E-8C25265C0735}" type="presParOf" srcId="{4B416D82-2FE9-435B-8826-4FEA94069C93}" destId="{3810E56A-B0BB-4059-BB63-90C4FBBB572B}" srcOrd="7" destOrd="0" presId="urn:microsoft.com/office/officeart/2005/8/layout/arrow2"/>
  </dgm:cxnLst>
  <dgm:bg/>
  <dgm:whole/>
</dgm:dataModel>
</file>

<file path=ppt/diagrams/data9.xml><?xml version="1.0" encoding="utf-8"?>
<dgm:dataModel xmlns:dgm="http://schemas.openxmlformats.org/drawingml/2006/diagram" xmlns:a="http://schemas.openxmlformats.org/drawingml/2006/main">
  <dgm:ptLst>
    <dgm:pt modelId="{B626E5E0-BD7F-426D-ACF2-C87063D3925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PE"/>
        </a:p>
      </dgm:t>
    </dgm:pt>
    <dgm:pt modelId="{2790E671-4CF3-41D7-9888-B65FD693D6AC}">
      <dgm:prSet phldrT="[Texto]" custT="1"/>
      <dgm:spPr>
        <a:solidFill>
          <a:schemeClr val="accent5">
            <a:lumMod val="20000"/>
            <a:lumOff val="80000"/>
          </a:schemeClr>
        </a:solidFill>
        <a:ln w="28575">
          <a:solidFill>
            <a:schemeClr val="accent1"/>
          </a:solidFill>
        </a:ln>
      </dgm:spPr>
      <dgm:t>
        <a:bodyPr/>
        <a:lstStyle/>
        <a:p>
          <a:r>
            <a:rPr lang="es-PE" sz="2400" b="1" dirty="0" smtClean="0">
              <a:solidFill>
                <a:schemeClr val="accent4">
                  <a:lumMod val="10000"/>
                </a:schemeClr>
              </a:solidFill>
            </a:rPr>
            <a:t>NORMAS ESPECIALES</a:t>
          </a:r>
          <a:endParaRPr lang="es-PE" sz="2400" b="1" dirty="0">
            <a:solidFill>
              <a:schemeClr val="accent4">
                <a:lumMod val="10000"/>
              </a:schemeClr>
            </a:solidFill>
          </a:endParaRPr>
        </a:p>
      </dgm:t>
    </dgm:pt>
    <dgm:pt modelId="{E0B2E5DE-5B41-4855-A21F-26C730DA9792}" type="parTrans" cxnId="{1BB5542F-070D-48BE-A870-60F0249FDFC4}">
      <dgm:prSet/>
      <dgm:spPr/>
      <dgm:t>
        <a:bodyPr/>
        <a:lstStyle/>
        <a:p>
          <a:endParaRPr lang="es-PE"/>
        </a:p>
      </dgm:t>
    </dgm:pt>
    <dgm:pt modelId="{11E0E30B-CAB9-4911-82AF-28EE00CF9C23}" type="sibTrans" cxnId="{1BB5542F-070D-48BE-A870-60F0249FDFC4}">
      <dgm:prSet/>
      <dgm:spPr/>
      <dgm:t>
        <a:bodyPr/>
        <a:lstStyle/>
        <a:p>
          <a:endParaRPr lang="es-PE"/>
        </a:p>
      </dgm:t>
    </dgm:pt>
    <dgm:pt modelId="{CD341D9F-0CE6-4F94-AE6C-D826EF280EA1}">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a) En materia de desplazamiento solo les son aplicables la comisión de servicios y el encargo de funciones.</a:t>
          </a:r>
          <a:endParaRPr lang="es-PE" sz="1400" dirty="0">
            <a:solidFill>
              <a:schemeClr val="accent4">
                <a:lumMod val="10000"/>
              </a:schemeClr>
            </a:solidFill>
          </a:endParaRPr>
        </a:p>
      </dgm:t>
    </dgm:pt>
    <dgm:pt modelId="{EFFAF422-2581-4DD8-A68F-59C4BD733537}" type="parTrans" cxnId="{11F135C7-7501-4CB4-8C55-4C91EE6E0B51}">
      <dgm:prSet/>
      <dgm:spPr/>
      <dgm:t>
        <a:bodyPr/>
        <a:lstStyle/>
        <a:p>
          <a:endParaRPr lang="es-PE"/>
        </a:p>
      </dgm:t>
    </dgm:pt>
    <dgm:pt modelId="{69E0F682-8CA3-4CC1-969B-C83A2941C343}" type="sibTrans" cxnId="{11F135C7-7501-4CB4-8C55-4C91EE6E0B51}">
      <dgm:prSet/>
      <dgm:spPr/>
      <dgm:t>
        <a:bodyPr/>
        <a:lstStyle/>
        <a:p>
          <a:endParaRPr lang="es-PE"/>
        </a:p>
      </dgm:t>
    </dgm:pt>
    <dgm:pt modelId="{1784EA50-2B58-442A-A776-692EF3FD333C}">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b) Una vez cumplido un año continuo de servicios, los funcionarios tienen derecho al goce de treinta (30) días calendario de vacaciones</a:t>
          </a:r>
          <a:endParaRPr lang="es-PE" sz="1400" dirty="0">
            <a:solidFill>
              <a:schemeClr val="accent4">
                <a:lumMod val="10000"/>
              </a:schemeClr>
            </a:solidFill>
          </a:endParaRPr>
        </a:p>
      </dgm:t>
    </dgm:pt>
    <dgm:pt modelId="{BE6EDB7E-6B09-4744-AE5D-012C337E3F9D}" type="parTrans" cxnId="{58C4CD92-F351-490B-8000-F3337ECE64F0}">
      <dgm:prSet/>
      <dgm:spPr/>
      <dgm:t>
        <a:bodyPr/>
        <a:lstStyle/>
        <a:p>
          <a:endParaRPr lang="es-PE"/>
        </a:p>
      </dgm:t>
    </dgm:pt>
    <dgm:pt modelId="{C4F4AF59-BCB6-4DEC-BD1D-BA61357D3FD1}" type="sibTrans" cxnId="{58C4CD92-F351-490B-8000-F3337ECE64F0}">
      <dgm:prSet/>
      <dgm:spPr/>
      <dgm:t>
        <a:bodyPr/>
        <a:lstStyle/>
        <a:p>
          <a:endParaRPr lang="es-PE"/>
        </a:p>
      </dgm:t>
    </dgm:pt>
    <dgm:pt modelId="{45D9C374-73FF-4F98-A456-9E7F7D5192DD}">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c) Las licencias y permisos previstos en la Ley y el Reglamento les son aplicables cuando específicamente los incluyan o, cuando sean compatibles con la naturaleza de las funciones que realicen y no desvirtúen los fundamentos o razones que originan a tales fi guras.</a:t>
          </a:r>
          <a:endParaRPr lang="es-PE" sz="1400" dirty="0">
            <a:solidFill>
              <a:schemeClr val="accent4">
                <a:lumMod val="10000"/>
              </a:schemeClr>
            </a:solidFill>
          </a:endParaRPr>
        </a:p>
      </dgm:t>
    </dgm:pt>
    <dgm:pt modelId="{2029E341-1CEF-447F-8BB5-3B431B5A143A}" type="parTrans" cxnId="{B8F23183-78EC-46DB-B011-BF9D7EC29776}">
      <dgm:prSet/>
      <dgm:spPr/>
      <dgm:t>
        <a:bodyPr/>
        <a:lstStyle/>
        <a:p>
          <a:endParaRPr lang="es-PE"/>
        </a:p>
      </dgm:t>
    </dgm:pt>
    <dgm:pt modelId="{15821D86-F68F-4F2A-88CB-D33D893B84B8}" type="sibTrans" cxnId="{B8F23183-78EC-46DB-B011-BF9D7EC29776}">
      <dgm:prSet/>
      <dgm:spPr/>
      <dgm:t>
        <a:bodyPr/>
        <a:lstStyle/>
        <a:p>
          <a:endParaRPr lang="es-PE"/>
        </a:p>
      </dgm:t>
    </dgm:pt>
    <dgm:pt modelId="{B97A2A92-46E9-430B-9F13-E1FBC9D696F9}">
      <dgm:prSet phldrT="[Texto]" custT="1"/>
      <dgm:spPr>
        <a:solidFill>
          <a:schemeClr val="accent5">
            <a:lumMod val="20000"/>
            <a:lumOff val="80000"/>
          </a:schemeClr>
        </a:solidFill>
        <a:ln w="28575">
          <a:solidFill>
            <a:schemeClr val="accent1"/>
          </a:solidFill>
        </a:ln>
      </dgm:spPr>
      <dgm:t>
        <a:bodyPr/>
        <a:lstStyle/>
        <a:p>
          <a:r>
            <a:rPr lang="es-PE" sz="1400" dirty="0" smtClean="0">
              <a:solidFill>
                <a:schemeClr val="accent4">
                  <a:lumMod val="10000"/>
                </a:schemeClr>
              </a:solidFill>
            </a:rPr>
            <a:t>d) No están sujetos a jornada de servicio.</a:t>
          </a:r>
          <a:endParaRPr lang="es-PE" sz="1400" dirty="0">
            <a:solidFill>
              <a:schemeClr val="accent4">
                <a:lumMod val="10000"/>
              </a:schemeClr>
            </a:solidFill>
          </a:endParaRPr>
        </a:p>
      </dgm:t>
    </dgm:pt>
    <dgm:pt modelId="{1B481019-35EA-4CC4-9FDD-D82DE963F521}" type="parTrans" cxnId="{DD49552F-095D-4A15-A78C-DE12365FB44B}">
      <dgm:prSet/>
      <dgm:spPr/>
      <dgm:t>
        <a:bodyPr/>
        <a:lstStyle/>
        <a:p>
          <a:endParaRPr lang="es-PE"/>
        </a:p>
      </dgm:t>
    </dgm:pt>
    <dgm:pt modelId="{893DD960-95CE-4D3E-B258-52030FC36FEC}" type="sibTrans" cxnId="{DD49552F-095D-4A15-A78C-DE12365FB44B}">
      <dgm:prSet/>
      <dgm:spPr/>
      <dgm:t>
        <a:bodyPr/>
        <a:lstStyle/>
        <a:p>
          <a:endParaRPr lang="es-PE"/>
        </a:p>
      </dgm:t>
    </dgm:pt>
    <dgm:pt modelId="{1604DB93-3735-43DE-BDE0-524218F0A7CA}" type="pres">
      <dgm:prSet presAssocID="{B626E5E0-BD7F-426D-ACF2-C87063D3925D}" presName="composite" presStyleCnt="0">
        <dgm:presLayoutVars>
          <dgm:chMax val="1"/>
          <dgm:dir/>
          <dgm:resizeHandles val="exact"/>
        </dgm:presLayoutVars>
      </dgm:prSet>
      <dgm:spPr/>
      <dgm:t>
        <a:bodyPr/>
        <a:lstStyle/>
        <a:p>
          <a:endParaRPr lang="es-PE"/>
        </a:p>
      </dgm:t>
    </dgm:pt>
    <dgm:pt modelId="{DD49EA46-AC0F-4ECD-8F8C-F0F1196E4CCC}" type="pres">
      <dgm:prSet presAssocID="{2790E671-4CF3-41D7-9888-B65FD693D6AC}" presName="roof" presStyleLbl="dkBgShp" presStyleIdx="0" presStyleCnt="2"/>
      <dgm:spPr/>
      <dgm:t>
        <a:bodyPr/>
        <a:lstStyle/>
        <a:p>
          <a:endParaRPr lang="es-PE"/>
        </a:p>
      </dgm:t>
    </dgm:pt>
    <dgm:pt modelId="{9AA530A2-E5C4-4A9B-8AEB-0511447C60E3}" type="pres">
      <dgm:prSet presAssocID="{2790E671-4CF3-41D7-9888-B65FD693D6AC}" presName="pillars" presStyleCnt="0"/>
      <dgm:spPr/>
    </dgm:pt>
    <dgm:pt modelId="{E0CDF316-6F0F-40B2-AA76-96232BA19E73}" type="pres">
      <dgm:prSet presAssocID="{2790E671-4CF3-41D7-9888-B65FD693D6AC}" presName="pillar1" presStyleLbl="node1" presStyleIdx="0" presStyleCnt="4">
        <dgm:presLayoutVars>
          <dgm:bulletEnabled val="1"/>
        </dgm:presLayoutVars>
      </dgm:prSet>
      <dgm:spPr/>
      <dgm:t>
        <a:bodyPr/>
        <a:lstStyle/>
        <a:p>
          <a:endParaRPr lang="es-PE"/>
        </a:p>
      </dgm:t>
    </dgm:pt>
    <dgm:pt modelId="{D5867879-5803-42FD-810A-28779EE5FEC1}" type="pres">
      <dgm:prSet presAssocID="{1784EA50-2B58-442A-A776-692EF3FD333C}" presName="pillarX" presStyleLbl="node1" presStyleIdx="1" presStyleCnt="4">
        <dgm:presLayoutVars>
          <dgm:bulletEnabled val="1"/>
        </dgm:presLayoutVars>
      </dgm:prSet>
      <dgm:spPr/>
      <dgm:t>
        <a:bodyPr/>
        <a:lstStyle/>
        <a:p>
          <a:endParaRPr lang="es-PE"/>
        </a:p>
      </dgm:t>
    </dgm:pt>
    <dgm:pt modelId="{708F59CC-3DEB-48C9-BD9F-395FAEC862B5}" type="pres">
      <dgm:prSet presAssocID="{45D9C374-73FF-4F98-A456-9E7F7D5192DD}" presName="pillarX" presStyleLbl="node1" presStyleIdx="2" presStyleCnt="4">
        <dgm:presLayoutVars>
          <dgm:bulletEnabled val="1"/>
        </dgm:presLayoutVars>
      </dgm:prSet>
      <dgm:spPr/>
      <dgm:t>
        <a:bodyPr/>
        <a:lstStyle/>
        <a:p>
          <a:endParaRPr lang="es-PE"/>
        </a:p>
      </dgm:t>
    </dgm:pt>
    <dgm:pt modelId="{C4184E7D-4C5D-4E2F-882C-EE5145DD5FC7}" type="pres">
      <dgm:prSet presAssocID="{B97A2A92-46E9-430B-9F13-E1FBC9D696F9}" presName="pillarX" presStyleLbl="node1" presStyleIdx="3" presStyleCnt="4" custLinFactNeighborX="1473" custLinFactNeighborY="972">
        <dgm:presLayoutVars>
          <dgm:bulletEnabled val="1"/>
        </dgm:presLayoutVars>
      </dgm:prSet>
      <dgm:spPr/>
      <dgm:t>
        <a:bodyPr/>
        <a:lstStyle/>
        <a:p>
          <a:endParaRPr lang="es-PE"/>
        </a:p>
      </dgm:t>
    </dgm:pt>
    <dgm:pt modelId="{5630C18B-1A04-4FC9-B2C5-1C6A278BA378}" type="pres">
      <dgm:prSet presAssocID="{2790E671-4CF3-41D7-9888-B65FD693D6AC}" presName="base" presStyleLbl="dkBgShp" presStyleIdx="1" presStyleCnt="2" custLinFactY="27473" custLinFactNeighborX="-1838" custLinFactNeighborY="100000"/>
      <dgm:spPr>
        <a:solidFill>
          <a:schemeClr val="accent5">
            <a:lumMod val="20000"/>
            <a:lumOff val="80000"/>
          </a:schemeClr>
        </a:solidFill>
        <a:ln w="28575">
          <a:solidFill>
            <a:schemeClr val="accent1"/>
          </a:solidFill>
        </a:ln>
      </dgm:spPr>
      <dgm:t>
        <a:bodyPr/>
        <a:lstStyle/>
        <a:p>
          <a:endParaRPr lang="es-PE"/>
        </a:p>
      </dgm:t>
    </dgm:pt>
  </dgm:ptLst>
  <dgm:cxnLst>
    <dgm:cxn modelId="{58C4CD92-F351-490B-8000-F3337ECE64F0}" srcId="{2790E671-4CF3-41D7-9888-B65FD693D6AC}" destId="{1784EA50-2B58-442A-A776-692EF3FD333C}" srcOrd="1" destOrd="0" parTransId="{BE6EDB7E-6B09-4744-AE5D-012C337E3F9D}" sibTransId="{C4F4AF59-BCB6-4DEC-BD1D-BA61357D3FD1}"/>
    <dgm:cxn modelId="{E76935CD-CD44-4748-A608-8D561CCC0881}" type="presOf" srcId="{B97A2A92-46E9-430B-9F13-E1FBC9D696F9}" destId="{C4184E7D-4C5D-4E2F-882C-EE5145DD5FC7}" srcOrd="0" destOrd="0" presId="urn:microsoft.com/office/officeart/2005/8/layout/hList3"/>
    <dgm:cxn modelId="{EE0F4656-0D3C-4A5A-A9FA-DE478AF19762}" type="presOf" srcId="{1784EA50-2B58-442A-A776-692EF3FD333C}" destId="{D5867879-5803-42FD-810A-28779EE5FEC1}" srcOrd="0" destOrd="0" presId="urn:microsoft.com/office/officeart/2005/8/layout/hList3"/>
    <dgm:cxn modelId="{DD49552F-095D-4A15-A78C-DE12365FB44B}" srcId="{2790E671-4CF3-41D7-9888-B65FD693D6AC}" destId="{B97A2A92-46E9-430B-9F13-E1FBC9D696F9}" srcOrd="3" destOrd="0" parTransId="{1B481019-35EA-4CC4-9FDD-D82DE963F521}" sibTransId="{893DD960-95CE-4D3E-B258-52030FC36FEC}"/>
    <dgm:cxn modelId="{1BB5542F-070D-48BE-A870-60F0249FDFC4}" srcId="{B626E5E0-BD7F-426D-ACF2-C87063D3925D}" destId="{2790E671-4CF3-41D7-9888-B65FD693D6AC}" srcOrd="0" destOrd="0" parTransId="{E0B2E5DE-5B41-4855-A21F-26C730DA9792}" sibTransId="{11E0E30B-CAB9-4911-82AF-28EE00CF9C23}"/>
    <dgm:cxn modelId="{EC66B4BF-78CF-4B0A-B171-DF86E3794B48}" type="presOf" srcId="{2790E671-4CF3-41D7-9888-B65FD693D6AC}" destId="{DD49EA46-AC0F-4ECD-8F8C-F0F1196E4CCC}" srcOrd="0" destOrd="0" presId="urn:microsoft.com/office/officeart/2005/8/layout/hList3"/>
    <dgm:cxn modelId="{B8F23183-78EC-46DB-B011-BF9D7EC29776}" srcId="{2790E671-4CF3-41D7-9888-B65FD693D6AC}" destId="{45D9C374-73FF-4F98-A456-9E7F7D5192DD}" srcOrd="2" destOrd="0" parTransId="{2029E341-1CEF-447F-8BB5-3B431B5A143A}" sibTransId="{15821D86-F68F-4F2A-88CB-D33D893B84B8}"/>
    <dgm:cxn modelId="{7BDC85E5-37DD-4757-A683-942131BFE243}" type="presOf" srcId="{CD341D9F-0CE6-4F94-AE6C-D826EF280EA1}" destId="{E0CDF316-6F0F-40B2-AA76-96232BA19E73}" srcOrd="0" destOrd="0" presId="urn:microsoft.com/office/officeart/2005/8/layout/hList3"/>
    <dgm:cxn modelId="{11F135C7-7501-4CB4-8C55-4C91EE6E0B51}" srcId="{2790E671-4CF3-41D7-9888-B65FD693D6AC}" destId="{CD341D9F-0CE6-4F94-AE6C-D826EF280EA1}" srcOrd="0" destOrd="0" parTransId="{EFFAF422-2581-4DD8-A68F-59C4BD733537}" sibTransId="{69E0F682-8CA3-4CC1-969B-C83A2941C343}"/>
    <dgm:cxn modelId="{9A9C832C-FF54-4D2B-97A9-4AFCA9F6C86C}" type="presOf" srcId="{B626E5E0-BD7F-426D-ACF2-C87063D3925D}" destId="{1604DB93-3735-43DE-BDE0-524218F0A7CA}" srcOrd="0" destOrd="0" presId="urn:microsoft.com/office/officeart/2005/8/layout/hList3"/>
    <dgm:cxn modelId="{7D7DF579-6C06-4A64-B9E2-DBC31C7EC6A2}" type="presOf" srcId="{45D9C374-73FF-4F98-A456-9E7F7D5192DD}" destId="{708F59CC-3DEB-48C9-BD9F-395FAEC862B5}" srcOrd="0" destOrd="0" presId="urn:microsoft.com/office/officeart/2005/8/layout/hList3"/>
    <dgm:cxn modelId="{057B15D4-6FEE-45AA-8AC0-A97FF8E2133C}" type="presParOf" srcId="{1604DB93-3735-43DE-BDE0-524218F0A7CA}" destId="{DD49EA46-AC0F-4ECD-8F8C-F0F1196E4CCC}" srcOrd="0" destOrd="0" presId="urn:microsoft.com/office/officeart/2005/8/layout/hList3"/>
    <dgm:cxn modelId="{C8E25705-1923-4FE6-98D9-AC2EF3D9863C}" type="presParOf" srcId="{1604DB93-3735-43DE-BDE0-524218F0A7CA}" destId="{9AA530A2-E5C4-4A9B-8AEB-0511447C60E3}" srcOrd="1" destOrd="0" presId="urn:microsoft.com/office/officeart/2005/8/layout/hList3"/>
    <dgm:cxn modelId="{985AFDF0-8309-46C5-B5A6-6D0E7D5ED967}" type="presParOf" srcId="{9AA530A2-E5C4-4A9B-8AEB-0511447C60E3}" destId="{E0CDF316-6F0F-40B2-AA76-96232BA19E73}" srcOrd="0" destOrd="0" presId="urn:microsoft.com/office/officeart/2005/8/layout/hList3"/>
    <dgm:cxn modelId="{C12A6E44-8A0F-4A55-BE02-12F3EF6BF70B}" type="presParOf" srcId="{9AA530A2-E5C4-4A9B-8AEB-0511447C60E3}" destId="{D5867879-5803-42FD-810A-28779EE5FEC1}" srcOrd="1" destOrd="0" presId="urn:microsoft.com/office/officeart/2005/8/layout/hList3"/>
    <dgm:cxn modelId="{A58086FB-4B67-4050-B30C-EC9A13DAD135}" type="presParOf" srcId="{9AA530A2-E5C4-4A9B-8AEB-0511447C60E3}" destId="{708F59CC-3DEB-48C9-BD9F-395FAEC862B5}" srcOrd="2" destOrd="0" presId="urn:microsoft.com/office/officeart/2005/8/layout/hList3"/>
    <dgm:cxn modelId="{D36ED762-37B2-462D-894F-A6EBFE9D62F4}" type="presParOf" srcId="{9AA530A2-E5C4-4A9B-8AEB-0511447C60E3}" destId="{C4184E7D-4C5D-4E2F-882C-EE5145DD5FC7}" srcOrd="3" destOrd="0" presId="urn:microsoft.com/office/officeart/2005/8/layout/hList3"/>
    <dgm:cxn modelId="{4870A2C0-F57E-4FE0-B09A-3EC675765564}" type="presParOf" srcId="{1604DB93-3735-43DE-BDE0-524218F0A7CA}" destId="{5630C18B-1A04-4FC9-B2C5-1C6A278BA378}" srcOrd="2" destOrd="0" presId="urn:microsoft.com/office/officeart/2005/8/layout/hList3"/>
  </dgm:cxnLst>
  <dgm:bg/>
  <dgm:whole/>
</dgm:dataModel>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latin typeface="Calibri" pitchFamily="34" charset="0"/>
              </a:defRPr>
            </a:lvl1pPr>
          </a:lstStyle>
          <a:p>
            <a:pPr>
              <a:defRPr/>
            </a:pPr>
            <a:endParaRPr lang="es-PE"/>
          </a:p>
        </p:txBody>
      </p:sp>
      <p:sp>
        <p:nvSpPr>
          <p:cNvPr id="6451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latin typeface="Calibri" pitchFamily="34" charset="0"/>
              </a:defRPr>
            </a:lvl1pPr>
          </a:lstStyle>
          <a:p>
            <a:pPr>
              <a:defRPr/>
            </a:pPr>
            <a:fld id="{C72A8BDF-2B98-448F-B521-45C8912DF6E1}" type="datetimeFigureOut">
              <a:rPr lang="es-PE"/>
              <a:pPr>
                <a:defRPr/>
              </a:pPr>
              <a:t>26/05/2015</a:t>
            </a:fld>
            <a:endParaRPr lang="es-PE"/>
          </a:p>
        </p:txBody>
      </p:sp>
      <p:sp>
        <p:nvSpPr>
          <p:cNvPr id="6451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latin typeface="Calibri" pitchFamily="34" charset="0"/>
              </a:defRPr>
            </a:lvl1pPr>
          </a:lstStyle>
          <a:p>
            <a:pPr>
              <a:defRPr/>
            </a:pPr>
            <a:endParaRPr lang="es-PE"/>
          </a:p>
        </p:txBody>
      </p:sp>
      <p:sp>
        <p:nvSpPr>
          <p:cNvPr id="64517"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latin typeface="Calibri" pitchFamily="34" charset="0"/>
              </a:defRPr>
            </a:lvl1pPr>
          </a:lstStyle>
          <a:p>
            <a:pPr>
              <a:defRPr/>
            </a:pPr>
            <a:fld id="{8436017C-0BA7-437C-8C43-4ED53923FF11}" type="slidenum">
              <a:rPr lang="es-PE"/>
              <a:pPr>
                <a:defRPr/>
              </a:pPr>
              <a:t>‹Nº›</a:t>
            </a:fld>
            <a:endParaRPr lang="es-PE"/>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pPr>
                <a:defRPr/>
              </a:pPr>
              <a:endParaRPr lang="es-PE"/>
            </a:p>
          </p:txBody>
        </p:sp>
        <p:sp>
          <p:nvSpPr>
            <p:cNvPr id="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a:defRPr/>
              </a:pPr>
              <a:endParaRPr lang="es-PE" sz="2400">
                <a:latin typeface="Times New Roman" pitchFamily="18" charset="0"/>
              </a:endParaRPr>
            </a:p>
          </p:txBody>
        </p:sp>
        <p:sp>
          <p:nvSpPr>
            <p:cNvPr id="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a:defRPr/>
              </a:pPr>
              <a:endParaRPr lang="es-PE"/>
            </a:p>
          </p:txBody>
        </p:sp>
      </p:grpSp>
      <p:sp>
        <p:nvSpPr>
          <p:cNvPr id="125958" name="Rectangle 6"/>
          <p:cNvSpPr>
            <a:spLocks noGrp="1" noChangeArrowheads="1"/>
          </p:cNvSpPr>
          <p:nvPr>
            <p:ph type="ctrTitle"/>
          </p:nvPr>
        </p:nvSpPr>
        <p:spPr>
          <a:xfrm>
            <a:off x="1443038" y="985838"/>
            <a:ext cx="7239000" cy="1444625"/>
          </a:xfrm>
        </p:spPr>
        <p:txBody>
          <a:bodyPr/>
          <a:lstStyle>
            <a:lvl1pPr>
              <a:defRPr sz="4000"/>
            </a:lvl1pPr>
          </a:lstStyle>
          <a:p>
            <a:r>
              <a:rPr lang="es-ES" smtClean="0"/>
              <a:t>Haga clic para modificar el estilo de título del patrón</a:t>
            </a:r>
            <a:endParaRPr lang="es-ES"/>
          </a:p>
        </p:txBody>
      </p:sp>
      <p:sp>
        <p:nvSpPr>
          <p:cNvPr id="125959"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s-ES" smtClean="0"/>
              <a:t>Haga clic para modificar el estilo de subtítulo del patrón</a:t>
            </a:r>
            <a:endParaRPr lang="es-ES"/>
          </a:p>
        </p:txBody>
      </p:sp>
      <p:sp>
        <p:nvSpPr>
          <p:cNvPr id="8" name="Rectangle 8"/>
          <p:cNvSpPr>
            <a:spLocks noGrp="1" noChangeArrowheads="1"/>
          </p:cNvSpPr>
          <p:nvPr>
            <p:ph type="dt" sz="half" idx="10"/>
          </p:nvPr>
        </p:nvSpPr>
        <p:spPr/>
        <p:txBody>
          <a:bodyPr/>
          <a:lstStyle>
            <a:lvl1pPr>
              <a:defRPr/>
            </a:lvl1pPr>
          </a:lstStyle>
          <a:p>
            <a:pPr>
              <a:defRPr/>
            </a:pPr>
            <a:fld id="{634EDF59-A15B-48EF-80C8-C1E513624CCC}" type="datetimeFigureOut">
              <a:rPr lang="es-ES"/>
              <a:pPr>
                <a:defRPr/>
              </a:pPr>
              <a:t>26/05/2015</a:t>
            </a:fld>
            <a:endParaRPr lang="es-ES"/>
          </a:p>
        </p:txBody>
      </p:sp>
      <p:sp>
        <p:nvSpPr>
          <p:cNvPr id="9" name="Rectangle 9"/>
          <p:cNvSpPr>
            <a:spLocks noGrp="1" noChangeArrowheads="1"/>
          </p:cNvSpPr>
          <p:nvPr>
            <p:ph type="ftr" sz="quarter" idx="11"/>
          </p:nvPr>
        </p:nvSpPr>
        <p:spPr/>
        <p:txBody>
          <a:bodyPr/>
          <a:lstStyle>
            <a:lvl1pPr>
              <a:defRPr/>
            </a:lvl1pPr>
          </a:lstStyle>
          <a:p>
            <a:pPr>
              <a:defRPr/>
            </a:pPr>
            <a:endParaRPr lang="es-ES"/>
          </a:p>
        </p:txBody>
      </p:sp>
      <p:sp>
        <p:nvSpPr>
          <p:cNvPr id="10" name="Rectangle 10"/>
          <p:cNvSpPr>
            <a:spLocks noGrp="1" noChangeArrowheads="1"/>
          </p:cNvSpPr>
          <p:nvPr>
            <p:ph type="sldNum" sz="quarter" idx="12"/>
          </p:nvPr>
        </p:nvSpPr>
        <p:spPr/>
        <p:txBody>
          <a:bodyPr/>
          <a:lstStyle>
            <a:lvl1pPr>
              <a:defRPr/>
            </a:lvl1pPr>
          </a:lstStyle>
          <a:p>
            <a:pPr>
              <a:defRPr/>
            </a:pPr>
            <a:fld id="{615D42CB-ED0A-4859-8245-6414EDC0AEB3}"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8"/>
          <p:cNvSpPr>
            <a:spLocks noGrp="1" noChangeArrowheads="1"/>
          </p:cNvSpPr>
          <p:nvPr>
            <p:ph type="dt" sz="half" idx="10"/>
          </p:nvPr>
        </p:nvSpPr>
        <p:spPr>
          <a:ln/>
        </p:spPr>
        <p:txBody>
          <a:bodyPr/>
          <a:lstStyle>
            <a:lvl1pPr>
              <a:defRPr/>
            </a:lvl1pPr>
          </a:lstStyle>
          <a:p>
            <a:pPr>
              <a:defRPr/>
            </a:pPr>
            <a:fld id="{E4B6E340-0718-4496-A71C-250726BF9D65}" type="datetimeFigureOut">
              <a:rPr lang="es-ES"/>
              <a:pPr>
                <a:defRPr/>
              </a:pPr>
              <a:t>26/05/2015</a:t>
            </a:fld>
            <a:endParaRPr lang="es-ES"/>
          </a:p>
        </p:txBody>
      </p:sp>
      <p:sp>
        <p:nvSpPr>
          <p:cNvPr id="5" name="Rectangle 9"/>
          <p:cNvSpPr>
            <a:spLocks noGrp="1" noChangeArrowheads="1"/>
          </p:cNvSpPr>
          <p:nvPr>
            <p:ph type="ftr" sz="quarter" idx="11"/>
          </p:nvPr>
        </p:nvSpPr>
        <p:spPr>
          <a:ln/>
        </p:spPr>
        <p:txBody>
          <a:bodyPr/>
          <a:lstStyle>
            <a:lvl1pPr>
              <a:defRPr/>
            </a:lvl1pPr>
          </a:lstStyle>
          <a:p>
            <a:pPr>
              <a:defRPr/>
            </a:pPr>
            <a:endParaRPr lang="es-ES"/>
          </a:p>
        </p:txBody>
      </p:sp>
      <p:sp>
        <p:nvSpPr>
          <p:cNvPr id="6" name="Rectangle 10"/>
          <p:cNvSpPr>
            <a:spLocks noGrp="1" noChangeArrowheads="1"/>
          </p:cNvSpPr>
          <p:nvPr>
            <p:ph type="sldNum" sz="quarter" idx="12"/>
          </p:nvPr>
        </p:nvSpPr>
        <p:spPr>
          <a:ln/>
        </p:spPr>
        <p:txBody>
          <a:bodyPr/>
          <a:lstStyle>
            <a:lvl1pPr>
              <a:defRPr/>
            </a:lvl1pPr>
          </a:lstStyle>
          <a:p>
            <a:pPr>
              <a:defRPr/>
            </a:pPr>
            <a:fld id="{424AC4F9-1A13-4F72-8AA4-E1A8F88BA48E}"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6413" y="301625"/>
            <a:ext cx="1827212" cy="5640388"/>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1370013" y="301625"/>
            <a:ext cx="5334000" cy="56403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8"/>
          <p:cNvSpPr>
            <a:spLocks noGrp="1" noChangeArrowheads="1"/>
          </p:cNvSpPr>
          <p:nvPr>
            <p:ph type="dt" sz="half" idx="10"/>
          </p:nvPr>
        </p:nvSpPr>
        <p:spPr>
          <a:ln/>
        </p:spPr>
        <p:txBody>
          <a:bodyPr/>
          <a:lstStyle>
            <a:lvl1pPr>
              <a:defRPr/>
            </a:lvl1pPr>
          </a:lstStyle>
          <a:p>
            <a:pPr>
              <a:defRPr/>
            </a:pPr>
            <a:fld id="{6E08E992-BC06-4D5F-982A-A0F730CE2CD1}" type="datetimeFigureOut">
              <a:rPr lang="es-ES"/>
              <a:pPr>
                <a:defRPr/>
              </a:pPr>
              <a:t>26/05/2015</a:t>
            </a:fld>
            <a:endParaRPr lang="es-ES"/>
          </a:p>
        </p:txBody>
      </p:sp>
      <p:sp>
        <p:nvSpPr>
          <p:cNvPr id="5" name="Rectangle 9"/>
          <p:cNvSpPr>
            <a:spLocks noGrp="1" noChangeArrowheads="1"/>
          </p:cNvSpPr>
          <p:nvPr>
            <p:ph type="ftr" sz="quarter" idx="11"/>
          </p:nvPr>
        </p:nvSpPr>
        <p:spPr>
          <a:ln/>
        </p:spPr>
        <p:txBody>
          <a:bodyPr/>
          <a:lstStyle>
            <a:lvl1pPr>
              <a:defRPr/>
            </a:lvl1pPr>
          </a:lstStyle>
          <a:p>
            <a:pPr>
              <a:defRPr/>
            </a:pPr>
            <a:endParaRPr lang="es-ES"/>
          </a:p>
        </p:txBody>
      </p:sp>
      <p:sp>
        <p:nvSpPr>
          <p:cNvPr id="6" name="Rectangle 10"/>
          <p:cNvSpPr>
            <a:spLocks noGrp="1" noChangeArrowheads="1"/>
          </p:cNvSpPr>
          <p:nvPr>
            <p:ph type="sldNum" sz="quarter" idx="12"/>
          </p:nvPr>
        </p:nvSpPr>
        <p:spPr>
          <a:ln/>
        </p:spPr>
        <p:txBody>
          <a:bodyPr/>
          <a:lstStyle>
            <a:lvl1pPr>
              <a:defRPr/>
            </a:lvl1pPr>
          </a:lstStyle>
          <a:p>
            <a:pPr>
              <a:defRPr/>
            </a:pPr>
            <a:fld id="{B96356BC-6A22-4272-90F0-AB3249009E3C}"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8"/>
          <p:cNvSpPr>
            <a:spLocks noGrp="1" noChangeArrowheads="1"/>
          </p:cNvSpPr>
          <p:nvPr>
            <p:ph type="dt" sz="half" idx="10"/>
          </p:nvPr>
        </p:nvSpPr>
        <p:spPr>
          <a:ln/>
        </p:spPr>
        <p:txBody>
          <a:bodyPr/>
          <a:lstStyle>
            <a:lvl1pPr>
              <a:defRPr/>
            </a:lvl1pPr>
          </a:lstStyle>
          <a:p>
            <a:pPr>
              <a:defRPr/>
            </a:pPr>
            <a:fld id="{FB12B9EB-2824-49B5-A92D-5B7C1D2D37B8}" type="datetimeFigureOut">
              <a:rPr lang="es-ES"/>
              <a:pPr>
                <a:defRPr/>
              </a:pPr>
              <a:t>26/05/2015</a:t>
            </a:fld>
            <a:endParaRPr lang="es-ES"/>
          </a:p>
        </p:txBody>
      </p:sp>
      <p:sp>
        <p:nvSpPr>
          <p:cNvPr id="5" name="Rectangle 9"/>
          <p:cNvSpPr>
            <a:spLocks noGrp="1" noChangeArrowheads="1"/>
          </p:cNvSpPr>
          <p:nvPr>
            <p:ph type="ftr" sz="quarter" idx="11"/>
          </p:nvPr>
        </p:nvSpPr>
        <p:spPr>
          <a:ln/>
        </p:spPr>
        <p:txBody>
          <a:bodyPr/>
          <a:lstStyle>
            <a:lvl1pPr>
              <a:defRPr/>
            </a:lvl1pPr>
          </a:lstStyle>
          <a:p>
            <a:pPr>
              <a:defRPr/>
            </a:pPr>
            <a:endParaRPr lang="es-ES"/>
          </a:p>
        </p:txBody>
      </p:sp>
      <p:sp>
        <p:nvSpPr>
          <p:cNvPr id="6" name="Rectangle 10"/>
          <p:cNvSpPr>
            <a:spLocks noGrp="1" noChangeArrowheads="1"/>
          </p:cNvSpPr>
          <p:nvPr>
            <p:ph type="sldNum" sz="quarter" idx="12"/>
          </p:nvPr>
        </p:nvSpPr>
        <p:spPr>
          <a:ln/>
        </p:spPr>
        <p:txBody>
          <a:bodyPr/>
          <a:lstStyle>
            <a:lvl1pPr>
              <a:defRPr/>
            </a:lvl1pPr>
          </a:lstStyle>
          <a:p>
            <a:pPr>
              <a:defRPr/>
            </a:pPr>
            <a:fld id="{FD69F13C-8211-4101-9331-CA75E2C9BD72}"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8"/>
          <p:cNvSpPr>
            <a:spLocks noGrp="1" noChangeArrowheads="1"/>
          </p:cNvSpPr>
          <p:nvPr>
            <p:ph type="dt" sz="half" idx="10"/>
          </p:nvPr>
        </p:nvSpPr>
        <p:spPr>
          <a:ln/>
        </p:spPr>
        <p:txBody>
          <a:bodyPr/>
          <a:lstStyle>
            <a:lvl1pPr>
              <a:defRPr/>
            </a:lvl1pPr>
          </a:lstStyle>
          <a:p>
            <a:pPr>
              <a:defRPr/>
            </a:pPr>
            <a:fld id="{B4A060B9-470F-4CD3-83CB-EDEC2EA238C3}" type="datetimeFigureOut">
              <a:rPr lang="es-ES"/>
              <a:pPr>
                <a:defRPr/>
              </a:pPr>
              <a:t>26/05/2015</a:t>
            </a:fld>
            <a:endParaRPr lang="es-ES"/>
          </a:p>
        </p:txBody>
      </p:sp>
      <p:sp>
        <p:nvSpPr>
          <p:cNvPr id="5" name="Rectangle 9"/>
          <p:cNvSpPr>
            <a:spLocks noGrp="1" noChangeArrowheads="1"/>
          </p:cNvSpPr>
          <p:nvPr>
            <p:ph type="ftr" sz="quarter" idx="11"/>
          </p:nvPr>
        </p:nvSpPr>
        <p:spPr>
          <a:ln/>
        </p:spPr>
        <p:txBody>
          <a:bodyPr/>
          <a:lstStyle>
            <a:lvl1pPr>
              <a:defRPr/>
            </a:lvl1pPr>
          </a:lstStyle>
          <a:p>
            <a:pPr>
              <a:defRPr/>
            </a:pPr>
            <a:endParaRPr lang="es-ES"/>
          </a:p>
        </p:txBody>
      </p:sp>
      <p:sp>
        <p:nvSpPr>
          <p:cNvPr id="6" name="Rectangle 10"/>
          <p:cNvSpPr>
            <a:spLocks noGrp="1" noChangeArrowheads="1"/>
          </p:cNvSpPr>
          <p:nvPr>
            <p:ph type="sldNum" sz="quarter" idx="12"/>
          </p:nvPr>
        </p:nvSpPr>
        <p:spPr>
          <a:ln/>
        </p:spPr>
        <p:txBody>
          <a:bodyPr/>
          <a:lstStyle>
            <a:lvl1pPr>
              <a:defRPr/>
            </a:lvl1pPr>
          </a:lstStyle>
          <a:p>
            <a:pPr>
              <a:defRPr/>
            </a:pPr>
            <a:fld id="{20A91FC8-C290-4848-B88B-164B2EBBCA80}"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8"/>
          <p:cNvSpPr>
            <a:spLocks noGrp="1" noChangeArrowheads="1"/>
          </p:cNvSpPr>
          <p:nvPr>
            <p:ph type="dt" sz="half" idx="10"/>
          </p:nvPr>
        </p:nvSpPr>
        <p:spPr>
          <a:ln/>
        </p:spPr>
        <p:txBody>
          <a:bodyPr/>
          <a:lstStyle>
            <a:lvl1pPr>
              <a:defRPr/>
            </a:lvl1pPr>
          </a:lstStyle>
          <a:p>
            <a:pPr>
              <a:defRPr/>
            </a:pPr>
            <a:fld id="{546AA9C2-A811-4F98-AD6D-7FFE0C59ADC3}" type="datetimeFigureOut">
              <a:rPr lang="es-ES"/>
              <a:pPr>
                <a:defRPr/>
              </a:pPr>
              <a:t>26/05/2015</a:t>
            </a:fld>
            <a:endParaRPr lang="es-ES"/>
          </a:p>
        </p:txBody>
      </p:sp>
      <p:sp>
        <p:nvSpPr>
          <p:cNvPr id="6" name="Rectangle 9"/>
          <p:cNvSpPr>
            <a:spLocks noGrp="1" noChangeArrowheads="1"/>
          </p:cNvSpPr>
          <p:nvPr>
            <p:ph type="ftr" sz="quarter" idx="11"/>
          </p:nvPr>
        </p:nvSpPr>
        <p:spPr>
          <a:ln/>
        </p:spPr>
        <p:txBody>
          <a:bodyPr/>
          <a:lstStyle>
            <a:lvl1pPr>
              <a:defRPr/>
            </a:lvl1pPr>
          </a:lstStyle>
          <a:p>
            <a:pPr>
              <a:defRPr/>
            </a:pPr>
            <a:endParaRPr lang="es-ES"/>
          </a:p>
        </p:txBody>
      </p:sp>
      <p:sp>
        <p:nvSpPr>
          <p:cNvPr id="7" name="Rectangle 10"/>
          <p:cNvSpPr>
            <a:spLocks noGrp="1" noChangeArrowheads="1"/>
          </p:cNvSpPr>
          <p:nvPr>
            <p:ph type="sldNum" sz="quarter" idx="12"/>
          </p:nvPr>
        </p:nvSpPr>
        <p:spPr>
          <a:ln/>
        </p:spPr>
        <p:txBody>
          <a:bodyPr/>
          <a:lstStyle>
            <a:lvl1pPr>
              <a:defRPr/>
            </a:lvl1pPr>
          </a:lstStyle>
          <a:p>
            <a:pPr>
              <a:defRPr/>
            </a:pPr>
            <a:fld id="{7D8185BA-A004-4A5F-8138-1A9741D178D9}"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8"/>
          <p:cNvSpPr>
            <a:spLocks noGrp="1" noChangeArrowheads="1"/>
          </p:cNvSpPr>
          <p:nvPr>
            <p:ph type="dt" sz="half" idx="10"/>
          </p:nvPr>
        </p:nvSpPr>
        <p:spPr>
          <a:ln/>
        </p:spPr>
        <p:txBody>
          <a:bodyPr/>
          <a:lstStyle>
            <a:lvl1pPr>
              <a:defRPr/>
            </a:lvl1pPr>
          </a:lstStyle>
          <a:p>
            <a:pPr>
              <a:defRPr/>
            </a:pPr>
            <a:fld id="{4EF7E403-196D-48C5-8BF8-37C50710F67E}" type="datetimeFigureOut">
              <a:rPr lang="es-ES"/>
              <a:pPr>
                <a:defRPr/>
              </a:pPr>
              <a:t>26/05/2015</a:t>
            </a:fld>
            <a:endParaRPr lang="es-ES"/>
          </a:p>
        </p:txBody>
      </p:sp>
      <p:sp>
        <p:nvSpPr>
          <p:cNvPr id="8" name="Rectangle 9"/>
          <p:cNvSpPr>
            <a:spLocks noGrp="1" noChangeArrowheads="1"/>
          </p:cNvSpPr>
          <p:nvPr>
            <p:ph type="ftr" sz="quarter" idx="11"/>
          </p:nvPr>
        </p:nvSpPr>
        <p:spPr>
          <a:ln/>
        </p:spPr>
        <p:txBody>
          <a:bodyPr/>
          <a:lstStyle>
            <a:lvl1pPr>
              <a:defRPr/>
            </a:lvl1pPr>
          </a:lstStyle>
          <a:p>
            <a:pPr>
              <a:defRPr/>
            </a:pPr>
            <a:endParaRPr lang="es-ES"/>
          </a:p>
        </p:txBody>
      </p:sp>
      <p:sp>
        <p:nvSpPr>
          <p:cNvPr id="9" name="Rectangle 10"/>
          <p:cNvSpPr>
            <a:spLocks noGrp="1" noChangeArrowheads="1"/>
          </p:cNvSpPr>
          <p:nvPr>
            <p:ph type="sldNum" sz="quarter" idx="12"/>
          </p:nvPr>
        </p:nvSpPr>
        <p:spPr>
          <a:ln/>
        </p:spPr>
        <p:txBody>
          <a:bodyPr/>
          <a:lstStyle>
            <a:lvl1pPr>
              <a:defRPr/>
            </a:lvl1pPr>
          </a:lstStyle>
          <a:p>
            <a:pPr>
              <a:defRPr/>
            </a:pPr>
            <a:fld id="{701A13C8-72BB-409A-8EE3-947DC6864699}"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8"/>
          <p:cNvSpPr>
            <a:spLocks noGrp="1" noChangeArrowheads="1"/>
          </p:cNvSpPr>
          <p:nvPr>
            <p:ph type="dt" sz="half" idx="10"/>
          </p:nvPr>
        </p:nvSpPr>
        <p:spPr>
          <a:ln/>
        </p:spPr>
        <p:txBody>
          <a:bodyPr/>
          <a:lstStyle>
            <a:lvl1pPr>
              <a:defRPr/>
            </a:lvl1pPr>
          </a:lstStyle>
          <a:p>
            <a:pPr>
              <a:defRPr/>
            </a:pPr>
            <a:fld id="{3E0E4F7E-A724-41AF-9A06-7D5B85C6CD79}" type="datetimeFigureOut">
              <a:rPr lang="es-ES"/>
              <a:pPr>
                <a:defRPr/>
              </a:pPr>
              <a:t>26/05/2015</a:t>
            </a:fld>
            <a:endParaRPr lang="es-ES"/>
          </a:p>
        </p:txBody>
      </p:sp>
      <p:sp>
        <p:nvSpPr>
          <p:cNvPr id="4" name="Rectangle 9"/>
          <p:cNvSpPr>
            <a:spLocks noGrp="1" noChangeArrowheads="1"/>
          </p:cNvSpPr>
          <p:nvPr>
            <p:ph type="ftr" sz="quarter" idx="11"/>
          </p:nvPr>
        </p:nvSpPr>
        <p:spPr>
          <a:ln/>
        </p:spPr>
        <p:txBody>
          <a:bodyPr/>
          <a:lstStyle>
            <a:lvl1pPr>
              <a:defRPr/>
            </a:lvl1pPr>
          </a:lstStyle>
          <a:p>
            <a:pPr>
              <a:defRPr/>
            </a:pPr>
            <a:endParaRPr lang="es-ES"/>
          </a:p>
        </p:txBody>
      </p:sp>
      <p:sp>
        <p:nvSpPr>
          <p:cNvPr id="5" name="Rectangle 10"/>
          <p:cNvSpPr>
            <a:spLocks noGrp="1" noChangeArrowheads="1"/>
          </p:cNvSpPr>
          <p:nvPr>
            <p:ph type="sldNum" sz="quarter" idx="12"/>
          </p:nvPr>
        </p:nvSpPr>
        <p:spPr>
          <a:ln/>
        </p:spPr>
        <p:txBody>
          <a:bodyPr/>
          <a:lstStyle>
            <a:lvl1pPr>
              <a:defRPr/>
            </a:lvl1pPr>
          </a:lstStyle>
          <a:p>
            <a:pPr>
              <a:defRPr/>
            </a:pPr>
            <a:fld id="{B1C4AB9E-C621-407D-9759-BBA4993B957A}"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D9D07523-5E75-4D02-B9FF-ADEF3842BEE1}" type="datetimeFigureOut">
              <a:rPr lang="es-ES"/>
              <a:pPr>
                <a:defRPr/>
              </a:pPr>
              <a:t>26/05/2015</a:t>
            </a:fld>
            <a:endParaRPr lang="es-ES"/>
          </a:p>
        </p:txBody>
      </p:sp>
      <p:sp>
        <p:nvSpPr>
          <p:cNvPr id="3" name="Rectangle 9"/>
          <p:cNvSpPr>
            <a:spLocks noGrp="1" noChangeArrowheads="1"/>
          </p:cNvSpPr>
          <p:nvPr>
            <p:ph type="ftr" sz="quarter" idx="11"/>
          </p:nvPr>
        </p:nvSpPr>
        <p:spPr>
          <a:ln/>
        </p:spPr>
        <p:txBody>
          <a:bodyPr/>
          <a:lstStyle>
            <a:lvl1pPr>
              <a:defRPr/>
            </a:lvl1pPr>
          </a:lstStyle>
          <a:p>
            <a:pPr>
              <a:defRPr/>
            </a:pPr>
            <a:endParaRPr lang="es-ES"/>
          </a:p>
        </p:txBody>
      </p:sp>
      <p:sp>
        <p:nvSpPr>
          <p:cNvPr id="4" name="Rectangle 10"/>
          <p:cNvSpPr>
            <a:spLocks noGrp="1" noChangeArrowheads="1"/>
          </p:cNvSpPr>
          <p:nvPr>
            <p:ph type="sldNum" sz="quarter" idx="12"/>
          </p:nvPr>
        </p:nvSpPr>
        <p:spPr>
          <a:ln/>
        </p:spPr>
        <p:txBody>
          <a:bodyPr/>
          <a:lstStyle>
            <a:lvl1pPr>
              <a:defRPr/>
            </a:lvl1pPr>
          </a:lstStyle>
          <a:p>
            <a:pPr>
              <a:defRPr/>
            </a:pPr>
            <a:fld id="{EC939B91-FC03-4941-BCD1-48A61F5CAE94}"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8"/>
          <p:cNvSpPr>
            <a:spLocks noGrp="1" noChangeArrowheads="1"/>
          </p:cNvSpPr>
          <p:nvPr>
            <p:ph type="dt" sz="half" idx="10"/>
          </p:nvPr>
        </p:nvSpPr>
        <p:spPr>
          <a:ln/>
        </p:spPr>
        <p:txBody>
          <a:bodyPr/>
          <a:lstStyle>
            <a:lvl1pPr>
              <a:defRPr/>
            </a:lvl1pPr>
          </a:lstStyle>
          <a:p>
            <a:pPr>
              <a:defRPr/>
            </a:pPr>
            <a:fld id="{8F0C2FFE-0CEA-4790-960D-A8A19D31F59A}" type="datetimeFigureOut">
              <a:rPr lang="es-ES"/>
              <a:pPr>
                <a:defRPr/>
              </a:pPr>
              <a:t>26/05/2015</a:t>
            </a:fld>
            <a:endParaRPr lang="es-ES"/>
          </a:p>
        </p:txBody>
      </p:sp>
      <p:sp>
        <p:nvSpPr>
          <p:cNvPr id="6" name="Rectangle 9"/>
          <p:cNvSpPr>
            <a:spLocks noGrp="1" noChangeArrowheads="1"/>
          </p:cNvSpPr>
          <p:nvPr>
            <p:ph type="ftr" sz="quarter" idx="11"/>
          </p:nvPr>
        </p:nvSpPr>
        <p:spPr>
          <a:ln/>
        </p:spPr>
        <p:txBody>
          <a:bodyPr/>
          <a:lstStyle>
            <a:lvl1pPr>
              <a:defRPr/>
            </a:lvl1pPr>
          </a:lstStyle>
          <a:p>
            <a:pPr>
              <a:defRPr/>
            </a:pPr>
            <a:endParaRPr lang="es-ES"/>
          </a:p>
        </p:txBody>
      </p:sp>
      <p:sp>
        <p:nvSpPr>
          <p:cNvPr id="7" name="Rectangle 10"/>
          <p:cNvSpPr>
            <a:spLocks noGrp="1" noChangeArrowheads="1"/>
          </p:cNvSpPr>
          <p:nvPr>
            <p:ph type="sldNum" sz="quarter" idx="12"/>
          </p:nvPr>
        </p:nvSpPr>
        <p:spPr>
          <a:ln/>
        </p:spPr>
        <p:txBody>
          <a:bodyPr/>
          <a:lstStyle>
            <a:lvl1pPr>
              <a:defRPr/>
            </a:lvl1pPr>
          </a:lstStyle>
          <a:p>
            <a:pPr>
              <a:defRPr/>
            </a:pPr>
            <a:fld id="{B3D564DB-0DB6-41A2-A8E9-0558A97987DC}"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8"/>
          <p:cNvSpPr>
            <a:spLocks noGrp="1" noChangeArrowheads="1"/>
          </p:cNvSpPr>
          <p:nvPr>
            <p:ph type="dt" sz="half" idx="10"/>
          </p:nvPr>
        </p:nvSpPr>
        <p:spPr>
          <a:ln/>
        </p:spPr>
        <p:txBody>
          <a:bodyPr/>
          <a:lstStyle>
            <a:lvl1pPr>
              <a:defRPr/>
            </a:lvl1pPr>
          </a:lstStyle>
          <a:p>
            <a:pPr>
              <a:defRPr/>
            </a:pPr>
            <a:fld id="{6873A387-98EC-4A35-8743-6DABFAF3056A}" type="datetimeFigureOut">
              <a:rPr lang="es-ES"/>
              <a:pPr>
                <a:defRPr/>
              </a:pPr>
              <a:t>26/05/2015</a:t>
            </a:fld>
            <a:endParaRPr lang="es-ES"/>
          </a:p>
        </p:txBody>
      </p:sp>
      <p:sp>
        <p:nvSpPr>
          <p:cNvPr id="6" name="Rectangle 9"/>
          <p:cNvSpPr>
            <a:spLocks noGrp="1" noChangeArrowheads="1"/>
          </p:cNvSpPr>
          <p:nvPr>
            <p:ph type="ftr" sz="quarter" idx="11"/>
          </p:nvPr>
        </p:nvSpPr>
        <p:spPr>
          <a:ln/>
        </p:spPr>
        <p:txBody>
          <a:bodyPr/>
          <a:lstStyle>
            <a:lvl1pPr>
              <a:defRPr/>
            </a:lvl1pPr>
          </a:lstStyle>
          <a:p>
            <a:pPr>
              <a:defRPr/>
            </a:pPr>
            <a:endParaRPr lang="es-ES"/>
          </a:p>
        </p:txBody>
      </p:sp>
      <p:sp>
        <p:nvSpPr>
          <p:cNvPr id="7" name="Rectangle 10"/>
          <p:cNvSpPr>
            <a:spLocks noGrp="1" noChangeArrowheads="1"/>
          </p:cNvSpPr>
          <p:nvPr>
            <p:ph type="sldNum" sz="quarter" idx="12"/>
          </p:nvPr>
        </p:nvSpPr>
        <p:spPr>
          <a:ln/>
        </p:spPr>
        <p:txBody>
          <a:bodyPr/>
          <a:lstStyle>
            <a:lvl1pPr>
              <a:defRPr/>
            </a:lvl1pPr>
          </a:lstStyle>
          <a:p>
            <a:pPr>
              <a:defRPr/>
            </a:pPr>
            <a:fld id="{326EF370-F271-4C15-B423-69B4C8FB0E6E}"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alpha val="9000"/>
          </a:schemeClr>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24931"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a:defRPr/>
              </a:pPr>
              <a:endParaRPr lang="es-PE" sz="2400">
                <a:latin typeface="Times New Roman" pitchFamily="18" charset="0"/>
              </a:endParaRPr>
            </a:p>
          </p:txBody>
        </p:sp>
        <p:sp>
          <p:nvSpPr>
            <p:cNvPr id="124932"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a:defRPr/>
              </a:pPr>
              <a:endParaRPr lang="es-PE"/>
            </a:p>
          </p:txBody>
        </p:sp>
        <p:sp>
          <p:nvSpPr>
            <p:cNvPr id="124933"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pPr>
                <a:defRPr/>
              </a:pPr>
              <a:endParaRPr lang="es-PE"/>
            </a:p>
          </p:txBody>
        </p:sp>
      </p:grpSp>
      <p:sp>
        <p:nvSpPr>
          <p:cNvPr id="1027"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24936"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fld id="{70725849-1F24-4B56-A51C-514DE9E56D90}" type="datetimeFigureOut">
              <a:rPr lang="es-ES"/>
              <a:pPr>
                <a:defRPr/>
              </a:pPr>
              <a:t>26/05/2015</a:t>
            </a:fld>
            <a:endParaRPr lang="es-ES"/>
          </a:p>
        </p:txBody>
      </p:sp>
      <p:sp>
        <p:nvSpPr>
          <p:cNvPr id="124937"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s-ES"/>
          </a:p>
        </p:txBody>
      </p:sp>
      <p:sp>
        <p:nvSpPr>
          <p:cNvPr id="124938"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1E707D1-B610-48DA-9175-830DF10159D5}"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148"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Narrow" pitchFamily="34" charset="0"/>
        </a:defRPr>
      </a:lvl2pPr>
      <a:lvl3pPr algn="l" rtl="0" eaLnBrk="0" fontAlgn="base" hangingPunct="0">
        <a:spcBef>
          <a:spcPct val="0"/>
        </a:spcBef>
        <a:spcAft>
          <a:spcPct val="0"/>
        </a:spcAft>
        <a:defRPr sz="3600">
          <a:solidFill>
            <a:schemeClr val="tx2"/>
          </a:solidFill>
          <a:latin typeface="Arial Narrow" pitchFamily="34" charset="0"/>
        </a:defRPr>
      </a:lvl3pPr>
      <a:lvl4pPr algn="l" rtl="0" eaLnBrk="0" fontAlgn="base" hangingPunct="0">
        <a:spcBef>
          <a:spcPct val="0"/>
        </a:spcBef>
        <a:spcAft>
          <a:spcPct val="0"/>
        </a:spcAft>
        <a:defRPr sz="3600">
          <a:solidFill>
            <a:schemeClr val="tx2"/>
          </a:solidFill>
          <a:latin typeface="Arial Narrow" pitchFamily="34" charset="0"/>
        </a:defRPr>
      </a:lvl4pPr>
      <a:lvl5pPr algn="l" rtl="0" eaLnBrk="0" fontAlgn="base" hangingPunct="0">
        <a:spcBef>
          <a:spcPct val="0"/>
        </a:spcBef>
        <a:spcAft>
          <a:spcPct val="0"/>
        </a:spcAft>
        <a:defRPr sz="3600">
          <a:solidFill>
            <a:schemeClr val="tx2"/>
          </a:solidFill>
          <a:latin typeface="Arial Narrow" pitchFamily="34"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gua30.files.wordpress.com/2010/11/violeta-ruesta-recibe-credencial.jp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diagramQuickStyle" Target="../diagrams/quickStyle18.xml"/><Relationship Id="rId3" Type="http://schemas.openxmlformats.org/officeDocument/2006/relationships/diagramLayout" Target="../diagrams/layout17.xml"/><Relationship Id="rId7" Type="http://schemas.openxmlformats.org/officeDocument/2006/relationships/diagramLayout" Target="../diagrams/layout18.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openxmlformats.org/officeDocument/2006/relationships/diagramData" Target="../diagrams/data18.xml"/><Relationship Id="rId5" Type="http://schemas.openxmlformats.org/officeDocument/2006/relationships/diagramColors" Target="../diagrams/colors17.xml"/><Relationship Id="rId4" Type="http://schemas.openxmlformats.org/officeDocument/2006/relationships/diagramQuickStyle" Target="../diagrams/quickStyle17.xml"/><Relationship Id="rId9" Type="http://schemas.openxmlformats.org/officeDocument/2006/relationships/diagramColors" Target="../diagrams/colors18.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6.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6.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7.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7.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7.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7.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6.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7.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7.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8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0 Título"/>
          <p:cNvSpPr>
            <a:spLocks noGrp="1"/>
          </p:cNvSpPr>
          <p:nvPr>
            <p:ph type="title" idx="4294967295"/>
          </p:nvPr>
        </p:nvSpPr>
        <p:spPr>
          <a:xfrm>
            <a:off x="1285875" y="1928813"/>
            <a:ext cx="7500938" cy="642937"/>
          </a:xfrm>
        </p:spPr>
        <p:txBody>
          <a:bodyPr>
            <a:normAutofit/>
          </a:bodyPr>
          <a:lstStyle/>
          <a:p>
            <a:pPr algn="ctr" eaLnBrk="1" fontAlgn="auto" hangingPunct="1">
              <a:spcAft>
                <a:spcPts val="0"/>
              </a:spcAft>
              <a:defRPr/>
            </a:pPr>
            <a:r>
              <a:rPr lang="es-PE" sz="3000" b="1" dirty="0" smtClean="0">
                <a:solidFill>
                  <a:schemeClr val="accent1">
                    <a:lumMod val="75000"/>
                  </a:schemeClr>
                </a:solidFill>
              </a:rPr>
              <a:t>CLASIFICACIÓN DE LOS SERVIDORES CIVILES</a:t>
            </a:r>
          </a:p>
        </p:txBody>
      </p:sp>
      <p:sp>
        <p:nvSpPr>
          <p:cNvPr id="3" name="2 Subtítulo"/>
          <p:cNvSpPr>
            <a:spLocks noGrp="1"/>
          </p:cNvSpPr>
          <p:nvPr>
            <p:ph type="body" sz="half" idx="4294967295"/>
          </p:nvPr>
        </p:nvSpPr>
        <p:spPr>
          <a:xfrm>
            <a:off x="5572125" y="571500"/>
            <a:ext cx="3571875" cy="614363"/>
          </a:xfrm>
        </p:spPr>
        <p:txBody>
          <a:bodyPr rtlCol="0">
            <a:normAutofit lnSpcReduction="10000"/>
          </a:bodyPr>
          <a:lstStyle/>
          <a:p>
            <a:pPr algn="ctr" eaLnBrk="1" fontAlgn="auto" hangingPunct="1">
              <a:spcBef>
                <a:spcPts val="580"/>
              </a:spcBef>
              <a:spcAft>
                <a:spcPts val="0"/>
              </a:spcAft>
              <a:buFont typeface="Wingdings" pitchFamily="2" charset="2"/>
              <a:buNone/>
              <a:defRPr/>
            </a:pPr>
            <a:r>
              <a:rPr lang="es-PE" sz="1600" b="1" dirty="0" smtClean="0">
                <a:solidFill>
                  <a:schemeClr val="accent6">
                    <a:lumMod val="50000"/>
                  </a:schemeClr>
                </a:solidFill>
              </a:rPr>
              <a:t>JAVIER ARÉVALO  VELA</a:t>
            </a:r>
          </a:p>
          <a:p>
            <a:pPr algn="ctr" eaLnBrk="1" fontAlgn="auto" hangingPunct="1">
              <a:spcBef>
                <a:spcPts val="580"/>
              </a:spcBef>
              <a:spcAft>
                <a:spcPts val="0"/>
              </a:spcAft>
              <a:buFont typeface="Wingdings" pitchFamily="2" charset="2"/>
              <a:buNone/>
              <a:defRPr/>
            </a:pPr>
            <a:r>
              <a:rPr lang="es-PE" sz="1600" b="1" dirty="0" smtClean="0">
                <a:solidFill>
                  <a:schemeClr val="accent6">
                    <a:lumMod val="50000"/>
                  </a:schemeClr>
                </a:solidFill>
              </a:rPr>
              <a:t>MG. EN DERECHO</a:t>
            </a:r>
            <a:endParaRPr lang="es-ES" sz="1600" b="1" dirty="0" smtClean="0">
              <a:solidFill>
                <a:schemeClr val="accent6">
                  <a:lumMod val="50000"/>
                </a:schemeClr>
              </a:solidFill>
            </a:endParaRPr>
          </a:p>
        </p:txBody>
      </p:sp>
      <p:pic>
        <p:nvPicPr>
          <p:cNvPr id="3081" name="Picture 9" descr="02F72019"/>
          <p:cNvPicPr>
            <a:picLocks noChangeAspect="1" noChangeArrowheads="1"/>
          </p:cNvPicPr>
          <p:nvPr/>
        </p:nvPicPr>
        <p:blipFill>
          <a:blip r:embed="rId2"/>
          <a:srcRect/>
          <a:stretch>
            <a:fillRect/>
          </a:stretch>
        </p:blipFill>
        <p:spPr bwMode="auto">
          <a:xfrm>
            <a:off x="2000232" y="3143248"/>
            <a:ext cx="5429288" cy="2928958"/>
          </a:xfrm>
          <a:prstGeom prst="rect">
            <a:avLst/>
          </a:prstGeom>
          <a:noFill/>
          <a:effectLst>
            <a:glow rad="228600">
              <a:schemeClr val="accent2">
                <a:satMod val="175000"/>
                <a:alpha val="40000"/>
              </a:schemeClr>
            </a:glow>
          </a:effectLst>
        </p:spPr>
      </p:pic>
      <p:sp>
        <p:nvSpPr>
          <p:cNvPr id="5" name="4 Rectángulo"/>
          <p:cNvSpPr/>
          <p:nvPr/>
        </p:nvSpPr>
        <p:spPr>
          <a:xfrm>
            <a:off x="928688" y="428625"/>
            <a:ext cx="2214562"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800" b="1" dirty="0">
                <a:solidFill>
                  <a:schemeClr val="accent2">
                    <a:lumMod val="50000"/>
                  </a:schemeClr>
                </a:solidFill>
                <a:effectLst/>
              </a:rPr>
              <a:t>QUINTA </a:t>
            </a:r>
            <a:r>
              <a:rPr lang="es-PE" sz="1800" b="1" dirty="0">
                <a:solidFill>
                  <a:schemeClr val="accent2">
                    <a:lumMod val="50000"/>
                  </a:schemeClr>
                </a:solidFill>
                <a:effectLst/>
              </a:rPr>
              <a:t>– OCTAVA UNIDAD</a:t>
            </a:r>
            <a:endParaRPr lang="es-PE" sz="1800" b="1" dirty="0">
              <a:solidFill>
                <a:schemeClr val="accent2">
                  <a:lumMod val="50000"/>
                </a:schemeClr>
              </a:soli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idx="4294967295"/>
          </p:nvPr>
        </p:nvSpPr>
        <p:spPr>
          <a:xfrm>
            <a:off x="1071563" y="357188"/>
            <a:ext cx="8072437" cy="1143000"/>
          </a:xfrm>
        </p:spPr>
        <p:txBody>
          <a:bodyPr>
            <a:normAutofit/>
          </a:bodyPr>
          <a:lstStyle/>
          <a:p>
            <a:pPr eaLnBrk="1" hangingPunct="1">
              <a:defRPr/>
            </a:pPr>
            <a:r>
              <a:rPr lang="es-PE" sz="2500" b="1" dirty="0" smtClean="0">
                <a:solidFill>
                  <a:schemeClr val="accent1">
                    <a:lumMod val="75000"/>
                  </a:schemeClr>
                </a:solidFill>
              </a:rPr>
              <a:t>INCORPORACIÓN, PERMANENCIA Y TÉRMINO PARA FUNCIONARIOS</a:t>
            </a:r>
            <a:endParaRPr lang="es-PE" sz="2500" dirty="0" smtClean="0">
              <a:solidFill>
                <a:schemeClr val="accent1">
                  <a:lumMod val="75000"/>
                </a:schemeClr>
              </a:solidFill>
            </a:endParaRPr>
          </a:p>
        </p:txBody>
      </p:sp>
      <p:sp>
        <p:nvSpPr>
          <p:cNvPr id="4" name="3 Rectángulo"/>
          <p:cNvSpPr/>
          <p:nvPr/>
        </p:nvSpPr>
        <p:spPr>
          <a:xfrm>
            <a:off x="500063" y="6143625"/>
            <a:ext cx="8001000"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233°</a:t>
            </a:r>
          </a:p>
        </p:txBody>
      </p:sp>
      <p:graphicFrame>
        <p:nvGraphicFramePr>
          <p:cNvPr id="5" name="4 Diagrama"/>
          <p:cNvGraphicFramePr/>
          <p:nvPr/>
        </p:nvGraphicFramePr>
        <p:xfrm>
          <a:off x="2071670" y="1714488"/>
          <a:ext cx="5643602"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idx="4294967295"/>
          </p:nvPr>
        </p:nvSpPr>
        <p:spPr>
          <a:xfrm>
            <a:off x="1000125" y="785813"/>
            <a:ext cx="7858125" cy="642937"/>
          </a:xfrm>
        </p:spPr>
        <p:txBody>
          <a:bodyPr>
            <a:normAutofit/>
          </a:bodyPr>
          <a:lstStyle/>
          <a:p>
            <a:pPr eaLnBrk="1" hangingPunct="1">
              <a:defRPr/>
            </a:pPr>
            <a:r>
              <a:rPr lang="es-PE" sz="2500" b="1" dirty="0" smtClean="0">
                <a:solidFill>
                  <a:schemeClr val="accent1">
                    <a:lumMod val="75000"/>
                  </a:schemeClr>
                </a:solidFill>
              </a:rPr>
              <a:t>EFECTOS DEL TÉRMINO DEL VÍNCULO DE FUNCIONARIOS</a:t>
            </a:r>
            <a:endParaRPr lang="es-PE" sz="2500" dirty="0" smtClean="0">
              <a:solidFill>
                <a:schemeClr val="accent1">
                  <a:lumMod val="75000"/>
                </a:schemeClr>
              </a:solidFill>
            </a:endParaRPr>
          </a:p>
        </p:txBody>
      </p:sp>
      <p:sp>
        <p:nvSpPr>
          <p:cNvPr id="4" name="3 Rectángulo"/>
          <p:cNvSpPr/>
          <p:nvPr/>
        </p:nvSpPr>
        <p:spPr>
          <a:xfrm>
            <a:off x="785813" y="6072188"/>
            <a:ext cx="8001000" cy="50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400" b="1" dirty="0">
                <a:solidFill>
                  <a:schemeClr val="accent1">
                    <a:lumMod val="75000"/>
                  </a:schemeClr>
                </a:solidFill>
                <a:effectLst/>
              </a:rPr>
              <a:t>DECRETO SUPREMO N° 040-2014-PCM, REGLAMENTO  GENERAL DE LA LSC, ART. 234°</a:t>
            </a:r>
          </a:p>
        </p:txBody>
      </p:sp>
      <p:graphicFrame>
        <p:nvGraphicFramePr>
          <p:cNvPr id="5" name="4 Diagrama"/>
          <p:cNvGraphicFramePr/>
          <p:nvPr/>
        </p:nvGraphicFramePr>
        <p:xfrm>
          <a:off x="1000100" y="1571612"/>
          <a:ext cx="7572428"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1285875" y="571500"/>
            <a:ext cx="7612063" cy="873125"/>
          </a:xfrm>
        </p:spPr>
        <p:txBody>
          <a:bodyPr/>
          <a:lstStyle/>
          <a:p>
            <a:pPr algn="just" eaLnBrk="1" hangingPunct="1">
              <a:defRPr/>
            </a:pPr>
            <a:r>
              <a:rPr lang="es-PE" sz="2500" b="1" dirty="0" smtClean="0">
                <a:solidFill>
                  <a:schemeClr val="accent1">
                    <a:lumMod val="75000"/>
                  </a:schemeClr>
                </a:solidFill>
              </a:rPr>
              <a:t>NORMAS ESPECIALES PARA LOS FUNCIONARIOS</a:t>
            </a:r>
            <a:endParaRPr lang="es-PE" sz="2500" dirty="0" smtClean="0">
              <a:solidFill>
                <a:schemeClr val="accent1">
                  <a:lumMod val="75000"/>
                </a:schemeClr>
              </a:solidFill>
            </a:endParaRPr>
          </a:p>
        </p:txBody>
      </p:sp>
      <p:graphicFrame>
        <p:nvGraphicFramePr>
          <p:cNvPr id="4" name="3 Marcador de contenido"/>
          <p:cNvGraphicFramePr>
            <a:graphicFrameLocks noGrp="1"/>
          </p:cNvGraphicFramePr>
          <p:nvPr>
            <p:ph idx="1"/>
          </p:nvPr>
        </p:nvGraphicFramePr>
        <p:xfrm>
          <a:off x="1285852" y="1857364"/>
          <a:ext cx="7358114" cy="4143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285750" y="6286500"/>
            <a:ext cx="800100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235°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idx="4294967295"/>
          </p:nvPr>
        </p:nvSpPr>
        <p:spPr>
          <a:xfrm>
            <a:off x="1285875" y="428625"/>
            <a:ext cx="7615238" cy="1011238"/>
          </a:xfrm>
        </p:spPr>
        <p:txBody>
          <a:bodyPr/>
          <a:lstStyle/>
          <a:p>
            <a:pPr eaLnBrk="1" hangingPunct="1">
              <a:defRPr/>
            </a:pPr>
            <a:r>
              <a:rPr lang="es-PE" sz="2500" b="1" dirty="0" smtClean="0">
                <a:solidFill>
                  <a:schemeClr val="accent1">
                    <a:lumMod val="75000"/>
                  </a:schemeClr>
                </a:solidFill>
              </a:rPr>
              <a:t>SUSPENSIÓN DEL SERVICIO CIVIL</a:t>
            </a:r>
            <a:endParaRPr lang="es-PE" sz="2500" dirty="0" smtClean="0">
              <a:solidFill>
                <a:schemeClr val="accent1">
                  <a:lumMod val="75000"/>
                </a:schemeClr>
              </a:solidFill>
            </a:endParaRPr>
          </a:p>
        </p:txBody>
      </p:sp>
      <p:sp>
        <p:nvSpPr>
          <p:cNvPr id="4" name="3 Rectángulo"/>
          <p:cNvSpPr/>
          <p:nvPr/>
        </p:nvSpPr>
        <p:spPr>
          <a:xfrm>
            <a:off x="428625" y="6143625"/>
            <a:ext cx="8001000"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236°</a:t>
            </a:r>
          </a:p>
        </p:txBody>
      </p:sp>
      <p:graphicFrame>
        <p:nvGraphicFramePr>
          <p:cNvPr id="5" name="4 Diagrama"/>
          <p:cNvGraphicFramePr/>
          <p:nvPr/>
        </p:nvGraphicFramePr>
        <p:xfrm>
          <a:off x="500034" y="1397000"/>
          <a:ext cx="8643966" cy="5032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4438" y="285750"/>
            <a:ext cx="7758112" cy="1143000"/>
          </a:xfrm>
        </p:spPr>
        <p:txBody>
          <a:bodyPr rtlCol="0">
            <a:normAutofit/>
          </a:bodyPr>
          <a:lstStyle/>
          <a:p>
            <a:pPr eaLnBrk="1" fontAlgn="auto" hangingPunct="1">
              <a:spcAft>
                <a:spcPts val="0"/>
              </a:spcAft>
              <a:defRPr/>
            </a:pPr>
            <a:r>
              <a:rPr lang="es-PE" sz="2500" b="1" dirty="0" smtClean="0">
                <a:solidFill>
                  <a:schemeClr val="accent1">
                    <a:lumMod val="75000"/>
                  </a:schemeClr>
                </a:solidFill>
              </a:rPr>
              <a:t>CLASIFICACIÓN DE LOS FUNCIONARIOS PÚBLICOS</a:t>
            </a:r>
          </a:p>
        </p:txBody>
      </p:sp>
      <p:graphicFrame>
        <p:nvGraphicFramePr>
          <p:cNvPr id="11" name="10 Diagrama"/>
          <p:cNvGraphicFramePr/>
          <p:nvPr/>
        </p:nvGraphicFramePr>
        <p:xfrm>
          <a:off x="1643042" y="1785926"/>
          <a:ext cx="6096000"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idx="4294967295"/>
          </p:nvPr>
        </p:nvSpPr>
        <p:spPr>
          <a:xfrm>
            <a:off x="1285875" y="357188"/>
            <a:ext cx="7313613" cy="1143000"/>
          </a:xfrm>
        </p:spPr>
        <p:txBody>
          <a:bodyPr>
            <a:noAutofit/>
          </a:bodyPr>
          <a:lstStyle/>
          <a:p>
            <a:pPr eaLnBrk="1" fontAlgn="auto" hangingPunct="1">
              <a:spcAft>
                <a:spcPts val="0"/>
              </a:spcAft>
              <a:defRPr/>
            </a:pPr>
            <a:r>
              <a:rPr lang="es-PE" sz="2500" b="1" dirty="0" smtClean="0">
                <a:solidFill>
                  <a:schemeClr val="accent1">
                    <a:lumMod val="75000"/>
                  </a:schemeClr>
                </a:solidFill>
              </a:rPr>
              <a:t>1) FUNCIONARIO PÚBLICO DE ELECCIÓN POPULAR, DIRECTA Y UNIVERSAL</a:t>
            </a:r>
            <a:endParaRPr lang="es-ES" sz="2500" b="1" dirty="0" smtClean="0">
              <a:solidFill>
                <a:schemeClr val="accent1">
                  <a:lumMod val="75000"/>
                </a:schemeClr>
              </a:solidFill>
            </a:endParaRPr>
          </a:p>
        </p:txBody>
      </p:sp>
      <p:sp>
        <p:nvSpPr>
          <p:cNvPr id="11267" name="Rectangle 3"/>
          <p:cNvSpPr>
            <a:spLocks noGrp="1" noChangeArrowheads="1"/>
          </p:cNvSpPr>
          <p:nvPr>
            <p:ph sz="half" idx="4294967295"/>
          </p:nvPr>
        </p:nvSpPr>
        <p:spPr>
          <a:xfrm>
            <a:off x="4929188" y="2000250"/>
            <a:ext cx="3579812" cy="4114800"/>
          </a:xfrm>
        </p:spPr>
        <p:txBody>
          <a:bodyPr>
            <a:normAutofit/>
          </a:bodyPr>
          <a:lstStyle/>
          <a:p>
            <a:pPr marL="0" indent="0" algn="just" eaLnBrk="1" fontAlgn="auto" hangingPunct="1">
              <a:spcBef>
                <a:spcPts val="580"/>
              </a:spcBef>
              <a:spcAft>
                <a:spcPts val="0"/>
              </a:spcAft>
              <a:buFont typeface="Wingdings" pitchFamily="2" charset="2"/>
              <a:buNone/>
              <a:defRPr/>
            </a:pPr>
            <a:r>
              <a:rPr lang="es-ES" sz="2200" dirty="0" smtClean="0">
                <a:solidFill>
                  <a:schemeClr val="accent4">
                    <a:lumMod val="10000"/>
                  </a:schemeClr>
                </a:solidFill>
              </a:rPr>
              <a:t>Es aquel elegido mediante elección popular, directa y universal, como consecuencia  de un proceso electoral. El ingreso, permanencia y término de su función están regulados por la Constitución y las leyes de la materia.</a:t>
            </a:r>
          </a:p>
          <a:p>
            <a:pPr marL="0" indent="0" algn="just" eaLnBrk="1" fontAlgn="auto" hangingPunct="1">
              <a:spcBef>
                <a:spcPts val="580"/>
              </a:spcBef>
              <a:spcAft>
                <a:spcPts val="0"/>
              </a:spcAft>
              <a:buFont typeface="Wingdings" pitchFamily="2" charset="2"/>
              <a:buNone/>
              <a:defRPr/>
            </a:pPr>
            <a:endParaRPr lang="es-ES" sz="2800" dirty="0" smtClean="0">
              <a:solidFill>
                <a:schemeClr val="tx2">
                  <a:lumMod val="50000"/>
                </a:schemeClr>
              </a:solidFill>
            </a:endParaRPr>
          </a:p>
          <a:p>
            <a:pPr marL="0" indent="0" algn="just" eaLnBrk="1" fontAlgn="auto" hangingPunct="1">
              <a:spcBef>
                <a:spcPts val="580"/>
              </a:spcBef>
              <a:spcAft>
                <a:spcPts val="0"/>
              </a:spcAft>
              <a:buFont typeface="Wingdings" pitchFamily="2" charset="2"/>
              <a:buNone/>
              <a:defRPr/>
            </a:pPr>
            <a:endParaRPr lang="es-ES" sz="2800" dirty="0" smtClean="0">
              <a:solidFill>
                <a:schemeClr val="tx2">
                  <a:lumMod val="50000"/>
                </a:schemeClr>
              </a:solidFill>
            </a:endParaRPr>
          </a:p>
          <a:p>
            <a:pPr marL="0" indent="0" algn="just" eaLnBrk="1" fontAlgn="auto" hangingPunct="1">
              <a:spcBef>
                <a:spcPts val="580"/>
              </a:spcBef>
              <a:spcAft>
                <a:spcPts val="0"/>
              </a:spcAft>
              <a:buFont typeface="Wingdings" pitchFamily="2" charset="2"/>
              <a:buNone/>
              <a:defRPr/>
            </a:pPr>
            <a:endParaRPr lang="es-ES" sz="2800" dirty="0" smtClean="0">
              <a:solidFill>
                <a:schemeClr val="tx2">
                  <a:lumMod val="50000"/>
                </a:schemeClr>
              </a:solidFill>
            </a:endParaRPr>
          </a:p>
          <a:p>
            <a:pPr marL="0" indent="0" algn="just" eaLnBrk="1" fontAlgn="auto" hangingPunct="1">
              <a:spcBef>
                <a:spcPts val="580"/>
              </a:spcBef>
              <a:spcAft>
                <a:spcPts val="0"/>
              </a:spcAft>
              <a:buFont typeface="Wingdings" pitchFamily="2" charset="2"/>
              <a:buNone/>
              <a:defRPr/>
            </a:pPr>
            <a:endParaRPr lang="es-ES" sz="2800" dirty="0">
              <a:solidFill>
                <a:schemeClr val="tx2">
                  <a:lumMod val="50000"/>
                </a:schemeClr>
              </a:solidFill>
            </a:endParaRPr>
          </a:p>
          <a:p>
            <a:pPr marL="0" indent="0" algn="just" eaLnBrk="1" fontAlgn="auto" hangingPunct="1">
              <a:spcBef>
                <a:spcPts val="580"/>
              </a:spcBef>
              <a:spcAft>
                <a:spcPts val="0"/>
              </a:spcAft>
              <a:buFont typeface="Wingdings" pitchFamily="2" charset="2"/>
              <a:buNone/>
              <a:defRPr/>
            </a:pPr>
            <a:endParaRPr lang="es-ES" sz="2800" dirty="0" smtClean="0">
              <a:solidFill>
                <a:schemeClr val="tx2">
                  <a:lumMod val="50000"/>
                </a:schemeClr>
              </a:solidFill>
            </a:endParaRPr>
          </a:p>
          <a:p>
            <a:pPr marL="0" indent="0" algn="just" eaLnBrk="1" fontAlgn="auto" hangingPunct="1">
              <a:spcBef>
                <a:spcPts val="580"/>
              </a:spcBef>
              <a:spcAft>
                <a:spcPts val="0"/>
              </a:spcAft>
              <a:buFont typeface="Wingdings" pitchFamily="2" charset="2"/>
              <a:buNone/>
              <a:defRPr/>
            </a:pPr>
            <a:endParaRPr lang="es-ES" sz="2800" dirty="0" smtClean="0">
              <a:solidFill>
                <a:schemeClr val="tx2">
                  <a:lumMod val="50000"/>
                </a:schemeClr>
              </a:solidFill>
            </a:endParaRPr>
          </a:p>
        </p:txBody>
      </p:sp>
      <p:sp>
        <p:nvSpPr>
          <p:cNvPr id="4" name="3 Rectángulo"/>
          <p:cNvSpPr/>
          <p:nvPr/>
        </p:nvSpPr>
        <p:spPr>
          <a:xfrm>
            <a:off x="5072063" y="6072188"/>
            <a:ext cx="3500437" cy="50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580"/>
              </a:spcBef>
              <a:spcAft>
                <a:spcPts val="0"/>
              </a:spcAft>
              <a:buFont typeface="Wingdings" pitchFamily="2" charset="2"/>
              <a:buNone/>
              <a:defRPr/>
            </a:pPr>
            <a:r>
              <a:rPr lang="es-ES" sz="1800" b="1" dirty="0">
                <a:solidFill>
                  <a:schemeClr val="accent1">
                    <a:lumMod val="75000"/>
                  </a:schemeClr>
                </a:solidFill>
                <a:effectLst/>
              </a:rPr>
              <a:t>LSC, ART. 52, LITERAL A)</a:t>
            </a:r>
          </a:p>
        </p:txBody>
      </p:sp>
      <p:pic>
        <p:nvPicPr>
          <p:cNvPr id="17413" name="Picture 6" descr="https://gua30.files.wordpress.com/2010/11/violeta-ruesta-recibe-credencial.jpg?w=150&amp;h=112">
            <a:hlinkClick r:id="rId2"/>
          </p:cNvPr>
          <p:cNvPicPr>
            <a:picLocks noChangeAspect="1" noChangeArrowheads="1"/>
          </p:cNvPicPr>
          <p:nvPr/>
        </p:nvPicPr>
        <p:blipFill>
          <a:blip r:embed="rId3"/>
          <a:srcRect/>
          <a:stretch>
            <a:fillRect/>
          </a:stretch>
        </p:blipFill>
        <p:spPr bwMode="auto">
          <a:xfrm>
            <a:off x="1500188" y="2143116"/>
            <a:ext cx="2714625" cy="35004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43000" y="357188"/>
            <a:ext cx="8001000" cy="1000125"/>
          </a:xfrm>
        </p:spPr>
        <p:txBody>
          <a:bodyPr>
            <a:noAutofit/>
          </a:bodyPr>
          <a:lstStyle/>
          <a:p>
            <a:pPr eaLnBrk="1" fontAlgn="auto" hangingPunct="1">
              <a:spcAft>
                <a:spcPts val="0"/>
              </a:spcAft>
              <a:defRPr/>
            </a:pPr>
            <a:r>
              <a:rPr lang="es-ES" sz="2400" dirty="0">
                <a:solidFill>
                  <a:schemeClr val="accent4">
                    <a:lumMod val="10000"/>
                  </a:schemeClr>
                </a:solidFill>
              </a:rPr>
              <a:t>Son funcionarios públicos de elección popular, directa y universal</a:t>
            </a:r>
            <a:r>
              <a:rPr lang="es-ES" sz="2400" dirty="0" smtClean="0">
                <a:solidFill>
                  <a:schemeClr val="accent4">
                    <a:lumMod val="10000"/>
                  </a:schemeClr>
                </a:solidFill>
              </a:rPr>
              <a:t>:</a:t>
            </a:r>
            <a:endParaRPr lang="es-ES" sz="2400" b="1" dirty="0" smtClean="0">
              <a:solidFill>
                <a:schemeClr val="accent4">
                  <a:lumMod val="10000"/>
                </a:schemeClr>
              </a:solidFill>
            </a:endParaRPr>
          </a:p>
        </p:txBody>
      </p:sp>
      <p:sp>
        <p:nvSpPr>
          <p:cNvPr id="13315" name="Rectangle 3"/>
          <p:cNvSpPr>
            <a:spLocks noGrp="1" noChangeArrowheads="1"/>
          </p:cNvSpPr>
          <p:nvPr>
            <p:ph idx="1"/>
          </p:nvPr>
        </p:nvSpPr>
        <p:spPr>
          <a:xfrm>
            <a:off x="1285875" y="2000250"/>
            <a:ext cx="7300913" cy="3929063"/>
          </a:xfrm>
        </p:spPr>
        <p:txBody>
          <a:bodyPr rtlCol="0">
            <a:normAutofit/>
          </a:bodyPr>
          <a:lstStyle/>
          <a:p>
            <a:pPr marL="0" indent="0" algn="just" eaLnBrk="1" fontAlgn="auto" hangingPunct="1">
              <a:spcBef>
                <a:spcPts val="580"/>
              </a:spcBef>
              <a:spcAft>
                <a:spcPts val="0"/>
              </a:spcAft>
              <a:buFont typeface="Wingdings" pitchFamily="2" charset="2"/>
              <a:buNone/>
              <a:defRPr/>
            </a:pPr>
            <a:r>
              <a:rPr lang="es-ES" sz="2200" dirty="0" smtClean="0">
                <a:solidFill>
                  <a:schemeClr val="accent1">
                    <a:lumMod val="75000"/>
                  </a:schemeClr>
                </a:solidFill>
              </a:rPr>
              <a:t>a)</a:t>
            </a:r>
            <a:r>
              <a:rPr lang="es-ES" sz="2200" dirty="0" smtClean="0">
                <a:solidFill>
                  <a:schemeClr val="tx2">
                    <a:lumMod val="50000"/>
                  </a:schemeClr>
                </a:solidFill>
              </a:rPr>
              <a:t>  Presidente de la República.</a:t>
            </a:r>
          </a:p>
          <a:p>
            <a:pPr marL="0" indent="0" algn="just" eaLnBrk="1" fontAlgn="auto" hangingPunct="1">
              <a:spcBef>
                <a:spcPts val="580"/>
              </a:spcBef>
              <a:spcAft>
                <a:spcPts val="0"/>
              </a:spcAft>
              <a:buFont typeface="Wingdings" pitchFamily="2" charset="2"/>
              <a:buNone/>
              <a:defRPr/>
            </a:pPr>
            <a:r>
              <a:rPr lang="es-ES" sz="2200" dirty="0" smtClean="0">
                <a:solidFill>
                  <a:schemeClr val="accent1">
                    <a:lumMod val="75000"/>
                  </a:schemeClr>
                </a:solidFill>
              </a:rPr>
              <a:t>b)  </a:t>
            </a:r>
            <a:r>
              <a:rPr lang="es-ES" sz="2200" dirty="0" smtClean="0">
                <a:solidFill>
                  <a:schemeClr val="tx2">
                    <a:lumMod val="50000"/>
                  </a:schemeClr>
                </a:solidFill>
              </a:rPr>
              <a:t>Vice Presidentes de la República.</a:t>
            </a:r>
          </a:p>
          <a:p>
            <a:pPr marL="0" indent="0" algn="just" eaLnBrk="1" fontAlgn="auto" hangingPunct="1">
              <a:spcBef>
                <a:spcPts val="580"/>
              </a:spcBef>
              <a:spcAft>
                <a:spcPts val="0"/>
              </a:spcAft>
              <a:buFont typeface="Wingdings" pitchFamily="2" charset="2"/>
              <a:buNone/>
              <a:defRPr/>
            </a:pPr>
            <a:r>
              <a:rPr lang="es-ES" sz="2200" dirty="0" smtClean="0">
                <a:solidFill>
                  <a:schemeClr val="accent1">
                    <a:lumMod val="75000"/>
                  </a:schemeClr>
                </a:solidFill>
              </a:rPr>
              <a:t>c)  </a:t>
            </a:r>
            <a:r>
              <a:rPr lang="es-ES" sz="2200" dirty="0" smtClean="0">
                <a:solidFill>
                  <a:schemeClr val="tx2">
                    <a:lumMod val="50000"/>
                  </a:schemeClr>
                </a:solidFill>
              </a:rPr>
              <a:t>Congresistas de la República y del Parlamento Andino</a:t>
            </a:r>
          </a:p>
          <a:p>
            <a:pPr marL="0" indent="0" algn="just" eaLnBrk="1" fontAlgn="auto" hangingPunct="1">
              <a:spcBef>
                <a:spcPts val="580"/>
              </a:spcBef>
              <a:spcAft>
                <a:spcPts val="0"/>
              </a:spcAft>
              <a:buFont typeface="Wingdings" pitchFamily="2" charset="2"/>
              <a:buNone/>
              <a:defRPr/>
            </a:pPr>
            <a:r>
              <a:rPr lang="es-ES" sz="2200" dirty="0" smtClean="0">
                <a:solidFill>
                  <a:schemeClr val="accent1">
                    <a:lumMod val="75000"/>
                  </a:schemeClr>
                </a:solidFill>
              </a:rPr>
              <a:t>d)  </a:t>
            </a:r>
            <a:r>
              <a:rPr lang="es-ES" sz="2200" dirty="0" smtClean="0">
                <a:solidFill>
                  <a:schemeClr val="tx2">
                    <a:lumMod val="50000"/>
                  </a:schemeClr>
                </a:solidFill>
              </a:rPr>
              <a:t>Presidentes, Vicepresidentes y Consejeros Regionales.</a:t>
            </a:r>
          </a:p>
          <a:p>
            <a:pPr marL="0" indent="0" algn="just" eaLnBrk="1" fontAlgn="auto" hangingPunct="1">
              <a:spcBef>
                <a:spcPts val="580"/>
              </a:spcBef>
              <a:spcAft>
                <a:spcPts val="0"/>
              </a:spcAft>
              <a:buFont typeface="Wingdings" pitchFamily="2" charset="2"/>
              <a:buNone/>
              <a:defRPr/>
            </a:pPr>
            <a:r>
              <a:rPr lang="es-ES" sz="2200" dirty="0" smtClean="0">
                <a:solidFill>
                  <a:schemeClr val="accent1">
                    <a:lumMod val="75000"/>
                  </a:schemeClr>
                </a:solidFill>
              </a:rPr>
              <a:t>e)  </a:t>
            </a:r>
            <a:r>
              <a:rPr lang="es-ES" sz="2200" dirty="0" smtClean="0">
                <a:solidFill>
                  <a:schemeClr val="tx2">
                    <a:lumMod val="50000"/>
                  </a:schemeClr>
                </a:solidFill>
              </a:rPr>
              <a:t>Alcaldes, Tenientes Alcaldes  y Regidores.</a:t>
            </a:r>
          </a:p>
          <a:p>
            <a:pPr marL="0" indent="0" algn="just" eaLnBrk="1" fontAlgn="auto" hangingPunct="1">
              <a:spcBef>
                <a:spcPts val="580"/>
              </a:spcBef>
              <a:spcAft>
                <a:spcPts val="0"/>
              </a:spcAft>
              <a:buFont typeface="Wingdings" pitchFamily="2" charset="2"/>
              <a:buNone/>
              <a:defRPr/>
            </a:pPr>
            <a:endParaRPr lang="es-ES" dirty="0" smtClean="0"/>
          </a:p>
          <a:p>
            <a:pPr marL="0" indent="0" algn="just" eaLnBrk="1" fontAlgn="auto" hangingPunct="1">
              <a:spcBef>
                <a:spcPts val="580"/>
              </a:spcBef>
              <a:spcAft>
                <a:spcPts val="0"/>
              </a:spcAft>
              <a:buFont typeface="Wingdings" pitchFamily="2" charset="2"/>
              <a:buNone/>
              <a:defRPr/>
            </a:pPr>
            <a:endParaRPr lang="es-ES" dirty="0" smtClean="0"/>
          </a:p>
        </p:txBody>
      </p:sp>
      <p:sp>
        <p:nvSpPr>
          <p:cNvPr id="4" name="3 Rectángulo"/>
          <p:cNvSpPr/>
          <p:nvPr/>
        </p:nvSpPr>
        <p:spPr>
          <a:xfrm>
            <a:off x="428625" y="6000750"/>
            <a:ext cx="3500438"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580"/>
              </a:spcBef>
              <a:spcAft>
                <a:spcPts val="0"/>
              </a:spcAft>
              <a:buFont typeface="Wingdings" pitchFamily="2" charset="2"/>
              <a:buNone/>
              <a:defRPr/>
            </a:pPr>
            <a:r>
              <a:rPr lang="es-ES" sz="1600" b="1" dirty="0">
                <a:solidFill>
                  <a:schemeClr val="accent1">
                    <a:lumMod val="75000"/>
                  </a:schemeClr>
                </a:solidFill>
                <a:effectLst/>
              </a:rPr>
              <a:t>LSC, ART. 52, LITERAL 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071563" y="285750"/>
            <a:ext cx="7786687" cy="1143000"/>
          </a:xfrm>
        </p:spPr>
        <p:txBody>
          <a:bodyPr rtlCol="0">
            <a:normAutofit/>
          </a:bodyPr>
          <a:lstStyle/>
          <a:p>
            <a:pPr eaLnBrk="1" fontAlgn="auto" hangingPunct="1">
              <a:spcAft>
                <a:spcPts val="0"/>
              </a:spcAft>
              <a:defRPr/>
            </a:pPr>
            <a:r>
              <a:rPr lang="es-PE" sz="2500" b="1" dirty="0" smtClean="0">
                <a:solidFill>
                  <a:schemeClr val="accent1">
                    <a:lumMod val="75000"/>
                  </a:schemeClr>
                </a:solidFill>
              </a:rPr>
              <a:t>2) FUNCIONARIO PÚBLICO DE DESIGNACIÓN O REMOCIÓN REGULADA</a:t>
            </a:r>
            <a:endParaRPr lang="es-ES" sz="2500" b="1" dirty="0" smtClean="0">
              <a:solidFill>
                <a:schemeClr val="accent1">
                  <a:lumMod val="75000"/>
                </a:schemeClr>
              </a:solidFill>
            </a:endParaRPr>
          </a:p>
        </p:txBody>
      </p:sp>
      <p:sp>
        <p:nvSpPr>
          <p:cNvPr id="13315" name="Rectangle 3"/>
          <p:cNvSpPr>
            <a:spLocks noGrp="1" noChangeArrowheads="1"/>
          </p:cNvSpPr>
          <p:nvPr>
            <p:ph idx="1"/>
          </p:nvPr>
        </p:nvSpPr>
        <p:spPr>
          <a:xfrm>
            <a:off x="1071563" y="1785938"/>
            <a:ext cx="7643812" cy="4786312"/>
          </a:xfrm>
        </p:spPr>
        <p:txBody>
          <a:bodyPr>
            <a:normAutofit/>
          </a:bodyPr>
          <a:lstStyle/>
          <a:p>
            <a:pPr marL="0" indent="0" algn="just" eaLnBrk="1" fontAlgn="auto" hangingPunct="1">
              <a:spcBef>
                <a:spcPts val="580"/>
              </a:spcBef>
              <a:spcAft>
                <a:spcPts val="0"/>
              </a:spcAft>
              <a:buFont typeface="Wingdings" pitchFamily="2" charset="2"/>
              <a:buNone/>
              <a:defRPr/>
            </a:pPr>
            <a:r>
              <a:rPr lang="es-ES" sz="2200" dirty="0" smtClean="0">
                <a:solidFill>
                  <a:schemeClr val="accent4">
                    <a:lumMod val="10000"/>
                  </a:schemeClr>
                </a:solidFill>
              </a:rPr>
              <a:t>Es aquél cuyos requisitos, proceso de acceso, período de vigencia o causales de remoción, están regulados en norma especial con rango de ley.</a:t>
            </a:r>
          </a:p>
          <a:p>
            <a:pPr marL="0" indent="0" algn="just" eaLnBrk="1" fontAlgn="auto" hangingPunct="1">
              <a:spcBef>
                <a:spcPts val="580"/>
              </a:spcBef>
              <a:spcAft>
                <a:spcPts val="0"/>
              </a:spcAft>
              <a:buFont typeface="Wingdings" pitchFamily="2" charset="2"/>
              <a:buNone/>
              <a:defRPr/>
            </a:pPr>
            <a:endParaRPr lang="es-ES" dirty="0" smtClean="0">
              <a:solidFill>
                <a:schemeClr val="tx2">
                  <a:lumMod val="50000"/>
                </a:schemeClr>
              </a:solidFill>
            </a:endParaRPr>
          </a:p>
          <a:p>
            <a:pPr marL="0" indent="0" algn="just" eaLnBrk="1" fontAlgn="auto" hangingPunct="1">
              <a:spcBef>
                <a:spcPts val="580"/>
              </a:spcBef>
              <a:spcAft>
                <a:spcPts val="0"/>
              </a:spcAft>
              <a:buFont typeface="Wingdings" pitchFamily="2" charset="2"/>
              <a:buNone/>
              <a:defRPr/>
            </a:pPr>
            <a:endParaRPr lang="es-ES" dirty="0" smtClean="0">
              <a:solidFill>
                <a:schemeClr val="tx2">
                  <a:lumMod val="50000"/>
                </a:schemeClr>
              </a:solidFill>
            </a:endParaRPr>
          </a:p>
          <a:p>
            <a:pPr marL="0" indent="0" algn="just" eaLnBrk="1" fontAlgn="auto" hangingPunct="1">
              <a:spcBef>
                <a:spcPts val="580"/>
              </a:spcBef>
              <a:spcAft>
                <a:spcPts val="0"/>
              </a:spcAft>
              <a:buFont typeface="Wingdings" pitchFamily="2" charset="2"/>
              <a:buNone/>
              <a:defRPr/>
            </a:pPr>
            <a:endParaRPr lang="es-ES" dirty="0" smtClean="0">
              <a:solidFill>
                <a:schemeClr val="tx2">
                  <a:lumMod val="50000"/>
                </a:schemeClr>
              </a:solidFill>
            </a:endParaRPr>
          </a:p>
          <a:p>
            <a:pPr marL="0" indent="0" algn="just" eaLnBrk="1" fontAlgn="auto" hangingPunct="1">
              <a:spcBef>
                <a:spcPts val="580"/>
              </a:spcBef>
              <a:spcAft>
                <a:spcPts val="0"/>
              </a:spcAft>
              <a:buFont typeface="Wingdings" pitchFamily="2" charset="2"/>
              <a:buNone/>
              <a:defRPr/>
            </a:pPr>
            <a:endParaRPr lang="es-ES" dirty="0" smtClean="0">
              <a:solidFill>
                <a:schemeClr val="tx2">
                  <a:lumMod val="50000"/>
                </a:schemeClr>
              </a:solidFill>
            </a:endParaRPr>
          </a:p>
          <a:p>
            <a:pPr marL="0" indent="0" algn="just" eaLnBrk="1" fontAlgn="auto" hangingPunct="1">
              <a:spcBef>
                <a:spcPts val="580"/>
              </a:spcBef>
              <a:spcAft>
                <a:spcPts val="0"/>
              </a:spcAft>
              <a:buFont typeface="Wingdings" pitchFamily="2" charset="2"/>
              <a:buNone/>
              <a:defRPr/>
            </a:pPr>
            <a:endParaRPr lang="es-ES" dirty="0" smtClean="0">
              <a:solidFill>
                <a:schemeClr val="tx2">
                  <a:lumMod val="50000"/>
                </a:schemeClr>
              </a:solidFill>
            </a:endParaRPr>
          </a:p>
          <a:p>
            <a:pPr marL="0" indent="0" algn="just" eaLnBrk="1" fontAlgn="auto" hangingPunct="1">
              <a:spcBef>
                <a:spcPts val="580"/>
              </a:spcBef>
              <a:spcAft>
                <a:spcPts val="0"/>
              </a:spcAft>
              <a:buFont typeface="Wingdings" pitchFamily="2" charset="2"/>
              <a:buNone/>
              <a:defRPr/>
            </a:pPr>
            <a:endParaRPr lang="es-ES" dirty="0" smtClean="0">
              <a:solidFill>
                <a:schemeClr val="tx2">
                  <a:lumMod val="50000"/>
                </a:schemeClr>
              </a:solidFill>
            </a:endParaRPr>
          </a:p>
          <a:p>
            <a:pPr marL="0" indent="0" algn="just" eaLnBrk="1" fontAlgn="auto" hangingPunct="1">
              <a:spcBef>
                <a:spcPts val="580"/>
              </a:spcBef>
              <a:spcAft>
                <a:spcPts val="0"/>
              </a:spcAft>
              <a:buFont typeface="Wingdings" pitchFamily="2" charset="2"/>
              <a:buNone/>
              <a:defRPr/>
            </a:pPr>
            <a:r>
              <a:rPr lang="es-ES" sz="1900" b="1" dirty="0" smtClean="0">
                <a:solidFill>
                  <a:schemeClr val="accent1">
                    <a:lumMod val="50000"/>
                  </a:schemeClr>
                </a:solidFill>
              </a:rPr>
              <a:t>LSC, ART. 52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3" name="Rectangle 5"/>
          <p:cNvSpPr>
            <a:spLocks noGrp="1" noChangeArrowheads="1"/>
          </p:cNvSpPr>
          <p:nvPr>
            <p:ph type="title"/>
          </p:nvPr>
        </p:nvSpPr>
        <p:spPr>
          <a:xfrm>
            <a:off x="1143000" y="357188"/>
            <a:ext cx="7543800" cy="1011237"/>
          </a:xfrm>
        </p:spPr>
        <p:txBody>
          <a:bodyPr rtlCol="0">
            <a:noAutofit/>
          </a:bodyPr>
          <a:lstStyle/>
          <a:p>
            <a:pPr eaLnBrk="1" fontAlgn="auto" hangingPunct="1">
              <a:spcAft>
                <a:spcPts val="0"/>
              </a:spcAft>
              <a:defRPr/>
            </a:pPr>
            <a:r>
              <a:rPr lang="es-PE" sz="2400" dirty="0">
                <a:solidFill>
                  <a:schemeClr val="accent4">
                    <a:lumMod val="10000"/>
                  </a:schemeClr>
                </a:solidFill>
              </a:rPr>
              <a:t>S</a:t>
            </a:r>
            <a:r>
              <a:rPr lang="es-PE" sz="2400" dirty="0" smtClean="0">
                <a:solidFill>
                  <a:schemeClr val="accent4">
                    <a:lumMod val="10000"/>
                  </a:schemeClr>
                </a:solidFill>
              </a:rPr>
              <a:t>on funcionarios de nombramiento y remoción regulada:</a:t>
            </a:r>
            <a:endParaRPr lang="es-ES" sz="2400" dirty="0" smtClean="0">
              <a:solidFill>
                <a:schemeClr val="accent4">
                  <a:lumMod val="10000"/>
                </a:schemeClr>
              </a:solidFill>
            </a:endParaRPr>
          </a:p>
        </p:txBody>
      </p:sp>
      <p:sp>
        <p:nvSpPr>
          <p:cNvPr id="15362" name="Rectangle 3"/>
          <p:cNvSpPr>
            <a:spLocks noGrp="1" noChangeArrowheads="1"/>
          </p:cNvSpPr>
          <p:nvPr>
            <p:ph idx="1"/>
          </p:nvPr>
        </p:nvSpPr>
        <p:spPr>
          <a:xfrm>
            <a:off x="1214438" y="1857375"/>
            <a:ext cx="7500937" cy="4000500"/>
          </a:xfrm>
        </p:spPr>
        <p:txBody>
          <a:bodyPr rtlCol="0">
            <a:noAutofit/>
          </a:bodyPr>
          <a:lstStyle/>
          <a:p>
            <a:pPr marL="274320" indent="-274320" algn="just" eaLnBrk="1" fontAlgn="auto" hangingPunct="1">
              <a:lnSpc>
                <a:spcPct val="80000"/>
              </a:lnSpc>
              <a:spcBef>
                <a:spcPts val="580"/>
              </a:spcBef>
              <a:spcAft>
                <a:spcPts val="0"/>
              </a:spcAft>
              <a:buFont typeface="Wingdings" pitchFamily="2" charset="2"/>
              <a:buNone/>
              <a:defRPr/>
            </a:pPr>
            <a:r>
              <a:rPr lang="es-ES" sz="2200" dirty="0" smtClean="0">
                <a:solidFill>
                  <a:schemeClr val="accent1">
                    <a:lumMod val="75000"/>
                  </a:schemeClr>
                </a:solidFill>
              </a:rPr>
              <a:t>a) </a:t>
            </a:r>
            <a:r>
              <a:rPr lang="es-ES" sz="2200" dirty="0" smtClean="0">
                <a:solidFill>
                  <a:schemeClr val="tx2">
                    <a:lumMod val="50000"/>
                  </a:schemeClr>
                </a:solidFill>
              </a:rPr>
              <a:t>Magistrados del Tribunal Constitucional</a:t>
            </a:r>
          </a:p>
          <a:p>
            <a:pPr marL="274320" indent="-274320" algn="just" eaLnBrk="1" fontAlgn="auto" hangingPunct="1">
              <a:lnSpc>
                <a:spcPct val="80000"/>
              </a:lnSpc>
              <a:spcBef>
                <a:spcPts val="580"/>
              </a:spcBef>
              <a:spcAft>
                <a:spcPts val="0"/>
              </a:spcAft>
              <a:buFont typeface="Wingdings" pitchFamily="2" charset="2"/>
              <a:buNone/>
              <a:defRPr/>
            </a:pPr>
            <a:r>
              <a:rPr lang="es-ES" sz="2200" dirty="0" smtClean="0">
                <a:solidFill>
                  <a:schemeClr val="accent1">
                    <a:lumMod val="75000"/>
                  </a:schemeClr>
                </a:solidFill>
              </a:rPr>
              <a:t>b) </a:t>
            </a:r>
            <a:r>
              <a:rPr lang="es-ES" sz="2200" dirty="0" smtClean="0">
                <a:solidFill>
                  <a:schemeClr val="tx2">
                    <a:lumMod val="50000"/>
                  </a:schemeClr>
                </a:solidFill>
              </a:rPr>
              <a:t>Defensor del Pueblo y Defensor Adjunto</a:t>
            </a:r>
          </a:p>
          <a:p>
            <a:pPr marL="274320" indent="-274320" algn="just" eaLnBrk="1" fontAlgn="auto" hangingPunct="1">
              <a:lnSpc>
                <a:spcPct val="80000"/>
              </a:lnSpc>
              <a:spcBef>
                <a:spcPts val="580"/>
              </a:spcBef>
              <a:spcAft>
                <a:spcPts val="0"/>
              </a:spcAft>
              <a:buFont typeface="Wingdings" pitchFamily="2" charset="2"/>
              <a:buNone/>
              <a:defRPr/>
            </a:pPr>
            <a:r>
              <a:rPr lang="es-ES" sz="2200" dirty="0" smtClean="0">
                <a:solidFill>
                  <a:schemeClr val="accent1">
                    <a:lumMod val="75000"/>
                  </a:schemeClr>
                </a:solidFill>
              </a:rPr>
              <a:t>c) </a:t>
            </a:r>
            <a:r>
              <a:rPr lang="es-ES" sz="2200" dirty="0" smtClean="0">
                <a:solidFill>
                  <a:schemeClr val="tx2">
                    <a:lumMod val="50000"/>
                  </a:schemeClr>
                </a:solidFill>
              </a:rPr>
              <a:t>Contralor General de la República y </a:t>
            </a:r>
            <a:r>
              <a:rPr lang="es-ES" sz="2200" dirty="0" err="1" smtClean="0">
                <a:solidFill>
                  <a:schemeClr val="tx2">
                    <a:lumMod val="50000"/>
                  </a:schemeClr>
                </a:solidFill>
              </a:rPr>
              <a:t>Vicecontralor</a:t>
            </a:r>
            <a:endParaRPr lang="es-ES" sz="2200" dirty="0" smtClean="0">
              <a:solidFill>
                <a:schemeClr val="tx2">
                  <a:lumMod val="50000"/>
                </a:schemeClr>
              </a:solidFill>
            </a:endParaRPr>
          </a:p>
          <a:p>
            <a:pPr marL="274320" indent="-274320" algn="just" eaLnBrk="1" fontAlgn="auto" hangingPunct="1">
              <a:lnSpc>
                <a:spcPct val="80000"/>
              </a:lnSpc>
              <a:spcBef>
                <a:spcPts val="580"/>
              </a:spcBef>
              <a:spcAft>
                <a:spcPts val="0"/>
              </a:spcAft>
              <a:buFont typeface="Wingdings" pitchFamily="2" charset="2"/>
              <a:buNone/>
              <a:defRPr/>
            </a:pPr>
            <a:r>
              <a:rPr lang="es-ES" sz="2200" dirty="0" smtClean="0">
                <a:solidFill>
                  <a:schemeClr val="accent1">
                    <a:lumMod val="75000"/>
                  </a:schemeClr>
                </a:solidFill>
              </a:rPr>
              <a:t>d) </a:t>
            </a:r>
            <a:r>
              <a:rPr lang="es-ES" sz="2200" dirty="0" smtClean="0">
                <a:solidFill>
                  <a:schemeClr val="tx2">
                    <a:lumMod val="50000"/>
                  </a:schemeClr>
                </a:solidFill>
              </a:rPr>
              <a:t>Presidente  y Miembros del Jurado Nacional de Elecciones</a:t>
            </a:r>
          </a:p>
          <a:p>
            <a:pPr marL="274320" indent="-274320" algn="just" eaLnBrk="1" fontAlgn="auto" hangingPunct="1">
              <a:lnSpc>
                <a:spcPct val="80000"/>
              </a:lnSpc>
              <a:spcBef>
                <a:spcPts val="580"/>
              </a:spcBef>
              <a:spcAft>
                <a:spcPts val="0"/>
              </a:spcAft>
              <a:buFont typeface="Wingdings" pitchFamily="2" charset="2"/>
              <a:buNone/>
              <a:defRPr/>
            </a:pPr>
            <a:r>
              <a:rPr lang="es-ES" sz="2200" dirty="0" smtClean="0">
                <a:solidFill>
                  <a:schemeClr val="accent1">
                    <a:lumMod val="75000"/>
                  </a:schemeClr>
                </a:solidFill>
              </a:rPr>
              <a:t>e) </a:t>
            </a:r>
            <a:r>
              <a:rPr lang="es-ES" sz="2200" dirty="0" smtClean="0">
                <a:solidFill>
                  <a:schemeClr val="tx2">
                    <a:lumMod val="50000"/>
                  </a:schemeClr>
                </a:solidFill>
              </a:rPr>
              <a:t>Miembros del Consejo Nacional de la Magistratura</a:t>
            </a:r>
          </a:p>
          <a:p>
            <a:pPr marL="274320" indent="-274320" algn="just" eaLnBrk="1" fontAlgn="auto" hangingPunct="1">
              <a:lnSpc>
                <a:spcPct val="80000"/>
              </a:lnSpc>
              <a:spcBef>
                <a:spcPts val="580"/>
              </a:spcBef>
              <a:spcAft>
                <a:spcPts val="0"/>
              </a:spcAft>
              <a:buFont typeface="Wingdings" pitchFamily="2" charset="2"/>
              <a:buNone/>
              <a:defRPr/>
            </a:pPr>
            <a:r>
              <a:rPr lang="es-ES" sz="2200" dirty="0" smtClean="0">
                <a:solidFill>
                  <a:schemeClr val="accent1">
                    <a:lumMod val="75000"/>
                  </a:schemeClr>
                </a:solidFill>
              </a:rPr>
              <a:t>f) </a:t>
            </a:r>
            <a:r>
              <a:rPr lang="es-ES" sz="2200" dirty="0" smtClean="0">
                <a:solidFill>
                  <a:schemeClr val="tx2">
                    <a:lumMod val="50000"/>
                  </a:schemeClr>
                </a:solidFill>
              </a:rPr>
              <a:t>Director General y miembros del Consejo  Directivo de la Academia de la Magistratura</a:t>
            </a:r>
          </a:p>
          <a:p>
            <a:pPr marL="274320" indent="-274320" algn="just" eaLnBrk="1" fontAlgn="auto" hangingPunct="1">
              <a:lnSpc>
                <a:spcPct val="80000"/>
              </a:lnSpc>
              <a:spcBef>
                <a:spcPts val="580"/>
              </a:spcBef>
              <a:spcAft>
                <a:spcPts val="0"/>
              </a:spcAft>
              <a:buFont typeface="Wingdings" pitchFamily="2" charset="2"/>
              <a:buNone/>
              <a:defRPr/>
            </a:pPr>
            <a:r>
              <a:rPr lang="es-ES" sz="2200" dirty="0" smtClean="0">
                <a:solidFill>
                  <a:schemeClr val="accent1">
                    <a:lumMod val="75000"/>
                  </a:schemeClr>
                </a:solidFill>
              </a:rPr>
              <a:t>g) </a:t>
            </a:r>
            <a:r>
              <a:rPr lang="es-ES" sz="2200" dirty="0" smtClean="0">
                <a:solidFill>
                  <a:schemeClr val="tx2">
                    <a:lumMod val="50000"/>
                  </a:schemeClr>
                </a:solidFill>
              </a:rPr>
              <a:t>Titulares,  adjuntos, presidentes y miembros de órganos colegiados de los organismos constitucionalmente autónomos.</a:t>
            </a:r>
          </a:p>
          <a:p>
            <a:pPr marL="274320" indent="-274320" algn="just" eaLnBrk="1" fontAlgn="auto" hangingPunct="1">
              <a:lnSpc>
                <a:spcPct val="80000"/>
              </a:lnSpc>
              <a:spcBef>
                <a:spcPts val="580"/>
              </a:spcBef>
              <a:spcAft>
                <a:spcPts val="0"/>
              </a:spcAft>
              <a:buFont typeface="Arial" pitchFamily="34" charset="0"/>
              <a:buNone/>
              <a:defRPr/>
            </a:pPr>
            <a:r>
              <a:rPr lang="es-ES" sz="2200" dirty="0" smtClean="0">
                <a:solidFill>
                  <a:schemeClr val="accent1">
                    <a:lumMod val="75000"/>
                  </a:schemeClr>
                </a:solidFill>
              </a:rPr>
              <a:t>h) </a:t>
            </a:r>
            <a:r>
              <a:rPr lang="es-ES" sz="2200" dirty="0" smtClean="0">
                <a:solidFill>
                  <a:schemeClr val="tx2">
                    <a:lumMod val="50000"/>
                  </a:schemeClr>
                </a:solidFill>
              </a:rPr>
              <a:t>Titulares,  adjuntos, presidentes y miembros de órganos colegiados de entidades que cuentan con disposición  expresa sobre la designación de sus funcionarios </a:t>
            </a:r>
          </a:p>
        </p:txBody>
      </p:sp>
      <p:sp>
        <p:nvSpPr>
          <p:cNvPr id="130054" name="Text Box 6"/>
          <p:cNvSpPr txBox="1">
            <a:spLocks noChangeArrowheads="1"/>
          </p:cNvSpPr>
          <p:nvPr/>
        </p:nvSpPr>
        <p:spPr bwMode="auto">
          <a:xfrm>
            <a:off x="357188" y="6429375"/>
            <a:ext cx="8353425" cy="244475"/>
          </a:xfrm>
          <a:prstGeom prst="rect">
            <a:avLst/>
          </a:prstGeom>
          <a:noFill/>
          <a:ln w="9525">
            <a:noFill/>
            <a:miter lim="800000"/>
            <a:headEnd/>
            <a:tailEnd/>
          </a:ln>
          <a:effectLst/>
        </p:spPr>
        <p:txBody>
          <a:bodyPr lIns="0" tIns="0" rIns="0" bIns="0">
            <a:spAutoFit/>
          </a:bodyPr>
          <a:lstStyle/>
          <a:p>
            <a:pPr algn="just">
              <a:spcBef>
                <a:spcPct val="50000"/>
              </a:spcBef>
              <a:defRPr/>
            </a:pPr>
            <a:r>
              <a:rPr lang="es-ES" sz="1600" b="1" dirty="0">
                <a:solidFill>
                  <a:schemeClr val="accent1">
                    <a:lumMod val="75000"/>
                  </a:schemeClr>
                </a:solidFill>
                <a:effectLst/>
                <a:latin typeface="+mj-lt"/>
              </a:rPr>
              <a:t>LSC, ART. 52, LITERAL B)</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214438" y="1857375"/>
            <a:ext cx="7313612" cy="4114800"/>
          </a:xfrm>
        </p:spPr>
        <p:txBody>
          <a:bodyPr/>
          <a:lstStyle/>
          <a:p>
            <a:pPr marL="274320" indent="-274320" algn="just" eaLnBrk="1" fontAlgn="auto" hangingPunct="1">
              <a:lnSpc>
                <a:spcPct val="80000"/>
              </a:lnSpc>
              <a:spcBef>
                <a:spcPts val="580"/>
              </a:spcBef>
              <a:spcAft>
                <a:spcPts val="0"/>
              </a:spcAft>
              <a:buFont typeface="Wingdings" pitchFamily="2" charset="2"/>
              <a:buNone/>
              <a:defRPr/>
            </a:pPr>
            <a:r>
              <a:rPr lang="es-ES" sz="2200" dirty="0" smtClean="0">
                <a:solidFill>
                  <a:schemeClr val="accent1">
                    <a:lumMod val="75000"/>
                  </a:schemeClr>
                </a:solidFill>
              </a:rPr>
              <a:t> i</a:t>
            </a:r>
            <a:r>
              <a:rPr lang="es-ES" sz="2200" dirty="0">
                <a:solidFill>
                  <a:schemeClr val="accent1">
                    <a:lumMod val="75000"/>
                  </a:schemeClr>
                </a:solidFill>
              </a:rPr>
              <a:t>) </a:t>
            </a:r>
            <a:r>
              <a:rPr lang="es-ES" sz="2200" dirty="0">
                <a:solidFill>
                  <a:schemeClr val="tx2">
                    <a:lumMod val="50000"/>
                  </a:schemeClr>
                </a:solidFill>
              </a:rPr>
              <a:t>Los Jueces que integren el Consejo Ejecutivo del Poder Judicial </a:t>
            </a:r>
          </a:p>
          <a:p>
            <a:pPr marL="274320" indent="-274320" algn="just" eaLnBrk="1" fontAlgn="auto" hangingPunct="1">
              <a:lnSpc>
                <a:spcPct val="80000"/>
              </a:lnSpc>
              <a:spcBef>
                <a:spcPts val="580"/>
              </a:spcBef>
              <a:spcAft>
                <a:spcPts val="0"/>
              </a:spcAft>
              <a:buFont typeface="Wingdings" pitchFamily="2" charset="2"/>
              <a:buNone/>
              <a:defRPr/>
            </a:pPr>
            <a:r>
              <a:rPr lang="es-ES" sz="2200" dirty="0">
                <a:solidFill>
                  <a:schemeClr val="accent1">
                    <a:lumMod val="75000"/>
                  </a:schemeClr>
                </a:solidFill>
              </a:rPr>
              <a:t>h) </a:t>
            </a:r>
            <a:r>
              <a:rPr lang="es-ES" sz="2200" dirty="0">
                <a:solidFill>
                  <a:schemeClr val="tx2">
                    <a:lumMod val="50000"/>
                  </a:schemeClr>
                </a:solidFill>
              </a:rPr>
              <a:t>Fiscal de la Nación del Ministerio Público.</a:t>
            </a:r>
          </a:p>
          <a:p>
            <a:pPr marL="274320" indent="-274320" algn="just" eaLnBrk="1" fontAlgn="auto" hangingPunct="1">
              <a:lnSpc>
                <a:spcPct val="80000"/>
              </a:lnSpc>
              <a:spcBef>
                <a:spcPts val="580"/>
              </a:spcBef>
              <a:spcAft>
                <a:spcPts val="0"/>
              </a:spcAft>
              <a:buFont typeface="Wingdings" pitchFamily="2" charset="2"/>
              <a:buNone/>
              <a:defRPr/>
            </a:pPr>
            <a:r>
              <a:rPr lang="es-ES" sz="2200" dirty="0">
                <a:solidFill>
                  <a:schemeClr val="accent1">
                    <a:lumMod val="75000"/>
                  </a:schemeClr>
                </a:solidFill>
              </a:rPr>
              <a:t>i ) </a:t>
            </a:r>
            <a:r>
              <a:rPr lang="es-ES" sz="2200" dirty="0">
                <a:solidFill>
                  <a:schemeClr val="tx2">
                    <a:lumMod val="50000"/>
                  </a:schemeClr>
                </a:solidFill>
              </a:rPr>
              <a:t>Presidente de la Corte Suprema </a:t>
            </a:r>
          </a:p>
          <a:p>
            <a:pPr marL="274320" indent="-274320" algn="just" eaLnBrk="1" fontAlgn="auto" hangingPunct="1">
              <a:lnSpc>
                <a:spcPct val="80000"/>
              </a:lnSpc>
              <a:spcBef>
                <a:spcPts val="580"/>
              </a:spcBef>
              <a:spcAft>
                <a:spcPts val="0"/>
              </a:spcAft>
              <a:buFont typeface="Wingdings" pitchFamily="2" charset="2"/>
              <a:buNone/>
              <a:defRPr/>
            </a:pPr>
            <a:r>
              <a:rPr lang="es-ES" sz="2200" dirty="0" smtClean="0">
                <a:solidFill>
                  <a:schemeClr val="accent1">
                    <a:lumMod val="75000"/>
                  </a:schemeClr>
                </a:solidFill>
              </a:rPr>
              <a:t> j</a:t>
            </a:r>
            <a:r>
              <a:rPr lang="es-ES" sz="2200" dirty="0">
                <a:solidFill>
                  <a:schemeClr val="accent1">
                    <a:lumMod val="75000"/>
                  </a:schemeClr>
                </a:solidFill>
              </a:rPr>
              <a:t>) </a:t>
            </a:r>
            <a:r>
              <a:rPr lang="es-ES" sz="2200" dirty="0">
                <a:solidFill>
                  <a:schemeClr val="tx2">
                    <a:lumMod val="50000"/>
                  </a:schemeClr>
                </a:solidFill>
              </a:rPr>
              <a:t>Rectores y Vicerrectores de las Universidades Públicas.</a:t>
            </a:r>
          </a:p>
          <a:p>
            <a:pPr marL="274320" indent="-274320" algn="just" eaLnBrk="1" fontAlgn="auto" hangingPunct="1">
              <a:lnSpc>
                <a:spcPct val="80000"/>
              </a:lnSpc>
              <a:spcBef>
                <a:spcPts val="580"/>
              </a:spcBef>
              <a:spcAft>
                <a:spcPts val="0"/>
              </a:spcAft>
              <a:buFont typeface="Wingdings" pitchFamily="2" charset="2"/>
              <a:buNone/>
              <a:defRPr/>
            </a:pPr>
            <a:r>
              <a:rPr lang="es-ES" sz="2200" dirty="0">
                <a:solidFill>
                  <a:schemeClr val="accent1">
                    <a:lumMod val="75000"/>
                  </a:schemeClr>
                </a:solidFill>
              </a:rPr>
              <a:t>k) </a:t>
            </a:r>
            <a:r>
              <a:rPr lang="es-ES" sz="2200" dirty="0">
                <a:solidFill>
                  <a:schemeClr val="tx2">
                    <a:lumMod val="50000"/>
                  </a:schemeClr>
                </a:solidFill>
              </a:rPr>
              <a:t>Titulares, adjuntos, presidente y miembros del consejo directivo de los organismos técnicos especializados y reguladores y tribunales administrativos</a:t>
            </a:r>
          </a:p>
          <a:p>
            <a:pPr marL="274320" indent="-274320" algn="just" eaLnBrk="1" fontAlgn="auto" hangingPunct="1">
              <a:lnSpc>
                <a:spcPct val="80000"/>
              </a:lnSpc>
              <a:spcBef>
                <a:spcPts val="580"/>
              </a:spcBef>
              <a:spcAft>
                <a:spcPts val="0"/>
              </a:spcAft>
              <a:buFont typeface="Wingdings" pitchFamily="2" charset="2"/>
              <a:buNone/>
              <a:defRPr/>
            </a:pPr>
            <a:r>
              <a:rPr lang="es-ES" sz="2200" dirty="0" smtClean="0">
                <a:solidFill>
                  <a:schemeClr val="tx2">
                    <a:lumMod val="50000"/>
                  </a:schemeClr>
                </a:solidFill>
              </a:rPr>
              <a:t> </a:t>
            </a:r>
            <a:r>
              <a:rPr lang="es-ES" sz="2200" dirty="0" smtClean="0">
                <a:solidFill>
                  <a:schemeClr val="accent1">
                    <a:lumMod val="75000"/>
                  </a:schemeClr>
                </a:solidFill>
              </a:rPr>
              <a:t>l</a:t>
            </a:r>
            <a:r>
              <a:rPr lang="es-ES" sz="2200" dirty="0">
                <a:solidFill>
                  <a:schemeClr val="accent1">
                    <a:lumMod val="75000"/>
                  </a:schemeClr>
                </a:solidFill>
              </a:rPr>
              <a:t>) </a:t>
            </a:r>
            <a:r>
              <a:rPr lang="es-ES" sz="2200" dirty="0" smtClean="0">
                <a:solidFill>
                  <a:schemeClr val="tx2">
                    <a:lumMod val="50000"/>
                  </a:schemeClr>
                </a:solidFill>
              </a:rPr>
              <a:t>Gobernadores</a:t>
            </a:r>
            <a:endParaRPr lang="es-ES" sz="2200" dirty="0">
              <a:solidFill>
                <a:schemeClr val="tx2">
                  <a:lumMod val="50000"/>
                </a:schemeClr>
              </a:solidFill>
            </a:endParaRPr>
          </a:p>
          <a:p>
            <a:pPr marL="274320" indent="-274320" algn="just" eaLnBrk="1" fontAlgn="auto" hangingPunct="1">
              <a:lnSpc>
                <a:spcPct val="80000"/>
              </a:lnSpc>
              <a:spcBef>
                <a:spcPts val="580"/>
              </a:spcBef>
              <a:spcAft>
                <a:spcPts val="0"/>
              </a:spcAft>
              <a:buFont typeface="Wingdings" pitchFamily="2" charset="2"/>
              <a:buNone/>
              <a:defRPr/>
            </a:pPr>
            <a:r>
              <a:rPr lang="es-ES" sz="2200" dirty="0" smtClean="0">
                <a:solidFill>
                  <a:schemeClr val="accent1">
                    <a:lumMod val="75000"/>
                  </a:schemeClr>
                </a:solidFill>
              </a:rPr>
              <a:t>m) </a:t>
            </a:r>
            <a:r>
              <a:rPr lang="es-ES" sz="2200" dirty="0" smtClean="0">
                <a:solidFill>
                  <a:schemeClr val="tx2">
                    <a:lumMod val="50000"/>
                  </a:schemeClr>
                </a:solidFill>
              </a:rPr>
              <a:t>Aquellos </a:t>
            </a:r>
            <a:r>
              <a:rPr lang="es-ES" sz="2200" dirty="0">
                <a:solidFill>
                  <a:schemeClr val="tx2">
                    <a:lumMod val="50000"/>
                  </a:schemeClr>
                </a:solidFill>
              </a:rPr>
              <a:t>señalados por norma con rango de ley, siempre que cumplan con lo dispuesto en los artículos 53 y 54 de la LSC. </a:t>
            </a:r>
          </a:p>
          <a:p>
            <a:pPr eaLnBrk="1" hangingPunct="1">
              <a:defRPr/>
            </a:pPr>
            <a:endParaRPr lang="es-PE" dirty="0" smtClean="0"/>
          </a:p>
        </p:txBody>
      </p:sp>
      <p:sp>
        <p:nvSpPr>
          <p:cNvPr id="4" name="Text Box 6"/>
          <p:cNvSpPr txBox="1">
            <a:spLocks noChangeArrowheads="1"/>
          </p:cNvSpPr>
          <p:nvPr/>
        </p:nvSpPr>
        <p:spPr bwMode="auto">
          <a:xfrm>
            <a:off x="357188" y="6429375"/>
            <a:ext cx="8353425" cy="244475"/>
          </a:xfrm>
          <a:prstGeom prst="rect">
            <a:avLst/>
          </a:prstGeom>
          <a:noFill/>
          <a:ln w="9525">
            <a:noFill/>
            <a:miter lim="800000"/>
            <a:headEnd/>
            <a:tailEnd/>
          </a:ln>
          <a:effectLst/>
        </p:spPr>
        <p:txBody>
          <a:bodyPr lIns="0" tIns="0" rIns="0" bIns="0">
            <a:spAutoFit/>
          </a:bodyPr>
          <a:lstStyle/>
          <a:p>
            <a:pPr algn="just">
              <a:spcBef>
                <a:spcPct val="50000"/>
              </a:spcBef>
              <a:defRPr/>
            </a:pPr>
            <a:r>
              <a:rPr lang="es-ES" sz="1600" b="1" dirty="0">
                <a:solidFill>
                  <a:schemeClr val="accent1">
                    <a:lumMod val="75000"/>
                  </a:schemeClr>
                </a:solidFill>
                <a:effectLst/>
                <a:latin typeface="+mj-lt"/>
              </a:rPr>
              <a:t>LSC, ART. 52, LITERAL B)</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214438" y="285750"/>
            <a:ext cx="7313612" cy="1143000"/>
          </a:xfrm>
        </p:spPr>
        <p:txBody>
          <a:bodyPr/>
          <a:lstStyle/>
          <a:p>
            <a:pPr eaLnBrk="1" hangingPunct="1">
              <a:defRPr/>
            </a:pPr>
            <a:r>
              <a:rPr lang="es-PE" b="1" dirty="0" smtClean="0">
                <a:solidFill>
                  <a:schemeClr val="accent1">
                    <a:lumMod val="75000"/>
                  </a:schemeClr>
                </a:solidFill>
              </a:rPr>
              <a:t/>
            </a:r>
            <a:br>
              <a:rPr lang="es-PE" b="1" dirty="0" smtClean="0">
                <a:solidFill>
                  <a:schemeClr val="accent1">
                    <a:lumMod val="75000"/>
                  </a:schemeClr>
                </a:solidFill>
              </a:rPr>
            </a:br>
            <a:r>
              <a:rPr lang="es-PE" sz="2500" b="1" dirty="0" smtClean="0">
                <a:solidFill>
                  <a:schemeClr val="accent1">
                    <a:lumMod val="75000"/>
                  </a:schemeClr>
                </a:solidFill>
              </a:rPr>
              <a:t>ANTECEDENTES LEGISLATIVOS</a:t>
            </a:r>
            <a:endParaRPr lang="es-PE" sz="2500" dirty="0" smtClean="0"/>
          </a:p>
        </p:txBody>
      </p:sp>
      <p:graphicFrame>
        <p:nvGraphicFramePr>
          <p:cNvPr id="6" name="5 Diagrama"/>
          <p:cNvGraphicFramePr/>
          <p:nvPr/>
        </p:nvGraphicFramePr>
        <p:xfrm>
          <a:off x="1142976" y="1785926"/>
          <a:ext cx="7572428"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a:xfrm>
            <a:off x="1214438" y="285750"/>
            <a:ext cx="7313612" cy="1143000"/>
          </a:xfrm>
        </p:spPr>
        <p:txBody>
          <a:bodyPr rtlCol="0">
            <a:normAutofit/>
          </a:bodyPr>
          <a:lstStyle/>
          <a:p>
            <a:pPr eaLnBrk="1" fontAlgn="auto" hangingPunct="1">
              <a:spcAft>
                <a:spcPts val="0"/>
              </a:spcAft>
              <a:defRPr/>
            </a:pPr>
            <a:r>
              <a:rPr lang="es-PE" sz="2500" b="1" dirty="0" smtClean="0">
                <a:solidFill>
                  <a:schemeClr val="accent1">
                    <a:lumMod val="75000"/>
                  </a:schemeClr>
                </a:solidFill>
              </a:rPr>
              <a:t>3) FUNCIONARIO PÚBLICO DE LIBRE DESIGNACIÓN  Y REMOCIÓN</a:t>
            </a:r>
            <a:endParaRPr lang="es-ES" sz="2500" b="1" dirty="0" smtClean="0">
              <a:solidFill>
                <a:schemeClr val="accent1">
                  <a:lumMod val="75000"/>
                </a:schemeClr>
              </a:solidFill>
            </a:endParaRPr>
          </a:p>
        </p:txBody>
      </p:sp>
      <p:sp>
        <p:nvSpPr>
          <p:cNvPr id="15363" name="Rectangle 3"/>
          <p:cNvSpPr>
            <a:spLocks noGrp="1" noChangeArrowheads="1"/>
          </p:cNvSpPr>
          <p:nvPr>
            <p:ph sz="half" idx="4294967295"/>
          </p:nvPr>
        </p:nvSpPr>
        <p:spPr>
          <a:xfrm>
            <a:off x="1285875" y="1857375"/>
            <a:ext cx="3579813" cy="4114800"/>
          </a:xfrm>
        </p:spPr>
        <p:txBody>
          <a:bodyPr>
            <a:normAutofit/>
          </a:bodyPr>
          <a:lstStyle/>
          <a:p>
            <a:pPr marL="0" indent="0" algn="just" eaLnBrk="1" fontAlgn="auto" hangingPunct="1">
              <a:lnSpc>
                <a:spcPct val="80000"/>
              </a:lnSpc>
              <a:spcBef>
                <a:spcPts val="580"/>
              </a:spcBef>
              <a:spcAft>
                <a:spcPts val="0"/>
              </a:spcAft>
              <a:buFont typeface="Wingdings" pitchFamily="2" charset="2"/>
              <a:buNone/>
              <a:defRPr/>
            </a:pPr>
            <a:r>
              <a:rPr lang="es-ES" sz="2200" dirty="0" smtClean="0">
                <a:solidFill>
                  <a:schemeClr val="tx2">
                    <a:lumMod val="50000"/>
                  </a:schemeClr>
                </a:solidFill>
              </a:rPr>
              <a:t>Es aquel cuyo acceso al Servicio Civil se realiza por libre decisión del funcionario público que lo designa, basada en la confianza para realizar funciones de naturaleza política, normativa y administrativa.</a:t>
            </a:r>
          </a:p>
        </p:txBody>
      </p:sp>
      <p:sp>
        <p:nvSpPr>
          <p:cNvPr id="129028" name="Text Box 4"/>
          <p:cNvSpPr txBox="1">
            <a:spLocks noChangeArrowheads="1"/>
          </p:cNvSpPr>
          <p:nvPr/>
        </p:nvSpPr>
        <p:spPr bwMode="auto">
          <a:xfrm>
            <a:off x="539750" y="6381750"/>
            <a:ext cx="8353425" cy="244475"/>
          </a:xfrm>
          <a:prstGeom prst="rect">
            <a:avLst/>
          </a:prstGeom>
          <a:noFill/>
          <a:ln w="9525">
            <a:noFill/>
            <a:miter lim="800000"/>
            <a:headEnd/>
            <a:tailEnd/>
          </a:ln>
          <a:effectLst/>
        </p:spPr>
        <p:txBody>
          <a:bodyPr lIns="0" tIns="0" rIns="0" bIns="0">
            <a:spAutoFit/>
          </a:bodyPr>
          <a:lstStyle/>
          <a:p>
            <a:pPr algn="just">
              <a:spcBef>
                <a:spcPct val="50000"/>
              </a:spcBef>
              <a:defRPr/>
            </a:pPr>
            <a:r>
              <a:rPr lang="es-PE" sz="1600" b="1" dirty="0">
                <a:solidFill>
                  <a:schemeClr val="accent1">
                    <a:lumMod val="75000"/>
                  </a:schemeClr>
                </a:solidFill>
                <a:effectLst/>
                <a:latin typeface="+mj-lt"/>
              </a:rPr>
              <a:t>LSC, ART. 52, LITERAL C)</a:t>
            </a:r>
            <a:endParaRPr lang="es-ES" sz="1600" b="1" dirty="0">
              <a:solidFill>
                <a:schemeClr val="accent1">
                  <a:lumMod val="75000"/>
                </a:schemeClr>
              </a:solidFill>
              <a:effectLst/>
              <a:latin typeface="+mj-lt"/>
            </a:endParaRPr>
          </a:p>
        </p:txBody>
      </p:sp>
      <p:pic>
        <p:nvPicPr>
          <p:cNvPr id="22534" name="Picture 6" descr="Personas dándose la mano"/>
          <p:cNvPicPr>
            <a:picLocks noChangeAspect="1" noChangeArrowheads="1"/>
          </p:cNvPicPr>
          <p:nvPr/>
        </p:nvPicPr>
        <p:blipFill>
          <a:blip r:embed="rId2"/>
          <a:srcRect/>
          <a:stretch>
            <a:fillRect/>
          </a:stretch>
        </p:blipFill>
        <p:spPr bwMode="auto">
          <a:xfrm>
            <a:off x="5286380" y="2000240"/>
            <a:ext cx="3043241" cy="4152917"/>
          </a:xfrm>
          <a:prstGeom prst="rect">
            <a:avLst/>
          </a:prstGeom>
          <a:noFill/>
          <a:ln>
            <a:solidFill>
              <a:schemeClr val="accent1">
                <a:lumMod val="50000"/>
              </a:schemeClr>
            </a:solidFill>
          </a:ln>
          <a:scene3d>
            <a:camera prst="isometricOffAxis2Left"/>
            <a:lightRig rig="threePt" dir="t"/>
          </a:scene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1143000" y="1857375"/>
            <a:ext cx="7429500" cy="4071938"/>
          </a:xfrm>
        </p:spPr>
        <p:txBody>
          <a:bodyPr>
            <a:normAutofit/>
          </a:bodyPr>
          <a:lstStyle/>
          <a:p>
            <a:pPr marL="274320" indent="-274320" algn="just" eaLnBrk="1" fontAlgn="auto" hangingPunct="1">
              <a:lnSpc>
                <a:spcPct val="80000"/>
              </a:lnSpc>
              <a:spcBef>
                <a:spcPts val="580"/>
              </a:spcBef>
              <a:spcAft>
                <a:spcPts val="0"/>
              </a:spcAft>
              <a:buFont typeface="Wingdings" pitchFamily="2" charset="2"/>
              <a:buNone/>
              <a:defRPr/>
            </a:pPr>
            <a:r>
              <a:rPr lang="es-ES" sz="2200" dirty="0" smtClean="0">
                <a:solidFill>
                  <a:schemeClr val="accent1">
                    <a:lumMod val="75000"/>
                  </a:schemeClr>
                </a:solidFill>
              </a:rPr>
              <a:t>a)</a:t>
            </a:r>
            <a:r>
              <a:rPr lang="es-ES" sz="2200" dirty="0" smtClean="0">
                <a:solidFill>
                  <a:schemeClr val="tx2">
                    <a:lumMod val="50000"/>
                  </a:schemeClr>
                </a:solidFill>
              </a:rPr>
              <a:t> Ministros de Estado</a:t>
            </a:r>
          </a:p>
          <a:p>
            <a:pPr marL="274320" indent="-274320" algn="just" eaLnBrk="1" fontAlgn="auto" hangingPunct="1">
              <a:lnSpc>
                <a:spcPct val="80000"/>
              </a:lnSpc>
              <a:spcBef>
                <a:spcPts val="580"/>
              </a:spcBef>
              <a:spcAft>
                <a:spcPts val="0"/>
              </a:spcAft>
              <a:buFont typeface="Wingdings" pitchFamily="2" charset="2"/>
              <a:buNone/>
              <a:defRPr/>
            </a:pPr>
            <a:r>
              <a:rPr lang="es-ES" sz="2200" dirty="0" smtClean="0">
                <a:solidFill>
                  <a:schemeClr val="accent1">
                    <a:lumMod val="75000"/>
                  </a:schemeClr>
                </a:solidFill>
              </a:rPr>
              <a:t>b)</a:t>
            </a:r>
            <a:r>
              <a:rPr lang="es-ES" sz="2200" dirty="0" smtClean="0">
                <a:solidFill>
                  <a:schemeClr val="tx2">
                    <a:lumMod val="50000"/>
                  </a:schemeClr>
                </a:solidFill>
              </a:rPr>
              <a:t> Vice Ministros</a:t>
            </a:r>
          </a:p>
          <a:p>
            <a:pPr marL="274320" indent="-274320" algn="just" eaLnBrk="1" fontAlgn="auto" hangingPunct="1">
              <a:lnSpc>
                <a:spcPct val="80000"/>
              </a:lnSpc>
              <a:spcBef>
                <a:spcPts val="580"/>
              </a:spcBef>
              <a:spcAft>
                <a:spcPts val="0"/>
              </a:spcAft>
              <a:buFont typeface="Wingdings" pitchFamily="2" charset="2"/>
              <a:buNone/>
              <a:defRPr/>
            </a:pPr>
            <a:r>
              <a:rPr lang="es-ES" sz="2200" dirty="0" smtClean="0">
                <a:solidFill>
                  <a:schemeClr val="accent1">
                    <a:lumMod val="75000"/>
                  </a:schemeClr>
                </a:solidFill>
              </a:rPr>
              <a:t>c)</a:t>
            </a:r>
            <a:r>
              <a:rPr lang="es-ES" sz="2200" dirty="0" smtClean="0">
                <a:solidFill>
                  <a:schemeClr val="tx2">
                    <a:lumMod val="50000"/>
                  </a:schemeClr>
                </a:solidFill>
              </a:rPr>
              <a:t> Secretarios Generales de Ministros y aquellos que por ley expresa tengan igual jerarquía</a:t>
            </a:r>
          </a:p>
          <a:p>
            <a:pPr marL="274320" indent="-274320" algn="just" eaLnBrk="1" fontAlgn="auto" hangingPunct="1">
              <a:lnSpc>
                <a:spcPct val="80000"/>
              </a:lnSpc>
              <a:spcBef>
                <a:spcPts val="580"/>
              </a:spcBef>
              <a:spcAft>
                <a:spcPts val="0"/>
              </a:spcAft>
              <a:buFont typeface="Wingdings" pitchFamily="2" charset="2"/>
              <a:buNone/>
              <a:defRPr/>
            </a:pPr>
            <a:r>
              <a:rPr lang="es-ES" sz="2200" dirty="0" smtClean="0">
                <a:solidFill>
                  <a:schemeClr val="accent1">
                    <a:lumMod val="75000"/>
                  </a:schemeClr>
                </a:solidFill>
              </a:rPr>
              <a:t>d) </a:t>
            </a:r>
            <a:r>
              <a:rPr lang="es-ES" sz="2200" dirty="0" smtClean="0">
                <a:solidFill>
                  <a:schemeClr val="tx2">
                    <a:lumMod val="50000"/>
                  </a:schemeClr>
                </a:solidFill>
              </a:rPr>
              <a:t>Titulares, Adjuntos, presidentes y miembros de los órganos  colegiados de libre designación y remoción</a:t>
            </a:r>
          </a:p>
          <a:p>
            <a:pPr marL="274320" indent="-274320" algn="just" eaLnBrk="1" fontAlgn="auto" hangingPunct="1">
              <a:lnSpc>
                <a:spcPct val="80000"/>
              </a:lnSpc>
              <a:spcBef>
                <a:spcPts val="580"/>
              </a:spcBef>
              <a:spcAft>
                <a:spcPts val="0"/>
              </a:spcAft>
              <a:buFont typeface="Wingdings" pitchFamily="2" charset="2"/>
              <a:buNone/>
              <a:defRPr/>
            </a:pPr>
            <a:r>
              <a:rPr lang="es-ES" sz="2200" dirty="0" smtClean="0">
                <a:solidFill>
                  <a:schemeClr val="accent1">
                    <a:lumMod val="75000"/>
                  </a:schemeClr>
                </a:solidFill>
              </a:rPr>
              <a:t>e)  </a:t>
            </a:r>
            <a:r>
              <a:rPr lang="es-ES" sz="2200" dirty="0" smtClean="0">
                <a:solidFill>
                  <a:schemeClr val="tx2">
                    <a:lumMod val="50000"/>
                  </a:schemeClr>
                </a:solidFill>
              </a:rPr>
              <a:t>Gerente General del Gobierno Regional</a:t>
            </a:r>
          </a:p>
          <a:p>
            <a:pPr marL="274320" indent="-274320" algn="just" eaLnBrk="1" fontAlgn="auto" hangingPunct="1">
              <a:lnSpc>
                <a:spcPct val="80000"/>
              </a:lnSpc>
              <a:spcBef>
                <a:spcPts val="580"/>
              </a:spcBef>
              <a:spcAft>
                <a:spcPts val="0"/>
              </a:spcAft>
              <a:buFont typeface="Wingdings" pitchFamily="2" charset="2"/>
              <a:buNone/>
              <a:defRPr/>
            </a:pPr>
            <a:r>
              <a:rPr lang="es-ES" sz="2200" dirty="0" smtClean="0">
                <a:solidFill>
                  <a:schemeClr val="accent1">
                    <a:lumMod val="75000"/>
                  </a:schemeClr>
                </a:solidFill>
              </a:rPr>
              <a:t> f)  </a:t>
            </a:r>
            <a:r>
              <a:rPr lang="es-ES" sz="2200" dirty="0" smtClean="0">
                <a:solidFill>
                  <a:schemeClr val="tx2">
                    <a:lumMod val="50000"/>
                  </a:schemeClr>
                </a:solidFill>
              </a:rPr>
              <a:t>Gerente Municipal</a:t>
            </a:r>
          </a:p>
          <a:p>
            <a:pPr marL="274320" indent="-274320" algn="just" eaLnBrk="1" fontAlgn="auto" hangingPunct="1">
              <a:lnSpc>
                <a:spcPct val="80000"/>
              </a:lnSpc>
              <a:spcBef>
                <a:spcPts val="580"/>
              </a:spcBef>
              <a:spcAft>
                <a:spcPts val="0"/>
              </a:spcAft>
              <a:buFont typeface="Wingdings" pitchFamily="2" charset="2"/>
              <a:buNone/>
              <a:defRPr/>
            </a:pPr>
            <a:endParaRPr lang="es-ES" sz="2200" dirty="0" smtClean="0"/>
          </a:p>
        </p:txBody>
      </p:sp>
      <p:sp>
        <p:nvSpPr>
          <p:cNvPr id="131078" name="Text Box 6"/>
          <p:cNvSpPr txBox="1">
            <a:spLocks noChangeArrowheads="1"/>
          </p:cNvSpPr>
          <p:nvPr/>
        </p:nvSpPr>
        <p:spPr bwMode="auto">
          <a:xfrm>
            <a:off x="571500" y="6286500"/>
            <a:ext cx="8353425" cy="244475"/>
          </a:xfrm>
          <a:prstGeom prst="rect">
            <a:avLst/>
          </a:prstGeom>
          <a:noFill/>
          <a:ln w="9525">
            <a:noFill/>
            <a:miter lim="800000"/>
            <a:headEnd/>
            <a:tailEnd/>
          </a:ln>
          <a:effectLst/>
        </p:spPr>
        <p:txBody>
          <a:bodyPr lIns="0" tIns="0" rIns="0" bIns="0">
            <a:spAutoFit/>
          </a:bodyPr>
          <a:lstStyle/>
          <a:p>
            <a:pPr algn="just">
              <a:spcBef>
                <a:spcPct val="50000"/>
              </a:spcBef>
              <a:defRPr/>
            </a:pPr>
            <a:r>
              <a:rPr lang="es-PE" sz="1600" b="1" dirty="0">
                <a:solidFill>
                  <a:schemeClr val="accent1">
                    <a:lumMod val="75000"/>
                  </a:schemeClr>
                </a:solidFill>
                <a:effectLst/>
                <a:latin typeface="+mn-lt"/>
              </a:rPr>
              <a:t>LSC, ART. 52, LITERAL C)</a:t>
            </a:r>
            <a:endParaRPr lang="es-ES" sz="1600" b="1" dirty="0">
              <a:solidFill>
                <a:schemeClr val="accent1">
                  <a:lumMod val="75000"/>
                </a:schemeClr>
              </a:solidFill>
              <a:effectLst/>
              <a:latin typeface="+mn-lt"/>
            </a:endParaRPr>
          </a:p>
        </p:txBody>
      </p:sp>
      <p:sp>
        <p:nvSpPr>
          <p:cNvPr id="5" name="4 Título"/>
          <p:cNvSpPr>
            <a:spLocks noGrp="1"/>
          </p:cNvSpPr>
          <p:nvPr>
            <p:ph type="title"/>
          </p:nvPr>
        </p:nvSpPr>
        <p:spPr>
          <a:xfrm>
            <a:off x="1071563" y="642938"/>
            <a:ext cx="7612062" cy="587375"/>
          </a:xfrm>
        </p:spPr>
        <p:txBody>
          <a:bodyPr/>
          <a:lstStyle/>
          <a:p>
            <a:pPr eaLnBrk="1" hangingPunct="1">
              <a:defRPr/>
            </a:pPr>
            <a:r>
              <a:rPr lang="es-ES" sz="2400" dirty="0" smtClean="0">
                <a:solidFill>
                  <a:schemeClr val="tx2">
                    <a:lumMod val="50000"/>
                  </a:schemeClr>
                </a:solidFill>
              </a:rPr>
              <a:t>Son funcionarios públicos de libre designación  y remoción:</a:t>
            </a:r>
            <a:endParaRPr lang="es-PE"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Título"/>
          <p:cNvSpPr>
            <a:spLocks noGrp="1"/>
          </p:cNvSpPr>
          <p:nvPr>
            <p:ph type="title"/>
          </p:nvPr>
        </p:nvSpPr>
        <p:spPr>
          <a:xfrm>
            <a:off x="1071563" y="428625"/>
            <a:ext cx="7772400" cy="989013"/>
          </a:xfrm>
        </p:spPr>
        <p:txBody>
          <a:bodyPr>
            <a:noAutofit/>
          </a:bodyPr>
          <a:lstStyle/>
          <a:p>
            <a:pPr algn="just" eaLnBrk="1" fontAlgn="auto" hangingPunct="1">
              <a:spcAft>
                <a:spcPts val="0"/>
              </a:spcAft>
              <a:defRPr/>
            </a:pPr>
            <a:r>
              <a:rPr lang="es-PE" sz="2500" b="1" dirty="0" smtClean="0">
                <a:solidFill>
                  <a:schemeClr val="accent1">
                    <a:lumMod val="75000"/>
                  </a:schemeClr>
                </a:solidFill>
              </a:rPr>
              <a:t>REQUISITOS MÍNIMOS PARA SER FUNCIONARIOS DE LIBRE DESIGNACIÓN O REMOCIÓN</a:t>
            </a:r>
          </a:p>
        </p:txBody>
      </p:sp>
      <p:sp>
        <p:nvSpPr>
          <p:cNvPr id="18435" name="11 Marcador de contenido"/>
          <p:cNvSpPr>
            <a:spLocks noGrp="1"/>
          </p:cNvSpPr>
          <p:nvPr>
            <p:ph idx="1"/>
          </p:nvPr>
        </p:nvSpPr>
        <p:spPr>
          <a:xfrm>
            <a:off x="500063" y="6143625"/>
            <a:ext cx="1500187" cy="500063"/>
          </a:xfrm>
        </p:spPr>
        <p:txBody>
          <a:bodyPr>
            <a:normAutofit/>
          </a:bodyPr>
          <a:lstStyle/>
          <a:p>
            <a:pPr marL="274320" indent="-274320" eaLnBrk="1" fontAlgn="auto" hangingPunct="1">
              <a:spcBef>
                <a:spcPts val="580"/>
              </a:spcBef>
              <a:spcAft>
                <a:spcPts val="0"/>
              </a:spcAft>
              <a:buFont typeface="Arial" charset="0"/>
              <a:buNone/>
              <a:defRPr/>
            </a:pPr>
            <a:r>
              <a:rPr lang="es-PE" sz="1800" b="1" dirty="0" smtClean="0">
                <a:solidFill>
                  <a:schemeClr val="accent1">
                    <a:lumMod val="75000"/>
                  </a:schemeClr>
                </a:solidFill>
              </a:rPr>
              <a:t>LSC, ART. 54</a:t>
            </a:r>
          </a:p>
        </p:txBody>
      </p:sp>
      <p:graphicFrame>
        <p:nvGraphicFramePr>
          <p:cNvPr id="10" name="9 Diagrama"/>
          <p:cNvGraphicFramePr/>
          <p:nvPr/>
        </p:nvGraphicFramePr>
        <p:xfrm>
          <a:off x="928662" y="2357430"/>
          <a:ext cx="7643866" cy="2857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714375" y="357188"/>
            <a:ext cx="8429625" cy="1071562"/>
          </a:xfrm>
        </p:spPr>
        <p:txBody>
          <a:bodyPr>
            <a:noAutofit/>
          </a:bodyPr>
          <a:lstStyle/>
          <a:p>
            <a:pPr eaLnBrk="1" fontAlgn="auto" hangingPunct="1">
              <a:spcAft>
                <a:spcPts val="0"/>
              </a:spcAft>
              <a:defRPr/>
            </a:pPr>
            <a:r>
              <a:rPr lang="es-PE" sz="2500" b="1" dirty="0" smtClean="0">
                <a:solidFill>
                  <a:schemeClr val="accent1">
                    <a:lumMod val="75000"/>
                  </a:schemeClr>
                </a:solidFill>
              </a:rPr>
              <a:t>CAUSALES DE TERMINACIÓN DE LA CONDICIÓN  DE FUNCIONARIO PÚBLICO DE LIBRE DESIGNACIÓN O REMOCIÓN  </a:t>
            </a:r>
          </a:p>
        </p:txBody>
      </p:sp>
      <p:sp>
        <p:nvSpPr>
          <p:cNvPr id="3" name="2 Marcador de contenido"/>
          <p:cNvSpPr>
            <a:spLocks noGrp="1"/>
          </p:cNvSpPr>
          <p:nvPr>
            <p:ph idx="1"/>
          </p:nvPr>
        </p:nvSpPr>
        <p:spPr>
          <a:xfrm>
            <a:off x="928688" y="1785938"/>
            <a:ext cx="7615237" cy="5072062"/>
          </a:xfrm>
        </p:spPr>
        <p:txBody>
          <a:bodyPr>
            <a:normAutofit/>
          </a:bodyPr>
          <a:lstStyle/>
          <a:p>
            <a:pPr marL="274320" indent="-274320" algn="just" eaLnBrk="1" fontAlgn="auto" hangingPunct="1">
              <a:spcBef>
                <a:spcPts val="580"/>
              </a:spcBef>
              <a:spcAft>
                <a:spcPts val="0"/>
              </a:spcAft>
              <a:buClr>
                <a:schemeClr val="accent1">
                  <a:lumMod val="50000"/>
                </a:schemeClr>
              </a:buClr>
              <a:buFont typeface="Wingdings 2"/>
              <a:buNone/>
              <a:defRPr/>
            </a:pPr>
            <a:r>
              <a:rPr lang="es-PE" dirty="0" smtClean="0">
                <a:solidFill>
                  <a:schemeClr val="tx2">
                    <a:lumMod val="50000"/>
                  </a:schemeClr>
                </a:solidFill>
              </a:rPr>
              <a:t>	</a:t>
            </a:r>
            <a:r>
              <a:rPr lang="es-PE" sz="2200" dirty="0" smtClean="0">
                <a:solidFill>
                  <a:schemeClr val="tx2">
                    <a:lumMod val="50000"/>
                  </a:schemeClr>
                </a:solidFill>
              </a:rPr>
              <a:t>Sin perjuicio de las causales de extinción establecidas en el artículo 49 de la LSC, la designación adicionalmente concluye por:</a:t>
            </a:r>
          </a:p>
          <a:p>
            <a:pPr marL="274320" indent="-274320" algn="just" eaLnBrk="1" fontAlgn="auto" hangingPunct="1">
              <a:spcBef>
                <a:spcPts val="580"/>
              </a:spcBef>
              <a:spcAft>
                <a:spcPts val="0"/>
              </a:spcAft>
              <a:buClr>
                <a:schemeClr val="accent1">
                  <a:lumMod val="50000"/>
                </a:schemeClr>
              </a:buClr>
              <a:buFont typeface="Wingdings 2"/>
              <a:buNone/>
              <a:defRPr/>
            </a:pPr>
            <a:endParaRPr lang="es-PE" sz="2200" dirty="0" smtClean="0">
              <a:solidFill>
                <a:schemeClr val="tx2">
                  <a:lumMod val="50000"/>
                </a:schemeClr>
              </a:solidFill>
            </a:endParaRPr>
          </a:p>
          <a:p>
            <a:pPr marL="514350" indent="-514350" algn="just" eaLnBrk="1" fontAlgn="auto" hangingPunct="1">
              <a:spcBef>
                <a:spcPts val="580"/>
              </a:spcBef>
              <a:spcAft>
                <a:spcPts val="0"/>
              </a:spcAft>
              <a:buClr>
                <a:schemeClr val="accent1">
                  <a:lumMod val="50000"/>
                </a:schemeClr>
              </a:buClr>
              <a:buSzPct val="85000"/>
              <a:buFont typeface="+mj-lt"/>
              <a:buAutoNum type="alphaLcParenR"/>
              <a:defRPr/>
            </a:pPr>
            <a:r>
              <a:rPr lang="es-PE" sz="2200" dirty="0" smtClean="0">
                <a:solidFill>
                  <a:schemeClr val="tx2">
                    <a:lumMod val="50000"/>
                  </a:schemeClr>
                </a:solidFill>
              </a:rPr>
              <a:t>Cumplimiento del plazo de designación.</a:t>
            </a:r>
          </a:p>
          <a:p>
            <a:pPr marL="514350" indent="-514350" algn="just" eaLnBrk="1" fontAlgn="auto" hangingPunct="1">
              <a:spcBef>
                <a:spcPts val="580"/>
              </a:spcBef>
              <a:spcAft>
                <a:spcPts val="0"/>
              </a:spcAft>
              <a:buClr>
                <a:schemeClr val="accent1">
                  <a:lumMod val="50000"/>
                </a:schemeClr>
              </a:buClr>
              <a:buSzPct val="85000"/>
              <a:buFont typeface="+mj-lt"/>
              <a:buAutoNum type="alphaLcParenR"/>
              <a:defRPr/>
            </a:pPr>
            <a:r>
              <a:rPr lang="es-PE" sz="2200" dirty="0" smtClean="0">
                <a:solidFill>
                  <a:schemeClr val="tx2">
                    <a:lumMod val="50000"/>
                  </a:schemeClr>
                </a:solidFill>
              </a:rPr>
              <a:t>Pérdida de la confianza o decisión unilateral de la autoridad que lo designó.</a:t>
            </a:r>
          </a:p>
          <a:p>
            <a:pPr marL="514350" indent="-514350" eaLnBrk="1" fontAlgn="auto" hangingPunct="1">
              <a:spcBef>
                <a:spcPts val="580"/>
              </a:spcBef>
              <a:spcAft>
                <a:spcPts val="0"/>
              </a:spcAft>
              <a:buFont typeface="Arial" charset="0"/>
              <a:buNone/>
              <a:defRPr/>
            </a:pPr>
            <a:endParaRPr lang="es-PE" dirty="0" smtClean="0"/>
          </a:p>
          <a:p>
            <a:pPr marL="514350" indent="-514350" eaLnBrk="1" fontAlgn="auto" hangingPunct="1">
              <a:spcBef>
                <a:spcPts val="580"/>
              </a:spcBef>
              <a:spcAft>
                <a:spcPts val="0"/>
              </a:spcAft>
              <a:buFont typeface="Arial" charset="0"/>
              <a:buNone/>
              <a:defRPr/>
            </a:pPr>
            <a:endParaRPr lang="es-PE" dirty="0" smtClean="0"/>
          </a:p>
          <a:p>
            <a:pPr marL="514350" indent="-514350" eaLnBrk="1" fontAlgn="auto" hangingPunct="1">
              <a:spcBef>
                <a:spcPts val="580"/>
              </a:spcBef>
              <a:spcAft>
                <a:spcPts val="0"/>
              </a:spcAft>
              <a:buFont typeface="Arial" charset="0"/>
              <a:buNone/>
              <a:defRPr/>
            </a:pPr>
            <a:endParaRPr lang="es-PE" dirty="0" smtClean="0"/>
          </a:p>
          <a:p>
            <a:pPr marL="514350" indent="-514350" eaLnBrk="1" fontAlgn="auto" hangingPunct="1">
              <a:spcBef>
                <a:spcPts val="580"/>
              </a:spcBef>
              <a:spcAft>
                <a:spcPts val="0"/>
              </a:spcAft>
              <a:buFont typeface="Arial" charset="0"/>
              <a:buNone/>
              <a:defRPr/>
            </a:pPr>
            <a:endParaRPr lang="es-PE" dirty="0" smtClean="0"/>
          </a:p>
          <a:p>
            <a:pPr marL="514350" indent="-514350" eaLnBrk="1" fontAlgn="auto" hangingPunct="1">
              <a:spcBef>
                <a:spcPts val="580"/>
              </a:spcBef>
              <a:spcAft>
                <a:spcPts val="0"/>
              </a:spcAft>
              <a:buFont typeface="Arial" charset="0"/>
              <a:buNone/>
              <a:defRPr/>
            </a:pPr>
            <a:r>
              <a:rPr lang="es-PE" sz="1800" b="1" dirty="0" smtClean="0">
                <a:solidFill>
                  <a:schemeClr val="accent1">
                    <a:lumMod val="75000"/>
                  </a:schemeClr>
                </a:solidFill>
              </a:rPr>
              <a:t>LSC, ART. 55</a:t>
            </a:r>
            <a:endParaRPr lang="es-PE" sz="18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0" y="2286000"/>
            <a:ext cx="7313613" cy="1143000"/>
          </a:xfrm>
        </p:spPr>
        <p:txBody>
          <a:bodyPr/>
          <a:lstStyle/>
          <a:p>
            <a:pPr algn="ctr" eaLnBrk="1" hangingPunct="1">
              <a:defRPr/>
            </a:pPr>
            <a:r>
              <a:rPr lang="es-PE" sz="3000" b="1" u="sng" dirty="0" smtClean="0">
                <a:solidFill>
                  <a:schemeClr val="accent1">
                    <a:lumMod val="75000"/>
                  </a:schemeClr>
                </a:solidFill>
              </a:rPr>
              <a:t>B. LOS DIRECTIVOS PÚBLICOS</a:t>
            </a:r>
            <a:endParaRPr lang="es-PE" sz="3000" u="sng"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1370013" y="785813"/>
            <a:ext cx="7313612" cy="658812"/>
          </a:xfrm>
        </p:spPr>
        <p:txBody>
          <a:bodyPr>
            <a:normAutofit/>
          </a:bodyPr>
          <a:lstStyle/>
          <a:p>
            <a:pPr eaLnBrk="1" fontAlgn="auto" hangingPunct="1">
              <a:spcAft>
                <a:spcPts val="0"/>
              </a:spcAft>
              <a:defRPr/>
            </a:pPr>
            <a:r>
              <a:rPr lang="es-PE" sz="2500" b="1" dirty="0" smtClean="0">
                <a:solidFill>
                  <a:schemeClr val="accent1">
                    <a:lumMod val="75000"/>
                  </a:schemeClr>
                </a:solidFill>
              </a:rPr>
              <a:t>DEFINICIÓN</a:t>
            </a:r>
          </a:p>
        </p:txBody>
      </p:sp>
      <p:sp>
        <p:nvSpPr>
          <p:cNvPr id="21507" name="2 Marcador de contenido"/>
          <p:cNvSpPr>
            <a:spLocks noGrp="1"/>
          </p:cNvSpPr>
          <p:nvPr>
            <p:ph idx="1"/>
          </p:nvPr>
        </p:nvSpPr>
        <p:spPr>
          <a:xfrm>
            <a:off x="1071563" y="1785938"/>
            <a:ext cx="7586662" cy="4929187"/>
          </a:xfrm>
        </p:spPr>
        <p:txBody>
          <a:bodyPr>
            <a:normAutofit fontScale="92500" lnSpcReduction="10000"/>
          </a:bodyPr>
          <a:lstStyle/>
          <a:p>
            <a:pPr marL="274320" indent="-274320" algn="just" eaLnBrk="1" fontAlgn="auto" hangingPunct="1">
              <a:spcBef>
                <a:spcPts val="580"/>
              </a:spcBef>
              <a:spcAft>
                <a:spcPts val="0"/>
              </a:spcAft>
              <a:buFont typeface="Wingdings 2"/>
              <a:buNone/>
              <a:defRPr/>
            </a:pPr>
            <a:r>
              <a:rPr lang="es-PE" dirty="0" smtClean="0"/>
              <a:t>	</a:t>
            </a:r>
            <a:r>
              <a:rPr lang="es-PE" sz="2400" dirty="0" smtClean="0">
                <a:solidFill>
                  <a:schemeClr val="accent4">
                    <a:lumMod val="10000"/>
                  </a:schemeClr>
                </a:solidFill>
              </a:rPr>
              <a:t>Es aquel que tiene funciones de organización, dirección o toma de decisiones sobre los recursos a su cargo; vela por el logro de los objetivos asignados y supervisa el logro de metas de los servidores civiles bajo su responsabilidad.</a:t>
            </a:r>
          </a:p>
          <a:p>
            <a:pPr marL="274320" indent="-274320" algn="just" eaLnBrk="1" fontAlgn="auto" hangingPunct="1">
              <a:spcBef>
                <a:spcPts val="580"/>
              </a:spcBef>
              <a:spcAft>
                <a:spcPts val="0"/>
              </a:spcAft>
              <a:buFont typeface="Wingdings 2"/>
              <a:buChar char=""/>
              <a:defRPr/>
            </a:pPr>
            <a:endParaRPr lang="es-PE" dirty="0" smtClean="0">
              <a:solidFill>
                <a:schemeClr val="tx2">
                  <a:lumMod val="50000"/>
                </a:schemeClr>
              </a:solidFill>
            </a:endParaRPr>
          </a:p>
          <a:p>
            <a:pPr marL="274320" indent="-274320" algn="just" eaLnBrk="1" fontAlgn="auto" hangingPunct="1">
              <a:spcBef>
                <a:spcPts val="580"/>
              </a:spcBef>
              <a:spcAft>
                <a:spcPts val="0"/>
              </a:spcAft>
              <a:buFont typeface="Wingdings 2"/>
              <a:buChar char=""/>
              <a:defRPr/>
            </a:pPr>
            <a:endParaRPr lang="es-PE" dirty="0" smtClean="0">
              <a:solidFill>
                <a:schemeClr val="tx2">
                  <a:lumMod val="50000"/>
                </a:schemeClr>
              </a:solidFill>
            </a:endParaRPr>
          </a:p>
          <a:p>
            <a:pPr marL="274320" indent="-274320" algn="just" eaLnBrk="1" fontAlgn="auto" hangingPunct="1">
              <a:spcBef>
                <a:spcPts val="580"/>
              </a:spcBef>
              <a:spcAft>
                <a:spcPts val="0"/>
              </a:spcAft>
              <a:buFont typeface="Wingdings 2"/>
              <a:buChar char=""/>
              <a:defRPr/>
            </a:pPr>
            <a:endParaRPr lang="es-PE" dirty="0" smtClean="0">
              <a:solidFill>
                <a:schemeClr val="tx2">
                  <a:lumMod val="50000"/>
                </a:schemeClr>
              </a:solidFill>
            </a:endParaRPr>
          </a:p>
          <a:p>
            <a:pPr marL="274320" indent="-274320" algn="just" eaLnBrk="1" fontAlgn="auto" hangingPunct="1">
              <a:spcBef>
                <a:spcPts val="580"/>
              </a:spcBef>
              <a:spcAft>
                <a:spcPts val="0"/>
              </a:spcAft>
              <a:buFont typeface="Wingdings 2"/>
              <a:buChar char=""/>
              <a:defRPr/>
            </a:pPr>
            <a:endParaRPr lang="es-PE" dirty="0" smtClean="0">
              <a:solidFill>
                <a:schemeClr val="tx2">
                  <a:lumMod val="50000"/>
                </a:schemeClr>
              </a:solidFill>
            </a:endParaRPr>
          </a:p>
          <a:p>
            <a:pPr marL="274320" indent="-274320" algn="just" eaLnBrk="1" fontAlgn="auto" hangingPunct="1">
              <a:spcBef>
                <a:spcPts val="580"/>
              </a:spcBef>
              <a:spcAft>
                <a:spcPts val="0"/>
              </a:spcAft>
              <a:buFont typeface="Wingdings 2"/>
              <a:buChar char=""/>
              <a:defRPr/>
            </a:pPr>
            <a:endParaRPr lang="es-PE" dirty="0" smtClean="0">
              <a:solidFill>
                <a:schemeClr val="tx2">
                  <a:lumMod val="50000"/>
                </a:schemeClr>
              </a:solidFill>
            </a:endParaRPr>
          </a:p>
          <a:p>
            <a:pPr marL="274320" indent="-274320" algn="just" eaLnBrk="1" fontAlgn="auto" hangingPunct="1">
              <a:spcBef>
                <a:spcPts val="580"/>
              </a:spcBef>
              <a:spcAft>
                <a:spcPts val="0"/>
              </a:spcAft>
              <a:buFont typeface="Wingdings 2"/>
              <a:buChar char=""/>
              <a:defRPr/>
            </a:pPr>
            <a:endParaRPr lang="es-PE" dirty="0" smtClean="0">
              <a:solidFill>
                <a:schemeClr val="tx2">
                  <a:lumMod val="50000"/>
                </a:schemeClr>
              </a:solidFill>
            </a:endParaRPr>
          </a:p>
          <a:p>
            <a:pPr marL="274320" indent="-274320" algn="just" eaLnBrk="1" fontAlgn="auto" hangingPunct="1">
              <a:spcBef>
                <a:spcPts val="580"/>
              </a:spcBef>
              <a:spcAft>
                <a:spcPts val="0"/>
              </a:spcAft>
              <a:buFont typeface="Wingdings" pitchFamily="2" charset="2"/>
              <a:buNone/>
              <a:defRPr/>
            </a:pPr>
            <a:endParaRPr lang="es-PE" dirty="0" smtClean="0">
              <a:solidFill>
                <a:schemeClr val="tx2">
                  <a:lumMod val="50000"/>
                </a:schemeClr>
              </a:solidFill>
            </a:endParaRPr>
          </a:p>
          <a:p>
            <a:pPr marL="274320" indent="-274320" algn="just" eaLnBrk="1" fontAlgn="auto" hangingPunct="1">
              <a:spcBef>
                <a:spcPts val="580"/>
              </a:spcBef>
              <a:spcAft>
                <a:spcPts val="0"/>
              </a:spcAft>
              <a:buFont typeface="Arial" charset="0"/>
              <a:buNone/>
              <a:defRPr/>
            </a:pPr>
            <a:r>
              <a:rPr lang="es-PE" sz="1800" b="1" dirty="0" smtClean="0">
                <a:solidFill>
                  <a:schemeClr val="tx2">
                    <a:lumMod val="50000"/>
                  </a:schemeClr>
                </a:solidFill>
              </a:rPr>
              <a:t>	</a:t>
            </a:r>
            <a:r>
              <a:rPr lang="es-PE" sz="1800" b="1" dirty="0" smtClean="0">
                <a:solidFill>
                  <a:schemeClr val="accent1">
                    <a:lumMod val="75000"/>
                  </a:schemeClr>
                </a:solidFill>
              </a:rPr>
              <a:t>LSC, ART. 58</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2 Marcador de contenido"/>
          <p:cNvSpPr>
            <a:spLocks noGrp="1"/>
          </p:cNvSpPr>
          <p:nvPr>
            <p:ph idx="4294967295"/>
          </p:nvPr>
        </p:nvSpPr>
        <p:spPr>
          <a:xfrm>
            <a:off x="1071563" y="1785938"/>
            <a:ext cx="7572375" cy="4195762"/>
          </a:xfrm>
        </p:spPr>
        <p:txBody>
          <a:bodyPr>
            <a:normAutofit/>
          </a:bodyPr>
          <a:lstStyle/>
          <a:p>
            <a:pPr algn="just" eaLnBrk="1" hangingPunct="1">
              <a:buClr>
                <a:schemeClr val="accent1">
                  <a:lumMod val="75000"/>
                </a:schemeClr>
              </a:buClr>
              <a:buSzPct val="74000"/>
              <a:buFont typeface="Wingdings" pitchFamily="2" charset="2"/>
              <a:buChar char="q"/>
              <a:defRPr/>
            </a:pPr>
            <a:r>
              <a:rPr lang="es-PE" sz="2200" dirty="0" smtClean="0">
                <a:solidFill>
                  <a:schemeClr val="accent4">
                    <a:lumMod val="10000"/>
                  </a:schemeClr>
                </a:solidFill>
              </a:rPr>
              <a:t>Los Directivos Públicos dirigen, bajo la orientación estratégica de la Alta Dirección de la entidad, las estructuras y procesos mediante los cuales se implementan las políticas públicas y se proveen bienes y servicios públicos. </a:t>
            </a:r>
          </a:p>
          <a:p>
            <a:pPr algn="just" eaLnBrk="1" hangingPunct="1">
              <a:buClr>
                <a:schemeClr val="accent1">
                  <a:lumMod val="75000"/>
                </a:schemeClr>
              </a:buClr>
              <a:buSzPct val="74000"/>
              <a:buFont typeface="Wingdings" pitchFamily="2" charset="2"/>
              <a:buChar char="q"/>
              <a:defRPr/>
            </a:pPr>
            <a:r>
              <a:rPr lang="es-PE" sz="2200" dirty="0" smtClean="0">
                <a:solidFill>
                  <a:schemeClr val="accent4">
                    <a:lumMod val="10000"/>
                  </a:schemeClr>
                </a:solidFill>
              </a:rPr>
              <a:t>Velan por el logro de los objetivos asignados, supervisan el logro de metas y gestionan el desarrollo de los servidores civiles bajo su responsabilidad. </a:t>
            </a:r>
          </a:p>
          <a:p>
            <a:pPr algn="just" eaLnBrk="1" hangingPunct="1">
              <a:buClr>
                <a:schemeClr val="accent1">
                  <a:lumMod val="75000"/>
                </a:schemeClr>
              </a:buClr>
              <a:buSzPct val="74000"/>
              <a:buFont typeface="Wingdings" pitchFamily="2" charset="2"/>
              <a:buChar char="q"/>
              <a:defRPr/>
            </a:pPr>
            <a:r>
              <a:rPr lang="es-PE" sz="2200" dirty="0" smtClean="0">
                <a:solidFill>
                  <a:schemeClr val="accent4">
                    <a:lumMod val="10000"/>
                  </a:schemeClr>
                </a:solidFill>
              </a:rPr>
              <a:t>SERVIR establece las equivalencias entre las entidades Tipo A y Tipo B para la implementación de esta disposición.</a:t>
            </a:r>
          </a:p>
        </p:txBody>
      </p:sp>
      <p:sp>
        <p:nvSpPr>
          <p:cNvPr id="4" name="3 Rectángulo"/>
          <p:cNvSpPr/>
          <p:nvPr/>
        </p:nvSpPr>
        <p:spPr>
          <a:xfrm>
            <a:off x="214313" y="6357938"/>
            <a:ext cx="8001000" cy="357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237°</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1071563" y="857250"/>
            <a:ext cx="7772400" cy="642938"/>
          </a:xfrm>
        </p:spPr>
        <p:txBody>
          <a:bodyPr>
            <a:normAutofit/>
          </a:bodyPr>
          <a:lstStyle/>
          <a:p>
            <a:pPr eaLnBrk="1" fontAlgn="auto" hangingPunct="1">
              <a:spcAft>
                <a:spcPts val="0"/>
              </a:spcAft>
              <a:defRPr/>
            </a:pPr>
            <a:r>
              <a:rPr lang="es-PE" sz="2500" b="1" dirty="0" smtClean="0">
                <a:solidFill>
                  <a:schemeClr val="accent1">
                    <a:lumMod val="75000"/>
                  </a:schemeClr>
                </a:solidFill>
              </a:rPr>
              <a:t>INCORPORACIÓN DE LOS DIRECTIVOS PÚBLICOS</a:t>
            </a:r>
          </a:p>
        </p:txBody>
      </p:sp>
      <p:sp>
        <p:nvSpPr>
          <p:cNvPr id="22531" name="2 Marcador de contenido"/>
          <p:cNvSpPr>
            <a:spLocks noGrp="1"/>
          </p:cNvSpPr>
          <p:nvPr>
            <p:ph idx="1"/>
          </p:nvPr>
        </p:nvSpPr>
        <p:spPr>
          <a:xfrm>
            <a:off x="928688" y="1857375"/>
            <a:ext cx="7772400" cy="4714875"/>
          </a:xfrm>
        </p:spPr>
        <p:txBody>
          <a:bodyPr>
            <a:normAutofit lnSpcReduction="10000"/>
          </a:bodyPr>
          <a:lstStyle/>
          <a:p>
            <a:pPr marL="274320" indent="-274320" algn="just" eaLnBrk="1" fontAlgn="auto" hangingPunct="1">
              <a:spcBef>
                <a:spcPts val="580"/>
              </a:spcBef>
              <a:spcAft>
                <a:spcPts val="0"/>
              </a:spcAft>
              <a:buClr>
                <a:schemeClr val="accent1">
                  <a:lumMod val="50000"/>
                </a:schemeClr>
              </a:buClr>
              <a:buFont typeface="Wingdings" pitchFamily="2" charset="2"/>
              <a:buChar char="q"/>
              <a:defRPr/>
            </a:pPr>
            <a:r>
              <a:rPr lang="es-PE" sz="2200" dirty="0" smtClean="0">
                <a:solidFill>
                  <a:schemeClr val="tx2">
                    <a:lumMod val="50000"/>
                  </a:schemeClr>
                </a:solidFill>
              </a:rPr>
              <a:t>Se realiza por concurso público de méritos cumpliendo el perfil del puesto respectivo.</a:t>
            </a:r>
          </a:p>
          <a:p>
            <a:pPr marL="274320" indent="-274320" algn="just" eaLnBrk="1" fontAlgn="auto" hangingPunct="1">
              <a:spcBef>
                <a:spcPts val="580"/>
              </a:spcBef>
              <a:spcAft>
                <a:spcPts val="0"/>
              </a:spcAft>
              <a:buClr>
                <a:schemeClr val="accent1">
                  <a:lumMod val="50000"/>
                </a:schemeClr>
              </a:buClr>
              <a:buFont typeface="Wingdings" pitchFamily="2" charset="2"/>
              <a:buNone/>
              <a:defRPr/>
            </a:pPr>
            <a:endParaRPr lang="es-PE" sz="2200" dirty="0" smtClean="0">
              <a:solidFill>
                <a:schemeClr val="tx2">
                  <a:lumMod val="50000"/>
                </a:schemeClr>
              </a:solidFill>
            </a:endParaRPr>
          </a:p>
          <a:p>
            <a:pPr marL="274320" indent="-274320" algn="just" eaLnBrk="1" fontAlgn="auto" hangingPunct="1">
              <a:spcBef>
                <a:spcPts val="580"/>
              </a:spcBef>
              <a:spcAft>
                <a:spcPts val="0"/>
              </a:spcAft>
              <a:buClr>
                <a:schemeClr val="accent1">
                  <a:lumMod val="50000"/>
                </a:schemeClr>
              </a:buClr>
              <a:buFont typeface="Wingdings" pitchFamily="2" charset="2"/>
              <a:buChar char="q"/>
              <a:defRPr/>
            </a:pPr>
            <a:r>
              <a:rPr lang="es-PE" sz="2200" dirty="0" smtClean="0">
                <a:solidFill>
                  <a:schemeClr val="tx2">
                    <a:lumMod val="50000"/>
                  </a:schemeClr>
                </a:solidFill>
              </a:rPr>
              <a:t>En el caso de servidores de confianza, aún cuando no se requiere concurso, deben cumplir el perfil establecido para el puesto.</a:t>
            </a:r>
          </a:p>
          <a:p>
            <a:pPr marL="274320" indent="-274320" algn="just" eaLnBrk="1" fontAlgn="auto" hangingPunct="1">
              <a:spcBef>
                <a:spcPts val="580"/>
              </a:spcBef>
              <a:spcAft>
                <a:spcPts val="0"/>
              </a:spcAft>
              <a:buFont typeface="Wingdings 2"/>
              <a:buChar char=""/>
              <a:defRPr/>
            </a:pPr>
            <a:endParaRPr lang="es-PE" dirty="0" smtClean="0"/>
          </a:p>
          <a:p>
            <a:pPr marL="274320" indent="-274320" algn="just" eaLnBrk="1" fontAlgn="auto" hangingPunct="1">
              <a:spcBef>
                <a:spcPts val="580"/>
              </a:spcBef>
              <a:spcAft>
                <a:spcPts val="0"/>
              </a:spcAft>
              <a:buFont typeface="Wingdings 2"/>
              <a:buChar char=""/>
              <a:defRPr/>
            </a:pPr>
            <a:endParaRPr lang="es-PE" dirty="0" smtClean="0"/>
          </a:p>
          <a:p>
            <a:pPr marL="274320" indent="-274320" algn="just" eaLnBrk="1" fontAlgn="auto" hangingPunct="1">
              <a:spcBef>
                <a:spcPts val="580"/>
              </a:spcBef>
              <a:spcAft>
                <a:spcPts val="0"/>
              </a:spcAft>
              <a:buFont typeface="Wingdings 2"/>
              <a:buChar char=""/>
              <a:defRPr/>
            </a:pPr>
            <a:endParaRPr lang="es-PE" dirty="0" smtClean="0"/>
          </a:p>
          <a:p>
            <a:pPr marL="274320" indent="-274320" algn="just" eaLnBrk="1" fontAlgn="auto" hangingPunct="1">
              <a:spcBef>
                <a:spcPts val="580"/>
              </a:spcBef>
              <a:spcAft>
                <a:spcPts val="0"/>
              </a:spcAft>
              <a:buFont typeface="Wingdings 2"/>
              <a:buChar char=""/>
              <a:defRPr/>
            </a:pPr>
            <a:endParaRPr lang="es-PE" dirty="0" smtClean="0"/>
          </a:p>
          <a:p>
            <a:pPr marL="274320" indent="-274320" algn="just" eaLnBrk="1" fontAlgn="auto" hangingPunct="1">
              <a:spcBef>
                <a:spcPts val="580"/>
              </a:spcBef>
              <a:spcAft>
                <a:spcPts val="0"/>
              </a:spcAft>
              <a:buFont typeface="Wingdings" pitchFamily="2" charset="2"/>
              <a:buNone/>
              <a:defRPr/>
            </a:pPr>
            <a:endParaRPr lang="es-PE" dirty="0" smtClean="0"/>
          </a:p>
          <a:p>
            <a:pPr marL="274320" indent="-274320" algn="just" eaLnBrk="1" fontAlgn="auto" hangingPunct="1">
              <a:spcBef>
                <a:spcPts val="580"/>
              </a:spcBef>
              <a:spcAft>
                <a:spcPts val="0"/>
              </a:spcAft>
              <a:buFont typeface="Arial" charset="0"/>
              <a:buNone/>
              <a:defRPr/>
            </a:pPr>
            <a:r>
              <a:rPr lang="es-PE" sz="1800" b="1" dirty="0" smtClean="0">
                <a:solidFill>
                  <a:schemeClr val="accent1">
                    <a:lumMod val="75000"/>
                  </a:schemeClr>
                </a:solidFill>
              </a:rPr>
              <a:t>LSC, ART. 59</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2 Marcador de contenido"/>
          <p:cNvSpPr>
            <a:spLocks noGrp="1"/>
          </p:cNvSpPr>
          <p:nvPr>
            <p:ph sz="quarter" idx="4294967295"/>
          </p:nvPr>
        </p:nvSpPr>
        <p:spPr>
          <a:xfrm>
            <a:off x="1071563" y="1643063"/>
            <a:ext cx="7572375" cy="4572000"/>
          </a:xfrm>
        </p:spPr>
        <p:txBody>
          <a:bodyPr>
            <a:normAutofit/>
          </a:bodyPr>
          <a:lstStyle/>
          <a:p>
            <a:pPr algn="just" eaLnBrk="1" hangingPunct="1">
              <a:buClr>
                <a:schemeClr val="accent1">
                  <a:lumMod val="75000"/>
                </a:schemeClr>
              </a:buClr>
              <a:buFont typeface="Wingdings" pitchFamily="2" charset="2"/>
              <a:buChar char="q"/>
              <a:defRPr/>
            </a:pPr>
            <a:r>
              <a:rPr lang="es-PE" sz="2200" dirty="0" smtClean="0">
                <a:solidFill>
                  <a:schemeClr val="accent4">
                    <a:lumMod val="10000"/>
                  </a:schemeClr>
                </a:solidFill>
              </a:rPr>
              <a:t>Se tendrá en cuenta que la etapa de evaluación del concurso público de méritos, comprenda como mínimo: evaluación curricular, evaluaciones psicotécnicas y de competencias, evaluación de conocimientos y entrevista final.</a:t>
            </a:r>
          </a:p>
          <a:p>
            <a:pPr algn="just" eaLnBrk="1" hangingPunct="1">
              <a:buClr>
                <a:schemeClr val="accent1">
                  <a:lumMod val="75000"/>
                </a:schemeClr>
              </a:buClr>
              <a:buFont typeface="Wingdings" pitchFamily="2" charset="2"/>
              <a:buChar char="q"/>
              <a:defRPr/>
            </a:pPr>
            <a:r>
              <a:rPr lang="es-PE" sz="2200" dirty="0" smtClean="0">
                <a:solidFill>
                  <a:schemeClr val="accent4">
                    <a:lumMod val="10000"/>
                  </a:schemeClr>
                </a:solidFill>
              </a:rPr>
              <a:t>SERVIR está facultado a proporcionar las evaluaciones psicotécnicas y de competencias que las entidades deberán aplicar en sus concursos, pudiendo aplicarse otras distintas con la autorización de SERVIR, siempre que las mismas garanticen la transparencia y calidad técnica.</a:t>
            </a:r>
          </a:p>
          <a:p>
            <a:pPr algn="just" eaLnBrk="1" hangingPunct="1">
              <a:buClr>
                <a:schemeClr val="accent1">
                  <a:lumMod val="75000"/>
                </a:schemeClr>
              </a:buClr>
              <a:buFont typeface="Wingdings" pitchFamily="2" charset="2"/>
              <a:buChar char="q"/>
              <a:defRPr/>
            </a:pPr>
            <a:r>
              <a:rPr lang="es-PE" sz="2200" dirty="0" smtClean="0">
                <a:solidFill>
                  <a:schemeClr val="accent4">
                    <a:lumMod val="10000"/>
                  </a:schemeClr>
                </a:solidFill>
              </a:rPr>
              <a:t>SERVIR puede implementar mecanismos de veeduría para estos procesos.</a:t>
            </a:r>
          </a:p>
        </p:txBody>
      </p:sp>
      <p:sp>
        <p:nvSpPr>
          <p:cNvPr id="4" name="3 Rectángulo"/>
          <p:cNvSpPr/>
          <p:nvPr/>
        </p:nvSpPr>
        <p:spPr>
          <a:xfrm>
            <a:off x="500063" y="6143625"/>
            <a:ext cx="8001000"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238°</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Título"/>
          <p:cNvSpPr>
            <a:spLocks noGrp="1"/>
          </p:cNvSpPr>
          <p:nvPr>
            <p:ph type="title"/>
          </p:nvPr>
        </p:nvSpPr>
        <p:spPr>
          <a:xfrm>
            <a:off x="1214438" y="714375"/>
            <a:ext cx="8215312" cy="714375"/>
          </a:xfrm>
        </p:spPr>
        <p:txBody>
          <a:bodyPr>
            <a:noAutofit/>
          </a:bodyPr>
          <a:lstStyle/>
          <a:p>
            <a:pPr eaLnBrk="1" hangingPunct="1">
              <a:defRPr/>
            </a:pPr>
            <a:r>
              <a:rPr lang="es-PE" sz="2500" b="1" dirty="0" smtClean="0">
                <a:solidFill>
                  <a:schemeClr val="accent1">
                    <a:lumMod val="75000"/>
                  </a:schemeClr>
                </a:solidFill>
              </a:rPr>
              <a:t>ESTÁNDARES PARA LOS PERFILES DE PUESTOS </a:t>
            </a:r>
            <a:br>
              <a:rPr lang="es-PE" sz="2500" b="1" dirty="0" smtClean="0">
                <a:solidFill>
                  <a:schemeClr val="accent1">
                    <a:lumMod val="75000"/>
                  </a:schemeClr>
                </a:solidFill>
              </a:rPr>
            </a:br>
            <a:r>
              <a:rPr lang="es-PE" sz="2500" b="1" dirty="0" smtClean="0">
                <a:solidFill>
                  <a:schemeClr val="accent1">
                    <a:lumMod val="75000"/>
                  </a:schemeClr>
                </a:solidFill>
              </a:rPr>
              <a:t>DIRECTIVOS</a:t>
            </a:r>
            <a:endParaRPr lang="es-PE" sz="2500" dirty="0" smtClean="0">
              <a:solidFill>
                <a:schemeClr val="accent1">
                  <a:lumMod val="75000"/>
                </a:schemeClr>
              </a:solidFill>
            </a:endParaRPr>
          </a:p>
        </p:txBody>
      </p:sp>
      <p:sp>
        <p:nvSpPr>
          <p:cNvPr id="31747" name="2 Marcador de contenido"/>
          <p:cNvSpPr>
            <a:spLocks noGrp="1"/>
          </p:cNvSpPr>
          <p:nvPr>
            <p:ph idx="1"/>
          </p:nvPr>
        </p:nvSpPr>
        <p:spPr>
          <a:xfrm>
            <a:off x="928688" y="1714500"/>
            <a:ext cx="7686675" cy="4162425"/>
          </a:xfrm>
        </p:spPr>
        <p:txBody>
          <a:bodyPr/>
          <a:lstStyle/>
          <a:p>
            <a:pPr algn="just" eaLnBrk="1" hangingPunct="1">
              <a:buFont typeface="Wingdings 2" pitchFamily="18" charset="2"/>
              <a:buNone/>
            </a:pPr>
            <a:r>
              <a:rPr lang="es-PE" smtClean="0"/>
              <a:t>	</a:t>
            </a:r>
            <a:r>
              <a:rPr lang="es-PE" sz="2200" smtClean="0"/>
              <a:t>Los perfiles de puestos directivos se encuentran en el MPT. Las entidades que requieran un puesto directivo que no se encuentre en el MPT, pueden solicitar de manera excepcional y justificada a SERVIR su conformidad. El perfil debe ser formulado de acuerdo a los lineamientos establecidos.</a:t>
            </a:r>
          </a:p>
        </p:txBody>
      </p:sp>
      <p:sp>
        <p:nvSpPr>
          <p:cNvPr id="4" name="3 Rectángulo"/>
          <p:cNvSpPr/>
          <p:nvPr/>
        </p:nvSpPr>
        <p:spPr>
          <a:xfrm>
            <a:off x="285750" y="6000750"/>
            <a:ext cx="8358188"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239°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ctrTitle" idx="4294967295"/>
          </p:nvPr>
        </p:nvSpPr>
        <p:spPr>
          <a:xfrm>
            <a:off x="1214438" y="2286000"/>
            <a:ext cx="7531100" cy="1555750"/>
          </a:xfrm>
        </p:spPr>
        <p:txBody>
          <a:bodyPr>
            <a:normAutofit/>
          </a:bodyPr>
          <a:lstStyle/>
          <a:p>
            <a:pPr algn="ctr" eaLnBrk="1" fontAlgn="auto" hangingPunct="1">
              <a:spcAft>
                <a:spcPts val="0"/>
              </a:spcAft>
              <a:defRPr/>
            </a:pPr>
            <a:r>
              <a:rPr lang="es-PE" sz="3000" b="1" u="sng" dirty="0" smtClean="0">
                <a:solidFill>
                  <a:schemeClr val="accent1">
                    <a:lumMod val="75000"/>
                  </a:schemeClr>
                </a:solidFill>
              </a:rPr>
              <a:t>LOS GRUPOS DE SERVIDORES CIVILES DEL SERVICIO CIVIL</a:t>
            </a:r>
            <a:endParaRPr lang="es-ES" sz="3000" b="1" u="sng" dirty="0" smtClean="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title"/>
          </p:nvPr>
        </p:nvSpPr>
        <p:spPr>
          <a:xfrm>
            <a:off x="1214438" y="857250"/>
            <a:ext cx="7629525" cy="642938"/>
          </a:xfrm>
        </p:spPr>
        <p:txBody>
          <a:bodyPr>
            <a:normAutofit/>
          </a:bodyPr>
          <a:lstStyle/>
          <a:p>
            <a:pPr eaLnBrk="1" hangingPunct="1">
              <a:defRPr/>
            </a:pPr>
            <a:r>
              <a:rPr lang="es-PE" sz="2500" b="1" dirty="0" smtClean="0">
                <a:solidFill>
                  <a:schemeClr val="accent1">
                    <a:lumMod val="75000"/>
                  </a:schemeClr>
                </a:solidFill>
              </a:rPr>
              <a:t>SELECCIÓN A CARGO DE SERVIR POR DELEGACIÓN</a:t>
            </a:r>
            <a:endParaRPr lang="es-PE" sz="2500" dirty="0" smtClean="0">
              <a:solidFill>
                <a:schemeClr val="accent1">
                  <a:lumMod val="75000"/>
                </a:schemeClr>
              </a:solidFill>
            </a:endParaRPr>
          </a:p>
        </p:txBody>
      </p:sp>
      <p:sp>
        <p:nvSpPr>
          <p:cNvPr id="36867" name="2 Marcador de contenido"/>
          <p:cNvSpPr>
            <a:spLocks noGrp="1"/>
          </p:cNvSpPr>
          <p:nvPr>
            <p:ph idx="1"/>
          </p:nvPr>
        </p:nvSpPr>
        <p:spPr>
          <a:xfrm>
            <a:off x="785813" y="1785938"/>
            <a:ext cx="7758112" cy="3267075"/>
          </a:xfrm>
        </p:spPr>
        <p:txBody>
          <a:bodyPr/>
          <a:lstStyle/>
          <a:p>
            <a:pPr eaLnBrk="1" hangingPunct="1">
              <a:buFont typeface="Wingdings 2" pitchFamily="18" charset="2"/>
              <a:buNone/>
              <a:defRPr/>
            </a:pPr>
            <a:r>
              <a:rPr lang="es-PE" dirty="0" smtClean="0"/>
              <a:t>	</a:t>
            </a:r>
            <a:r>
              <a:rPr lang="es-PE" sz="2200" dirty="0" smtClean="0">
                <a:solidFill>
                  <a:schemeClr val="accent4">
                    <a:lumMod val="10000"/>
                  </a:schemeClr>
                </a:solidFill>
              </a:rPr>
              <a:t>Servir mediante directiva aprueba el procedimiento para los concursos públicos de directivos delegados.</a:t>
            </a:r>
          </a:p>
        </p:txBody>
      </p:sp>
      <p:sp>
        <p:nvSpPr>
          <p:cNvPr id="4" name="3 Rectángulo"/>
          <p:cNvSpPr/>
          <p:nvPr/>
        </p:nvSpPr>
        <p:spPr>
          <a:xfrm>
            <a:off x="857250" y="6000750"/>
            <a:ext cx="8001000"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240°</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Título"/>
          <p:cNvSpPr>
            <a:spLocks noGrp="1"/>
          </p:cNvSpPr>
          <p:nvPr>
            <p:ph type="title"/>
          </p:nvPr>
        </p:nvSpPr>
        <p:spPr/>
        <p:txBody>
          <a:bodyPr/>
          <a:lstStyle/>
          <a:p>
            <a:pPr eaLnBrk="1" hangingPunct="1">
              <a:defRPr/>
            </a:pPr>
            <a:r>
              <a:rPr lang="es-PE" sz="2500" b="1" dirty="0" smtClean="0">
                <a:solidFill>
                  <a:schemeClr val="accent1">
                    <a:lumMod val="75000"/>
                  </a:schemeClr>
                </a:solidFill>
              </a:rPr>
              <a:t>REUBICACIÓN DE PUESTO</a:t>
            </a:r>
            <a:endParaRPr lang="es-PE" sz="2500" dirty="0" smtClean="0">
              <a:solidFill>
                <a:schemeClr val="accent1">
                  <a:lumMod val="75000"/>
                </a:schemeClr>
              </a:solidFill>
            </a:endParaRPr>
          </a:p>
        </p:txBody>
      </p:sp>
      <p:sp>
        <p:nvSpPr>
          <p:cNvPr id="37891" name="2 Marcador de contenido"/>
          <p:cNvSpPr>
            <a:spLocks noGrp="1"/>
          </p:cNvSpPr>
          <p:nvPr>
            <p:ph idx="1"/>
          </p:nvPr>
        </p:nvSpPr>
        <p:spPr>
          <a:xfrm>
            <a:off x="1000125" y="1714500"/>
            <a:ext cx="7643813" cy="2624138"/>
          </a:xfrm>
        </p:spPr>
        <p:txBody>
          <a:bodyPr>
            <a:normAutofit/>
          </a:bodyPr>
          <a:lstStyle/>
          <a:p>
            <a:pPr algn="just" eaLnBrk="1" hangingPunct="1">
              <a:buFont typeface="Wingdings 2" pitchFamily="18" charset="2"/>
              <a:buNone/>
              <a:defRPr/>
            </a:pPr>
            <a:r>
              <a:rPr lang="es-PE" dirty="0" smtClean="0"/>
              <a:t>	</a:t>
            </a:r>
            <a:r>
              <a:rPr lang="es-PE" sz="2200" dirty="0" smtClean="0">
                <a:solidFill>
                  <a:schemeClr val="accent4">
                    <a:lumMod val="10000"/>
                  </a:schemeClr>
                </a:solidFill>
              </a:rPr>
              <a:t>La entidad puede designar un servidor de confianza en un puesto ocupado por un directivo público. En dicha situación, corresponde previamente desplazar a éste a otro puesto de similar nivel, en la misma entidad, para desempeñar funciones de acuerdo con su perfil, hasta culminar su periodo vigente.</a:t>
            </a:r>
          </a:p>
        </p:txBody>
      </p:sp>
      <p:sp>
        <p:nvSpPr>
          <p:cNvPr id="4" name="3 Rectángulo"/>
          <p:cNvSpPr/>
          <p:nvPr/>
        </p:nvSpPr>
        <p:spPr>
          <a:xfrm>
            <a:off x="1143000" y="6072188"/>
            <a:ext cx="7643813" cy="50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241°</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title"/>
          </p:nvPr>
        </p:nvSpPr>
        <p:spPr>
          <a:xfrm>
            <a:off x="1143000" y="285750"/>
            <a:ext cx="7313613" cy="1143000"/>
          </a:xfrm>
        </p:spPr>
        <p:txBody>
          <a:bodyPr>
            <a:normAutofit/>
          </a:bodyPr>
          <a:lstStyle/>
          <a:p>
            <a:pPr eaLnBrk="1" hangingPunct="1">
              <a:defRPr/>
            </a:pPr>
            <a:r>
              <a:rPr lang="es-PE" sz="2500" b="1" dirty="0" smtClean="0">
                <a:solidFill>
                  <a:schemeClr val="accent1">
                    <a:lumMod val="75000"/>
                  </a:schemeClr>
                </a:solidFill>
              </a:rPr>
              <a:t>FORTALECIMIENTO DE CAPACIDADES</a:t>
            </a:r>
            <a:endParaRPr lang="es-PE" sz="2500" dirty="0" smtClean="0">
              <a:solidFill>
                <a:schemeClr val="accent1">
                  <a:lumMod val="75000"/>
                </a:schemeClr>
              </a:solidFill>
            </a:endParaRPr>
          </a:p>
        </p:txBody>
      </p:sp>
      <p:sp>
        <p:nvSpPr>
          <p:cNvPr id="38915" name="2 Marcador de contenido"/>
          <p:cNvSpPr>
            <a:spLocks noGrp="1"/>
          </p:cNvSpPr>
          <p:nvPr>
            <p:ph idx="1"/>
          </p:nvPr>
        </p:nvSpPr>
        <p:spPr>
          <a:xfrm>
            <a:off x="857250" y="1714500"/>
            <a:ext cx="7929563" cy="4572000"/>
          </a:xfrm>
        </p:spPr>
        <p:txBody>
          <a:bodyPr/>
          <a:lstStyle/>
          <a:p>
            <a:pPr algn="just" eaLnBrk="1" hangingPunct="1">
              <a:buFont typeface="Wingdings 2" pitchFamily="18" charset="2"/>
              <a:buNone/>
              <a:defRPr/>
            </a:pPr>
            <a:r>
              <a:rPr lang="es-PE" dirty="0" smtClean="0"/>
              <a:t>	</a:t>
            </a:r>
            <a:r>
              <a:rPr lang="es-PE" sz="2200" dirty="0" smtClean="0">
                <a:solidFill>
                  <a:schemeClr val="accent4">
                    <a:lumMod val="10000"/>
                  </a:schemeClr>
                </a:solidFill>
              </a:rPr>
              <a:t>SERVIR desarrollará la planificación e implementación de acciones destinadas a fortalecer las capacidades del grupo directivo. Para ello, está habilitado a solicitar información sobre las evaluaciones de desempeño a las entidades, así como cualquier otra información pertinente para cumplir con sus objetivos de fortalecimiento.</a:t>
            </a:r>
          </a:p>
        </p:txBody>
      </p:sp>
      <p:sp>
        <p:nvSpPr>
          <p:cNvPr id="4" name="3 Rectángulo"/>
          <p:cNvSpPr/>
          <p:nvPr/>
        </p:nvSpPr>
        <p:spPr>
          <a:xfrm>
            <a:off x="857250" y="6000750"/>
            <a:ext cx="7786688"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242°</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1071563" y="357188"/>
            <a:ext cx="7858125" cy="1143000"/>
          </a:xfrm>
        </p:spPr>
        <p:txBody>
          <a:bodyPr>
            <a:normAutofit/>
          </a:bodyPr>
          <a:lstStyle/>
          <a:p>
            <a:pPr eaLnBrk="1" fontAlgn="auto" hangingPunct="1">
              <a:spcAft>
                <a:spcPts val="0"/>
              </a:spcAft>
              <a:defRPr/>
            </a:pPr>
            <a:r>
              <a:rPr lang="es-PE" sz="2500" b="1" dirty="0" smtClean="0">
                <a:solidFill>
                  <a:schemeClr val="accent1">
                    <a:lumMod val="75000"/>
                  </a:schemeClr>
                </a:solidFill>
              </a:rPr>
              <a:t>ASIGNACIÓN DE PUESTOS DE LOS DIRECTIVOS PÚBLCIOS</a:t>
            </a:r>
          </a:p>
        </p:txBody>
      </p:sp>
      <p:graphicFrame>
        <p:nvGraphicFramePr>
          <p:cNvPr id="5" name="4 Diagrama"/>
          <p:cNvGraphicFramePr/>
          <p:nvPr/>
        </p:nvGraphicFramePr>
        <p:xfrm>
          <a:off x="785786" y="2071678"/>
          <a:ext cx="7929618" cy="3500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500063" y="5929313"/>
            <a:ext cx="6286500" cy="714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4320" indent="-274320" algn="just" fontAlgn="auto">
              <a:spcBef>
                <a:spcPts val="580"/>
              </a:spcBef>
              <a:spcAft>
                <a:spcPts val="0"/>
              </a:spcAft>
              <a:buFont typeface="Arial" charset="0"/>
              <a:buNone/>
              <a:defRPr/>
            </a:pPr>
            <a:r>
              <a:rPr lang="es-PE" sz="1600" b="1" dirty="0">
                <a:solidFill>
                  <a:schemeClr val="accent1"/>
                </a:solidFill>
                <a:effectLst/>
              </a:rPr>
              <a:t>LSC, ART. 59, SEGUNDO PÁRRAFO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idx="4294967295"/>
          </p:nvPr>
        </p:nvSpPr>
        <p:spPr>
          <a:xfrm>
            <a:off x="1128713" y="285750"/>
            <a:ext cx="8015287" cy="1143000"/>
          </a:xfrm>
        </p:spPr>
        <p:txBody>
          <a:bodyPr>
            <a:noAutofit/>
          </a:bodyPr>
          <a:lstStyle/>
          <a:p>
            <a:pPr eaLnBrk="1" fontAlgn="auto" hangingPunct="1">
              <a:spcAft>
                <a:spcPts val="0"/>
              </a:spcAft>
              <a:defRPr/>
            </a:pPr>
            <a:r>
              <a:rPr lang="es-PE" sz="2500" b="1" dirty="0" smtClean="0">
                <a:solidFill>
                  <a:schemeClr val="accent1">
                    <a:lumMod val="75000"/>
                  </a:schemeClr>
                </a:solidFill>
              </a:rPr>
              <a:t>CARACTERÍSTICAS DE LA CONTRATACIÓN DE LOS DIRECTIVOS PÚBLICOS</a:t>
            </a:r>
          </a:p>
        </p:txBody>
      </p:sp>
      <p:sp>
        <p:nvSpPr>
          <p:cNvPr id="24579" name="2 Marcador de contenido"/>
          <p:cNvSpPr>
            <a:spLocks noGrp="1"/>
          </p:cNvSpPr>
          <p:nvPr>
            <p:ph sz="half" idx="4294967295"/>
          </p:nvPr>
        </p:nvSpPr>
        <p:spPr>
          <a:xfrm>
            <a:off x="142875" y="6286500"/>
            <a:ext cx="1543050" cy="428625"/>
          </a:xfrm>
        </p:spPr>
        <p:txBody>
          <a:bodyPr>
            <a:normAutofit/>
          </a:bodyPr>
          <a:lstStyle/>
          <a:p>
            <a:pPr marL="274320" indent="-274320" eaLnBrk="1" fontAlgn="auto" hangingPunct="1">
              <a:spcBef>
                <a:spcPts val="580"/>
              </a:spcBef>
              <a:spcAft>
                <a:spcPts val="0"/>
              </a:spcAft>
              <a:buFont typeface="Arial" charset="0"/>
              <a:buNone/>
              <a:defRPr/>
            </a:pPr>
            <a:r>
              <a:rPr lang="es-PE" sz="1800" b="1" dirty="0" smtClean="0">
                <a:solidFill>
                  <a:schemeClr val="accent1">
                    <a:lumMod val="75000"/>
                  </a:schemeClr>
                </a:solidFill>
              </a:rPr>
              <a:t>LSC, ART. 60</a:t>
            </a:r>
          </a:p>
        </p:txBody>
      </p:sp>
      <p:graphicFrame>
        <p:nvGraphicFramePr>
          <p:cNvPr id="8" name="7 Diagrama"/>
          <p:cNvGraphicFramePr/>
          <p:nvPr/>
        </p:nvGraphicFramePr>
        <p:xfrm>
          <a:off x="1357290" y="1928802"/>
          <a:ext cx="7215238" cy="407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idx="4294967295"/>
          </p:nvPr>
        </p:nvSpPr>
        <p:spPr>
          <a:xfrm>
            <a:off x="1214438" y="571500"/>
            <a:ext cx="7929562" cy="928688"/>
          </a:xfrm>
        </p:spPr>
        <p:txBody>
          <a:bodyPr>
            <a:normAutofit/>
          </a:bodyPr>
          <a:lstStyle/>
          <a:p>
            <a:pPr eaLnBrk="1" fontAlgn="auto" hangingPunct="1">
              <a:spcAft>
                <a:spcPts val="0"/>
              </a:spcAft>
              <a:defRPr/>
            </a:pPr>
            <a:r>
              <a:rPr lang="es-PE" sz="2500" b="1" dirty="0" smtClean="0">
                <a:solidFill>
                  <a:schemeClr val="accent1">
                    <a:lumMod val="75000"/>
                  </a:schemeClr>
                </a:solidFill>
              </a:rPr>
              <a:t>OBLIGACIONES DEL DIRECTOR PÚBLICO</a:t>
            </a:r>
          </a:p>
        </p:txBody>
      </p:sp>
      <p:sp>
        <p:nvSpPr>
          <p:cNvPr id="25604" name="7 Marcador de contenido"/>
          <p:cNvSpPr>
            <a:spLocks noGrp="1"/>
          </p:cNvSpPr>
          <p:nvPr>
            <p:ph sz="half" idx="4294967295"/>
          </p:nvPr>
        </p:nvSpPr>
        <p:spPr>
          <a:xfrm>
            <a:off x="285750" y="6143625"/>
            <a:ext cx="1643063" cy="500063"/>
          </a:xfrm>
        </p:spPr>
        <p:txBody>
          <a:bodyPr>
            <a:normAutofit/>
          </a:bodyPr>
          <a:lstStyle/>
          <a:p>
            <a:pPr marL="274320" indent="-274320" eaLnBrk="1" fontAlgn="auto" hangingPunct="1">
              <a:spcBef>
                <a:spcPts val="580"/>
              </a:spcBef>
              <a:spcAft>
                <a:spcPts val="0"/>
              </a:spcAft>
              <a:buFont typeface="Arial" charset="0"/>
              <a:buNone/>
              <a:defRPr/>
            </a:pPr>
            <a:r>
              <a:rPr lang="es-PE" sz="1800" b="1" dirty="0" smtClean="0">
                <a:solidFill>
                  <a:schemeClr val="accent1">
                    <a:lumMod val="75000"/>
                  </a:schemeClr>
                </a:solidFill>
              </a:rPr>
              <a:t> LSC, ART. 61 </a:t>
            </a:r>
          </a:p>
        </p:txBody>
      </p:sp>
      <p:graphicFrame>
        <p:nvGraphicFramePr>
          <p:cNvPr id="11" name="10 Diagrama"/>
          <p:cNvGraphicFramePr/>
          <p:nvPr/>
        </p:nvGraphicFramePr>
        <p:xfrm>
          <a:off x="1714480" y="2071678"/>
          <a:ext cx="6715172" cy="3817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a:xfrm>
            <a:off x="1214438" y="357188"/>
            <a:ext cx="7929562" cy="1143000"/>
          </a:xfrm>
        </p:spPr>
        <p:txBody>
          <a:bodyPr>
            <a:normAutofit/>
          </a:bodyPr>
          <a:lstStyle/>
          <a:p>
            <a:pPr eaLnBrk="1" fontAlgn="auto" hangingPunct="1">
              <a:spcAft>
                <a:spcPts val="0"/>
              </a:spcAft>
              <a:defRPr/>
            </a:pPr>
            <a:r>
              <a:rPr lang="es-PE" sz="2500" b="1" dirty="0" smtClean="0">
                <a:solidFill>
                  <a:schemeClr val="accent1">
                    <a:lumMod val="75000"/>
                  </a:schemeClr>
                </a:solidFill>
              </a:rPr>
              <a:t>LA EVALUACIÓN DE DESEMPEÑO DE LOS DIRECTIVOS PÚBLICOS</a:t>
            </a:r>
          </a:p>
        </p:txBody>
      </p:sp>
      <p:graphicFrame>
        <p:nvGraphicFramePr>
          <p:cNvPr id="13" name="12 Diagrama"/>
          <p:cNvGraphicFramePr/>
          <p:nvPr/>
        </p:nvGraphicFramePr>
        <p:xfrm>
          <a:off x="928662" y="1785926"/>
          <a:ext cx="7715304"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214438" y="285750"/>
            <a:ext cx="7686675" cy="1143000"/>
          </a:xfrm>
        </p:spPr>
        <p:txBody>
          <a:bodyPr/>
          <a:lstStyle/>
          <a:p>
            <a:pPr eaLnBrk="1" hangingPunct="1">
              <a:defRPr/>
            </a:pPr>
            <a:r>
              <a:rPr lang="es-PE" sz="2500" b="1" dirty="0" smtClean="0">
                <a:solidFill>
                  <a:schemeClr val="accent1">
                    <a:lumMod val="75000"/>
                  </a:schemeClr>
                </a:solidFill>
              </a:rPr>
              <a:t>LA EVALUACIÓN DE DESEMPEÑO DE LOS DIRECTIVOS PÚBLICOS</a:t>
            </a:r>
            <a:endParaRPr lang="es-PE" sz="2500" dirty="0">
              <a:solidFill>
                <a:schemeClr val="accent1">
                  <a:lumMod val="75000"/>
                </a:schemeClr>
              </a:solidFill>
            </a:endParaRPr>
          </a:p>
        </p:txBody>
      </p:sp>
      <p:sp>
        <p:nvSpPr>
          <p:cNvPr id="44035" name="5 Marcador de contenido"/>
          <p:cNvSpPr>
            <a:spLocks noGrp="1"/>
          </p:cNvSpPr>
          <p:nvPr>
            <p:ph idx="1"/>
          </p:nvPr>
        </p:nvSpPr>
        <p:spPr>
          <a:xfrm>
            <a:off x="928688" y="1643063"/>
            <a:ext cx="7686675" cy="4572000"/>
          </a:xfrm>
        </p:spPr>
        <p:txBody>
          <a:bodyPr>
            <a:normAutofit lnSpcReduction="10000"/>
          </a:bodyPr>
          <a:lstStyle/>
          <a:p>
            <a:pPr algn="just" eaLnBrk="1" hangingPunct="1">
              <a:buClr>
                <a:schemeClr val="accent1">
                  <a:lumMod val="75000"/>
                </a:schemeClr>
              </a:buClr>
              <a:buFont typeface="Wingdings" pitchFamily="2" charset="2"/>
              <a:buChar char="q"/>
              <a:defRPr/>
            </a:pPr>
            <a:r>
              <a:rPr lang="es-PE" sz="2200" dirty="0" smtClean="0"/>
              <a:t>Las metas para la evaluación de los directivos públicos deben estar alineados con los objetivos estratégicos de la entidad y deben considerar la disponibilidad, confiabilidad, especificidad y validez de los recursos con los que cuenta o tiene a su disposición para su cumplimiento.</a:t>
            </a:r>
          </a:p>
          <a:p>
            <a:pPr algn="just" eaLnBrk="1" hangingPunct="1">
              <a:buClr>
                <a:schemeClr val="accent1">
                  <a:lumMod val="75000"/>
                </a:schemeClr>
              </a:buClr>
              <a:buFont typeface="Wingdings" pitchFamily="2" charset="2"/>
              <a:buChar char="q"/>
              <a:defRPr/>
            </a:pPr>
            <a:endParaRPr lang="es-PE" sz="2200" dirty="0" smtClean="0"/>
          </a:p>
          <a:p>
            <a:pPr algn="just" eaLnBrk="1" hangingPunct="1">
              <a:buClr>
                <a:schemeClr val="accent1">
                  <a:lumMod val="75000"/>
                </a:schemeClr>
              </a:buClr>
              <a:buFont typeface="Wingdings" pitchFamily="2" charset="2"/>
              <a:buChar char="q"/>
              <a:defRPr/>
            </a:pPr>
            <a:r>
              <a:rPr lang="es-PE" sz="2200" dirty="0" smtClean="0"/>
              <a:t>Las metas se fijan dentro de los tres primeros meses de asumidas las funciones por el directivo y anualmente, en los periodos siguientes, de acuerdo con el cronograma fijado por la entidad. Se procura que para fijar las metas exista consenso entre el directivo y su superior directo, pero a falta del mismo, decide el superior. Si el directivo tuviera aún observaciones a las metas, puede recurrir al superior jerárquico de su superior quien definirá en última instancia.</a:t>
            </a:r>
          </a:p>
        </p:txBody>
      </p:sp>
      <p:sp>
        <p:nvSpPr>
          <p:cNvPr id="7" name="6 Rectángulo"/>
          <p:cNvSpPr/>
          <p:nvPr/>
        </p:nvSpPr>
        <p:spPr>
          <a:xfrm>
            <a:off x="642938" y="6072188"/>
            <a:ext cx="8001000" cy="50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243°</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2 Marcador de contenido"/>
          <p:cNvSpPr>
            <a:spLocks noGrp="1"/>
          </p:cNvSpPr>
          <p:nvPr>
            <p:ph sz="quarter" idx="4294967295"/>
          </p:nvPr>
        </p:nvSpPr>
        <p:spPr>
          <a:xfrm>
            <a:off x="928688" y="1714500"/>
            <a:ext cx="7786687" cy="4071938"/>
          </a:xfrm>
        </p:spPr>
        <p:txBody>
          <a:bodyPr>
            <a:normAutofit/>
          </a:bodyPr>
          <a:lstStyle/>
          <a:p>
            <a:pPr algn="just" eaLnBrk="1" hangingPunct="1">
              <a:buClr>
                <a:schemeClr val="accent1">
                  <a:lumMod val="75000"/>
                </a:schemeClr>
              </a:buClr>
              <a:buFont typeface="Wingdings" pitchFamily="2" charset="2"/>
              <a:buChar char="q"/>
              <a:defRPr/>
            </a:pPr>
            <a:r>
              <a:rPr lang="es-PE" sz="2200" dirty="0" smtClean="0"/>
              <a:t>Solo se configura el incumplimiento de metas de los directivos públicos contemplado en el segundo párrafo del artículo 62 y en el literal a) del artículo 63 de la Ley, cuando dicho incumplimiento obedece a causa imputable al ámbito de control del directivo público. En aquellas metas establecidas en número o porcentaje, se considera que el directivo público ha incumplido la meta si no alcanza como mínimo el 70% de logro de la misma.</a:t>
            </a:r>
          </a:p>
          <a:p>
            <a:pPr algn="just" eaLnBrk="1" hangingPunct="1">
              <a:buClr>
                <a:schemeClr val="accent1">
                  <a:lumMod val="75000"/>
                </a:schemeClr>
              </a:buClr>
              <a:buFont typeface="Wingdings" pitchFamily="2" charset="2"/>
              <a:buChar char="q"/>
              <a:defRPr/>
            </a:pPr>
            <a:endParaRPr lang="es-PE" sz="2200" dirty="0" smtClean="0"/>
          </a:p>
          <a:p>
            <a:pPr algn="just" eaLnBrk="1" hangingPunct="1">
              <a:buClr>
                <a:schemeClr val="accent1">
                  <a:lumMod val="75000"/>
                </a:schemeClr>
              </a:buClr>
              <a:buFont typeface="Wingdings" pitchFamily="2" charset="2"/>
              <a:buChar char="q"/>
              <a:defRPr/>
            </a:pPr>
            <a:r>
              <a:rPr lang="es-PE" sz="2200" dirty="0" smtClean="0"/>
              <a:t>Las regulaciones específicas para la medición del desempeño de los directivos se establecerán mediante directiva de SERVIR.</a:t>
            </a:r>
          </a:p>
        </p:txBody>
      </p:sp>
      <p:sp>
        <p:nvSpPr>
          <p:cNvPr id="4" name="3 Rectángulo"/>
          <p:cNvSpPr/>
          <p:nvPr/>
        </p:nvSpPr>
        <p:spPr>
          <a:xfrm>
            <a:off x="642938" y="6000750"/>
            <a:ext cx="8001000"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243°</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2 Marcador de contenido"/>
          <p:cNvSpPr>
            <a:spLocks noGrp="1"/>
          </p:cNvSpPr>
          <p:nvPr>
            <p:ph sz="quarter" idx="4294967295"/>
          </p:nvPr>
        </p:nvSpPr>
        <p:spPr>
          <a:xfrm>
            <a:off x="1071563" y="1857375"/>
            <a:ext cx="7572375" cy="2286000"/>
          </a:xfrm>
        </p:spPr>
        <p:txBody>
          <a:bodyPr>
            <a:normAutofit/>
          </a:bodyPr>
          <a:lstStyle/>
          <a:p>
            <a:pPr algn="just" eaLnBrk="1" hangingPunct="1">
              <a:buClr>
                <a:schemeClr val="accent1">
                  <a:lumMod val="75000"/>
                </a:schemeClr>
              </a:buClr>
              <a:buFont typeface="Wingdings" pitchFamily="2" charset="2"/>
              <a:buChar char="q"/>
              <a:defRPr/>
            </a:pPr>
            <a:r>
              <a:rPr lang="es-PE" sz="2200" dirty="0" smtClean="0"/>
              <a:t>El Directivo que en las dos últimas evaluaciones de desempeño haya logrado sus metas podrá ser contratado por cualquier entidad, sin necesidad de proceso de selección, siempre que cumpla con el perfil del puesto. Esta disposición no lo exime del periodo de prueba ni de las demás disposiciones previstas en la Ley y el Reglamento.</a:t>
            </a:r>
          </a:p>
        </p:txBody>
      </p:sp>
      <p:sp>
        <p:nvSpPr>
          <p:cNvPr id="4" name="3 Rectángulo"/>
          <p:cNvSpPr/>
          <p:nvPr/>
        </p:nvSpPr>
        <p:spPr>
          <a:xfrm>
            <a:off x="857250" y="6000750"/>
            <a:ext cx="8001000"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243°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14"/>
          <p:cNvSpPr txBox="1">
            <a:spLocks noChangeArrowheads="1"/>
          </p:cNvSpPr>
          <p:nvPr/>
        </p:nvSpPr>
        <p:spPr bwMode="auto">
          <a:xfrm>
            <a:off x="468313" y="6237288"/>
            <a:ext cx="5975350" cy="338137"/>
          </a:xfrm>
          <a:prstGeom prst="rect">
            <a:avLst/>
          </a:prstGeom>
          <a:noFill/>
          <a:ln w="9525">
            <a:noFill/>
            <a:miter lim="800000"/>
            <a:headEnd/>
            <a:tailEnd/>
          </a:ln>
        </p:spPr>
        <p:txBody>
          <a:bodyPr>
            <a:spAutoFit/>
          </a:bodyPr>
          <a:lstStyle/>
          <a:p>
            <a:pPr algn="just">
              <a:spcBef>
                <a:spcPct val="50000"/>
              </a:spcBef>
              <a:defRPr/>
            </a:pPr>
            <a:r>
              <a:rPr lang="es-PE" sz="1600" b="1" dirty="0">
                <a:solidFill>
                  <a:schemeClr val="accent1">
                    <a:lumMod val="75000"/>
                  </a:schemeClr>
                </a:solidFill>
                <a:effectLst/>
                <a:latin typeface="+mj-lt"/>
              </a:rPr>
              <a:t>LSC, ART. TÍTULO IV</a:t>
            </a:r>
            <a:endParaRPr lang="es-ES" sz="1600" b="1" dirty="0">
              <a:solidFill>
                <a:schemeClr val="accent1">
                  <a:lumMod val="75000"/>
                </a:schemeClr>
              </a:solidFill>
              <a:effectLst/>
              <a:latin typeface="+mj-lt"/>
            </a:endParaRPr>
          </a:p>
        </p:txBody>
      </p:sp>
      <p:graphicFrame>
        <p:nvGraphicFramePr>
          <p:cNvPr id="7" name="6 Diagrama"/>
          <p:cNvGraphicFramePr/>
          <p:nvPr/>
        </p:nvGraphicFramePr>
        <p:xfrm>
          <a:off x="428596" y="1785926"/>
          <a:ext cx="8143932"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Título"/>
          <p:cNvSpPr>
            <a:spLocks noGrp="1"/>
          </p:cNvSpPr>
          <p:nvPr>
            <p:ph type="title"/>
          </p:nvPr>
        </p:nvSpPr>
        <p:spPr>
          <a:xfrm>
            <a:off x="1285875" y="642938"/>
            <a:ext cx="7313613" cy="801687"/>
          </a:xfrm>
        </p:spPr>
        <p:txBody>
          <a:bodyPr/>
          <a:lstStyle/>
          <a:p>
            <a:pPr eaLnBrk="1" hangingPunct="1">
              <a:defRPr/>
            </a:pPr>
            <a:r>
              <a:rPr lang="es-PE" sz="2500" b="1" dirty="0" smtClean="0">
                <a:solidFill>
                  <a:schemeClr val="accent1">
                    <a:lumMod val="75000"/>
                  </a:schemeClr>
                </a:solidFill>
              </a:rPr>
              <a:t>GRUPOS DE SERVIDORES CIVILES</a:t>
            </a:r>
            <a:endParaRPr lang="es-PE" sz="25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p:cNvSpPr>
            <a:spLocks noGrp="1"/>
          </p:cNvSpPr>
          <p:nvPr>
            <p:ph type="title"/>
          </p:nvPr>
        </p:nvSpPr>
        <p:spPr>
          <a:xfrm>
            <a:off x="642938" y="642938"/>
            <a:ext cx="7929562" cy="857250"/>
          </a:xfrm>
        </p:spPr>
        <p:txBody>
          <a:bodyPr/>
          <a:lstStyle/>
          <a:p>
            <a:pPr algn="ctr" eaLnBrk="1" hangingPunct="1">
              <a:defRPr/>
            </a:pPr>
            <a:r>
              <a:rPr lang="es-PE" sz="2500" b="1" dirty="0" smtClean="0">
                <a:solidFill>
                  <a:schemeClr val="accent1">
                    <a:lumMod val="75000"/>
                  </a:schemeClr>
                </a:solidFill>
              </a:rPr>
              <a:t>ENCARGO DE PUESTO DE DIRECTIVOS PÚBLICOS </a:t>
            </a:r>
            <a:endParaRPr lang="es-PE" sz="2500" dirty="0" smtClean="0">
              <a:solidFill>
                <a:schemeClr val="accent1">
                  <a:lumMod val="75000"/>
                </a:schemeClr>
              </a:solidFill>
            </a:endParaRPr>
          </a:p>
        </p:txBody>
      </p:sp>
      <p:sp>
        <p:nvSpPr>
          <p:cNvPr id="47107" name="2 Marcador de contenido"/>
          <p:cNvSpPr>
            <a:spLocks noGrp="1"/>
          </p:cNvSpPr>
          <p:nvPr>
            <p:ph idx="1"/>
          </p:nvPr>
        </p:nvSpPr>
        <p:spPr>
          <a:xfrm>
            <a:off x="1071563" y="1857375"/>
            <a:ext cx="7500937" cy="4357688"/>
          </a:xfrm>
        </p:spPr>
        <p:txBody>
          <a:bodyPr/>
          <a:lstStyle/>
          <a:p>
            <a:pPr algn="just" eaLnBrk="1" hangingPunct="1">
              <a:buClr>
                <a:schemeClr val="accent1">
                  <a:lumMod val="75000"/>
                </a:schemeClr>
              </a:buClr>
              <a:buFont typeface="Wingdings" pitchFamily="2" charset="2"/>
              <a:buChar char="q"/>
              <a:defRPr/>
            </a:pPr>
            <a:r>
              <a:rPr lang="es-PE" sz="2200" dirty="0" smtClean="0"/>
              <a:t>Los puestos de los directivos públicos que hayan concluido por haber sido calificados como desaprobados o por otra causa de término conforme a ley, son cubiertos a través de </a:t>
            </a:r>
            <a:r>
              <a:rPr lang="es-PE" sz="2200" dirty="0" err="1" smtClean="0"/>
              <a:t>encargatura</a:t>
            </a:r>
            <a:r>
              <a:rPr lang="es-PE" sz="2200" dirty="0" smtClean="0"/>
              <a:t>, hasta por un plazo máximo de un año no renovable. Dentro de dicho plazo, la entidad debe incorporar al nuevo directivo público.</a:t>
            </a:r>
          </a:p>
        </p:txBody>
      </p:sp>
      <p:sp>
        <p:nvSpPr>
          <p:cNvPr id="4" name="3 Rectángulo"/>
          <p:cNvSpPr/>
          <p:nvPr/>
        </p:nvSpPr>
        <p:spPr>
          <a:xfrm>
            <a:off x="785813" y="5929313"/>
            <a:ext cx="8001000" cy="50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244°</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p:cNvSpPr>
            <a:spLocks noGrp="1"/>
          </p:cNvSpPr>
          <p:nvPr>
            <p:ph type="title"/>
          </p:nvPr>
        </p:nvSpPr>
        <p:spPr>
          <a:xfrm>
            <a:off x="1214438" y="357188"/>
            <a:ext cx="7572375" cy="1143000"/>
          </a:xfrm>
        </p:spPr>
        <p:txBody>
          <a:bodyPr/>
          <a:lstStyle/>
          <a:p>
            <a:pPr eaLnBrk="1" hangingPunct="1">
              <a:defRPr/>
            </a:pPr>
            <a:r>
              <a:rPr lang="es-PE" sz="2500" b="1" dirty="0" smtClean="0">
                <a:solidFill>
                  <a:schemeClr val="accent1">
                    <a:lumMod val="75000"/>
                  </a:schemeClr>
                </a:solidFill>
              </a:rPr>
              <a:t>DE LA SUPERVISIÓN DE CONCURSOS PÚBLICOS DE MÉRITOS</a:t>
            </a:r>
            <a:endParaRPr lang="es-PE" sz="2500" dirty="0" smtClean="0">
              <a:solidFill>
                <a:schemeClr val="accent1">
                  <a:lumMod val="75000"/>
                </a:schemeClr>
              </a:solidFill>
            </a:endParaRPr>
          </a:p>
        </p:txBody>
      </p:sp>
      <p:sp>
        <p:nvSpPr>
          <p:cNvPr id="4" name="3 Rectángulo"/>
          <p:cNvSpPr/>
          <p:nvPr/>
        </p:nvSpPr>
        <p:spPr>
          <a:xfrm>
            <a:off x="785813" y="6000750"/>
            <a:ext cx="8001000"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245°</a:t>
            </a:r>
          </a:p>
        </p:txBody>
      </p:sp>
      <p:graphicFrame>
        <p:nvGraphicFramePr>
          <p:cNvPr id="5" name="4 Diagrama"/>
          <p:cNvGraphicFramePr/>
          <p:nvPr/>
        </p:nvGraphicFramePr>
        <p:xfrm>
          <a:off x="1524000" y="3286124"/>
          <a:ext cx="6096000" cy="2174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Diagrama"/>
          <p:cNvGraphicFramePr/>
          <p:nvPr/>
        </p:nvGraphicFramePr>
        <p:xfrm>
          <a:off x="1357290" y="1857364"/>
          <a:ext cx="6858048" cy="34290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1143000" y="357188"/>
            <a:ext cx="8001000" cy="1143000"/>
          </a:xfrm>
        </p:spPr>
        <p:txBody>
          <a:bodyPr>
            <a:noAutofit/>
          </a:bodyPr>
          <a:lstStyle/>
          <a:p>
            <a:pPr eaLnBrk="1" fontAlgn="auto" hangingPunct="1">
              <a:spcAft>
                <a:spcPts val="0"/>
              </a:spcAft>
              <a:defRPr/>
            </a:pPr>
            <a:r>
              <a:rPr lang="es-PE" sz="2500" b="1" dirty="0" smtClean="0">
                <a:solidFill>
                  <a:schemeClr val="accent1">
                    <a:lumMod val="75000"/>
                  </a:schemeClr>
                </a:solidFill>
              </a:rPr>
              <a:t>CAUSALES DE TÉRMINO DE LA CONDICIÓN DE DIRECTIVO PÚBLICO</a:t>
            </a:r>
          </a:p>
        </p:txBody>
      </p:sp>
      <p:sp>
        <p:nvSpPr>
          <p:cNvPr id="3" name="2 Marcador de contenido"/>
          <p:cNvSpPr>
            <a:spLocks noGrp="1"/>
          </p:cNvSpPr>
          <p:nvPr>
            <p:ph idx="1"/>
          </p:nvPr>
        </p:nvSpPr>
        <p:spPr>
          <a:xfrm>
            <a:off x="285750" y="6000750"/>
            <a:ext cx="1428750" cy="642938"/>
          </a:xfrm>
        </p:spPr>
        <p:txBody>
          <a:bodyPr>
            <a:normAutofit fontScale="62500" lnSpcReduction="20000"/>
          </a:bodyPr>
          <a:lstStyle/>
          <a:p>
            <a:pPr marL="514350" indent="-514350" algn="just" eaLnBrk="1" fontAlgn="auto" hangingPunct="1">
              <a:spcBef>
                <a:spcPts val="580"/>
              </a:spcBef>
              <a:spcAft>
                <a:spcPts val="0"/>
              </a:spcAft>
              <a:buFont typeface="Arial" charset="0"/>
              <a:buNone/>
              <a:defRPr/>
            </a:pPr>
            <a:endParaRPr lang="es-PE" dirty="0" smtClean="0">
              <a:solidFill>
                <a:schemeClr val="tx2">
                  <a:lumMod val="50000"/>
                </a:schemeClr>
              </a:solidFill>
            </a:endParaRPr>
          </a:p>
          <a:p>
            <a:pPr marL="514350" indent="-514350" algn="just" eaLnBrk="1" fontAlgn="auto" hangingPunct="1">
              <a:spcBef>
                <a:spcPts val="580"/>
              </a:spcBef>
              <a:spcAft>
                <a:spcPts val="0"/>
              </a:spcAft>
              <a:buFont typeface="Arial" charset="0"/>
              <a:buNone/>
              <a:defRPr/>
            </a:pPr>
            <a:r>
              <a:rPr lang="es-PE" b="1" dirty="0" smtClean="0">
                <a:solidFill>
                  <a:schemeClr val="accent1">
                    <a:lumMod val="75000"/>
                  </a:schemeClr>
                </a:solidFill>
              </a:rPr>
              <a:t>LSC, ART. 63</a:t>
            </a:r>
          </a:p>
        </p:txBody>
      </p:sp>
      <p:graphicFrame>
        <p:nvGraphicFramePr>
          <p:cNvPr id="4" name="3 Diagrama"/>
          <p:cNvGraphicFramePr/>
          <p:nvPr/>
        </p:nvGraphicFramePr>
        <p:xfrm>
          <a:off x="1357290" y="2071678"/>
          <a:ext cx="7072362" cy="371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a:xfrm>
            <a:off x="1000125" y="214313"/>
            <a:ext cx="7786688" cy="1214437"/>
          </a:xfrm>
        </p:spPr>
        <p:txBody>
          <a:bodyPr>
            <a:normAutofit/>
          </a:bodyPr>
          <a:lstStyle/>
          <a:p>
            <a:pPr eaLnBrk="1" fontAlgn="auto" hangingPunct="1">
              <a:spcAft>
                <a:spcPts val="0"/>
              </a:spcAft>
              <a:defRPr/>
            </a:pPr>
            <a:r>
              <a:rPr lang="es-PE" sz="2500" b="1" dirty="0" smtClean="0">
                <a:solidFill>
                  <a:schemeClr val="accent1">
                    <a:lumMod val="75000"/>
                  </a:schemeClr>
                </a:solidFill>
              </a:rPr>
              <a:t>NÚMERO DE DIRECTIVOS DE CONFIANZA EN LA ENTIDAD PÚBLICA</a:t>
            </a:r>
          </a:p>
        </p:txBody>
      </p:sp>
      <p:sp>
        <p:nvSpPr>
          <p:cNvPr id="28675" name="2 Marcador de contenido"/>
          <p:cNvSpPr>
            <a:spLocks noGrp="1"/>
          </p:cNvSpPr>
          <p:nvPr>
            <p:ph idx="1"/>
          </p:nvPr>
        </p:nvSpPr>
        <p:spPr>
          <a:xfrm>
            <a:off x="428625" y="5715000"/>
            <a:ext cx="1285875" cy="857250"/>
          </a:xfrm>
        </p:spPr>
        <p:txBody>
          <a:bodyPr>
            <a:normAutofit fontScale="85000" lnSpcReduction="10000"/>
          </a:bodyPr>
          <a:lstStyle/>
          <a:p>
            <a:pPr marL="274320" indent="-274320" algn="just" eaLnBrk="1" fontAlgn="auto" hangingPunct="1">
              <a:spcBef>
                <a:spcPts val="580"/>
              </a:spcBef>
              <a:spcAft>
                <a:spcPts val="0"/>
              </a:spcAft>
              <a:buFont typeface="Arial" charset="0"/>
              <a:buNone/>
              <a:defRPr/>
            </a:pPr>
            <a:endParaRPr lang="es-PE" sz="2400" dirty="0" smtClean="0"/>
          </a:p>
          <a:p>
            <a:pPr marL="274320" indent="-274320" algn="just" eaLnBrk="1" fontAlgn="auto" hangingPunct="1">
              <a:spcBef>
                <a:spcPts val="580"/>
              </a:spcBef>
              <a:spcAft>
                <a:spcPts val="0"/>
              </a:spcAft>
              <a:buFont typeface="Arial" charset="0"/>
              <a:buNone/>
              <a:defRPr/>
            </a:pPr>
            <a:r>
              <a:rPr lang="es-PE" sz="1900" b="1" dirty="0" smtClean="0">
                <a:solidFill>
                  <a:schemeClr val="accent1">
                    <a:lumMod val="75000"/>
                  </a:schemeClr>
                </a:solidFill>
              </a:rPr>
              <a:t>LSC, ART. 64</a:t>
            </a:r>
          </a:p>
        </p:txBody>
      </p:sp>
      <p:graphicFrame>
        <p:nvGraphicFramePr>
          <p:cNvPr id="7" name="6 Diagrama"/>
          <p:cNvGraphicFramePr/>
          <p:nvPr/>
        </p:nvGraphicFramePr>
        <p:xfrm>
          <a:off x="1142976" y="2357430"/>
          <a:ext cx="6858048" cy="3389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14438" y="2428875"/>
            <a:ext cx="7313612" cy="1143000"/>
          </a:xfrm>
        </p:spPr>
        <p:txBody>
          <a:bodyPr/>
          <a:lstStyle/>
          <a:p>
            <a:pPr algn="ctr" eaLnBrk="1" hangingPunct="1">
              <a:defRPr/>
            </a:pPr>
            <a:r>
              <a:rPr lang="es-PE" sz="3000" b="1" u="sng" dirty="0" smtClean="0">
                <a:solidFill>
                  <a:schemeClr val="accent1">
                    <a:lumMod val="75000"/>
                  </a:schemeClr>
                </a:solidFill>
              </a:rPr>
              <a:t>C. LOS SERVIDORES CIVILES DE CARRERA</a:t>
            </a:r>
            <a:endParaRPr lang="es-PE" sz="3000" u="sng" dirty="0" smtClean="0">
              <a:solidFill>
                <a:schemeClr val="accent1">
                  <a:lumMod val="75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a:xfrm>
            <a:off x="1285875" y="428625"/>
            <a:ext cx="7658100" cy="1000125"/>
          </a:xfrm>
        </p:spPr>
        <p:txBody>
          <a:bodyPr>
            <a:normAutofit/>
          </a:bodyPr>
          <a:lstStyle/>
          <a:p>
            <a:pPr eaLnBrk="1" fontAlgn="auto" hangingPunct="1">
              <a:spcAft>
                <a:spcPts val="0"/>
              </a:spcAft>
              <a:defRPr/>
            </a:pPr>
            <a:r>
              <a:rPr lang="es-PE" sz="2200" b="1" dirty="0" smtClean="0">
                <a:solidFill>
                  <a:schemeClr val="accent1">
                    <a:lumMod val="75000"/>
                  </a:schemeClr>
                </a:solidFill>
              </a:rPr>
              <a:t>DEFINICIÓN</a:t>
            </a:r>
          </a:p>
        </p:txBody>
      </p:sp>
      <p:sp>
        <p:nvSpPr>
          <p:cNvPr id="29699" name="2 Marcador de contenido"/>
          <p:cNvSpPr>
            <a:spLocks noGrp="1"/>
          </p:cNvSpPr>
          <p:nvPr>
            <p:ph idx="1"/>
          </p:nvPr>
        </p:nvSpPr>
        <p:spPr>
          <a:xfrm>
            <a:off x="928688" y="1785938"/>
            <a:ext cx="7429500" cy="5072062"/>
          </a:xfrm>
        </p:spPr>
        <p:txBody>
          <a:bodyPr>
            <a:normAutofit/>
          </a:bodyPr>
          <a:lstStyle/>
          <a:p>
            <a:pPr marL="274320" indent="-274320" algn="just" eaLnBrk="1" fontAlgn="auto" hangingPunct="1">
              <a:spcBef>
                <a:spcPts val="580"/>
              </a:spcBef>
              <a:spcAft>
                <a:spcPts val="0"/>
              </a:spcAft>
              <a:buFont typeface="Wingdings 2"/>
              <a:buNone/>
              <a:defRPr/>
            </a:pPr>
            <a:r>
              <a:rPr lang="es-PE" sz="2400" dirty="0" smtClean="0"/>
              <a:t>	</a:t>
            </a:r>
            <a:r>
              <a:rPr lang="es-PE" sz="2200" dirty="0" smtClean="0">
                <a:solidFill>
                  <a:schemeClr val="tx2">
                    <a:lumMod val="50000"/>
                  </a:schemeClr>
                </a:solidFill>
              </a:rPr>
              <a:t>Es aquel que realiza actividades directamente vinculadas al cumplimiento de las funciones sustantivas y de administración interna de una entidad pública en el ejercicio de una función administrativa, la prestación de servicios públicos, o la gestión institucional. Es un sistema único e integrado. No comprende a los funcionarios, los directivos públicos, los servidores de confianza, los servidores de servicios complementarios ni los contratados temporalmente.</a:t>
            </a:r>
          </a:p>
          <a:p>
            <a:pPr marL="274320" indent="-274320" algn="just" eaLnBrk="1" fontAlgn="auto" hangingPunct="1">
              <a:spcBef>
                <a:spcPts val="580"/>
              </a:spcBef>
              <a:spcAft>
                <a:spcPts val="0"/>
              </a:spcAft>
              <a:buFont typeface="Wingdings 2"/>
              <a:buChar char=""/>
              <a:defRPr/>
            </a:pPr>
            <a:endParaRPr lang="es-PE" sz="3000" dirty="0" smtClean="0">
              <a:solidFill>
                <a:schemeClr val="tx2">
                  <a:lumMod val="50000"/>
                </a:schemeClr>
              </a:solidFill>
            </a:endParaRPr>
          </a:p>
          <a:p>
            <a:pPr marL="274320" indent="-274320" algn="just" eaLnBrk="1" fontAlgn="auto" hangingPunct="1">
              <a:spcBef>
                <a:spcPts val="580"/>
              </a:spcBef>
              <a:spcAft>
                <a:spcPts val="0"/>
              </a:spcAft>
              <a:buFont typeface="Wingdings 2"/>
              <a:buChar char=""/>
              <a:defRPr/>
            </a:pPr>
            <a:endParaRPr lang="es-PE" sz="3000" dirty="0" smtClean="0">
              <a:solidFill>
                <a:schemeClr val="tx2">
                  <a:lumMod val="50000"/>
                </a:schemeClr>
              </a:solidFill>
            </a:endParaRPr>
          </a:p>
          <a:p>
            <a:pPr marL="274320" indent="-274320" algn="just" eaLnBrk="1" fontAlgn="auto" hangingPunct="1">
              <a:spcBef>
                <a:spcPts val="580"/>
              </a:spcBef>
              <a:spcAft>
                <a:spcPts val="0"/>
              </a:spcAft>
              <a:buFont typeface="Wingdings 2"/>
              <a:buChar char=""/>
              <a:defRPr/>
            </a:pPr>
            <a:endParaRPr lang="es-PE" sz="3000" dirty="0" smtClean="0">
              <a:solidFill>
                <a:schemeClr val="tx2">
                  <a:lumMod val="50000"/>
                </a:schemeClr>
              </a:solidFill>
            </a:endParaRPr>
          </a:p>
          <a:p>
            <a:pPr marL="274320" indent="-274320" algn="just" eaLnBrk="1" fontAlgn="auto" hangingPunct="1">
              <a:spcBef>
                <a:spcPts val="580"/>
              </a:spcBef>
              <a:spcAft>
                <a:spcPts val="0"/>
              </a:spcAft>
              <a:buFont typeface="Arial" charset="0"/>
              <a:buNone/>
              <a:defRPr/>
            </a:pPr>
            <a:r>
              <a:rPr lang="es-PE" sz="1900" b="1" dirty="0" smtClean="0">
                <a:solidFill>
                  <a:schemeClr val="accent1">
                    <a:lumMod val="75000"/>
                  </a:schemeClr>
                </a:solidFill>
              </a:rPr>
              <a:t>	LSC, ART. 65</a:t>
            </a:r>
          </a:p>
          <a:p>
            <a:pPr marL="274320" indent="-274320" algn="just" eaLnBrk="1" fontAlgn="auto" hangingPunct="1">
              <a:spcBef>
                <a:spcPts val="580"/>
              </a:spcBef>
              <a:spcAft>
                <a:spcPts val="0"/>
              </a:spcAft>
              <a:buFont typeface="Arial" charset="0"/>
              <a:buNone/>
              <a:defRPr/>
            </a:pPr>
            <a:endParaRPr lang="es-PE" sz="24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p:nvPr>
        </p:nvSpPr>
        <p:spPr>
          <a:xfrm>
            <a:off x="1371600" y="714375"/>
            <a:ext cx="7772400" cy="703263"/>
          </a:xfrm>
        </p:spPr>
        <p:txBody>
          <a:bodyPr>
            <a:normAutofit/>
          </a:bodyPr>
          <a:lstStyle/>
          <a:p>
            <a:pPr eaLnBrk="1" hangingPunct="1">
              <a:defRPr/>
            </a:pPr>
            <a:r>
              <a:rPr lang="es-PE" sz="2500" b="1" dirty="0" smtClean="0">
                <a:solidFill>
                  <a:schemeClr val="accent1">
                    <a:lumMod val="75000"/>
                  </a:schemeClr>
                </a:solidFill>
              </a:rPr>
              <a:t>EL SERVICIO CIVIL DE CARRERA</a:t>
            </a:r>
          </a:p>
        </p:txBody>
      </p:sp>
      <p:sp>
        <p:nvSpPr>
          <p:cNvPr id="52227" name="2 Marcador de contenido"/>
          <p:cNvSpPr>
            <a:spLocks noGrp="1"/>
          </p:cNvSpPr>
          <p:nvPr>
            <p:ph idx="1"/>
          </p:nvPr>
        </p:nvSpPr>
        <p:spPr>
          <a:xfrm>
            <a:off x="1214438" y="1785938"/>
            <a:ext cx="7358062" cy="4071937"/>
          </a:xfrm>
        </p:spPr>
        <p:txBody>
          <a:bodyPr>
            <a:normAutofit/>
          </a:bodyPr>
          <a:lstStyle/>
          <a:p>
            <a:pPr algn="just" eaLnBrk="1" hangingPunct="1">
              <a:buClr>
                <a:schemeClr val="accent1">
                  <a:lumMod val="75000"/>
                </a:schemeClr>
              </a:buClr>
              <a:buFont typeface="Wingdings" pitchFamily="2" charset="2"/>
              <a:buChar char="q"/>
              <a:defRPr/>
            </a:pPr>
            <a:r>
              <a:rPr lang="es-PE" sz="2200" dirty="0" smtClean="0"/>
              <a:t>El Servicio Civil de Carrera promueve a través de sus servidores civiles la cultura de servicio público, orientada a mejorar la calidad de los servicios al ciudadano.</a:t>
            </a:r>
          </a:p>
          <a:p>
            <a:pPr algn="just" eaLnBrk="1" hangingPunct="1">
              <a:buClr>
                <a:schemeClr val="accent1">
                  <a:lumMod val="75000"/>
                </a:schemeClr>
              </a:buClr>
              <a:buFont typeface="Wingdings" pitchFamily="2" charset="2"/>
              <a:buChar char="q"/>
              <a:defRPr/>
            </a:pPr>
            <a:r>
              <a:rPr lang="es-PE" sz="2200" dirty="0" smtClean="0"/>
              <a:t>El servicio civil de carrera promueve el mérito y establece mecanismos claros y transparentes para su progresión</a:t>
            </a:r>
          </a:p>
          <a:p>
            <a:pPr algn="just" eaLnBrk="1" hangingPunct="1">
              <a:buClr>
                <a:schemeClr val="accent1">
                  <a:lumMod val="75000"/>
                </a:schemeClr>
              </a:buClr>
              <a:buFont typeface="Wingdings" pitchFamily="2" charset="2"/>
              <a:buChar char="q"/>
              <a:defRPr/>
            </a:pPr>
            <a:r>
              <a:rPr lang="es-PE" sz="2200" dirty="0" smtClean="0"/>
              <a:t>El Servicio Civil de Carrera es un sistema único e integrado, constituido por el conjunto de normas, principios, reglas, procesos y procedimientos que tiene por objeto la incorporación, la profesionalización, y la retención del personal competente en el servicio del Estado.</a:t>
            </a:r>
          </a:p>
          <a:p>
            <a:pPr algn="just" eaLnBrk="1" hangingPunct="1">
              <a:defRPr/>
            </a:pPr>
            <a:endParaRPr lang="es-PE" sz="2200" dirty="0" smtClean="0"/>
          </a:p>
        </p:txBody>
      </p:sp>
      <p:sp>
        <p:nvSpPr>
          <p:cNvPr id="4" name="3 Rectángulo"/>
          <p:cNvSpPr/>
          <p:nvPr/>
        </p:nvSpPr>
        <p:spPr>
          <a:xfrm>
            <a:off x="642938" y="6143625"/>
            <a:ext cx="8001000"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246°</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Título"/>
          <p:cNvSpPr>
            <a:spLocks noGrp="1"/>
          </p:cNvSpPr>
          <p:nvPr>
            <p:ph type="title" idx="4294967295"/>
          </p:nvPr>
        </p:nvSpPr>
        <p:spPr>
          <a:xfrm>
            <a:off x="1371600" y="571500"/>
            <a:ext cx="7772400" cy="846138"/>
          </a:xfrm>
        </p:spPr>
        <p:txBody>
          <a:bodyPr>
            <a:normAutofit/>
          </a:bodyPr>
          <a:lstStyle/>
          <a:p>
            <a:pPr eaLnBrk="1" hangingPunct="1">
              <a:defRPr/>
            </a:pPr>
            <a:r>
              <a:rPr lang="es-PE" sz="2500" b="1" dirty="0" smtClean="0">
                <a:solidFill>
                  <a:schemeClr val="accent1">
                    <a:lumMod val="75000"/>
                  </a:schemeClr>
                </a:solidFill>
              </a:rPr>
              <a:t>ALCANCE DEL SERVICIO CIVIL DE CARRERA</a:t>
            </a:r>
            <a:endParaRPr lang="es-PE" sz="2500" dirty="0" smtClean="0">
              <a:solidFill>
                <a:schemeClr val="accent1">
                  <a:lumMod val="75000"/>
                </a:schemeClr>
              </a:solidFill>
            </a:endParaRPr>
          </a:p>
        </p:txBody>
      </p:sp>
      <p:sp>
        <p:nvSpPr>
          <p:cNvPr id="4" name="3 Rectángulo"/>
          <p:cNvSpPr/>
          <p:nvPr/>
        </p:nvSpPr>
        <p:spPr>
          <a:xfrm>
            <a:off x="571500" y="6143625"/>
            <a:ext cx="8001000"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247°</a:t>
            </a:r>
          </a:p>
        </p:txBody>
      </p:sp>
      <p:graphicFrame>
        <p:nvGraphicFramePr>
          <p:cNvPr id="5" name="4 Diagrama"/>
          <p:cNvGraphicFramePr/>
          <p:nvPr/>
        </p:nvGraphicFramePr>
        <p:xfrm>
          <a:off x="1857356" y="1785926"/>
          <a:ext cx="6500858" cy="3817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Título"/>
          <p:cNvSpPr>
            <a:spLocks noGrp="1"/>
          </p:cNvSpPr>
          <p:nvPr>
            <p:ph type="title"/>
          </p:nvPr>
        </p:nvSpPr>
        <p:spPr>
          <a:xfrm>
            <a:off x="1357313" y="857250"/>
            <a:ext cx="7629525" cy="631825"/>
          </a:xfrm>
        </p:spPr>
        <p:txBody>
          <a:bodyPr>
            <a:normAutofit/>
          </a:bodyPr>
          <a:lstStyle/>
          <a:p>
            <a:pPr eaLnBrk="1" hangingPunct="1">
              <a:defRPr/>
            </a:pPr>
            <a:r>
              <a:rPr lang="es-PE" sz="2500" b="1" dirty="0" smtClean="0">
                <a:solidFill>
                  <a:schemeClr val="accent1">
                    <a:lumMod val="75000"/>
                  </a:schemeClr>
                </a:solidFill>
              </a:rPr>
              <a:t>PUESTOS ALTAMENTE ESPECIALIZADOS</a:t>
            </a:r>
            <a:endParaRPr lang="es-PE" sz="2500" dirty="0" smtClean="0">
              <a:solidFill>
                <a:schemeClr val="accent1">
                  <a:lumMod val="75000"/>
                </a:schemeClr>
              </a:solidFill>
            </a:endParaRPr>
          </a:p>
        </p:txBody>
      </p:sp>
      <p:sp>
        <p:nvSpPr>
          <p:cNvPr id="57347" name="2 Marcador de contenido"/>
          <p:cNvSpPr>
            <a:spLocks noGrp="1"/>
          </p:cNvSpPr>
          <p:nvPr>
            <p:ph idx="1"/>
          </p:nvPr>
        </p:nvSpPr>
        <p:spPr>
          <a:xfrm>
            <a:off x="928688" y="1714500"/>
            <a:ext cx="7858125" cy="4357688"/>
          </a:xfrm>
        </p:spPr>
        <p:txBody>
          <a:bodyPr>
            <a:noAutofit/>
          </a:bodyPr>
          <a:lstStyle/>
          <a:p>
            <a:pPr algn="just" eaLnBrk="1" hangingPunct="1">
              <a:buClr>
                <a:schemeClr val="accent1">
                  <a:lumMod val="75000"/>
                </a:schemeClr>
              </a:buClr>
              <a:buFont typeface="Wingdings" pitchFamily="2" charset="2"/>
              <a:buChar char="q"/>
              <a:defRPr/>
            </a:pPr>
            <a:r>
              <a:rPr lang="es-PE" sz="2100" dirty="0" smtClean="0"/>
              <a:t>En una familia de puestos para el servicio civil de carrera, pueden asimilarse, temporalmente, Puestos Altamente Especializados, los mismos que son establecidos en el CPE, previa aprobación de SERVIR, a propuesta de la entidad, quien debe sustentar en un informe su necesidad de contar con uno o más puestos que requieren un alto grado de especialización, lo cual implica conocimientos amplios en una o varias determinadas materias y experiencia en una determinada ciencia o actividad que exceden el nivel de conocimiento común en dicho campo, haciendo difícil su selección en el Estado.</a:t>
            </a:r>
          </a:p>
          <a:p>
            <a:pPr algn="just" eaLnBrk="1" hangingPunct="1">
              <a:buClr>
                <a:schemeClr val="accent1">
                  <a:lumMod val="75000"/>
                </a:schemeClr>
              </a:buClr>
              <a:buFont typeface="Wingdings" pitchFamily="2" charset="2"/>
              <a:buChar char="q"/>
              <a:defRPr/>
            </a:pPr>
            <a:r>
              <a:rPr lang="es-PE" sz="2100" dirty="0" smtClean="0"/>
              <a:t>Los puestos calificados como altamente especializados son cubiertos con concurso público de méritos abierto. La persona que se incorpora al servicio civil en un Puesto Altamente Especializado pertenece a la carrera y se rige por todas las normas aplicables a este grupo.</a:t>
            </a:r>
          </a:p>
        </p:txBody>
      </p:sp>
      <p:sp>
        <p:nvSpPr>
          <p:cNvPr id="4" name="3 Rectángulo"/>
          <p:cNvSpPr/>
          <p:nvPr/>
        </p:nvSpPr>
        <p:spPr>
          <a:xfrm>
            <a:off x="285750" y="6286500"/>
            <a:ext cx="800100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248°</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Título"/>
          <p:cNvSpPr>
            <a:spLocks noGrp="1"/>
          </p:cNvSpPr>
          <p:nvPr>
            <p:ph type="title"/>
          </p:nvPr>
        </p:nvSpPr>
        <p:spPr>
          <a:xfrm>
            <a:off x="1214438" y="714375"/>
            <a:ext cx="7643812" cy="730250"/>
          </a:xfrm>
        </p:spPr>
        <p:txBody>
          <a:bodyPr>
            <a:normAutofit/>
          </a:bodyPr>
          <a:lstStyle/>
          <a:p>
            <a:pPr eaLnBrk="1" hangingPunct="1">
              <a:defRPr/>
            </a:pPr>
            <a:r>
              <a:rPr lang="es-PE" sz="2500" b="1" dirty="0" smtClean="0">
                <a:solidFill>
                  <a:schemeClr val="accent1">
                    <a:lumMod val="75000"/>
                  </a:schemeClr>
                </a:solidFill>
              </a:rPr>
              <a:t>DESARROLLO EN EL SERVICIO CIVIL DE CARRERA</a:t>
            </a:r>
            <a:endParaRPr lang="es-PE" sz="2500" dirty="0" smtClean="0">
              <a:solidFill>
                <a:schemeClr val="accent1">
                  <a:lumMod val="75000"/>
                </a:schemeClr>
              </a:solidFill>
            </a:endParaRPr>
          </a:p>
        </p:txBody>
      </p:sp>
      <p:sp>
        <p:nvSpPr>
          <p:cNvPr id="58371" name="2 Marcador de contenido"/>
          <p:cNvSpPr>
            <a:spLocks noGrp="1"/>
          </p:cNvSpPr>
          <p:nvPr>
            <p:ph idx="1"/>
          </p:nvPr>
        </p:nvSpPr>
        <p:spPr>
          <a:xfrm>
            <a:off x="928688" y="1928813"/>
            <a:ext cx="7615237" cy="3910012"/>
          </a:xfrm>
        </p:spPr>
        <p:txBody>
          <a:bodyPr>
            <a:normAutofit/>
          </a:bodyPr>
          <a:lstStyle/>
          <a:p>
            <a:pPr algn="just" eaLnBrk="1" hangingPunct="1">
              <a:buClr>
                <a:schemeClr val="accent1">
                  <a:lumMod val="75000"/>
                </a:schemeClr>
              </a:buClr>
              <a:buFont typeface="Wingdings" pitchFamily="2" charset="2"/>
              <a:buChar char="q"/>
              <a:defRPr/>
            </a:pPr>
            <a:r>
              <a:rPr lang="es-PE" sz="2200" dirty="0" smtClean="0"/>
              <a:t>El desarrollo en el servicio civil de carrera significa que los servidores, previo concurso público de méritos, pueden ocupar puestos de igual o diferente jerarquía en cualquier entidad del Estado. El servidor civil de carrera adquiere en cada puesto, conocimientos, habilidades y experiencia, las cuales lo habilitan para aspirar a otro puesto para desarrollar su trayectoria profesional.</a:t>
            </a:r>
          </a:p>
          <a:p>
            <a:pPr algn="just" eaLnBrk="1" hangingPunct="1">
              <a:buClr>
                <a:schemeClr val="accent1">
                  <a:lumMod val="75000"/>
                </a:schemeClr>
              </a:buClr>
              <a:buFont typeface="Wingdings" pitchFamily="2" charset="2"/>
              <a:buChar char="q"/>
              <a:defRPr/>
            </a:pPr>
            <a:r>
              <a:rPr lang="es-PE" sz="2200" dirty="0" smtClean="0"/>
              <a:t>El desarrollo del servidor civil de carrera se realiza a través de la progresión, cuyo mecanismo es el concurso público de méritos transversal.</a:t>
            </a:r>
          </a:p>
          <a:p>
            <a:pPr algn="just" eaLnBrk="1" hangingPunct="1">
              <a:defRPr/>
            </a:pPr>
            <a:endParaRPr lang="es-PE" dirty="0" smtClean="0"/>
          </a:p>
        </p:txBody>
      </p:sp>
      <p:sp>
        <p:nvSpPr>
          <p:cNvPr id="4" name="3 Rectángulo"/>
          <p:cNvSpPr/>
          <p:nvPr/>
        </p:nvSpPr>
        <p:spPr>
          <a:xfrm>
            <a:off x="714375" y="6000750"/>
            <a:ext cx="8001000"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249°</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4438" y="2500313"/>
            <a:ext cx="7313612" cy="1143000"/>
          </a:xfrm>
        </p:spPr>
        <p:txBody>
          <a:bodyPr/>
          <a:lstStyle/>
          <a:p>
            <a:pPr algn="ctr" eaLnBrk="1" hangingPunct="1">
              <a:defRPr/>
            </a:pPr>
            <a:r>
              <a:rPr lang="es-PE" sz="3000" b="1" u="sng" dirty="0" smtClean="0">
                <a:solidFill>
                  <a:schemeClr val="accent1">
                    <a:lumMod val="75000"/>
                  </a:schemeClr>
                </a:solidFill>
              </a:rPr>
              <a:t>A. FUNCIONARIO PÚBLICO</a:t>
            </a:r>
            <a:endParaRPr lang="es-PE" sz="3000" u="sng"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Título"/>
          <p:cNvSpPr>
            <a:spLocks noGrp="1"/>
          </p:cNvSpPr>
          <p:nvPr>
            <p:ph type="title"/>
          </p:nvPr>
        </p:nvSpPr>
        <p:spPr/>
        <p:txBody>
          <a:bodyPr/>
          <a:lstStyle/>
          <a:p>
            <a:pPr eaLnBrk="1" hangingPunct="1">
              <a:defRPr/>
            </a:pPr>
            <a:r>
              <a:rPr lang="es-PE" sz="2500" b="1" dirty="0" smtClean="0">
                <a:solidFill>
                  <a:schemeClr val="accent1">
                    <a:lumMod val="75000"/>
                  </a:schemeClr>
                </a:solidFill>
              </a:rPr>
              <a:t>ACCESITARIO</a:t>
            </a:r>
            <a:endParaRPr lang="es-PE" sz="2500" dirty="0" smtClean="0">
              <a:solidFill>
                <a:schemeClr val="accent1">
                  <a:lumMod val="75000"/>
                </a:schemeClr>
              </a:solidFill>
            </a:endParaRPr>
          </a:p>
        </p:txBody>
      </p:sp>
      <p:sp>
        <p:nvSpPr>
          <p:cNvPr id="59395" name="2 Marcador de contenido"/>
          <p:cNvSpPr>
            <a:spLocks noGrp="1"/>
          </p:cNvSpPr>
          <p:nvPr>
            <p:ph idx="1"/>
          </p:nvPr>
        </p:nvSpPr>
        <p:spPr>
          <a:xfrm>
            <a:off x="1214438" y="1643063"/>
            <a:ext cx="7472362" cy="4481512"/>
          </a:xfrm>
        </p:spPr>
        <p:txBody>
          <a:bodyPr>
            <a:normAutofit/>
          </a:bodyPr>
          <a:lstStyle/>
          <a:p>
            <a:pPr algn="just" eaLnBrk="1" hangingPunct="1">
              <a:buClr>
                <a:schemeClr val="accent1">
                  <a:lumMod val="75000"/>
                </a:schemeClr>
              </a:buClr>
              <a:buFont typeface="Wingdings" pitchFamily="2" charset="2"/>
              <a:buChar char="q"/>
              <a:defRPr/>
            </a:pPr>
            <a:r>
              <a:rPr lang="es-PE" sz="2100" dirty="0" smtClean="0"/>
              <a:t>La condición de </a:t>
            </a:r>
            <a:r>
              <a:rPr lang="es-PE" sz="2100" dirty="0" err="1" smtClean="0"/>
              <a:t>accesitario</a:t>
            </a:r>
            <a:r>
              <a:rPr lang="es-PE" sz="2100" dirty="0" smtClean="0"/>
              <a:t> a que se refiere el artículo 80 de la Ley solo alcanza al postulante que habiendo sido declarado apto, se ubica en orden de mérito inmediato siguiente después del postulante que obtuvo el mayor puntaje y no alcanza vacante. Por cada puesto concursado solo puede haber un </a:t>
            </a:r>
            <a:r>
              <a:rPr lang="es-PE" sz="2100" dirty="0" err="1" smtClean="0"/>
              <a:t>accesitario</a:t>
            </a:r>
            <a:r>
              <a:rPr lang="es-PE" sz="2100" dirty="0" smtClean="0"/>
              <a:t>.</a:t>
            </a:r>
          </a:p>
          <a:p>
            <a:pPr algn="just" eaLnBrk="1" hangingPunct="1">
              <a:buClr>
                <a:schemeClr val="accent1">
                  <a:lumMod val="75000"/>
                </a:schemeClr>
              </a:buClr>
              <a:buFont typeface="Wingdings" pitchFamily="2" charset="2"/>
              <a:buChar char="q"/>
              <a:defRPr/>
            </a:pPr>
            <a:r>
              <a:rPr lang="es-PE" sz="2100" dirty="0" smtClean="0"/>
              <a:t>El </a:t>
            </a:r>
            <a:r>
              <a:rPr lang="es-PE" sz="2100" dirty="0" err="1" smtClean="0"/>
              <a:t>accesitario</a:t>
            </a:r>
            <a:r>
              <a:rPr lang="es-PE" sz="2100" dirty="0" smtClean="0"/>
              <a:t> se incorpora al servicio civil de carrera, de presentarse para el servidor ganador del concurso público de méritos algunas de las causales de término establecidas en el artículo 49 de la Ley, dentro de los primeros seis (6) meses luego de finalizado el concurso.</a:t>
            </a:r>
          </a:p>
          <a:p>
            <a:pPr algn="just" eaLnBrk="1" hangingPunct="1">
              <a:buClr>
                <a:schemeClr val="accent1">
                  <a:lumMod val="75000"/>
                </a:schemeClr>
              </a:buClr>
              <a:buFont typeface="Wingdings" pitchFamily="2" charset="2"/>
              <a:buChar char="q"/>
              <a:defRPr/>
            </a:pPr>
            <a:r>
              <a:rPr lang="es-PE" sz="2100" dirty="0" smtClean="0"/>
              <a:t>En caso de que existiera más de una posición concursada para un mismo puesto, podrá existir tantos </a:t>
            </a:r>
            <a:r>
              <a:rPr lang="es-PE" sz="2100" dirty="0" err="1" smtClean="0"/>
              <a:t>accesitarios</a:t>
            </a:r>
            <a:r>
              <a:rPr lang="es-PE" sz="2100" dirty="0" smtClean="0"/>
              <a:t> como posiciones convocadas en el concurso público de méritos.</a:t>
            </a:r>
          </a:p>
          <a:p>
            <a:pPr eaLnBrk="1" hangingPunct="1">
              <a:defRPr/>
            </a:pPr>
            <a:endParaRPr lang="es-PE" dirty="0" smtClean="0"/>
          </a:p>
        </p:txBody>
      </p:sp>
      <p:sp>
        <p:nvSpPr>
          <p:cNvPr id="4" name="3 Rectángulo"/>
          <p:cNvSpPr/>
          <p:nvPr/>
        </p:nvSpPr>
        <p:spPr>
          <a:xfrm>
            <a:off x="642938" y="6286500"/>
            <a:ext cx="800100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dirty="0">
                <a:solidFill>
                  <a:schemeClr val="accent1">
                    <a:lumMod val="50000"/>
                  </a:schemeClr>
                </a:solidFill>
                <a:effectLst/>
              </a:rPr>
              <a:t>DECRETO SUPREMO N° 040-2014-PCM, REGLAMENTO GENERAL DE LA LSC, ART. 250°</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idx="4294967295"/>
          </p:nvPr>
        </p:nvSpPr>
        <p:spPr>
          <a:xfrm>
            <a:off x="1071563" y="214313"/>
            <a:ext cx="8286750" cy="1285875"/>
          </a:xfrm>
        </p:spPr>
        <p:txBody>
          <a:bodyPr>
            <a:noAutofit/>
          </a:bodyPr>
          <a:lstStyle/>
          <a:p>
            <a:pPr eaLnBrk="1" fontAlgn="auto" hangingPunct="1">
              <a:spcAft>
                <a:spcPts val="0"/>
              </a:spcAft>
              <a:defRPr/>
            </a:pPr>
            <a:r>
              <a:rPr lang="es-PE" sz="2500" b="1" dirty="0" smtClean="0">
                <a:solidFill>
                  <a:schemeClr val="accent1">
                    <a:lumMod val="75000"/>
                  </a:schemeClr>
                </a:solidFill>
              </a:rPr>
              <a:t>CARACTERÍSTICAS DE LA CONTRATACIÓN DE LOS SERVIDORES CIVILES DE CARRERA</a:t>
            </a:r>
          </a:p>
        </p:txBody>
      </p:sp>
      <p:sp>
        <p:nvSpPr>
          <p:cNvPr id="30723" name="2 Marcador de contenido"/>
          <p:cNvSpPr>
            <a:spLocks noGrp="1"/>
          </p:cNvSpPr>
          <p:nvPr>
            <p:ph sz="half" idx="4294967295"/>
          </p:nvPr>
        </p:nvSpPr>
        <p:spPr>
          <a:xfrm>
            <a:off x="285750" y="6072188"/>
            <a:ext cx="1857375" cy="542925"/>
          </a:xfrm>
        </p:spPr>
        <p:txBody>
          <a:bodyPr>
            <a:normAutofit fontScale="25000" lnSpcReduction="20000"/>
          </a:bodyPr>
          <a:lstStyle/>
          <a:p>
            <a:pPr marL="274320" indent="-274320" eaLnBrk="1" fontAlgn="auto" hangingPunct="1">
              <a:spcBef>
                <a:spcPts val="580"/>
              </a:spcBef>
              <a:spcAft>
                <a:spcPts val="0"/>
              </a:spcAft>
              <a:buFont typeface="Arial" charset="0"/>
              <a:buNone/>
              <a:defRPr/>
            </a:pPr>
            <a:endParaRPr lang="es-PE" dirty="0" smtClean="0"/>
          </a:p>
          <a:p>
            <a:pPr marL="274320" indent="-274320" eaLnBrk="1" fontAlgn="auto" hangingPunct="1">
              <a:spcBef>
                <a:spcPts val="580"/>
              </a:spcBef>
              <a:spcAft>
                <a:spcPts val="0"/>
              </a:spcAft>
              <a:buFont typeface="Arial" charset="0"/>
              <a:buNone/>
              <a:defRPr/>
            </a:pPr>
            <a:r>
              <a:rPr lang="es-PE" sz="7200" b="1" dirty="0" smtClean="0">
                <a:solidFill>
                  <a:schemeClr val="accent1">
                    <a:lumMod val="75000"/>
                  </a:schemeClr>
                </a:solidFill>
              </a:rPr>
              <a:t>LSC, ART. 66</a:t>
            </a:r>
          </a:p>
          <a:p>
            <a:pPr marL="274320" indent="-274320" eaLnBrk="1" fontAlgn="auto" hangingPunct="1">
              <a:spcBef>
                <a:spcPts val="580"/>
              </a:spcBef>
              <a:spcAft>
                <a:spcPts val="0"/>
              </a:spcAft>
              <a:buFont typeface="Arial" charset="0"/>
              <a:buNone/>
              <a:defRPr/>
            </a:pPr>
            <a:r>
              <a:rPr lang="es-PE" dirty="0" smtClean="0"/>
              <a:t> </a:t>
            </a:r>
          </a:p>
        </p:txBody>
      </p:sp>
      <p:graphicFrame>
        <p:nvGraphicFramePr>
          <p:cNvPr id="6" name="5 Diagrama"/>
          <p:cNvGraphicFramePr/>
          <p:nvPr/>
        </p:nvGraphicFramePr>
        <p:xfrm>
          <a:off x="928662" y="1571612"/>
          <a:ext cx="7786774"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p:cNvSpPr>
            <a:spLocks noGrp="1"/>
          </p:cNvSpPr>
          <p:nvPr>
            <p:ph type="title"/>
          </p:nvPr>
        </p:nvSpPr>
        <p:spPr>
          <a:xfrm>
            <a:off x="928688" y="285750"/>
            <a:ext cx="8072437" cy="1143000"/>
          </a:xfrm>
        </p:spPr>
        <p:txBody>
          <a:bodyPr>
            <a:noAutofit/>
          </a:bodyPr>
          <a:lstStyle/>
          <a:p>
            <a:pPr eaLnBrk="1" fontAlgn="auto" hangingPunct="1">
              <a:spcAft>
                <a:spcPts val="0"/>
              </a:spcAft>
              <a:defRPr/>
            </a:pPr>
            <a:r>
              <a:rPr lang="es-PE" sz="2500" b="1" dirty="0" smtClean="0">
                <a:solidFill>
                  <a:schemeClr val="accent1">
                    <a:lumMod val="75000"/>
                  </a:schemeClr>
                </a:solidFill>
              </a:rPr>
              <a:t>INCORPORACIÓN AL GRUPO DE SERVIDORES CIVILES DE CARRERA</a:t>
            </a:r>
          </a:p>
        </p:txBody>
      </p:sp>
      <p:graphicFrame>
        <p:nvGraphicFramePr>
          <p:cNvPr id="12" name="11 Diagrama"/>
          <p:cNvGraphicFramePr/>
          <p:nvPr/>
        </p:nvGraphicFramePr>
        <p:xfrm>
          <a:off x="1500166" y="1857364"/>
          <a:ext cx="6743102" cy="4510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1357313" y="285750"/>
            <a:ext cx="7572375" cy="1143000"/>
          </a:xfrm>
        </p:spPr>
        <p:txBody>
          <a:bodyPr>
            <a:noAutofit/>
          </a:bodyPr>
          <a:lstStyle/>
          <a:p>
            <a:pPr eaLnBrk="1" fontAlgn="auto" hangingPunct="1">
              <a:spcAft>
                <a:spcPts val="0"/>
              </a:spcAft>
              <a:defRPr/>
            </a:pPr>
            <a:r>
              <a:rPr lang="es-PE" sz="2500" b="1" dirty="0" smtClean="0">
                <a:solidFill>
                  <a:schemeClr val="accent1">
                    <a:lumMod val="75000"/>
                  </a:schemeClr>
                </a:solidFill>
              </a:rPr>
              <a:t>PROCEDENCIA DEL CONCURSO PÚBLICO DE MÉRITOS ABIERTO</a:t>
            </a:r>
          </a:p>
        </p:txBody>
      </p:sp>
      <p:graphicFrame>
        <p:nvGraphicFramePr>
          <p:cNvPr id="13" name="12 Diagrama"/>
          <p:cNvGraphicFramePr/>
          <p:nvPr/>
        </p:nvGraphicFramePr>
        <p:xfrm>
          <a:off x="928662" y="1857364"/>
          <a:ext cx="7572428" cy="4639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p:cNvSpPr>
            <a:spLocks noGrp="1"/>
          </p:cNvSpPr>
          <p:nvPr>
            <p:ph type="title"/>
          </p:nvPr>
        </p:nvSpPr>
        <p:spPr>
          <a:xfrm>
            <a:off x="1116013" y="333375"/>
            <a:ext cx="7627937" cy="1143000"/>
          </a:xfrm>
        </p:spPr>
        <p:txBody>
          <a:bodyPr>
            <a:normAutofit/>
          </a:bodyPr>
          <a:lstStyle/>
          <a:p>
            <a:pPr eaLnBrk="1" fontAlgn="auto" hangingPunct="1">
              <a:spcAft>
                <a:spcPts val="0"/>
              </a:spcAft>
              <a:defRPr/>
            </a:pPr>
            <a:r>
              <a:rPr lang="es-PE" sz="2500" b="1" dirty="0" smtClean="0">
                <a:solidFill>
                  <a:schemeClr val="accent1">
                    <a:lumMod val="75000"/>
                  </a:schemeClr>
                </a:solidFill>
              </a:rPr>
              <a:t>PROCEDENCIA DEL CONCURSO PÚBLICO TRANSVERSAL</a:t>
            </a:r>
          </a:p>
        </p:txBody>
      </p:sp>
      <p:sp>
        <p:nvSpPr>
          <p:cNvPr id="34819" name="2 Marcador de contenido"/>
          <p:cNvSpPr>
            <a:spLocks noGrp="1"/>
          </p:cNvSpPr>
          <p:nvPr>
            <p:ph idx="1"/>
          </p:nvPr>
        </p:nvSpPr>
        <p:spPr>
          <a:xfrm>
            <a:off x="900113" y="1916113"/>
            <a:ext cx="7632700" cy="4572000"/>
          </a:xfrm>
        </p:spPr>
        <p:txBody>
          <a:bodyPr>
            <a:normAutofit lnSpcReduction="10000"/>
          </a:bodyPr>
          <a:lstStyle/>
          <a:p>
            <a:pPr marL="274320" indent="-274320" algn="just" eaLnBrk="1" fontAlgn="auto" hangingPunct="1">
              <a:spcBef>
                <a:spcPts val="580"/>
              </a:spcBef>
              <a:spcAft>
                <a:spcPts val="0"/>
              </a:spcAft>
              <a:buClr>
                <a:schemeClr val="accent1">
                  <a:lumMod val="50000"/>
                </a:schemeClr>
              </a:buClr>
              <a:buFont typeface="Wingdings" pitchFamily="2" charset="2"/>
              <a:buNone/>
              <a:defRPr/>
            </a:pPr>
            <a:r>
              <a:rPr lang="es-PE" sz="2800" dirty="0" smtClean="0">
                <a:solidFill>
                  <a:schemeClr val="tx2">
                    <a:lumMod val="50000"/>
                  </a:schemeClr>
                </a:solidFill>
              </a:rPr>
              <a:t>	</a:t>
            </a:r>
            <a:r>
              <a:rPr lang="es-PE" sz="2200" dirty="0" smtClean="0">
                <a:solidFill>
                  <a:schemeClr val="tx2">
                    <a:lumMod val="50000"/>
                  </a:schemeClr>
                </a:solidFill>
              </a:rPr>
              <a:t>Para participar en él el servidor civil de carrera debe cumplir como mínimo un tiempo de permanencia de 2 años en su puesto, y contar con al menos una calificación de “personal de buen mérito” en las evaluaciones de los últimos dos años.</a:t>
            </a:r>
          </a:p>
          <a:p>
            <a:pPr marL="274320" indent="-274320" algn="just" eaLnBrk="1" fontAlgn="auto" hangingPunct="1">
              <a:spcBef>
                <a:spcPts val="580"/>
              </a:spcBef>
              <a:spcAft>
                <a:spcPts val="0"/>
              </a:spcAft>
              <a:buFont typeface="Wingdings 2"/>
              <a:buChar char=""/>
              <a:defRPr/>
            </a:pPr>
            <a:endParaRPr lang="es-PE" dirty="0" smtClean="0"/>
          </a:p>
          <a:p>
            <a:pPr marL="274320" indent="-274320" algn="just" eaLnBrk="1" fontAlgn="auto" hangingPunct="1">
              <a:spcBef>
                <a:spcPts val="580"/>
              </a:spcBef>
              <a:spcAft>
                <a:spcPts val="0"/>
              </a:spcAft>
              <a:buFont typeface="Wingdings 2"/>
              <a:buChar char=""/>
              <a:defRPr/>
            </a:pPr>
            <a:endParaRPr lang="es-PE" dirty="0" smtClean="0"/>
          </a:p>
          <a:p>
            <a:pPr marL="274320" indent="-274320" algn="just" eaLnBrk="1" fontAlgn="auto" hangingPunct="1">
              <a:spcBef>
                <a:spcPts val="580"/>
              </a:spcBef>
              <a:spcAft>
                <a:spcPts val="0"/>
              </a:spcAft>
              <a:buFont typeface="Wingdings 2"/>
              <a:buChar char=""/>
              <a:defRPr/>
            </a:pPr>
            <a:endParaRPr lang="es-PE" dirty="0" smtClean="0"/>
          </a:p>
          <a:p>
            <a:pPr marL="274320" indent="-274320" algn="just" eaLnBrk="1" fontAlgn="auto" hangingPunct="1">
              <a:spcBef>
                <a:spcPts val="580"/>
              </a:spcBef>
              <a:spcAft>
                <a:spcPts val="0"/>
              </a:spcAft>
              <a:buFont typeface="Wingdings 2"/>
              <a:buChar char=""/>
              <a:defRPr/>
            </a:pPr>
            <a:endParaRPr lang="es-PE" dirty="0" smtClean="0"/>
          </a:p>
          <a:p>
            <a:pPr marL="274320" indent="-274320" algn="just" eaLnBrk="1" fontAlgn="auto" hangingPunct="1">
              <a:spcBef>
                <a:spcPts val="580"/>
              </a:spcBef>
              <a:spcAft>
                <a:spcPts val="0"/>
              </a:spcAft>
              <a:buFont typeface="Wingdings 2"/>
              <a:buChar char=""/>
              <a:defRPr/>
            </a:pPr>
            <a:endParaRPr lang="es-PE" dirty="0" smtClean="0"/>
          </a:p>
          <a:p>
            <a:pPr marL="274320" indent="-274320" algn="just" eaLnBrk="1" fontAlgn="auto" hangingPunct="1">
              <a:spcBef>
                <a:spcPts val="580"/>
              </a:spcBef>
              <a:spcAft>
                <a:spcPts val="0"/>
              </a:spcAft>
              <a:buFont typeface="Wingdings 2"/>
              <a:buChar char=""/>
              <a:defRPr/>
            </a:pPr>
            <a:endParaRPr lang="es-PE" dirty="0" smtClean="0"/>
          </a:p>
          <a:p>
            <a:pPr marL="274320" indent="-274320" algn="just" eaLnBrk="1" fontAlgn="auto" hangingPunct="1">
              <a:spcBef>
                <a:spcPts val="580"/>
              </a:spcBef>
              <a:spcAft>
                <a:spcPts val="0"/>
              </a:spcAft>
              <a:buFont typeface="Arial" charset="0"/>
              <a:buNone/>
              <a:defRPr/>
            </a:pPr>
            <a:r>
              <a:rPr lang="es-PE" sz="1600" b="1" dirty="0" smtClean="0">
                <a:solidFill>
                  <a:schemeClr val="accent1">
                    <a:lumMod val="75000"/>
                  </a:schemeClr>
                </a:solidFill>
              </a:rPr>
              <a:t>LSC, ART. 71</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Título"/>
          <p:cNvSpPr>
            <a:spLocks noGrp="1"/>
          </p:cNvSpPr>
          <p:nvPr>
            <p:ph type="title" idx="4294967295"/>
          </p:nvPr>
        </p:nvSpPr>
        <p:spPr>
          <a:xfrm>
            <a:off x="1143000" y="285750"/>
            <a:ext cx="7715250" cy="1143000"/>
          </a:xfrm>
        </p:spPr>
        <p:txBody>
          <a:bodyPr>
            <a:normAutofit/>
          </a:bodyPr>
          <a:lstStyle/>
          <a:p>
            <a:pPr eaLnBrk="1" fontAlgn="auto" hangingPunct="1">
              <a:spcAft>
                <a:spcPts val="0"/>
              </a:spcAft>
              <a:defRPr/>
            </a:pPr>
            <a:r>
              <a:rPr lang="es-PE" sz="2500" b="1" dirty="0" smtClean="0">
                <a:solidFill>
                  <a:schemeClr val="accent1">
                    <a:lumMod val="75000"/>
                  </a:schemeClr>
                </a:solidFill>
              </a:rPr>
              <a:t>REINGRESO DE LOS SERVIDORES CIVILES DE CARRERA</a:t>
            </a:r>
          </a:p>
        </p:txBody>
      </p:sp>
      <p:sp>
        <p:nvSpPr>
          <p:cNvPr id="33795" name="2 Marcador de contenido"/>
          <p:cNvSpPr>
            <a:spLocks noGrp="1"/>
          </p:cNvSpPr>
          <p:nvPr>
            <p:ph sz="half" idx="4294967295"/>
          </p:nvPr>
        </p:nvSpPr>
        <p:spPr>
          <a:xfrm>
            <a:off x="857250" y="1785938"/>
            <a:ext cx="3929063" cy="4114800"/>
          </a:xfrm>
        </p:spPr>
        <p:txBody>
          <a:bodyPr>
            <a:normAutofit/>
          </a:bodyPr>
          <a:lstStyle/>
          <a:p>
            <a:pPr marL="274320" indent="-274320" algn="just" eaLnBrk="1" fontAlgn="auto" hangingPunct="1">
              <a:spcBef>
                <a:spcPts val="580"/>
              </a:spcBef>
              <a:spcAft>
                <a:spcPts val="0"/>
              </a:spcAft>
              <a:buClr>
                <a:schemeClr val="accent1">
                  <a:lumMod val="50000"/>
                </a:schemeClr>
              </a:buClr>
              <a:buFont typeface="Wingdings" pitchFamily="2" charset="2"/>
              <a:buNone/>
              <a:defRPr/>
            </a:pPr>
            <a:r>
              <a:rPr lang="es-PE" sz="2200" dirty="0" smtClean="0">
                <a:solidFill>
                  <a:schemeClr val="tx2">
                    <a:lumMod val="50000"/>
                  </a:schemeClr>
                </a:solidFill>
              </a:rPr>
              <a:t>	Los servidores civiles de carrera que renuncien pueden reingresar al Servicio Civil de Carrera en el mismo nivel o en un nivel superior, siempre que ganen el concurso público de méritos transversal convocado para el puesto que postulen.</a:t>
            </a:r>
          </a:p>
          <a:p>
            <a:pPr marL="274320" indent="-274320" algn="just" eaLnBrk="1" fontAlgn="auto" hangingPunct="1">
              <a:spcBef>
                <a:spcPts val="580"/>
              </a:spcBef>
              <a:spcAft>
                <a:spcPts val="0"/>
              </a:spcAft>
              <a:buClr>
                <a:schemeClr val="accent1">
                  <a:lumMod val="50000"/>
                </a:schemeClr>
              </a:buClr>
              <a:buFont typeface="Wingdings 2"/>
              <a:buChar char=""/>
              <a:defRPr/>
            </a:pPr>
            <a:endParaRPr lang="es-PE" sz="2200" dirty="0" smtClean="0">
              <a:solidFill>
                <a:schemeClr val="tx2">
                  <a:lumMod val="50000"/>
                </a:schemeClr>
              </a:solidFill>
            </a:endParaRPr>
          </a:p>
        </p:txBody>
      </p:sp>
      <p:pic>
        <p:nvPicPr>
          <p:cNvPr id="58373" name="Picture 5" descr="http://actualicese.com/_ig/img/fotos/trabajadorcontento.jpg"/>
          <p:cNvPicPr>
            <a:picLocks noChangeAspect="1" noChangeArrowheads="1"/>
          </p:cNvPicPr>
          <p:nvPr/>
        </p:nvPicPr>
        <p:blipFill>
          <a:blip r:embed="rId2"/>
          <a:srcRect/>
          <a:stretch>
            <a:fillRect/>
          </a:stretch>
        </p:blipFill>
        <p:spPr bwMode="auto">
          <a:xfrm>
            <a:off x="5143504" y="1928802"/>
            <a:ext cx="2928958" cy="378619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4438" y="274638"/>
            <a:ext cx="7821612" cy="1143000"/>
          </a:xfrm>
        </p:spPr>
        <p:txBody>
          <a:bodyPr>
            <a:normAutofit/>
          </a:bodyPr>
          <a:lstStyle/>
          <a:p>
            <a:pPr eaLnBrk="1" hangingPunct="1">
              <a:defRPr/>
            </a:pPr>
            <a:r>
              <a:rPr lang="es-PE" sz="2500" b="1" dirty="0" smtClean="0">
                <a:solidFill>
                  <a:schemeClr val="accent1">
                    <a:lumMod val="75000"/>
                  </a:schemeClr>
                </a:solidFill>
              </a:rPr>
              <a:t>REINGRESO DE LOS SERVIDORES CIVILES DE CARRERA</a:t>
            </a:r>
            <a:endParaRPr lang="es-PE" sz="2500" dirty="0">
              <a:solidFill>
                <a:schemeClr val="accent1">
                  <a:lumMod val="75000"/>
                </a:schemeClr>
              </a:solidFill>
            </a:endParaRPr>
          </a:p>
        </p:txBody>
      </p:sp>
      <p:sp>
        <p:nvSpPr>
          <p:cNvPr id="59395" name="2 Marcador de contenido"/>
          <p:cNvSpPr>
            <a:spLocks noGrp="1"/>
          </p:cNvSpPr>
          <p:nvPr>
            <p:ph idx="1"/>
          </p:nvPr>
        </p:nvSpPr>
        <p:spPr>
          <a:xfrm>
            <a:off x="1214438" y="1700213"/>
            <a:ext cx="7429500" cy="4000500"/>
          </a:xfrm>
        </p:spPr>
        <p:txBody>
          <a:bodyPr/>
          <a:lstStyle/>
          <a:p>
            <a:pPr algn="just" eaLnBrk="1" hangingPunct="1">
              <a:buClr>
                <a:schemeClr val="accent1">
                  <a:lumMod val="75000"/>
                </a:schemeClr>
              </a:buClr>
              <a:buFont typeface="Wingdings" pitchFamily="2" charset="2"/>
              <a:buChar char="q"/>
              <a:defRPr/>
            </a:pPr>
            <a:r>
              <a:rPr lang="es-PE" sz="2200" dirty="0" smtClean="0"/>
              <a:t>El reingreso a que se refiere el artículo 68º de la Ley se produce cuando un servidor civil de carrera que ha terminado su vínculo por renuncia vuelve a ingresar al servicio civil de carrera.</a:t>
            </a:r>
          </a:p>
          <a:p>
            <a:pPr algn="just" eaLnBrk="1" hangingPunct="1">
              <a:buClr>
                <a:schemeClr val="accent1">
                  <a:lumMod val="75000"/>
                </a:schemeClr>
              </a:buClr>
              <a:buFont typeface="Wingdings" pitchFamily="2" charset="2"/>
              <a:buChar char="q"/>
              <a:defRPr/>
            </a:pPr>
            <a:r>
              <a:rPr lang="es-PE" sz="2200" dirty="0" smtClean="0"/>
              <a:t>El reingreso se produce a través de un concurso público de méritos transversal, siempre y cuando este postule dentro de los dos años calendario posteriores a su renuncia, debiendo asimismo cumplir con haber permanecido dos (2) años en el puesto que ocupaba al momento de su renuncia si concursa para un puesto del mismo, superior o inferior nivel dentro de una misma o en otra familia de puestos y contar con, al menos, una calificación de personal de buen rendimiento en las evaluaciones de los últimos dos (2) años.</a:t>
            </a:r>
          </a:p>
        </p:txBody>
      </p:sp>
      <p:sp>
        <p:nvSpPr>
          <p:cNvPr id="4" name="3 Rectángulo"/>
          <p:cNvSpPr/>
          <p:nvPr/>
        </p:nvSpPr>
        <p:spPr>
          <a:xfrm>
            <a:off x="642938" y="6000750"/>
            <a:ext cx="8001000"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251°</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2 Marcador de contenido"/>
          <p:cNvSpPr>
            <a:spLocks noGrp="1"/>
          </p:cNvSpPr>
          <p:nvPr>
            <p:ph sz="quarter" idx="4294967295"/>
          </p:nvPr>
        </p:nvSpPr>
        <p:spPr>
          <a:xfrm>
            <a:off x="971550" y="1628775"/>
            <a:ext cx="7704138" cy="4572000"/>
          </a:xfrm>
        </p:spPr>
        <p:txBody>
          <a:bodyPr>
            <a:normAutofit/>
          </a:bodyPr>
          <a:lstStyle/>
          <a:p>
            <a:pPr algn="just" eaLnBrk="1" hangingPunct="1">
              <a:buClr>
                <a:schemeClr val="accent1">
                  <a:lumMod val="75000"/>
                </a:schemeClr>
              </a:buClr>
              <a:buFont typeface="Wingdings" pitchFamily="2" charset="2"/>
              <a:buChar char="q"/>
              <a:defRPr/>
            </a:pPr>
            <a:r>
              <a:rPr lang="es-PE" sz="2200" dirty="0" smtClean="0"/>
              <a:t>Si el reingreso se produce a través de un concurso público de méritos transversal al puesto del mismo nivel y familia de puestos que ocupaba al momento de su renuncia, sin que exista progresión, no serán exigible los requisitos establecidos en el artículo 71 de la Ley.</a:t>
            </a:r>
          </a:p>
          <a:p>
            <a:pPr algn="just" eaLnBrk="1" hangingPunct="1">
              <a:buClr>
                <a:schemeClr val="accent1">
                  <a:lumMod val="75000"/>
                </a:schemeClr>
              </a:buClr>
              <a:buFont typeface="Wingdings" pitchFamily="2" charset="2"/>
              <a:buChar char="q"/>
              <a:defRPr/>
            </a:pPr>
            <a:r>
              <a:rPr lang="es-PE" sz="2200" dirty="0" smtClean="0"/>
              <a:t>El plazo de dos (2) años, a que se refiere el artículo 68 de la Ley, para el reingreso al servicio civil de carrera se computa a partir del día siguiente de la fecha de notificación de la Resolución de término del vínculo del servidor. Si el vencimiento de los dos (2) años del plazo se produce durante la postulación en un concurso público de méritos transversal de la persona interesada en el reingreso, este plazo se extiende hasta la culminación de dicho concurso.</a:t>
            </a:r>
          </a:p>
        </p:txBody>
      </p:sp>
      <p:sp>
        <p:nvSpPr>
          <p:cNvPr id="4" name="3 Rectángulo"/>
          <p:cNvSpPr/>
          <p:nvPr/>
        </p:nvSpPr>
        <p:spPr>
          <a:xfrm>
            <a:off x="611188" y="6308725"/>
            <a:ext cx="8001000" cy="407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251°</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Título"/>
          <p:cNvSpPr>
            <a:spLocks noGrp="1"/>
          </p:cNvSpPr>
          <p:nvPr>
            <p:ph type="title"/>
          </p:nvPr>
        </p:nvSpPr>
        <p:spPr>
          <a:xfrm>
            <a:off x="1371600" y="785813"/>
            <a:ext cx="7772400" cy="703262"/>
          </a:xfrm>
        </p:spPr>
        <p:txBody>
          <a:bodyPr/>
          <a:lstStyle/>
          <a:p>
            <a:pPr eaLnBrk="1" hangingPunct="1">
              <a:defRPr/>
            </a:pPr>
            <a:r>
              <a:rPr lang="es-PE" sz="2500" b="1" dirty="0" smtClean="0">
                <a:solidFill>
                  <a:schemeClr val="accent1">
                    <a:lumMod val="75000"/>
                  </a:schemeClr>
                </a:solidFill>
              </a:rPr>
              <a:t>DEL REINGRESO POR OTRAS CAUSAS</a:t>
            </a:r>
            <a:endParaRPr lang="es-PE" sz="2500" dirty="0" smtClean="0">
              <a:solidFill>
                <a:schemeClr val="accent1">
                  <a:lumMod val="75000"/>
                </a:schemeClr>
              </a:solidFill>
            </a:endParaRPr>
          </a:p>
        </p:txBody>
      </p:sp>
      <p:sp>
        <p:nvSpPr>
          <p:cNvPr id="67587" name="2 Marcador de contenido"/>
          <p:cNvSpPr>
            <a:spLocks noGrp="1"/>
          </p:cNvSpPr>
          <p:nvPr>
            <p:ph idx="1"/>
          </p:nvPr>
        </p:nvSpPr>
        <p:spPr>
          <a:xfrm>
            <a:off x="1042988" y="1700213"/>
            <a:ext cx="7632700" cy="4465637"/>
          </a:xfrm>
        </p:spPr>
        <p:txBody>
          <a:bodyPr>
            <a:normAutofit/>
          </a:bodyPr>
          <a:lstStyle/>
          <a:p>
            <a:pPr algn="just" eaLnBrk="1" hangingPunct="1">
              <a:buClr>
                <a:schemeClr val="accent1">
                  <a:lumMod val="75000"/>
                </a:schemeClr>
              </a:buClr>
              <a:buFont typeface="Wingdings" pitchFamily="2" charset="2"/>
              <a:buChar char="q"/>
              <a:defRPr/>
            </a:pPr>
            <a:r>
              <a:rPr lang="es-PE" sz="2200" dirty="0" smtClean="0"/>
              <a:t>El servidor civil de carrera cuyo vínculo quede extinto por las causales reguladas en los incisos k) y l) del artículo 49º de la Ley tiene derecho a postular a un concurso público de méritos en los siguientes dos años computados a partir del día siguiente de la fecha de notificación de la Resolución de término del vínculo del servidor y durante el plazo establecido para la ejecución de la supresión y el artículo 68 de la Ley.</a:t>
            </a:r>
          </a:p>
          <a:p>
            <a:pPr algn="just" eaLnBrk="1" hangingPunct="1">
              <a:buClr>
                <a:schemeClr val="accent1">
                  <a:lumMod val="75000"/>
                </a:schemeClr>
              </a:buClr>
              <a:buFont typeface="Wingdings" pitchFamily="2" charset="2"/>
              <a:buChar char="q"/>
              <a:defRPr/>
            </a:pPr>
            <a:r>
              <a:rPr lang="es-PE" sz="2200" dirty="0" smtClean="0"/>
              <a:t>El servidor civil de carrera puede presentarse a los concursos públicos de mérito transversales en su mismo nivel y deberá contar con, al menos, una calificación de personal de buen rendimiento en las evaluaciones de los últimos dos (2) años.</a:t>
            </a:r>
          </a:p>
        </p:txBody>
      </p:sp>
      <p:sp>
        <p:nvSpPr>
          <p:cNvPr id="4" name="3 Rectángulo"/>
          <p:cNvSpPr/>
          <p:nvPr/>
        </p:nvSpPr>
        <p:spPr>
          <a:xfrm>
            <a:off x="611188" y="6381750"/>
            <a:ext cx="8001000" cy="33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253°</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Título"/>
          <p:cNvSpPr>
            <a:spLocks noGrp="1"/>
          </p:cNvSpPr>
          <p:nvPr>
            <p:ph type="title" idx="4294967295"/>
          </p:nvPr>
        </p:nvSpPr>
        <p:spPr>
          <a:xfrm>
            <a:off x="1042988" y="301625"/>
            <a:ext cx="8101012" cy="1143000"/>
          </a:xfrm>
        </p:spPr>
        <p:txBody>
          <a:bodyPr/>
          <a:lstStyle/>
          <a:p>
            <a:pPr eaLnBrk="1" hangingPunct="1">
              <a:defRPr/>
            </a:pPr>
            <a:r>
              <a:rPr lang="es-PE" sz="2500" b="1" dirty="0" smtClean="0">
                <a:solidFill>
                  <a:schemeClr val="accent1">
                    <a:lumMod val="75000"/>
                  </a:schemeClr>
                </a:solidFill>
              </a:rPr>
              <a:t>CAPACITACIÓN DE LOS SERVIDORES CIVILES DE CARRERA</a:t>
            </a:r>
            <a:endParaRPr lang="es-PE" sz="2500" dirty="0" smtClean="0">
              <a:solidFill>
                <a:schemeClr val="accent1">
                  <a:lumMod val="75000"/>
                </a:schemeClr>
              </a:solidFill>
            </a:endParaRPr>
          </a:p>
        </p:txBody>
      </p:sp>
      <p:sp>
        <p:nvSpPr>
          <p:cNvPr id="4" name="3 Rectángulo"/>
          <p:cNvSpPr/>
          <p:nvPr/>
        </p:nvSpPr>
        <p:spPr>
          <a:xfrm>
            <a:off x="642938" y="6000750"/>
            <a:ext cx="8001000"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253°</a:t>
            </a:r>
          </a:p>
        </p:txBody>
      </p:sp>
      <p:graphicFrame>
        <p:nvGraphicFramePr>
          <p:cNvPr id="5" name="4 Diagrama"/>
          <p:cNvGraphicFramePr/>
          <p:nvPr/>
        </p:nvGraphicFramePr>
        <p:xfrm>
          <a:off x="2285984" y="2000240"/>
          <a:ext cx="5094898" cy="3184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a:xfrm>
            <a:off x="1071563" y="357188"/>
            <a:ext cx="7772400" cy="1143000"/>
          </a:xfrm>
        </p:spPr>
        <p:txBody>
          <a:bodyPr>
            <a:normAutofit/>
          </a:bodyPr>
          <a:lstStyle/>
          <a:p>
            <a:pPr eaLnBrk="1" fontAlgn="auto" hangingPunct="1">
              <a:spcAft>
                <a:spcPts val="0"/>
              </a:spcAft>
              <a:defRPr/>
            </a:pPr>
            <a:r>
              <a:rPr lang="es-PE" sz="2500" b="1" dirty="0" smtClean="0">
                <a:solidFill>
                  <a:schemeClr val="accent1">
                    <a:lumMod val="75000"/>
                  </a:schemeClr>
                </a:solidFill>
              </a:rPr>
              <a:t>A. FUNCIONARIO PÚBLICO</a:t>
            </a:r>
            <a:endParaRPr lang="es-ES" sz="2500" b="1" dirty="0" smtClean="0">
              <a:solidFill>
                <a:schemeClr val="accent1">
                  <a:lumMod val="75000"/>
                </a:schemeClr>
              </a:solidFill>
            </a:endParaRPr>
          </a:p>
        </p:txBody>
      </p:sp>
      <p:sp>
        <p:nvSpPr>
          <p:cNvPr id="35" name="34 Marcador de contenido"/>
          <p:cNvSpPr>
            <a:spLocks noGrp="1"/>
          </p:cNvSpPr>
          <p:nvPr>
            <p:ph sz="half" idx="4294967295"/>
          </p:nvPr>
        </p:nvSpPr>
        <p:spPr>
          <a:xfrm>
            <a:off x="357188" y="6072188"/>
            <a:ext cx="1571625" cy="571500"/>
          </a:xfrm>
        </p:spPr>
        <p:txBody>
          <a:bodyPr rtlCol="0">
            <a:normAutofit/>
          </a:bodyPr>
          <a:lstStyle/>
          <a:p>
            <a:pPr marL="274320" indent="-274320" eaLnBrk="1" fontAlgn="auto" hangingPunct="1">
              <a:spcBef>
                <a:spcPts val="580"/>
              </a:spcBef>
              <a:spcAft>
                <a:spcPts val="0"/>
              </a:spcAft>
              <a:buFont typeface="Arial" pitchFamily="34" charset="0"/>
              <a:buNone/>
              <a:defRPr/>
            </a:pPr>
            <a:r>
              <a:rPr lang="es-PE" sz="1800" b="1" dirty="0" smtClean="0">
                <a:solidFill>
                  <a:schemeClr val="accent1">
                    <a:lumMod val="75000"/>
                  </a:schemeClr>
                </a:solidFill>
              </a:rPr>
              <a:t>LSC, ART. 51</a:t>
            </a:r>
          </a:p>
        </p:txBody>
      </p:sp>
      <p:graphicFrame>
        <p:nvGraphicFramePr>
          <p:cNvPr id="16" name="15 Diagrama"/>
          <p:cNvGraphicFramePr/>
          <p:nvPr/>
        </p:nvGraphicFramePr>
        <p:xfrm>
          <a:off x="1142976" y="1643050"/>
          <a:ext cx="7429552" cy="407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4" name="43 Conector recto"/>
          <p:cNvCxnSpPr/>
          <p:nvPr/>
        </p:nvCxnSpPr>
        <p:spPr>
          <a:xfrm flipV="1">
            <a:off x="5857875" y="3286125"/>
            <a:ext cx="785813" cy="642938"/>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Título"/>
          <p:cNvSpPr>
            <a:spLocks noGrp="1"/>
          </p:cNvSpPr>
          <p:nvPr>
            <p:ph type="title"/>
          </p:nvPr>
        </p:nvSpPr>
        <p:spPr>
          <a:xfrm>
            <a:off x="1214438" y="260350"/>
            <a:ext cx="7718425" cy="1143000"/>
          </a:xfrm>
        </p:spPr>
        <p:txBody>
          <a:bodyPr/>
          <a:lstStyle/>
          <a:p>
            <a:pPr eaLnBrk="1" hangingPunct="1">
              <a:defRPr/>
            </a:pPr>
            <a:r>
              <a:rPr lang="es-PE" sz="2200" b="1" dirty="0" smtClean="0">
                <a:solidFill>
                  <a:schemeClr val="accent1">
                    <a:lumMod val="75000"/>
                  </a:schemeClr>
                </a:solidFill>
              </a:rPr>
              <a:t>DESTAQUE DE LOS SERVIDORES CIVILES DE CARRERA</a:t>
            </a:r>
          </a:p>
        </p:txBody>
      </p:sp>
      <p:sp>
        <p:nvSpPr>
          <p:cNvPr id="63491" name="2 Marcador de contenido"/>
          <p:cNvSpPr>
            <a:spLocks noGrp="1"/>
          </p:cNvSpPr>
          <p:nvPr>
            <p:ph idx="1"/>
          </p:nvPr>
        </p:nvSpPr>
        <p:spPr>
          <a:xfrm>
            <a:off x="827088" y="1714500"/>
            <a:ext cx="7788275" cy="3429000"/>
          </a:xfrm>
        </p:spPr>
        <p:txBody>
          <a:bodyPr/>
          <a:lstStyle/>
          <a:p>
            <a:pPr algn="just" eaLnBrk="1" hangingPunct="1">
              <a:buFont typeface="Wingdings 2" pitchFamily="18" charset="2"/>
              <a:buNone/>
            </a:pPr>
            <a:r>
              <a:rPr lang="es-PE" smtClean="0"/>
              <a:t>	</a:t>
            </a:r>
            <a:r>
              <a:rPr lang="es-PE" sz="2200" smtClean="0"/>
              <a:t>Es el desplazamiento del servidor civil de carrera a una entidad distinta por un período que no deberá exceder de un año. El destaque no procede para ocupar un puesto de directivo público ni en los casos que el servidor esté incurso en un procedimiento disciplinario. La entidad que requiere el destaque debe contar con el puesto dentro del CPE y presentar una solicitud fundamentada, la cual es evaluada por el área respectiva de la entidad en la que desempeña sus funciones el servidor y por la Oficina de Recursos Humanos debidamente fundamentada.</a:t>
            </a:r>
          </a:p>
        </p:txBody>
      </p:sp>
      <p:sp>
        <p:nvSpPr>
          <p:cNvPr id="4" name="3 Rectángulo"/>
          <p:cNvSpPr/>
          <p:nvPr/>
        </p:nvSpPr>
        <p:spPr>
          <a:xfrm>
            <a:off x="642938" y="6000750"/>
            <a:ext cx="8001000"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254°</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Título"/>
          <p:cNvSpPr>
            <a:spLocks noGrp="1"/>
          </p:cNvSpPr>
          <p:nvPr>
            <p:ph type="title" idx="4294967295"/>
          </p:nvPr>
        </p:nvSpPr>
        <p:spPr>
          <a:xfrm>
            <a:off x="1214438" y="571500"/>
            <a:ext cx="7715250" cy="868363"/>
          </a:xfrm>
        </p:spPr>
        <p:txBody>
          <a:bodyPr/>
          <a:lstStyle/>
          <a:p>
            <a:pPr eaLnBrk="1" hangingPunct="1">
              <a:defRPr/>
            </a:pPr>
            <a:r>
              <a:rPr lang="es-PE" sz="2200" b="1" dirty="0" smtClean="0">
                <a:solidFill>
                  <a:schemeClr val="accent1">
                    <a:lumMod val="75000"/>
                  </a:schemeClr>
                </a:solidFill>
              </a:rPr>
              <a:t>CONDICIONES DEL DESTAQUE</a:t>
            </a:r>
          </a:p>
        </p:txBody>
      </p:sp>
      <p:sp>
        <p:nvSpPr>
          <p:cNvPr id="4" name="3 Rectángulo"/>
          <p:cNvSpPr/>
          <p:nvPr/>
        </p:nvSpPr>
        <p:spPr>
          <a:xfrm>
            <a:off x="611188" y="6308725"/>
            <a:ext cx="8001000" cy="407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254°</a:t>
            </a:r>
          </a:p>
        </p:txBody>
      </p:sp>
      <p:graphicFrame>
        <p:nvGraphicFramePr>
          <p:cNvPr id="5" name="4 Diagrama"/>
          <p:cNvGraphicFramePr/>
          <p:nvPr/>
        </p:nvGraphicFramePr>
        <p:xfrm>
          <a:off x="1071538" y="1714488"/>
          <a:ext cx="7598648" cy="4514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Título"/>
          <p:cNvSpPr>
            <a:spLocks noGrp="1"/>
          </p:cNvSpPr>
          <p:nvPr>
            <p:ph type="title" idx="4294967295"/>
          </p:nvPr>
        </p:nvSpPr>
        <p:spPr>
          <a:xfrm>
            <a:off x="1042988" y="404813"/>
            <a:ext cx="8101012" cy="939800"/>
          </a:xfrm>
        </p:spPr>
        <p:txBody>
          <a:bodyPr/>
          <a:lstStyle/>
          <a:p>
            <a:pPr eaLnBrk="1" hangingPunct="1">
              <a:defRPr/>
            </a:pPr>
            <a:r>
              <a:rPr lang="es-PE" sz="2800" b="1" dirty="0" smtClean="0">
                <a:solidFill>
                  <a:schemeClr val="accent1">
                    <a:lumMod val="75000"/>
                  </a:schemeClr>
                </a:solidFill>
              </a:rPr>
              <a:t>SUPUESTOS PARA EL RETORNO A SU ENTIDAD DE ORIGEN DEL SCC</a:t>
            </a:r>
            <a:endParaRPr lang="es-PE" sz="2800" dirty="0" smtClean="0">
              <a:solidFill>
                <a:schemeClr val="accent1">
                  <a:lumMod val="75000"/>
                </a:schemeClr>
              </a:solidFill>
            </a:endParaRPr>
          </a:p>
        </p:txBody>
      </p:sp>
      <p:sp>
        <p:nvSpPr>
          <p:cNvPr id="4" name="3 Rectángulo"/>
          <p:cNvSpPr/>
          <p:nvPr/>
        </p:nvSpPr>
        <p:spPr>
          <a:xfrm>
            <a:off x="6286500" y="5715000"/>
            <a:ext cx="2643188"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PE" sz="1400" b="1" dirty="0">
                <a:solidFill>
                  <a:schemeClr val="accent1">
                    <a:lumMod val="75000"/>
                  </a:schemeClr>
                </a:solidFill>
                <a:effectLst/>
              </a:rPr>
              <a:t>DECRETO SUPREMO N° 040-2014-PCM, REGLAMENTO GENERAL DE LA LSC, ART. 255°</a:t>
            </a:r>
          </a:p>
        </p:txBody>
      </p:sp>
      <p:graphicFrame>
        <p:nvGraphicFramePr>
          <p:cNvPr id="5" name="4 Diagrama"/>
          <p:cNvGraphicFramePr/>
          <p:nvPr/>
        </p:nvGraphicFramePr>
        <p:xfrm>
          <a:off x="285720" y="2000240"/>
          <a:ext cx="5813838" cy="407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Rectángulo"/>
          <p:cNvSpPr/>
          <p:nvPr/>
        </p:nvSpPr>
        <p:spPr>
          <a:xfrm>
            <a:off x="6357938" y="2571750"/>
            <a:ext cx="2214562" cy="185737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dirty="0">
                <a:solidFill>
                  <a:schemeClr val="accent4">
                    <a:lumMod val="10000"/>
                  </a:schemeClr>
                </a:solidFill>
                <a:effectLst/>
              </a:rPr>
              <a:t>La entidad otorgará licencia a solicitud del servidor público de carrera por un periodo máximo de nueve meses. En el caso de no retorno, la entidad, debe convocar el respectivo concurso público, a más tardar, al sexto mes.</a:t>
            </a:r>
          </a:p>
        </p:txBody>
      </p:sp>
      <p:sp>
        <p:nvSpPr>
          <p:cNvPr id="9" name="8 Cerrar llave"/>
          <p:cNvSpPr/>
          <p:nvPr/>
        </p:nvSpPr>
        <p:spPr>
          <a:xfrm>
            <a:off x="5786438" y="2357438"/>
            <a:ext cx="428625" cy="2071687"/>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PE"/>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Título"/>
          <p:cNvSpPr>
            <a:spLocks noGrp="1"/>
          </p:cNvSpPr>
          <p:nvPr>
            <p:ph type="title"/>
          </p:nvPr>
        </p:nvSpPr>
        <p:spPr>
          <a:xfrm>
            <a:off x="1214438" y="260350"/>
            <a:ext cx="7385050" cy="1143000"/>
          </a:xfrm>
        </p:spPr>
        <p:txBody>
          <a:bodyPr>
            <a:normAutofit/>
          </a:bodyPr>
          <a:lstStyle/>
          <a:p>
            <a:pPr eaLnBrk="1" fontAlgn="auto" hangingPunct="1">
              <a:spcAft>
                <a:spcPts val="0"/>
              </a:spcAft>
              <a:defRPr/>
            </a:pPr>
            <a:r>
              <a:rPr lang="es-PE" sz="2500" b="1" dirty="0" smtClean="0">
                <a:solidFill>
                  <a:schemeClr val="accent1">
                    <a:lumMod val="75000"/>
                  </a:schemeClr>
                </a:solidFill>
              </a:rPr>
              <a:t>PERÍODO DE PRUEBA DEL SERVIDOR CIVIL DE CARRERA</a:t>
            </a:r>
          </a:p>
        </p:txBody>
      </p:sp>
      <p:sp>
        <p:nvSpPr>
          <p:cNvPr id="35843" name="2 Marcador de contenido"/>
          <p:cNvSpPr>
            <a:spLocks noGrp="1"/>
          </p:cNvSpPr>
          <p:nvPr>
            <p:ph idx="1"/>
          </p:nvPr>
        </p:nvSpPr>
        <p:spPr>
          <a:xfrm>
            <a:off x="357188" y="6072188"/>
            <a:ext cx="1601787" cy="500062"/>
          </a:xfrm>
        </p:spPr>
        <p:txBody>
          <a:bodyPr>
            <a:normAutofit/>
          </a:bodyPr>
          <a:lstStyle/>
          <a:p>
            <a:pPr marL="274320" indent="-274320" algn="just" eaLnBrk="1" fontAlgn="auto" hangingPunct="1">
              <a:spcBef>
                <a:spcPts val="580"/>
              </a:spcBef>
              <a:spcAft>
                <a:spcPts val="0"/>
              </a:spcAft>
              <a:buFont typeface="Arial" charset="0"/>
              <a:buNone/>
              <a:defRPr/>
            </a:pPr>
            <a:r>
              <a:rPr lang="es-PE" sz="1800" b="1" dirty="0" smtClean="0">
                <a:solidFill>
                  <a:schemeClr val="accent1">
                    <a:lumMod val="75000"/>
                  </a:schemeClr>
                </a:solidFill>
              </a:rPr>
              <a:t>LSC, ART. 72</a:t>
            </a:r>
          </a:p>
        </p:txBody>
      </p:sp>
      <p:graphicFrame>
        <p:nvGraphicFramePr>
          <p:cNvPr id="5" name="4 Diagrama"/>
          <p:cNvGraphicFramePr/>
          <p:nvPr/>
        </p:nvGraphicFramePr>
        <p:xfrm>
          <a:off x="2357422" y="1928802"/>
          <a:ext cx="5072098"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Título"/>
          <p:cNvSpPr>
            <a:spLocks noGrp="1"/>
          </p:cNvSpPr>
          <p:nvPr>
            <p:ph type="title"/>
          </p:nvPr>
        </p:nvSpPr>
        <p:spPr>
          <a:xfrm>
            <a:off x="1214438" y="692150"/>
            <a:ext cx="7472362" cy="703263"/>
          </a:xfrm>
        </p:spPr>
        <p:txBody>
          <a:bodyPr/>
          <a:lstStyle/>
          <a:p>
            <a:pPr eaLnBrk="1" hangingPunct="1">
              <a:defRPr/>
            </a:pPr>
            <a:r>
              <a:rPr lang="es-PE" sz="2500" b="1" dirty="0" smtClean="0">
                <a:solidFill>
                  <a:schemeClr val="accent1">
                    <a:lumMod val="75000"/>
                  </a:schemeClr>
                </a:solidFill>
              </a:rPr>
              <a:t>FAMILIAS DE PUESTOS DE SERVIDORES DE CARRERA</a:t>
            </a:r>
            <a:endParaRPr lang="es-PE" sz="2500" dirty="0" smtClean="0">
              <a:solidFill>
                <a:schemeClr val="accent1">
                  <a:lumMod val="75000"/>
                </a:schemeClr>
              </a:solidFill>
            </a:endParaRPr>
          </a:p>
        </p:txBody>
      </p:sp>
      <p:sp>
        <p:nvSpPr>
          <p:cNvPr id="67587" name="2 Marcador de contenido"/>
          <p:cNvSpPr>
            <a:spLocks noGrp="1"/>
          </p:cNvSpPr>
          <p:nvPr>
            <p:ph idx="1"/>
          </p:nvPr>
        </p:nvSpPr>
        <p:spPr>
          <a:xfrm>
            <a:off x="1071563" y="1785938"/>
            <a:ext cx="7572375" cy="4572000"/>
          </a:xfrm>
        </p:spPr>
        <p:txBody>
          <a:bodyPr/>
          <a:lstStyle/>
          <a:p>
            <a:pPr algn="just" eaLnBrk="1" hangingPunct="1">
              <a:buFont typeface="Wingdings 2" pitchFamily="18" charset="2"/>
              <a:buNone/>
            </a:pPr>
            <a:r>
              <a:rPr lang="es-PE" smtClean="0"/>
              <a:t>	</a:t>
            </a:r>
            <a:r>
              <a:rPr lang="es-PE" sz="2200" smtClean="0"/>
              <a:t>La organización de las familias de puestos para los servidores civiles de carrera tiene por finalidad brindar una línea de progresión y desarrollo profesional a los servidores civiles, dándoles predictibilidad en su carrera, así como también fortalecer la eficacia de la gestión pública en temáticas específicas.</a:t>
            </a:r>
          </a:p>
        </p:txBody>
      </p:sp>
      <p:sp>
        <p:nvSpPr>
          <p:cNvPr id="4" name="3 Rectángulo"/>
          <p:cNvSpPr/>
          <p:nvPr/>
        </p:nvSpPr>
        <p:spPr>
          <a:xfrm>
            <a:off x="285750" y="6072188"/>
            <a:ext cx="8001000" cy="50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256°</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Título"/>
          <p:cNvSpPr>
            <a:spLocks noGrp="1"/>
          </p:cNvSpPr>
          <p:nvPr>
            <p:ph type="title"/>
          </p:nvPr>
        </p:nvSpPr>
        <p:spPr>
          <a:xfrm>
            <a:off x="1285875" y="260350"/>
            <a:ext cx="7678738" cy="1143000"/>
          </a:xfrm>
        </p:spPr>
        <p:txBody>
          <a:bodyPr>
            <a:normAutofit/>
          </a:bodyPr>
          <a:lstStyle/>
          <a:p>
            <a:pPr eaLnBrk="1" hangingPunct="1">
              <a:defRPr/>
            </a:pPr>
            <a:r>
              <a:rPr lang="es-PE" sz="2500" b="1" dirty="0" smtClean="0">
                <a:solidFill>
                  <a:schemeClr val="accent1">
                    <a:lumMod val="75000"/>
                  </a:schemeClr>
                </a:solidFill>
              </a:rPr>
              <a:t>NIVELES EN EL SERVICIO CIVIL DE CARRERA</a:t>
            </a:r>
            <a:endParaRPr lang="es-PE" sz="2500" dirty="0" smtClean="0">
              <a:solidFill>
                <a:schemeClr val="accent1">
                  <a:lumMod val="75000"/>
                </a:schemeClr>
              </a:solidFill>
            </a:endParaRPr>
          </a:p>
        </p:txBody>
      </p:sp>
      <p:sp>
        <p:nvSpPr>
          <p:cNvPr id="68611" name="2 Marcador de contenido"/>
          <p:cNvSpPr>
            <a:spLocks noGrp="1"/>
          </p:cNvSpPr>
          <p:nvPr>
            <p:ph idx="1"/>
          </p:nvPr>
        </p:nvSpPr>
        <p:spPr>
          <a:xfrm>
            <a:off x="928688" y="1571625"/>
            <a:ext cx="7715250" cy="4572000"/>
          </a:xfrm>
        </p:spPr>
        <p:txBody>
          <a:bodyPr/>
          <a:lstStyle/>
          <a:p>
            <a:pPr algn="just" eaLnBrk="1" hangingPunct="1">
              <a:buFont typeface="Wingdings 2" pitchFamily="18" charset="2"/>
              <a:buNone/>
            </a:pPr>
            <a:r>
              <a:rPr lang="es-PE" smtClean="0"/>
              <a:t>	</a:t>
            </a:r>
            <a:r>
              <a:rPr lang="es-PE" sz="2200" smtClean="0"/>
              <a:t>Las familias de puestos en el servicio civil de carrera se dividen en niveles que permiten la progresión del servidor civil de carrera. Los niveles están definidos en relación con la complejidad de funciones y responsabilidades. SERVIR mediante Directiva define los niveles para las familias de puestos del servicio civil de carrera.</a:t>
            </a:r>
          </a:p>
        </p:txBody>
      </p:sp>
      <p:sp>
        <p:nvSpPr>
          <p:cNvPr id="4" name="3 Rectángulo"/>
          <p:cNvSpPr/>
          <p:nvPr/>
        </p:nvSpPr>
        <p:spPr>
          <a:xfrm>
            <a:off x="357188" y="6072188"/>
            <a:ext cx="7677150" cy="50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257°</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Título"/>
          <p:cNvSpPr>
            <a:spLocks noGrp="1"/>
          </p:cNvSpPr>
          <p:nvPr>
            <p:ph type="title" idx="4294967295"/>
          </p:nvPr>
        </p:nvSpPr>
        <p:spPr>
          <a:xfrm>
            <a:off x="1042988" y="620713"/>
            <a:ext cx="7485062" cy="785812"/>
          </a:xfrm>
        </p:spPr>
        <p:txBody>
          <a:bodyPr/>
          <a:lstStyle/>
          <a:p>
            <a:pPr eaLnBrk="1" hangingPunct="1">
              <a:defRPr/>
            </a:pPr>
            <a:r>
              <a:rPr lang="es-PE" sz="2800" b="1" dirty="0" smtClean="0">
                <a:solidFill>
                  <a:schemeClr val="accent1">
                    <a:lumMod val="75000"/>
                  </a:schemeClr>
                </a:solidFill>
              </a:rPr>
              <a:t>PROGRESIÓN EN EL SERVICIO CIVIL DE CARRERA </a:t>
            </a:r>
          </a:p>
        </p:txBody>
      </p:sp>
      <p:sp>
        <p:nvSpPr>
          <p:cNvPr id="4" name="3 Rectángulo"/>
          <p:cNvSpPr/>
          <p:nvPr/>
        </p:nvSpPr>
        <p:spPr>
          <a:xfrm>
            <a:off x="6215063" y="5572125"/>
            <a:ext cx="2682875" cy="1073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PE" sz="1400" b="1" dirty="0">
                <a:solidFill>
                  <a:schemeClr val="accent1">
                    <a:lumMod val="75000"/>
                  </a:schemeClr>
                </a:solidFill>
                <a:effectLst/>
              </a:rPr>
              <a:t>DECRETO SUPREMO N° 040-2014-PCM, REGLAMENTO GENERAL DE LA </a:t>
            </a:r>
            <a:r>
              <a:rPr lang="es-PE" sz="1600" b="1" dirty="0">
                <a:solidFill>
                  <a:schemeClr val="accent1">
                    <a:lumMod val="75000"/>
                  </a:schemeClr>
                </a:solidFill>
                <a:effectLst/>
              </a:rPr>
              <a:t>LSC, ART. 258°</a:t>
            </a:r>
          </a:p>
        </p:txBody>
      </p:sp>
      <p:graphicFrame>
        <p:nvGraphicFramePr>
          <p:cNvPr id="5" name="4 Diagrama"/>
          <p:cNvGraphicFramePr/>
          <p:nvPr/>
        </p:nvGraphicFramePr>
        <p:xfrm>
          <a:off x="500034" y="1714488"/>
          <a:ext cx="7632848" cy="4871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Título"/>
          <p:cNvSpPr>
            <a:spLocks noGrp="1"/>
          </p:cNvSpPr>
          <p:nvPr>
            <p:ph type="title" idx="4294967295"/>
          </p:nvPr>
        </p:nvSpPr>
        <p:spPr>
          <a:xfrm>
            <a:off x="1371600" y="785813"/>
            <a:ext cx="7772400" cy="703262"/>
          </a:xfrm>
        </p:spPr>
        <p:txBody>
          <a:bodyPr/>
          <a:lstStyle/>
          <a:p>
            <a:pPr eaLnBrk="1" hangingPunct="1">
              <a:defRPr/>
            </a:pPr>
            <a:r>
              <a:rPr lang="es-PE" sz="2500" b="1" dirty="0" smtClean="0">
                <a:solidFill>
                  <a:schemeClr val="accent1">
                    <a:lumMod val="75000"/>
                  </a:schemeClr>
                </a:solidFill>
              </a:rPr>
              <a:t>RESOLUCIÓN DE PROGRESIÓN </a:t>
            </a:r>
          </a:p>
        </p:txBody>
      </p:sp>
      <p:sp>
        <p:nvSpPr>
          <p:cNvPr id="4" name="3 Rectángulo"/>
          <p:cNvSpPr/>
          <p:nvPr/>
        </p:nvSpPr>
        <p:spPr>
          <a:xfrm>
            <a:off x="357188" y="6000750"/>
            <a:ext cx="4857750" cy="573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258°</a:t>
            </a:r>
          </a:p>
        </p:txBody>
      </p:sp>
      <p:graphicFrame>
        <p:nvGraphicFramePr>
          <p:cNvPr id="5" name="4 Diagrama"/>
          <p:cNvGraphicFramePr/>
          <p:nvPr/>
        </p:nvGraphicFramePr>
        <p:xfrm>
          <a:off x="642910" y="1785926"/>
          <a:ext cx="792088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Título"/>
          <p:cNvSpPr>
            <a:spLocks noGrp="1"/>
          </p:cNvSpPr>
          <p:nvPr>
            <p:ph type="title"/>
          </p:nvPr>
        </p:nvSpPr>
        <p:spPr>
          <a:xfrm>
            <a:off x="1285875" y="333375"/>
            <a:ext cx="7607300" cy="1143000"/>
          </a:xfrm>
        </p:spPr>
        <p:txBody>
          <a:bodyPr>
            <a:normAutofit/>
          </a:bodyPr>
          <a:lstStyle/>
          <a:p>
            <a:pPr eaLnBrk="1" hangingPunct="1">
              <a:defRPr/>
            </a:pPr>
            <a:r>
              <a:rPr lang="es-PE" sz="2500" b="1" dirty="0" smtClean="0">
                <a:solidFill>
                  <a:schemeClr val="accent1">
                    <a:lumMod val="75000"/>
                  </a:schemeClr>
                </a:solidFill>
              </a:rPr>
              <a:t>PROGRAMACIÓN ANUAL DE CONCURSOS PÚBLICOS DE MÉRITOS TRANSVERSALES</a:t>
            </a:r>
            <a:endParaRPr lang="es-PE" sz="2500" dirty="0" smtClean="0">
              <a:solidFill>
                <a:schemeClr val="accent1">
                  <a:lumMod val="75000"/>
                </a:schemeClr>
              </a:solidFill>
            </a:endParaRPr>
          </a:p>
        </p:txBody>
      </p:sp>
      <p:sp>
        <p:nvSpPr>
          <p:cNvPr id="71683" name="2 Marcador de contenido"/>
          <p:cNvSpPr>
            <a:spLocks noGrp="1"/>
          </p:cNvSpPr>
          <p:nvPr>
            <p:ph idx="1"/>
          </p:nvPr>
        </p:nvSpPr>
        <p:spPr>
          <a:xfrm>
            <a:off x="1000125" y="1643063"/>
            <a:ext cx="7683500" cy="4572000"/>
          </a:xfrm>
        </p:spPr>
        <p:txBody>
          <a:bodyPr/>
          <a:lstStyle/>
          <a:p>
            <a:pPr algn="just" eaLnBrk="1" hangingPunct="1">
              <a:buFont typeface="Wingdings 2" pitchFamily="18" charset="2"/>
              <a:buNone/>
            </a:pPr>
            <a:r>
              <a:rPr lang="es-PE" smtClean="0"/>
              <a:t>	</a:t>
            </a:r>
            <a:r>
              <a:rPr lang="es-PE" sz="2200" smtClean="0"/>
              <a:t>Cada Entidad, a través de la Oficina de Recursos Humanos, realiza su programación anual de los Concursos Públicos de Méritos Transversales que prevé realizar.</a:t>
            </a:r>
          </a:p>
        </p:txBody>
      </p:sp>
      <p:sp>
        <p:nvSpPr>
          <p:cNvPr id="4" name="3 Rectángulo"/>
          <p:cNvSpPr/>
          <p:nvPr/>
        </p:nvSpPr>
        <p:spPr>
          <a:xfrm>
            <a:off x="971550" y="6308725"/>
            <a:ext cx="7416800" cy="33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259°</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42988" y="2781300"/>
            <a:ext cx="7313612" cy="1143000"/>
          </a:xfrm>
        </p:spPr>
        <p:txBody>
          <a:bodyPr/>
          <a:lstStyle/>
          <a:p>
            <a:pPr algn="ctr" eaLnBrk="1" hangingPunct="1">
              <a:defRPr/>
            </a:pPr>
            <a:r>
              <a:rPr lang="es-PE" sz="3000" b="1" u="sng" dirty="0" smtClean="0">
                <a:solidFill>
                  <a:schemeClr val="accent1">
                    <a:lumMod val="75000"/>
                  </a:schemeClr>
                </a:solidFill>
              </a:rPr>
              <a:t>D. LOS SERVIDORES DE ACTIVIDADES COMPLEMENTARIAS</a:t>
            </a:r>
            <a:endParaRPr lang="es-PE" sz="3000" u="sng" dirty="0">
              <a:solidFill>
                <a:schemeClr val="accent1">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0" y="785813"/>
            <a:ext cx="7754938" cy="658812"/>
          </a:xfrm>
        </p:spPr>
        <p:txBody>
          <a:bodyPr/>
          <a:lstStyle/>
          <a:p>
            <a:pPr eaLnBrk="1" hangingPunct="1">
              <a:defRPr/>
            </a:pPr>
            <a:r>
              <a:rPr lang="es-PE" sz="2500" b="1" dirty="0" smtClean="0">
                <a:solidFill>
                  <a:schemeClr val="accent1">
                    <a:lumMod val="75000"/>
                  </a:schemeClr>
                </a:solidFill>
              </a:rPr>
              <a:t>REQUISITOS DE LOS FUNCIONARIOS PÚBLICOS</a:t>
            </a:r>
            <a:endParaRPr lang="es-PE" sz="2500" b="1" dirty="0">
              <a:solidFill>
                <a:schemeClr val="accent1">
                  <a:lumMod val="75000"/>
                </a:schemeClr>
              </a:solidFill>
            </a:endParaRPr>
          </a:p>
        </p:txBody>
      </p:sp>
      <p:sp>
        <p:nvSpPr>
          <p:cNvPr id="3" name="2 Marcador de contenido"/>
          <p:cNvSpPr>
            <a:spLocks noGrp="1"/>
          </p:cNvSpPr>
          <p:nvPr>
            <p:ph idx="1"/>
          </p:nvPr>
        </p:nvSpPr>
        <p:spPr>
          <a:xfrm>
            <a:off x="7286625" y="6143625"/>
            <a:ext cx="1571625" cy="500063"/>
          </a:xfrm>
        </p:spPr>
        <p:txBody>
          <a:bodyPr>
            <a:normAutofit/>
          </a:bodyPr>
          <a:lstStyle/>
          <a:p>
            <a:pPr marL="514350" indent="-514350" algn="just" eaLnBrk="1" hangingPunct="1">
              <a:buFont typeface="Wingdings 2" pitchFamily="18" charset="2"/>
              <a:buNone/>
              <a:defRPr/>
            </a:pPr>
            <a:r>
              <a:rPr lang="es-PE" sz="1800" b="1" dirty="0" smtClean="0">
                <a:solidFill>
                  <a:schemeClr val="accent1">
                    <a:lumMod val="75000"/>
                  </a:schemeClr>
                </a:solidFill>
              </a:rPr>
              <a:t>LSC, ART. 53 </a:t>
            </a:r>
            <a:endParaRPr lang="es-PE" dirty="0" smtClean="0"/>
          </a:p>
          <a:p>
            <a:pPr marL="514350" indent="-514350" algn="just" eaLnBrk="1" hangingPunct="1">
              <a:buFont typeface="Wingdings" pitchFamily="2" charset="2"/>
              <a:buNone/>
              <a:defRPr/>
            </a:pPr>
            <a:endParaRPr lang="es-PE" dirty="0"/>
          </a:p>
        </p:txBody>
      </p:sp>
      <p:graphicFrame>
        <p:nvGraphicFramePr>
          <p:cNvPr id="4" name="3 Diagrama"/>
          <p:cNvGraphicFramePr/>
          <p:nvPr/>
        </p:nvGraphicFramePr>
        <p:xfrm>
          <a:off x="0" y="1643050"/>
          <a:ext cx="8929718"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title"/>
          </p:nvPr>
        </p:nvSpPr>
        <p:spPr>
          <a:xfrm>
            <a:off x="1357313" y="260350"/>
            <a:ext cx="7170737" cy="1143000"/>
          </a:xfrm>
        </p:spPr>
        <p:txBody>
          <a:bodyPr>
            <a:normAutofit/>
          </a:bodyPr>
          <a:lstStyle/>
          <a:p>
            <a:pPr eaLnBrk="1" fontAlgn="auto" hangingPunct="1">
              <a:spcAft>
                <a:spcPts val="0"/>
              </a:spcAft>
              <a:defRPr/>
            </a:pPr>
            <a:r>
              <a:rPr lang="es-PE" sz="2500" b="1" dirty="0" smtClean="0">
                <a:solidFill>
                  <a:schemeClr val="accent1">
                    <a:lumMod val="75000"/>
                  </a:schemeClr>
                </a:solidFill>
              </a:rPr>
              <a:t>DEFINICIÓN</a:t>
            </a:r>
          </a:p>
        </p:txBody>
      </p:sp>
      <p:sp>
        <p:nvSpPr>
          <p:cNvPr id="36867" name="2 Marcador de contenido"/>
          <p:cNvSpPr>
            <a:spLocks noGrp="1"/>
          </p:cNvSpPr>
          <p:nvPr>
            <p:ph idx="1"/>
          </p:nvPr>
        </p:nvSpPr>
        <p:spPr>
          <a:xfrm>
            <a:off x="1143000" y="1700213"/>
            <a:ext cx="7605713" cy="4897437"/>
          </a:xfrm>
        </p:spPr>
        <p:txBody>
          <a:bodyPr>
            <a:normAutofit/>
          </a:bodyPr>
          <a:lstStyle/>
          <a:p>
            <a:pPr marL="274320" indent="-274320" algn="just" eaLnBrk="1" fontAlgn="auto" hangingPunct="1">
              <a:spcBef>
                <a:spcPts val="580"/>
              </a:spcBef>
              <a:spcAft>
                <a:spcPts val="0"/>
              </a:spcAft>
              <a:buClr>
                <a:schemeClr val="accent1">
                  <a:lumMod val="50000"/>
                </a:schemeClr>
              </a:buClr>
              <a:buFont typeface="Wingdings" pitchFamily="2" charset="2"/>
              <a:buNone/>
              <a:defRPr/>
            </a:pPr>
            <a:r>
              <a:rPr lang="es-PE" sz="2800" dirty="0" smtClean="0">
                <a:solidFill>
                  <a:schemeClr val="tx2">
                    <a:lumMod val="50000"/>
                  </a:schemeClr>
                </a:solidFill>
              </a:rPr>
              <a:t>	</a:t>
            </a:r>
            <a:r>
              <a:rPr lang="es-PE" sz="2200" dirty="0" smtClean="0">
                <a:solidFill>
                  <a:schemeClr val="tx2">
                    <a:lumMod val="50000"/>
                  </a:schemeClr>
                </a:solidFill>
              </a:rPr>
              <a:t>Es aquel que realiza funciones de soporte, complemento, manuales u operativas respecto de las funciones sustantivas y de administración  interna que realiza cada entidad.</a:t>
            </a:r>
          </a:p>
          <a:p>
            <a:pPr marL="274320" indent="-274320" algn="just" eaLnBrk="1" fontAlgn="auto" hangingPunct="1">
              <a:spcBef>
                <a:spcPts val="580"/>
              </a:spcBef>
              <a:spcAft>
                <a:spcPts val="0"/>
              </a:spcAft>
              <a:buFont typeface="Wingdings 2"/>
              <a:buChar char=""/>
              <a:defRPr/>
            </a:pPr>
            <a:endParaRPr lang="es-PE" dirty="0" smtClean="0">
              <a:solidFill>
                <a:schemeClr val="tx2">
                  <a:lumMod val="50000"/>
                </a:schemeClr>
              </a:solidFill>
            </a:endParaRPr>
          </a:p>
          <a:p>
            <a:pPr marL="274320" indent="-274320" algn="just" eaLnBrk="1" fontAlgn="auto" hangingPunct="1">
              <a:spcBef>
                <a:spcPts val="580"/>
              </a:spcBef>
              <a:spcAft>
                <a:spcPts val="0"/>
              </a:spcAft>
              <a:buFont typeface="Wingdings 2"/>
              <a:buChar char=""/>
              <a:defRPr/>
            </a:pPr>
            <a:endParaRPr lang="es-PE" dirty="0" smtClean="0">
              <a:solidFill>
                <a:schemeClr val="tx2">
                  <a:lumMod val="50000"/>
                </a:schemeClr>
              </a:solidFill>
            </a:endParaRPr>
          </a:p>
          <a:p>
            <a:pPr marL="274320" indent="-274320" algn="just" eaLnBrk="1" fontAlgn="auto" hangingPunct="1">
              <a:spcBef>
                <a:spcPts val="580"/>
              </a:spcBef>
              <a:spcAft>
                <a:spcPts val="0"/>
              </a:spcAft>
              <a:buFont typeface="Wingdings 2"/>
              <a:buChar char=""/>
              <a:defRPr/>
            </a:pPr>
            <a:endParaRPr lang="es-PE" dirty="0" smtClean="0">
              <a:solidFill>
                <a:schemeClr val="tx2">
                  <a:lumMod val="50000"/>
                </a:schemeClr>
              </a:solidFill>
            </a:endParaRPr>
          </a:p>
          <a:p>
            <a:pPr marL="274320" indent="-274320" algn="just" eaLnBrk="1" fontAlgn="auto" hangingPunct="1">
              <a:spcBef>
                <a:spcPts val="580"/>
              </a:spcBef>
              <a:spcAft>
                <a:spcPts val="0"/>
              </a:spcAft>
              <a:buFont typeface="Wingdings 2"/>
              <a:buChar char=""/>
              <a:defRPr/>
            </a:pPr>
            <a:endParaRPr lang="es-PE" dirty="0" smtClean="0">
              <a:solidFill>
                <a:schemeClr val="tx2">
                  <a:lumMod val="50000"/>
                </a:schemeClr>
              </a:solidFill>
            </a:endParaRPr>
          </a:p>
          <a:p>
            <a:pPr marL="274320" indent="-274320" algn="just" eaLnBrk="1" fontAlgn="auto" hangingPunct="1">
              <a:spcBef>
                <a:spcPts val="580"/>
              </a:spcBef>
              <a:spcAft>
                <a:spcPts val="0"/>
              </a:spcAft>
              <a:buFont typeface="Wingdings 2"/>
              <a:buChar char=""/>
              <a:defRPr/>
            </a:pPr>
            <a:endParaRPr lang="es-PE" dirty="0" smtClean="0">
              <a:solidFill>
                <a:schemeClr val="tx2">
                  <a:lumMod val="50000"/>
                </a:schemeClr>
              </a:solidFill>
            </a:endParaRPr>
          </a:p>
          <a:p>
            <a:pPr marL="274320" indent="-274320" algn="just" eaLnBrk="1" fontAlgn="auto" hangingPunct="1">
              <a:spcBef>
                <a:spcPts val="580"/>
              </a:spcBef>
              <a:spcAft>
                <a:spcPts val="0"/>
              </a:spcAft>
              <a:buFont typeface="Wingdings 2"/>
              <a:buChar char=""/>
              <a:defRPr/>
            </a:pPr>
            <a:endParaRPr lang="es-PE" dirty="0" smtClean="0">
              <a:solidFill>
                <a:schemeClr val="tx2">
                  <a:lumMod val="50000"/>
                </a:schemeClr>
              </a:solidFill>
            </a:endParaRPr>
          </a:p>
          <a:p>
            <a:pPr marL="274320" indent="-274320" algn="just" eaLnBrk="1" fontAlgn="auto" hangingPunct="1">
              <a:spcBef>
                <a:spcPts val="580"/>
              </a:spcBef>
              <a:spcAft>
                <a:spcPts val="0"/>
              </a:spcAft>
              <a:buFont typeface="Arial" charset="0"/>
              <a:buNone/>
              <a:defRPr/>
            </a:pPr>
            <a:r>
              <a:rPr lang="es-PE" sz="1800" b="1" dirty="0" smtClean="0">
                <a:solidFill>
                  <a:schemeClr val="accent1">
                    <a:lumMod val="75000"/>
                  </a:schemeClr>
                </a:solidFill>
              </a:rPr>
              <a:t>LSC, ART. 74</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Título"/>
          <p:cNvSpPr>
            <a:spLocks noGrp="1"/>
          </p:cNvSpPr>
          <p:nvPr>
            <p:ph type="title"/>
          </p:nvPr>
        </p:nvSpPr>
        <p:spPr>
          <a:xfrm>
            <a:off x="1285875" y="285750"/>
            <a:ext cx="7272338" cy="1143000"/>
          </a:xfrm>
        </p:spPr>
        <p:txBody>
          <a:bodyPr>
            <a:normAutofit/>
          </a:bodyPr>
          <a:lstStyle/>
          <a:p>
            <a:pPr eaLnBrk="1" fontAlgn="auto" hangingPunct="1">
              <a:spcAft>
                <a:spcPts val="0"/>
              </a:spcAft>
              <a:defRPr/>
            </a:pPr>
            <a:r>
              <a:rPr lang="es-PE" sz="2500" b="1" dirty="0" smtClean="0">
                <a:solidFill>
                  <a:schemeClr val="accent1">
                    <a:lumMod val="75000"/>
                  </a:schemeClr>
                </a:solidFill>
              </a:rPr>
              <a:t>INCORPORACIÓN Y PERÍODO DE PRUEBA</a:t>
            </a:r>
          </a:p>
        </p:txBody>
      </p:sp>
      <p:sp>
        <p:nvSpPr>
          <p:cNvPr id="37891" name="2 Marcador de contenido"/>
          <p:cNvSpPr>
            <a:spLocks noGrp="1"/>
          </p:cNvSpPr>
          <p:nvPr>
            <p:ph idx="1"/>
          </p:nvPr>
        </p:nvSpPr>
        <p:spPr>
          <a:xfrm>
            <a:off x="428625" y="6143625"/>
            <a:ext cx="1643063" cy="428625"/>
          </a:xfrm>
        </p:spPr>
        <p:txBody>
          <a:bodyPr>
            <a:normAutofit/>
          </a:bodyPr>
          <a:lstStyle/>
          <a:p>
            <a:pPr marL="274320" indent="-274320" algn="just" eaLnBrk="1" fontAlgn="auto" hangingPunct="1">
              <a:spcBef>
                <a:spcPts val="580"/>
              </a:spcBef>
              <a:spcAft>
                <a:spcPts val="0"/>
              </a:spcAft>
              <a:buFont typeface="Arial" charset="0"/>
              <a:buNone/>
              <a:defRPr/>
            </a:pPr>
            <a:r>
              <a:rPr lang="es-PE" sz="1800" b="1" dirty="0" smtClean="0">
                <a:solidFill>
                  <a:schemeClr val="accent1">
                    <a:lumMod val="75000"/>
                  </a:schemeClr>
                </a:solidFill>
              </a:rPr>
              <a:t>LSC, ART. 76</a:t>
            </a:r>
          </a:p>
        </p:txBody>
      </p:sp>
      <p:graphicFrame>
        <p:nvGraphicFramePr>
          <p:cNvPr id="5" name="4 Diagrama"/>
          <p:cNvGraphicFramePr/>
          <p:nvPr/>
        </p:nvGraphicFramePr>
        <p:xfrm>
          <a:off x="928662" y="2143116"/>
          <a:ext cx="7858180" cy="3643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title"/>
          </p:nvPr>
        </p:nvSpPr>
        <p:spPr>
          <a:xfrm>
            <a:off x="1071563" y="428625"/>
            <a:ext cx="7715250" cy="1000125"/>
          </a:xfrm>
        </p:spPr>
        <p:txBody>
          <a:bodyPr>
            <a:noAutofit/>
          </a:bodyPr>
          <a:lstStyle/>
          <a:p>
            <a:pPr eaLnBrk="1" fontAlgn="auto" hangingPunct="1">
              <a:spcAft>
                <a:spcPts val="0"/>
              </a:spcAft>
              <a:defRPr/>
            </a:pPr>
            <a:r>
              <a:rPr lang="es-PE" sz="2500" b="1" dirty="0" smtClean="0">
                <a:solidFill>
                  <a:schemeClr val="accent1">
                    <a:lumMod val="75000"/>
                  </a:schemeClr>
                </a:solidFill>
              </a:rPr>
              <a:t>MODALIDADES DE CONTRATACIÓN DE LOS SERVIDORES DE ACTIVIDADES COMPLEMENTARIAS</a:t>
            </a:r>
          </a:p>
        </p:txBody>
      </p:sp>
      <p:graphicFrame>
        <p:nvGraphicFramePr>
          <p:cNvPr id="16" name="15 Diagrama"/>
          <p:cNvGraphicFramePr/>
          <p:nvPr/>
        </p:nvGraphicFramePr>
        <p:xfrm>
          <a:off x="928662" y="2143116"/>
          <a:ext cx="7715304" cy="371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85875" y="301625"/>
            <a:ext cx="7397750" cy="1143000"/>
          </a:xfrm>
        </p:spPr>
        <p:txBody>
          <a:bodyPr>
            <a:normAutofit/>
          </a:bodyPr>
          <a:lstStyle/>
          <a:p>
            <a:pPr eaLnBrk="1" hangingPunct="1">
              <a:defRPr/>
            </a:pPr>
            <a:r>
              <a:rPr lang="es-PE" sz="2500" b="1" dirty="0" smtClean="0">
                <a:solidFill>
                  <a:schemeClr val="accent1">
                    <a:lumMod val="75000"/>
                  </a:schemeClr>
                </a:solidFill>
              </a:rPr>
              <a:t>FAMILIAS DE PUESTOS DE SERVIDORES DE ACTIVIDADES COMPLEMENTARIAS</a:t>
            </a:r>
            <a:endParaRPr lang="es-PE" sz="2500" dirty="0" smtClean="0">
              <a:solidFill>
                <a:schemeClr val="accent1">
                  <a:lumMod val="75000"/>
                </a:schemeClr>
              </a:solidFill>
            </a:endParaRPr>
          </a:p>
        </p:txBody>
      </p:sp>
      <p:sp>
        <p:nvSpPr>
          <p:cNvPr id="76803" name="2 Marcador de contenido"/>
          <p:cNvSpPr>
            <a:spLocks noGrp="1"/>
          </p:cNvSpPr>
          <p:nvPr>
            <p:ph idx="1"/>
          </p:nvPr>
        </p:nvSpPr>
        <p:spPr>
          <a:xfrm>
            <a:off x="1000125" y="1714500"/>
            <a:ext cx="7715250" cy="3195638"/>
          </a:xfrm>
        </p:spPr>
        <p:txBody>
          <a:bodyPr/>
          <a:lstStyle/>
          <a:p>
            <a:pPr algn="just" eaLnBrk="1" hangingPunct="1">
              <a:buFont typeface="Wingdings" pitchFamily="2" charset="2"/>
              <a:buNone/>
            </a:pPr>
            <a:r>
              <a:rPr lang="es-PE" smtClean="0"/>
              <a:t>	</a:t>
            </a:r>
            <a:r>
              <a:rPr lang="es-PE" sz="2200" smtClean="0"/>
              <a:t>Las familias de puestos de servidores de actividades complementarias organizan los puestos en atención a ocupaciones o funciones indirectamente vinculadas al cumplimiento de las funciones sustantivas y de administración interna de una entidad.</a:t>
            </a:r>
          </a:p>
        </p:txBody>
      </p:sp>
      <p:sp>
        <p:nvSpPr>
          <p:cNvPr id="4" name="3 Rectángulo"/>
          <p:cNvSpPr/>
          <p:nvPr/>
        </p:nvSpPr>
        <p:spPr>
          <a:xfrm>
            <a:off x="857250" y="6072188"/>
            <a:ext cx="7715250" cy="50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261°</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Título"/>
          <p:cNvSpPr>
            <a:spLocks noGrp="1"/>
          </p:cNvSpPr>
          <p:nvPr>
            <p:ph type="title" idx="4294967295"/>
          </p:nvPr>
        </p:nvSpPr>
        <p:spPr>
          <a:xfrm>
            <a:off x="1214438" y="285750"/>
            <a:ext cx="7683500" cy="1143000"/>
          </a:xfrm>
        </p:spPr>
        <p:txBody>
          <a:bodyPr/>
          <a:lstStyle/>
          <a:p>
            <a:pPr eaLnBrk="1" hangingPunct="1">
              <a:defRPr/>
            </a:pPr>
            <a:r>
              <a:rPr lang="es-PE" sz="2500" b="1" dirty="0" smtClean="0">
                <a:solidFill>
                  <a:schemeClr val="accent1">
                    <a:lumMod val="75000"/>
                  </a:schemeClr>
                </a:solidFill>
              </a:rPr>
              <a:t>DERECHOS DE LOS SERVIDORES DE ACTIVIDADES COMPLEMENTARIAS A PLAZO INDETERMINADO</a:t>
            </a:r>
            <a:endParaRPr lang="es-PE" sz="2500" dirty="0" smtClean="0">
              <a:solidFill>
                <a:schemeClr val="accent1">
                  <a:lumMod val="75000"/>
                </a:schemeClr>
              </a:solidFill>
            </a:endParaRPr>
          </a:p>
        </p:txBody>
      </p:sp>
      <p:sp>
        <p:nvSpPr>
          <p:cNvPr id="4" name="3 Rectángulo"/>
          <p:cNvSpPr/>
          <p:nvPr/>
        </p:nvSpPr>
        <p:spPr>
          <a:xfrm>
            <a:off x="214313" y="6357938"/>
            <a:ext cx="8001000" cy="50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400" b="1" dirty="0">
                <a:solidFill>
                  <a:schemeClr val="accent1">
                    <a:lumMod val="75000"/>
                  </a:schemeClr>
                </a:solidFill>
                <a:effectLst/>
              </a:rPr>
              <a:t>DECRETO SUPREMO N° 040-2014-PCM, REGLAMENTO GENERAL DE LA LSC, ART. 262°</a:t>
            </a:r>
          </a:p>
        </p:txBody>
      </p:sp>
      <p:graphicFrame>
        <p:nvGraphicFramePr>
          <p:cNvPr id="5" name="4 Diagrama"/>
          <p:cNvGraphicFramePr/>
          <p:nvPr/>
        </p:nvGraphicFramePr>
        <p:xfrm>
          <a:off x="1000100" y="1928802"/>
          <a:ext cx="7858180" cy="3929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Título"/>
          <p:cNvSpPr>
            <a:spLocks noGrp="1"/>
          </p:cNvSpPr>
          <p:nvPr>
            <p:ph type="title"/>
          </p:nvPr>
        </p:nvSpPr>
        <p:spPr>
          <a:xfrm>
            <a:off x="1285875" y="357188"/>
            <a:ext cx="7858125" cy="1143000"/>
          </a:xfrm>
        </p:spPr>
        <p:txBody>
          <a:bodyPr/>
          <a:lstStyle/>
          <a:p>
            <a:pPr eaLnBrk="1" hangingPunct="1">
              <a:defRPr/>
            </a:pPr>
            <a:r>
              <a:rPr lang="es-PE" sz="2500" b="1" dirty="0" smtClean="0">
                <a:solidFill>
                  <a:schemeClr val="accent1">
                    <a:lumMod val="75000"/>
                  </a:schemeClr>
                </a:solidFill>
              </a:rPr>
              <a:t>OBLIGACIONES DE LOS SERVIDORES DE CTIVIDADES COMPLEMENTARIAS A PLAZO INDETERMINADO</a:t>
            </a:r>
            <a:endParaRPr lang="es-PE" sz="2500" dirty="0" smtClean="0">
              <a:solidFill>
                <a:schemeClr val="accent1">
                  <a:lumMod val="75000"/>
                </a:schemeClr>
              </a:solidFill>
            </a:endParaRPr>
          </a:p>
        </p:txBody>
      </p:sp>
      <p:sp>
        <p:nvSpPr>
          <p:cNvPr id="78851" name="2 Marcador de contenido"/>
          <p:cNvSpPr>
            <a:spLocks noGrp="1"/>
          </p:cNvSpPr>
          <p:nvPr>
            <p:ph idx="1"/>
          </p:nvPr>
        </p:nvSpPr>
        <p:spPr>
          <a:xfrm>
            <a:off x="857250" y="1714500"/>
            <a:ext cx="7700963" cy="4572000"/>
          </a:xfrm>
        </p:spPr>
        <p:txBody>
          <a:bodyPr/>
          <a:lstStyle/>
          <a:p>
            <a:pPr algn="just" eaLnBrk="1" hangingPunct="1">
              <a:buFont typeface="Wingdings" pitchFamily="2" charset="2"/>
              <a:buNone/>
            </a:pPr>
            <a:r>
              <a:rPr lang="es-PE" smtClean="0"/>
              <a:t>	</a:t>
            </a:r>
            <a:r>
              <a:rPr lang="es-PE" sz="2200" smtClean="0"/>
              <a:t>Son aplicables a los servidores de actividades complementarias de plazo indeterminado las obligaciones correspondientes a los servidores civiles de carrera, sin perjuicio de las excepciones o particularidades establecidas en el presente Reglamento.</a:t>
            </a:r>
          </a:p>
        </p:txBody>
      </p:sp>
      <p:sp>
        <p:nvSpPr>
          <p:cNvPr id="4" name="3 Rectángulo"/>
          <p:cNvSpPr/>
          <p:nvPr/>
        </p:nvSpPr>
        <p:spPr>
          <a:xfrm>
            <a:off x="571500" y="6072188"/>
            <a:ext cx="8001000" cy="50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262°</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4438" y="2286000"/>
            <a:ext cx="7313612" cy="1143000"/>
          </a:xfrm>
        </p:spPr>
        <p:txBody>
          <a:bodyPr/>
          <a:lstStyle/>
          <a:p>
            <a:pPr algn="ctr">
              <a:defRPr/>
            </a:pPr>
            <a:r>
              <a:rPr lang="es-PE" sz="3000" b="1" u="sng" dirty="0" smtClean="0">
                <a:solidFill>
                  <a:schemeClr val="accent1">
                    <a:lumMod val="75000"/>
                  </a:schemeClr>
                </a:solidFill>
              </a:rPr>
              <a:t>E. LOS SERVIDORES DE CONFIANZA</a:t>
            </a:r>
            <a:endParaRPr lang="es-PE" sz="3000" u="sng" dirty="0">
              <a:solidFill>
                <a:schemeClr val="accent1">
                  <a:lumMod val="75000"/>
                </a:schemeClr>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p:cNvSpPr>
            <a:spLocks noGrp="1"/>
          </p:cNvSpPr>
          <p:nvPr>
            <p:ph type="title" idx="4294967295"/>
          </p:nvPr>
        </p:nvSpPr>
        <p:spPr>
          <a:xfrm>
            <a:off x="1357313" y="285750"/>
            <a:ext cx="7313612" cy="1143000"/>
          </a:xfrm>
        </p:spPr>
        <p:txBody>
          <a:bodyPr>
            <a:normAutofit/>
          </a:bodyPr>
          <a:lstStyle/>
          <a:p>
            <a:pPr eaLnBrk="1" fontAlgn="auto" hangingPunct="1">
              <a:spcAft>
                <a:spcPts val="0"/>
              </a:spcAft>
              <a:defRPr/>
            </a:pPr>
            <a:r>
              <a:rPr lang="es-PE" sz="2500" b="1" dirty="0" smtClean="0">
                <a:solidFill>
                  <a:schemeClr val="accent1">
                    <a:lumMod val="75000"/>
                  </a:schemeClr>
                </a:solidFill>
              </a:rPr>
              <a:t>NÚMERO DE SERVIDORES DE CONFIANZA</a:t>
            </a:r>
          </a:p>
        </p:txBody>
      </p:sp>
      <p:sp>
        <p:nvSpPr>
          <p:cNvPr id="39939" name="2 Marcador de contenido"/>
          <p:cNvSpPr>
            <a:spLocks noGrp="1"/>
          </p:cNvSpPr>
          <p:nvPr>
            <p:ph sz="half" idx="4294967295"/>
          </p:nvPr>
        </p:nvSpPr>
        <p:spPr>
          <a:xfrm>
            <a:off x="4429125" y="2171700"/>
            <a:ext cx="4071938" cy="4186238"/>
          </a:xfrm>
        </p:spPr>
        <p:txBody>
          <a:bodyPr>
            <a:normAutofit/>
          </a:bodyPr>
          <a:lstStyle/>
          <a:p>
            <a:pPr marL="274320" indent="-274320" algn="just" eaLnBrk="1" fontAlgn="auto" hangingPunct="1">
              <a:spcBef>
                <a:spcPts val="580"/>
              </a:spcBef>
              <a:spcAft>
                <a:spcPts val="0"/>
              </a:spcAft>
              <a:buClr>
                <a:schemeClr val="accent1">
                  <a:lumMod val="50000"/>
                </a:schemeClr>
              </a:buClr>
              <a:buFont typeface="Wingdings" pitchFamily="2" charset="2"/>
              <a:buNone/>
              <a:defRPr/>
            </a:pPr>
            <a:r>
              <a:rPr lang="es-PE" sz="2400" dirty="0" smtClean="0">
                <a:solidFill>
                  <a:schemeClr val="tx2">
                    <a:lumMod val="50000"/>
                  </a:schemeClr>
                </a:solidFill>
              </a:rPr>
              <a:t>	</a:t>
            </a:r>
            <a:r>
              <a:rPr lang="es-PE" sz="2200" dirty="0" smtClean="0">
                <a:solidFill>
                  <a:schemeClr val="tx2">
                    <a:lumMod val="50000"/>
                  </a:schemeClr>
                </a:solidFill>
              </a:rPr>
              <a:t>El número de servidores de confianza en ningún caso es mayor al cinco por ciento del total de puestos previstos por la entidad pública, con un mínimo de 2 y un máximo de 50 servidores de confianza.</a:t>
            </a:r>
          </a:p>
          <a:p>
            <a:pPr marL="274320" indent="-274320" algn="just" eaLnBrk="1" fontAlgn="auto" hangingPunct="1">
              <a:spcBef>
                <a:spcPts val="580"/>
              </a:spcBef>
              <a:spcAft>
                <a:spcPts val="0"/>
              </a:spcAft>
              <a:buFont typeface="Wingdings 2"/>
              <a:buChar char=""/>
              <a:defRPr/>
            </a:pPr>
            <a:endParaRPr lang="es-PE" dirty="0" smtClean="0">
              <a:solidFill>
                <a:schemeClr val="tx2">
                  <a:lumMod val="50000"/>
                </a:schemeClr>
              </a:solidFill>
            </a:endParaRPr>
          </a:p>
          <a:p>
            <a:pPr marL="274320" indent="-274320" algn="just" eaLnBrk="1" fontAlgn="auto" hangingPunct="1">
              <a:spcBef>
                <a:spcPts val="580"/>
              </a:spcBef>
              <a:spcAft>
                <a:spcPts val="0"/>
              </a:spcAft>
              <a:buFont typeface="Wingdings 2"/>
              <a:buChar char=""/>
              <a:defRPr/>
            </a:pPr>
            <a:endParaRPr lang="es-PE" dirty="0" smtClean="0">
              <a:solidFill>
                <a:schemeClr val="tx2">
                  <a:lumMod val="50000"/>
                </a:schemeClr>
              </a:solidFill>
            </a:endParaRPr>
          </a:p>
          <a:p>
            <a:pPr marL="274320" indent="-274320" algn="just" eaLnBrk="1" fontAlgn="auto" hangingPunct="1">
              <a:spcBef>
                <a:spcPts val="580"/>
              </a:spcBef>
              <a:spcAft>
                <a:spcPts val="0"/>
              </a:spcAft>
              <a:buFont typeface="Wingdings 2"/>
              <a:buChar char=""/>
              <a:defRPr/>
            </a:pPr>
            <a:endParaRPr lang="es-PE" dirty="0" smtClean="0">
              <a:solidFill>
                <a:schemeClr val="tx2">
                  <a:lumMod val="50000"/>
                </a:schemeClr>
              </a:solidFill>
            </a:endParaRPr>
          </a:p>
          <a:p>
            <a:pPr marL="274320" indent="-274320" algn="just" eaLnBrk="1" fontAlgn="auto" hangingPunct="1">
              <a:spcBef>
                <a:spcPts val="580"/>
              </a:spcBef>
              <a:spcAft>
                <a:spcPts val="0"/>
              </a:spcAft>
              <a:buFont typeface="Wingdings 2"/>
              <a:buChar char=""/>
              <a:defRPr/>
            </a:pPr>
            <a:endParaRPr lang="es-PE" dirty="0" smtClean="0">
              <a:solidFill>
                <a:schemeClr val="tx2">
                  <a:lumMod val="50000"/>
                </a:schemeClr>
              </a:solidFill>
            </a:endParaRPr>
          </a:p>
          <a:p>
            <a:pPr marL="274320" indent="-274320" algn="just" eaLnBrk="1" fontAlgn="auto" hangingPunct="1">
              <a:spcBef>
                <a:spcPts val="580"/>
              </a:spcBef>
              <a:spcAft>
                <a:spcPts val="0"/>
              </a:spcAft>
              <a:buFont typeface="Wingdings 2"/>
              <a:buNone/>
              <a:defRPr/>
            </a:pPr>
            <a:endParaRPr lang="es-PE" dirty="0" smtClean="0">
              <a:solidFill>
                <a:schemeClr val="tx2">
                  <a:lumMod val="50000"/>
                </a:schemeClr>
              </a:solidFill>
            </a:endParaRPr>
          </a:p>
          <a:p>
            <a:pPr marL="274320" indent="-274320" algn="just" eaLnBrk="1" fontAlgn="auto" hangingPunct="1">
              <a:spcBef>
                <a:spcPts val="580"/>
              </a:spcBef>
              <a:spcAft>
                <a:spcPts val="0"/>
              </a:spcAft>
              <a:buFont typeface="Wingdings 2"/>
              <a:buNone/>
              <a:defRPr/>
            </a:pPr>
            <a:endParaRPr lang="es-PE" dirty="0" smtClean="0">
              <a:solidFill>
                <a:schemeClr val="tx2">
                  <a:lumMod val="50000"/>
                </a:schemeClr>
              </a:solidFill>
            </a:endParaRPr>
          </a:p>
        </p:txBody>
      </p:sp>
      <p:pic>
        <p:nvPicPr>
          <p:cNvPr id="79877" name="Picture 5" descr="Terapia con Flores de Bach para instituciones y grupos"/>
          <p:cNvPicPr>
            <a:picLocks noChangeAspect="1" noChangeArrowheads="1"/>
          </p:cNvPicPr>
          <p:nvPr/>
        </p:nvPicPr>
        <p:blipFill>
          <a:blip r:embed="rId2"/>
          <a:srcRect/>
          <a:stretch>
            <a:fillRect/>
          </a:stretch>
        </p:blipFill>
        <p:spPr bwMode="auto">
          <a:xfrm>
            <a:off x="1425499" y="2091208"/>
            <a:ext cx="2792540" cy="2909428"/>
          </a:xfrm>
          <a:prstGeom prst="rect">
            <a:avLst/>
          </a:prstGeom>
          <a:noFill/>
          <a:scene3d>
            <a:camera prst="orthographicFront"/>
            <a:lightRig rig="threePt" dir="t"/>
          </a:scene3d>
          <a:sp3d>
            <a:bevelT w="114300" prst="artDeco"/>
          </a:sp3d>
        </p:spPr>
      </p:pic>
      <p:sp>
        <p:nvSpPr>
          <p:cNvPr id="6" name="5 Rectángulo"/>
          <p:cNvSpPr/>
          <p:nvPr/>
        </p:nvSpPr>
        <p:spPr>
          <a:xfrm>
            <a:off x="428625" y="6143625"/>
            <a:ext cx="1785938"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4320" indent="-274320" algn="just" fontAlgn="auto">
              <a:spcBef>
                <a:spcPts val="580"/>
              </a:spcBef>
              <a:spcAft>
                <a:spcPts val="0"/>
              </a:spcAft>
              <a:buFont typeface="Wingdings 2"/>
              <a:buNone/>
              <a:defRPr/>
            </a:pPr>
            <a:r>
              <a:rPr lang="es-PE" sz="1800" b="1" dirty="0">
                <a:solidFill>
                  <a:schemeClr val="accent1">
                    <a:lumMod val="75000"/>
                  </a:schemeClr>
                </a:solidFill>
                <a:effectLst/>
              </a:rPr>
              <a:t>LSC, ART. 77</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p:cNvSpPr>
            <a:spLocks noGrp="1"/>
          </p:cNvSpPr>
          <p:nvPr>
            <p:ph type="title"/>
          </p:nvPr>
        </p:nvSpPr>
        <p:spPr>
          <a:xfrm>
            <a:off x="1285875" y="357188"/>
            <a:ext cx="7629525" cy="1071562"/>
          </a:xfrm>
        </p:spPr>
        <p:txBody>
          <a:bodyPr>
            <a:noAutofit/>
          </a:bodyPr>
          <a:lstStyle/>
          <a:p>
            <a:pPr eaLnBrk="1" fontAlgn="auto" hangingPunct="1">
              <a:spcAft>
                <a:spcPts val="0"/>
              </a:spcAft>
              <a:defRPr/>
            </a:pPr>
            <a:r>
              <a:rPr lang="es-PE" sz="2500" b="1" dirty="0" smtClean="0">
                <a:solidFill>
                  <a:schemeClr val="accent1">
                    <a:lumMod val="75000"/>
                  </a:schemeClr>
                </a:solidFill>
              </a:rPr>
              <a:t>CONSECUENCIAS DEL INCUMPLIMIENTO DE LOS LÍMITES DE SERVIDORES DE CONFIANZA</a:t>
            </a:r>
          </a:p>
        </p:txBody>
      </p:sp>
      <p:sp>
        <p:nvSpPr>
          <p:cNvPr id="40963" name="2 Marcador de contenido"/>
          <p:cNvSpPr>
            <a:spLocks noGrp="1"/>
          </p:cNvSpPr>
          <p:nvPr>
            <p:ph idx="1"/>
          </p:nvPr>
        </p:nvSpPr>
        <p:spPr>
          <a:xfrm>
            <a:off x="1071563" y="1643063"/>
            <a:ext cx="7643812" cy="5214937"/>
          </a:xfrm>
        </p:spPr>
        <p:txBody>
          <a:bodyPr>
            <a:normAutofit/>
          </a:bodyPr>
          <a:lstStyle/>
          <a:p>
            <a:pPr marL="274320" indent="-274320" algn="just" eaLnBrk="1" fontAlgn="auto" hangingPunct="1">
              <a:spcBef>
                <a:spcPts val="580"/>
              </a:spcBef>
              <a:spcAft>
                <a:spcPts val="0"/>
              </a:spcAft>
              <a:buFont typeface="Arial" charset="0"/>
              <a:buNone/>
              <a:defRPr/>
            </a:pPr>
            <a:r>
              <a:rPr lang="es-PE" dirty="0" smtClean="0"/>
              <a:t>	</a:t>
            </a:r>
            <a:r>
              <a:rPr lang="es-PE" sz="2200" dirty="0" smtClean="0">
                <a:solidFill>
                  <a:schemeClr val="tx2">
                    <a:lumMod val="50000"/>
                  </a:schemeClr>
                </a:solidFill>
              </a:rPr>
              <a:t>La inobservancia del porcentaje autorizado o el incumplimiento de los topes no genera a favor de los contratados el derecho a permanencia ni beneficio distinto a la compensación que corresponda por los servicio prestados.</a:t>
            </a:r>
          </a:p>
          <a:p>
            <a:pPr marL="274320" indent="-274320" algn="just" eaLnBrk="1" fontAlgn="auto" hangingPunct="1">
              <a:spcBef>
                <a:spcPts val="580"/>
              </a:spcBef>
              <a:spcAft>
                <a:spcPts val="0"/>
              </a:spcAft>
              <a:buFont typeface="Arial" charset="0"/>
              <a:buNone/>
              <a:defRPr/>
            </a:pPr>
            <a:r>
              <a:rPr lang="es-PE" sz="2200" dirty="0" smtClean="0">
                <a:solidFill>
                  <a:schemeClr val="tx2">
                    <a:lumMod val="50000"/>
                  </a:schemeClr>
                </a:solidFill>
              </a:rPr>
              <a:t>	De detectarse dicha violación, se procede a dar por terminado el contrato de designación de los servidores excedentes, sin perjuicio de la responsabilidad que corresponda a los encargados de la gestión de recursos humanos de la entidad.</a:t>
            </a:r>
          </a:p>
          <a:p>
            <a:pPr marL="274320" indent="-274320" algn="just" eaLnBrk="1" fontAlgn="auto" hangingPunct="1">
              <a:spcBef>
                <a:spcPts val="580"/>
              </a:spcBef>
              <a:spcAft>
                <a:spcPts val="0"/>
              </a:spcAft>
              <a:buFont typeface="Arial" charset="0"/>
              <a:buNone/>
              <a:defRPr/>
            </a:pPr>
            <a:endParaRPr lang="es-PE" sz="2400" dirty="0" smtClean="0"/>
          </a:p>
          <a:p>
            <a:pPr marL="274320" indent="-274320" algn="just" eaLnBrk="1" fontAlgn="auto" hangingPunct="1">
              <a:spcBef>
                <a:spcPts val="580"/>
              </a:spcBef>
              <a:spcAft>
                <a:spcPts val="0"/>
              </a:spcAft>
              <a:buFont typeface="Arial" charset="0"/>
              <a:buNone/>
              <a:defRPr/>
            </a:pPr>
            <a:endParaRPr lang="es-PE" sz="2400" dirty="0" smtClean="0"/>
          </a:p>
          <a:p>
            <a:pPr marL="274320" indent="-274320" algn="just" eaLnBrk="1" fontAlgn="auto" hangingPunct="1">
              <a:spcBef>
                <a:spcPts val="580"/>
              </a:spcBef>
              <a:spcAft>
                <a:spcPts val="0"/>
              </a:spcAft>
              <a:buFont typeface="Arial" charset="0"/>
              <a:buNone/>
              <a:defRPr/>
            </a:pPr>
            <a:endParaRPr lang="es-PE" sz="2400" dirty="0" smtClean="0"/>
          </a:p>
          <a:p>
            <a:pPr marL="274320" indent="-274320" algn="just" eaLnBrk="1" fontAlgn="auto" hangingPunct="1">
              <a:spcBef>
                <a:spcPts val="580"/>
              </a:spcBef>
              <a:spcAft>
                <a:spcPts val="0"/>
              </a:spcAft>
              <a:buFont typeface="Arial" charset="0"/>
              <a:buNone/>
              <a:defRPr/>
            </a:pPr>
            <a:endParaRPr lang="es-PE" sz="2400" dirty="0" smtClean="0"/>
          </a:p>
          <a:p>
            <a:pPr marL="274320" indent="-274320" algn="just" eaLnBrk="1" fontAlgn="auto" hangingPunct="1">
              <a:spcBef>
                <a:spcPts val="580"/>
              </a:spcBef>
              <a:spcAft>
                <a:spcPts val="0"/>
              </a:spcAft>
              <a:buFont typeface="Arial" charset="0"/>
              <a:buNone/>
              <a:defRPr/>
            </a:pPr>
            <a:r>
              <a:rPr lang="es-PE" sz="1800" b="1" dirty="0" smtClean="0">
                <a:solidFill>
                  <a:schemeClr val="accent6">
                    <a:lumMod val="50000"/>
                  </a:schemeClr>
                </a:solidFill>
              </a:rPr>
              <a:t>	</a:t>
            </a:r>
            <a:r>
              <a:rPr lang="es-PE" sz="1800" b="1" dirty="0" smtClean="0">
                <a:solidFill>
                  <a:schemeClr val="accent1">
                    <a:lumMod val="75000"/>
                  </a:schemeClr>
                </a:solidFill>
              </a:rPr>
              <a:t>LSC, ART. 78</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85875" y="285750"/>
            <a:ext cx="7099300" cy="1143000"/>
          </a:xfrm>
        </p:spPr>
        <p:txBody>
          <a:bodyPr>
            <a:normAutofit/>
          </a:bodyPr>
          <a:lstStyle/>
          <a:p>
            <a:pPr eaLnBrk="1" hangingPunct="1">
              <a:defRPr/>
            </a:pPr>
            <a:r>
              <a:rPr lang="es-PE" sz="2500" b="1" dirty="0" smtClean="0">
                <a:solidFill>
                  <a:schemeClr val="accent1">
                    <a:lumMod val="75000"/>
                  </a:schemeClr>
                </a:solidFill>
              </a:rPr>
              <a:t>INGRESO DE LOS SERVIDORES DE CONFIANZA</a:t>
            </a:r>
            <a:endParaRPr lang="es-PE" sz="2500" dirty="0" smtClean="0">
              <a:solidFill>
                <a:schemeClr val="accent1">
                  <a:lumMod val="75000"/>
                </a:schemeClr>
              </a:solidFill>
            </a:endParaRPr>
          </a:p>
        </p:txBody>
      </p:sp>
      <p:sp>
        <p:nvSpPr>
          <p:cNvPr id="81923" name="2 Marcador de contenido"/>
          <p:cNvSpPr>
            <a:spLocks noGrp="1"/>
          </p:cNvSpPr>
          <p:nvPr>
            <p:ph idx="1"/>
          </p:nvPr>
        </p:nvSpPr>
        <p:spPr>
          <a:xfrm>
            <a:off x="1357313" y="1714500"/>
            <a:ext cx="7258050" cy="4000500"/>
          </a:xfrm>
        </p:spPr>
        <p:txBody>
          <a:bodyPr/>
          <a:lstStyle/>
          <a:p>
            <a:pPr algn="just" eaLnBrk="1" hangingPunct="1">
              <a:buClr>
                <a:schemeClr val="accent1">
                  <a:lumMod val="75000"/>
                </a:schemeClr>
              </a:buClr>
              <a:buFont typeface="Wingdings" pitchFamily="2" charset="2"/>
              <a:buChar char="q"/>
              <a:defRPr/>
            </a:pPr>
            <a:r>
              <a:rPr lang="es-PE" sz="2200" dirty="0" smtClean="0"/>
              <a:t>El servidor civil de confianza ingresa al servicio civil sin concurso público de méritos. Debe cumplir con el perfil del puesto en función de conocimientos y experiencia y no están sujetos a período de prueba. El no cumplimiento del perfil acarrea responsabilidad administrativa para la entidad de acuerdo con lo establecido en el artículo 14 del Decreto Legislativo Nº 1023, sin perjuicio de la responsabilidad administrativa que corresponde a la autoridad que decidió su incorporación. </a:t>
            </a:r>
          </a:p>
          <a:p>
            <a:pPr algn="just" eaLnBrk="1" hangingPunct="1">
              <a:buClr>
                <a:schemeClr val="accent1">
                  <a:lumMod val="75000"/>
                </a:schemeClr>
              </a:buClr>
              <a:buFont typeface="Wingdings" pitchFamily="2" charset="2"/>
              <a:buChar char="q"/>
              <a:defRPr/>
            </a:pPr>
            <a:r>
              <a:rPr lang="es-PE" sz="2200" dirty="0" smtClean="0"/>
              <a:t>El servidor de confianza designado por el órgano competente, desempeña sus funciones en el órgano o unidad orgánica respectiva y reporta al jefe del órgano o unidad orgánica que lo solicitó</a:t>
            </a:r>
            <a:r>
              <a:rPr lang="es-PE" dirty="0" smtClean="0"/>
              <a:t>.</a:t>
            </a:r>
          </a:p>
        </p:txBody>
      </p:sp>
      <p:sp>
        <p:nvSpPr>
          <p:cNvPr id="4" name="3 Rectángulo"/>
          <p:cNvSpPr/>
          <p:nvPr/>
        </p:nvSpPr>
        <p:spPr>
          <a:xfrm>
            <a:off x="142875" y="6215063"/>
            <a:ext cx="8001000" cy="50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263°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1071563" y="642938"/>
            <a:ext cx="7772400" cy="796925"/>
          </a:xfrm>
        </p:spPr>
        <p:txBody>
          <a:bodyPr>
            <a:normAutofit/>
          </a:bodyPr>
          <a:lstStyle/>
          <a:p>
            <a:pPr eaLnBrk="1" hangingPunct="1">
              <a:defRPr/>
            </a:pPr>
            <a:r>
              <a:rPr lang="es-PE" sz="2500" b="1" dirty="0" smtClean="0">
                <a:solidFill>
                  <a:schemeClr val="accent1">
                    <a:lumMod val="75000"/>
                  </a:schemeClr>
                </a:solidFill>
              </a:rPr>
              <a:t>DERECHOS DE LOS FUNCIONARIOS</a:t>
            </a:r>
            <a:endParaRPr lang="es-PE" sz="2500" dirty="0" smtClean="0">
              <a:solidFill>
                <a:schemeClr val="accent1">
                  <a:lumMod val="75000"/>
                </a:schemeClr>
              </a:solidFill>
            </a:endParaRPr>
          </a:p>
        </p:txBody>
      </p:sp>
      <p:graphicFrame>
        <p:nvGraphicFramePr>
          <p:cNvPr id="4" name="3 Marcador de contenido"/>
          <p:cNvGraphicFramePr>
            <a:graphicFrameLocks noGrp="1"/>
          </p:cNvGraphicFramePr>
          <p:nvPr>
            <p:ph idx="1"/>
          </p:nvPr>
        </p:nvGraphicFramePr>
        <p:xfrm>
          <a:off x="2143108" y="2000240"/>
          <a:ext cx="5214974" cy="3500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500063" y="6143625"/>
            <a:ext cx="8001000"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232°</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357313" y="357188"/>
            <a:ext cx="7572375" cy="1011237"/>
          </a:xfrm>
        </p:spPr>
        <p:txBody>
          <a:bodyPr>
            <a:normAutofit/>
          </a:bodyPr>
          <a:lstStyle/>
          <a:p>
            <a:pPr eaLnBrk="1" hangingPunct="1">
              <a:defRPr/>
            </a:pPr>
            <a:r>
              <a:rPr lang="es-PE" sz="2500" b="1" dirty="0" smtClean="0">
                <a:solidFill>
                  <a:schemeClr val="accent1">
                    <a:lumMod val="75000"/>
                  </a:schemeClr>
                </a:solidFill>
              </a:rPr>
              <a:t>SITUACIONES PARTICULARES APLICABLES A LOS SERVIDORES DE CONFIANZA</a:t>
            </a:r>
          </a:p>
        </p:txBody>
      </p:sp>
      <p:sp>
        <p:nvSpPr>
          <p:cNvPr id="4" name="3 Rectángulo"/>
          <p:cNvSpPr/>
          <p:nvPr/>
        </p:nvSpPr>
        <p:spPr>
          <a:xfrm>
            <a:off x="214313" y="6286500"/>
            <a:ext cx="6715125"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1400" b="1" dirty="0">
                <a:solidFill>
                  <a:schemeClr val="accent1">
                    <a:lumMod val="75000"/>
                  </a:schemeClr>
                </a:solidFill>
                <a:effectLst/>
              </a:rPr>
              <a:t>DECRETO SUPREMO N° 040-2014-PCM, REGLAMENTO GENERAL DE LA LSC, ART. 264°</a:t>
            </a:r>
          </a:p>
        </p:txBody>
      </p:sp>
      <p:graphicFrame>
        <p:nvGraphicFramePr>
          <p:cNvPr id="5" name="4 Diagrama"/>
          <p:cNvGraphicFramePr/>
          <p:nvPr/>
        </p:nvGraphicFramePr>
        <p:xfrm>
          <a:off x="1285852" y="1714488"/>
          <a:ext cx="7429552"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1 Título"/>
          <p:cNvSpPr>
            <a:spLocks noGrp="1"/>
          </p:cNvSpPr>
          <p:nvPr>
            <p:ph type="title" idx="4294967295"/>
          </p:nvPr>
        </p:nvSpPr>
        <p:spPr>
          <a:xfrm>
            <a:off x="1357313" y="357188"/>
            <a:ext cx="7313612" cy="1143000"/>
          </a:xfrm>
        </p:spPr>
        <p:txBody>
          <a:bodyPr>
            <a:normAutofit/>
          </a:bodyPr>
          <a:lstStyle/>
          <a:p>
            <a:pPr eaLnBrk="1" fontAlgn="auto" hangingPunct="1">
              <a:spcAft>
                <a:spcPts val="0"/>
              </a:spcAft>
              <a:defRPr/>
            </a:pPr>
            <a:r>
              <a:rPr lang="es-PE" sz="2500" b="1" dirty="0" smtClean="0">
                <a:solidFill>
                  <a:schemeClr val="accent1">
                    <a:lumMod val="75000"/>
                  </a:schemeClr>
                </a:solidFill>
              </a:rPr>
              <a:t>CONTRATACIÓN Y DESIGNACIÓN DE LOS SERVIDORES DE CONFIANZA</a:t>
            </a:r>
          </a:p>
        </p:txBody>
      </p:sp>
      <p:sp>
        <p:nvSpPr>
          <p:cNvPr id="41987" name="2 Marcador de contenido"/>
          <p:cNvSpPr>
            <a:spLocks noGrp="1"/>
          </p:cNvSpPr>
          <p:nvPr>
            <p:ph sz="half" idx="4294967295"/>
          </p:nvPr>
        </p:nvSpPr>
        <p:spPr>
          <a:xfrm>
            <a:off x="1285875" y="2071688"/>
            <a:ext cx="4000500" cy="4572000"/>
          </a:xfrm>
        </p:spPr>
        <p:txBody>
          <a:bodyPr>
            <a:normAutofit fontScale="77500" lnSpcReduction="20000"/>
          </a:bodyPr>
          <a:lstStyle/>
          <a:p>
            <a:pPr marL="274320" indent="-274320" algn="just" eaLnBrk="1" fontAlgn="auto" hangingPunct="1">
              <a:spcBef>
                <a:spcPts val="580"/>
              </a:spcBef>
              <a:spcAft>
                <a:spcPts val="0"/>
              </a:spcAft>
              <a:buClr>
                <a:schemeClr val="accent1">
                  <a:lumMod val="50000"/>
                </a:schemeClr>
              </a:buClr>
              <a:buFont typeface="Wingdings" pitchFamily="2" charset="2"/>
              <a:buChar char="q"/>
              <a:defRPr/>
            </a:pPr>
            <a:r>
              <a:rPr lang="es-PE" sz="2600" dirty="0" smtClean="0">
                <a:solidFill>
                  <a:schemeClr val="tx1">
                    <a:lumMod val="75000"/>
                  </a:schemeClr>
                </a:solidFill>
              </a:rPr>
              <a:t>El vínculo se plasma en un contrato escrito de naturaleza temporal.</a:t>
            </a:r>
          </a:p>
          <a:p>
            <a:pPr marL="274320" indent="-274320" algn="just" eaLnBrk="1" fontAlgn="auto" hangingPunct="1">
              <a:spcBef>
                <a:spcPts val="580"/>
              </a:spcBef>
              <a:spcAft>
                <a:spcPts val="0"/>
              </a:spcAft>
              <a:buClr>
                <a:schemeClr val="accent1">
                  <a:lumMod val="50000"/>
                </a:schemeClr>
              </a:buClr>
              <a:buFont typeface="Wingdings" pitchFamily="2" charset="2"/>
              <a:buChar char="q"/>
              <a:defRPr/>
            </a:pPr>
            <a:r>
              <a:rPr lang="es-PE" sz="2600" dirty="0" smtClean="0">
                <a:solidFill>
                  <a:schemeClr val="tx1">
                    <a:lumMod val="75000"/>
                  </a:schemeClr>
                </a:solidFill>
              </a:rPr>
              <a:t>Su vigencia se condiciona a la confianza de quien lo designa.</a:t>
            </a:r>
          </a:p>
          <a:p>
            <a:pPr marL="274320" indent="-274320" algn="just" eaLnBrk="1" fontAlgn="auto" hangingPunct="1">
              <a:spcBef>
                <a:spcPts val="580"/>
              </a:spcBef>
              <a:spcAft>
                <a:spcPts val="0"/>
              </a:spcAft>
              <a:buClr>
                <a:schemeClr val="accent1">
                  <a:lumMod val="50000"/>
                </a:schemeClr>
              </a:buClr>
              <a:buFont typeface="Wingdings" pitchFamily="2" charset="2"/>
              <a:buChar char="q"/>
              <a:defRPr/>
            </a:pPr>
            <a:r>
              <a:rPr lang="es-PE" sz="2600" dirty="0" smtClean="0">
                <a:solidFill>
                  <a:schemeClr val="tx1">
                    <a:lumMod val="75000"/>
                  </a:schemeClr>
                </a:solidFill>
              </a:rPr>
              <a:t>El contrato puede resolverse </a:t>
            </a:r>
          </a:p>
          <a:p>
            <a:pPr marL="274320" indent="-274320" algn="just" eaLnBrk="1" fontAlgn="auto" hangingPunct="1">
              <a:spcBef>
                <a:spcPts val="580"/>
              </a:spcBef>
              <a:spcAft>
                <a:spcPts val="0"/>
              </a:spcAft>
              <a:buClr>
                <a:schemeClr val="accent1">
                  <a:lumMod val="50000"/>
                </a:schemeClr>
              </a:buClr>
              <a:buFont typeface="Wingdings" pitchFamily="2" charset="2"/>
              <a:buChar char="q"/>
              <a:defRPr/>
            </a:pPr>
            <a:r>
              <a:rPr lang="es-PE" sz="2600" dirty="0" smtClean="0">
                <a:solidFill>
                  <a:schemeClr val="tx1">
                    <a:lumMod val="75000"/>
                  </a:schemeClr>
                </a:solidFill>
              </a:rPr>
              <a:t>La designación de los servidores de confianza se realiza mediante acto administrativo  que corresponda de acuerdo a ley.</a:t>
            </a:r>
          </a:p>
          <a:p>
            <a:pPr marL="274320" indent="-274320" algn="just" eaLnBrk="1" fontAlgn="auto" hangingPunct="1">
              <a:spcBef>
                <a:spcPts val="580"/>
              </a:spcBef>
              <a:spcAft>
                <a:spcPts val="0"/>
              </a:spcAft>
              <a:buClr>
                <a:schemeClr val="accent1">
                  <a:lumMod val="50000"/>
                </a:schemeClr>
              </a:buClr>
              <a:buFont typeface="Wingdings 2"/>
              <a:buNone/>
              <a:defRPr/>
            </a:pPr>
            <a:endParaRPr lang="es-PE" dirty="0" smtClean="0">
              <a:solidFill>
                <a:schemeClr val="tx2">
                  <a:lumMod val="50000"/>
                </a:schemeClr>
              </a:solidFill>
            </a:endParaRPr>
          </a:p>
          <a:p>
            <a:pPr marL="274320" indent="-274320" algn="just" eaLnBrk="1" fontAlgn="auto" hangingPunct="1">
              <a:spcBef>
                <a:spcPts val="580"/>
              </a:spcBef>
              <a:spcAft>
                <a:spcPts val="0"/>
              </a:spcAft>
              <a:buClr>
                <a:schemeClr val="accent1">
                  <a:lumMod val="50000"/>
                </a:schemeClr>
              </a:buClr>
              <a:buFont typeface="Wingdings 2"/>
              <a:buNone/>
              <a:defRPr/>
            </a:pPr>
            <a:endParaRPr lang="es-PE" dirty="0" smtClean="0">
              <a:solidFill>
                <a:schemeClr val="tx2">
                  <a:lumMod val="50000"/>
                </a:schemeClr>
              </a:solidFill>
            </a:endParaRPr>
          </a:p>
          <a:p>
            <a:pPr marL="274320" indent="-274320" algn="just" eaLnBrk="1" fontAlgn="auto" hangingPunct="1">
              <a:spcBef>
                <a:spcPts val="580"/>
              </a:spcBef>
              <a:spcAft>
                <a:spcPts val="0"/>
              </a:spcAft>
              <a:buClr>
                <a:schemeClr val="accent1">
                  <a:lumMod val="50000"/>
                </a:schemeClr>
              </a:buClr>
              <a:buFont typeface="Wingdings 2"/>
              <a:buNone/>
              <a:defRPr/>
            </a:pPr>
            <a:endParaRPr lang="es-PE" dirty="0" smtClean="0">
              <a:solidFill>
                <a:schemeClr val="tx2">
                  <a:lumMod val="50000"/>
                </a:schemeClr>
              </a:solidFill>
            </a:endParaRPr>
          </a:p>
          <a:p>
            <a:pPr marL="274320" indent="-274320" algn="just" eaLnBrk="1" fontAlgn="auto" hangingPunct="1">
              <a:spcBef>
                <a:spcPts val="580"/>
              </a:spcBef>
              <a:spcAft>
                <a:spcPts val="0"/>
              </a:spcAft>
              <a:buClr>
                <a:schemeClr val="accent1">
                  <a:lumMod val="50000"/>
                </a:schemeClr>
              </a:buClr>
              <a:buFont typeface="Wingdings 2"/>
              <a:buNone/>
              <a:defRPr/>
            </a:pPr>
            <a:endParaRPr lang="es-PE" dirty="0" smtClean="0">
              <a:solidFill>
                <a:schemeClr val="tx2">
                  <a:lumMod val="50000"/>
                </a:schemeClr>
              </a:solidFill>
            </a:endParaRPr>
          </a:p>
          <a:p>
            <a:pPr marL="274320" indent="-274320" algn="just" eaLnBrk="1" fontAlgn="auto" hangingPunct="1">
              <a:spcBef>
                <a:spcPts val="580"/>
              </a:spcBef>
              <a:spcAft>
                <a:spcPts val="0"/>
              </a:spcAft>
              <a:buClr>
                <a:schemeClr val="accent1">
                  <a:lumMod val="50000"/>
                </a:schemeClr>
              </a:buClr>
              <a:buFont typeface="Wingdings 2"/>
              <a:buNone/>
              <a:defRPr/>
            </a:pPr>
            <a:endParaRPr lang="es-PE" dirty="0" smtClean="0">
              <a:solidFill>
                <a:schemeClr val="tx2">
                  <a:lumMod val="50000"/>
                </a:schemeClr>
              </a:solidFill>
            </a:endParaRPr>
          </a:p>
          <a:p>
            <a:pPr marL="274320" indent="-274320" algn="just" eaLnBrk="1" fontAlgn="auto" hangingPunct="1">
              <a:spcBef>
                <a:spcPts val="580"/>
              </a:spcBef>
              <a:spcAft>
                <a:spcPts val="0"/>
              </a:spcAft>
              <a:buClr>
                <a:schemeClr val="accent1">
                  <a:lumMod val="50000"/>
                </a:schemeClr>
              </a:buClr>
              <a:buFont typeface="Wingdings 2"/>
              <a:buNone/>
              <a:defRPr/>
            </a:pPr>
            <a:r>
              <a:rPr lang="es-PE" sz="1800" b="1" dirty="0" smtClean="0">
                <a:solidFill>
                  <a:schemeClr val="accent1">
                    <a:lumMod val="75000"/>
                  </a:schemeClr>
                </a:solidFill>
              </a:rPr>
              <a:t>LSC, ART. 79</a:t>
            </a:r>
          </a:p>
        </p:txBody>
      </p:sp>
      <p:pic>
        <p:nvPicPr>
          <p:cNvPr id="83977" name="Picture 9" descr="Las empresas mexicanas apuestan cada vez más a las prestaciones y así generan beneficios tanto para los empleados como para las compañías. (Foto: Photos to go)"/>
          <p:cNvPicPr>
            <a:picLocks noChangeAspect="1" noChangeArrowheads="1"/>
          </p:cNvPicPr>
          <p:nvPr/>
        </p:nvPicPr>
        <p:blipFill>
          <a:blip r:embed="rId2"/>
          <a:srcRect/>
          <a:stretch>
            <a:fillRect/>
          </a:stretch>
        </p:blipFill>
        <p:spPr bwMode="auto">
          <a:xfrm>
            <a:off x="5761720" y="2071678"/>
            <a:ext cx="2621220" cy="3210994"/>
          </a:xfrm>
          <a:prstGeom prst="round2DiagRect">
            <a:avLst/>
          </a:prstGeom>
          <a:noFill/>
          <a:ln>
            <a:noFill/>
          </a:ln>
          <a:effectLst>
            <a:glow rad="228600">
              <a:schemeClr val="accent1">
                <a:satMod val="175000"/>
                <a:alpha val="40000"/>
              </a:schemeClr>
            </a:glow>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1563" y="428625"/>
            <a:ext cx="8072437" cy="1071563"/>
          </a:xfrm>
        </p:spPr>
        <p:txBody>
          <a:bodyPr>
            <a:normAutofit fontScale="90000"/>
          </a:bodyPr>
          <a:lstStyle/>
          <a:p>
            <a:pPr eaLnBrk="1" hangingPunct="1">
              <a:defRPr/>
            </a:pPr>
            <a:r>
              <a:rPr lang="es-PE" sz="2800" b="1" dirty="0" smtClean="0">
                <a:solidFill>
                  <a:schemeClr val="accent1">
                    <a:lumMod val="75000"/>
                  </a:schemeClr>
                </a:solidFill>
              </a:rPr>
              <a:t>DISPOSICIONES COMUNES PARA LOS DIRECTIVOS PÚBLICOS, SERVIDORES CIVILES DE CARRERA Y SERVIDORES DE ACTIVIDADESCOMPLEMENTARIAS</a:t>
            </a:r>
            <a:endParaRPr lang="es-PE" sz="2800" dirty="0" smtClean="0">
              <a:solidFill>
                <a:schemeClr val="accent1">
                  <a:lumMod val="75000"/>
                </a:schemeClr>
              </a:solidFill>
            </a:endParaRPr>
          </a:p>
        </p:txBody>
      </p:sp>
      <p:sp>
        <p:nvSpPr>
          <p:cNvPr id="84995" name="2 Marcador de contenido"/>
          <p:cNvSpPr>
            <a:spLocks noGrp="1"/>
          </p:cNvSpPr>
          <p:nvPr>
            <p:ph idx="1"/>
          </p:nvPr>
        </p:nvSpPr>
        <p:spPr>
          <a:xfrm>
            <a:off x="1143000" y="1857375"/>
            <a:ext cx="7058025" cy="2928938"/>
          </a:xfrm>
        </p:spPr>
        <p:txBody>
          <a:bodyPr/>
          <a:lstStyle/>
          <a:p>
            <a:pPr eaLnBrk="1" hangingPunct="1">
              <a:buClr>
                <a:schemeClr val="accent1">
                  <a:lumMod val="75000"/>
                </a:schemeClr>
              </a:buClr>
              <a:buFont typeface="Wingdings" pitchFamily="2" charset="2"/>
              <a:buChar char="q"/>
              <a:defRPr/>
            </a:pPr>
            <a:r>
              <a:rPr lang="es-PE" sz="2200" dirty="0" smtClean="0">
                <a:solidFill>
                  <a:schemeClr val="accent4">
                    <a:lumMod val="10000"/>
                  </a:schemeClr>
                </a:solidFill>
              </a:rPr>
              <a:t>Desplazamiento</a:t>
            </a:r>
          </a:p>
          <a:p>
            <a:pPr eaLnBrk="1" hangingPunct="1">
              <a:buClr>
                <a:schemeClr val="accent1">
                  <a:lumMod val="75000"/>
                </a:schemeClr>
              </a:buClr>
              <a:buFont typeface="Wingdings" pitchFamily="2" charset="2"/>
              <a:buChar char="q"/>
              <a:defRPr/>
            </a:pPr>
            <a:r>
              <a:rPr lang="es-PE" sz="2200" dirty="0" smtClean="0">
                <a:solidFill>
                  <a:schemeClr val="accent4">
                    <a:lumMod val="10000"/>
                  </a:schemeClr>
                </a:solidFill>
              </a:rPr>
              <a:t>Rotación</a:t>
            </a:r>
          </a:p>
          <a:p>
            <a:pPr eaLnBrk="1" hangingPunct="1">
              <a:buClr>
                <a:schemeClr val="accent1">
                  <a:lumMod val="75000"/>
                </a:schemeClr>
              </a:buClr>
              <a:buFont typeface="Wingdings" pitchFamily="2" charset="2"/>
              <a:buChar char="q"/>
              <a:defRPr/>
            </a:pPr>
            <a:r>
              <a:rPr lang="es-PE" sz="2200" dirty="0" smtClean="0">
                <a:solidFill>
                  <a:schemeClr val="accent4">
                    <a:lumMod val="10000"/>
                  </a:schemeClr>
                </a:solidFill>
              </a:rPr>
              <a:t>Encargo de funciones</a:t>
            </a:r>
          </a:p>
          <a:p>
            <a:pPr eaLnBrk="1" hangingPunct="1">
              <a:buClr>
                <a:schemeClr val="accent1">
                  <a:lumMod val="75000"/>
                </a:schemeClr>
              </a:buClr>
              <a:buFont typeface="Wingdings" pitchFamily="2" charset="2"/>
              <a:buChar char="q"/>
              <a:defRPr/>
            </a:pPr>
            <a:r>
              <a:rPr lang="es-PE" sz="2200" dirty="0" smtClean="0">
                <a:solidFill>
                  <a:schemeClr val="accent4">
                    <a:lumMod val="10000"/>
                  </a:schemeClr>
                </a:solidFill>
              </a:rPr>
              <a:t>Comisión de servicios</a:t>
            </a:r>
          </a:p>
          <a:p>
            <a:pPr eaLnBrk="1" hangingPunct="1">
              <a:buClr>
                <a:schemeClr val="accent1">
                  <a:lumMod val="75000"/>
                </a:schemeClr>
              </a:buClr>
              <a:buFont typeface="Wingdings" pitchFamily="2" charset="2"/>
              <a:buChar char="q"/>
              <a:defRPr/>
            </a:pPr>
            <a:r>
              <a:rPr lang="es-PE" sz="2200" dirty="0" smtClean="0">
                <a:solidFill>
                  <a:schemeClr val="accent4">
                    <a:lumMod val="10000"/>
                  </a:schemeClr>
                </a:solidFill>
              </a:rPr>
              <a:t>Contratos temporales para proyectos especiales</a:t>
            </a:r>
          </a:p>
        </p:txBody>
      </p:sp>
      <p:sp>
        <p:nvSpPr>
          <p:cNvPr id="4" name="3 Rectángulo"/>
          <p:cNvSpPr/>
          <p:nvPr/>
        </p:nvSpPr>
        <p:spPr>
          <a:xfrm>
            <a:off x="500063" y="6143625"/>
            <a:ext cx="8001000"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600" b="1" dirty="0">
                <a:solidFill>
                  <a:schemeClr val="accent1">
                    <a:lumMod val="75000"/>
                  </a:schemeClr>
                </a:solidFill>
                <a:effectLst/>
              </a:rPr>
              <a:t>DECRETO SUPREMO N° 040-2014-PCM, REGLAMENTO GENERAL DE LA LSC, ART. 265°  al 270°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714375" y="214313"/>
            <a:ext cx="7772400" cy="796925"/>
          </a:xfrm>
        </p:spPr>
        <p:txBody>
          <a:bodyPr>
            <a:normAutofit/>
          </a:bodyPr>
          <a:lstStyle/>
          <a:p>
            <a:pPr eaLnBrk="1" hangingPunct="1">
              <a:defRPr/>
            </a:pPr>
            <a:r>
              <a:rPr lang="es-PE" sz="2500" b="1" dirty="0" smtClean="0">
                <a:solidFill>
                  <a:schemeClr val="accent1">
                    <a:lumMod val="75000"/>
                  </a:schemeClr>
                </a:solidFill>
              </a:rPr>
              <a:t>OBLIGACIONES DE LOS FUNCIONARIOS</a:t>
            </a:r>
          </a:p>
        </p:txBody>
      </p:sp>
      <p:graphicFrame>
        <p:nvGraphicFramePr>
          <p:cNvPr id="4" name="3 Marcador de contenido"/>
          <p:cNvGraphicFramePr>
            <a:graphicFrameLocks noGrp="1"/>
          </p:cNvGraphicFramePr>
          <p:nvPr>
            <p:ph idx="1"/>
          </p:nvPr>
        </p:nvGraphicFramePr>
        <p:xfrm>
          <a:off x="1000100" y="1214422"/>
          <a:ext cx="7786710"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42875" y="6357938"/>
            <a:ext cx="7858125" cy="357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sz="1400" b="1" dirty="0">
                <a:solidFill>
                  <a:schemeClr val="accent1">
                    <a:lumMod val="75000"/>
                  </a:schemeClr>
                </a:solidFill>
                <a:effectLst/>
              </a:rPr>
              <a:t>DECRETO SUPREMO N° 040-2014-PCM, REGLAMENTO  GENERAL DE LA LSC, ART. 232°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clipse">
  <a:themeElements>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fontScheme name="Personalizado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 PRIMERA CLASE EL DERECHO PENAL</Template>
  <TotalTime>3260</TotalTime>
  <Words>5367</Words>
  <Application>Microsoft Office PowerPoint</Application>
  <PresentationFormat>Presentación en pantalla (4:3)</PresentationFormat>
  <Paragraphs>453</Paragraphs>
  <Slides>82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82</vt:i4>
      </vt:variant>
    </vt:vector>
  </HeadingPairs>
  <TitlesOfParts>
    <vt:vector size="89" baseType="lpstr">
      <vt:lpstr>Arial</vt:lpstr>
      <vt:lpstr>Arial Narrow</vt:lpstr>
      <vt:lpstr>Wingdings</vt:lpstr>
      <vt:lpstr>Calibri</vt:lpstr>
      <vt:lpstr>Times New Roman</vt:lpstr>
      <vt:lpstr>Wingdings 2</vt:lpstr>
      <vt:lpstr>Eclipse</vt:lpstr>
      <vt:lpstr>CLASIFICACIÓN DE LOS SERVIDORES CIVILES</vt:lpstr>
      <vt:lpstr> ANTECEDENTES LEGISLATIVOS</vt:lpstr>
      <vt:lpstr>LOS GRUPOS DE SERVIDORES CIVILES DEL SERVICIO CIVIL</vt:lpstr>
      <vt:lpstr>GRUPOS DE SERVIDORES CIVILES</vt:lpstr>
      <vt:lpstr>A. FUNCIONARIO PÚBLICO</vt:lpstr>
      <vt:lpstr>A. FUNCIONARIO PÚBLICO</vt:lpstr>
      <vt:lpstr>REQUISITOS DE LOS FUNCIONARIOS PÚBLICOS</vt:lpstr>
      <vt:lpstr>DERECHOS DE LOS FUNCIONARIOS</vt:lpstr>
      <vt:lpstr>OBLIGACIONES DE LOS FUNCIONARIOS</vt:lpstr>
      <vt:lpstr>INCORPORACIÓN, PERMANENCIA Y TÉRMINO PARA FUNCIONARIOS</vt:lpstr>
      <vt:lpstr>EFECTOS DEL TÉRMINO DEL VÍNCULO DE FUNCIONARIOS</vt:lpstr>
      <vt:lpstr>NORMAS ESPECIALES PARA LOS FUNCIONARIOS</vt:lpstr>
      <vt:lpstr>SUSPENSIÓN DEL SERVICIO CIVIL</vt:lpstr>
      <vt:lpstr>CLASIFICACIÓN DE LOS FUNCIONARIOS PÚBLICOS</vt:lpstr>
      <vt:lpstr>1) FUNCIONARIO PÚBLICO DE ELECCIÓN POPULAR, DIRECTA Y UNIVERSAL</vt:lpstr>
      <vt:lpstr>Son funcionarios públicos de elección popular, directa y universal:</vt:lpstr>
      <vt:lpstr>2) FUNCIONARIO PÚBLICO DE DESIGNACIÓN O REMOCIÓN REGULADA</vt:lpstr>
      <vt:lpstr>Son funcionarios de nombramiento y remoción regulada:</vt:lpstr>
      <vt:lpstr>Diapositiva 19</vt:lpstr>
      <vt:lpstr>3) FUNCIONARIO PÚBLICO DE LIBRE DESIGNACIÓN  Y REMOCIÓN</vt:lpstr>
      <vt:lpstr>Son funcionarios públicos de libre designación  y remoción:</vt:lpstr>
      <vt:lpstr>REQUISITOS MÍNIMOS PARA SER FUNCIONARIOS DE LIBRE DESIGNACIÓN O REMOCIÓN</vt:lpstr>
      <vt:lpstr>CAUSALES DE TERMINACIÓN DE LA CONDICIÓN  DE FUNCIONARIO PÚBLICO DE LIBRE DESIGNACIÓN O REMOCIÓN  </vt:lpstr>
      <vt:lpstr>B. LOS DIRECTIVOS PÚBLICOS</vt:lpstr>
      <vt:lpstr>DEFINICIÓN</vt:lpstr>
      <vt:lpstr>Diapositiva 26</vt:lpstr>
      <vt:lpstr>INCORPORACIÓN DE LOS DIRECTIVOS PÚBLICOS</vt:lpstr>
      <vt:lpstr>Diapositiva 28</vt:lpstr>
      <vt:lpstr>ESTÁNDARES PARA LOS PERFILES DE PUESTOS  DIRECTIVOS</vt:lpstr>
      <vt:lpstr>SELECCIÓN A CARGO DE SERVIR POR DELEGACIÓN</vt:lpstr>
      <vt:lpstr>REUBICACIÓN DE PUESTO</vt:lpstr>
      <vt:lpstr>FORTALECIMIENTO DE CAPACIDADES</vt:lpstr>
      <vt:lpstr>ASIGNACIÓN DE PUESTOS DE LOS DIRECTIVOS PÚBLCIOS</vt:lpstr>
      <vt:lpstr>CARACTERÍSTICAS DE LA CONTRATACIÓN DE LOS DIRECTIVOS PÚBLICOS</vt:lpstr>
      <vt:lpstr>OBLIGACIONES DEL DIRECTOR PÚBLICO</vt:lpstr>
      <vt:lpstr>LA EVALUACIÓN DE DESEMPEÑO DE LOS DIRECTIVOS PÚBLICOS</vt:lpstr>
      <vt:lpstr>LA EVALUACIÓN DE DESEMPEÑO DE LOS DIRECTIVOS PÚBLICOS</vt:lpstr>
      <vt:lpstr>Diapositiva 38</vt:lpstr>
      <vt:lpstr>Diapositiva 39</vt:lpstr>
      <vt:lpstr>ENCARGO DE PUESTO DE DIRECTIVOS PÚBLICOS </vt:lpstr>
      <vt:lpstr>DE LA SUPERVISIÓN DE CONCURSOS PÚBLICOS DE MÉRITOS</vt:lpstr>
      <vt:lpstr>CAUSALES DE TÉRMINO DE LA CONDICIÓN DE DIRECTIVO PÚBLICO</vt:lpstr>
      <vt:lpstr>NÚMERO DE DIRECTIVOS DE CONFIANZA EN LA ENTIDAD PÚBLICA</vt:lpstr>
      <vt:lpstr>C. LOS SERVIDORES CIVILES DE CARRERA</vt:lpstr>
      <vt:lpstr>DEFINICIÓN</vt:lpstr>
      <vt:lpstr>EL SERVICIO CIVIL DE CARRERA</vt:lpstr>
      <vt:lpstr>ALCANCE DEL SERVICIO CIVIL DE CARRERA</vt:lpstr>
      <vt:lpstr>PUESTOS ALTAMENTE ESPECIALIZADOS</vt:lpstr>
      <vt:lpstr>DESARROLLO EN EL SERVICIO CIVIL DE CARRERA</vt:lpstr>
      <vt:lpstr>ACCESITARIO</vt:lpstr>
      <vt:lpstr>CARACTERÍSTICAS DE LA CONTRATACIÓN DE LOS SERVIDORES CIVILES DE CARRERA</vt:lpstr>
      <vt:lpstr>INCORPORACIÓN AL GRUPO DE SERVIDORES CIVILES DE CARRERA</vt:lpstr>
      <vt:lpstr>PROCEDENCIA DEL CONCURSO PÚBLICO DE MÉRITOS ABIERTO</vt:lpstr>
      <vt:lpstr>PROCEDENCIA DEL CONCURSO PÚBLICO TRANSVERSAL</vt:lpstr>
      <vt:lpstr>REINGRESO DE LOS SERVIDORES CIVILES DE CARRERA</vt:lpstr>
      <vt:lpstr>REINGRESO DE LOS SERVIDORES CIVILES DE CARRERA</vt:lpstr>
      <vt:lpstr>Diapositiva 57</vt:lpstr>
      <vt:lpstr>DEL REINGRESO POR OTRAS CAUSAS</vt:lpstr>
      <vt:lpstr>CAPACITACIÓN DE LOS SERVIDORES CIVILES DE CARRERA</vt:lpstr>
      <vt:lpstr>DESTAQUE DE LOS SERVIDORES CIVILES DE CARRERA</vt:lpstr>
      <vt:lpstr>CONDICIONES DEL DESTAQUE</vt:lpstr>
      <vt:lpstr>SUPUESTOS PARA EL RETORNO A SU ENTIDAD DE ORIGEN DEL SCC</vt:lpstr>
      <vt:lpstr>PERÍODO DE PRUEBA DEL SERVIDOR CIVIL DE CARRERA</vt:lpstr>
      <vt:lpstr>FAMILIAS DE PUESTOS DE SERVIDORES DE CARRERA</vt:lpstr>
      <vt:lpstr>NIVELES EN EL SERVICIO CIVIL DE CARRERA</vt:lpstr>
      <vt:lpstr>PROGRESIÓN EN EL SERVICIO CIVIL DE CARRERA </vt:lpstr>
      <vt:lpstr>RESOLUCIÓN DE PROGRESIÓN </vt:lpstr>
      <vt:lpstr>PROGRAMACIÓN ANUAL DE CONCURSOS PÚBLICOS DE MÉRITOS TRANSVERSALES</vt:lpstr>
      <vt:lpstr>D. LOS SERVIDORES DE ACTIVIDADES COMPLEMENTARIAS</vt:lpstr>
      <vt:lpstr>DEFINICIÓN</vt:lpstr>
      <vt:lpstr>INCORPORACIÓN Y PERÍODO DE PRUEBA</vt:lpstr>
      <vt:lpstr>MODALIDADES DE CONTRATACIÓN DE LOS SERVIDORES DE ACTIVIDADES COMPLEMENTARIAS</vt:lpstr>
      <vt:lpstr>FAMILIAS DE PUESTOS DE SERVIDORES DE ACTIVIDADES COMPLEMENTARIAS</vt:lpstr>
      <vt:lpstr>DERECHOS DE LOS SERVIDORES DE ACTIVIDADES COMPLEMENTARIAS A PLAZO INDETERMINADO</vt:lpstr>
      <vt:lpstr>OBLIGACIONES DE LOS SERVIDORES DE CTIVIDADES COMPLEMENTARIAS A PLAZO INDETERMINADO</vt:lpstr>
      <vt:lpstr>E. LOS SERVIDORES DE CONFIANZA</vt:lpstr>
      <vt:lpstr>NÚMERO DE SERVIDORES DE CONFIANZA</vt:lpstr>
      <vt:lpstr>CONSECUENCIAS DEL INCUMPLIMIENTO DE LOS LÍMITES DE SERVIDORES DE CONFIANZA</vt:lpstr>
      <vt:lpstr>INGRESO DE LOS SERVIDORES DE CONFIANZA</vt:lpstr>
      <vt:lpstr>SITUACIONES PARTICULARES APLICABLES A LOS SERVIDORES DE CONFIANZA</vt:lpstr>
      <vt:lpstr>CONTRATACIÓN Y DESIGNACIÓN DE LOS SERVIDORES DE CONFIANZA</vt:lpstr>
      <vt:lpstr>DISPOSICIONES COMUNES PARA LOS DIRECTIVOS PÚBLICOS, SERVIDORES CIVILES DE CARRERA Y SERVIDORES DE ACTIVIDADESCOMPLEMENTARIAS</vt:lpstr>
    </vt:vector>
  </TitlesOfParts>
  <Company>Casa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CONTRATO DE TRABAJO</dc:title>
  <dc:creator>Javier</dc:creator>
  <cp:lastModifiedBy>pjudicial</cp:lastModifiedBy>
  <cp:revision>289</cp:revision>
  <dcterms:created xsi:type="dcterms:W3CDTF">2008-04-13T23:39:01Z</dcterms:created>
  <dcterms:modified xsi:type="dcterms:W3CDTF">2015-05-26T21:32:59Z</dcterms:modified>
</cp:coreProperties>
</file>