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layout24.xml" ContentType="application/vnd.openxmlformats-officedocument.drawingml.diagramLayout+xml"/>
  <Override PartName="/ppt/diagrams/colors27.xml" ContentType="application/vnd.openxmlformats-officedocument.drawingml.diagramColors+xml"/>
  <Override PartName="/ppt/diagrams/data29.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colors3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quickStyle29.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quickStyle33.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61"/>
  </p:notesMasterIdLst>
  <p:handoutMasterIdLst>
    <p:handoutMasterId r:id="rId62"/>
  </p:handoutMasterIdLst>
  <p:sldIdLst>
    <p:sldId id="256" r:id="rId2"/>
    <p:sldId id="257" r:id="rId3"/>
    <p:sldId id="261" r:id="rId4"/>
    <p:sldId id="263" r:id="rId5"/>
    <p:sldId id="265" r:id="rId6"/>
    <p:sldId id="267" r:id="rId7"/>
    <p:sldId id="268" r:id="rId8"/>
    <p:sldId id="270" r:id="rId9"/>
    <p:sldId id="271" r:id="rId10"/>
    <p:sldId id="274" r:id="rId11"/>
    <p:sldId id="276" r:id="rId12"/>
    <p:sldId id="278" r:id="rId13"/>
    <p:sldId id="279" r:id="rId14"/>
    <p:sldId id="280" r:id="rId15"/>
    <p:sldId id="281" r:id="rId16"/>
    <p:sldId id="282" r:id="rId17"/>
    <p:sldId id="283" r:id="rId18"/>
    <p:sldId id="284" r:id="rId19"/>
    <p:sldId id="285" r:id="rId20"/>
    <p:sldId id="286" r:id="rId21"/>
    <p:sldId id="287" r:id="rId22"/>
    <p:sldId id="288" r:id="rId23"/>
    <p:sldId id="334" r:id="rId24"/>
    <p:sldId id="290" r:id="rId25"/>
    <p:sldId id="292" r:id="rId26"/>
    <p:sldId id="291" r:id="rId27"/>
    <p:sldId id="293" r:id="rId28"/>
    <p:sldId id="294" r:id="rId29"/>
    <p:sldId id="295" r:id="rId30"/>
    <p:sldId id="296" r:id="rId31"/>
    <p:sldId id="297" r:id="rId32"/>
    <p:sldId id="298" r:id="rId33"/>
    <p:sldId id="299" r:id="rId34"/>
    <p:sldId id="316" r:id="rId35"/>
    <p:sldId id="336" r:id="rId36"/>
    <p:sldId id="349" r:id="rId37"/>
    <p:sldId id="338" r:id="rId38"/>
    <p:sldId id="339" r:id="rId39"/>
    <p:sldId id="340" r:id="rId40"/>
    <p:sldId id="341" r:id="rId41"/>
    <p:sldId id="342" r:id="rId42"/>
    <p:sldId id="343" r:id="rId43"/>
    <p:sldId id="344" r:id="rId44"/>
    <p:sldId id="345" r:id="rId45"/>
    <p:sldId id="346" r:id="rId46"/>
    <p:sldId id="347" r:id="rId47"/>
    <p:sldId id="348"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Lst>
  <p:sldSz cx="9144000" cy="6858000" type="screen4x3"/>
  <p:notesSz cx="6858000"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EAEAEA"/>
    <a:srgbClr val="FFFFCC"/>
    <a:srgbClr val="CCFFFF"/>
    <a:srgbClr val="CCFF66"/>
    <a:srgbClr val="CC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32.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5C2FB-960B-4884-B65F-065FF58A0CA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PE"/>
        </a:p>
      </dgm:t>
    </dgm:pt>
    <dgm:pt modelId="{61E4323E-3CC0-4A3C-9A5C-00929B8A3363}">
      <dgm:prSet phldrT="[Texto]" custT="1"/>
      <dgm:spPr>
        <a:noFill/>
        <a:ln w="28575">
          <a:solidFill>
            <a:srgbClr val="92D050"/>
          </a:solidFill>
          <a:prstDash val="solid"/>
        </a:ln>
      </dgm:spPr>
      <dgm:t>
        <a:bodyPr/>
        <a:lstStyle/>
        <a:p>
          <a:r>
            <a:rPr lang="es-PE" sz="2000" b="1" dirty="0" smtClean="0">
              <a:solidFill>
                <a:schemeClr val="bg2">
                  <a:lumMod val="25000"/>
                </a:schemeClr>
              </a:solidFill>
            </a:rPr>
            <a:t>DERECHO PENAL DEL TRABAJO</a:t>
          </a:r>
          <a:endParaRPr lang="es-PE" sz="2000" dirty="0">
            <a:solidFill>
              <a:schemeClr val="bg2">
                <a:lumMod val="25000"/>
              </a:schemeClr>
            </a:solidFill>
          </a:endParaRPr>
        </a:p>
      </dgm:t>
    </dgm:pt>
    <dgm:pt modelId="{4ACC51E7-9423-4EA0-8D90-23DD10EE95DA}" type="parTrans" cxnId="{170AC15A-915C-48E8-ABE3-C992994926C8}">
      <dgm:prSet/>
      <dgm:spPr/>
      <dgm:t>
        <a:bodyPr/>
        <a:lstStyle/>
        <a:p>
          <a:endParaRPr lang="es-PE"/>
        </a:p>
      </dgm:t>
    </dgm:pt>
    <dgm:pt modelId="{3DA04439-FD0A-42B0-858D-922F0F096BC1}" type="sibTrans" cxnId="{170AC15A-915C-48E8-ABE3-C992994926C8}">
      <dgm:prSet/>
      <dgm:spPr/>
      <dgm:t>
        <a:bodyPr/>
        <a:lstStyle/>
        <a:p>
          <a:endParaRPr lang="es-PE"/>
        </a:p>
      </dgm:t>
    </dgm:pt>
    <dgm:pt modelId="{7A6A4208-6CC5-4706-8905-E18772F8F3D2}">
      <dgm:prSet phldrT="[Texto]" custT="1"/>
      <dgm:spPr>
        <a:noFill/>
        <a:ln w="28575">
          <a:solidFill>
            <a:srgbClr val="92D050"/>
          </a:solidFill>
          <a:prstDash val="solid"/>
        </a:ln>
      </dgm:spPr>
      <dgm:t>
        <a:bodyPr/>
        <a:lstStyle/>
        <a:p>
          <a:r>
            <a:rPr lang="es-PE" sz="1600" b="0" dirty="0" smtClean="0">
              <a:solidFill>
                <a:schemeClr val="bg2">
                  <a:lumMod val="25000"/>
                </a:schemeClr>
              </a:solidFill>
            </a:rPr>
            <a:t>Es aquel que se encarga de sancionar las conductas que atentan contra el derecho de los trabajadores</a:t>
          </a:r>
          <a:endParaRPr lang="es-PE" sz="1600" b="0" dirty="0">
            <a:solidFill>
              <a:schemeClr val="bg2">
                <a:lumMod val="25000"/>
              </a:schemeClr>
            </a:solidFill>
          </a:endParaRPr>
        </a:p>
      </dgm:t>
    </dgm:pt>
    <dgm:pt modelId="{8FE11E6C-7878-4386-B190-14B2E8BA7725}" type="parTrans" cxnId="{0DE07D9B-4A54-4115-BF87-1004220195F2}">
      <dgm:prSet/>
      <dgm:spPr>
        <a:ln w="28575">
          <a:solidFill>
            <a:srgbClr val="92D050"/>
          </a:solidFill>
          <a:prstDash val="solid"/>
        </a:ln>
      </dgm:spPr>
      <dgm:t>
        <a:bodyPr/>
        <a:lstStyle/>
        <a:p>
          <a:endParaRPr lang="es-PE"/>
        </a:p>
      </dgm:t>
    </dgm:pt>
    <dgm:pt modelId="{0468D3F2-D503-475F-A8E1-D066B8481776}" type="sibTrans" cxnId="{0DE07D9B-4A54-4115-BF87-1004220195F2}">
      <dgm:prSet/>
      <dgm:spPr/>
      <dgm:t>
        <a:bodyPr/>
        <a:lstStyle/>
        <a:p>
          <a:endParaRPr lang="es-PE"/>
        </a:p>
      </dgm:t>
    </dgm:pt>
    <dgm:pt modelId="{E9A8B618-C222-47DF-B955-BCC550187DAD}" type="pres">
      <dgm:prSet presAssocID="{6475C2FB-960B-4884-B65F-065FF58A0CAE}" presName="diagram" presStyleCnt="0">
        <dgm:presLayoutVars>
          <dgm:chPref val="1"/>
          <dgm:dir/>
          <dgm:animOne val="branch"/>
          <dgm:animLvl val="lvl"/>
          <dgm:resizeHandles/>
        </dgm:presLayoutVars>
      </dgm:prSet>
      <dgm:spPr/>
      <dgm:t>
        <a:bodyPr/>
        <a:lstStyle/>
        <a:p>
          <a:endParaRPr lang="es-PE"/>
        </a:p>
      </dgm:t>
    </dgm:pt>
    <dgm:pt modelId="{1A7C8E6A-A043-4529-B150-1D69FDBE0F3B}" type="pres">
      <dgm:prSet presAssocID="{61E4323E-3CC0-4A3C-9A5C-00929B8A3363}" presName="root" presStyleCnt="0"/>
      <dgm:spPr/>
    </dgm:pt>
    <dgm:pt modelId="{05381855-7F27-413B-92C3-0CFE5CAD9369}" type="pres">
      <dgm:prSet presAssocID="{61E4323E-3CC0-4A3C-9A5C-00929B8A3363}" presName="rootComposite" presStyleCnt="0"/>
      <dgm:spPr/>
    </dgm:pt>
    <dgm:pt modelId="{4503501A-C526-4FD8-8247-842D8CE58CDF}" type="pres">
      <dgm:prSet presAssocID="{61E4323E-3CC0-4A3C-9A5C-00929B8A3363}" presName="rootText" presStyleLbl="node1" presStyleIdx="0" presStyleCnt="1" custScaleX="82609" custScaleY="68478" custLinFactNeighborX="-1739" custLinFactNeighborY="-35870"/>
      <dgm:spPr/>
      <dgm:t>
        <a:bodyPr/>
        <a:lstStyle/>
        <a:p>
          <a:endParaRPr lang="es-PE"/>
        </a:p>
      </dgm:t>
    </dgm:pt>
    <dgm:pt modelId="{EFB242D0-3A84-42BD-90F1-960E5BFD8AB6}" type="pres">
      <dgm:prSet presAssocID="{61E4323E-3CC0-4A3C-9A5C-00929B8A3363}" presName="rootConnector" presStyleLbl="node1" presStyleIdx="0" presStyleCnt="1"/>
      <dgm:spPr/>
      <dgm:t>
        <a:bodyPr/>
        <a:lstStyle/>
        <a:p>
          <a:endParaRPr lang="es-PE"/>
        </a:p>
      </dgm:t>
    </dgm:pt>
    <dgm:pt modelId="{C6167FAA-A332-46AF-8303-401A85B67EA2}" type="pres">
      <dgm:prSet presAssocID="{61E4323E-3CC0-4A3C-9A5C-00929B8A3363}" presName="childShape" presStyleCnt="0"/>
      <dgm:spPr/>
    </dgm:pt>
    <dgm:pt modelId="{34B9E810-9B61-4A8A-9657-19FC9EC7D112}" type="pres">
      <dgm:prSet presAssocID="{8FE11E6C-7878-4386-B190-14B2E8BA7725}" presName="Name13" presStyleLbl="parChTrans1D2" presStyleIdx="0" presStyleCnt="1"/>
      <dgm:spPr/>
      <dgm:t>
        <a:bodyPr/>
        <a:lstStyle/>
        <a:p>
          <a:endParaRPr lang="es-PE"/>
        </a:p>
      </dgm:t>
    </dgm:pt>
    <dgm:pt modelId="{AAE3F543-6AB4-4E16-9314-FA931E4B4BD8}" type="pres">
      <dgm:prSet presAssocID="{7A6A4208-6CC5-4706-8905-E18772F8F3D2}" presName="childText" presStyleLbl="bgAcc1" presStyleIdx="0" presStyleCnt="1">
        <dgm:presLayoutVars>
          <dgm:bulletEnabled val="1"/>
        </dgm:presLayoutVars>
      </dgm:prSet>
      <dgm:spPr/>
      <dgm:t>
        <a:bodyPr/>
        <a:lstStyle/>
        <a:p>
          <a:endParaRPr lang="es-PE"/>
        </a:p>
      </dgm:t>
    </dgm:pt>
  </dgm:ptLst>
  <dgm:cxnLst>
    <dgm:cxn modelId="{170AC15A-915C-48E8-ABE3-C992994926C8}" srcId="{6475C2FB-960B-4884-B65F-065FF58A0CAE}" destId="{61E4323E-3CC0-4A3C-9A5C-00929B8A3363}" srcOrd="0" destOrd="0" parTransId="{4ACC51E7-9423-4EA0-8D90-23DD10EE95DA}" sibTransId="{3DA04439-FD0A-42B0-858D-922F0F096BC1}"/>
    <dgm:cxn modelId="{D9AC7BD1-A6A3-4A7B-A7D2-2E47C44FFA3C}" type="presOf" srcId="{61E4323E-3CC0-4A3C-9A5C-00929B8A3363}" destId="{EFB242D0-3A84-42BD-90F1-960E5BFD8AB6}" srcOrd="1" destOrd="0" presId="urn:microsoft.com/office/officeart/2005/8/layout/hierarchy3"/>
    <dgm:cxn modelId="{DAF8C078-40D8-4DA8-B91E-FD03F6009965}" type="presOf" srcId="{8FE11E6C-7878-4386-B190-14B2E8BA7725}" destId="{34B9E810-9B61-4A8A-9657-19FC9EC7D112}" srcOrd="0" destOrd="0" presId="urn:microsoft.com/office/officeart/2005/8/layout/hierarchy3"/>
    <dgm:cxn modelId="{F3900C93-272E-4931-BA00-14FC3C74DFFE}" type="presOf" srcId="{6475C2FB-960B-4884-B65F-065FF58A0CAE}" destId="{E9A8B618-C222-47DF-B955-BCC550187DAD}" srcOrd="0" destOrd="0" presId="urn:microsoft.com/office/officeart/2005/8/layout/hierarchy3"/>
    <dgm:cxn modelId="{0ACFB57B-99A3-4AF8-926E-3825D6ED4277}" type="presOf" srcId="{7A6A4208-6CC5-4706-8905-E18772F8F3D2}" destId="{AAE3F543-6AB4-4E16-9314-FA931E4B4BD8}" srcOrd="0" destOrd="0" presId="urn:microsoft.com/office/officeart/2005/8/layout/hierarchy3"/>
    <dgm:cxn modelId="{312DBE59-D362-4A07-A7E1-32897C1EB9FB}" type="presOf" srcId="{61E4323E-3CC0-4A3C-9A5C-00929B8A3363}" destId="{4503501A-C526-4FD8-8247-842D8CE58CDF}" srcOrd="0" destOrd="0" presId="urn:microsoft.com/office/officeart/2005/8/layout/hierarchy3"/>
    <dgm:cxn modelId="{0DE07D9B-4A54-4115-BF87-1004220195F2}" srcId="{61E4323E-3CC0-4A3C-9A5C-00929B8A3363}" destId="{7A6A4208-6CC5-4706-8905-E18772F8F3D2}" srcOrd="0" destOrd="0" parTransId="{8FE11E6C-7878-4386-B190-14B2E8BA7725}" sibTransId="{0468D3F2-D503-475F-A8E1-D066B8481776}"/>
    <dgm:cxn modelId="{2B18A158-69E4-4713-8E9B-A5F8444548FE}" type="presParOf" srcId="{E9A8B618-C222-47DF-B955-BCC550187DAD}" destId="{1A7C8E6A-A043-4529-B150-1D69FDBE0F3B}" srcOrd="0" destOrd="0" presId="urn:microsoft.com/office/officeart/2005/8/layout/hierarchy3"/>
    <dgm:cxn modelId="{A8B3A27D-F1C7-48E9-81EA-C371FF9D0370}" type="presParOf" srcId="{1A7C8E6A-A043-4529-B150-1D69FDBE0F3B}" destId="{05381855-7F27-413B-92C3-0CFE5CAD9369}" srcOrd="0" destOrd="0" presId="urn:microsoft.com/office/officeart/2005/8/layout/hierarchy3"/>
    <dgm:cxn modelId="{61FD1DEC-45B9-4338-B0F9-3005DB6A645F}" type="presParOf" srcId="{05381855-7F27-413B-92C3-0CFE5CAD9369}" destId="{4503501A-C526-4FD8-8247-842D8CE58CDF}" srcOrd="0" destOrd="0" presId="urn:microsoft.com/office/officeart/2005/8/layout/hierarchy3"/>
    <dgm:cxn modelId="{6550155A-31F2-4237-8823-9A1F4182BC26}" type="presParOf" srcId="{05381855-7F27-413B-92C3-0CFE5CAD9369}" destId="{EFB242D0-3A84-42BD-90F1-960E5BFD8AB6}" srcOrd="1" destOrd="0" presId="urn:microsoft.com/office/officeart/2005/8/layout/hierarchy3"/>
    <dgm:cxn modelId="{7CB1F56F-7B06-4DA0-B345-F724805D547C}" type="presParOf" srcId="{1A7C8E6A-A043-4529-B150-1D69FDBE0F3B}" destId="{C6167FAA-A332-46AF-8303-401A85B67EA2}" srcOrd="1" destOrd="0" presId="urn:microsoft.com/office/officeart/2005/8/layout/hierarchy3"/>
    <dgm:cxn modelId="{1F4AA4A7-787E-4C58-AA08-7487724B221F}" type="presParOf" srcId="{C6167FAA-A332-46AF-8303-401A85B67EA2}" destId="{34B9E810-9B61-4A8A-9657-19FC9EC7D112}" srcOrd="0" destOrd="0" presId="urn:microsoft.com/office/officeart/2005/8/layout/hierarchy3"/>
    <dgm:cxn modelId="{A8DE760D-F60E-45A3-B4D7-9CE7AD6986CF}" type="presParOf" srcId="{C6167FAA-A332-46AF-8303-401A85B67EA2}" destId="{AAE3F543-6AB4-4E16-9314-FA931E4B4BD8}" srcOrd="1" destOrd="0" presId="urn:microsoft.com/office/officeart/2005/8/layout/hierarchy3"/>
  </dgm:cxnLst>
  <dgm:bg/>
  <dgm:whole/>
</dgm:dataModel>
</file>

<file path=ppt/diagrams/data10.xml><?xml version="1.0" encoding="utf-8"?>
<dgm:dataModel xmlns:dgm="http://schemas.openxmlformats.org/drawingml/2006/diagram" xmlns:a="http://schemas.openxmlformats.org/drawingml/2006/main">
  <dgm:ptLst>
    <dgm:pt modelId="{A966CE92-C5D9-42AB-B6B7-3161D1C7F04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PE"/>
        </a:p>
      </dgm:t>
    </dgm:pt>
    <dgm:pt modelId="{FD17C76D-50F5-49E6-9B31-9F7988AF091E}">
      <dgm:prSet phldrT="[Texto]" custT="1"/>
      <dgm:spPr>
        <a:noFill/>
        <a:ln w="28575">
          <a:solidFill>
            <a:srgbClr val="92D050"/>
          </a:solidFill>
          <a:prstDash val="solid"/>
        </a:ln>
      </dgm:spPr>
      <dgm:t>
        <a:bodyPr/>
        <a:lstStyle/>
        <a:p>
          <a:r>
            <a:rPr lang="es-PE" sz="2000" b="1" dirty="0" smtClean="0">
              <a:solidFill>
                <a:schemeClr val="bg2">
                  <a:lumMod val="25000"/>
                </a:schemeClr>
              </a:solidFill>
            </a:rPr>
            <a:t>BIEN JURÍDICO</a:t>
          </a:r>
          <a:endParaRPr lang="es-PE" sz="2000" dirty="0"/>
        </a:p>
      </dgm:t>
    </dgm:pt>
    <dgm:pt modelId="{86EB6946-9D2A-4060-B0D1-351F01006C24}" type="parTrans" cxnId="{BCAF9015-E745-4B8C-A7D4-56E4D953C563}">
      <dgm:prSet/>
      <dgm:spPr/>
      <dgm:t>
        <a:bodyPr/>
        <a:lstStyle/>
        <a:p>
          <a:endParaRPr lang="es-PE"/>
        </a:p>
      </dgm:t>
    </dgm:pt>
    <dgm:pt modelId="{97FF550B-A1F3-4BE0-A908-9890B55512CF}" type="sibTrans" cxnId="{BCAF9015-E745-4B8C-A7D4-56E4D953C563}">
      <dgm:prSet/>
      <dgm:spPr/>
      <dgm:t>
        <a:bodyPr/>
        <a:lstStyle/>
        <a:p>
          <a:endParaRPr lang="es-PE"/>
        </a:p>
      </dgm:t>
    </dgm:pt>
    <dgm:pt modelId="{556EE6F2-01A2-4EB5-8747-BE5A98AF582D}">
      <dgm:prSet phldrT="[Texto]" custT="1"/>
      <dgm:spPr>
        <a:noFill/>
        <a:ln w="28575">
          <a:solidFill>
            <a:srgbClr val="92D050"/>
          </a:solidFill>
          <a:prstDash val="solid"/>
        </a:ln>
      </dgm:spPr>
      <dgm:t>
        <a:bodyPr/>
        <a:lstStyle/>
        <a:p>
          <a:r>
            <a:rPr lang="es-PE" sz="1800" b="0" dirty="0" smtClean="0">
              <a:solidFill>
                <a:schemeClr val="bg2">
                  <a:lumMod val="25000"/>
                </a:schemeClr>
              </a:solidFill>
            </a:rPr>
            <a:t>La libertad sindical en su dimensión individual</a:t>
          </a:r>
          <a:endParaRPr lang="es-PE" sz="1800" b="0" dirty="0"/>
        </a:p>
      </dgm:t>
    </dgm:pt>
    <dgm:pt modelId="{DFFDC76C-BD7F-4E5B-B24F-68161C515172}" type="parTrans" cxnId="{6E483F07-DE14-4DA6-B350-E42123FE5BF7}">
      <dgm:prSet/>
      <dgm:spPr>
        <a:ln w="28575">
          <a:solidFill>
            <a:srgbClr val="92D050"/>
          </a:solidFill>
          <a:prstDash val="solid"/>
        </a:ln>
      </dgm:spPr>
      <dgm:t>
        <a:bodyPr/>
        <a:lstStyle/>
        <a:p>
          <a:endParaRPr lang="es-PE"/>
        </a:p>
      </dgm:t>
    </dgm:pt>
    <dgm:pt modelId="{D78B1DAE-91F8-4DB7-8F65-1609ADF1E0ED}" type="sibTrans" cxnId="{6E483F07-DE14-4DA6-B350-E42123FE5BF7}">
      <dgm:prSet/>
      <dgm:spPr/>
      <dgm:t>
        <a:bodyPr/>
        <a:lstStyle/>
        <a:p>
          <a:endParaRPr lang="es-PE"/>
        </a:p>
      </dgm:t>
    </dgm:pt>
    <dgm:pt modelId="{76C5F334-EC36-480B-A097-89DFC77E89AF}">
      <dgm:prSet phldrT="[Texto]" custT="1"/>
      <dgm:spPr>
        <a:noFill/>
        <a:ln w="28575">
          <a:solidFill>
            <a:srgbClr val="92D050"/>
          </a:solidFill>
          <a:prstDash val="solid"/>
        </a:ln>
      </dgm:spPr>
      <dgm:t>
        <a:bodyPr/>
        <a:lstStyle/>
        <a:p>
          <a:r>
            <a:rPr lang="es-PE" sz="1800" b="0" dirty="0" smtClean="0">
              <a:solidFill>
                <a:schemeClr val="bg2">
                  <a:lumMod val="25000"/>
                </a:schemeClr>
              </a:solidFill>
            </a:rPr>
            <a:t>No alcanza el plano colectivo</a:t>
          </a:r>
          <a:endParaRPr lang="es-PE" sz="1800" b="0" dirty="0"/>
        </a:p>
      </dgm:t>
    </dgm:pt>
    <dgm:pt modelId="{4A64DE7B-4F54-4771-AFDB-D8B3928D62EF}" type="parTrans" cxnId="{B176DFC6-6EA2-4E30-90CA-C219D77DFEB8}">
      <dgm:prSet/>
      <dgm:spPr>
        <a:ln w="28575">
          <a:solidFill>
            <a:srgbClr val="92D050"/>
          </a:solidFill>
          <a:prstDash val="solid"/>
        </a:ln>
      </dgm:spPr>
      <dgm:t>
        <a:bodyPr/>
        <a:lstStyle/>
        <a:p>
          <a:endParaRPr lang="es-PE"/>
        </a:p>
      </dgm:t>
    </dgm:pt>
    <dgm:pt modelId="{E24DF037-FBB6-4BBA-8AD6-C6C08EC0173D}" type="sibTrans" cxnId="{B176DFC6-6EA2-4E30-90CA-C219D77DFEB8}">
      <dgm:prSet/>
      <dgm:spPr/>
      <dgm:t>
        <a:bodyPr/>
        <a:lstStyle/>
        <a:p>
          <a:endParaRPr lang="es-PE"/>
        </a:p>
      </dgm:t>
    </dgm:pt>
    <dgm:pt modelId="{DD111B10-CA45-45C6-BF3D-26D4FB92CEE0}" type="pres">
      <dgm:prSet presAssocID="{A966CE92-C5D9-42AB-B6B7-3161D1C7F048}" presName="diagram" presStyleCnt="0">
        <dgm:presLayoutVars>
          <dgm:chPref val="1"/>
          <dgm:dir/>
          <dgm:animOne val="branch"/>
          <dgm:animLvl val="lvl"/>
          <dgm:resizeHandles/>
        </dgm:presLayoutVars>
      </dgm:prSet>
      <dgm:spPr/>
      <dgm:t>
        <a:bodyPr/>
        <a:lstStyle/>
        <a:p>
          <a:endParaRPr lang="es-PE"/>
        </a:p>
      </dgm:t>
    </dgm:pt>
    <dgm:pt modelId="{699235F9-BA62-41F6-B519-4760CCEA7241}" type="pres">
      <dgm:prSet presAssocID="{FD17C76D-50F5-49E6-9B31-9F7988AF091E}" presName="root" presStyleCnt="0"/>
      <dgm:spPr/>
    </dgm:pt>
    <dgm:pt modelId="{252C3C40-5224-4A8A-94AB-FFC6273E4098}" type="pres">
      <dgm:prSet presAssocID="{FD17C76D-50F5-49E6-9B31-9F7988AF091E}" presName="rootComposite" presStyleCnt="0"/>
      <dgm:spPr/>
    </dgm:pt>
    <dgm:pt modelId="{34C97038-1C50-41D4-84CB-4606698814D9}" type="pres">
      <dgm:prSet presAssocID="{FD17C76D-50F5-49E6-9B31-9F7988AF091E}" presName="rootText" presStyleLbl="node1" presStyleIdx="0" presStyleCnt="1" custScaleX="92931" custScaleY="77736"/>
      <dgm:spPr/>
      <dgm:t>
        <a:bodyPr/>
        <a:lstStyle/>
        <a:p>
          <a:endParaRPr lang="es-PE"/>
        </a:p>
      </dgm:t>
    </dgm:pt>
    <dgm:pt modelId="{7DD486AC-5D97-4FD3-BFA1-547F96019677}" type="pres">
      <dgm:prSet presAssocID="{FD17C76D-50F5-49E6-9B31-9F7988AF091E}" presName="rootConnector" presStyleLbl="node1" presStyleIdx="0" presStyleCnt="1"/>
      <dgm:spPr/>
      <dgm:t>
        <a:bodyPr/>
        <a:lstStyle/>
        <a:p>
          <a:endParaRPr lang="es-PE"/>
        </a:p>
      </dgm:t>
    </dgm:pt>
    <dgm:pt modelId="{E3342493-CC5E-472B-B63E-60DD7240AFAF}" type="pres">
      <dgm:prSet presAssocID="{FD17C76D-50F5-49E6-9B31-9F7988AF091E}" presName="childShape" presStyleCnt="0"/>
      <dgm:spPr/>
    </dgm:pt>
    <dgm:pt modelId="{9578C63C-61CB-45E6-8441-8299F37CEF9E}" type="pres">
      <dgm:prSet presAssocID="{DFFDC76C-BD7F-4E5B-B24F-68161C515172}" presName="Name13" presStyleLbl="parChTrans1D2" presStyleIdx="0" presStyleCnt="2"/>
      <dgm:spPr/>
      <dgm:t>
        <a:bodyPr/>
        <a:lstStyle/>
        <a:p>
          <a:endParaRPr lang="es-PE"/>
        </a:p>
      </dgm:t>
    </dgm:pt>
    <dgm:pt modelId="{6EC8CEC8-C2D3-4268-9C72-78A1E9D488AA}" type="pres">
      <dgm:prSet presAssocID="{556EE6F2-01A2-4EB5-8747-BE5A98AF582D}" presName="childText" presStyleLbl="bgAcc1" presStyleIdx="0" presStyleCnt="2" custScaleX="134791" custScaleY="79551">
        <dgm:presLayoutVars>
          <dgm:bulletEnabled val="1"/>
        </dgm:presLayoutVars>
      </dgm:prSet>
      <dgm:spPr/>
      <dgm:t>
        <a:bodyPr/>
        <a:lstStyle/>
        <a:p>
          <a:endParaRPr lang="es-PE"/>
        </a:p>
      </dgm:t>
    </dgm:pt>
    <dgm:pt modelId="{29B1D588-DCF8-4D4B-84B7-004A7EFE39E8}" type="pres">
      <dgm:prSet presAssocID="{4A64DE7B-4F54-4771-AFDB-D8B3928D62EF}" presName="Name13" presStyleLbl="parChTrans1D2" presStyleIdx="1" presStyleCnt="2"/>
      <dgm:spPr/>
      <dgm:t>
        <a:bodyPr/>
        <a:lstStyle/>
        <a:p>
          <a:endParaRPr lang="es-PE"/>
        </a:p>
      </dgm:t>
    </dgm:pt>
    <dgm:pt modelId="{3B0D2A62-15CF-4307-A50A-C121E434EF57}" type="pres">
      <dgm:prSet presAssocID="{76C5F334-EC36-480B-A097-89DFC77E89AF}" presName="childText" presStyleLbl="bgAcc1" presStyleIdx="1" presStyleCnt="2" custScaleX="134791" custScaleY="80923">
        <dgm:presLayoutVars>
          <dgm:bulletEnabled val="1"/>
        </dgm:presLayoutVars>
      </dgm:prSet>
      <dgm:spPr/>
      <dgm:t>
        <a:bodyPr/>
        <a:lstStyle/>
        <a:p>
          <a:endParaRPr lang="es-PE"/>
        </a:p>
      </dgm:t>
    </dgm:pt>
  </dgm:ptLst>
  <dgm:cxnLst>
    <dgm:cxn modelId="{C1A77727-F0BF-4BB8-BE25-96D29DB7E6E0}" type="presOf" srcId="{FD17C76D-50F5-49E6-9B31-9F7988AF091E}" destId="{34C97038-1C50-41D4-84CB-4606698814D9}" srcOrd="0" destOrd="0" presId="urn:microsoft.com/office/officeart/2005/8/layout/hierarchy3"/>
    <dgm:cxn modelId="{E811D271-24B3-42F8-89B3-DE382CD7705D}" type="presOf" srcId="{76C5F334-EC36-480B-A097-89DFC77E89AF}" destId="{3B0D2A62-15CF-4307-A50A-C121E434EF57}" srcOrd="0" destOrd="0" presId="urn:microsoft.com/office/officeart/2005/8/layout/hierarchy3"/>
    <dgm:cxn modelId="{430DEA2F-D2AC-4491-8414-3771F2F70670}" type="presOf" srcId="{556EE6F2-01A2-4EB5-8747-BE5A98AF582D}" destId="{6EC8CEC8-C2D3-4268-9C72-78A1E9D488AA}" srcOrd="0" destOrd="0" presId="urn:microsoft.com/office/officeart/2005/8/layout/hierarchy3"/>
    <dgm:cxn modelId="{27E23438-96E6-43D1-B225-CE7A1BE41DCC}" type="presOf" srcId="{4A64DE7B-4F54-4771-AFDB-D8B3928D62EF}" destId="{29B1D588-DCF8-4D4B-84B7-004A7EFE39E8}" srcOrd="0" destOrd="0" presId="urn:microsoft.com/office/officeart/2005/8/layout/hierarchy3"/>
    <dgm:cxn modelId="{C7992FCC-A4E7-4410-B4DC-E5FBD0A11367}" type="presOf" srcId="{A966CE92-C5D9-42AB-B6B7-3161D1C7F048}" destId="{DD111B10-CA45-45C6-BF3D-26D4FB92CEE0}" srcOrd="0" destOrd="0" presId="urn:microsoft.com/office/officeart/2005/8/layout/hierarchy3"/>
    <dgm:cxn modelId="{B176DFC6-6EA2-4E30-90CA-C219D77DFEB8}" srcId="{FD17C76D-50F5-49E6-9B31-9F7988AF091E}" destId="{76C5F334-EC36-480B-A097-89DFC77E89AF}" srcOrd="1" destOrd="0" parTransId="{4A64DE7B-4F54-4771-AFDB-D8B3928D62EF}" sibTransId="{E24DF037-FBB6-4BBA-8AD6-C6C08EC0173D}"/>
    <dgm:cxn modelId="{6E483F07-DE14-4DA6-B350-E42123FE5BF7}" srcId="{FD17C76D-50F5-49E6-9B31-9F7988AF091E}" destId="{556EE6F2-01A2-4EB5-8747-BE5A98AF582D}" srcOrd="0" destOrd="0" parTransId="{DFFDC76C-BD7F-4E5B-B24F-68161C515172}" sibTransId="{D78B1DAE-91F8-4DB7-8F65-1609ADF1E0ED}"/>
    <dgm:cxn modelId="{25EE10EA-F64F-4B82-89C7-3911A312CC9F}" type="presOf" srcId="{DFFDC76C-BD7F-4E5B-B24F-68161C515172}" destId="{9578C63C-61CB-45E6-8441-8299F37CEF9E}" srcOrd="0" destOrd="0" presId="urn:microsoft.com/office/officeart/2005/8/layout/hierarchy3"/>
    <dgm:cxn modelId="{BCAF9015-E745-4B8C-A7D4-56E4D953C563}" srcId="{A966CE92-C5D9-42AB-B6B7-3161D1C7F048}" destId="{FD17C76D-50F5-49E6-9B31-9F7988AF091E}" srcOrd="0" destOrd="0" parTransId="{86EB6946-9D2A-4060-B0D1-351F01006C24}" sibTransId="{97FF550B-A1F3-4BE0-A908-9890B55512CF}"/>
    <dgm:cxn modelId="{CFB02BAB-C612-43DF-8581-33212DF0E479}" type="presOf" srcId="{FD17C76D-50F5-49E6-9B31-9F7988AF091E}" destId="{7DD486AC-5D97-4FD3-BFA1-547F96019677}" srcOrd="1" destOrd="0" presId="urn:microsoft.com/office/officeart/2005/8/layout/hierarchy3"/>
    <dgm:cxn modelId="{4E0AAA62-2074-428F-8809-F4A16DDADBD3}" type="presParOf" srcId="{DD111B10-CA45-45C6-BF3D-26D4FB92CEE0}" destId="{699235F9-BA62-41F6-B519-4760CCEA7241}" srcOrd="0" destOrd="0" presId="urn:microsoft.com/office/officeart/2005/8/layout/hierarchy3"/>
    <dgm:cxn modelId="{AAD60A17-BF93-47CA-9F4D-8C1E23434A0C}" type="presParOf" srcId="{699235F9-BA62-41F6-B519-4760CCEA7241}" destId="{252C3C40-5224-4A8A-94AB-FFC6273E4098}" srcOrd="0" destOrd="0" presId="urn:microsoft.com/office/officeart/2005/8/layout/hierarchy3"/>
    <dgm:cxn modelId="{A1EE81B7-3235-4107-B1BB-E4C829B65782}" type="presParOf" srcId="{252C3C40-5224-4A8A-94AB-FFC6273E4098}" destId="{34C97038-1C50-41D4-84CB-4606698814D9}" srcOrd="0" destOrd="0" presId="urn:microsoft.com/office/officeart/2005/8/layout/hierarchy3"/>
    <dgm:cxn modelId="{3838A2E3-886E-48E2-BFC9-526BEB0A4CFA}" type="presParOf" srcId="{252C3C40-5224-4A8A-94AB-FFC6273E4098}" destId="{7DD486AC-5D97-4FD3-BFA1-547F96019677}" srcOrd="1" destOrd="0" presId="urn:microsoft.com/office/officeart/2005/8/layout/hierarchy3"/>
    <dgm:cxn modelId="{9E34D272-0E3B-44C3-811B-ADEFBAC9E8CF}" type="presParOf" srcId="{699235F9-BA62-41F6-B519-4760CCEA7241}" destId="{E3342493-CC5E-472B-B63E-60DD7240AFAF}" srcOrd="1" destOrd="0" presId="urn:microsoft.com/office/officeart/2005/8/layout/hierarchy3"/>
    <dgm:cxn modelId="{5E69902C-4124-415F-BB68-8959F34F35BE}" type="presParOf" srcId="{E3342493-CC5E-472B-B63E-60DD7240AFAF}" destId="{9578C63C-61CB-45E6-8441-8299F37CEF9E}" srcOrd="0" destOrd="0" presId="urn:microsoft.com/office/officeart/2005/8/layout/hierarchy3"/>
    <dgm:cxn modelId="{770FDB4D-40DB-4008-82C5-E94AF26971AC}" type="presParOf" srcId="{E3342493-CC5E-472B-B63E-60DD7240AFAF}" destId="{6EC8CEC8-C2D3-4268-9C72-78A1E9D488AA}" srcOrd="1" destOrd="0" presId="urn:microsoft.com/office/officeart/2005/8/layout/hierarchy3"/>
    <dgm:cxn modelId="{274D9F89-B74D-40C0-AB20-342E109A65B7}" type="presParOf" srcId="{E3342493-CC5E-472B-B63E-60DD7240AFAF}" destId="{29B1D588-DCF8-4D4B-84B7-004A7EFE39E8}" srcOrd="2" destOrd="0" presId="urn:microsoft.com/office/officeart/2005/8/layout/hierarchy3"/>
    <dgm:cxn modelId="{88B9663F-646B-4D28-A1C4-CD19510BE78B}" type="presParOf" srcId="{E3342493-CC5E-472B-B63E-60DD7240AFAF}" destId="{3B0D2A62-15CF-4307-A50A-C121E434EF57}" srcOrd="3" destOrd="0" presId="urn:microsoft.com/office/officeart/2005/8/layout/hierarchy3"/>
  </dgm:cxnLst>
  <dgm:bg/>
  <dgm:whole/>
</dgm:dataModel>
</file>

<file path=ppt/diagrams/data11.xml><?xml version="1.0" encoding="utf-8"?>
<dgm:dataModel xmlns:dgm="http://schemas.openxmlformats.org/drawingml/2006/diagram" xmlns:a="http://schemas.openxmlformats.org/drawingml/2006/main">
  <dgm:ptLst>
    <dgm:pt modelId="{1B1B00E4-AF0A-4099-B4B1-9115A661087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PE"/>
        </a:p>
      </dgm:t>
    </dgm:pt>
    <dgm:pt modelId="{131D1F32-6B8A-4085-A24E-89483BA2B960}">
      <dgm:prSet phldrT="[Texto]" custT="1"/>
      <dgm:spPr>
        <a:solidFill>
          <a:schemeClr val="tx2">
            <a:lumMod val="20000"/>
            <a:lumOff val="80000"/>
          </a:schemeClr>
        </a:solidFill>
        <a:ln w="28575">
          <a:solidFill>
            <a:srgbClr val="92D050"/>
          </a:solidFill>
          <a:prstDash val="solid"/>
        </a:ln>
      </dgm:spPr>
      <dgm:t>
        <a:bodyPr/>
        <a:lstStyle/>
        <a:p>
          <a:r>
            <a:rPr lang="es-PE" sz="1800" b="1" dirty="0" smtClean="0">
              <a:solidFill>
                <a:schemeClr val="bg2">
                  <a:lumMod val="25000"/>
                </a:schemeClr>
              </a:solidFill>
            </a:rPr>
            <a:t>SUJETO ACTIVO</a:t>
          </a:r>
          <a:endParaRPr lang="es-PE" sz="1800" dirty="0"/>
        </a:p>
      </dgm:t>
    </dgm:pt>
    <dgm:pt modelId="{6157BB86-311B-459C-9A91-B0ACF7A696E0}" type="parTrans" cxnId="{9394267E-21E7-4ED7-A07E-BE7F268B9BB0}">
      <dgm:prSet/>
      <dgm:spPr/>
      <dgm:t>
        <a:bodyPr/>
        <a:lstStyle/>
        <a:p>
          <a:endParaRPr lang="es-PE"/>
        </a:p>
      </dgm:t>
    </dgm:pt>
    <dgm:pt modelId="{17AEA177-3ABB-40D1-9C29-EEFB9E2C430F}" type="sibTrans" cxnId="{9394267E-21E7-4ED7-A07E-BE7F268B9BB0}">
      <dgm:prSet/>
      <dgm:spPr>
        <a:solidFill>
          <a:srgbClr val="92D050"/>
        </a:solidFill>
      </dgm:spPr>
      <dgm:t>
        <a:bodyPr/>
        <a:lstStyle/>
        <a:p>
          <a:endParaRPr lang="es-PE"/>
        </a:p>
      </dgm:t>
    </dgm:pt>
    <dgm:pt modelId="{8D052CBA-4C42-4726-9BB7-F32C77CAA0CE}">
      <dgm:prSet phldrT="[Texto]"/>
      <dgm:spPr>
        <a:solidFill>
          <a:schemeClr val="tx2">
            <a:lumMod val="20000"/>
            <a:lumOff val="80000"/>
          </a:schemeClr>
        </a:solidFill>
        <a:ln w="28575">
          <a:solidFill>
            <a:srgbClr val="92D050"/>
          </a:solidFill>
          <a:prstDash val="solid"/>
        </a:ln>
      </dgm:spPr>
      <dgm:t>
        <a:bodyPr/>
        <a:lstStyle/>
        <a:p>
          <a:r>
            <a:rPr lang="es-PE" dirty="0" smtClean="0">
              <a:solidFill>
                <a:schemeClr val="bg2">
                  <a:lumMod val="25000"/>
                </a:schemeClr>
              </a:solidFill>
            </a:rPr>
            <a:t>Empleador</a:t>
          </a:r>
          <a:endParaRPr lang="es-PE" dirty="0"/>
        </a:p>
      </dgm:t>
    </dgm:pt>
    <dgm:pt modelId="{901AC661-0957-4BAB-9595-E87C01C71D87}" type="parTrans" cxnId="{D2981B09-3039-4949-B4E9-93F32671D9D8}">
      <dgm:prSet/>
      <dgm:spPr/>
      <dgm:t>
        <a:bodyPr/>
        <a:lstStyle/>
        <a:p>
          <a:endParaRPr lang="es-PE"/>
        </a:p>
      </dgm:t>
    </dgm:pt>
    <dgm:pt modelId="{FD061C53-3ACC-4F0E-94D2-64E83CA2B4DB}" type="sibTrans" cxnId="{D2981B09-3039-4949-B4E9-93F32671D9D8}">
      <dgm:prSet/>
      <dgm:spPr/>
      <dgm:t>
        <a:bodyPr/>
        <a:lstStyle/>
        <a:p>
          <a:endParaRPr lang="es-PE"/>
        </a:p>
      </dgm:t>
    </dgm:pt>
    <dgm:pt modelId="{CC267330-EBDA-4565-ABA8-7DDD501EDE3C}">
      <dgm:prSet phldrT="[Texto]"/>
      <dgm:spPr>
        <a:solidFill>
          <a:schemeClr val="tx2">
            <a:lumMod val="20000"/>
            <a:lumOff val="80000"/>
          </a:schemeClr>
        </a:solidFill>
        <a:ln w="28575">
          <a:solidFill>
            <a:srgbClr val="92D050"/>
          </a:solidFill>
          <a:prstDash val="solid"/>
        </a:ln>
      </dgm:spPr>
      <dgm:t>
        <a:bodyPr/>
        <a:lstStyle/>
        <a:p>
          <a:r>
            <a:rPr lang="es-PE" dirty="0" smtClean="0">
              <a:solidFill>
                <a:schemeClr val="bg2">
                  <a:lumMod val="25000"/>
                </a:schemeClr>
              </a:solidFill>
            </a:rPr>
            <a:t>Representante del empleador</a:t>
          </a:r>
          <a:endParaRPr lang="es-PE" dirty="0"/>
        </a:p>
      </dgm:t>
    </dgm:pt>
    <dgm:pt modelId="{1AF20F8E-2D89-4E06-8DCC-23C049987825}" type="parTrans" cxnId="{DEDBA0A8-091D-4C0D-B688-2E944DEE1D39}">
      <dgm:prSet/>
      <dgm:spPr/>
      <dgm:t>
        <a:bodyPr/>
        <a:lstStyle/>
        <a:p>
          <a:endParaRPr lang="es-PE"/>
        </a:p>
      </dgm:t>
    </dgm:pt>
    <dgm:pt modelId="{9CF40E47-AADD-47A7-9E8B-0C15A3C8D50C}" type="sibTrans" cxnId="{DEDBA0A8-091D-4C0D-B688-2E944DEE1D39}">
      <dgm:prSet/>
      <dgm:spPr/>
      <dgm:t>
        <a:bodyPr/>
        <a:lstStyle/>
        <a:p>
          <a:endParaRPr lang="es-PE"/>
        </a:p>
      </dgm:t>
    </dgm:pt>
    <dgm:pt modelId="{21A03032-518C-45FD-B8AA-71CD76E7BFF7}">
      <dgm:prSet phldrT="[Texto]"/>
      <dgm:spPr>
        <a:solidFill>
          <a:schemeClr val="tx2">
            <a:lumMod val="20000"/>
            <a:lumOff val="80000"/>
          </a:schemeClr>
        </a:solidFill>
        <a:ln w="28575">
          <a:solidFill>
            <a:srgbClr val="92D050"/>
          </a:solidFill>
          <a:prstDash val="solid"/>
        </a:ln>
      </dgm:spPr>
      <dgm:t>
        <a:bodyPr/>
        <a:lstStyle/>
        <a:p>
          <a:r>
            <a:rPr lang="es-PE" dirty="0" smtClean="0">
              <a:solidFill>
                <a:schemeClr val="bg2">
                  <a:lumMod val="25000"/>
                </a:schemeClr>
              </a:solidFill>
            </a:rPr>
            <a:t>Dirigente sindical</a:t>
          </a:r>
          <a:endParaRPr lang="es-PE" dirty="0"/>
        </a:p>
      </dgm:t>
    </dgm:pt>
    <dgm:pt modelId="{0469145C-0E0E-4197-B7DB-8B50EB09773D}" type="parTrans" cxnId="{801C7526-A46D-437F-B2F7-F51619F8B0CD}">
      <dgm:prSet/>
      <dgm:spPr/>
      <dgm:t>
        <a:bodyPr/>
        <a:lstStyle/>
        <a:p>
          <a:endParaRPr lang="es-PE"/>
        </a:p>
      </dgm:t>
    </dgm:pt>
    <dgm:pt modelId="{EE93EB2B-B809-4E00-A240-A50B811A7C88}" type="sibTrans" cxnId="{801C7526-A46D-437F-B2F7-F51619F8B0CD}">
      <dgm:prSet/>
      <dgm:spPr/>
      <dgm:t>
        <a:bodyPr/>
        <a:lstStyle/>
        <a:p>
          <a:endParaRPr lang="es-PE"/>
        </a:p>
      </dgm:t>
    </dgm:pt>
    <dgm:pt modelId="{C9946D57-97BC-4824-B0C2-52A9578AD74A}">
      <dgm:prSet phldrT="[Texto]"/>
      <dgm:spPr>
        <a:solidFill>
          <a:schemeClr val="tx2">
            <a:lumMod val="20000"/>
            <a:lumOff val="80000"/>
          </a:schemeClr>
        </a:solidFill>
        <a:ln w="28575">
          <a:solidFill>
            <a:srgbClr val="92D050"/>
          </a:solidFill>
          <a:prstDash val="solid"/>
        </a:ln>
      </dgm:spPr>
      <dgm:t>
        <a:bodyPr/>
        <a:lstStyle/>
        <a:p>
          <a:r>
            <a:rPr lang="es-PE" dirty="0" smtClean="0">
              <a:solidFill>
                <a:schemeClr val="bg2">
                  <a:lumMod val="25000"/>
                </a:schemeClr>
              </a:solidFill>
            </a:rPr>
            <a:t>Otro trabajador</a:t>
          </a:r>
          <a:endParaRPr lang="es-PE" dirty="0"/>
        </a:p>
      </dgm:t>
    </dgm:pt>
    <dgm:pt modelId="{D3D50C9A-188C-433C-8BA4-FC7B90F21218}" type="parTrans" cxnId="{CFC93B83-3482-4875-B1B6-AFAAAF95F6EA}">
      <dgm:prSet/>
      <dgm:spPr/>
      <dgm:t>
        <a:bodyPr/>
        <a:lstStyle/>
        <a:p>
          <a:endParaRPr lang="es-PE"/>
        </a:p>
      </dgm:t>
    </dgm:pt>
    <dgm:pt modelId="{9DDF93F6-C805-4AD4-B0B1-11FF7247BAFE}" type="sibTrans" cxnId="{CFC93B83-3482-4875-B1B6-AFAAAF95F6EA}">
      <dgm:prSet/>
      <dgm:spPr/>
      <dgm:t>
        <a:bodyPr/>
        <a:lstStyle/>
        <a:p>
          <a:endParaRPr lang="es-PE"/>
        </a:p>
      </dgm:t>
    </dgm:pt>
    <dgm:pt modelId="{F49FB6A0-179B-4567-B176-F919E363CDDE}">
      <dgm:prSet phldrT="[Texto]"/>
      <dgm:spPr>
        <a:solidFill>
          <a:schemeClr val="tx2">
            <a:lumMod val="20000"/>
            <a:lumOff val="80000"/>
          </a:schemeClr>
        </a:solidFill>
        <a:ln w="28575">
          <a:solidFill>
            <a:srgbClr val="92D050"/>
          </a:solidFill>
          <a:prstDash val="solid"/>
        </a:ln>
      </dgm:spPr>
      <dgm:t>
        <a:bodyPr/>
        <a:lstStyle/>
        <a:p>
          <a:r>
            <a:rPr lang="es-PE" dirty="0" smtClean="0">
              <a:solidFill>
                <a:schemeClr val="bg2">
                  <a:lumMod val="25000"/>
                </a:schemeClr>
              </a:solidFill>
            </a:rPr>
            <a:t>Cualquier persona ajena a la relación laboral</a:t>
          </a:r>
          <a:endParaRPr lang="es-PE" dirty="0"/>
        </a:p>
      </dgm:t>
    </dgm:pt>
    <dgm:pt modelId="{F2F64498-50A1-464F-8A99-E4C6499A9D88}" type="parTrans" cxnId="{0FD2E8FC-A72E-4B6E-A1A1-533E9C3968C3}">
      <dgm:prSet/>
      <dgm:spPr/>
      <dgm:t>
        <a:bodyPr/>
        <a:lstStyle/>
        <a:p>
          <a:endParaRPr lang="es-PE"/>
        </a:p>
      </dgm:t>
    </dgm:pt>
    <dgm:pt modelId="{3FA1400C-AA17-4034-AEBA-A73CCB365993}" type="sibTrans" cxnId="{0FD2E8FC-A72E-4B6E-A1A1-533E9C3968C3}">
      <dgm:prSet/>
      <dgm:spPr/>
      <dgm:t>
        <a:bodyPr/>
        <a:lstStyle/>
        <a:p>
          <a:endParaRPr lang="es-PE"/>
        </a:p>
      </dgm:t>
    </dgm:pt>
    <dgm:pt modelId="{0C796D14-6B35-43D9-8E4F-B3AD48EA694B}" type="pres">
      <dgm:prSet presAssocID="{1B1B00E4-AF0A-4099-B4B1-9115A6610870}" presName="Name0" presStyleCnt="0">
        <dgm:presLayoutVars>
          <dgm:dir/>
          <dgm:resizeHandles val="exact"/>
        </dgm:presLayoutVars>
      </dgm:prSet>
      <dgm:spPr/>
      <dgm:t>
        <a:bodyPr/>
        <a:lstStyle/>
        <a:p>
          <a:endParaRPr lang="es-PE"/>
        </a:p>
      </dgm:t>
    </dgm:pt>
    <dgm:pt modelId="{21702EEE-F776-4C8F-AFF8-F21619D13440}" type="pres">
      <dgm:prSet presAssocID="{1B1B00E4-AF0A-4099-B4B1-9115A6610870}" presName="cycle" presStyleCnt="0"/>
      <dgm:spPr/>
    </dgm:pt>
    <dgm:pt modelId="{00E8DC82-73B9-4EF9-A264-962816097299}" type="pres">
      <dgm:prSet presAssocID="{131D1F32-6B8A-4085-A24E-89483BA2B960}" presName="nodeFirstNode" presStyleLbl="node1" presStyleIdx="0" presStyleCnt="6">
        <dgm:presLayoutVars>
          <dgm:bulletEnabled val="1"/>
        </dgm:presLayoutVars>
      </dgm:prSet>
      <dgm:spPr/>
      <dgm:t>
        <a:bodyPr/>
        <a:lstStyle/>
        <a:p>
          <a:endParaRPr lang="es-PE"/>
        </a:p>
      </dgm:t>
    </dgm:pt>
    <dgm:pt modelId="{D9F91D58-FE7B-46C4-B44F-FF5C2D5E8905}" type="pres">
      <dgm:prSet presAssocID="{17AEA177-3ABB-40D1-9C29-EEFB9E2C430F}" presName="sibTransFirstNode" presStyleLbl="bgShp" presStyleIdx="0" presStyleCnt="1"/>
      <dgm:spPr/>
      <dgm:t>
        <a:bodyPr/>
        <a:lstStyle/>
        <a:p>
          <a:endParaRPr lang="es-PE"/>
        </a:p>
      </dgm:t>
    </dgm:pt>
    <dgm:pt modelId="{B8C7A860-C56F-4D30-9EDF-4ABC73CFC7AF}" type="pres">
      <dgm:prSet presAssocID="{8D052CBA-4C42-4726-9BB7-F32C77CAA0CE}" presName="nodeFollowingNodes" presStyleLbl="node1" presStyleIdx="1" presStyleCnt="6" custRadScaleRad="106628" custRadScaleInc="11888">
        <dgm:presLayoutVars>
          <dgm:bulletEnabled val="1"/>
        </dgm:presLayoutVars>
      </dgm:prSet>
      <dgm:spPr/>
      <dgm:t>
        <a:bodyPr/>
        <a:lstStyle/>
        <a:p>
          <a:endParaRPr lang="es-PE"/>
        </a:p>
      </dgm:t>
    </dgm:pt>
    <dgm:pt modelId="{3FE5043B-A8FF-47E5-B8F6-C910633564F6}" type="pres">
      <dgm:prSet presAssocID="{CC267330-EBDA-4565-ABA8-7DDD501EDE3C}" presName="nodeFollowingNodes" presStyleLbl="node1" presStyleIdx="2" presStyleCnt="6">
        <dgm:presLayoutVars>
          <dgm:bulletEnabled val="1"/>
        </dgm:presLayoutVars>
      </dgm:prSet>
      <dgm:spPr/>
      <dgm:t>
        <a:bodyPr/>
        <a:lstStyle/>
        <a:p>
          <a:endParaRPr lang="es-PE"/>
        </a:p>
      </dgm:t>
    </dgm:pt>
    <dgm:pt modelId="{905CE3A3-D531-4C05-8BD6-4A73EB5A3069}" type="pres">
      <dgm:prSet presAssocID="{21A03032-518C-45FD-B8AA-71CD76E7BFF7}" presName="nodeFollowingNodes" presStyleLbl="node1" presStyleIdx="3" presStyleCnt="6">
        <dgm:presLayoutVars>
          <dgm:bulletEnabled val="1"/>
        </dgm:presLayoutVars>
      </dgm:prSet>
      <dgm:spPr/>
      <dgm:t>
        <a:bodyPr/>
        <a:lstStyle/>
        <a:p>
          <a:endParaRPr lang="es-PE"/>
        </a:p>
      </dgm:t>
    </dgm:pt>
    <dgm:pt modelId="{61D09465-7338-48E4-98E7-98EAE59A40D3}" type="pres">
      <dgm:prSet presAssocID="{C9946D57-97BC-4824-B0C2-52A9578AD74A}" presName="nodeFollowingNodes" presStyleLbl="node1" presStyleIdx="4" presStyleCnt="6">
        <dgm:presLayoutVars>
          <dgm:bulletEnabled val="1"/>
        </dgm:presLayoutVars>
      </dgm:prSet>
      <dgm:spPr/>
      <dgm:t>
        <a:bodyPr/>
        <a:lstStyle/>
        <a:p>
          <a:endParaRPr lang="es-PE"/>
        </a:p>
      </dgm:t>
    </dgm:pt>
    <dgm:pt modelId="{1B23436F-F2A6-49DD-BAF7-8449FE38308C}" type="pres">
      <dgm:prSet presAssocID="{F49FB6A0-179B-4567-B176-F919E363CDDE}" presName="nodeFollowingNodes" presStyleLbl="node1" presStyleIdx="5" presStyleCnt="6" custRadScaleRad="105107" custRadScaleInc="-11173">
        <dgm:presLayoutVars>
          <dgm:bulletEnabled val="1"/>
        </dgm:presLayoutVars>
      </dgm:prSet>
      <dgm:spPr/>
      <dgm:t>
        <a:bodyPr/>
        <a:lstStyle/>
        <a:p>
          <a:endParaRPr lang="es-PE"/>
        </a:p>
      </dgm:t>
    </dgm:pt>
  </dgm:ptLst>
  <dgm:cxnLst>
    <dgm:cxn modelId="{0FD2E8FC-A72E-4B6E-A1A1-533E9C3968C3}" srcId="{1B1B00E4-AF0A-4099-B4B1-9115A6610870}" destId="{F49FB6A0-179B-4567-B176-F919E363CDDE}" srcOrd="5" destOrd="0" parTransId="{F2F64498-50A1-464F-8A99-E4C6499A9D88}" sibTransId="{3FA1400C-AA17-4034-AEBA-A73CCB365993}"/>
    <dgm:cxn modelId="{CFC93B83-3482-4875-B1B6-AFAAAF95F6EA}" srcId="{1B1B00E4-AF0A-4099-B4B1-9115A6610870}" destId="{C9946D57-97BC-4824-B0C2-52A9578AD74A}" srcOrd="4" destOrd="0" parTransId="{D3D50C9A-188C-433C-8BA4-FC7B90F21218}" sibTransId="{9DDF93F6-C805-4AD4-B0B1-11FF7247BAFE}"/>
    <dgm:cxn modelId="{C76A31DE-0D94-43DA-B831-DA51C3847A72}" type="presOf" srcId="{17AEA177-3ABB-40D1-9C29-EEFB9E2C430F}" destId="{D9F91D58-FE7B-46C4-B44F-FF5C2D5E8905}" srcOrd="0" destOrd="0" presId="urn:microsoft.com/office/officeart/2005/8/layout/cycle3"/>
    <dgm:cxn modelId="{71A03CD0-810C-47A0-A08C-27A1787295E0}" type="presOf" srcId="{C9946D57-97BC-4824-B0C2-52A9578AD74A}" destId="{61D09465-7338-48E4-98E7-98EAE59A40D3}" srcOrd="0" destOrd="0" presId="urn:microsoft.com/office/officeart/2005/8/layout/cycle3"/>
    <dgm:cxn modelId="{801C7526-A46D-437F-B2F7-F51619F8B0CD}" srcId="{1B1B00E4-AF0A-4099-B4B1-9115A6610870}" destId="{21A03032-518C-45FD-B8AA-71CD76E7BFF7}" srcOrd="3" destOrd="0" parTransId="{0469145C-0E0E-4197-B7DB-8B50EB09773D}" sibTransId="{EE93EB2B-B809-4E00-A240-A50B811A7C88}"/>
    <dgm:cxn modelId="{D885B10B-FF7A-448D-A430-0FBE544AA900}" type="presOf" srcId="{8D052CBA-4C42-4726-9BB7-F32C77CAA0CE}" destId="{B8C7A860-C56F-4D30-9EDF-4ABC73CFC7AF}" srcOrd="0" destOrd="0" presId="urn:microsoft.com/office/officeart/2005/8/layout/cycle3"/>
    <dgm:cxn modelId="{C07835E8-2572-4DAA-9985-C461FF662609}" type="presOf" srcId="{1B1B00E4-AF0A-4099-B4B1-9115A6610870}" destId="{0C796D14-6B35-43D9-8E4F-B3AD48EA694B}" srcOrd="0" destOrd="0" presId="urn:microsoft.com/office/officeart/2005/8/layout/cycle3"/>
    <dgm:cxn modelId="{4966A2F6-3A00-43E8-B56C-07F509ED6EF0}" type="presOf" srcId="{21A03032-518C-45FD-B8AA-71CD76E7BFF7}" destId="{905CE3A3-D531-4C05-8BD6-4A73EB5A3069}" srcOrd="0" destOrd="0" presId="urn:microsoft.com/office/officeart/2005/8/layout/cycle3"/>
    <dgm:cxn modelId="{B8AE4D64-958D-4D13-A7B4-A667CDCF908B}" type="presOf" srcId="{131D1F32-6B8A-4085-A24E-89483BA2B960}" destId="{00E8DC82-73B9-4EF9-A264-962816097299}" srcOrd="0" destOrd="0" presId="urn:microsoft.com/office/officeart/2005/8/layout/cycle3"/>
    <dgm:cxn modelId="{DEDBA0A8-091D-4C0D-B688-2E944DEE1D39}" srcId="{1B1B00E4-AF0A-4099-B4B1-9115A6610870}" destId="{CC267330-EBDA-4565-ABA8-7DDD501EDE3C}" srcOrd="2" destOrd="0" parTransId="{1AF20F8E-2D89-4E06-8DCC-23C049987825}" sibTransId="{9CF40E47-AADD-47A7-9E8B-0C15A3C8D50C}"/>
    <dgm:cxn modelId="{11076097-9C1C-49F2-843A-B8285F27B22C}" type="presOf" srcId="{CC267330-EBDA-4565-ABA8-7DDD501EDE3C}" destId="{3FE5043B-A8FF-47E5-B8F6-C910633564F6}" srcOrd="0" destOrd="0" presId="urn:microsoft.com/office/officeart/2005/8/layout/cycle3"/>
    <dgm:cxn modelId="{9AE4FF3C-8693-46E4-9BE2-B5F2D5705E63}" type="presOf" srcId="{F49FB6A0-179B-4567-B176-F919E363CDDE}" destId="{1B23436F-F2A6-49DD-BAF7-8449FE38308C}" srcOrd="0" destOrd="0" presId="urn:microsoft.com/office/officeart/2005/8/layout/cycle3"/>
    <dgm:cxn modelId="{9394267E-21E7-4ED7-A07E-BE7F268B9BB0}" srcId="{1B1B00E4-AF0A-4099-B4B1-9115A6610870}" destId="{131D1F32-6B8A-4085-A24E-89483BA2B960}" srcOrd="0" destOrd="0" parTransId="{6157BB86-311B-459C-9A91-B0ACF7A696E0}" sibTransId="{17AEA177-3ABB-40D1-9C29-EEFB9E2C430F}"/>
    <dgm:cxn modelId="{D2981B09-3039-4949-B4E9-93F32671D9D8}" srcId="{1B1B00E4-AF0A-4099-B4B1-9115A6610870}" destId="{8D052CBA-4C42-4726-9BB7-F32C77CAA0CE}" srcOrd="1" destOrd="0" parTransId="{901AC661-0957-4BAB-9595-E87C01C71D87}" sibTransId="{FD061C53-3ACC-4F0E-94D2-64E83CA2B4DB}"/>
    <dgm:cxn modelId="{4568B21B-0873-4ACB-B694-0BFE0C2A657C}" type="presParOf" srcId="{0C796D14-6B35-43D9-8E4F-B3AD48EA694B}" destId="{21702EEE-F776-4C8F-AFF8-F21619D13440}" srcOrd="0" destOrd="0" presId="urn:microsoft.com/office/officeart/2005/8/layout/cycle3"/>
    <dgm:cxn modelId="{5E234C92-8762-489E-84FA-8E6CA3CD10AF}" type="presParOf" srcId="{21702EEE-F776-4C8F-AFF8-F21619D13440}" destId="{00E8DC82-73B9-4EF9-A264-962816097299}" srcOrd="0" destOrd="0" presId="urn:microsoft.com/office/officeart/2005/8/layout/cycle3"/>
    <dgm:cxn modelId="{D68C0383-75E7-4DC1-B9EE-C744A21E389E}" type="presParOf" srcId="{21702EEE-F776-4C8F-AFF8-F21619D13440}" destId="{D9F91D58-FE7B-46C4-B44F-FF5C2D5E8905}" srcOrd="1" destOrd="0" presId="urn:microsoft.com/office/officeart/2005/8/layout/cycle3"/>
    <dgm:cxn modelId="{6FF0BB25-37C0-480E-8D99-5E81766262C1}" type="presParOf" srcId="{21702EEE-F776-4C8F-AFF8-F21619D13440}" destId="{B8C7A860-C56F-4D30-9EDF-4ABC73CFC7AF}" srcOrd="2" destOrd="0" presId="urn:microsoft.com/office/officeart/2005/8/layout/cycle3"/>
    <dgm:cxn modelId="{F56B17CA-8118-465B-9850-AA53E30C3C4E}" type="presParOf" srcId="{21702EEE-F776-4C8F-AFF8-F21619D13440}" destId="{3FE5043B-A8FF-47E5-B8F6-C910633564F6}" srcOrd="3" destOrd="0" presId="urn:microsoft.com/office/officeart/2005/8/layout/cycle3"/>
    <dgm:cxn modelId="{491A11A5-CC6D-4C0C-BECE-01C0B3B6BF9F}" type="presParOf" srcId="{21702EEE-F776-4C8F-AFF8-F21619D13440}" destId="{905CE3A3-D531-4C05-8BD6-4A73EB5A3069}" srcOrd="4" destOrd="0" presId="urn:microsoft.com/office/officeart/2005/8/layout/cycle3"/>
    <dgm:cxn modelId="{CB0931EC-653E-4E93-AF8F-639E33726F27}" type="presParOf" srcId="{21702EEE-F776-4C8F-AFF8-F21619D13440}" destId="{61D09465-7338-48E4-98E7-98EAE59A40D3}" srcOrd="5" destOrd="0" presId="urn:microsoft.com/office/officeart/2005/8/layout/cycle3"/>
    <dgm:cxn modelId="{62F28FAC-76F2-447B-BE7E-53B5A77F2BAC}" type="presParOf" srcId="{21702EEE-F776-4C8F-AFF8-F21619D13440}" destId="{1B23436F-F2A6-49DD-BAF7-8449FE38308C}" srcOrd="6" destOrd="0" presId="urn:microsoft.com/office/officeart/2005/8/layout/cycle3"/>
  </dgm:cxnLst>
  <dgm:bg/>
  <dgm:whole/>
</dgm:dataModel>
</file>

<file path=ppt/diagrams/data12.xml><?xml version="1.0" encoding="utf-8"?>
<dgm:dataModel xmlns:dgm="http://schemas.openxmlformats.org/drawingml/2006/diagram" xmlns:a="http://schemas.openxmlformats.org/drawingml/2006/main">
  <dgm:ptLst>
    <dgm:pt modelId="{98F8A044-2215-4ABF-A713-CB9843F3B36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E8E6AC38-FD41-4F56-9229-B9C1FEC1CF10}">
      <dgm:prSet phldrT="[Texto]" custT="1"/>
      <dgm:spPr>
        <a:noFill/>
        <a:ln w="28575">
          <a:solidFill>
            <a:srgbClr val="92D050"/>
          </a:solidFill>
          <a:prstDash val="solid"/>
        </a:ln>
      </dgm:spPr>
      <dgm:t>
        <a:bodyPr/>
        <a:lstStyle/>
        <a:p>
          <a:r>
            <a:rPr lang="es-PE" sz="2000" b="1" dirty="0" smtClean="0">
              <a:solidFill>
                <a:schemeClr val="bg2">
                  <a:lumMod val="50000"/>
                </a:schemeClr>
              </a:solidFill>
            </a:rPr>
            <a:t>PENALIDAD</a:t>
          </a:r>
          <a:endParaRPr lang="es-PE" sz="2000" b="1" dirty="0">
            <a:solidFill>
              <a:schemeClr val="bg2">
                <a:lumMod val="50000"/>
              </a:schemeClr>
            </a:solidFill>
          </a:endParaRPr>
        </a:p>
      </dgm:t>
    </dgm:pt>
    <dgm:pt modelId="{C0E783D0-6B0A-4764-BB42-2EE9B898F4C8}" type="parTrans" cxnId="{88109765-1AF1-4931-BCF4-2BEF08B1840F}">
      <dgm:prSet/>
      <dgm:spPr/>
      <dgm:t>
        <a:bodyPr/>
        <a:lstStyle/>
        <a:p>
          <a:endParaRPr lang="es-PE"/>
        </a:p>
      </dgm:t>
    </dgm:pt>
    <dgm:pt modelId="{FA4685DD-D460-4A1C-BD85-AFB44E920A14}" type="sibTrans" cxnId="{88109765-1AF1-4931-BCF4-2BEF08B1840F}">
      <dgm:prSet/>
      <dgm:spPr/>
      <dgm:t>
        <a:bodyPr/>
        <a:lstStyle/>
        <a:p>
          <a:endParaRPr lang="es-PE"/>
        </a:p>
      </dgm:t>
    </dgm:pt>
    <dgm:pt modelId="{435E0AE3-3EB3-49BE-928C-ADADC8A88A7C}">
      <dgm:prSet phldrT="[Texto]" custT="1"/>
      <dgm:spPr>
        <a:noFill/>
        <a:ln w="28575">
          <a:solidFill>
            <a:srgbClr val="92D050"/>
          </a:solidFill>
          <a:prstDash val="solid"/>
        </a:ln>
      </dgm:spPr>
      <dgm:t>
        <a:bodyPr/>
        <a:lstStyle/>
        <a:p>
          <a:r>
            <a:rPr lang="es-PE" sz="1600" dirty="0" smtClean="0">
              <a:solidFill>
                <a:schemeClr val="bg2">
                  <a:lumMod val="50000"/>
                </a:schemeClr>
              </a:solidFill>
            </a:rPr>
            <a:t>No mayor de 2 años</a:t>
          </a:r>
          <a:endParaRPr lang="es-PE" sz="1600" dirty="0">
            <a:solidFill>
              <a:schemeClr val="bg2">
                <a:lumMod val="50000"/>
              </a:schemeClr>
            </a:solidFill>
          </a:endParaRPr>
        </a:p>
      </dgm:t>
    </dgm:pt>
    <dgm:pt modelId="{7CE9A88C-7E28-4AD8-882A-9F82416B0231}" type="parTrans" cxnId="{565AB750-3865-47BB-BD2C-B1A17562BDEB}">
      <dgm:prSet/>
      <dgm:spPr>
        <a:ln w="28575">
          <a:solidFill>
            <a:srgbClr val="92D050"/>
          </a:solidFill>
          <a:prstDash val="solid"/>
        </a:ln>
      </dgm:spPr>
      <dgm:t>
        <a:bodyPr/>
        <a:lstStyle/>
        <a:p>
          <a:endParaRPr lang="es-PE"/>
        </a:p>
      </dgm:t>
    </dgm:pt>
    <dgm:pt modelId="{A51F0BEF-0A8D-4985-B6D9-7A09465A26F6}" type="sibTrans" cxnId="{565AB750-3865-47BB-BD2C-B1A17562BDEB}">
      <dgm:prSet/>
      <dgm:spPr/>
      <dgm:t>
        <a:bodyPr/>
        <a:lstStyle/>
        <a:p>
          <a:endParaRPr lang="es-PE"/>
        </a:p>
      </dgm:t>
    </dgm:pt>
    <dgm:pt modelId="{0586D9F4-0DEC-4554-9A3F-EC5908D267AD}">
      <dgm:prSet phldrT="[Texto]" custT="1"/>
      <dgm:spPr>
        <a:noFill/>
        <a:ln w="28575">
          <a:solidFill>
            <a:srgbClr val="92D050"/>
          </a:solidFill>
          <a:prstDash val="solid"/>
        </a:ln>
      </dgm:spPr>
      <dgm:t>
        <a:bodyPr/>
        <a:lstStyle/>
        <a:p>
          <a:r>
            <a:rPr lang="es-PE" sz="1800" b="1" dirty="0" smtClean="0">
              <a:solidFill>
                <a:schemeClr val="bg2">
                  <a:lumMod val="50000"/>
                </a:schemeClr>
              </a:solidFill>
            </a:rPr>
            <a:t>EL JUEZ PUEDE:</a:t>
          </a:r>
          <a:endParaRPr lang="es-PE" sz="1800" b="1" dirty="0">
            <a:solidFill>
              <a:schemeClr val="bg2">
                <a:lumMod val="50000"/>
              </a:schemeClr>
            </a:solidFill>
          </a:endParaRPr>
        </a:p>
      </dgm:t>
    </dgm:pt>
    <dgm:pt modelId="{6523D7B6-40A6-49C9-8018-E18B894BCC74}" type="parTrans" cxnId="{427EB233-3C39-4A2C-8667-842909A07409}">
      <dgm:prSet/>
      <dgm:spPr>
        <a:ln w="28575">
          <a:solidFill>
            <a:srgbClr val="92D050"/>
          </a:solidFill>
          <a:prstDash val="solid"/>
        </a:ln>
      </dgm:spPr>
      <dgm:t>
        <a:bodyPr/>
        <a:lstStyle/>
        <a:p>
          <a:endParaRPr lang="es-PE"/>
        </a:p>
      </dgm:t>
    </dgm:pt>
    <dgm:pt modelId="{753AA239-DD05-45D8-AF7E-59CB5741F06A}" type="sibTrans" cxnId="{427EB233-3C39-4A2C-8667-842909A07409}">
      <dgm:prSet/>
      <dgm:spPr/>
      <dgm:t>
        <a:bodyPr/>
        <a:lstStyle/>
        <a:p>
          <a:endParaRPr lang="es-PE"/>
        </a:p>
      </dgm:t>
    </dgm:pt>
    <dgm:pt modelId="{E68B52CC-5666-418F-8786-D115696F75A4}">
      <dgm:prSet phldrT="[Texto]" custT="1"/>
      <dgm:spPr>
        <a:noFill/>
        <a:ln w="28575">
          <a:solidFill>
            <a:srgbClr val="92D050"/>
          </a:solidFill>
          <a:prstDash val="solid"/>
        </a:ln>
      </dgm:spPr>
      <dgm:t>
        <a:bodyPr/>
        <a:lstStyle/>
        <a:p>
          <a:r>
            <a:rPr lang="es-PE" sz="1600" b="0" dirty="0" smtClean="0">
              <a:solidFill>
                <a:schemeClr val="bg2">
                  <a:lumMod val="25000"/>
                </a:schemeClr>
              </a:solidFill>
            </a:rPr>
            <a:t>Dada la naturaleza y el quantum de la pena , suspender la ejecución de la pena conforme al art. 57 del código penal y reservar el fallo condenatorio</a:t>
          </a:r>
          <a:endParaRPr lang="es-PE" sz="1600" b="0" dirty="0"/>
        </a:p>
      </dgm:t>
    </dgm:pt>
    <dgm:pt modelId="{C679DAED-CEC6-4489-9800-FC3CA63F7C30}" type="parTrans" cxnId="{F7F2C3E2-A0F9-4BA4-800D-DFE212A74D4E}">
      <dgm:prSet/>
      <dgm:spPr>
        <a:ln w="28575">
          <a:solidFill>
            <a:srgbClr val="92D050"/>
          </a:solidFill>
          <a:prstDash val="solid"/>
        </a:ln>
      </dgm:spPr>
      <dgm:t>
        <a:bodyPr/>
        <a:lstStyle/>
        <a:p>
          <a:endParaRPr lang="es-PE"/>
        </a:p>
      </dgm:t>
    </dgm:pt>
    <dgm:pt modelId="{DC6A8956-0F58-422A-8A65-83D418F2CC12}" type="sibTrans" cxnId="{F7F2C3E2-A0F9-4BA4-800D-DFE212A74D4E}">
      <dgm:prSet/>
      <dgm:spPr/>
      <dgm:t>
        <a:bodyPr/>
        <a:lstStyle/>
        <a:p>
          <a:endParaRPr lang="es-PE"/>
        </a:p>
      </dgm:t>
    </dgm:pt>
    <dgm:pt modelId="{D8048572-2EBC-4C4E-8BD8-E0158F8234C7}" type="pres">
      <dgm:prSet presAssocID="{98F8A044-2215-4ABF-A713-CB9843F3B36E}" presName="diagram" presStyleCnt="0">
        <dgm:presLayoutVars>
          <dgm:chPref val="1"/>
          <dgm:dir/>
          <dgm:animOne val="branch"/>
          <dgm:animLvl val="lvl"/>
          <dgm:resizeHandles val="exact"/>
        </dgm:presLayoutVars>
      </dgm:prSet>
      <dgm:spPr/>
      <dgm:t>
        <a:bodyPr/>
        <a:lstStyle/>
        <a:p>
          <a:endParaRPr lang="es-PE"/>
        </a:p>
      </dgm:t>
    </dgm:pt>
    <dgm:pt modelId="{07361DAF-0E29-4FB2-9994-1E34D09EEC29}" type="pres">
      <dgm:prSet presAssocID="{E8E6AC38-FD41-4F56-9229-B9C1FEC1CF10}" presName="root1" presStyleCnt="0"/>
      <dgm:spPr/>
    </dgm:pt>
    <dgm:pt modelId="{B91C02DB-55C5-4722-AEC5-2251506B0F4A}" type="pres">
      <dgm:prSet presAssocID="{E8E6AC38-FD41-4F56-9229-B9C1FEC1CF10}" presName="LevelOneTextNode" presStyleLbl="node0" presStyleIdx="0" presStyleCnt="1" custScaleY="158967">
        <dgm:presLayoutVars>
          <dgm:chPref val="3"/>
        </dgm:presLayoutVars>
      </dgm:prSet>
      <dgm:spPr/>
      <dgm:t>
        <a:bodyPr/>
        <a:lstStyle/>
        <a:p>
          <a:endParaRPr lang="es-PE"/>
        </a:p>
      </dgm:t>
    </dgm:pt>
    <dgm:pt modelId="{B7D65F00-5006-4AA6-9E92-ED92D0706363}" type="pres">
      <dgm:prSet presAssocID="{E8E6AC38-FD41-4F56-9229-B9C1FEC1CF10}" presName="level2hierChild" presStyleCnt="0"/>
      <dgm:spPr/>
    </dgm:pt>
    <dgm:pt modelId="{E5D1D526-D8D4-4D7A-BE35-8171857ECE4F}" type="pres">
      <dgm:prSet presAssocID="{7CE9A88C-7E28-4AD8-882A-9F82416B0231}" presName="conn2-1" presStyleLbl="parChTrans1D2" presStyleIdx="0" presStyleCnt="1"/>
      <dgm:spPr/>
      <dgm:t>
        <a:bodyPr/>
        <a:lstStyle/>
        <a:p>
          <a:endParaRPr lang="es-PE"/>
        </a:p>
      </dgm:t>
    </dgm:pt>
    <dgm:pt modelId="{4AACDC57-F5CA-4FC3-9E47-43C45E645004}" type="pres">
      <dgm:prSet presAssocID="{7CE9A88C-7E28-4AD8-882A-9F82416B0231}" presName="connTx" presStyleLbl="parChTrans1D2" presStyleIdx="0" presStyleCnt="1"/>
      <dgm:spPr/>
      <dgm:t>
        <a:bodyPr/>
        <a:lstStyle/>
        <a:p>
          <a:endParaRPr lang="es-PE"/>
        </a:p>
      </dgm:t>
    </dgm:pt>
    <dgm:pt modelId="{96EC6845-F089-4155-A45A-2AFEA29D1C8D}" type="pres">
      <dgm:prSet presAssocID="{435E0AE3-3EB3-49BE-928C-ADADC8A88A7C}" presName="root2" presStyleCnt="0"/>
      <dgm:spPr/>
    </dgm:pt>
    <dgm:pt modelId="{28ADCA50-AEEA-4C57-929F-D27358A49B25}" type="pres">
      <dgm:prSet presAssocID="{435E0AE3-3EB3-49BE-928C-ADADC8A88A7C}" presName="LevelTwoTextNode" presStyleLbl="node2" presStyleIdx="0" presStyleCnt="1" custScaleY="176637">
        <dgm:presLayoutVars>
          <dgm:chPref val="3"/>
        </dgm:presLayoutVars>
      </dgm:prSet>
      <dgm:spPr/>
      <dgm:t>
        <a:bodyPr/>
        <a:lstStyle/>
        <a:p>
          <a:endParaRPr lang="es-PE"/>
        </a:p>
      </dgm:t>
    </dgm:pt>
    <dgm:pt modelId="{02E53FE9-6744-4B4B-9751-EF6352738F10}" type="pres">
      <dgm:prSet presAssocID="{435E0AE3-3EB3-49BE-928C-ADADC8A88A7C}" presName="level3hierChild" presStyleCnt="0"/>
      <dgm:spPr/>
    </dgm:pt>
    <dgm:pt modelId="{A6CA545D-3225-4CA5-80E4-607FDF72CDF9}" type="pres">
      <dgm:prSet presAssocID="{6523D7B6-40A6-49C9-8018-E18B894BCC74}" presName="conn2-1" presStyleLbl="parChTrans1D3" presStyleIdx="0" presStyleCnt="1"/>
      <dgm:spPr/>
      <dgm:t>
        <a:bodyPr/>
        <a:lstStyle/>
        <a:p>
          <a:endParaRPr lang="es-PE"/>
        </a:p>
      </dgm:t>
    </dgm:pt>
    <dgm:pt modelId="{DEB39DAE-9377-4A26-8193-B38684795558}" type="pres">
      <dgm:prSet presAssocID="{6523D7B6-40A6-49C9-8018-E18B894BCC74}" presName="connTx" presStyleLbl="parChTrans1D3" presStyleIdx="0" presStyleCnt="1"/>
      <dgm:spPr/>
      <dgm:t>
        <a:bodyPr/>
        <a:lstStyle/>
        <a:p>
          <a:endParaRPr lang="es-PE"/>
        </a:p>
      </dgm:t>
    </dgm:pt>
    <dgm:pt modelId="{4B3AC3A5-E1C2-4B52-AC77-DD0F0FC2A1CE}" type="pres">
      <dgm:prSet presAssocID="{0586D9F4-0DEC-4554-9A3F-EC5908D267AD}" presName="root2" presStyleCnt="0"/>
      <dgm:spPr/>
    </dgm:pt>
    <dgm:pt modelId="{882FC507-203A-4BBD-B78C-FB496DB99094}" type="pres">
      <dgm:prSet presAssocID="{0586D9F4-0DEC-4554-9A3F-EC5908D267AD}" presName="LevelTwoTextNode" presStyleLbl="node3" presStyleIdx="0" presStyleCnt="1" custScaleY="176631">
        <dgm:presLayoutVars>
          <dgm:chPref val="3"/>
        </dgm:presLayoutVars>
      </dgm:prSet>
      <dgm:spPr/>
      <dgm:t>
        <a:bodyPr/>
        <a:lstStyle/>
        <a:p>
          <a:endParaRPr lang="es-PE"/>
        </a:p>
      </dgm:t>
    </dgm:pt>
    <dgm:pt modelId="{BC5D8263-45CB-42E9-81A0-9092BBFCF604}" type="pres">
      <dgm:prSet presAssocID="{0586D9F4-0DEC-4554-9A3F-EC5908D267AD}" presName="level3hierChild" presStyleCnt="0"/>
      <dgm:spPr/>
    </dgm:pt>
    <dgm:pt modelId="{F9873D96-0BB8-4E5C-9EC0-44C4A31E3BB6}" type="pres">
      <dgm:prSet presAssocID="{C679DAED-CEC6-4489-9800-FC3CA63F7C30}" presName="conn2-1" presStyleLbl="parChTrans1D4" presStyleIdx="0" presStyleCnt="1"/>
      <dgm:spPr/>
      <dgm:t>
        <a:bodyPr/>
        <a:lstStyle/>
        <a:p>
          <a:endParaRPr lang="es-PE"/>
        </a:p>
      </dgm:t>
    </dgm:pt>
    <dgm:pt modelId="{CC7B5269-E58A-4950-92DC-51C02B866681}" type="pres">
      <dgm:prSet presAssocID="{C679DAED-CEC6-4489-9800-FC3CA63F7C30}" presName="connTx" presStyleLbl="parChTrans1D4" presStyleIdx="0" presStyleCnt="1"/>
      <dgm:spPr/>
      <dgm:t>
        <a:bodyPr/>
        <a:lstStyle/>
        <a:p>
          <a:endParaRPr lang="es-PE"/>
        </a:p>
      </dgm:t>
    </dgm:pt>
    <dgm:pt modelId="{78E8E9C0-12BB-4C2B-B6E5-1233F95F5AAD}" type="pres">
      <dgm:prSet presAssocID="{E68B52CC-5666-418F-8786-D115696F75A4}" presName="root2" presStyleCnt="0"/>
      <dgm:spPr/>
    </dgm:pt>
    <dgm:pt modelId="{0867AC04-F962-46BE-A1CE-9E2402ACFA85}" type="pres">
      <dgm:prSet presAssocID="{E68B52CC-5666-418F-8786-D115696F75A4}" presName="LevelTwoTextNode" presStyleLbl="node4" presStyleIdx="0" presStyleCnt="1" custScaleY="255713">
        <dgm:presLayoutVars>
          <dgm:chPref val="3"/>
        </dgm:presLayoutVars>
      </dgm:prSet>
      <dgm:spPr/>
      <dgm:t>
        <a:bodyPr/>
        <a:lstStyle/>
        <a:p>
          <a:endParaRPr lang="es-PE"/>
        </a:p>
      </dgm:t>
    </dgm:pt>
    <dgm:pt modelId="{C4B46584-A877-4326-9410-2962C51662A3}" type="pres">
      <dgm:prSet presAssocID="{E68B52CC-5666-418F-8786-D115696F75A4}" presName="level3hierChild" presStyleCnt="0"/>
      <dgm:spPr/>
    </dgm:pt>
  </dgm:ptLst>
  <dgm:cxnLst>
    <dgm:cxn modelId="{389315E9-5268-4BF6-A1C9-A1E96389834C}" type="presOf" srcId="{E68B52CC-5666-418F-8786-D115696F75A4}" destId="{0867AC04-F962-46BE-A1CE-9E2402ACFA85}" srcOrd="0" destOrd="0" presId="urn:microsoft.com/office/officeart/2005/8/layout/hierarchy2"/>
    <dgm:cxn modelId="{87BA45A5-0A00-4F63-A567-9A12BD69CF29}" type="presOf" srcId="{98F8A044-2215-4ABF-A713-CB9843F3B36E}" destId="{D8048572-2EBC-4C4E-8BD8-E0158F8234C7}" srcOrd="0" destOrd="0" presId="urn:microsoft.com/office/officeart/2005/8/layout/hierarchy2"/>
    <dgm:cxn modelId="{39605ACB-8006-496E-9659-3F5B2F3AE78A}" type="presOf" srcId="{7CE9A88C-7E28-4AD8-882A-9F82416B0231}" destId="{E5D1D526-D8D4-4D7A-BE35-8171857ECE4F}" srcOrd="0" destOrd="0" presId="urn:microsoft.com/office/officeart/2005/8/layout/hierarchy2"/>
    <dgm:cxn modelId="{88109765-1AF1-4931-BCF4-2BEF08B1840F}" srcId="{98F8A044-2215-4ABF-A713-CB9843F3B36E}" destId="{E8E6AC38-FD41-4F56-9229-B9C1FEC1CF10}" srcOrd="0" destOrd="0" parTransId="{C0E783D0-6B0A-4764-BB42-2EE9B898F4C8}" sibTransId="{FA4685DD-D460-4A1C-BD85-AFB44E920A14}"/>
    <dgm:cxn modelId="{18DA5193-2D2A-4144-AB68-317227C2B287}" type="presOf" srcId="{E8E6AC38-FD41-4F56-9229-B9C1FEC1CF10}" destId="{B91C02DB-55C5-4722-AEC5-2251506B0F4A}" srcOrd="0" destOrd="0" presId="urn:microsoft.com/office/officeart/2005/8/layout/hierarchy2"/>
    <dgm:cxn modelId="{05705119-F6F9-4945-B3AA-C9761C3C864E}" type="presOf" srcId="{C679DAED-CEC6-4489-9800-FC3CA63F7C30}" destId="{F9873D96-0BB8-4E5C-9EC0-44C4A31E3BB6}" srcOrd="0" destOrd="0" presId="urn:microsoft.com/office/officeart/2005/8/layout/hierarchy2"/>
    <dgm:cxn modelId="{5F2DAA85-D29F-4F6F-BF05-64A6A9EA7F30}" type="presOf" srcId="{6523D7B6-40A6-49C9-8018-E18B894BCC74}" destId="{DEB39DAE-9377-4A26-8193-B38684795558}" srcOrd="1" destOrd="0" presId="urn:microsoft.com/office/officeart/2005/8/layout/hierarchy2"/>
    <dgm:cxn modelId="{E2E8852C-6A50-4D17-A72C-D9DCA9BC2C8D}" type="presOf" srcId="{6523D7B6-40A6-49C9-8018-E18B894BCC74}" destId="{A6CA545D-3225-4CA5-80E4-607FDF72CDF9}" srcOrd="0" destOrd="0" presId="urn:microsoft.com/office/officeart/2005/8/layout/hierarchy2"/>
    <dgm:cxn modelId="{7A97D852-643C-4FF3-BA6A-BA00789F5604}" type="presOf" srcId="{7CE9A88C-7E28-4AD8-882A-9F82416B0231}" destId="{4AACDC57-F5CA-4FC3-9E47-43C45E645004}" srcOrd="1" destOrd="0" presId="urn:microsoft.com/office/officeart/2005/8/layout/hierarchy2"/>
    <dgm:cxn modelId="{565AB750-3865-47BB-BD2C-B1A17562BDEB}" srcId="{E8E6AC38-FD41-4F56-9229-B9C1FEC1CF10}" destId="{435E0AE3-3EB3-49BE-928C-ADADC8A88A7C}" srcOrd="0" destOrd="0" parTransId="{7CE9A88C-7E28-4AD8-882A-9F82416B0231}" sibTransId="{A51F0BEF-0A8D-4985-B6D9-7A09465A26F6}"/>
    <dgm:cxn modelId="{F7F2C3E2-A0F9-4BA4-800D-DFE212A74D4E}" srcId="{0586D9F4-0DEC-4554-9A3F-EC5908D267AD}" destId="{E68B52CC-5666-418F-8786-D115696F75A4}" srcOrd="0" destOrd="0" parTransId="{C679DAED-CEC6-4489-9800-FC3CA63F7C30}" sibTransId="{DC6A8956-0F58-422A-8A65-83D418F2CC12}"/>
    <dgm:cxn modelId="{427EB233-3C39-4A2C-8667-842909A07409}" srcId="{435E0AE3-3EB3-49BE-928C-ADADC8A88A7C}" destId="{0586D9F4-0DEC-4554-9A3F-EC5908D267AD}" srcOrd="0" destOrd="0" parTransId="{6523D7B6-40A6-49C9-8018-E18B894BCC74}" sibTransId="{753AA239-DD05-45D8-AF7E-59CB5741F06A}"/>
    <dgm:cxn modelId="{3D742E4B-A8C0-4A14-AEF1-34BFA98AE235}" type="presOf" srcId="{0586D9F4-0DEC-4554-9A3F-EC5908D267AD}" destId="{882FC507-203A-4BBD-B78C-FB496DB99094}" srcOrd="0" destOrd="0" presId="urn:microsoft.com/office/officeart/2005/8/layout/hierarchy2"/>
    <dgm:cxn modelId="{3A5DEA0E-6926-43E8-ACF7-DE317042E879}" type="presOf" srcId="{435E0AE3-3EB3-49BE-928C-ADADC8A88A7C}" destId="{28ADCA50-AEEA-4C57-929F-D27358A49B25}" srcOrd="0" destOrd="0" presId="urn:microsoft.com/office/officeart/2005/8/layout/hierarchy2"/>
    <dgm:cxn modelId="{1E9578E5-7CAB-4A5C-AC0B-C7C982FF8FA5}" type="presOf" srcId="{C679DAED-CEC6-4489-9800-FC3CA63F7C30}" destId="{CC7B5269-E58A-4950-92DC-51C02B866681}" srcOrd="1" destOrd="0" presId="urn:microsoft.com/office/officeart/2005/8/layout/hierarchy2"/>
    <dgm:cxn modelId="{D3A19B7B-F9BF-4031-9D36-79F3DF422951}" type="presParOf" srcId="{D8048572-2EBC-4C4E-8BD8-E0158F8234C7}" destId="{07361DAF-0E29-4FB2-9994-1E34D09EEC29}" srcOrd="0" destOrd="0" presId="urn:microsoft.com/office/officeart/2005/8/layout/hierarchy2"/>
    <dgm:cxn modelId="{9A2AC98B-F271-4C0E-AA03-1B33BE71BDEE}" type="presParOf" srcId="{07361DAF-0E29-4FB2-9994-1E34D09EEC29}" destId="{B91C02DB-55C5-4722-AEC5-2251506B0F4A}" srcOrd="0" destOrd="0" presId="urn:microsoft.com/office/officeart/2005/8/layout/hierarchy2"/>
    <dgm:cxn modelId="{2C6C450D-9018-4BF4-AE20-6BF85506F767}" type="presParOf" srcId="{07361DAF-0E29-4FB2-9994-1E34D09EEC29}" destId="{B7D65F00-5006-4AA6-9E92-ED92D0706363}" srcOrd="1" destOrd="0" presId="urn:microsoft.com/office/officeart/2005/8/layout/hierarchy2"/>
    <dgm:cxn modelId="{548263AE-C27F-45E0-9D88-6E46E1C97C00}" type="presParOf" srcId="{B7D65F00-5006-4AA6-9E92-ED92D0706363}" destId="{E5D1D526-D8D4-4D7A-BE35-8171857ECE4F}" srcOrd="0" destOrd="0" presId="urn:microsoft.com/office/officeart/2005/8/layout/hierarchy2"/>
    <dgm:cxn modelId="{89FDF46E-B205-4C2D-9418-AEDBEA60CD07}" type="presParOf" srcId="{E5D1D526-D8D4-4D7A-BE35-8171857ECE4F}" destId="{4AACDC57-F5CA-4FC3-9E47-43C45E645004}" srcOrd="0" destOrd="0" presId="urn:microsoft.com/office/officeart/2005/8/layout/hierarchy2"/>
    <dgm:cxn modelId="{539203FB-9D14-4B31-B4F8-E25321412076}" type="presParOf" srcId="{B7D65F00-5006-4AA6-9E92-ED92D0706363}" destId="{96EC6845-F089-4155-A45A-2AFEA29D1C8D}" srcOrd="1" destOrd="0" presId="urn:microsoft.com/office/officeart/2005/8/layout/hierarchy2"/>
    <dgm:cxn modelId="{62923E04-BF02-42C2-917E-9EC52625CE2B}" type="presParOf" srcId="{96EC6845-F089-4155-A45A-2AFEA29D1C8D}" destId="{28ADCA50-AEEA-4C57-929F-D27358A49B25}" srcOrd="0" destOrd="0" presId="urn:microsoft.com/office/officeart/2005/8/layout/hierarchy2"/>
    <dgm:cxn modelId="{FB2076AE-9011-4D4C-9C51-CAB19F1C5558}" type="presParOf" srcId="{96EC6845-F089-4155-A45A-2AFEA29D1C8D}" destId="{02E53FE9-6744-4B4B-9751-EF6352738F10}" srcOrd="1" destOrd="0" presId="urn:microsoft.com/office/officeart/2005/8/layout/hierarchy2"/>
    <dgm:cxn modelId="{82932ED2-BA9B-4189-9832-E3C8773C207E}" type="presParOf" srcId="{02E53FE9-6744-4B4B-9751-EF6352738F10}" destId="{A6CA545D-3225-4CA5-80E4-607FDF72CDF9}" srcOrd="0" destOrd="0" presId="urn:microsoft.com/office/officeart/2005/8/layout/hierarchy2"/>
    <dgm:cxn modelId="{13FF38C0-865B-4B90-B2E2-EA72DAFD0B2F}" type="presParOf" srcId="{A6CA545D-3225-4CA5-80E4-607FDF72CDF9}" destId="{DEB39DAE-9377-4A26-8193-B38684795558}" srcOrd="0" destOrd="0" presId="urn:microsoft.com/office/officeart/2005/8/layout/hierarchy2"/>
    <dgm:cxn modelId="{CE9995E7-962F-4AD4-960A-62505061ECA9}" type="presParOf" srcId="{02E53FE9-6744-4B4B-9751-EF6352738F10}" destId="{4B3AC3A5-E1C2-4B52-AC77-DD0F0FC2A1CE}" srcOrd="1" destOrd="0" presId="urn:microsoft.com/office/officeart/2005/8/layout/hierarchy2"/>
    <dgm:cxn modelId="{9BADD20E-9DE4-4392-B790-0A8FF18E75A1}" type="presParOf" srcId="{4B3AC3A5-E1C2-4B52-AC77-DD0F0FC2A1CE}" destId="{882FC507-203A-4BBD-B78C-FB496DB99094}" srcOrd="0" destOrd="0" presId="urn:microsoft.com/office/officeart/2005/8/layout/hierarchy2"/>
    <dgm:cxn modelId="{3231033D-DD86-48C4-9876-7F3FFC211E9E}" type="presParOf" srcId="{4B3AC3A5-E1C2-4B52-AC77-DD0F0FC2A1CE}" destId="{BC5D8263-45CB-42E9-81A0-9092BBFCF604}" srcOrd="1" destOrd="0" presId="urn:microsoft.com/office/officeart/2005/8/layout/hierarchy2"/>
    <dgm:cxn modelId="{DC066244-CB59-48F9-9E67-64051B7D3995}" type="presParOf" srcId="{BC5D8263-45CB-42E9-81A0-9092BBFCF604}" destId="{F9873D96-0BB8-4E5C-9EC0-44C4A31E3BB6}" srcOrd="0" destOrd="0" presId="urn:microsoft.com/office/officeart/2005/8/layout/hierarchy2"/>
    <dgm:cxn modelId="{DA1A48D4-F94B-47B9-BA3A-668BDA43B2C7}" type="presParOf" srcId="{F9873D96-0BB8-4E5C-9EC0-44C4A31E3BB6}" destId="{CC7B5269-E58A-4950-92DC-51C02B866681}" srcOrd="0" destOrd="0" presId="urn:microsoft.com/office/officeart/2005/8/layout/hierarchy2"/>
    <dgm:cxn modelId="{AA71D1EF-87F3-4A4F-8039-D306382377B4}" type="presParOf" srcId="{BC5D8263-45CB-42E9-81A0-9092BBFCF604}" destId="{78E8E9C0-12BB-4C2B-B6E5-1233F95F5AAD}" srcOrd="1" destOrd="0" presId="urn:microsoft.com/office/officeart/2005/8/layout/hierarchy2"/>
    <dgm:cxn modelId="{7C025E71-3033-4F3E-93CB-418102038069}" type="presParOf" srcId="{78E8E9C0-12BB-4C2B-B6E5-1233F95F5AAD}" destId="{0867AC04-F962-46BE-A1CE-9E2402ACFA85}" srcOrd="0" destOrd="0" presId="urn:microsoft.com/office/officeart/2005/8/layout/hierarchy2"/>
    <dgm:cxn modelId="{68414B6C-B37E-4123-8307-3083DB8E63E2}" type="presParOf" srcId="{78E8E9C0-12BB-4C2B-B6E5-1233F95F5AAD}" destId="{C4B46584-A877-4326-9410-2962C51662A3}" srcOrd="1" destOrd="0" presId="urn:microsoft.com/office/officeart/2005/8/layout/hierarchy2"/>
  </dgm:cxnLst>
  <dgm:bg/>
  <dgm:whole/>
</dgm:dataModel>
</file>

<file path=ppt/diagrams/data13.xml><?xml version="1.0" encoding="utf-8"?>
<dgm:dataModel xmlns:dgm="http://schemas.openxmlformats.org/drawingml/2006/diagram" xmlns:a="http://schemas.openxmlformats.org/drawingml/2006/main">
  <dgm:ptLst>
    <dgm:pt modelId="{6E933596-B5BE-448F-86D4-371F55237B9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ACA9E949-4420-4F3A-BF93-E51A1DD56A78}">
      <dgm:prSet phldrT="[Texto]" custT="1"/>
      <dgm:spPr>
        <a:noFill/>
        <a:ln w="28575">
          <a:solidFill>
            <a:srgbClr val="92D050"/>
          </a:solidFill>
          <a:prstDash val="solid"/>
        </a:ln>
      </dgm:spPr>
      <dgm:t>
        <a:bodyPr/>
        <a:lstStyle/>
        <a:p>
          <a:r>
            <a:rPr lang="es-PE" sz="1800" b="1" dirty="0" smtClean="0">
              <a:solidFill>
                <a:schemeClr val="bg2">
                  <a:lumMod val="25000"/>
                </a:schemeClr>
              </a:solidFill>
            </a:rPr>
            <a:t>BIEN JURÍDICO PROTEGIDO</a:t>
          </a:r>
          <a:endParaRPr lang="es-PE" sz="1800" dirty="0"/>
        </a:p>
      </dgm:t>
    </dgm:pt>
    <dgm:pt modelId="{65698804-DFAE-480A-ADF4-38E75DBE4078}" type="parTrans" cxnId="{B9CEB336-B118-42E0-9086-FC40C821F8EF}">
      <dgm:prSet/>
      <dgm:spPr/>
      <dgm:t>
        <a:bodyPr/>
        <a:lstStyle/>
        <a:p>
          <a:endParaRPr lang="es-PE"/>
        </a:p>
      </dgm:t>
    </dgm:pt>
    <dgm:pt modelId="{2F99E078-F9F3-49EC-86F7-EF2E69E51FA6}" type="sibTrans" cxnId="{B9CEB336-B118-42E0-9086-FC40C821F8EF}">
      <dgm:prSet/>
      <dgm:spPr/>
      <dgm:t>
        <a:bodyPr/>
        <a:lstStyle/>
        <a:p>
          <a:endParaRPr lang="es-PE"/>
        </a:p>
      </dgm:t>
    </dgm:pt>
    <dgm:pt modelId="{5B10975C-F3E5-44C0-9E3F-A63E1271798C}">
      <dgm:prSet phldrT="[Texto]" custT="1"/>
      <dgm:spPr>
        <a:noFill/>
        <a:ln w="28575">
          <a:solidFill>
            <a:srgbClr val="92D050"/>
          </a:solidFill>
          <a:prstDash val="solid"/>
        </a:ln>
      </dgm:spPr>
      <dgm:t>
        <a:bodyPr/>
        <a:lstStyle/>
        <a:p>
          <a:r>
            <a:rPr lang="es-PE" sz="1800" b="0" dirty="0" smtClean="0">
              <a:solidFill>
                <a:schemeClr val="bg2">
                  <a:lumMod val="25000"/>
                </a:schemeClr>
              </a:solidFill>
            </a:rPr>
            <a:t>Libertad de trabajo</a:t>
          </a:r>
          <a:endParaRPr lang="es-PE" sz="1800" b="0" dirty="0"/>
        </a:p>
      </dgm:t>
    </dgm:pt>
    <dgm:pt modelId="{B6FAA885-5757-4897-889C-34F43EDB20E6}" type="parTrans" cxnId="{C8BE3638-5F1B-450F-AA1D-E71529FA0C9D}">
      <dgm:prSet/>
      <dgm:spPr>
        <a:ln w="28575">
          <a:solidFill>
            <a:srgbClr val="92D050"/>
          </a:solidFill>
          <a:prstDash val="solid"/>
        </a:ln>
      </dgm:spPr>
      <dgm:t>
        <a:bodyPr/>
        <a:lstStyle/>
        <a:p>
          <a:endParaRPr lang="es-PE"/>
        </a:p>
      </dgm:t>
    </dgm:pt>
    <dgm:pt modelId="{A43A3DF2-EF27-4FF3-9919-EF6D3BD2BA49}" type="sibTrans" cxnId="{C8BE3638-5F1B-450F-AA1D-E71529FA0C9D}">
      <dgm:prSet/>
      <dgm:spPr/>
      <dgm:t>
        <a:bodyPr/>
        <a:lstStyle/>
        <a:p>
          <a:endParaRPr lang="es-PE"/>
        </a:p>
      </dgm:t>
    </dgm:pt>
    <dgm:pt modelId="{410CCC06-C1AA-4F4A-AA7E-4A72A52C2C48}">
      <dgm:prSet phldrT="[Texto]" custT="1"/>
      <dgm:spPr>
        <a:noFill/>
        <a:ln w="28575">
          <a:solidFill>
            <a:srgbClr val="92D050"/>
          </a:solidFill>
          <a:prstDash val="solid"/>
        </a:ln>
      </dgm:spPr>
      <dgm:t>
        <a:bodyPr/>
        <a:lstStyle/>
        <a:p>
          <a:r>
            <a:rPr lang="es-PE" sz="1600" dirty="0" smtClean="0">
              <a:solidFill>
                <a:schemeClr val="bg2">
                  <a:lumMod val="25000"/>
                </a:schemeClr>
              </a:solidFill>
            </a:rPr>
            <a:t>La OIT en su 86 sesión de la conferencia internacional de trabajo, ha considerado la libertad de trabajo dentro de los derechos fundamentales al proscribir todas forma de trabajo forzoso u obligatorio</a:t>
          </a:r>
          <a:endParaRPr lang="es-PE" sz="1600" dirty="0"/>
        </a:p>
      </dgm:t>
    </dgm:pt>
    <dgm:pt modelId="{0E1A93F4-2561-45E9-88DC-7EC58F79EE3F}" type="parTrans" cxnId="{20A06560-2ECB-49FC-9C5F-F9CBC30CD2AA}">
      <dgm:prSet/>
      <dgm:spPr>
        <a:ln w="28575">
          <a:solidFill>
            <a:srgbClr val="92D050"/>
          </a:solidFill>
          <a:prstDash val="solid"/>
        </a:ln>
      </dgm:spPr>
      <dgm:t>
        <a:bodyPr/>
        <a:lstStyle/>
        <a:p>
          <a:endParaRPr lang="es-PE"/>
        </a:p>
      </dgm:t>
    </dgm:pt>
    <dgm:pt modelId="{CB30949B-0930-44F6-A886-E38CA074DA7C}" type="sibTrans" cxnId="{20A06560-2ECB-49FC-9C5F-F9CBC30CD2AA}">
      <dgm:prSet/>
      <dgm:spPr/>
      <dgm:t>
        <a:bodyPr/>
        <a:lstStyle/>
        <a:p>
          <a:endParaRPr lang="es-PE"/>
        </a:p>
      </dgm:t>
    </dgm:pt>
    <dgm:pt modelId="{8D444964-FD19-463C-A299-995A2BEFBABF}">
      <dgm:prSet phldrT="[Texto]" custT="1"/>
      <dgm:spPr>
        <a:noFill/>
        <a:ln w="28575">
          <a:solidFill>
            <a:srgbClr val="92D050"/>
          </a:solidFill>
          <a:prstDash val="solid"/>
        </a:ln>
      </dgm:spPr>
      <dgm:t>
        <a:bodyPr/>
        <a:lstStyle/>
        <a:p>
          <a:r>
            <a:rPr lang="es-PE" sz="1600" dirty="0" smtClean="0">
              <a:solidFill>
                <a:schemeClr val="bg2">
                  <a:lumMod val="25000"/>
                </a:schemeClr>
              </a:solidFill>
            </a:rPr>
            <a:t>Derecho que tiene toda persona a no prestar sus servicios sin su consentimiento y sin percibir la debida remuneración</a:t>
          </a:r>
          <a:endParaRPr lang="es-PE" sz="1600" dirty="0"/>
        </a:p>
      </dgm:t>
    </dgm:pt>
    <dgm:pt modelId="{14EEFF35-5A6B-49FE-84F3-6495326C8037}" type="parTrans" cxnId="{0F9AD73B-13DE-4214-B46E-FD78CB1CAB83}">
      <dgm:prSet/>
      <dgm:spPr>
        <a:ln w="28575">
          <a:solidFill>
            <a:srgbClr val="92D050"/>
          </a:solidFill>
          <a:prstDash val="solid"/>
        </a:ln>
      </dgm:spPr>
      <dgm:t>
        <a:bodyPr/>
        <a:lstStyle/>
        <a:p>
          <a:endParaRPr lang="es-PE"/>
        </a:p>
      </dgm:t>
    </dgm:pt>
    <dgm:pt modelId="{1BB05E83-4CBA-4074-81ED-1E259155C803}" type="sibTrans" cxnId="{0F9AD73B-13DE-4214-B46E-FD78CB1CAB83}">
      <dgm:prSet/>
      <dgm:spPr/>
      <dgm:t>
        <a:bodyPr/>
        <a:lstStyle/>
        <a:p>
          <a:endParaRPr lang="es-PE"/>
        </a:p>
      </dgm:t>
    </dgm:pt>
    <dgm:pt modelId="{46648AFD-7908-40DE-B277-D84E38F6A713}" type="pres">
      <dgm:prSet presAssocID="{6E933596-B5BE-448F-86D4-371F55237B96}" presName="diagram" presStyleCnt="0">
        <dgm:presLayoutVars>
          <dgm:chPref val="1"/>
          <dgm:dir/>
          <dgm:animOne val="branch"/>
          <dgm:animLvl val="lvl"/>
          <dgm:resizeHandles val="exact"/>
        </dgm:presLayoutVars>
      </dgm:prSet>
      <dgm:spPr/>
      <dgm:t>
        <a:bodyPr/>
        <a:lstStyle/>
        <a:p>
          <a:endParaRPr lang="es-PE"/>
        </a:p>
      </dgm:t>
    </dgm:pt>
    <dgm:pt modelId="{D6F85BFB-8D10-4C03-995D-47A36207008C}" type="pres">
      <dgm:prSet presAssocID="{ACA9E949-4420-4F3A-BF93-E51A1DD56A78}" presName="root1" presStyleCnt="0"/>
      <dgm:spPr/>
    </dgm:pt>
    <dgm:pt modelId="{360CAF1F-F1AC-427F-86DA-491307DF5956}" type="pres">
      <dgm:prSet presAssocID="{ACA9E949-4420-4F3A-BF93-E51A1DD56A78}" presName="LevelOneTextNode" presStyleLbl="node0" presStyleIdx="0" presStyleCnt="1">
        <dgm:presLayoutVars>
          <dgm:chPref val="3"/>
        </dgm:presLayoutVars>
      </dgm:prSet>
      <dgm:spPr/>
      <dgm:t>
        <a:bodyPr/>
        <a:lstStyle/>
        <a:p>
          <a:endParaRPr lang="es-PE"/>
        </a:p>
      </dgm:t>
    </dgm:pt>
    <dgm:pt modelId="{E10FA70B-C1E9-4D9E-97CF-4887A5C70429}" type="pres">
      <dgm:prSet presAssocID="{ACA9E949-4420-4F3A-BF93-E51A1DD56A78}" presName="level2hierChild" presStyleCnt="0"/>
      <dgm:spPr/>
    </dgm:pt>
    <dgm:pt modelId="{2BA246D3-8752-4977-B7FD-AC76D674EC2F}" type="pres">
      <dgm:prSet presAssocID="{B6FAA885-5757-4897-889C-34F43EDB20E6}" presName="conn2-1" presStyleLbl="parChTrans1D2" presStyleIdx="0" presStyleCnt="1"/>
      <dgm:spPr/>
      <dgm:t>
        <a:bodyPr/>
        <a:lstStyle/>
        <a:p>
          <a:endParaRPr lang="es-PE"/>
        </a:p>
      </dgm:t>
    </dgm:pt>
    <dgm:pt modelId="{ACA91526-DBF7-4D50-9C4C-984754C4F34D}" type="pres">
      <dgm:prSet presAssocID="{B6FAA885-5757-4897-889C-34F43EDB20E6}" presName="connTx" presStyleLbl="parChTrans1D2" presStyleIdx="0" presStyleCnt="1"/>
      <dgm:spPr/>
      <dgm:t>
        <a:bodyPr/>
        <a:lstStyle/>
        <a:p>
          <a:endParaRPr lang="es-PE"/>
        </a:p>
      </dgm:t>
    </dgm:pt>
    <dgm:pt modelId="{56AD371B-A533-45B0-AB3F-9D1CAF07A148}" type="pres">
      <dgm:prSet presAssocID="{5B10975C-F3E5-44C0-9E3F-A63E1271798C}" presName="root2" presStyleCnt="0"/>
      <dgm:spPr/>
    </dgm:pt>
    <dgm:pt modelId="{D36AA3DE-EF11-4AD2-895A-EF2767039D5A}" type="pres">
      <dgm:prSet presAssocID="{5B10975C-F3E5-44C0-9E3F-A63E1271798C}" presName="LevelTwoTextNode" presStyleLbl="node2" presStyleIdx="0" presStyleCnt="1">
        <dgm:presLayoutVars>
          <dgm:chPref val="3"/>
        </dgm:presLayoutVars>
      </dgm:prSet>
      <dgm:spPr/>
      <dgm:t>
        <a:bodyPr/>
        <a:lstStyle/>
        <a:p>
          <a:endParaRPr lang="es-PE"/>
        </a:p>
      </dgm:t>
    </dgm:pt>
    <dgm:pt modelId="{C0E0FA8A-D0B9-4E53-83F8-5815B5C9BCC5}" type="pres">
      <dgm:prSet presAssocID="{5B10975C-F3E5-44C0-9E3F-A63E1271798C}" presName="level3hierChild" presStyleCnt="0"/>
      <dgm:spPr/>
    </dgm:pt>
    <dgm:pt modelId="{8367B8EC-F6EE-4A33-BCEF-1853A70DE5AF}" type="pres">
      <dgm:prSet presAssocID="{0E1A93F4-2561-45E9-88DC-7EC58F79EE3F}" presName="conn2-1" presStyleLbl="parChTrans1D3" presStyleIdx="0" presStyleCnt="2"/>
      <dgm:spPr/>
      <dgm:t>
        <a:bodyPr/>
        <a:lstStyle/>
        <a:p>
          <a:endParaRPr lang="es-PE"/>
        </a:p>
      </dgm:t>
    </dgm:pt>
    <dgm:pt modelId="{9841450F-108C-4F68-A338-255C30E95BB4}" type="pres">
      <dgm:prSet presAssocID="{0E1A93F4-2561-45E9-88DC-7EC58F79EE3F}" presName="connTx" presStyleLbl="parChTrans1D3" presStyleIdx="0" presStyleCnt="2"/>
      <dgm:spPr/>
      <dgm:t>
        <a:bodyPr/>
        <a:lstStyle/>
        <a:p>
          <a:endParaRPr lang="es-PE"/>
        </a:p>
      </dgm:t>
    </dgm:pt>
    <dgm:pt modelId="{08F3B7D6-E123-47C1-A37B-3CBE559F08E3}" type="pres">
      <dgm:prSet presAssocID="{410CCC06-C1AA-4F4A-AA7E-4A72A52C2C48}" presName="root2" presStyleCnt="0"/>
      <dgm:spPr/>
    </dgm:pt>
    <dgm:pt modelId="{4BBA984D-D9AB-4EFE-BA49-1BD1675FD256}" type="pres">
      <dgm:prSet presAssocID="{410CCC06-C1AA-4F4A-AA7E-4A72A52C2C48}" presName="LevelTwoTextNode" presStyleLbl="node3" presStyleIdx="0" presStyleCnt="2" custScaleX="150600" custScaleY="183315" custLinFactNeighborX="200" custLinFactNeighborY="-8637">
        <dgm:presLayoutVars>
          <dgm:chPref val="3"/>
        </dgm:presLayoutVars>
      </dgm:prSet>
      <dgm:spPr/>
      <dgm:t>
        <a:bodyPr/>
        <a:lstStyle/>
        <a:p>
          <a:endParaRPr lang="es-PE"/>
        </a:p>
      </dgm:t>
    </dgm:pt>
    <dgm:pt modelId="{0E421A7F-A702-4409-B7F1-892A221A9437}" type="pres">
      <dgm:prSet presAssocID="{410CCC06-C1AA-4F4A-AA7E-4A72A52C2C48}" presName="level3hierChild" presStyleCnt="0"/>
      <dgm:spPr/>
    </dgm:pt>
    <dgm:pt modelId="{4B3051DE-0787-43BC-84E5-EC234E390F26}" type="pres">
      <dgm:prSet presAssocID="{14EEFF35-5A6B-49FE-84F3-6495326C8037}" presName="conn2-1" presStyleLbl="parChTrans1D3" presStyleIdx="1" presStyleCnt="2"/>
      <dgm:spPr/>
      <dgm:t>
        <a:bodyPr/>
        <a:lstStyle/>
        <a:p>
          <a:endParaRPr lang="es-PE"/>
        </a:p>
      </dgm:t>
    </dgm:pt>
    <dgm:pt modelId="{91E4203B-2EDE-4F30-AA9F-8ED1792B5605}" type="pres">
      <dgm:prSet presAssocID="{14EEFF35-5A6B-49FE-84F3-6495326C8037}" presName="connTx" presStyleLbl="parChTrans1D3" presStyleIdx="1" presStyleCnt="2"/>
      <dgm:spPr/>
      <dgm:t>
        <a:bodyPr/>
        <a:lstStyle/>
        <a:p>
          <a:endParaRPr lang="es-PE"/>
        </a:p>
      </dgm:t>
    </dgm:pt>
    <dgm:pt modelId="{A92C4277-3A86-4BFA-A3BD-0EBAE26E155B}" type="pres">
      <dgm:prSet presAssocID="{8D444964-FD19-463C-A299-995A2BEFBABF}" presName="root2" presStyleCnt="0"/>
      <dgm:spPr/>
    </dgm:pt>
    <dgm:pt modelId="{19927B7F-B867-448A-BF23-972A4C34C87D}" type="pres">
      <dgm:prSet presAssocID="{8D444964-FD19-463C-A299-995A2BEFBABF}" presName="LevelTwoTextNode" presStyleLbl="node3" presStyleIdx="1" presStyleCnt="2" custScaleX="148394" custScaleY="168514" custLinFactNeighborX="780" custLinFactNeighborY="37034">
        <dgm:presLayoutVars>
          <dgm:chPref val="3"/>
        </dgm:presLayoutVars>
      </dgm:prSet>
      <dgm:spPr/>
      <dgm:t>
        <a:bodyPr/>
        <a:lstStyle/>
        <a:p>
          <a:endParaRPr lang="es-PE"/>
        </a:p>
      </dgm:t>
    </dgm:pt>
    <dgm:pt modelId="{D4262793-14CD-4551-84FD-DB4084D73487}" type="pres">
      <dgm:prSet presAssocID="{8D444964-FD19-463C-A299-995A2BEFBABF}" presName="level3hierChild" presStyleCnt="0"/>
      <dgm:spPr/>
    </dgm:pt>
  </dgm:ptLst>
  <dgm:cxnLst>
    <dgm:cxn modelId="{C8BE3638-5F1B-450F-AA1D-E71529FA0C9D}" srcId="{ACA9E949-4420-4F3A-BF93-E51A1DD56A78}" destId="{5B10975C-F3E5-44C0-9E3F-A63E1271798C}" srcOrd="0" destOrd="0" parTransId="{B6FAA885-5757-4897-889C-34F43EDB20E6}" sibTransId="{A43A3DF2-EF27-4FF3-9919-EF6D3BD2BA49}"/>
    <dgm:cxn modelId="{376A6258-DEE6-40DE-9BF6-E883DF4FFB0E}" type="presOf" srcId="{8D444964-FD19-463C-A299-995A2BEFBABF}" destId="{19927B7F-B867-448A-BF23-972A4C34C87D}" srcOrd="0" destOrd="0" presId="urn:microsoft.com/office/officeart/2005/8/layout/hierarchy2"/>
    <dgm:cxn modelId="{5FA947E4-97B5-4833-9A2A-95539A740C23}" type="presOf" srcId="{0E1A93F4-2561-45E9-88DC-7EC58F79EE3F}" destId="{8367B8EC-F6EE-4A33-BCEF-1853A70DE5AF}" srcOrd="0" destOrd="0" presId="urn:microsoft.com/office/officeart/2005/8/layout/hierarchy2"/>
    <dgm:cxn modelId="{0F9AD73B-13DE-4214-B46E-FD78CB1CAB83}" srcId="{5B10975C-F3E5-44C0-9E3F-A63E1271798C}" destId="{8D444964-FD19-463C-A299-995A2BEFBABF}" srcOrd="1" destOrd="0" parTransId="{14EEFF35-5A6B-49FE-84F3-6495326C8037}" sibTransId="{1BB05E83-4CBA-4074-81ED-1E259155C803}"/>
    <dgm:cxn modelId="{3BE02A1F-C81F-4823-AD0E-24046DFB1C92}" type="presOf" srcId="{B6FAA885-5757-4897-889C-34F43EDB20E6}" destId="{ACA91526-DBF7-4D50-9C4C-984754C4F34D}" srcOrd="1" destOrd="0" presId="urn:microsoft.com/office/officeart/2005/8/layout/hierarchy2"/>
    <dgm:cxn modelId="{352D297A-1466-419F-9744-990055BB7B8C}" type="presOf" srcId="{0E1A93F4-2561-45E9-88DC-7EC58F79EE3F}" destId="{9841450F-108C-4F68-A338-255C30E95BB4}" srcOrd="1" destOrd="0" presId="urn:microsoft.com/office/officeart/2005/8/layout/hierarchy2"/>
    <dgm:cxn modelId="{E9AC1129-203B-48BC-A5CF-9645792F1A3D}" type="presOf" srcId="{14EEFF35-5A6B-49FE-84F3-6495326C8037}" destId="{4B3051DE-0787-43BC-84E5-EC234E390F26}" srcOrd="0" destOrd="0" presId="urn:microsoft.com/office/officeart/2005/8/layout/hierarchy2"/>
    <dgm:cxn modelId="{B9CEB336-B118-42E0-9086-FC40C821F8EF}" srcId="{6E933596-B5BE-448F-86D4-371F55237B96}" destId="{ACA9E949-4420-4F3A-BF93-E51A1DD56A78}" srcOrd="0" destOrd="0" parTransId="{65698804-DFAE-480A-ADF4-38E75DBE4078}" sibTransId="{2F99E078-F9F3-49EC-86F7-EF2E69E51FA6}"/>
    <dgm:cxn modelId="{00D3F83E-60B3-49E0-BD73-B216F2BB7A1C}" type="presOf" srcId="{5B10975C-F3E5-44C0-9E3F-A63E1271798C}" destId="{D36AA3DE-EF11-4AD2-895A-EF2767039D5A}" srcOrd="0" destOrd="0" presId="urn:microsoft.com/office/officeart/2005/8/layout/hierarchy2"/>
    <dgm:cxn modelId="{1C321D6F-A234-4BB6-B612-B57235C59EF9}" type="presOf" srcId="{14EEFF35-5A6B-49FE-84F3-6495326C8037}" destId="{91E4203B-2EDE-4F30-AA9F-8ED1792B5605}" srcOrd="1" destOrd="0" presId="urn:microsoft.com/office/officeart/2005/8/layout/hierarchy2"/>
    <dgm:cxn modelId="{20A06560-2ECB-49FC-9C5F-F9CBC30CD2AA}" srcId="{5B10975C-F3E5-44C0-9E3F-A63E1271798C}" destId="{410CCC06-C1AA-4F4A-AA7E-4A72A52C2C48}" srcOrd="0" destOrd="0" parTransId="{0E1A93F4-2561-45E9-88DC-7EC58F79EE3F}" sibTransId="{CB30949B-0930-44F6-A886-E38CA074DA7C}"/>
    <dgm:cxn modelId="{CFE1CD59-0A31-4513-858C-63DEA45F553E}" type="presOf" srcId="{410CCC06-C1AA-4F4A-AA7E-4A72A52C2C48}" destId="{4BBA984D-D9AB-4EFE-BA49-1BD1675FD256}" srcOrd="0" destOrd="0" presId="urn:microsoft.com/office/officeart/2005/8/layout/hierarchy2"/>
    <dgm:cxn modelId="{FED11AE4-4FE7-47CA-A7D2-A743A0E105ED}" type="presOf" srcId="{B6FAA885-5757-4897-889C-34F43EDB20E6}" destId="{2BA246D3-8752-4977-B7FD-AC76D674EC2F}" srcOrd="0" destOrd="0" presId="urn:microsoft.com/office/officeart/2005/8/layout/hierarchy2"/>
    <dgm:cxn modelId="{33E9470F-F9AE-4844-A9ED-F2F1E61FBB48}" type="presOf" srcId="{ACA9E949-4420-4F3A-BF93-E51A1DD56A78}" destId="{360CAF1F-F1AC-427F-86DA-491307DF5956}" srcOrd="0" destOrd="0" presId="urn:microsoft.com/office/officeart/2005/8/layout/hierarchy2"/>
    <dgm:cxn modelId="{66C3225C-C8F2-43F1-8E53-48FB918A13D2}" type="presOf" srcId="{6E933596-B5BE-448F-86D4-371F55237B96}" destId="{46648AFD-7908-40DE-B277-D84E38F6A713}" srcOrd="0" destOrd="0" presId="urn:microsoft.com/office/officeart/2005/8/layout/hierarchy2"/>
    <dgm:cxn modelId="{73D2D81F-A784-4845-A685-2DB74E111A15}" type="presParOf" srcId="{46648AFD-7908-40DE-B277-D84E38F6A713}" destId="{D6F85BFB-8D10-4C03-995D-47A36207008C}" srcOrd="0" destOrd="0" presId="urn:microsoft.com/office/officeart/2005/8/layout/hierarchy2"/>
    <dgm:cxn modelId="{FBD719E7-75A1-4543-ACBD-33E2BE54F001}" type="presParOf" srcId="{D6F85BFB-8D10-4C03-995D-47A36207008C}" destId="{360CAF1F-F1AC-427F-86DA-491307DF5956}" srcOrd="0" destOrd="0" presId="urn:microsoft.com/office/officeart/2005/8/layout/hierarchy2"/>
    <dgm:cxn modelId="{5D4C0FCC-96E6-4E46-B200-C636058D2CB9}" type="presParOf" srcId="{D6F85BFB-8D10-4C03-995D-47A36207008C}" destId="{E10FA70B-C1E9-4D9E-97CF-4887A5C70429}" srcOrd="1" destOrd="0" presId="urn:microsoft.com/office/officeart/2005/8/layout/hierarchy2"/>
    <dgm:cxn modelId="{466E2B6A-0356-4322-A05C-7FD925A28637}" type="presParOf" srcId="{E10FA70B-C1E9-4D9E-97CF-4887A5C70429}" destId="{2BA246D3-8752-4977-B7FD-AC76D674EC2F}" srcOrd="0" destOrd="0" presId="urn:microsoft.com/office/officeart/2005/8/layout/hierarchy2"/>
    <dgm:cxn modelId="{79761A06-055E-4C27-A0F9-9FB606102671}" type="presParOf" srcId="{2BA246D3-8752-4977-B7FD-AC76D674EC2F}" destId="{ACA91526-DBF7-4D50-9C4C-984754C4F34D}" srcOrd="0" destOrd="0" presId="urn:microsoft.com/office/officeart/2005/8/layout/hierarchy2"/>
    <dgm:cxn modelId="{022EFDF7-5552-4A2F-A0E4-5E83D1F32631}" type="presParOf" srcId="{E10FA70B-C1E9-4D9E-97CF-4887A5C70429}" destId="{56AD371B-A533-45B0-AB3F-9D1CAF07A148}" srcOrd="1" destOrd="0" presId="urn:microsoft.com/office/officeart/2005/8/layout/hierarchy2"/>
    <dgm:cxn modelId="{D20E6A9F-C05C-4E3C-9519-49AF69422E53}" type="presParOf" srcId="{56AD371B-A533-45B0-AB3F-9D1CAF07A148}" destId="{D36AA3DE-EF11-4AD2-895A-EF2767039D5A}" srcOrd="0" destOrd="0" presId="urn:microsoft.com/office/officeart/2005/8/layout/hierarchy2"/>
    <dgm:cxn modelId="{8142F527-11EE-4634-BF7F-B62E67212881}" type="presParOf" srcId="{56AD371B-A533-45B0-AB3F-9D1CAF07A148}" destId="{C0E0FA8A-D0B9-4E53-83F8-5815B5C9BCC5}" srcOrd="1" destOrd="0" presId="urn:microsoft.com/office/officeart/2005/8/layout/hierarchy2"/>
    <dgm:cxn modelId="{74522C48-06A9-4A35-96C6-2E3D7A4D75AA}" type="presParOf" srcId="{C0E0FA8A-D0B9-4E53-83F8-5815B5C9BCC5}" destId="{8367B8EC-F6EE-4A33-BCEF-1853A70DE5AF}" srcOrd="0" destOrd="0" presId="urn:microsoft.com/office/officeart/2005/8/layout/hierarchy2"/>
    <dgm:cxn modelId="{08C4E9DC-AF5D-4E12-A5F3-3D94DD3759DD}" type="presParOf" srcId="{8367B8EC-F6EE-4A33-BCEF-1853A70DE5AF}" destId="{9841450F-108C-4F68-A338-255C30E95BB4}" srcOrd="0" destOrd="0" presId="urn:microsoft.com/office/officeart/2005/8/layout/hierarchy2"/>
    <dgm:cxn modelId="{E3C5A500-21B4-4254-872C-1201DACDDF67}" type="presParOf" srcId="{C0E0FA8A-D0B9-4E53-83F8-5815B5C9BCC5}" destId="{08F3B7D6-E123-47C1-A37B-3CBE559F08E3}" srcOrd="1" destOrd="0" presId="urn:microsoft.com/office/officeart/2005/8/layout/hierarchy2"/>
    <dgm:cxn modelId="{FA975C8B-12A3-4D2F-896D-E5F8396BE92A}" type="presParOf" srcId="{08F3B7D6-E123-47C1-A37B-3CBE559F08E3}" destId="{4BBA984D-D9AB-4EFE-BA49-1BD1675FD256}" srcOrd="0" destOrd="0" presId="urn:microsoft.com/office/officeart/2005/8/layout/hierarchy2"/>
    <dgm:cxn modelId="{9D4FC927-A8CD-4B09-9314-C33BB6F35EBA}" type="presParOf" srcId="{08F3B7D6-E123-47C1-A37B-3CBE559F08E3}" destId="{0E421A7F-A702-4409-B7F1-892A221A9437}" srcOrd="1" destOrd="0" presId="urn:microsoft.com/office/officeart/2005/8/layout/hierarchy2"/>
    <dgm:cxn modelId="{7F1473F7-76F7-47F5-BD7A-11A7AD461F02}" type="presParOf" srcId="{C0E0FA8A-D0B9-4E53-83F8-5815B5C9BCC5}" destId="{4B3051DE-0787-43BC-84E5-EC234E390F26}" srcOrd="2" destOrd="0" presId="urn:microsoft.com/office/officeart/2005/8/layout/hierarchy2"/>
    <dgm:cxn modelId="{50548ACD-B415-4E25-91D1-9E675C1527C6}" type="presParOf" srcId="{4B3051DE-0787-43BC-84E5-EC234E390F26}" destId="{91E4203B-2EDE-4F30-AA9F-8ED1792B5605}" srcOrd="0" destOrd="0" presId="urn:microsoft.com/office/officeart/2005/8/layout/hierarchy2"/>
    <dgm:cxn modelId="{B0C73A9B-0FA0-4E0B-B2E8-2EC83A7B01FE}" type="presParOf" srcId="{C0E0FA8A-D0B9-4E53-83F8-5815B5C9BCC5}" destId="{A92C4277-3A86-4BFA-A3BD-0EBAE26E155B}" srcOrd="3" destOrd="0" presId="urn:microsoft.com/office/officeart/2005/8/layout/hierarchy2"/>
    <dgm:cxn modelId="{DF14A70B-658E-459F-A08E-7395BE21A156}" type="presParOf" srcId="{A92C4277-3A86-4BFA-A3BD-0EBAE26E155B}" destId="{19927B7F-B867-448A-BF23-972A4C34C87D}" srcOrd="0" destOrd="0" presId="urn:microsoft.com/office/officeart/2005/8/layout/hierarchy2"/>
    <dgm:cxn modelId="{1937C0F4-A73E-4E5A-9E15-05613330A707}" type="presParOf" srcId="{A92C4277-3A86-4BFA-A3BD-0EBAE26E155B}" destId="{D4262793-14CD-4551-84FD-DB4084D73487}" srcOrd="1" destOrd="0" presId="urn:microsoft.com/office/officeart/2005/8/layout/hierarchy2"/>
  </dgm:cxnLst>
  <dgm:bg/>
  <dgm:whole/>
</dgm:dataModel>
</file>

<file path=ppt/diagrams/data14.xml><?xml version="1.0" encoding="utf-8"?>
<dgm:dataModel xmlns:dgm="http://schemas.openxmlformats.org/drawingml/2006/diagram" xmlns:a="http://schemas.openxmlformats.org/drawingml/2006/main">
  <dgm:ptLst>
    <dgm:pt modelId="{99BC496B-45D9-420C-914B-024729EC91D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PE"/>
        </a:p>
      </dgm:t>
    </dgm:pt>
    <dgm:pt modelId="{4F55D802-68A5-4048-AFAF-986976B88CD3}">
      <dgm:prSet phldrT="[Texto]" custT="1"/>
      <dgm:spPr>
        <a:noFill/>
        <a:ln w="28575">
          <a:solidFill>
            <a:srgbClr val="92D050"/>
          </a:solidFill>
          <a:prstDash val="solid"/>
        </a:ln>
      </dgm:spPr>
      <dgm:t>
        <a:bodyPr/>
        <a:lstStyle/>
        <a:p>
          <a:r>
            <a:rPr lang="es-PE" sz="1800" b="1" dirty="0" smtClean="0">
              <a:solidFill>
                <a:schemeClr val="bg2">
                  <a:lumMod val="25000"/>
                </a:schemeClr>
              </a:solidFill>
            </a:rPr>
            <a:t>SUJETO ACTIVO</a:t>
          </a:r>
          <a:endParaRPr lang="es-PE" sz="1800" dirty="0"/>
        </a:p>
      </dgm:t>
    </dgm:pt>
    <dgm:pt modelId="{52F6BA2E-F7CD-4974-AB9C-5126CC4B950E}" type="parTrans" cxnId="{FEEE1822-3477-435E-9835-39F409614C13}">
      <dgm:prSet/>
      <dgm:spPr/>
      <dgm:t>
        <a:bodyPr/>
        <a:lstStyle/>
        <a:p>
          <a:endParaRPr lang="es-PE"/>
        </a:p>
      </dgm:t>
    </dgm:pt>
    <dgm:pt modelId="{8146205C-D8CE-4461-9DC8-AC2F651292C8}" type="sibTrans" cxnId="{FEEE1822-3477-435E-9835-39F409614C13}">
      <dgm:prSet/>
      <dgm:spPr/>
      <dgm:t>
        <a:bodyPr/>
        <a:lstStyle/>
        <a:p>
          <a:endParaRPr lang="es-PE"/>
        </a:p>
      </dgm:t>
    </dgm:pt>
    <dgm:pt modelId="{F0152343-7151-422F-90EF-42A585D4E774}" type="asst">
      <dgm:prSet phldrT="[Texto]" custT="1"/>
      <dgm:spPr>
        <a:noFill/>
        <a:ln w="28575">
          <a:solidFill>
            <a:srgbClr val="92D050"/>
          </a:solidFill>
          <a:prstDash val="solid"/>
        </a:ln>
      </dgm:spPr>
      <dgm:t>
        <a:bodyPr/>
        <a:lstStyle/>
        <a:p>
          <a:r>
            <a:rPr lang="es-PE" sz="1600" b="0" dirty="0" smtClean="0">
              <a:solidFill>
                <a:schemeClr val="bg2">
                  <a:lumMod val="25000"/>
                </a:schemeClr>
              </a:solidFill>
            </a:rPr>
            <a:t>La ley no precisa que quien cometa este delito debe tener una calidad especial</a:t>
          </a:r>
          <a:endParaRPr lang="es-PE" sz="1600" b="0" dirty="0">
            <a:solidFill>
              <a:schemeClr val="bg2">
                <a:lumMod val="25000"/>
              </a:schemeClr>
            </a:solidFill>
          </a:endParaRPr>
        </a:p>
      </dgm:t>
    </dgm:pt>
    <dgm:pt modelId="{4ADC8395-6316-4987-9AED-0C052AE48EC5}" type="parTrans" cxnId="{E7BC5A7A-0DBB-458E-BDCF-7FCEE5FD1EFD}">
      <dgm:prSet/>
      <dgm:spPr>
        <a:ln w="28575">
          <a:solidFill>
            <a:srgbClr val="92D050"/>
          </a:solidFill>
          <a:prstDash val="solid"/>
        </a:ln>
      </dgm:spPr>
      <dgm:t>
        <a:bodyPr/>
        <a:lstStyle/>
        <a:p>
          <a:endParaRPr lang="es-PE"/>
        </a:p>
      </dgm:t>
    </dgm:pt>
    <dgm:pt modelId="{75AC78DB-8545-4925-BF45-07CB4A1EBE4C}" type="sibTrans" cxnId="{E7BC5A7A-0DBB-458E-BDCF-7FCEE5FD1EFD}">
      <dgm:prSet/>
      <dgm:spPr/>
      <dgm:t>
        <a:bodyPr/>
        <a:lstStyle/>
        <a:p>
          <a:endParaRPr lang="es-PE"/>
        </a:p>
      </dgm:t>
    </dgm:pt>
    <dgm:pt modelId="{E50B81C3-78BF-495C-B69A-6C2EAFDBB6BA}">
      <dgm:prSet phldrT="[Texto]" custT="1"/>
      <dgm:spPr>
        <a:noFill/>
        <a:ln w="28575">
          <a:solidFill>
            <a:srgbClr val="92D050"/>
          </a:solidFill>
          <a:prstDash val="solid"/>
        </a:ln>
      </dgm:spPr>
      <dgm:t>
        <a:bodyPr/>
        <a:lstStyle/>
        <a:p>
          <a:r>
            <a:rPr lang="es-PE" sz="1600" b="0" dirty="0" smtClean="0">
              <a:solidFill>
                <a:schemeClr val="bg2">
                  <a:lumMod val="25000"/>
                </a:schemeClr>
              </a:solidFill>
            </a:rPr>
            <a:t>Cualquier persona natural</a:t>
          </a:r>
          <a:endParaRPr lang="es-PE" sz="1600" b="0" dirty="0"/>
        </a:p>
      </dgm:t>
    </dgm:pt>
    <dgm:pt modelId="{04163860-BFBA-489C-B8F0-840043E27E1F}" type="parTrans" cxnId="{831B21DB-9AEA-4065-8880-D994CD922BD5}">
      <dgm:prSet/>
      <dgm:spPr>
        <a:ln w="28575">
          <a:solidFill>
            <a:srgbClr val="92D050"/>
          </a:solidFill>
          <a:prstDash val="solid"/>
        </a:ln>
      </dgm:spPr>
      <dgm:t>
        <a:bodyPr/>
        <a:lstStyle/>
        <a:p>
          <a:endParaRPr lang="es-PE"/>
        </a:p>
      </dgm:t>
    </dgm:pt>
    <dgm:pt modelId="{67C66A92-8951-45E2-8B9F-276B4A56AEA2}" type="sibTrans" cxnId="{831B21DB-9AEA-4065-8880-D994CD922BD5}">
      <dgm:prSet/>
      <dgm:spPr/>
      <dgm:t>
        <a:bodyPr/>
        <a:lstStyle/>
        <a:p>
          <a:endParaRPr lang="es-PE"/>
        </a:p>
      </dgm:t>
    </dgm:pt>
    <dgm:pt modelId="{5E368969-0EC2-4A98-9C4E-A2EEC6934855}">
      <dgm:prSet phldrT="[Texto]" custT="1"/>
      <dgm:spPr>
        <a:noFill/>
        <a:ln w="28575">
          <a:solidFill>
            <a:srgbClr val="92D050"/>
          </a:solidFill>
          <a:prstDash val="solid"/>
        </a:ln>
      </dgm:spPr>
      <dgm:t>
        <a:bodyPr/>
        <a:lstStyle/>
        <a:p>
          <a:r>
            <a:rPr lang="es-PE" sz="1600" b="0" dirty="0" smtClean="0">
              <a:solidFill>
                <a:schemeClr val="bg2">
                  <a:lumMod val="25000"/>
                </a:schemeClr>
              </a:solidFill>
            </a:rPr>
            <a:t>Representante de una persona jurídica que tenga calidad de empleador</a:t>
          </a:r>
          <a:endParaRPr lang="es-PE" sz="1600" b="0" dirty="0"/>
        </a:p>
      </dgm:t>
    </dgm:pt>
    <dgm:pt modelId="{7B071165-648F-41EF-9339-69259D6A50BB}" type="parTrans" cxnId="{FE24304F-DE4D-486F-A430-A0E0A9DD182B}">
      <dgm:prSet/>
      <dgm:spPr>
        <a:ln w="28575">
          <a:solidFill>
            <a:srgbClr val="92D050"/>
          </a:solidFill>
          <a:prstDash val="solid"/>
        </a:ln>
      </dgm:spPr>
      <dgm:t>
        <a:bodyPr/>
        <a:lstStyle/>
        <a:p>
          <a:endParaRPr lang="es-PE"/>
        </a:p>
      </dgm:t>
    </dgm:pt>
    <dgm:pt modelId="{92624F83-24DC-4686-8D75-8F26FE53B062}" type="sibTrans" cxnId="{FE24304F-DE4D-486F-A430-A0E0A9DD182B}">
      <dgm:prSet/>
      <dgm:spPr/>
      <dgm:t>
        <a:bodyPr/>
        <a:lstStyle/>
        <a:p>
          <a:endParaRPr lang="es-PE"/>
        </a:p>
      </dgm:t>
    </dgm:pt>
    <dgm:pt modelId="{21230A67-723D-4241-89EB-B413F0297D40}">
      <dgm:prSet phldrT="[Texto]" custT="1"/>
      <dgm:spPr>
        <a:noFill/>
        <a:ln w="28575">
          <a:solidFill>
            <a:srgbClr val="92D050"/>
          </a:solidFill>
          <a:prstDash val="solid"/>
        </a:ln>
      </dgm:spPr>
      <dgm:t>
        <a:bodyPr/>
        <a:lstStyle/>
        <a:p>
          <a:r>
            <a:rPr lang="es-PE" sz="1600" b="0" dirty="0" smtClean="0">
              <a:solidFill>
                <a:schemeClr val="bg2">
                  <a:lumMod val="25000"/>
                </a:schemeClr>
              </a:solidFill>
            </a:rPr>
            <a:t>Tercero ajeno a la relación laboral</a:t>
          </a:r>
          <a:endParaRPr lang="es-PE" sz="1600" b="0" dirty="0"/>
        </a:p>
      </dgm:t>
    </dgm:pt>
    <dgm:pt modelId="{DDBAE66A-503A-4771-B9E1-299C5EB08743}" type="parTrans" cxnId="{5AC5C96F-4053-4A47-9666-0F2C75FD075A}">
      <dgm:prSet/>
      <dgm:spPr>
        <a:ln w="28575">
          <a:solidFill>
            <a:srgbClr val="92D050"/>
          </a:solidFill>
          <a:prstDash val="solid"/>
        </a:ln>
      </dgm:spPr>
      <dgm:t>
        <a:bodyPr/>
        <a:lstStyle/>
        <a:p>
          <a:endParaRPr lang="es-PE"/>
        </a:p>
      </dgm:t>
    </dgm:pt>
    <dgm:pt modelId="{051CD92D-DE42-450D-96FD-E4879ABD3AE3}" type="sibTrans" cxnId="{5AC5C96F-4053-4A47-9666-0F2C75FD075A}">
      <dgm:prSet/>
      <dgm:spPr/>
      <dgm:t>
        <a:bodyPr/>
        <a:lstStyle/>
        <a:p>
          <a:endParaRPr lang="es-PE"/>
        </a:p>
      </dgm:t>
    </dgm:pt>
    <dgm:pt modelId="{C9BC9229-BA0C-493D-9BE1-8151A00EF732}" type="pres">
      <dgm:prSet presAssocID="{99BC496B-45D9-420C-914B-024729EC91DE}" presName="hierChild1" presStyleCnt="0">
        <dgm:presLayoutVars>
          <dgm:orgChart val="1"/>
          <dgm:chPref val="1"/>
          <dgm:dir/>
          <dgm:animOne val="branch"/>
          <dgm:animLvl val="lvl"/>
          <dgm:resizeHandles/>
        </dgm:presLayoutVars>
      </dgm:prSet>
      <dgm:spPr/>
      <dgm:t>
        <a:bodyPr/>
        <a:lstStyle/>
        <a:p>
          <a:endParaRPr lang="es-PE"/>
        </a:p>
      </dgm:t>
    </dgm:pt>
    <dgm:pt modelId="{F493EB9E-959A-48C4-A5D4-7617C1F4C609}" type="pres">
      <dgm:prSet presAssocID="{4F55D802-68A5-4048-AFAF-986976B88CD3}" presName="hierRoot1" presStyleCnt="0">
        <dgm:presLayoutVars>
          <dgm:hierBranch val="init"/>
        </dgm:presLayoutVars>
      </dgm:prSet>
      <dgm:spPr/>
    </dgm:pt>
    <dgm:pt modelId="{26740A68-82C9-4A72-B8CF-9B7971D88D5F}" type="pres">
      <dgm:prSet presAssocID="{4F55D802-68A5-4048-AFAF-986976B88CD3}" presName="rootComposite1" presStyleCnt="0"/>
      <dgm:spPr/>
    </dgm:pt>
    <dgm:pt modelId="{73AB9C0A-2D4A-4D07-8DB3-44960B28851A}" type="pres">
      <dgm:prSet presAssocID="{4F55D802-68A5-4048-AFAF-986976B88CD3}" presName="rootText1" presStyleLbl="node0" presStyleIdx="0" presStyleCnt="1" custScaleY="96051">
        <dgm:presLayoutVars>
          <dgm:chPref val="3"/>
        </dgm:presLayoutVars>
      </dgm:prSet>
      <dgm:spPr/>
      <dgm:t>
        <a:bodyPr/>
        <a:lstStyle/>
        <a:p>
          <a:endParaRPr lang="es-PE"/>
        </a:p>
      </dgm:t>
    </dgm:pt>
    <dgm:pt modelId="{D78A99C3-D58E-462D-9E26-558B8FAD43CE}" type="pres">
      <dgm:prSet presAssocID="{4F55D802-68A5-4048-AFAF-986976B88CD3}" presName="rootConnector1" presStyleLbl="node1" presStyleIdx="0" presStyleCnt="0"/>
      <dgm:spPr/>
      <dgm:t>
        <a:bodyPr/>
        <a:lstStyle/>
        <a:p>
          <a:endParaRPr lang="es-PE"/>
        </a:p>
      </dgm:t>
    </dgm:pt>
    <dgm:pt modelId="{58F31EED-A774-4200-9B67-467B2B8B3B48}" type="pres">
      <dgm:prSet presAssocID="{4F55D802-68A5-4048-AFAF-986976B88CD3}" presName="hierChild2" presStyleCnt="0"/>
      <dgm:spPr/>
    </dgm:pt>
    <dgm:pt modelId="{22064926-7597-414F-A98F-978889C9F00F}" type="pres">
      <dgm:prSet presAssocID="{04163860-BFBA-489C-B8F0-840043E27E1F}" presName="Name37" presStyleLbl="parChTrans1D2" presStyleIdx="0" presStyleCnt="4"/>
      <dgm:spPr/>
      <dgm:t>
        <a:bodyPr/>
        <a:lstStyle/>
        <a:p>
          <a:endParaRPr lang="es-PE"/>
        </a:p>
      </dgm:t>
    </dgm:pt>
    <dgm:pt modelId="{4F45F0BF-EEEC-4AD5-AC09-76C3305D2FD3}" type="pres">
      <dgm:prSet presAssocID="{E50B81C3-78BF-495C-B69A-6C2EAFDBB6BA}" presName="hierRoot2" presStyleCnt="0">
        <dgm:presLayoutVars>
          <dgm:hierBranch val="init"/>
        </dgm:presLayoutVars>
      </dgm:prSet>
      <dgm:spPr/>
    </dgm:pt>
    <dgm:pt modelId="{04C27C1D-259D-4BEE-9058-B7C8F05C7AEA}" type="pres">
      <dgm:prSet presAssocID="{E50B81C3-78BF-495C-B69A-6C2EAFDBB6BA}" presName="rootComposite" presStyleCnt="0"/>
      <dgm:spPr/>
    </dgm:pt>
    <dgm:pt modelId="{9FE17147-AFD3-4078-AD90-A0CF1938E3FD}" type="pres">
      <dgm:prSet presAssocID="{E50B81C3-78BF-495C-B69A-6C2EAFDBB6BA}" presName="rootText" presStyleLbl="node2" presStyleIdx="0" presStyleCnt="3" custLinFactNeighborX="-23" custLinFactNeighborY="28350">
        <dgm:presLayoutVars>
          <dgm:chPref val="3"/>
        </dgm:presLayoutVars>
      </dgm:prSet>
      <dgm:spPr/>
      <dgm:t>
        <a:bodyPr/>
        <a:lstStyle/>
        <a:p>
          <a:endParaRPr lang="es-PE"/>
        </a:p>
      </dgm:t>
    </dgm:pt>
    <dgm:pt modelId="{3A8225A5-DA10-4EB2-9C20-69334D184D85}" type="pres">
      <dgm:prSet presAssocID="{E50B81C3-78BF-495C-B69A-6C2EAFDBB6BA}" presName="rootConnector" presStyleLbl="node2" presStyleIdx="0" presStyleCnt="3"/>
      <dgm:spPr/>
      <dgm:t>
        <a:bodyPr/>
        <a:lstStyle/>
        <a:p>
          <a:endParaRPr lang="es-PE"/>
        </a:p>
      </dgm:t>
    </dgm:pt>
    <dgm:pt modelId="{D87C71A1-4DF4-48AA-8304-FB2F376455E9}" type="pres">
      <dgm:prSet presAssocID="{E50B81C3-78BF-495C-B69A-6C2EAFDBB6BA}" presName="hierChild4" presStyleCnt="0"/>
      <dgm:spPr/>
    </dgm:pt>
    <dgm:pt modelId="{A3A8F457-CFBE-4AF5-A45A-DDC57D239218}" type="pres">
      <dgm:prSet presAssocID="{E50B81C3-78BF-495C-B69A-6C2EAFDBB6BA}" presName="hierChild5" presStyleCnt="0"/>
      <dgm:spPr/>
    </dgm:pt>
    <dgm:pt modelId="{81CCE747-DB8D-49D8-B82D-73DF4B396A68}" type="pres">
      <dgm:prSet presAssocID="{7B071165-648F-41EF-9339-69259D6A50BB}" presName="Name37" presStyleLbl="parChTrans1D2" presStyleIdx="1" presStyleCnt="4"/>
      <dgm:spPr/>
      <dgm:t>
        <a:bodyPr/>
        <a:lstStyle/>
        <a:p>
          <a:endParaRPr lang="es-PE"/>
        </a:p>
      </dgm:t>
    </dgm:pt>
    <dgm:pt modelId="{C1D1333C-FB92-4D12-ABCE-E4E8674F42F8}" type="pres">
      <dgm:prSet presAssocID="{5E368969-0EC2-4A98-9C4E-A2EEC6934855}" presName="hierRoot2" presStyleCnt="0">
        <dgm:presLayoutVars>
          <dgm:hierBranch val="init"/>
        </dgm:presLayoutVars>
      </dgm:prSet>
      <dgm:spPr/>
    </dgm:pt>
    <dgm:pt modelId="{F6D85F94-3E0E-46A2-8646-1BECBEDE8A67}" type="pres">
      <dgm:prSet presAssocID="{5E368969-0EC2-4A98-9C4E-A2EEC6934855}" presName="rootComposite" presStyleCnt="0"/>
      <dgm:spPr/>
    </dgm:pt>
    <dgm:pt modelId="{52FA2744-EC6F-4039-ABA3-90706C80D206}" type="pres">
      <dgm:prSet presAssocID="{5E368969-0EC2-4A98-9C4E-A2EEC6934855}" presName="rootText" presStyleLbl="node2" presStyleIdx="1" presStyleCnt="3" custLinFactNeighborX="-673" custLinFactNeighborY="28350">
        <dgm:presLayoutVars>
          <dgm:chPref val="3"/>
        </dgm:presLayoutVars>
      </dgm:prSet>
      <dgm:spPr/>
      <dgm:t>
        <a:bodyPr/>
        <a:lstStyle/>
        <a:p>
          <a:endParaRPr lang="es-PE"/>
        </a:p>
      </dgm:t>
    </dgm:pt>
    <dgm:pt modelId="{4B71BD4A-09DD-4CD0-A821-F84D6136D62C}" type="pres">
      <dgm:prSet presAssocID="{5E368969-0EC2-4A98-9C4E-A2EEC6934855}" presName="rootConnector" presStyleLbl="node2" presStyleIdx="1" presStyleCnt="3"/>
      <dgm:spPr/>
      <dgm:t>
        <a:bodyPr/>
        <a:lstStyle/>
        <a:p>
          <a:endParaRPr lang="es-PE"/>
        </a:p>
      </dgm:t>
    </dgm:pt>
    <dgm:pt modelId="{98FD2203-80C7-443B-AB63-7F415E49FEB2}" type="pres">
      <dgm:prSet presAssocID="{5E368969-0EC2-4A98-9C4E-A2EEC6934855}" presName="hierChild4" presStyleCnt="0"/>
      <dgm:spPr/>
    </dgm:pt>
    <dgm:pt modelId="{84A9A1BD-1F72-4BB3-A9AB-41B6E4D2E0F5}" type="pres">
      <dgm:prSet presAssocID="{5E368969-0EC2-4A98-9C4E-A2EEC6934855}" presName="hierChild5" presStyleCnt="0"/>
      <dgm:spPr/>
    </dgm:pt>
    <dgm:pt modelId="{2BE2FC2E-9DB3-4377-B7DC-7BDBA2DBABF2}" type="pres">
      <dgm:prSet presAssocID="{DDBAE66A-503A-4771-B9E1-299C5EB08743}" presName="Name37" presStyleLbl="parChTrans1D2" presStyleIdx="2" presStyleCnt="4"/>
      <dgm:spPr/>
      <dgm:t>
        <a:bodyPr/>
        <a:lstStyle/>
        <a:p>
          <a:endParaRPr lang="es-PE"/>
        </a:p>
      </dgm:t>
    </dgm:pt>
    <dgm:pt modelId="{A142F4EA-0979-4278-89C7-60138E0B5773}" type="pres">
      <dgm:prSet presAssocID="{21230A67-723D-4241-89EB-B413F0297D40}" presName="hierRoot2" presStyleCnt="0">
        <dgm:presLayoutVars>
          <dgm:hierBranch val="init"/>
        </dgm:presLayoutVars>
      </dgm:prSet>
      <dgm:spPr/>
    </dgm:pt>
    <dgm:pt modelId="{60809C1D-CB80-4281-88A4-819AFCDA5AC1}" type="pres">
      <dgm:prSet presAssocID="{21230A67-723D-4241-89EB-B413F0297D40}" presName="rootComposite" presStyleCnt="0"/>
      <dgm:spPr/>
    </dgm:pt>
    <dgm:pt modelId="{B864D957-A4AD-4D7D-9A43-0EBEE115B557}" type="pres">
      <dgm:prSet presAssocID="{21230A67-723D-4241-89EB-B413F0297D40}" presName="rootText" presStyleLbl="node2" presStyleIdx="2" presStyleCnt="3" custLinFactNeighborX="1843" custLinFactNeighborY="28350">
        <dgm:presLayoutVars>
          <dgm:chPref val="3"/>
        </dgm:presLayoutVars>
      </dgm:prSet>
      <dgm:spPr/>
      <dgm:t>
        <a:bodyPr/>
        <a:lstStyle/>
        <a:p>
          <a:endParaRPr lang="es-PE"/>
        </a:p>
      </dgm:t>
    </dgm:pt>
    <dgm:pt modelId="{B45288B4-85BD-46F0-8A7F-D751B4FD1907}" type="pres">
      <dgm:prSet presAssocID="{21230A67-723D-4241-89EB-B413F0297D40}" presName="rootConnector" presStyleLbl="node2" presStyleIdx="2" presStyleCnt="3"/>
      <dgm:spPr/>
      <dgm:t>
        <a:bodyPr/>
        <a:lstStyle/>
        <a:p>
          <a:endParaRPr lang="es-PE"/>
        </a:p>
      </dgm:t>
    </dgm:pt>
    <dgm:pt modelId="{8D66C2B4-E2DC-4385-9068-9ACB2537E555}" type="pres">
      <dgm:prSet presAssocID="{21230A67-723D-4241-89EB-B413F0297D40}" presName="hierChild4" presStyleCnt="0"/>
      <dgm:spPr/>
    </dgm:pt>
    <dgm:pt modelId="{5BC69E8B-4FB8-47DA-A127-8AEAB1E194B7}" type="pres">
      <dgm:prSet presAssocID="{21230A67-723D-4241-89EB-B413F0297D40}" presName="hierChild5" presStyleCnt="0"/>
      <dgm:spPr/>
    </dgm:pt>
    <dgm:pt modelId="{5A98DA13-15B6-49EB-8BEE-8DB2C592CE72}" type="pres">
      <dgm:prSet presAssocID="{4F55D802-68A5-4048-AFAF-986976B88CD3}" presName="hierChild3" presStyleCnt="0"/>
      <dgm:spPr/>
    </dgm:pt>
    <dgm:pt modelId="{0FFA714A-ECB4-4DCB-ABD9-6629DAD0505E}" type="pres">
      <dgm:prSet presAssocID="{4ADC8395-6316-4987-9AED-0C052AE48EC5}" presName="Name111" presStyleLbl="parChTrans1D2" presStyleIdx="3" presStyleCnt="4"/>
      <dgm:spPr/>
      <dgm:t>
        <a:bodyPr/>
        <a:lstStyle/>
        <a:p>
          <a:endParaRPr lang="es-PE"/>
        </a:p>
      </dgm:t>
    </dgm:pt>
    <dgm:pt modelId="{4AE387A6-6831-4C0F-B3F8-6F521D6C00FE}" type="pres">
      <dgm:prSet presAssocID="{F0152343-7151-422F-90EF-42A585D4E774}" presName="hierRoot3" presStyleCnt="0">
        <dgm:presLayoutVars>
          <dgm:hierBranch val="init"/>
        </dgm:presLayoutVars>
      </dgm:prSet>
      <dgm:spPr/>
    </dgm:pt>
    <dgm:pt modelId="{8DF0A86E-A3D5-40CA-82E5-59C9DC1C9584}" type="pres">
      <dgm:prSet presAssocID="{F0152343-7151-422F-90EF-42A585D4E774}" presName="rootComposite3" presStyleCnt="0"/>
      <dgm:spPr/>
    </dgm:pt>
    <dgm:pt modelId="{1FB1E67C-FC5F-4BEA-80E3-C368D49B1661}" type="pres">
      <dgm:prSet presAssocID="{F0152343-7151-422F-90EF-42A585D4E774}" presName="rootText3" presStyleLbl="asst1" presStyleIdx="0" presStyleCnt="1" custScaleX="126033">
        <dgm:presLayoutVars>
          <dgm:chPref val="3"/>
        </dgm:presLayoutVars>
      </dgm:prSet>
      <dgm:spPr/>
      <dgm:t>
        <a:bodyPr/>
        <a:lstStyle/>
        <a:p>
          <a:endParaRPr lang="es-PE"/>
        </a:p>
      </dgm:t>
    </dgm:pt>
    <dgm:pt modelId="{A9DC6019-6EB3-449E-927C-0C9883A84B89}" type="pres">
      <dgm:prSet presAssocID="{F0152343-7151-422F-90EF-42A585D4E774}" presName="rootConnector3" presStyleLbl="asst1" presStyleIdx="0" presStyleCnt="1"/>
      <dgm:spPr/>
      <dgm:t>
        <a:bodyPr/>
        <a:lstStyle/>
        <a:p>
          <a:endParaRPr lang="es-PE"/>
        </a:p>
      </dgm:t>
    </dgm:pt>
    <dgm:pt modelId="{0FFCDA9E-1055-42DD-B7C2-6F5D84957F63}" type="pres">
      <dgm:prSet presAssocID="{F0152343-7151-422F-90EF-42A585D4E774}" presName="hierChild6" presStyleCnt="0"/>
      <dgm:spPr/>
    </dgm:pt>
    <dgm:pt modelId="{B4B5B0A1-773F-42F3-9698-C434B1C3BE44}" type="pres">
      <dgm:prSet presAssocID="{F0152343-7151-422F-90EF-42A585D4E774}" presName="hierChild7" presStyleCnt="0"/>
      <dgm:spPr/>
    </dgm:pt>
  </dgm:ptLst>
  <dgm:cxnLst>
    <dgm:cxn modelId="{5AC5C96F-4053-4A47-9666-0F2C75FD075A}" srcId="{4F55D802-68A5-4048-AFAF-986976B88CD3}" destId="{21230A67-723D-4241-89EB-B413F0297D40}" srcOrd="3" destOrd="0" parTransId="{DDBAE66A-503A-4771-B9E1-299C5EB08743}" sibTransId="{051CD92D-DE42-450D-96FD-E4879ABD3AE3}"/>
    <dgm:cxn modelId="{7CA11FCC-AA06-4319-8581-9E8BD5BE597F}" type="presOf" srcId="{5E368969-0EC2-4A98-9C4E-A2EEC6934855}" destId="{52FA2744-EC6F-4039-ABA3-90706C80D206}" srcOrd="0" destOrd="0" presId="urn:microsoft.com/office/officeart/2005/8/layout/orgChart1"/>
    <dgm:cxn modelId="{D7774B15-ADE8-4A80-9844-A7ACCAD01581}" type="presOf" srcId="{04163860-BFBA-489C-B8F0-840043E27E1F}" destId="{22064926-7597-414F-A98F-978889C9F00F}" srcOrd="0" destOrd="0" presId="urn:microsoft.com/office/officeart/2005/8/layout/orgChart1"/>
    <dgm:cxn modelId="{4C2251F1-382E-4D5D-A571-9EABC15528D0}" type="presOf" srcId="{21230A67-723D-4241-89EB-B413F0297D40}" destId="{B45288B4-85BD-46F0-8A7F-D751B4FD1907}" srcOrd="1" destOrd="0" presId="urn:microsoft.com/office/officeart/2005/8/layout/orgChart1"/>
    <dgm:cxn modelId="{E7BC5A7A-0DBB-458E-BDCF-7FCEE5FD1EFD}" srcId="{4F55D802-68A5-4048-AFAF-986976B88CD3}" destId="{F0152343-7151-422F-90EF-42A585D4E774}" srcOrd="0" destOrd="0" parTransId="{4ADC8395-6316-4987-9AED-0C052AE48EC5}" sibTransId="{75AC78DB-8545-4925-BF45-07CB4A1EBE4C}"/>
    <dgm:cxn modelId="{FE24304F-DE4D-486F-A430-A0E0A9DD182B}" srcId="{4F55D802-68A5-4048-AFAF-986976B88CD3}" destId="{5E368969-0EC2-4A98-9C4E-A2EEC6934855}" srcOrd="2" destOrd="0" parTransId="{7B071165-648F-41EF-9339-69259D6A50BB}" sibTransId="{92624F83-24DC-4686-8D75-8F26FE53B062}"/>
    <dgm:cxn modelId="{F180BCA9-0245-477D-AB23-15D502997015}" type="presOf" srcId="{E50B81C3-78BF-495C-B69A-6C2EAFDBB6BA}" destId="{9FE17147-AFD3-4078-AD90-A0CF1938E3FD}" srcOrd="0" destOrd="0" presId="urn:microsoft.com/office/officeart/2005/8/layout/orgChart1"/>
    <dgm:cxn modelId="{4898AE45-A20C-4A07-8EC5-88DF22241EEA}" type="presOf" srcId="{DDBAE66A-503A-4771-B9E1-299C5EB08743}" destId="{2BE2FC2E-9DB3-4377-B7DC-7BDBA2DBABF2}" srcOrd="0" destOrd="0" presId="urn:microsoft.com/office/officeart/2005/8/layout/orgChart1"/>
    <dgm:cxn modelId="{C655F610-813C-43B9-BA6B-F0C430CE0B12}" type="presOf" srcId="{4ADC8395-6316-4987-9AED-0C052AE48EC5}" destId="{0FFA714A-ECB4-4DCB-ABD9-6629DAD0505E}" srcOrd="0" destOrd="0" presId="urn:microsoft.com/office/officeart/2005/8/layout/orgChart1"/>
    <dgm:cxn modelId="{12A62FC8-2494-403F-85F4-926667CBFC93}" type="presOf" srcId="{7B071165-648F-41EF-9339-69259D6A50BB}" destId="{81CCE747-DB8D-49D8-B82D-73DF4B396A68}" srcOrd="0" destOrd="0" presId="urn:microsoft.com/office/officeart/2005/8/layout/orgChart1"/>
    <dgm:cxn modelId="{BA80717A-3408-4DBA-B2DE-225976B3327A}" type="presOf" srcId="{F0152343-7151-422F-90EF-42A585D4E774}" destId="{1FB1E67C-FC5F-4BEA-80E3-C368D49B1661}" srcOrd="0" destOrd="0" presId="urn:microsoft.com/office/officeart/2005/8/layout/orgChart1"/>
    <dgm:cxn modelId="{3185DFF7-D246-4ECC-8A2A-FB14EA201713}" type="presOf" srcId="{21230A67-723D-4241-89EB-B413F0297D40}" destId="{B864D957-A4AD-4D7D-9A43-0EBEE115B557}" srcOrd="0" destOrd="0" presId="urn:microsoft.com/office/officeart/2005/8/layout/orgChart1"/>
    <dgm:cxn modelId="{C1ACADC4-D21A-4313-9C8B-2C7FEBFEA101}" type="presOf" srcId="{4F55D802-68A5-4048-AFAF-986976B88CD3}" destId="{73AB9C0A-2D4A-4D07-8DB3-44960B28851A}" srcOrd="0" destOrd="0" presId="urn:microsoft.com/office/officeart/2005/8/layout/orgChart1"/>
    <dgm:cxn modelId="{831B21DB-9AEA-4065-8880-D994CD922BD5}" srcId="{4F55D802-68A5-4048-AFAF-986976B88CD3}" destId="{E50B81C3-78BF-495C-B69A-6C2EAFDBB6BA}" srcOrd="1" destOrd="0" parTransId="{04163860-BFBA-489C-B8F0-840043E27E1F}" sibTransId="{67C66A92-8951-45E2-8B9F-276B4A56AEA2}"/>
    <dgm:cxn modelId="{D610C85A-3FFC-46AD-91C8-768F3B8DE1AD}" type="presOf" srcId="{5E368969-0EC2-4A98-9C4E-A2EEC6934855}" destId="{4B71BD4A-09DD-4CD0-A821-F84D6136D62C}" srcOrd="1" destOrd="0" presId="urn:microsoft.com/office/officeart/2005/8/layout/orgChart1"/>
    <dgm:cxn modelId="{CF364B91-F37B-4637-BF94-9B611A249B97}" type="presOf" srcId="{E50B81C3-78BF-495C-B69A-6C2EAFDBB6BA}" destId="{3A8225A5-DA10-4EB2-9C20-69334D184D85}" srcOrd="1" destOrd="0" presId="urn:microsoft.com/office/officeart/2005/8/layout/orgChart1"/>
    <dgm:cxn modelId="{6906A410-4FBF-493E-8E9D-51F73BC2F01F}" type="presOf" srcId="{4F55D802-68A5-4048-AFAF-986976B88CD3}" destId="{D78A99C3-D58E-462D-9E26-558B8FAD43CE}" srcOrd="1" destOrd="0" presId="urn:microsoft.com/office/officeart/2005/8/layout/orgChart1"/>
    <dgm:cxn modelId="{67C1E265-E9EE-4F9C-B50D-BADED3D65F08}" type="presOf" srcId="{F0152343-7151-422F-90EF-42A585D4E774}" destId="{A9DC6019-6EB3-449E-927C-0C9883A84B89}" srcOrd="1" destOrd="0" presId="urn:microsoft.com/office/officeart/2005/8/layout/orgChart1"/>
    <dgm:cxn modelId="{E38CD2E8-6C92-4E50-8801-AF60D241E369}" type="presOf" srcId="{99BC496B-45D9-420C-914B-024729EC91DE}" destId="{C9BC9229-BA0C-493D-9BE1-8151A00EF732}" srcOrd="0" destOrd="0" presId="urn:microsoft.com/office/officeart/2005/8/layout/orgChart1"/>
    <dgm:cxn modelId="{FEEE1822-3477-435E-9835-39F409614C13}" srcId="{99BC496B-45D9-420C-914B-024729EC91DE}" destId="{4F55D802-68A5-4048-AFAF-986976B88CD3}" srcOrd="0" destOrd="0" parTransId="{52F6BA2E-F7CD-4974-AB9C-5126CC4B950E}" sibTransId="{8146205C-D8CE-4461-9DC8-AC2F651292C8}"/>
    <dgm:cxn modelId="{316BEC11-5BEC-41E7-8226-F084B671E753}" type="presParOf" srcId="{C9BC9229-BA0C-493D-9BE1-8151A00EF732}" destId="{F493EB9E-959A-48C4-A5D4-7617C1F4C609}" srcOrd="0" destOrd="0" presId="urn:microsoft.com/office/officeart/2005/8/layout/orgChart1"/>
    <dgm:cxn modelId="{EEDE3548-2F03-458D-BD98-A443F8E7E1B9}" type="presParOf" srcId="{F493EB9E-959A-48C4-A5D4-7617C1F4C609}" destId="{26740A68-82C9-4A72-B8CF-9B7971D88D5F}" srcOrd="0" destOrd="0" presId="urn:microsoft.com/office/officeart/2005/8/layout/orgChart1"/>
    <dgm:cxn modelId="{475E7869-B9B0-4F82-BD16-5E6A299BCFC2}" type="presParOf" srcId="{26740A68-82C9-4A72-B8CF-9B7971D88D5F}" destId="{73AB9C0A-2D4A-4D07-8DB3-44960B28851A}" srcOrd="0" destOrd="0" presId="urn:microsoft.com/office/officeart/2005/8/layout/orgChart1"/>
    <dgm:cxn modelId="{10AF1813-CBDE-4CE5-BE55-C8E3EE2BE08D}" type="presParOf" srcId="{26740A68-82C9-4A72-B8CF-9B7971D88D5F}" destId="{D78A99C3-D58E-462D-9E26-558B8FAD43CE}" srcOrd="1" destOrd="0" presId="urn:microsoft.com/office/officeart/2005/8/layout/orgChart1"/>
    <dgm:cxn modelId="{0A1D4F62-5815-480C-977B-03B0529EA9FE}" type="presParOf" srcId="{F493EB9E-959A-48C4-A5D4-7617C1F4C609}" destId="{58F31EED-A774-4200-9B67-467B2B8B3B48}" srcOrd="1" destOrd="0" presId="urn:microsoft.com/office/officeart/2005/8/layout/orgChart1"/>
    <dgm:cxn modelId="{5EE81F6E-31E7-4874-ACC8-B7307A4A823A}" type="presParOf" srcId="{58F31EED-A774-4200-9B67-467B2B8B3B48}" destId="{22064926-7597-414F-A98F-978889C9F00F}" srcOrd="0" destOrd="0" presId="urn:microsoft.com/office/officeart/2005/8/layout/orgChart1"/>
    <dgm:cxn modelId="{CED7C53C-FE89-4A7B-89DC-C681906DBE2F}" type="presParOf" srcId="{58F31EED-A774-4200-9B67-467B2B8B3B48}" destId="{4F45F0BF-EEEC-4AD5-AC09-76C3305D2FD3}" srcOrd="1" destOrd="0" presId="urn:microsoft.com/office/officeart/2005/8/layout/orgChart1"/>
    <dgm:cxn modelId="{3904268F-437F-4487-B04C-C3BF63E23CC6}" type="presParOf" srcId="{4F45F0BF-EEEC-4AD5-AC09-76C3305D2FD3}" destId="{04C27C1D-259D-4BEE-9058-B7C8F05C7AEA}" srcOrd="0" destOrd="0" presId="urn:microsoft.com/office/officeart/2005/8/layout/orgChart1"/>
    <dgm:cxn modelId="{3FE90247-98E9-49B6-B4F7-BC713C79A49C}" type="presParOf" srcId="{04C27C1D-259D-4BEE-9058-B7C8F05C7AEA}" destId="{9FE17147-AFD3-4078-AD90-A0CF1938E3FD}" srcOrd="0" destOrd="0" presId="urn:microsoft.com/office/officeart/2005/8/layout/orgChart1"/>
    <dgm:cxn modelId="{CF4F1ED6-AC58-4440-A7EA-7B26BD46A0CA}" type="presParOf" srcId="{04C27C1D-259D-4BEE-9058-B7C8F05C7AEA}" destId="{3A8225A5-DA10-4EB2-9C20-69334D184D85}" srcOrd="1" destOrd="0" presId="urn:microsoft.com/office/officeart/2005/8/layout/orgChart1"/>
    <dgm:cxn modelId="{21CDE7C8-4C0F-42D7-9AE3-769D4F8828F6}" type="presParOf" srcId="{4F45F0BF-EEEC-4AD5-AC09-76C3305D2FD3}" destId="{D87C71A1-4DF4-48AA-8304-FB2F376455E9}" srcOrd="1" destOrd="0" presId="urn:microsoft.com/office/officeart/2005/8/layout/orgChart1"/>
    <dgm:cxn modelId="{C5DE779E-DD34-4E07-AEAD-9F26DBC5696E}" type="presParOf" srcId="{4F45F0BF-EEEC-4AD5-AC09-76C3305D2FD3}" destId="{A3A8F457-CFBE-4AF5-A45A-DDC57D239218}" srcOrd="2" destOrd="0" presId="urn:microsoft.com/office/officeart/2005/8/layout/orgChart1"/>
    <dgm:cxn modelId="{E00F7BD6-1AB3-484E-AB37-A7E735EDD10B}" type="presParOf" srcId="{58F31EED-A774-4200-9B67-467B2B8B3B48}" destId="{81CCE747-DB8D-49D8-B82D-73DF4B396A68}" srcOrd="2" destOrd="0" presId="urn:microsoft.com/office/officeart/2005/8/layout/orgChart1"/>
    <dgm:cxn modelId="{45DB73C3-7D9A-43D7-8219-30D1E342F560}" type="presParOf" srcId="{58F31EED-A774-4200-9B67-467B2B8B3B48}" destId="{C1D1333C-FB92-4D12-ABCE-E4E8674F42F8}" srcOrd="3" destOrd="0" presId="urn:microsoft.com/office/officeart/2005/8/layout/orgChart1"/>
    <dgm:cxn modelId="{E0037371-98CC-4103-8D0A-5C7EAFA08833}" type="presParOf" srcId="{C1D1333C-FB92-4D12-ABCE-E4E8674F42F8}" destId="{F6D85F94-3E0E-46A2-8646-1BECBEDE8A67}" srcOrd="0" destOrd="0" presId="urn:microsoft.com/office/officeart/2005/8/layout/orgChart1"/>
    <dgm:cxn modelId="{48A933AF-F7DF-4E37-B676-7F57ABC9E027}" type="presParOf" srcId="{F6D85F94-3E0E-46A2-8646-1BECBEDE8A67}" destId="{52FA2744-EC6F-4039-ABA3-90706C80D206}" srcOrd="0" destOrd="0" presId="urn:microsoft.com/office/officeart/2005/8/layout/orgChart1"/>
    <dgm:cxn modelId="{C8A22C58-4B82-482A-82B2-46AAB42B6497}" type="presParOf" srcId="{F6D85F94-3E0E-46A2-8646-1BECBEDE8A67}" destId="{4B71BD4A-09DD-4CD0-A821-F84D6136D62C}" srcOrd="1" destOrd="0" presId="urn:microsoft.com/office/officeart/2005/8/layout/orgChart1"/>
    <dgm:cxn modelId="{9C45E230-5112-497C-8E85-3DDFAB5B127F}" type="presParOf" srcId="{C1D1333C-FB92-4D12-ABCE-E4E8674F42F8}" destId="{98FD2203-80C7-443B-AB63-7F415E49FEB2}" srcOrd="1" destOrd="0" presId="urn:microsoft.com/office/officeart/2005/8/layout/orgChart1"/>
    <dgm:cxn modelId="{12C6FCC2-7E3F-4FFB-846B-4EA122B186DE}" type="presParOf" srcId="{C1D1333C-FB92-4D12-ABCE-E4E8674F42F8}" destId="{84A9A1BD-1F72-4BB3-A9AB-41B6E4D2E0F5}" srcOrd="2" destOrd="0" presId="urn:microsoft.com/office/officeart/2005/8/layout/orgChart1"/>
    <dgm:cxn modelId="{256F25BB-87E1-4C2C-9760-6C1EAB9A9CB1}" type="presParOf" srcId="{58F31EED-A774-4200-9B67-467B2B8B3B48}" destId="{2BE2FC2E-9DB3-4377-B7DC-7BDBA2DBABF2}" srcOrd="4" destOrd="0" presId="urn:microsoft.com/office/officeart/2005/8/layout/orgChart1"/>
    <dgm:cxn modelId="{7D803F5A-EC81-4939-AEFE-33D45303BE0C}" type="presParOf" srcId="{58F31EED-A774-4200-9B67-467B2B8B3B48}" destId="{A142F4EA-0979-4278-89C7-60138E0B5773}" srcOrd="5" destOrd="0" presId="urn:microsoft.com/office/officeart/2005/8/layout/orgChart1"/>
    <dgm:cxn modelId="{B839324F-2B78-4F6D-AE3C-3ABAB8C275C2}" type="presParOf" srcId="{A142F4EA-0979-4278-89C7-60138E0B5773}" destId="{60809C1D-CB80-4281-88A4-819AFCDA5AC1}" srcOrd="0" destOrd="0" presId="urn:microsoft.com/office/officeart/2005/8/layout/orgChart1"/>
    <dgm:cxn modelId="{5B86372A-B4BB-40E4-9E89-C89020A92CCA}" type="presParOf" srcId="{60809C1D-CB80-4281-88A4-819AFCDA5AC1}" destId="{B864D957-A4AD-4D7D-9A43-0EBEE115B557}" srcOrd="0" destOrd="0" presId="urn:microsoft.com/office/officeart/2005/8/layout/orgChart1"/>
    <dgm:cxn modelId="{7FBB2D3A-7BD9-4B1E-979D-6E0C1B6F130D}" type="presParOf" srcId="{60809C1D-CB80-4281-88A4-819AFCDA5AC1}" destId="{B45288B4-85BD-46F0-8A7F-D751B4FD1907}" srcOrd="1" destOrd="0" presId="urn:microsoft.com/office/officeart/2005/8/layout/orgChart1"/>
    <dgm:cxn modelId="{935B6F98-1BE3-4F37-BBDD-DFA58AA555BC}" type="presParOf" srcId="{A142F4EA-0979-4278-89C7-60138E0B5773}" destId="{8D66C2B4-E2DC-4385-9068-9ACB2537E555}" srcOrd="1" destOrd="0" presId="urn:microsoft.com/office/officeart/2005/8/layout/orgChart1"/>
    <dgm:cxn modelId="{FBEEFB06-1B2E-41CE-9983-E2B7C74EB462}" type="presParOf" srcId="{A142F4EA-0979-4278-89C7-60138E0B5773}" destId="{5BC69E8B-4FB8-47DA-A127-8AEAB1E194B7}" srcOrd="2" destOrd="0" presId="urn:microsoft.com/office/officeart/2005/8/layout/orgChart1"/>
    <dgm:cxn modelId="{95AF6A65-5426-4934-A4DF-888ED5AFD72B}" type="presParOf" srcId="{F493EB9E-959A-48C4-A5D4-7617C1F4C609}" destId="{5A98DA13-15B6-49EB-8BEE-8DB2C592CE72}" srcOrd="2" destOrd="0" presId="urn:microsoft.com/office/officeart/2005/8/layout/orgChart1"/>
    <dgm:cxn modelId="{DAEA66BB-FAFF-4394-BD92-F25E5374F8F0}" type="presParOf" srcId="{5A98DA13-15B6-49EB-8BEE-8DB2C592CE72}" destId="{0FFA714A-ECB4-4DCB-ABD9-6629DAD0505E}" srcOrd="0" destOrd="0" presId="urn:microsoft.com/office/officeart/2005/8/layout/orgChart1"/>
    <dgm:cxn modelId="{E2BFA1CE-82F1-4EA7-987B-477F4B777CC3}" type="presParOf" srcId="{5A98DA13-15B6-49EB-8BEE-8DB2C592CE72}" destId="{4AE387A6-6831-4C0F-B3F8-6F521D6C00FE}" srcOrd="1" destOrd="0" presId="urn:microsoft.com/office/officeart/2005/8/layout/orgChart1"/>
    <dgm:cxn modelId="{E8616535-2B3A-4676-A3A7-71EF6BB64463}" type="presParOf" srcId="{4AE387A6-6831-4C0F-B3F8-6F521D6C00FE}" destId="{8DF0A86E-A3D5-40CA-82E5-59C9DC1C9584}" srcOrd="0" destOrd="0" presId="urn:microsoft.com/office/officeart/2005/8/layout/orgChart1"/>
    <dgm:cxn modelId="{3ED240A7-D3EB-4610-9878-AD7DECC1A927}" type="presParOf" srcId="{8DF0A86E-A3D5-40CA-82E5-59C9DC1C9584}" destId="{1FB1E67C-FC5F-4BEA-80E3-C368D49B1661}" srcOrd="0" destOrd="0" presId="urn:microsoft.com/office/officeart/2005/8/layout/orgChart1"/>
    <dgm:cxn modelId="{8F2D22C0-CFFF-43D9-A490-813B5F98E04A}" type="presParOf" srcId="{8DF0A86E-A3D5-40CA-82E5-59C9DC1C9584}" destId="{A9DC6019-6EB3-449E-927C-0C9883A84B89}" srcOrd="1" destOrd="0" presId="urn:microsoft.com/office/officeart/2005/8/layout/orgChart1"/>
    <dgm:cxn modelId="{464E8822-1FD6-4532-815B-20CA77848505}" type="presParOf" srcId="{4AE387A6-6831-4C0F-B3F8-6F521D6C00FE}" destId="{0FFCDA9E-1055-42DD-B7C2-6F5D84957F63}" srcOrd="1" destOrd="0" presId="urn:microsoft.com/office/officeart/2005/8/layout/orgChart1"/>
    <dgm:cxn modelId="{F1829ED3-21DC-45AC-AE81-7B91E008097F}" type="presParOf" srcId="{4AE387A6-6831-4C0F-B3F8-6F521D6C00FE}" destId="{B4B5B0A1-773F-42F3-9698-C434B1C3BE44}" srcOrd="2" destOrd="0" presId="urn:microsoft.com/office/officeart/2005/8/layout/orgChart1"/>
  </dgm:cxnLst>
  <dgm:bg/>
  <dgm:whole/>
</dgm:dataModel>
</file>

<file path=ppt/diagrams/data15.xml><?xml version="1.0" encoding="utf-8"?>
<dgm:dataModel xmlns:dgm="http://schemas.openxmlformats.org/drawingml/2006/diagram" xmlns:a="http://schemas.openxmlformats.org/drawingml/2006/main">
  <dgm:ptLst>
    <dgm:pt modelId="{CEB80C99-60F7-49FD-A1FE-8742AF9048C6}" type="doc">
      <dgm:prSet loTypeId="urn:microsoft.com/office/officeart/2005/8/layout/pyramid1" loCatId="pyramid" qsTypeId="urn:microsoft.com/office/officeart/2005/8/quickstyle/simple1" qsCatId="simple" csTypeId="urn:microsoft.com/office/officeart/2005/8/colors/accent1_2" csCatId="accent1" phldr="1"/>
      <dgm:spPr/>
    </dgm:pt>
    <dgm:pt modelId="{810C9A68-12EF-4859-B15E-A2FE250F1DD7}">
      <dgm:prSet phldrT="[Texto]" custT="1"/>
      <dgm:spPr>
        <a:noFill/>
        <a:ln w="28575">
          <a:solidFill>
            <a:srgbClr val="92D050"/>
          </a:solidFill>
          <a:prstDash val="solid"/>
        </a:ln>
      </dgm:spPr>
      <dgm:t>
        <a:bodyPr/>
        <a:lstStyle/>
        <a:p>
          <a:endParaRPr lang="es-PE" sz="2000" b="1" dirty="0" smtClean="0">
            <a:solidFill>
              <a:schemeClr val="bg2">
                <a:lumMod val="25000"/>
              </a:schemeClr>
            </a:solidFill>
          </a:endParaRPr>
        </a:p>
        <a:p>
          <a:endParaRPr lang="es-PE" sz="2000" b="1" dirty="0" smtClean="0">
            <a:solidFill>
              <a:schemeClr val="bg2">
                <a:lumMod val="25000"/>
              </a:schemeClr>
            </a:solidFill>
          </a:endParaRPr>
        </a:p>
        <a:p>
          <a:r>
            <a:rPr lang="es-PE" sz="2000" b="1" dirty="0" smtClean="0">
              <a:solidFill>
                <a:schemeClr val="bg2">
                  <a:lumMod val="25000"/>
                </a:schemeClr>
              </a:solidFill>
            </a:rPr>
            <a:t>SUJETO </a:t>
          </a:r>
        </a:p>
        <a:p>
          <a:r>
            <a:rPr lang="es-PE" sz="2000" b="1" dirty="0" smtClean="0">
              <a:solidFill>
                <a:schemeClr val="bg2">
                  <a:lumMod val="25000"/>
                </a:schemeClr>
              </a:solidFill>
            </a:rPr>
            <a:t>PASIVO</a:t>
          </a:r>
          <a:endParaRPr lang="es-PE" sz="2000" dirty="0"/>
        </a:p>
      </dgm:t>
    </dgm:pt>
    <dgm:pt modelId="{4B6105B8-7603-4DA1-9880-499B11856538}" type="parTrans" cxnId="{B34A223F-AD92-405D-B5E3-A3184B91E1BC}">
      <dgm:prSet/>
      <dgm:spPr/>
      <dgm:t>
        <a:bodyPr/>
        <a:lstStyle/>
        <a:p>
          <a:endParaRPr lang="es-PE"/>
        </a:p>
      </dgm:t>
    </dgm:pt>
    <dgm:pt modelId="{F7F34447-1DC7-46DE-B84D-68490E081EEE}" type="sibTrans" cxnId="{B34A223F-AD92-405D-B5E3-A3184B91E1BC}">
      <dgm:prSet/>
      <dgm:spPr/>
      <dgm:t>
        <a:bodyPr/>
        <a:lstStyle/>
        <a:p>
          <a:endParaRPr lang="es-PE"/>
        </a:p>
      </dgm:t>
    </dgm:pt>
    <dgm:pt modelId="{7F3A924E-46FD-4DE6-A4B3-0381B07F8C93}">
      <dgm:prSet phldrT="[Texto]" custT="1"/>
      <dgm:spPr>
        <a:noFill/>
        <a:ln w="28575">
          <a:solidFill>
            <a:srgbClr val="92D050"/>
          </a:solidFill>
          <a:prstDash val="solid"/>
        </a:ln>
      </dgm:spPr>
      <dgm:t>
        <a:bodyPr/>
        <a:lstStyle/>
        <a:p>
          <a:r>
            <a:rPr lang="es-PE" sz="1800" dirty="0" smtClean="0">
              <a:solidFill>
                <a:schemeClr val="bg2">
                  <a:lumMod val="25000"/>
                </a:schemeClr>
              </a:solidFill>
            </a:rPr>
            <a:t>Toda persona con capacidad de trabajar que es obligada a ello, sin importar si lo hace bajo relación de dependencia o en forma independiente</a:t>
          </a:r>
          <a:endParaRPr lang="es-PE" sz="1800" dirty="0"/>
        </a:p>
      </dgm:t>
    </dgm:pt>
    <dgm:pt modelId="{22885A99-48CF-4320-9E3F-A52FB7E6750A}" type="parTrans" cxnId="{60C67AB6-5DDA-448E-838F-3C3AB4E21D73}">
      <dgm:prSet/>
      <dgm:spPr/>
      <dgm:t>
        <a:bodyPr/>
        <a:lstStyle/>
        <a:p>
          <a:endParaRPr lang="es-PE"/>
        </a:p>
      </dgm:t>
    </dgm:pt>
    <dgm:pt modelId="{5737DCF4-AD91-46A1-B471-C29EB74B8C6B}" type="sibTrans" cxnId="{60C67AB6-5DDA-448E-838F-3C3AB4E21D73}">
      <dgm:prSet/>
      <dgm:spPr/>
      <dgm:t>
        <a:bodyPr/>
        <a:lstStyle/>
        <a:p>
          <a:endParaRPr lang="es-PE"/>
        </a:p>
      </dgm:t>
    </dgm:pt>
    <dgm:pt modelId="{9FF8D32F-4868-4413-BD11-476D4C39B374}" type="pres">
      <dgm:prSet presAssocID="{CEB80C99-60F7-49FD-A1FE-8742AF9048C6}" presName="Name0" presStyleCnt="0">
        <dgm:presLayoutVars>
          <dgm:dir/>
          <dgm:animLvl val="lvl"/>
          <dgm:resizeHandles val="exact"/>
        </dgm:presLayoutVars>
      </dgm:prSet>
      <dgm:spPr/>
    </dgm:pt>
    <dgm:pt modelId="{3990F83D-1BA3-4D52-9080-435C5C6DB658}" type="pres">
      <dgm:prSet presAssocID="{810C9A68-12EF-4859-B15E-A2FE250F1DD7}" presName="Name8" presStyleCnt="0"/>
      <dgm:spPr/>
    </dgm:pt>
    <dgm:pt modelId="{05AD5891-0B30-4216-BBD4-8442750EEC3E}" type="pres">
      <dgm:prSet presAssocID="{810C9A68-12EF-4859-B15E-A2FE250F1DD7}" presName="level" presStyleLbl="node1" presStyleIdx="0" presStyleCnt="2" custScaleX="97263" custLinFactNeighborX="-685">
        <dgm:presLayoutVars>
          <dgm:chMax val="1"/>
          <dgm:bulletEnabled val="1"/>
        </dgm:presLayoutVars>
      </dgm:prSet>
      <dgm:spPr/>
      <dgm:t>
        <a:bodyPr/>
        <a:lstStyle/>
        <a:p>
          <a:endParaRPr lang="es-PE"/>
        </a:p>
      </dgm:t>
    </dgm:pt>
    <dgm:pt modelId="{D7ED8C12-000F-4A62-953B-DA733130A644}" type="pres">
      <dgm:prSet presAssocID="{810C9A68-12EF-4859-B15E-A2FE250F1DD7}" presName="levelTx" presStyleLbl="revTx" presStyleIdx="0" presStyleCnt="0">
        <dgm:presLayoutVars>
          <dgm:chMax val="1"/>
          <dgm:bulletEnabled val="1"/>
        </dgm:presLayoutVars>
      </dgm:prSet>
      <dgm:spPr/>
      <dgm:t>
        <a:bodyPr/>
        <a:lstStyle/>
        <a:p>
          <a:endParaRPr lang="es-PE"/>
        </a:p>
      </dgm:t>
    </dgm:pt>
    <dgm:pt modelId="{2D33CA70-FE96-46E6-B21F-91132DEA79FF}" type="pres">
      <dgm:prSet presAssocID="{7F3A924E-46FD-4DE6-A4B3-0381B07F8C93}" presName="Name8" presStyleCnt="0"/>
      <dgm:spPr/>
    </dgm:pt>
    <dgm:pt modelId="{806B7F29-20E7-4F37-89F9-5EFC466B37E8}" type="pres">
      <dgm:prSet presAssocID="{7F3A924E-46FD-4DE6-A4B3-0381B07F8C93}" presName="level" presStyleLbl="node1" presStyleIdx="1" presStyleCnt="2" custScaleX="96876" custScaleY="75343" custLinFactNeighborX="-391" custLinFactNeighborY="0">
        <dgm:presLayoutVars>
          <dgm:chMax val="1"/>
          <dgm:bulletEnabled val="1"/>
        </dgm:presLayoutVars>
      </dgm:prSet>
      <dgm:spPr/>
      <dgm:t>
        <a:bodyPr/>
        <a:lstStyle/>
        <a:p>
          <a:endParaRPr lang="es-PE"/>
        </a:p>
      </dgm:t>
    </dgm:pt>
    <dgm:pt modelId="{4A983721-EC1C-42A9-A355-B51B7B12C8E4}" type="pres">
      <dgm:prSet presAssocID="{7F3A924E-46FD-4DE6-A4B3-0381B07F8C93}" presName="levelTx" presStyleLbl="revTx" presStyleIdx="0" presStyleCnt="0">
        <dgm:presLayoutVars>
          <dgm:chMax val="1"/>
          <dgm:bulletEnabled val="1"/>
        </dgm:presLayoutVars>
      </dgm:prSet>
      <dgm:spPr/>
      <dgm:t>
        <a:bodyPr/>
        <a:lstStyle/>
        <a:p>
          <a:endParaRPr lang="es-PE"/>
        </a:p>
      </dgm:t>
    </dgm:pt>
  </dgm:ptLst>
  <dgm:cxnLst>
    <dgm:cxn modelId="{60C67AB6-5DDA-448E-838F-3C3AB4E21D73}" srcId="{CEB80C99-60F7-49FD-A1FE-8742AF9048C6}" destId="{7F3A924E-46FD-4DE6-A4B3-0381B07F8C93}" srcOrd="1" destOrd="0" parTransId="{22885A99-48CF-4320-9E3F-A52FB7E6750A}" sibTransId="{5737DCF4-AD91-46A1-B471-C29EB74B8C6B}"/>
    <dgm:cxn modelId="{81DFAD84-6DD1-4437-9491-9A557698A1FA}" type="presOf" srcId="{CEB80C99-60F7-49FD-A1FE-8742AF9048C6}" destId="{9FF8D32F-4868-4413-BD11-476D4C39B374}" srcOrd="0" destOrd="0" presId="urn:microsoft.com/office/officeart/2005/8/layout/pyramid1"/>
    <dgm:cxn modelId="{4075AAE6-3D7D-4C43-8C00-C0BE443D5952}" type="presOf" srcId="{810C9A68-12EF-4859-B15E-A2FE250F1DD7}" destId="{D7ED8C12-000F-4A62-953B-DA733130A644}" srcOrd="1" destOrd="0" presId="urn:microsoft.com/office/officeart/2005/8/layout/pyramid1"/>
    <dgm:cxn modelId="{98CC3939-51C1-475E-BC0F-F26652C44608}" type="presOf" srcId="{7F3A924E-46FD-4DE6-A4B3-0381B07F8C93}" destId="{806B7F29-20E7-4F37-89F9-5EFC466B37E8}" srcOrd="0" destOrd="0" presId="urn:microsoft.com/office/officeart/2005/8/layout/pyramid1"/>
    <dgm:cxn modelId="{B34A223F-AD92-405D-B5E3-A3184B91E1BC}" srcId="{CEB80C99-60F7-49FD-A1FE-8742AF9048C6}" destId="{810C9A68-12EF-4859-B15E-A2FE250F1DD7}" srcOrd="0" destOrd="0" parTransId="{4B6105B8-7603-4DA1-9880-499B11856538}" sibTransId="{F7F34447-1DC7-46DE-B84D-68490E081EEE}"/>
    <dgm:cxn modelId="{B1977DB1-1FD5-4A0F-BFBC-6F1A91763091}" type="presOf" srcId="{7F3A924E-46FD-4DE6-A4B3-0381B07F8C93}" destId="{4A983721-EC1C-42A9-A355-B51B7B12C8E4}" srcOrd="1" destOrd="0" presId="urn:microsoft.com/office/officeart/2005/8/layout/pyramid1"/>
    <dgm:cxn modelId="{03BA0B77-767C-4FBA-995E-0D60130F3033}" type="presOf" srcId="{810C9A68-12EF-4859-B15E-A2FE250F1DD7}" destId="{05AD5891-0B30-4216-BBD4-8442750EEC3E}" srcOrd="0" destOrd="0" presId="urn:microsoft.com/office/officeart/2005/8/layout/pyramid1"/>
    <dgm:cxn modelId="{FE58CF69-4544-43F5-8C2A-3C7DA03BB385}" type="presParOf" srcId="{9FF8D32F-4868-4413-BD11-476D4C39B374}" destId="{3990F83D-1BA3-4D52-9080-435C5C6DB658}" srcOrd="0" destOrd="0" presId="urn:microsoft.com/office/officeart/2005/8/layout/pyramid1"/>
    <dgm:cxn modelId="{BD007BB7-E53E-4AF7-B0F8-FECF988E558B}" type="presParOf" srcId="{3990F83D-1BA3-4D52-9080-435C5C6DB658}" destId="{05AD5891-0B30-4216-BBD4-8442750EEC3E}" srcOrd="0" destOrd="0" presId="urn:microsoft.com/office/officeart/2005/8/layout/pyramid1"/>
    <dgm:cxn modelId="{08905065-47EE-463D-90C8-1DA5816B23E5}" type="presParOf" srcId="{3990F83D-1BA3-4D52-9080-435C5C6DB658}" destId="{D7ED8C12-000F-4A62-953B-DA733130A644}" srcOrd="1" destOrd="0" presId="urn:microsoft.com/office/officeart/2005/8/layout/pyramid1"/>
    <dgm:cxn modelId="{A0843FC4-7870-4226-965D-D15D5A120584}" type="presParOf" srcId="{9FF8D32F-4868-4413-BD11-476D4C39B374}" destId="{2D33CA70-FE96-46E6-B21F-91132DEA79FF}" srcOrd="1" destOrd="0" presId="urn:microsoft.com/office/officeart/2005/8/layout/pyramid1"/>
    <dgm:cxn modelId="{6C596CEC-0AF9-4873-8D0E-13A559D47643}" type="presParOf" srcId="{2D33CA70-FE96-46E6-B21F-91132DEA79FF}" destId="{806B7F29-20E7-4F37-89F9-5EFC466B37E8}" srcOrd="0" destOrd="0" presId="urn:microsoft.com/office/officeart/2005/8/layout/pyramid1"/>
    <dgm:cxn modelId="{88D09BAD-F01C-4474-8F7B-7DF8F05972E1}" type="presParOf" srcId="{2D33CA70-FE96-46E6-B21F-91132DEA79FF}" destId="{4A983721-EC1C-42A9-A355-B51B7B12C8E4}" srcOrd="1" destOrd="0" presId="urn:microsoft.com/office/officeart/2005/8/layout/pyramid1"/>
  </dgm:cxnLst>
  <dgm:bg/>
  <dgm:whole/>
</dgm:dataModel>
</file>

<file path=ppt/diagrams/data16.xml><?xml version="1.0" encoding="utf-8"?>
<dgm:dataModel xmlns:dgm="http://schemas.openxmlformats.org/drawingml/2006/diagram" xmlns:a="http://schemas.openxmlformats.org/drawingml/2006/main">
  <dgm:ptLst>
    <dgm:pt modelId="{A2FD5F01-21C2-4242-8F67-6397FAD9E43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s-PE"/>
        </a:p>
      </dgm:t>
    </dgm:pt>
    <dgm:pt modelId="{DADF8285-F043-4CF0-A6D9-7F292CCA3A20}">
      <dgm:prSet phldrT="[Texto]" custT="1"/>
      <dgm:spPr>
        <a:noFill/>
        <a:ln w="28575">
          <a:solidFill>
            <a:srgbClr val="92D050"/>
          </a:solidFill>
          <a:prstDash val="solid"/>
        </a:ln>
      </dgm:spPr>
      <dgm:t>
        <a:bodyPr/>
        <a:lstStyle/>
        <a:p>
          <a:pPr algn="ctr"/>
          <a:r>
            <a:rPr lang="es-PE" sz="2000" b="1" dirty="0" smtClean="0">
              <a:solidFill>
                <a:schemeClr val="bg2">
                  <a:lumMod val="25000"/>
                </a:schemeClr>
              </a:solidFill>
            </a:rPr>
            <a:t>ACCIÓN</a:t>
          </a:r>
          <a:endParaRPr lang="es-PE" sz="2000" dirty="0"/>
        </a:p>
      </dgm:t>
    </dgm:pt>
    <dgm:pt modelId="{B24C2B0B-DEBA-441D-AFA1-1394F6EC8D90}" type="parTrans" cxnId="{04F758CD-BB04-484A-8F4C-80BCAFF08220}">
      <dgm:prSet/>
      <dgm:spPr/>
      <dgm:t>
        <a:bodyPr/>
        <a:lstStyle/>
        <a:p>
          <a:endParaRPr lang="es-PE"/>
        </a:p>
      </dgm:t>
    </dgm:pt>
    <dgm:pt modelId="{90F47211-652A-49CF-A4FA-37B303360464}" type="sibTrans" cxnId="{04F758CD-BB04-484A-8F4C-80BCAFF08220}">
      <dgm:prSet/>
      <dgm:spPr/>
      <dgm:t>
        <a:bodyPr/>
        <a:lstStyle/>
        <a:p>
          <a:endParaRPr lang="es-PE"/>
        </a:p>
      </dgm:t>
    </dgm:pt>
    <dgm:pt modelId="{49AF9274-8D81-464B-8871-230870D9067B}">
      <dgm:prSet phldrT="[Texto]" custT="1"/>
      <dgm:spPr>
        <a:ln w="28575">
          <a:solidFill>
            <a:srgbClr val="92D050"/>
          </a:solidFill>
          <a:prstDash val="solid"/>
        </a:ln>
      </dgm:spPr>
      <dgm:t>
        <a:bodyPr/>
        <a:lstStyle/>
        <a:p>
          <a:pPr algn="ctr"/>
          <a:r>
            <a:rPr lang="es-PE" sz="1800" b="0" dirty="0" smtClean="0">
              <a:solidFill>
                <a:schemeClr val="bg2">
                  <a:lumMod val="25000"/>
                </a:schemeClr>
              </a:solidFill>
            </a:rPr>
            <a:t>Obligar mediante violencia o amenaza a una persona a trabajar sin abonarle la correspondiente retribución</a:t>
          </a:r>
          <a:endParaRPr lang="es-PE" sz="1800" b="0" dirty="0"/>
        </a:p>
      </dgm:t>
    </dgm:pt>
    <dgm:pt modelId="{A85B8B1C-E359-4955-B506-1252E6F061FB}" type="parTrans" cxnId="{76434FD9-3433-4C2B-9544-35B6C85EF79E}">
      <dgm:prSet/>
      <dgm:spPr/>
      <dgm:t>
        <a:bodyPr/>
        <a:lstStyle/>
        <a:p>
          <a:endParaRPr lang="es-PE"/>
        </a:p>
      </dgm:t>
    </dgm:pt>
    <dgm:pt modelId="{53575785-C148-434E-A0CA-D2B19CFB0E2B}" type="sibTrans" cxnId="{76434FD9-3433-4C2B-9544-35B6C85EF79E}">
      <dgm:prSet/>
      <dgm:spPr/>
      <dgm:t>
        <a:bodyPr/>
        <a:lstStyle/>
        <a:p>
          <a:endParaRPr lang="es-PE"/>
        </a:p>
      </dgm:t>
    </dgm:pt>
    <dgm:pt modelId="{9D401C65-A410-4514-A08C-BA162BE1F658}">
      <dgm:prSet phldrT="[Texto]" custT="1"/>
      <dgm:spPr>
        <a:ln w="28575">
          <a:solidFill>
            <a:srgbClr val="92D050"/>
          </a:solidFill>
          <a:prstDash val="solid"/>
        </a:ln>
      </dgm:spPr>
      <dgm:t>
        <a:bodyPr/>
        <a:lstStyle/>
        <a:p>
          <a:pPr algn="ctr"/>
          <a:endParaRPr lang="es-PE" sz="1800" b="0" dirty="0"/>
        </a:p>
      </dgm:t>
    </dgm:pt>
    <dgm:pt modelId="{AC3AC8A9-FB09-41F2-87DC-303B4A213ADB}" type="parTrans" cxnId="{414A5664-3624-4AC8-BE83-A907F6B3EC09}">
      <dgm:prSet/>
      <dgm:spPr/>
      <dgm:t>
        <a:bodyPr/>
        <a:lstStyle/>
        <a:p>
          <a:endParaRPr lang="es-PE"/>
        </a:p>
      </dgm:t>
    </dgm:pt>
    <dgm:pt modelId="{6CA3FD56-E67D-4170-B9C6-1C9968DFD557}" type="sibTrans" cxnId="{414A5664-3624-4AC8-BE83-A907F6B3EC09}">
      <dgm:prSet/>
      <dgm:spPr/>
      <dgm:t>
        <a:bodyPr/>
        <a:lstStyle/>
        <a:p>
          <a:endParaRPr lang="es-PE"/>
        </a:p>
      </dgm:t>
    </dgm:pt>
    <dgm:pt modelId="{6CFACE6A-F9F1-4D4F-850E-8DC0E865BB3E}" type="pres">
      <dgm:prSet presAssocID="{A2FD5F01-21C2-4242-8F67-6397FAD9E439}" presName="linearFlow" presStyleCnt="0">
        <dgm:presLayoutVars>
          <dgm:dir/>
          <dgm:animLvl val="lvl"/>
          <dgm:resizeHandles val="exact"/>
        </dgm:presLayoutVars>
      </dgm:prSet>
      <dgm:spPr/>
      <dgm:t>
        <a:bodyPr/>
        <a:lstStyle/>
        <a:p>
          <a:endParaRPr lang="es-PE"/>
        </a:p>
      </dgm:t>
    </dgm:pt>
    <dgm:pt modelId="{52F35B0F-3977-49C0-99A9-46E09E2E59D8}" type="pres">
      <dgm:prSet presAssocID="{DADF8285-F043-4CF0-A6D9-7F292CCA3A20}" presName="composite" presStyleCnt="0"/>
      <dgm:spPr/>
    </dgm:pt>
    <dgm:pt modelId="{78883549-0975-48CB-8AC0-9E9A4DCBC3D8}" type="pres">
      <dgm:prSet presAssocID="{DADF8285-F043-4CF0-A6D9-7F292CCA3A20}" presName="parTx" presStyleLbl="node1" presStyleIdx="0" presStyleCnt="1">
        <dgm:presLayoutVars>
          <dgm:chMax val="0"/>
          <dgm:chPref val="0"/>
          <dgm:bulletEnabled val="1"/>
        </dgm:presLayoutVars>
      </dgm:prSet>
      <dgm:spPr/>
      <dgm:t>
        <a:bodyPr/>
        <a:lstStyle/>
        <a:p>
          <a:endParaRPr lang="es-PE"/>
        </a:p>
      </dgm:t>
    </dgm:pt>
    <dgm:pt modelId="{B38ADFBA-00F2-4DC1-BD3A-8C0418F651BC}" type="pres">
      <dgm:prSet presAssocID="{DADF8285-F043-4CF0-A6D9-7F292CCA3A20}" presName="parSh" presStyleLbl="node1" presStyleIdx="0" presStyleCnt="1" custScaleX="71879" custScaleY="85100"/>
      <dgm:spPr/>
      <dgm:t>
        <a:bodyPr/>
        <a:lstStyle/>
        <a:p>
          <a:endParaRPr lang="es-PE"/>
        </a:p>
      </dgm:t>
    </dgm:pt>
    <dgm:pt modelId="{3D7D34E3-1218-4B2F-955C-0D2EA5BD887B}" type="pres">
      <dgm:prSet presAssocID="{DADF8285-F043-4CF0-A6D9-7F292CCA3A20}" presName="desTx" presStyleLbl="fgAcc1" presStyleIdx="0" presStyleCnt="1" custScaleY="84109" custLinFactNeighborX="5031" custLinFactNeighborY="-12815">
        <dgm:presLayoutVars>
          <dgm:bulletEnabled val="1"/>
        </dgm:presLayoutVars>
      </dgm:prSet>
      <dgm:spPr/>
      <dgm:t>
        <a:bodyPr/>
        <a:lstStyle/>
        <a:p>
          <a:endParaRPr lang="es-PE"/>
        </a:p>
      </dgm:t>
    </dgm:pt>
  </dgm:ptLst>
  <dgm:cxnLst>
    <dgm:cxn modelId="{76434FD9-3433-4C2B-9544-35B6C85EF79E}" srcId="{DADF8285-F043-4CF0-A6D9-7F292CCA3A20}" destId="{49AF9274-8D81-464B-8871-230870D9067B}" srcOrd="1" destOrd="0" parTransId="{A85B8B1C-E359-4955-B506-1252E6F061FB}" sibTransId="{53575785-C148-434E-A0CA-D2B19CFB0E2B}"/>
    <dgm:cxn modelId="{C520F2D5-655C-4197-9E06-9DE1067D0F5A}" type="presOf" srcId="{49AF9274-8D81-464B-8871-230870D9067B}" destId="{3D7D34E3-1218-4B2F-955C-0D2EA5BD887B}" srcOrd="0" destOrd="1" presId="urn:microsoft.com/office/officeart/2005/8/layout/process3"/>
    <dgm:cxn modelId="{04F758CD-BB04-484A-8F4C-80BCAFF08220}" srcId="{A2FD5F01-21C2-4242-8F67-6397FAD9E439}" destId="{DADF8285-F043-4CF0-A6D9-7F292CCA3A20}" srcOrd="0" destOrd="0" parTransId="{B24C2B0B-DEBA-441D-AFA1-1394F6EC8D90}" sibTransId="{90F47211-652A-49CF-A4FA-37B303360464}"/>
    <dgm:cxn modelId="{414A5664-3624-4AC8-BE83-A907F6B3EC09}" srcId="{DADF8285-F043-4CF0-A6D9-7F292CCA3A20}" destId="{9D401C65-A410-4514-A08C-BA162BE1F658}" srcOrd="0" destOrd="0" parTransId="{AC3AC8A9-FB09-41F2-87DC-303B4A213ADB}" sibTransId="{6CA3FD56-E67D-4170-B9C6-1C9968DFD557}"/>
    <dgm:cxn modelId="{58D04983-C63F-432A-8398-D672A35B3A86}" type="presOf" srcId="{DADF8285-F043-4CF0-A6D9-7F292CCA3A20}" destId="{B38ADFBA-00F2-4DC1-BD3A-8C0418F651BC}" srcOrd="1" destOrd="0" presId="urn:microsoft.com/office/officeart/2005/8/layout/process3"/>
    <dgm:cxn modelId="{740D6916-60DF-4247-A7A4-5BF17ADA0B2E}" type="presOf" srcId="{A2FD5F01-21C2-4242-8F67-6397FAD9E439}" destId="{6CFACE6A-F9F1-4D4F-850E-8DC0E865BB3E}" srcOrd="0" destOrd="0" presId="urn:microsoft.com/office/officeart/2005/8/layout/process3"/>
    <dgm:cxn modelId="{2B9CBB8B-DAF7-49AF-BCCB-9247014818A5}" type="presOf" srcId="{9D401C65-A410-4514-A08C-BA162BE1F658}" destId="{3D7D34E3-1218-4B2F-955C-0D2EA5BD887B}" srcOrd="0" destOrd="0" presId="urn:microsoft.com/office/officeart/2005/8/layout/process3"/>
    <dgm:cxn modelId="{E51AFF83-ABC4-447D-92BA-85DBC113EC15}" type="presOf" srcId="{DADF8285-F043-4CF0-A6D9-7F292CCA3A20}" destId="{78883549-0975-48CB-8AC0-9E9A4DCBC3D8}" srcOrd="0" destOrd="0" presId="urn:microsoft.com/office/officeart/2005/8/layout/process3"/>
    <dgm:cxn modelId="{D78C2E82-0A74-4AB4-BDE8-ABD3FADA8609}" type="presParOf" srcId="{6CFACE6A-F9F1-4D4F-850E-8DC0E865BB3E}" destId="{52F35B0F-3977-49C0-99A9-46E09E2E59D8}" srcOrd="0" destOrd="0" presId="urn:microsoft.com/office/officeart/2005/8/layout/process3"/>
    <dgm:cxn modelId="{54638E05-687A-4990-AF2A-81DD44B52908}" type="presParOf" srcId="{52F35B0F-3977-49C0-99A9-46E09E2E59D8}" destId="{78883549-0975-48CB-8AC0-9E9A4DCBC3D8}" srcOrd="0" destOrd="0" presId="urn:microsoft.com/office/officeart/2005/8/layout/process3"/>
    <dgm:cxn modelId="{F4C22D29-4F92-4A2B-B3AF-B0E93F4AA4D1}" type="presParOf" srcId="{52F35B0F-3977-49C0-99A9-46E09E2E59D8}" destId="{B38ADFBA-00F2-4DC1-BD3A-8C0418F651BC}" srcOrd="1" destOrd="0" presId="urn:microsoft.com/office/officeart/2005/8/layout/process3"/>
    <dgm:cxn modelId="{EB1B2BFD-1E2B-4D6D-B491-567D60EB0A9A}" type="presParOf" srcId="{52F35B0F-3977-49C0-99A9-46E09E2E59D8}" destId="{3D7D34E3-1218-4B2F-955C-0D2EA5BD887B}" srcOrd="2" destOrd="0" presId="urn:microsoft.com/office/officeart/2005/8/layout/process3"/>
  </dgm:cxnLst>
  <dgm:bg/>
  <dgm:whole/>
</dgm:dataModel>
</file>

<file path=ppt/diagrams/data17.xml><?xml version="1.0" encoding="utf-8"?>
<dgm:dataModel xmlns:dgm="http://schemas.openxmlformats.org/drawingml/2006/diagram" xmlns:a="http://schemas.openxmlformats.org/drawingml/2006/main">
  <dgm:ptLst>
    <dgm:pt modelId="{281B6F07-4A0A-4EF7-BD37-5E1A3921B24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PE"/>
        </a:p>
      </dgm:t>
    </dgm:pt>
    <dgm:pt modelId="{E2FF587B-B0C5-46AB-B141-5635C532AD50}">
      <dgm:prSet phldrT="[Texto]" custT="1"/>
      <dgm:spPr>
        <a:solidFill>
          <a:schemeClr val="tx2">
            <a:lumMod val="20000"/>
            <a:lumOff val="80000"/>
          </a:schemeClr>
        </a:solidFill>
        <a:ln w="28575">
          <a:solidFill>
            <a:srgbClr val="92D050"/>
          </a:solidFill>
          <a:prstDash val="solid"/>
        </a:ln>
      </dgm:spPr>
      <dgm:t>
        <a:bodyPr/>
        <a:lstStyle/>
        <a:p>
          <a:r>
            <a:rPr lang="es-PE" sz="2000" b="1" dirty="0" smtClean="0">
              <a:solidFill>
                <a:schemeClr val="bg2">
                  <a:lumMod val="50000"/>
                </a:schemeClr>
              </a:solidFill>
            </a:rPr>
            <a:t>PENALIDAD</a:t>
          </a:r>
          <a:endParaRPr lang="es-PE" sz="2000" b="1" dirty="0">
            <a:solidFill>
              <a:schemeClr val="bg2">
                <a:lumMod val="50000"/>
              </a:schemeClr>
            </a:solidFill>
          </a:endParaRPr>
        </a:p>
      </dgm:t>
    </dgm:pt>
    <dgm:pt modelId="{59519894-7766-44E8-B75B-6B86DEDE32CD}" type="parTrans" cxnId="{7EF5DF3B-ABBC-424E-82FA-25679D2363F8}">
      <dgm:prSet/>
      <dgm:spPr/>
      <dgm:t>
        <a:bodyPr/>
        <a:lstStyle/>
        <a:p>
          <a:endParaRPr lang="es-PE"/>
        </a:p>
      </dgm:t>
    </dgm:pt>
    <dgm:pt modelId="{11EF2C9C-2684-4775-8131-9BAD3616D79A}" type="sibTrans" cxnId="{7EF5DF3B-ABBC-424E-82FA-25679D2363F8}">
      <dgm:prSet/>
      <dgm:spPr/>
      <dgm:t>
        <a:bodyPr/>
        <a:lstStyle/>
        <a:p>
          <a:endParaRPr lang="es-PE"/>
        </a:p>
      </dgm:t>
    </dgm:pt>
    <dgm:pt modelId="{A7B505F4-C1EE-49B2-A310-8C21D77AB421}">
      <dgm:prSet phldrT="[Texto]" custT="1"/>
      <dgm:spPr>
        <a:noFill/>
        <a:ln w="28575">
          <a:solidFill>
            <a:srgbClr val="92D050"/>
          </a:solidFill>
          <a:prstDash val="solid"/>
        </a:ln>
      </dgm:spPr>
      <dgm:t>
        <a:bodyPr/>
        <a:lstStyle/>
        <a:p>
          <a:r>
            <a:rPr lang="es-PE" sz="1800" dirty="0" smtClean="0">
              <a:solidFill>
                <a:schemeClr val="bg2">
                  <a:lumMod val="50000"/>
                </a:schemeClr>
              </a:solidFill>
            </a:rPr>
            <a:t>No mayor de 2 años</a:t>
          </a:r>
          <a:endParaRPr lang="es-PE" sz="1800" dirty="0">
            <a:solidFill>
              <a:schemeClr val="bg2">
                <a:lumMod val="50000"/>
              </a:schemeClr>
            </a:solidFill>
          </a:endParaRPr>
        </a:p>
      </dgm:t>
    </dgm:pt>
    <dgm:pt modelId="{1820C0F2-20F0-419D-838E-6BF8E9D22C91}" type="parTrans" cxnId="{7A59D4F7-E0BF-4EA3-80F0-2B23F9508860}">
      <dgm:prSet/>
      <dgm:spPr/>
      <dgm:t>
        <a:bodyPr/>
        <a:lstStyle/>
        <a:p>
          <a:endParaRPr lang="es-PE"/>
        </a:p>
      </dgm:t>
    </dgm:pt>
    <dgm:pt modelId="{BC7A0FF8-16C2-42BA-BC1F-9BA3CCC30B98}" type="sibTrans" cxnId="{7A59D4F7-E0BF-4EA3-80F0-2B23F9508860}">
      <dgm:prSet/>
      <dgm:spPr/>
      <dgm:t>
        <a:bodyPr/>
        <a:lstStyle/>
        <a:p>
          <a:endParaRPr lang="es-PE"/>
        </a:p>
      </dgm:t>
    </dgm:pt>
    <dgm:pt modelId="{54C0B696-73C2-4981-AA91-64E31C2124ED}" type="pres">
      <dgm:prSet presAssocID="{281B6F07-4A0A-4EF7-BD37-5E1A3921B244}" presName="list" presStyleCnt="0">
        <dgm:presLayoutVars>
          <dgm:dir/>
          <dgm:animLvl val="lvl"/>
        </dgm:presLayoutVars>
      </dgm:prSet>
      <dgm:spPr/>
      <dgm:t>
        <a:bodyPr/>
        <a:lstStyle/>
        <a:p>
          <a:endParaRPr lang="es-PE"/>
        </a:p>
      </dgm:t>
    </dgm:pt>
    <dgm:pt modelId="{60C732A3-EAFF-4DE3-9903-5BB59576CC8E}" type="pres">
      <dgm:prSet presAssocID="{E2FF587B-B0C5-46AB-B141-5635C532AD50}" presName="posSpace" presStyleCnt="0"/>
      <dgm:spPr/>
    </dgm:pt>
    <dgm:pt modelId="{5D74520E-6E08-4CB3-82CF-5CFC91860119}" type="pres">
      <dgm:prSet presAssocID="{E2FF587B-B0C5-46AB-B141-5635C532AD50}" presName="vertFlow" presStyleCnt="0"/>
      <dgm:spPr/>
    </dgm:pt>
    <dgm:pt modelId="{408456B0-A075-46F2-859A-1F6B47D7D51C}" type="pres">
      <dgm:prSet presAssocID="{E2FF587B-B0C5-46AB-B141-5635C532AD50}" presName="topSpace" presStyleCnt="0"/>
      <dgm:spPr/>
    </dgm:pt>
    <dgm:pt modelId="{7BB7DD86-9F69-4A1D-B890-3A44A4E23A64}" type="pres">
      <dgm:prSet presAssocID="{E2FF587B-B0C5-46AB-B141-5635C532AD50}" presName="firstComp" presStyleCnt="0"/>
      <dgm:spPr/>
    </dgm:pt>
    <dgm:pt modelId="{2C084950-7037-4E42-B1FF-226A7E5AB17A}" type="pres">
      <dgm:prSet presAssocID="{E2FF587B-B0C5-46AB-B141-5635C532AD50}" presName="firstChild" presStyleLbl="bgAccFollowNode1" presStyleIdx="0" presStyleCnt="1" custScaleY="66791"/>
      <dgm:spPr/>
      <dgm:t>
        <a:bodyPr/>
        <a:lstStyle/>
        <a:p>
          <a:endParaRPr lang="es-PE"/>
        </a:p>
      </dgm:t>
    </dgm:pt>
    <dgm:pt modelId="{C36EDB94-A835-4811-AC2A-8A4ADEE2CD0A}" type="pres">
      <dgm:prSet presAssocID="{E2FF587B-B0C5-46AB-B141-5635C532AD50}" presName="firstChildTx" presStyleLbl="bgAccFollowNode1" presStyleIdx="0" presStyleCnt="1">
        <dgm:presLayoutVars>
          <dgm:bulletEnabled val="1"/>
        </dgm:presLayoutVars>
      </dgm:prSet>
      <dgm:spPr/>
      <dgm:t>
        <a:bodyPr/>
        <a:lstStyle/>
        <a:p>
          <a:endParaRPr lang="es-PE"/>
        </a:p>
      </dgm:t>
    </dgm:pt>
    <dgm:pt modelId="{CA4BA528-2918-4EB7-897F-DB9D958EE3B4}" type="pres">
      <dgm:prSet presAssocID="{E2FF587B-B0C5-46AB-B141-5635C532AD50}" presName="negSpace" presStyleCnt="0"/>
      <dgm:spPr/>
    </dgm:pt>
    <dgm:pt modelId="{D38F4A17-9F58-45F5-98A7-F2CC95B730BC}" type="pres">
      <dgm:prSet presAssocID="{E2FF587B-B0C5-46AB-B141-5635C532AD50}" presName="circle" presStyleLbl="node1" presStyleIdx="0" presStyleCnt="1" custScaleY="73033"/>
      <dgm:spPr/>
      <dgm:t>
        <a:bodyPr/>
        <a:lstStyle/>
        <a:p>
          <a:endParaRPr lang="es-PE"/>
        </a:p>
      </dgm:t>
    </dgm:pt>
  </dgm:ptLst>
  <dgm:cxnLst>
    <dgm:cxn modelId="{54128D5B-3D1A-4469-85FE-FD86202BA56D}" type="presOf" srcId="{A7B505F4-C1EE-49B2-A310-8C21D77AB421}" destId="{2C084950-7037-4E42-B1FF-226A7E5AB17A}" srcOrd="0" destOrd="0" presId="urn:microsoft.com/office/officeart/2005/8/layout/hList9"/>
    <dgm:cxn modelId="{50D38409-74E4-4E45-85B1-8710DD068B8E}" type="presOf" srcId="{A7B505F4-C1EE-49B2-A310-8C21D77AB421}" destId="{C36EDB94-A835-4811-AC2A-8A4ADEE2CD0A}" srcOrd="1" destOrd="0" presId="urn:microsoft.com/office/officeart/2005/8/layout/hList9"/>
    <dgm:cxn modelId="{5BC2BE81-23B3-4388-8B2F-AAD39E2DDBDA}" type="presOf" srcId="{E2FF587B-B0C5-46AB-B141-5635C532AD50}" destId="{D38F4A17-9F58-45F5-98A7-F2CC95B730BC}" srcOrd="0" destOrd="0" presId="urn:microsoft.com/office/officeart/2005/8/layout/hList9"/>
    <dgm:cxn modelId="{7A59D4F7-E0BF-4EA3-80F0-2B23F9508860}" srcId="{E2FF587B-B0C5-46AB-B141-5635C532AD50}" destId="{A7B505F4-C1EE-49B2-A310-8C21D77AB421}" srcOrd="0" destOrd="0" parTransId="{1820C0F2-20F0-419D-838E-6BF8E9D22C91}" sibTransId="{BC7A0FF8-16C2-42BA-BC1F-9BA3CCC30B98}"/>
    <dgm:cxn modelId="{7EF5DF3B-ABBC-424E-82FA-25679D2363F8}" srcId="{281B6F07-4A0A-4EF7-BD37-5E1A3921B244}" destId="{E2FF587B-B0C5-46AB-B141-5635C532AD50}" srcOrd="0" destOrd="0" parTransId="{59519894-7766-44E8-B75B-6B86DEDE32CD}" sibTransId="{11EF2C9C-2684-4775-8131-9BAD3616D79A}"/>
    <dgm:cxn modelId="{1975F684-A481-4B6B-BF56-C6DCEB5464F9}" type="presOf" srcId="{281B6F07-4A0A-4EF7-BD37-5E1A3921B244}" destId="{54C0B696-73C2-4981-AA91-64E31C2124ED}" srcOrd="0" destOrd="0" presId="urn:microsoft.com/office/officeart/2005/8/layout/hList9"/>
    <dgm:cxn modelId="{988001FB-0A19-40E1-84CE-DA2697ABEADD}" type="presParOf" srcId="{54C0B696-73C2-4981-AA91-64E31C2124ED}" destId="{60C732A3-EAFF-4DE3-9903-5BB59576CC8E}" srcOrd="0" destOrd="0" presId="urn:microsoft.com/office/officeart/2005/8/layout/hList9"/>
    <dgm:cxn modelId="{563839AC-7C14-4BD8-8704-7D0319852975}" type="presParOf" srcId="{54C0B696-73C2-4981-AA91-64E31C2124ED}" destId="{5D74520E-6E08-4CB3-82CF-5CFC91860119}" srcOrd="1" destOrd="0" presId="urn:microsoft.com/office/officeart/2005/8/layout/hList9"/>
    <dgm:cxn modelId="{9678297A-DE2F-4293-9D15-C249F5BDCA58}" type="presParOf" srcId="{5D74520E-6E08-4CB3-82CF-5CFC91860119}" destId="{408456B0-A075-46F2-859A-1F6B47D7D51C}" srcOrd="0" destOrd="0" presId="urn:microsoft.com/office/officeart/2005/8/layout/hList9"/>
    <dgm:cxn modelId="{6F8E21B2-9FAC-41E4-AA64-750CA48E98F7}" type="presParOf" srcId="{5D74520E-6E08-4CB3-82CF-5CFC91860119}" destId="{7BB7DD86-9F69-4A1D-B890-3A44A4E23A64}" srcOrd="1" destOrd="0" presId="urn:microsoft.com/office/officeart/2005/8/layout/hList9"/>
    <dgm:cxn modelId="{8172FE6E-3266-4A6F-A191-548F9CB8F1DC}" type="presParOf" srcId="{7BB7DD86-9F69-4A1D-B890-3A44A4E23A64}" destId="{2C084950-7037-4E42-B1FF-226A7E5AB17A}" srcOrd="0" destOrd="0" presId="urn:microsoft.com/office/officeart/2005/8/layout/hList9"/>
    <dgm:cxn modelId="{64D9D9D8-7CA6-49D2-8FA6-0C08B47ACD8A}" type="presParOf" srcId="{7BB7DD86-9F69-4A1D-B890-3A44A4E23A64}" destId="{C36EDB94-A835-4811-AC2A-8A4ADEE2CD0A}" srcOrd="1" destOrd="0" presId="urn:microsoft.com/office/officeart/2005/8/layout/hList9"/>
    <dgm:cxn modelId="{FC2620E3-07DF-4E37-884A-9C97562A0024}" type="presParOf" srcId="{54C0B696-73C2-4981-AA91-64E31C2124ED}" destId="{CA4BA528-2918-4EB7-897F-DB9D958EE3B4}" srcOrd="2" destOrd="0" presId="urn:microsoft.com/office/officeart/2005/8/layout/hList9"/>
    <dgm:cxn modelId="{0A951D7C-6700-4A46-9FF8-8A19A8C8A9DA}" type="presParOf" srcId="{54C0B696-73C2-4981-AA91-64E31C2124ED}" destId="{D38F4A17-9F58-45F5-98A7-F2CC95B730BC}" srcOrd="3" destOrd="0" presId="urn:microsoft.com/office/officeart/2005/8/layout/hList9"/>
  </dgm:cxnLst>
  <dgm:bg/>
  <dgm:whole/>
</dgm:dataModel>
</file>

<file path=ppt/diagrams/data18.xml><?xml version="1.0" encoding="utf-8"?>
<dgm:dataModel xmlns:dgm="http://schemas.openxmlformats.org/drawingml/2006/diagram" xmlns:a="http://schemas.openxmlformats.org/drawingml/2006/main">
  <dgm:ptLst>
    <dgm:pt modelId="{028F4C5E-4816-48B0-8B0F-99A94CFA972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PE"/>
        </a:p>
      </dgm:t>
    </dgm:pt>
    <dgm:pt modelId="{F6A5EFAD-2A0A-4D7E-A244-C319D4484AEB}">
      <dgm:prSet phldrT="[Texto]" custT="1"/>
      <dgm:spPr>
        <a:noFill/>
        <a:ln w="28575">
          <a:solidFill>
            <a:srgbClr val="92D050"/>
          </a:solidFill>
          <a:prstDash val="solid"/>
        </a:ln>
      </dgm:spPr>
      <dgm:t>
        <a:bodyPr/>
        <a:lstStyle/>
        <a:p>
          <a:r>
            <a:rPr lang="es-PE" sz="1600" b="1" dirty="0" smtClean="0">
              <a:solidFill>
                <a:schemeClr val="bg2">
                  <a:lumMod val="25000"/>
                </a:schemeClr>
              </a:solidFill>
            </a:rPr>
            <a:t>LA SEGURIDAD Y SALUD LABORAL COMO UN BIEN JURÍDICO OBJETO DE TUTELA PENAL </a:t>
          </a:r>
          <a:endParaRPr lang="es-PE" sz="1600" b="1" dirty="0"/>
        </a:p>
      </dgm:t>
    </dgm:pt>
    <dgm:pt modelId="{709718A4-F3D7-4DC1-926C-34176A779212}" type="parTrans" cxnId="{AB73912B-F125-4A4A-B620-82FBD12F4EF5}">
      <dgm:prSet/>
      <dgm:spPr/>
      <dgm:t>
        <a:bodyPr/>
        <a:lstStyle/>
        <a:p>
          <a:endParaRPr lang="es-PE"/>
        </a:p>
      </dgm:t>
    </dgm:pt>
    <dgm:pt modelId="{DC37C101-289B-4675-ADF3-84389E729C2C}" type="sibTrans" cxnId="{AB73912B-F125-4A4A-B620-82FBD12F4EF5}">
      <dgm:prSet/>
      <dgm:spPr/>
      <dgm:t>
        <a:bodyPr/>
        <a:lstStyle/>
        <a:p>
          <a:endParaRPr lang="es-PE"/>
        </a:p>
      </dgm:t>
    </dgm:pt>
    <dgm:pt modelId="{E1FA2111-A97F-487E-8E07-69C85D3FA9C0}">
      <dgm:prSet phldrT="[Texto]" custT="1"/>
      <dgm:spPr>
        <a:noFill/>
        <a:ln w="28575">
          <a:solidFill>
            <a:srgbClr val="92D050"/>
          </a:solidFill>
          <a:prstDash val="solid"/>
        </a:ln>
      </dgm:spPr>
      <dgm:t>
        <a:bodyPr/>
        <a:lstStyle/>
        <a:p>
          <a:r>
            <a:rPr lang="es-PE" sz="1600" dirty="0" smtClean="0">
              <a:solidFill>
                <a:schemeClr val="bg2">
                  <a:lumMod val="25000"/>
                </a:schemeClr>
              </a:solidFill>
            </a:rPr>
            <a:t>Pacto Internacional de Derechos Económicos, Sociales y Culturales</a:t>
          </a:r>
          <a:endParaRPr lang="es-PE" sz="1600" dirty="0"/>
        </a:p>
      </dgm:t>
    </dgm:pt>
    <dgm:pt modelId="{8A53FC0A-E98A-4112-BD5B-DB549D0EC626}" type="parTrans" cxnId="{F0697DCD-9BD1-4082-992D-F179533520E2}">
      <dgm:prSet/>
      <dgm:spPr/>
      <dgm:t>
        <a:bodyPr/>
        <a:lstStyle/>
        <a:p>
          <a:endParaRPr lang="es-PE"/>
        </a:p>
      </dgm:t>
    </dgm:pt>
    <dgm:pt modelId="{BEBCF6D2-CD7C-4679-8F23-A09D0D7198BA}" type="sibTrans" cxnId="{F0697DCD-9BD1-4082-992D-F179533520E2}">
      <dgm:prSet/>
      <dgm:spPr/>
      <dgm:t>
        <a:bodyPr/>
        <a:lstStyle/>
        <a:p>
          <a:endParaRPr lang="es-PE"/>
        </a:p>
      </dgm:t>
    </dgm:pt>
    <dgm:pt modelId="{674F366A-8F94-4C9E-82BA-AA22244DC4AA}">
      <dgm:prSet phldrT="[Texto]" custT="1"/>
      <dgm:spPr>
        <a:noFill/>
        <a:ln w="28575">
          <a:solidFill>
            <a:srgbClr val="92D050"/>
          </a:solidFill>
          <a:prstDash val="solid"/>
        </a:ln>
      </dgm:spPr>
      <dgm:t>
        <a:bodyPr/>
        <a:lstStyle/>
        <a:p>
          <a:r>
            <a:rPr lang="es-PE" sz="1600" dirty="0" smtClean="0">
              <a:solidFill>
                <a:schemeClr val="bg2">
                  <a:lumMod val="25000"/>
                </a:schemeClr>
              </a:solidFill>
            </a:rPr>
            <a:t>Convenio N° 115, sobre Seguridad y Salud de los Trabajadores y Medio Ambiente de Trabajo</a:t>
          </a:r>
          <a:endParaRPr lang="es-PE" sz="1600" dirty="0"/>
        </a:p>
      </dgm:t>
    </dgm:pt>
    <dgm:pt modelId="{0E864220-4F0C-47FD-B6A6-0515A5829B45}" type="parTrans" cxnId="{095A615F-5C71-4D7D-BE91-91E0210F7FE4}">
      <dgm:prSet/>
      <dgm:spPr/>
      <dgm:t>
        <a:bodyPr/>
        <a:lstStyle/>
        <a:p>
          <a:endParaRPr lang="es-PE"/>
        </a:p>
      </dgm:t>
    </dgm:pt>
    <dgm:pt modelId="{543B70CF-B022-4EC2-ABCE-96BE00D9426F}" type="sibTrans" cxnId="{095A615F-5C71-4D7D-BE91-91E0210F7FE4}">
      <dgm:prSet/>
      <dgm:spPr/>
      <dgm:t>
        <a:bodyPr/>
        <a:lstStyle/>
        <a:p>
          <a:endParaRPr lang="es-PE"/>
        </a:p>
      </dgm:t>
    </dgm:pt>
    <dgm:pt modelId="{752F9EA7-EBEE-402E-92DA-DA090CF1FEAC}">
      <dgm:prSet phldrT="[Texto]" custT="1"/>
      <dgm:spPr>
        <a:noFill/>
        <a:ln w="28575">
          <a:solidFill>
            <a:srgbClr val="92D050"/>
          </a:solidFill>
          <a:prstDash val="solid"/>
        </a:ln>
      </dgm:spPr>
      <dgm:t>
        <a:bodyPr/>
        <a:lstStyle/>
        <a:p>
          <a:r>
            <a:rPr lang="es-PE" sz="1600" dirty="0" smtClean="0">
              <a:solidFill>
                <a:schemeClr val="bg2">
                  <a:lumMod val="25000"/>
                </a:schemeClr>
              </a:solidFill>
            </a:rPr>
            <a:t>Convenio N° 62, sobre las Prescripciones de Seguridad- Edificación</a:t>
          </a:r>
          <a:endParaRPr lang="es-PE" sz="1600" dirty="0"/>
        </a:p>
      </dgm:t>
    </dgm:pt>
    <dgm:pt modelId="{1F01993A-40A8-4D8B-830C-BB811BC3EE14}" type="parTrans" cxnId="{DC838C0E-6370-4990-A171-279AC73B1EF6}">
      <dgm:prSet/>
      <dgm:spPr/>
      <dgm:t>
        <a:bodyPr/>
        <a:lstStyle/>
        <a:p>
          <a:endParaRPr lang="es-PE"/>
        </a:p>
      </dgm:t>
    </dgm:pt>
    <dgm:pt modelId="{6D9A0948-B031-4A08-B94A-30A9801FCF1D}" type="sibTrans" cxnId="{DC838C0E-6370-4990-A171-279AC73B1EF6}">
      <dgm:prSet/>
      <dgm:spPr/>
      <dgm:t>
        <a:bodyPr/>
        <a:lstStyle/>
        <a:p>
          <a:endParaRPr lang="es-PE"/>
        </a:p>
      </dgm:t>
    </dgm:pt>
    <dgm:pt modelId="{6A3BD25D-FC41-4E21-A3D0-A0B41A321233}">
      <dgm:prSet phldrT="[Texto]" custT="1"/>
      <dgm:spPr>
        <a:noFill/>
        <a:ln w="28575">
          <a:solidFill>
            <a:srgbClr val="92D050"/>
          </a:solidFill>
          <a:prstDash val="solid"/>
        </a:ln>
      </dgm:spPr>
      <dgm:t>
        <a:bodyPr/>
        <a:lstStyle/>
        <a:p>
          <a:r>
            <a:rPr lang="es-PE" sz="1600" dirty="0" smtClean="0">
              <a:solidFill>
                <a:schemeClr val="bg2">
                  <a:lumMod val="25000"/>
                </a:schemeClr>
              </a:solidFill>
            </a:rPr>
            <a:t>Convenio N° 81 sobre la Inspección del Trabajo</a:t>
          </a:r>
          <a:endParaRPr lang="es-PE" sz="1600" dirty="0"/>
        </a:p>
      </dgm:t>
    </dgm:pt>
    <dgm:pt modelId="{CC976374-C4C0-41AA-9FF0-15A5BC79B24A}" type="parTrans" cxnId="{3DA5F5BB-9526-46C8-BED7-8F9AA16CF395}">
      <dgm:prSet/>
      <dgm:spPr/>
      <dgm:t>
        <a:bodyPr/>
        <a:lstStyle/>
        <a:p>
          <a:endParaRPr lang="es-PE"/>
        </a:p>
      </dgm:t>
    </dgm:pt>
    <dgm:pt modelId="{E244C543-BAA1-4D17-AC26-01439A6A30C2}" type="sibTrans" cxnId="{3DA5F5BB-9526-46C8-BED7-8F9AA16CF395}">
      <dgm:prSet/>
      <dgm:spPr/>
      <dgm:t>
        <a:bodyPr/>
        <a:lstStyle/>
        <a:p>
          <a:endParaRPr lang="es-PE"/>
        </a:p>
      </dgm:t>
    </dgm:pt>
    <dgm:pt modelId="{EB1ED5C6-9AFA-4F3E-AAA9-2CA53813ED09}">
      <dgm:prSet phldrT="[Texto]" custT="1"/>
      <dgm:spPr>
        <a:noFill/>
        <a:ln w="28575">
          <a:solidFill>
            <a:srgbClr val="92D050"/>
          </a:solidFill>
          <a:prstDash val="solid"/>
        </a:ln>
      </dgm:spPr>
      <dgm:t>
        <a:bodyPr/>
        <a:lstStyle/>
        <a:p>
          <a:r>
            <a:rPr lang="es-PE" sz="1600" dirty="0" smtClean="0">
              <a:solidFill>
                <a:schemeClr val="bg2">
                  <a:lumMod val="25000"/>
                </a:schemeClr>
              </a:solidFill>
            </a:rPr>
            <a:t>Convenio N° 139 sobre el Cáncer Profesional</a:t>
          </a:r>
          <a:endParaRPr lang="es-PE" sz="1600" dirty="0"/>
        </a:p>
      </dgm:t>
    </dgm:pt>
    <dgm:pt modelId="{DEF96291-882E-49F5-B956-F5330EDCBE62}" type="parTrans" cxnId="{B42A3907-98FF-49B5-A8E6-F239CB7A00CE}">
      <dgm:prSet/>
      <dgm:spPr/>
      <dgm:t>
        <a:bodyPr/>
        <a:lstStyle/>
        <a:p>
          <a:endParaRPr lang="es-PE"/>
        </a:p>
      </dgm:t>
    </dgm:pt>
    <dgm:pt modelId="{ACDE8062-E9C4-4064-8EDF-400BE4F046C9}" type="sibTrans" cxnId="{B42A3907-98FF-49B5-A8E6-F239CB7A00CE}">
      <dgm:prSet/>
      <dgm:spPr/>
      <dgm:t>
        <a:bodyPr/>
        <a:lstStyle/>
        <a:p>
          <a:endParaRPr lang="es-PE"/>
        </a:p>
      </dgm:t>
    </dgm:pt>
    <dgm:pt modelId="{941DDA08-5821-4F02-A0EE-AF6DC90F2BB7}">
      <dgm:prSet phldrT="[Texto]" custT="1"/>
      <dgm:spPr>
        <a:noFill/>
        <a:ln w="28575">
          <a:solidFill>
            <a:srgbClr val="92D050"/>
          </a:solidFill>
          <a:prstDash val="solid"/>
        </a:ln>
      </dgm:spPr>
      <dgm:t>
        <a:bodyPr/>
        <a:lstStyle/>
        <a:p>
          <a:r>
            <a:rPr lang="es-PE" sz="1600" dirty="0" smtClean="0">
              <a:solidFill>
                <a:schemeClr val="bg2">
                  <a:lumMod val="25000"/>
                </a:schemeClr>
              </a:solidFill>
            </a:rPr>
            <a:t>Convenio N° 152 sobre Seguridad e Higiene- Trabajos Portuarios</a:t>
          </a:r>
          <a:endParaRPr lang="es-PE" sz="1600" dirty="0"/>
        </a:p>
      </dgm:t>
    </dgm:pt>
    <dgm:pt modelId="{577AD7B3-E3D2-4093-A242-8E0FB1E44140}" type="parTrans" cxnId="{A3D50574-5F24-4811-9C5F-CAA2FD7C8757}">
      <dgm:prSet/>
      <dgm:spPr/>
      <dgm:t>
        <a:bodyPr/>
        <a:lstStyle/>
        <a:p>
          <a:endParaRPr lang="es-PE"/>
        </a:p>
      </dgm:t>
    </dgm:pt>
    <dgm:pt modelId="{76199187-ABD9-46A4-B75D-644EDA0F7779}" type="sibTrans" cxnId="{A3D50574-5F24-4811-9C5F-CAA2FD7C8757}">
      <dgm:prSet/>
      <dgm:spPr/>
      <dgm:t>
        <a:bodyPr/>
        <a:lstStyle/>
        <a:p>
          <a:endParaRPr lang="es-PE"/>
        </a:p>
      </dgm:t>
    </dgm:pt>
    <dgm:pt modelId="{E3805170-AB27-4E9A-A1E1-47E2BEC87AD5}">
      <dgm:prSet phldrT="[Texto]" custT="1"/>
      <dgm:spPr>
        <a:noFill/>
        <a:ln w="28575">
          <a:solidFill>
            <a:srgbClr val="92D050"/>
          </a:solidFill>
          <a:prstDash val="solid"/>
        </a:ln>
      </dgm:spPr>
      <dgm:t>
        <a:bodyPr/>
        <a:lstStyle/>
        <a:p>
          <a:r>
            <a:rPr lang="es-PE" sz="1600" dirty="0" smtClean="0">
              <a:solidFill>
                <a:schemeClr val="bg2">
                  <a:lumMod val="25000"/>
                </a:schemeClr>
              </a:solidFill>
            </a:rPr>
            <a:t>Convenio N° 155 sobre Seguridad y Salud de los Trabajadores y Salud en el Trabajo</a:t>
          </a:r>
          <a:endParaRPr lang="es-PE" sz="1600" dirty="0"/>
        </a:p>
      </dgm:t>
    </dgm:pt>
    <dgm:pt modelId="{91FA8812-F13F-45D7-9C03-1BD2F4296E70}" type="parTrans" cxnId="{B0665B93-D97C-4A81-8FD2-1C8E93A2AB44}">
      <dgm:prSet/>
      <dgm:spPr/>
      <dgm:t>
        <a:bodyPr/>
        <a:lstStyle/>
        <a:p>
          <a:endParaRPr lang="es-PE"/>
        </a:p>
      </dgm:t>
    </dgm:pt>
    <dgm:pt modelId="{9513CDDF-D659-41B4-98AD-80EC9F6E1C53}" type="sibTrans" cxnId="{B0665B93-D97C-4A81-8FD2-1C8E93A2AB44}">
      <dgm:prSet/>
      <dgm:spPr/>
      <dgm:t>
        <a:bodyPr/>
        <a:lstStyle/>
        <a:p>
          <a:endParaRPr lang="es-PE"/>
        </a:p>
      </dgm:t>
    </dgm:pt>
    <dgm:pt modelId="{1E175165-17A1-46BB-8979-2C5E64F21497}">
      <dgm:prSet phldrT="[Texto]" custT="1"/>
      <dgm:spPr>
        <a:noFill/>
        <a:ln w="28575">
          <a:solidFill>
            <a:srgbClr val="92D050"/>
          </a:solidFill>
          <a:prstDash val="solid"/>
        </a:ln>
      </dgm:spPr>
      <dgm:t>
        <a:bodyPr/>
        <a:lstStyle/>
        <a:p>
          <a:r>
            <a:rPr lang="es-PE" sz="1600" dirty="0" smtClean="0">
              <a:solidFill>
                <a:schemeClr val="bg2">
                  <a:lumMod val="25000"/>
                </a:schemeClr>
              </a:solidFill>
            </a:rPr>
            <a:t>Convenio N° 187 sobre el Marco Promocional para la Seguridad y Salud en el Trabajo</a:t>
          </a:r>
          <a:endParaRPr lang="es-PE" sz="1600" dirty="0"/>
        </a:p>
      </dgm:t>
    </dgm:pt>
    <dgm:pt modelId="{7D9B3E35-B544-4AD8-B6CA-81DDDE0EEEC0}" type="parTrans" cxnId="{58BA12BA-B525-4134-B7C3-1147CEDC9D6F}">
      <dgm:prSet/>
      <dgm:spPr/>
      <dgm:t>
        <a:bodyPr/>
        <a:lstStyle/>
        <a:p>
          <a:endParaRPr lang="es-PE"/>
        </a:p>
      </dgm:t>
    </dgm:pt>
    <dgm:pt modelId="{2B129E92-98BB-4139-8F3B-62DDD890E36B}" type="sibTrans" cxnId="{58BA12BA-B525-4134-B7C3-1147CEDC9D6F}">
      <dgm:prSet/>
      <dgm:spPr/>
      <dgm:t>
        <a:bodyPr/>
        <a:lstStyle/>
        <a:p>
          <a:endParaRPr lang="es-PE"/>
        </a:p>
      </dgm:t>
    </dgm:pt>
    <dgm:pt modelId="{568CA038-60E2-40D6-B99F-2E3769D44724}" type="pres">
      <dgm:prSet presAssocID="{028F4C5E-4816-48B0-8B0F-99A94CFA972E}" presName="diagram" presStyleCnt="0">
        <dgm:presLayoutVars>
          <dgm:dir/>
          <dgm:resizeHandles val="exact"/>
        </dgm:presLayoutVars>
      </dgm:prSet>
      <dgm:spPr/>
      <dgm:t>
        <a:bodyPr/>
        <a:lstStyle/>
        <a:p>
          <a:endParaRPr lang="es-PE"/>
        </a:p>
      </dgm:t>
    </dgm:pt>
    <dgm:pt modelId="{AAFA0BE2-7790-4955-9CC8-778ED8E4B1C7}" type="pres">
      <dgm:prSet presAssocID="{F6A5EFAD-2A0A-4D7E-A244-C319D4484AEB}" presName="node" presStyleLbl="node1" presStyleIdx="0" presStyleCnt="9">
        <dgm:presLayoutVars>
          <dgm:bulletEnabled val="1"/>
        </dgm:presLayoutVars>
      </dgm:prSet>
      <dgm:spPr/>
      <dgm:t>
        <a:bodyPr/>
        <a:lstStyle/>
        <a:p>
          <a:endParaRPr lang="es-PE"/>
        </a:p>
      </dgm:t>
    </dgm:pt>
    <dgm:pt modelId="{B86DF474-2E9F-4258-88B5-B0D1A1173899}" type="pres">
      <dgm:prSet presAssocID="{DC37C101-289B-4675-ADF3-84389E729C2C}" presName="sibTrans" presStyleCnt="0"/>
      <dgm:spPr/>
    </dgm:pt>
    <dgm:pt modelId="{9A0D36FF-59CD-4530-973B-B9F3AA5074D0}" type="pres">
      <dgm:prSet presAssocID="{E1FA2111-A97F-487E-8E07-69C85D3FA9C0}" presName="node" presStyleLbl="node1" presStyleIdx="1" presStyleCnt="9">
        <dgm:presLayoutVars>
          <dgm:bulletEnabled val="1"/>
        </dgm:presLayoutVars>
      </dgm:prSet>
      <dgm:spPr/>
      <dgm:t>
        <a:bodyPr/>
        <a:lstStyle/>
        <a:p>
          <a:endParaRPr lang="es-PE"/>
        </a:p>
      </dgm:t>
    </dgm:pt>
    <dgm:pt modelId="{3F86E83B-18A1-4817-A362-AFE9172018CE}" type="pres">
      <dgm:prSet presAssocID="{BEBCF6D2-CD7C-4679-8F23-A09D0D7198BA}" presName="sibTrans" presStyleCnt="0"/>
      <dgm:spPr/>
    </dgm:pt>
    <dgm:pt modelId="{F0A8F54D-4DD6-47AD-B0ED-8C65F9FE2D9B}" type="pres">
      <dgm:prSet presAssocID="{674F366A-8F94-4C9E-82BA-AA22244DC4AA}" presName="node" presStyleLbl="node1" presStyleIdx="2" presStyleCnt="9">
        <dgm:presLayoutVars>
          <dgm:bulletEnabled val="1"/>
        </dgm:presLayoutVars>
      </dgm:prSet>
      <dgm:spPr/>
      <dgm:t>
        <a:bodyPr/>
        <a:lstStyle/>
        <a:p>
          <a:endParaRPr lang="es-PE"/>
        </a:p>
      </dgm:t>
    </dgm:pt>
    <dgm:pt modelId="{C7559035-0B29-41B4-B202-4BA0C7DDBC2B}" type="pres">
      <dgm:prSet presAssocID="{543B70CF-B022-4EC2-ABCE-96BE00D9426F}" presName="sibTrans" presStyleCnt="0"/>
      <dgm:spPr/>
    </dgm:pt>
    <dgm:pt modelId="{FA7CF2FC-DC62-49AF-97CC-B1A0AA82675E}" type="pres">
      <dgm:prSet presAssocID="{752F9EA7-EBEE-402E-92DA-DA090CF1FEAC}" presName="node" presStyleLbl="node1" presStyleIdx="3" presStyleCnt="9">
        <dgm:presLayoutVars>
          <dgm:bulletEnabled val="1"/>
        </dgm:presLayoutVars>
      </dgm:prSet>
      <dgm:spPr/>
      <dgm:t>
        <a:bodyPr/>
        <a:lstStyle/>
        <a:p>
          <a:endParaRPr lang="es-PE"/>
        </a:p>
      </dgm:t>
    </dgm:pt>
    <dgm:pt modelId="{27192917-B16A-4D1E-BF01-70C14684CD3E}" type="pres">
      <dgm:prSet presAssocID="{6D9A0948-B031-4A08-B94A-30A9801FCF1D}" presName="sibTrans" presStyleCnt="0"/>
      <dgm:spPr/>
    </dgm:pt>
    <dgm:pt modelId="{07C2B4F7-7E96-4FF2-9020-9B38F7EC6D2B}" type="pres">
      <dgm:prSet presAssocID="{6A3BD25D-FC41-4E21-A3D0-A0B41A321233}" presName="node" presStyleLbl="node1" presStyleIdx="4" presStyleCnt="9">
        <dgm:presLayoutVars>
          <dgm:bulletEnabled val="1"/>
        </dgm:presLayoutVars>
      </dgm:prSet>
      <dgm:spPr/>
      <dgm:t>
        <a:bodyPr/>
        <a:lstStyle/>
        <a:p>
          <a:endParaRPr lang="es-PE"/>
        </a:p>
      </dgm:t>
    </dgm:pt>
    <dgm:pt modelId="{7A11F72D-476D-47B4-9994-F69D86FC69F7}" type="pres">
      <dgm:prSet presAssocID="{E244C543-BAA1-4D17-AC26-01439A6A30C2}" presName="sibTrans" presStyleCnt="0"/>
      <dgm:spPr/>
    </dgm:pt>
    <dgm:pt modelId="{8AA767A1-4882-4C25-BA88-A9F8BFB5ECCD}" type="pres">
      <dgm:prSet presAssocID="{EB1ED5C6-9AFA-4F3E-AAA9-2CA53813ED09}" presName="node" presStyleLbl="node1" presStyleIdx="5" presStyleCnt="9">
        <dgm:presLayoutVars>
          <dgm:bulletEnabled val="1"/>
        </dgm:presLayoutVars>
      </dgm:prSet>
      <dgm:spPr/>
      <dgm:t>
        <a:bodyPr/>
        <a:lstStyle/>
        <a:p>
          <a:endParaRPr lang="es-PE"/>
        </a:p>
      </dgm:t>
    </dgm:pt>
    <dgm:pt modelId="{EF35292C-CA6E-47C1-88DC-BED9BDBE6995}" type="pres">
      <dgm:prSet presAssocID="{ACDE8062-E9C4-4064-8EDF-400BE4F046C9}" presName="sibTrans" presStyleCnt="0"/>
      <dgm:spPr/>
    </dgm:pt>
    <dgm:pt modelId="{EEC98B0A-FCCB-4F1B-8F1B-5A5E9526AB9D}" type="pres">
      <dgm:prSet presAssocID="{941DDA08-5821-4F02-A0EE-AF6DC90F2BB7}" presName="node" presStyleLbl="node1" presStyleIdx="6" presStyleCnt="9">
        <dgm:presLayoutVars>
          <dgm:bulletEnabled val="1"/>
        </dgm:presLayoutVars>
      </dgm:prSet>
      <dgm:spPr/>
      <dgm:t>
        <a:bodyPr/>
        <a:lstStyle/>
        <a:p>
          <a:endParaRPr lang="es-PE"/>
        </a:p>
      </dgm:t>
    </dgm:pt>
    <dgm:pt modelId="{7902049B-28FF-41EA-A958-1129E61D9D19}" type="pres">
      <dgm:prSet presAssocID="{76199187-ABD9-46A4-B75D-644EDA0F7779}" presName="sibTrans" presStyleCnt="0"/>
      <dgm:spPr/>
    </dgm:pt>
    <dgm:pt modelId="{8FF032B2-375E-4B81-A53D-A17A9D948EE1}" type="pres">
      <dgm:prSet presAssocID="{E3805170-AB27-4E9A-A1E1-47E2BEC87AD5}" presName="node" presStyleLbl="node1" presStyleIdx="7" presStyleCnt="9">
        <dgm:presLayoutVars>
          <dgm:bulletEnabled val="1"/>
        </dgm:presLayoutVars>
      </dgm:prSet>
      <dgm:spPr/>
      <dgm:t>
        <a:bodyPr/>
        <a:lstStyle/>
        <a:p>
          <a:endParaRPr lang="es-PE"/>
        </a:p>
      </dgm:t>
    </dgm:pt>
    <dgm:pt modelId="{504C8D95-DEB9-48F1-ACF7-F51230DC2001}" type="pres">
      <dgm:prSet presAssocID="{9513CDDF-D659-41B4-98AD-80EC9F6E1C53}" presName="sibTrans" presStyleCnt="0"/>
      <dgm:spPr/>
    </dgm:pt>
    <dgm:pt modelId="{CB1265A5-25CD-4894-8764-4A148B2337CA}" type="pres">
      <dgm:prSet presAssocID="{1E175165-17A1-46BB-8979-2C5E64F21497}" presName="node" presStyleLbl="node1" presStyleIdx="8" presStyleCnt="9">
        <dgm:presLayoutVars>
          <dgm:bulletEnabled val="1"/>
        </dgm:presLayoutVars>
      </dgm:prSet>
      <dgm:spPr/>
      <dgm:t>
        <a:bodyPr/>
        <a:lstStyle/>
        <a:p>
          <a:endParaRPr lang="es-PE"/>
        </a:p>
      </dgm:t>
    </dgm:pt>
  </dgm:ptLst>
  <dgm:cxnLst>
    <dgm:cxn modelId="{095A615F-5C71-4D7D-BE91-91E0210F7FE4}" srcId="{028F4C5E-4816-48B0-8B0F-99A94CFA972E}" destId="{674F366A-8F94-4C9E-82BA-AA22244DC4AA}" srcOrd="2" destOrd="0" parTransId="{0E864220-4F0C-47FD-B6A6-0515A5829B45}" sibTransId="{543B70CF-B022-4EC2-ABCE-96BE00D9426F}"/>
    <dgm:cxn modelId="{B73A0696-1706-4BEA-9180-97938CA81610}" type="presOf" srcId="{941DDA08-5821-4F02-A0EE-AF6DC90F2BB7}" destId="{EEC98B0A-FCCB-4F1B-8F1B-5A5E9526AB9D}" srcOrd="0" destOrd="0" presId="urn:microsoft.com/office/officeart/2005/8/layout/default"/>
    <dgm:cxn modelId="{473CF83E-BA5B-4D52-8492-828D59C623D9}" type="presOf" srcId="{674F366A-8F94-4C9E-82BA-AA22244DC4AA}" destId="{F0A8F54D-4DD6-47AD-B0ED-8C65F9FE2D9B}" srcOrd="0" destOrd="0" presId="urn:microsoft.com/office/officeart/2005/8/layout/default"/>
    <dgm:cxn modelId="{DE801B6E-6F21-4C73-A51D-4BF28AF89D7A}" type="presOf" srcId="{028F4C5E-4816-48B0-8B0F-99A94CFA972E}" destId="{568CA038-60E2-40D6-B99F-2E3769D44724}" srcOrd="0" destOrd="0" presId="urn:microsoft.com/office/officeart/2005/8/layout/default"/>
    <dgm:cxn modelId="{D5A951A5-6AD7-4A00-9B28-9C8A587283DA}" type="presOf" srcId="{F6A5EFAD-2A0A-4D7E-A244-C319D4484AEB}" destId="{AAFA0BE2-7790-4955-9CC8-778ED8E4B1C7}" srcOrd="0" destOrd="0" presId="urn:microsoft.com/office/officeart/2005/8/layout/default"/>
    <dgm:cxn modelId="{A3D50574-5F24-4811-9C5F-CAA2FD7C8757}" srcId="{028F4C5E-4816-48B0-8B0F-99A94CFA972E}" destId="{941DDA08-5821-4F02-A0EE-AF6DC90F2BB7}" srcOrd="6" destOrd="0" parTransId="{577AD7B3-E3D2-4093-A242-8E0FB1E44140}" sibTransId="{76199187-ABD9-46A4-B75D-644EDA0F7779}"/>
    <dgm:cxn modelId="{F0697DCD-9BD1-4082-992D-F179533520E2}" srcId="{028F4C5E-4816-48B0-8B0F-99A94CFA972E}" destId="{E1FA2111-A97F-487E-8E07-69C85D3FA9C0}" srcOrd="1" destOrd="0" parTransId="{8A53FC0A-E98A-4112-BD5B-DB549D0EC626}" sibTransId="{BEBCF6D2-CD7C-4679-8F23-A09D0D7198BA}"/>
    <dgm:cxn modelId="{B0665B93-D97C-4A81-8FD2-1C8E93A2AB44}" srcId="{028F4C5E-4816-48B0-8B0F-99A94CFA972E}" destId="{E3805170-AB27-4E9A-A1E1-47E2BEC87AD5}" srcOrd="7" destOrd="0" parTransId="{91FA8812-F13F-45D7-9C03-1BD2F4296E70}" sibTransId="{9513CDDF-D659-41B4-98AD-80EC9F6E1C53}"/>
    <dgm:cxn modelId="{F9B35E93-7859-44D8-969F-CE1F0BC76D50}" type="presOf" srcId="{1E175165-17A1-46BB-8979-2C5E64F21497}" destId="{CB1265A5-25CD-4894-8764-4A148B2337CA}" srcOrd="0" destOrd="0" presId="urn:microsoft.com/office/officeart/2005/8/layout/default"/>
    <dgm:cxn modelId="{2F4BF22E-566F-4710-9E89-75C3F3578196}" type="presOf" srcId="{EB1ED5C6-9AFA-4F3E-AAA9-2CA53813ED09}" destId="{8AA767A1-4882-4C25-BA88-A9F8BFB5ECCD}" srcOrd="0" destOrd="0" presId="urn:microsoft.com/office/officeart/2005/8/layout/default"/>
    <dgm:cxn modelId="{0205E7FE-6A7D-43D8-8917-CA0E5C601633}" type="presOf" srcId="{E3805170-AB27-4E9A-A1E1-47E2BEC87AD5}" destId="{8FF032B2-375E-4B81-A53D-A17A9D948EE1}" srcOrd="0" destOrd="0" presId="urn:microsoft.com/office/officeart/2005/8/layout/default"/>
    <dgm:cxn modelId="{3DA5F5BB-9526-46C8-BED7-8F9AA16CF395}" srcId="{028F4C5E-4816-48B0-8B0F-99A94CFA972E}" destId="{6A3BD25D-FC41-4E21-A3D0-A0B41A321233}" srcOrd="4" destOrd="0" parTransId="{CC976374-C4C0-41AA-9FF0-15A5BC79B24A}" sibTransId="{E244C543-BAA1-4D17-AC26-01439A6A30C2}"/>
    <dgm:cxn modelId="{ACC15952-0F68-4BD2-8DED-0829EB4A99C0}" type="presOf" srcId="{6A3BD25D-FC41-4E21-A3D0-A0B41A321233}" destId="{07C2B4F7-7E96-4FF2-9020-9B38F7EC6D2B}" srcOrd="0" destOrd="0" presId="urn:microsoft.com/office/officeart/2005/8/layout/default"/>
    <dgm:cxn modelId="{AB73912B-F125-4A4A-B620-82FBD12F4EF5}" srcId="{028F4C5E-4816-48B0-8B0F-99A94CFA972E}" destId="{F6A5EFAD-2A0A-4D7E-A244-C319D4484AEB}" srcOrd="0" destOrd="0" parTransId="{709718A4-F3D7-4DC1-926C-34176A779212}" sibTransId="{DC37C101-289B-4675-ADF3-84389E729C2C}"/>
    <dgm:cxn modelId="{0F8ABDD2-59E9-4BC5-BA47-0F821587086F}" type="presOf" srcId="{E1FA2111-A97F-487E-8E07-69C85D3FA9C0}" destId="{9A0D36FF-59CD-4530-973B-B9F3AA5074D0}" srcOrd="0" destOrd="0" presId="urn:microsoft.com/office/officeart/2005/8/layout/default"/>
    <dgm:cxn modelId="{5578F5D0-DED9-4A66-811A-408219DC7B79}" type="presOf" srcId="{752F9EA7-EBEE-402E-92DA-DA090CF1FEAC}" destId="{FA7CF2FC-DC62-49AF-97CC-B1A0AA82675E}" srcOrd="0" destOrd="0" presId="urn:microsoft.com/office/officeart/2005/8/layout/default"/>
    <dgm:cxn modelId="{B42A3907-98FF-49B5-A8E6-F239CB7A00CE}" srcId="{028F4C5E-4816-48B0-8B0F-99A94CFA972E}" destId="{EB1ED5C6-9AFA-4F3E-AAA9-2CA53813ED09}" srcOrd="5" destOrd="0" parTransId="{DEF96291-882E-49F5-B956-F5330EDCBE62}" sibTransId="{ACDE8062-E9C4-4064-8EDF-400BE4F046C9}"/>
    <dgm:cxn modelId="{DC838C0E-6370-4990-A171-279AC73B1EF6}" srcId="{028F4C5E-4816-48B0-8B0F-99A94CFA972E}" destId="{752F9EA7-EBEE-402E-92DA-DA090CF1FEAC}" srcOrd="3" destOrd="0" parTransId="{1F01993A-40A8-4D8B-830C-BB811BC3EE14}" sibTransId="{6D9A0948-B031-4A08-B94A-30A9801FCF1D}"/>
    <dgm:cxn modelId="{58BA12BA-B525-4134-B7C3-1147CEDC9D6F}" srcId="{028F4C5E-4816-48B0-8B0F-99A94CFA972E}" destId="{1E175165-17A1-46BB-8979-2C5E64F21497}" srcOrd="8" destOrd="0" parTransId="{7D9B3E35-B544-4AD8-B6CA-81DDDE0EEEC0}" sibTransId="{2B129E92-98BB-4139-8F3B-62DDD890E36B}"/>
    <dgm:cxn modelId="{389B1625-BFB5-4D6A-9B0A-A2A3CAE3812E}" type="presParOf" srcId="{568CA038-60E2-40D6-B99F-2E3769D44724}" destId="{AAFA0BE2-7790-4955-9CC8-778ED8E4B1C7}" srcOrd="0" destOrd="0" presId="urn:microsoft.com/office/officeart/2005/8/layout/default"/>
    <dgm:cxn modelId="{C8388BC1-0FBF-4BED-AF32-C19B21B1E7B4}" type="presParOf" srcId="{568CA038-60E2-40D6-B99F-2E3769D44724}" destId="{B86DF474-2E9F-4258-88B5-B0D1A1173899}" srcOrd="1" destOrd="0" presId="urn:microsoft.com/office/officeart/2005/8/layout/default"/>
    <dgm:cxn modelId="{A4BC95E8-6019-4800-9868-726FAA987A68}" type="presParOf" srcId="{568CA038-60E2-40D6-B99F-2E3769D44724}" destId="{9A0D36FF-59CD-4530-973B-B9F3AA5074D0}" srcOrd="2" destOrd="0" presId="urn:microsoft.com/office/officeart/2005/8/layout/default"/>
    <dgm:cxn modelId="{30BB0620-9215-4EA7-AC17-12871D5DC10B}" type="presParOf" srcId="{568CA038-60E2-40D6-B99F-2E3769D44724}" destId="{3F86E83B-18A1-4817-A362-AFE9172018CE}" srcOrd="3" destOrd="0" presId="urn:microsoft.com/office/officeart/2005/8/layout/default"/>
    <dgm:cxn modelId="{61AA0BF1-5FE3-451C-B85C-E31D7A31C3FF}" type="presParOf" srcId="{568CA038-60E2-40D6-B99F-2E3769D44724}" destId="{F0A8F54D-4DD6-47AD-B0ED-8C65F9FE2D9B}" srcOrd="4" destOrd="0" presId="urn:microsoft.com/office/officeart/2005/8/layout/default"/>
    <dgm:cxn modelId="{4E322AAB-584B-4548-87BE-CFB87111A3FD}" type="presParOf" srcId="{568CA038-60E2-40D6-B99F-2E3769D44724}" destId="{C7559035-0B29-41B4-B202-4BA0C7DDBC2B}" srcOrd="5" destOrd="0" presId="urn:microsoft.com/office/officeart/2005/8/layout/default"/>
    <dgm:cxn modelId="{A60EC596-C932-4237-99DB-06FC944C85F0}" type="presParOf" srcId="{568CA038-60E2-40D6-B99F-2E3769D44724}" destId="{FA7CF2FC-DC62-49AF-97CC-B1A0AA82675E}" srcOrd="6" destOrd="0" presId="urn:microsoft.com/office/officeart/2005/8/layout/default"/>
    <dgm:cxn modelId="{62E3E2E5-0C4D-4E18-B105-C82E2059CD51}" type="presParOf" srcId="{568CA038-60E2-40D6-B99F-2E3769D44724}" destId="{27192917-B16A-4D1E-BF01-70C14684CD3E}" srcOrd="7" destOrd="0" presId="urn:microsoft.com/office/officeart/2005/8/layout/default"/>
    <dgm:cxn modelId="{FC88A324-BD88-493F-9276-AD48DB5DBA1B}" type="presParOf" srcId="{568CA038-60E2-40D6-B99F-2E3769D44724}" destId="{07C2B4F7-7E96-4FF2-9020-9B38F7EC6D2B}" srcOrd="8" destOrd="0" presId="urn:microsoft.com/office/officeart/2005/8/layout/default"/>
    <dgm:cxn modelId="{40E571FE-F95C-4F20-A331-5222A18A11EC}" type="presParOf" srcId="{568CA038-60E2-40D6-B99F-2E3769D44724}" destId="{7A11F72D-476D-47B4-9994-F69D86FC69F7}" srcOrd="9" destOrd="0" presId="urn:microsoft.com/office/officeart/2005/8/layout/default"/>
    <dgm:cxn modelId="{AD162E18-D3CC-43E3-9B79-578C40FA9750}" type="presParOf" srcId="{568CA038-60E2-40D6-B99F-2E3769D44724}" destId="{8AA767A1-4882-4C25-BA88-A9F8BFB5ECCD}" srcOrd="10" destOrd="0" presId="urn:microsoft.com/office/officeart/2005/8/layout/default"/>
    <dgm:cxn modelId="{D1DD347C-C54D-42F9-8D31-1BCF9CC5B9AA}" type="presParOf" srcId="{568CA038-60E2-40D6-B99F-2E3769D44724}" destId="{EF35292C-CA6E-47C1-88DC-BED9BDBE6995}" srcOrd="11" destOrd="0" presId="urn:microsoft.com/office/officeart/2005/8/layout/default"/>
    <dgm:cxn modelId="{6EF33892-C674-4EC7-B963-8661EA76912A}" type="presParOf" srcId="{568CA038-60E2-40D6-B99F-2E3769D44724}" destId="{EEC98B0A-FCCB-4F1B-8F1B-5A5E9526AB9D}" srcOrd="12" destOrd="0" presId="urn:microsoft.com/office/officeart/2005/8/layout/default"/>
    <dgm:cxn modelId="{11778DA7-CB63-404F-8A9F-C1382A511735}" type="presParOf" srcId="{568CA038-60E2-40D6-B99F-2E3769D44724}" destId="{7902049B-28FF-41EA-A958-1129E61D9D19}" srcOrd="13" destOrd="0" presId="urn:microsoft.com/office/officeart/2005/8/layout/default"/>
    <dgm:cxn modelId="{5D21A3E7-C999-4917-BF80-A39E01F1E26F}" type="presParOf" srcId="{568CA038-60E2-40D6-B99F-2E3769D44724}" destId="{8FF032B2-375E-4B81-A53D-A17A9D948EE1}" srcOrd="14" destOrd="0" presId="urn:microsoft.com/office/officeart/2005/8/layout/default"/>
    <dgm:cxn modelId="{A7B34122-6C7D-4C8F-8E09-B01228BDFE04}" type="presParOf" srcId="{568CA038-60E2-40D6-B99F-2E3769D44724}" destId="{504C8D95-DEB9-48F1-ACF7-F51230DC2001}" srcOrd="15" destOrd="0" presId="urn:microsoft.com/office/officeart/2005/8/layout/default"/>
    <dgm:cxn modelId="{93E9420A-D425-4311-A504-8E1E557FD547}" type="presParOf" srcId="{568CA038-60E2-40D6-B99F-2E3769D44724}" destId="{CB1265A5-25CD-4894-8764-4A148B2337CA}" srcOrd="16" destOrd="0" presId="urn:microsoft.com/office/officeart/2005/8/layout/default"/>
  </dgm:cxnLst>
  <dgm:bg/>
  <dgm:whole/>
</dgm:dataModel>
</file>

<file path=ppt/diagrams/data19.xml><?xml version="1.0" encoding="utf-8"?>
<dgm:dataModel xmlns:dgm="http://schemas.openxmlformats.org/drawingml/2006/diagram" xmlns:a="http://schemas.openxmlformats.org/drawingml/2006/main">
  <dgm:ptLst>
    <dgm:pt modelId="{2EF31B3D-C5B9-4007-84C2-51FE938B983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87224224-23C8-4E9A-BE18-A59575F95163}">
      <dgm:prSet phldrT="[Texto]" custT="1"/>
      <dgm:spPr>
        <a:noFill/>
        <a:ln w="28575">
          <a:solidFill>
            <a:srgbClr val="92D050"/>
          </a:solidFill>
          <a:prstDash val="solid"/>
        </a:ln>
      </dgm:spPr>
      <dgm:t>
        <a:bodyPr/>
        <a:lstStyle/>
        <a:p>
          <a:r>
            <a:rPr lang="es-PE" sz="2000" b="1" dirty="0" smtClean="0">
              <a:solidFill>
                <a:schemeClr val="bg2">
                  <a:lumMod val="50000"/>
                </a:schemeClr>
              </a:solidFill>
            </a:rPr>
            <a:t>BIEN JURÍDICO PROTEGIDO AUTÓNOMO</a:t>
          </a:r>
          <a:endParaRPr lang="es-PE" sz="2000" b="1" dirty="0">
            <a:solidFill>
              <a:schemeClr val="bg2">
                <a:lumMod val="50000"/>
              </a:schemeClr>
            </a:solidFill>
          </a:endParaRPr>
        </a:p>
      </dgm:t>
    </dgm:pt>
    <dgm:pt modelId="{19FE354E-2AC0-4B3D-8DEE-75D73A39D957}" type="parTrans" cxnId="{241AC16B-AFA4-4805-A671-8F93C46CA445}">
      <dgm:prSet/>
      <dgm:spPr/>
      <dgm:t>
        <a:bodyPr/>
        <a:lstStyle/>
        <a:p>
          <a:endParaRPr lang="es-PE"/>
        </a:p>
      </dgm:t>
    </dgm:pt>
    <dgm:pt modelId="{873C5E11-F813-448E-B10B-6E69C8D3C0D6}" type="sibTrans" cxnId="{241AC16B-AFA4-4805-A671-8F93C46CA445}">
      <dgm:prSet/>
      <dgm:spPr/>
      <dgm:t>
        <a:bodyPr/>
        <a:lstStyle/>
        <a:p>
          <a:endParaRPr lang="es-PE"/>
        </a:p>
      </dgm:t>
    </dgm:pt>
    <dgm:pt modelId="{BE585B54-20BF-4C5A-A401-8BB81CD0752B}">
      <dgm:prSet phldrT="[Texto]" custT="1"/>
      <dgm:spPr>
        <a:noFill/>
        <a:ln w="28575">
          <a:solidFill>
            <a:srgbClr val="92D050"/>
          </a:solidFill>
          <a:prstDash val="solid"/>
        </a:ln>
      </dgm:spPr>
      <dgm:t>
        <a:bodyPr/>
        <a:lstStyle/>
        <a:p>
          <a:r>
            <a:rPr lang="es-PE" sz="2000" b="1" dirty="0" smtClean="0">
              <a:solidFill>
                <a:schemeClr val="bg2">
                  <a:lumMod val="50000"/>
                </a:schemeClr>
              </a:solidFill>
            </a:rPr>
            <a:t>BIEN JURÍDICO PROTEGIDO INDEPENDIENTE</a:t>
          </a:r>
          <a:endParaRPr lang="es-PE" sz="2000" dirty="0">
            <a:solidFill>
              <a:schemeClr val="bg2">
                <a:lumMod val="50000"/>
              </a:schemeClr>
            </a:solidFill>
          </a:endParaRPr>
        </a:p>
      </dgm:t>
    </dgm:pt>
    <dgm:pt modelId="{DE2B9AAA-3972-4FC1-9C9C-4C8AA9EBDCA6}" type="parTrans" cxnId="{18218EF5-AA4F-4B9C-A485-1A1A25E708CD}">
      <dgm:prSet/>
      <dgm:spPr/>
      <dgm:t>
        <a:bodyPr/>
        <a:lstStyle/>
        <a:p>
          <a:endParaRPr lang="es-PE"/>
        </a:p>
      </dgm:t>
    </dgm:pt>
    <dgm:pt modelId="{818BFFC6-5FE8-4CED-82CE-8F9AEDF277D7}" type="sibTrans" cxnId="{18218EF5-AA4F-4B9C-A485-1A1A25E708CD}">
      <dgm:prSet/>
      <dgm:spPr/>
      <dgm:t>
        <a:bodyPr/>
        <a:lstStyle/>
        <a:p>
          <a:endParaRPr lang="es-PE"/>
        </a:p>
      </dgm:t>
    </dgm:pt>
    <dgm:pt modelId="{43B36D16-78B0-4384-A44E-4A5FC07209C5}">
      <dgm:prSet phldrT="[Texto]" custT="1"/>
      <dgm:spPr>
        <a:noFill/>
        <a:ln w="28575">
          <a:solidFill>
            <a:srgbClr val="92D050"/>
          </a:solidFill>
          <a:prstDash val="solid"/>
        </a:ln>
      </dgm:spPr>
      <dgm:t>
        <a:bodyPr/>
        <a:lstStyle/>
        <a:p>
          <a:r>
            <a:rPr lang="es-PE" sz="1800" dirty="0" smtClean="0">
              <a:solidFill>
                <a:schemeClr val="bg2">
                  <a:lumMod val="50000"/>
                </a:schemeClr>
              </a:solidFill>
            </a:rPr>
            <a:t>Derecho a la vida</a:t>
          </a:r>
          <a:endParaRPr lang="es-PE" sz="1800" dirty="0">
            <a:solidFill>
              <a:schemeClr val="bg2">
                <a:lumMod val="50000"/>
              </a:schemeClr>
            </a:solidFill>
          </a:endParaRPr>
        </a:p>
      </dgm:t>
    </dgm:pt>
    <dgm:pt modelId="{9BB45ED0-E1EC-4A02-A0F3-8331E53A8538}" type="parTrans" cxnId="{5442A02F-7BBE-4575-BA06-0225674BC870}">
      <dgm:prSet/>
      <dgm:spPr>
        <a:ln w="28575">
          <a:solidFill>
            <a:srgbClr val="92D050"/>
          </a:solidFill>
          <a:prstDash val="solid"/>
        </a:ln>
      </dgm:spPr>
      <dgm:t>
        <a:bodyPr/>
        <a:lstStyle/>
        <a:p>
          <a:endParaRPr lang="es-PE"/>
        </a:p>
      </dgm:t>
    </dgm:pt>
    <dgm:pt modelId="{CCC1EB76-D59D-4A6D-9007-D5684C71B670}" type="sibTrans" cxnId="{5442A02F-7BBE-4575-BA06-0225674BC870}">
      <dgm:prSet/>
      <dgm:spPr/>
      <dgm:t>
        <a:bodyPr/>
        <a:lstStyle/>
        <a:p>
          <a:endParaRPr lang="es-PE"/>
        </a:p>
      </dgm:t>
    </dgm:pt>
    <dgm:pt modelId="{084ABC9D-5B0E-40B9-B056-5F384C333483}">
      <dgm:prSet phldrT="[Texto]" custT="1"/>
      <dgm:spPr>
        <a:solidFill>
          <a:schemeClr val="bg2">
            <a:lumMod val="20000"/>
            <a:lumOff val="80000"/>
          </a:schemeClr>
        </a:solidFill>
        <a:ln w="28575">
          <a:solidFill>
            <a:srgbClr val="92D050"/>
          </a:solidFill>
          <a:prstDash val="solid"/>
        </a:ln>
      </dgm:spPr>
      <dgm:t>
        <a:bodyPr/>
        <a:lstStyle/>
        <a:p>
          <a:r>
            <a:rPr lang="es-PE" sz="1800" dirty="0" smtClean="0">
              <a:solidFill>
                <a:schemeClr val="bg2">
                  <a:lumMod val="50000"/>
                </a:schemeClr>
              </a:solidFill>
            </a:rPr>
            <a:t>Derecho a la integridad física</a:t>
          </a:r>
          <a:endParaRPr lang="es-PE" sz="1800" dirty="0">
            <a:solidFill>
              <a:schemeClr val="bg2">
                <a:lumMod val="50000"/>
              </a:schemeClr>
            </a:solidFill>
          </a:endParaRPr>
        </a:p>
      </dgm:t>
    </dgm:pt>
    <dgm:pt modelId="{66C02194-EC09-4DB6-AD47-DA84C9A71A3E}" type="parTrans" cxnId="{B53E7F2A-34EF-42F4-A3E6-8A27FD2351CC}">
      <dgm:prSet/>
      <dgm:spPr>
        <a:ln w="28575">
          <a:solidFill>
            <a:srgbClr val="92D050"/>
          </a:solidFill>
          <a:prstDash val="solid"/>
        </a:ln>
      </dgm:spPr>
      <dgm:t>
        <a:bodyPr/>
        <a:lstStyle/>
        <a:p>
          <a:endParaRPr lang="es-PE"/>
        </a:p>
      </dgm:t>
    </dgm:pt>
    <dgm:pt modelId="{8E12A6FD-647E-4A8D-A2DF-974BBF913046}" type="sibTrans" cxnId="{B53E7F2A-34EF-42F4-A3E6-8A27FD2351CC}">
      <dgm:prSet/>
      <dgm:spPr/>
      <dgm:t>
        <a:bodyPr/>
        <a:lstStyle/>
        <a:p>
          <a:endParaRPr lang="es-PE"/>
        </a:p>
      </dgm:t>
    </dgm:pt>
    <dgm:pt modelId="{A336014D-D866-4825-BFB4-C08A2DF7E885}">
      <dgm:prSet phldrT="[Texto]" custT="1"/>
      <dgm:spPr>
        <a:noFill/>
        <a:ln w="28575">
          <a:solidFill>
            <a:srgbClr val="92D050"/>
          </a:solidFill>
          <a:prstDash val="solid"/>
        </a:ln>
      </dgm:spPr>
      <dgm:t>
        <a:bodyPr/>
        <a:lstStyle/>
        <a:p>
          <a:r>
            <a:rPr lang="es-PE" sz="1800" b="0" dirty="0" smtClean="0">
              <a:solidFill>
                <a:schemeClr val="bg2">
                  <a:lumMod val="50000"/>
                </a:schemeClr>
              </a:solidFill>
            </a:rPr>
            <a:t>Derecho a la seguridad y salud en el trabajo</a:t>
          </a:r>
          <a:endParaRPr lang="es-PE" sz="1800" b="0" dirty="0">
            <a:solidFill>
              <a:schemeClr val="bg2">
                <a:lumMod val="50000"/>
              </a:schemeClr>
            </a:solidFill>
          </a:endParaRPr>
        </a:p>
      </dgm:t>
    </dgm:pt>
    <dgm:pt modelId="{587E0E75-2854-4429-A478-69AD8E75E699}" type="parTrans" cxnId="{3A3A35E7-1E45-4BDA-BFD7-B9F6603C05EA}">
      <dgm:prSet/>
      <dgm:spPr>
        <a:ln w="28575">
          <a:solidFill>
            <a:srgbClr val="92D050"/>
          </a:solidFill>
          <a:prstDash val="solid"/>
        </a:ln>
      </dgm:spPr>
      <dgm:t>
        <a:bodyPr/>
        <a:lstStyle/>
        <a:p>
          <a:endParaRPr lang="es-PE"/>
        </a:p>
      </dgm:t>
    </dgm:pt>
    <dgm:pt modelId="{0575D255-E25D-48FD-A49C-2A9F0117696A}" type="sibTrans" cxnId="{3A3A35E7-1E45-4BDA-BFD7-B9F6603C05EA}">
      <dgm:prSet/>
      <dgm:spPr/>
      <dgm:t>
        <a:bodyPr/>
        <a:lstStyle/>
        <a:p>
          <a:endParaRPr lang="es-PE"/>
        </a:p>
      </dgm:t>
    </dgm:pt>
    <dgm:pt modelId="{D176290F-CCCA-4F53-977B-C451968A2C39}">
      <dgm:prSet phldrT="[Texto]" custT="1"/>
      <dgm:spPr>
        <a:solidFill>
          <a:schemeClr val="bg2">
            <a:lumMod val="20000"/>
            <a:lumOff val="80000"/>
          </a:schemeClr>
        </a:solidFill>
        <a:ln w="28575">
          <a:solidFill>
            <a:srgbClr val="92D050"/>
          </a:solidFill>
          <a:prstDash val="solid"/>
        </a:ln>
      </dgm:spPr>
      <dgm:t>
        <a:bodyPr/>
        <a:lstStyle/>
        <a:p>
          <a:r>
            <a:rPr lang="es-PE" sz="1800" dirty="0" smtClean="0">
              <a:solidFill>
                <a:schemeClr val="bg2">
                  <a:lumMod val="50000"/>
                </a:schemeClr>
              </a:solidFill>
            </a:rPr>
            <a:t>Derecho a la salud</a:t>
          </a:r>
          <a:endParaRPr lang="es-PE" sz="1800" dirty="0">
            <a:solidFill>
              <a:schemeClr val="bg2">
                <a:lumMod val="50000"/>
              </a:schemeClr>
            </a:solidFill>
          </a:endParaRPr>
        </a:p>
      </dgm:t>
    </dgm:pt>
    <dgm:pt modelId="{D2330DC0-20DA-4772-AA8D-8B23CADBD664}" type="parTrans" cxnId="{248090AC-3409-4D05-AE98-812542419C4D}">
      <dgm:prSet/>
      <dgm:spPr>
        <a:ln w="28575">
          <a:solidFill>
            <a:srgbClr val="92D050"/>
          </a:solidFill>
          <a:prstDash val="solid"/>
        </a:ln>
      </dgm:spPr>
      <dgm:t>
        <a:bodyPr/>
        <a:lstStyle/>
        <a:p>
          <a:endParaRPr lang="es-PE"/>
        </a:p>
      </dgm:t>
    </dgm:pt>
    <dgm:pt modelId="{36D949C1-E62C-4F7D-ABA1-AA2757798C27}" type="sibTrans" cxnId="{248090AC-3409-4D05-AE98-812542419C4D}">
      <dgm:prSet/>
      <dgm:spPr/>
      <dgm:t>
        <a:bodyPr/>
        <a:lstStyle/>
        <a:p>
          <a:endParaRPr lang="es-PE"/>
        </a:p>
      </dgm:t>
    </dgm:pt>
    <dgm:pt modelId="{BCE4CF12-9DAE-404B-A835-22079D068127}" type="pres">
      <dgm:prSet presAssocID="{2EF31B3D-C5B9-4007-84C2-51FE938B983C}" presName="diagram" presStyleCnt="0">
        <dgm:presLayoutVars>
          <dgm:chPref val="1"/>
          <dgm:dir/>
          <dgm:animOne val="branch"/>
          <dgm:animLvl val="lvl"/>
          <dgm:resizeHandles val="exact"/>
        </dgm:presLayoutVars>
      </dgm:prSet>
      <dgm:spPr/>
      <dgm:t>
        <a:bodyPr/>
        <a:lstStyle/>
        <a:p>
          <a:endParaRPr lang="es-PE"/>
        </a:p>
      </dgm:t>
    </dgm:pt>
    <dgm:pt modelId="{CCF13171-56AC-4976-BE93-246819C110B5}" type="pres">
      <dgm:prSet presAssocID="{87224224-23C8-4E9A-BE18-A59575F95163}" presName="root1" presStyleCnt="0"/>
      <dgm:spPr/>
    </dgm:pt>
    <dgm:pt modelId="{B80480C8-7E1E-4A18-8E82-CDCF8B7DAB51}" type="pres">
      <dgm:prSet presAssocID="{87224224-23C8-4E9A-BE18-A59575F95163}" presName="LevelOneTextNode" presStyleLbl="node0" presStyleIdx="0" presStyleCnt="2" custScaleX="133878" custLinFactNeighborX="-87" custLinFactNeighborY="-3575">
        <dgm:presLayoutVars>
          <dgm:chPref val="3"/>
        </dgm:presLayoutVars>
      </dgm:prSet>
      <dgm:spPr/>
      <dgm:t>
        <a:bodyPr/>
        <a:lstStyle/>
        <a:p>
          <a:endParaRPr lang="es-PE"/>
        </a:p>
      </dgm:t>
    </dgm:pt>
    <dgm:pt modelId="{D730E065-66EA-47BB-BB30-4268019DBA16}" type="pres">
      <dgm:prSet presAssocID="{87224224-23C8-4E9A-BE18-A59575F95163}" presName="level2hierChild" presStyleCnt="0"/>
      <dgm:spPr/>
    </dgm:pt>
    <dgm:pt modelId="{5B8D2988-358D-47E4-A145-1DB4ABBD7531}" type="pres">
      <dgm:prSet presAssocID="{587E0E75-2854-4429-A478-69AD8E75E699}" presName="conn2-1" presStyleLbl="parChTrans1D2" presStyleIdx="0" presStyleCnt="4"/>
      <dgm:spPr/>
      <dgm:t>
        <a:bodyPr/>
        <a:lstStyle/>
        <a:p>
          <a:endParaRPr lang="es-PE"/>
        </a:p>
      </dgm:t>
    </dgm:pt>
    <dgm:pt modelId="{DD7B5CBC-BAB5-423D-9F97-D91D3DC91066}" type="pres">
      <dgm:prSet presAssocID="{587E0E75-2854-4429-A478-69AD8E75E699}" presName="connTx" presStyleLbl="parChTrans1D2" presStyleIdx="0" presStyleCnt="4"/>
      <dgm:spPr/>
      <dgm:t>
        <a:bodyPr/>
        <a:lstStyle/>
        <a:p>
          <a:endParaRPr lang="es-PE"/>
        </a:p>
      </dgm:t>
    </dgm:pt>
    <dgm:pt modelId="{1F3AD23A-3CE9-48DD-B080-AF2045BB360E}" type="pres">
      <dgm:prSet presAssocID="{A336014D-D866-4825-BFB4-C08A2DF7E885}" presName="root2" presStyleCnt="0"/>
      <dgm:spPr/>
    </dgm:pt>
    <dgm:pt modelId="{AF6459C1-83C6-4A39-95E1-A9C365C26A49}" type="pres">
      <dgm:prSet presAssocID="{A336014D-D866-4825-BFB4-C08A2DF7E885}" presName="LevelTwoTextNode" presStyleLbl="node2" presStyleIdx="0" presStyleCnt="4" custScaleX="172986" custScaleY="86448" custLinFactNeighborX="59798" custLinFactNeighborY="-3576">
        <dgm:presLayoutVars>
          <dgm:chPref val="3"/>
        </dgm:presLayoutVars>
      </dgm:prSet>
      <dgm:spPr/>
      <dgm:t>
        <a:bodyPr/>
        <a:lstStyle/>
        <a:p>
          <a:endParaRPr lang="es-PE"/>
        </a:p>
      </dgm:t>
    </dgm:pt>
    <dgm:pt modelId="{39FE2DEE-183F-424E-899C-211D5AA6C4C8}" type="pres">
      <dgm:prSet presAssocID="{A336014D-D866-4825-BFB4-C08A2DF7E885}" presName="level3hierChild" presStyleCnt="0"/>
      <dgm:spPr/>
    </dgm:pt>
    <dgm:pt modelId="{271F7FA7-1A34-400C-8A25-A85441F62C4D}" type="pres">
      <dgm:prSet presAssocID="{BE585B54-20BF-4C5A-A401-8BB81CD0752B}" presName="root1" presStyleCnt="0"/>
      <dgm:spPr/>
    </dgm:pt>
    <dgm:pt modelId="{0C9D3E9E-4750-4120-AED3-E05C9DDBDA75}" type="pres">
      <dgm:prSet presAssocID="{BE585B54-20BF-4C5A-A401-8BB81CD0752B}" presName="LevelOneTextNode" presStyleLbl="node0" presStyleIdx="1" presStyleCnt="2" custScaleX="139205">
        <dgm:presLayoutVars>
          <dgm:chPref val="3"/>
        </dgm:presLayoutVars>
      </dgm:prSet>
      <dgm:spPr/>
      <dgm:t>
        <a:bodyPr/>
        <a:lstStyle/>
        <a:p>
          <a:endParaRPr lang="es-PE"/>
        </a:p>
      </dgm:t>
    </dgm:pt>
    <dgm:pt modelId="{92D82806-91D7-4AAC-A064-F38761FD1B3A}" type="pres">
      <dgm:prSet presAssocID="{BE585B54-20BF-4C5A-A401-8BB81CD0752B}" presName="level2hierChild" presStyleCnt="0"/>
      <dgm:spPr/>
    </dgm:pt>
    <dgm:pt modelId="{5442D761-CE15-4CF0-BB52-EB8975F8EC6A}" type="pres">
      <dgm:prSet presAssocID="{9BB45ED0-E1EC-4A02-A0F3-8331E53A8538}" presName="conn2-1" presStyleLbl="parChTrans1D2" presStyleIdx="1" presStyleCnt="4"/>
      <dgm:spPr/>
      <dgm:t>
        <a:bodyPr/>
        <a:lstStyle/>
        <a:p>
          <a:endParaRPr lang="es-PE"/>
        </a:p>
      </dgm:t>
    </dgm:pt>
    <dgm:pt modelId="{0766BAF7-BF77-447F-8CEC-8135143C23CE}" type="pres">
      <dgm:prSet presAssocID="{9BB45ED0-E1EC-4A02-A0F3-8331E53A8538}" presName="connTx" presStyleLbl="parChTrans1D2" presStyleIdx="1" presStyleCnt="4"/>
      <dgm:spPr/>
      <dgm:t>
        <a:bodyPr/>
        <a:lstStyle/>
        <a:p>
          <a:endParaRPr lang="es-PE"/>
        </a:p>
      </dgm:t>
    </dgm:pt>
    <dgm:pt modelId="{851D5F2C-4FC7-41BF-9C4B-93B1F9D9161A}" type="pres">
      <dgm:prSet presAssocID="{43B36D16-78B0-4384-A44E-4A5FC07209C5}" presName="root2" presStyleCnt="0"/>
      <dgm:spPr/>
    </dgm:pt>
    <dgm:pt modelId="{7A1F9059-EBCB-4351-AA56-8FE86B6D13F2}" type="pres">
      <dgm:prSet presAssocID="{43B36D16-78B0-4384-A44E-4A5FC07209C5}" presName="LevelTwoTextNode" presStyleLbl="node2" presStyleIdx="1" presStyleCnt="4" custScaleX="172986" custScaleY="59721">
        <dgm:presLayoutVars>
          <dgm:chPref val="3"/>
        </dgm:presLayoutVars>
      </dgm:prSet>
      <dgm:spPr/>
      <dgm:t>
        <a:bodyPr/>
        <a:lstStyle/>
        <a:p>
          <a:endParaRPr lang="es-PE"/>
        </a:p>
      </dgm:t>
    </dgm:pt>
    <dgm:pt modelId="{6C4FB71A-F0CD-4D25-9521-4964DE4DFA11}" type="pres">
      <dgm:prSet presAssocID="{43B36D16-78B0-4384-A44E-4A5FC07209C5}" presName="level3hierChild" presStyleCnt="0"/>
      <dgm:spPr/>
    </dgm:pt>
    <dgm:pt modelId="{66B0682F-318D-4491-B65B-2C509169E8B3}" type="pres">
      <dgm:prSet presAssocID="{D2330DC0-20DA-4772-AA8D-8B23CADBD664}" presName="conn2-1" presStyleLbl="parChTrans1D2" presStyleIdx="2" presStyleCnt="4"/>
      <dgm:spPr/>
      <dgm:t>
        <a:bodyPr/>
        <a:lstStyle/>
        <a:p>
          <a:endParaRPr lang="es-PE"/>
        </a:p>
      </dgm:t>
    </dgm:pt>
    <dgm:pt modelId="{8B7B4BA3-2EFC-41A3-B3BF-1C6621C00603}" type="pres">
      <dgm:prSet presAssocID="{D2330DC0-20DA-4772-AA8D-8B23CADBD664}" presName="connTx" presStyleLbl="parChTrans1D2" presStyleIdx="2" presStyleCnt="4"/>
      <dgm:spPr/>
      <dgm:t>
        <a:bodyPr/>
        <a:lstStyle/>
        <a:p>
          <a:endParaRPr lang="es-PE"/>
        </a:p>
      </dgm:t>
    </dgm:pt>
    <dgm:pt modelId="{EDE6ED9E-F493-40C6-82BA-2B56E8B35AA1}" type="pres">
      <dgm:prSet presAssocID="{D176290F-CCCA-4F53-977B-C451968A2C39}" presName="root2" presStyleCnt="0"/>
      <dgm:spPr/>
    </dgm:pt>
    <dgm:pt modelId="{2F4C401C-C62E-4176-B7F1-9095ED3F4439}" type="pres">
      <dgm:prSet presAssocID="{D176290F-CCCA-4F53-977B-C451968A2C39}" presName="LevelTwoTextNode" presStyleLbl="node2" presStyleIdx="2" presStyleCnt="4" custScaleX="172986" custScaleY="57335">
        <dgm:presLayoutVars>
          <dgm:chPref val="3"/>
        </dgm:presLayoutVars>
      </dgm:prSet>
      <dgm:spPr/>
      <dgm:t>
        <a:bodyPr/>
        <a:lstStyle/>
        <a:p>
          <a:endParaRPr lang="es-PE"/>
        </a:p>
      </dgm:t>
    </dgm:pt>
    <dgm:pt modelId="{6740581A-9DC7-456B-911A-7A25DB08BE9A}" type="pres">
      <dgm:prSet presAssocID="{D176290F-CCCA-4F53-977B-C451968A2C39}" presName="level3hierChild" presStyleCnt="0"/>
      <dgm:spPr/>
    </dgm:pt>
    <dgm:pt modelId="{C25F4317-3ADF-430F-8D39-C17F6B8D1027}" type="pres">
      <dgm:prSet presAssocID="{66C02194-EC09-4DB6-AD47-DA84C9A71A3E}" presName="conn2-1" presStyleLbl="parChTrans1D2" presStyleIdx="3" presStyleCnt="4"/>
      <dgm:spPr/>
      <dgm:t>
        <a:bodyPr/>
        <a:lstStyle/>
        <a:p>
          <a:endParaRPr lang="es-PE"/>
        </a:p>
      </dgm:t>
    </dgm:pt>
    <dgm:pt modelId="{9C631747-9095-4E2A-A3CE-7C6760D16126}" type="pres">
      <dgm:prSet presAssocID="{66C02194-EC09-4DB6-AD47-DA84C9A71A3E}" presName="connTx" presStyleLbl="parChTrans1D2" presStyleIdx="3" presStyleCnt="4"/>
      <dgm:spPr/>
      <dgm:t>
        <a:bodyPr/>
        <a:lstStyle/>
        <a:p>
          <a:endParaRPr lang="es-PE"/>
        </a:p>
      </dgm:t>
    </dgm:pt>
    <dgm:pt modelId="{38CDE019-359B-4FEE-B222-A80B5C5B27AB}" type="pres">
      <dgm:prSet presAssocID="{084ABC9D-5B0E-40B9-B056-5F384C333483}" presName="root2" presStyleCnt="0"/>
      <dgm:spPr/>
    </dgm:pt>
    <dgm:pt modelId="{83884297-E165-4B51-B8C9-E56096AFDEDD}" type="pres">
      <dgm:prSet presAssocID="{084ABC9D-5B0E-40B9-B056-5F384C333483}" presName="LevelTwoTextNode" presStyleLbl="node2" presStyleIdx="3" presStyleCnt="4" custScaleX="172986" custScaleY="56029">
        <dgm:presLayoutVars>
          <dgm:chPref val="3"/>
        </dgm:presLayoutVars>
      </dgm:prSet>
      <dgm:spPr/>
      <dgm:t>
        <a:bodyPr/>
        <a:lstStyle/>
        <a:p>
          <a:endParaRPr lang="es-PE"/>
        </a:p>
      </dgm:t>
    </dgm:pt>
    <dgm:pt modelId="{A42E0718-FE98-4C11-B912-03C48605E50B}" type="pres">
      <dgm:prSet presAssocID="{084ABC9D-5B0E-40B9-B056-5F384C333483}" presName="level3hierChild" presStyleCnt="0"/>
      <dgm:spPr/>
    </dgm:pt>
  </dgm:ptLst>
  <dgm:cxnLst>
    <dgm:cxn modelId="{DE459A4E-C665-4BDA-A612-28946C8CF6AD}" type="presOf" srcId="{587E0E75-2854-4429-A478-69AD8E75E699}" destId="{5B8D2988-358D-47E4-A145-1DB4ABBD7531}" srcOrd="0" destOrd="0" presId="urn:microsoft.com/office/officeart/2005/8/layout/hierarchy2"/>
    <dgm:cxn modelId="{B386E47B-7BC6-456F-B57B-CDE6C4F8FB91}" type="presOf" srcId="{D176290F-CCCA-4F53-977B-C451968A2C39}" destId="{2F4C401C-C62E-4176-B7F1-9095ED3F4439}" srcOrd="0" destOrd="0" presId="urn:microsoft.com/office/officeart/2005/8/layout/hierarchy2"/>
    <dgm:cxn modelId="{15BB5665-CE50-414E-A95B-1F43A6052526}" type="presOf" srcId="{587E0E75-2854-4429-A478-69AD8E75E699}" destId="{DD7B5CBC-BAB5-423D-9F97-D91D3DC91066}" srcOrd="1" destOrd="0" presId="urn:microsoft.com/office/officeart/2005/8/layout/hierarchy2"/>
    <dgm:cxn modelId="{9F844298-EE5B-4547-9F25-A694C702276E}" type="presOf" srcId="{2EF31B3D-C5B9-4007-84C2-51FE938B983C}" destId="{BCE4CF12-9DAE-404B-A835-22079D068127}" srcOrd="0" destOrd="0" presId="urn:microsoft.com/office/officeart/2005/8/layout/hierarchy2"/>
    <dgm:cxn modelId="{B99943CC-6B27-408C-8932-BD1ECDDC2099}" type="presOf" srcId="{9BB45ED0-E1EC-4A02-A0F3-8331E53A8538}" destId="{5442D761-CE15-4CF0-BB52-EB8975F8EC6A}" srcOrd="0" destOrd="0" presId="urn:microsoft.com/office/officeart/2005/8/layout/hierarchy2"/>
    <dgm:cxn modelId="{18218EF5-AA4F-4B9C-A485-1A1A25E708CD}" srcId="{2EF31B3D-C5B9-4007-84C2-51FE938B983C}" destId="{BE585B54-20BF-4C5A-A401-8BB81CD0752B}" srcOrd="1" destOrd="0" parTransId="{DE2B9AAA-3972-4FC1-9C9C-4C8AA9EBDCA6}" sibTransId="{818BFFC6-5FE8-4CED-82CE-8F9AEDF277D7}"/>
    <dgm:cxn modelId="{5442A02F-7BBE-4575-BA06-0225674BC870}" srcId="{BE585B54-20BF-4C5A-A401-8BB81CD0752B}" destId="{43B36D16-78B0-4384-A44E-4A5FC07209C5}" srcOrd="0" destOrd="0" parTransId="{9BB45ED0-E1EC-4A02-A0F3-8331E53A8538}" sibTransId="{CCC1EB76-D59D-4A6D-9007-D5684C71B670}"/>
    <dgm:cxn modelId="{B53E7F2A-34EF-42F4-A3E6-8A27FD2351CC}" srcId="{BE585B54-20BF-4C5A-A401-8BB81CD0752B}" destId="{084ABC9D-5B0E-40B9-B056-5F384C333483}" srcOrd="2" destOrd="0" parTransId="{66C02194-EC09-4DB6-AD47-DA84C9A71A3E}" sibTransId="{8E12A6FD-647E-4A8D-A2DF-974BBF913046}"/>
    <dgm:cxn modelId="{3A3A35E7-1E45-4BDA-BFD7-B9F6603C05EA}" srcId="{87224224-23C8-4E9A-BE18-A59575F95163}" destId="{A336014D-D866-4825-BFB4-C08A2DF7E885}" srcOrd="0" destOrd="0" parTransId="{587E0E75-2854-4429-A478-69AD8E75E699}" sibTransId="{0575D255-E25D-48FD-A49C-2A9F0117696A}"/>
    <dgm:cxn modelId="{FD7E0C0B-1E5A-4E9B-8D73-E77AFBFF635D}" type="presOf" srcId="{87224224-23C8-4E9A-BE18-A59575F95163}" destId="{B80480C8-7E1E-4A18-8E82-CDCF8B7DAB51}" srcOrd="0" destOrd="0" presId="urn:microsoft.com/office/officeart/2005/8/layout/hierarchy2"/>
    <dgm:cxn modelId="{DC635965-3E39-4467-A408-68F4791330C8}" type="presOf" srcId="{9BB45ED0-E1EC-4A02-A0F3-8331E53A8538}" destId="{0766BAF7-BF77-447F-8CEC-8135143C23CE}" srcOrd="1" destOrd="0" presId="urn:microsoft.com/office/officeart/2005/8/layout/hierarchy2"/>
    <dgm:cxn modelId="{62C3F5C6-12DE-4353-8EA4-DACAF39F148E}" type="presOf" srcId="{A336014D-D866-4825-BFB4-C08A2DF7E885}" destId="{AF6459C1-83C6-4A39-95E1-A9C365C26A49}" srcOrd="0" destOrd="0" presId="urn:microsoft.com/office/officeart/2005/8/layout/hierarchy2"/>
    <dgm:cxn modelId="{BFF33449-EFAF-4529-8F04-AEE3F17A69F4}" type="presOf" srcId="{D2330DC0-20DA-4772-AA8D-8B23CADBD664}" destId="{8B7B4BA3-2EFC-41A3-B3BF-1C6621C00603}" srcOrd="1" destOrd="0" presId="urn:microsoft.com/office/officeart/2005/8/layout/hierarchy2"/>
    <dgm:cxn modelId="{84B3A6D0-4E7B-4452-A0F2-6AD4197B4CCD}" type="presOf" srcId="{66C02194-EC09-4DB6-AD47-DA84C9A71A3E}" destId="{C25F4317-3ADF-430F-8D39-C17F6B8D1027}" srcOrd="0" destOrd="0" presId="urn:microsoft.com/office/officeart/2005/8/layout/hierarchy2"/>
    <dgm:cxn modelId="{66CEC143-5849-41C5-AC56-480B09B08013}" type="presOf" srcId="{66C02194-EC09-4DB6-AD47-DA84C9A71A3E}" destId="{9C631747-9095-4E2A-A3CE-7C6760D16126}" srcOrd="1" destOrd="0" presId="urn:microsoft.com/office/officeart/2005/8/layout/hierarchy2"/>
    <dgm:cxn modelId="{241AC16B-AFA4-4805-A671-8F93C46CA445}" srcId="{2EF31B3D-C5B9-4007-84C2-51FE938B983C}" destId="{87224224-23C8-4E9A-BE18-A59575F95163}" srcOrd="0" destOrd="0" parTransId="{19FE354E-2AC0-4B3D-8DEE-75D73A39D957}" sibTransId="{873C5E11-F813-448E-B10B-6E69C8D3C0D6}"/>
    <dgm:cxn modelId="{12F2B57F-B39B-45D4-BBD6-E1779F8660B4}" type="presOf" srcId="{BE585B54-20BF-4C5A-A401-8BB81CD0752B}" destId="{0C9D3E9E-4750-4120-AED3-E05C9DDBDA75}" srcOrd="0" destOrd="0" presId="urn:microsoft.com/office/officeart/2005/8/layout/hierarchy2"/>
    <dgm:cxn modelId="{248090AC-3409-4D05-AE98-812542419C4D}" srcId="{BE585B54-20BF-4C5A-A401-8BB81CD0752B}" destId="{D176290F-CCCA-4F53-977B-C451968A2C39}" srcOrd="1" destOrd="0" parTransId="{D2330DC0-20DA-4772-AA8D-8B23CADBD664}" sibTransId="{36D949C1-E62C-4F7D-ABA1-AA2757798C27}"/>
    <dgm:cxn modelId="{6CDBD4FB-7898-4918-842C-2806850A1046}" type="presOf" srcId="{43B36D16-78B0-4384-A44E-4A5FC07209C5}" destId="{7A1F9059-EBCB-4351-AA56-8FE86B6D13F2}" srcOrd="0" destOrd="0" presId="urn:microsoft.com/office/officeart/2005/8/layout/hierarchy2"/>
    <dgm:cxn modelId="{F3155BD2-81C1-4AE9-B238-EEE70630E1E0}" type="presOf" srcId="{D2330DC0-20DA-4772-AA8D-8B23CADBD664}" destId="{66B0682F-318D-4491-B65B-2C509169E8B3}" srcOrd="0" destOrd="0" presId="urn:microsoft.com/office/officeart/2005/8/layout/hierarchy2"/>
    <dgm:cxn modelId="{AABFFCDF-0F4C-498B-A4D2-017990B4006B}" type="presOf" srcId="{084ABC9D-5B0E-40B9-B056-5F384C333483}" destId="{83884297-E165-4B51-B8C9-E56096AFDEDD}" srcOrd="0" destOrd="0" presId="urn:microsoft.com/office/officeart/2005/8/layout/hierarchy2"/>
    <dgm:cxn modelId="{40B96A14-69EE-4B89-983F-7D0A6B170B59}" type="presParOf" srcId="{BCE4CF12-9DAE-404B-A835-22079D068127}" destId="{CCF13171-56AC-4976-BE93-246819C110B5}" srcOrd="0" destOrd="0" presId="urn:microsoft.com/office/officeart/2005/8/layout/hierarchy2"/>
    <dgm:cxn modelId="{4EB98D09-2FDB-4261-B1FE-11FDFE3D59D6}" type="presParOf" srcId="{CCF13171-56AC-4976-BE93-246819C110B5}" destId="{B80480C8-7E1E-4A18-8E82-CDCF8B7DAB51}" srcOrd="0" destOrd="0" presId="urn:microsoft.com/office/officeart/2005/8/layout/hierarchy2"/>
    <dgm:cxn modelId="{CFCFB1B0-C22D-41A0-A372-55C5534817B4}" type="presParOf" srcId="{CCF13171-56AC-4976-BE93-246819C110B5}" destId="{D730E065-66EA-47BB-BB30-4268019DBA16}" srcOrd="1" destOrd="0" presId="urn:microsoft.com/office/officeart/2005/8/layout/hierarchy2"/>
    <dgm:cxn modelId="{31780B6B-2233-46C3-9C32-815798B2A358}" type="presParOf" srcId="{D730E065-66EA-47BB-BB30-4268019DBA16}" destId="{5B8D2988-358D-47E4-A145-1DB4ABBD7531}" srcOrd="0" destOrd="0" presId="urn:microsoft.com/office/officeart/2005/8/layout/hierarchy2"/>
    <dgm:cxn modelId="{7AA9F814-C2A2-46AB-997B-B98D4ED761D7}" type="presParOf" srcId="{5B8D2988-358D-47E4-A145-1DB4ABBD7531}" destId="{DD7B5CBC-BAB5-423D-9F97-D91D3DC91066}" srcOrd="0" destOrd="0" presId="urn:microsoft.com/office/officeart/2005/8/layout/hierarchy2"/>
    <dgm:cxn modelId="{40EF3913-FFBE-4933-8179-2C65212B42DD}" type="presParOf" srcId="{D730E065-66EA-47BB-BB30-4268019DBA16}" destId="{1F3AD23A-3CE9-48DD-B080-AF2045BB360E}" srcOrd="1" destOrd="0" presId="urn:microsoft.com/office/officeart/2005/8/layout/hierarchy2"/>
    <dgm:cxn modelId="{70375044-63F1-49A0-A5F0-2B40BAD3639E}" type="presParOf" srcId="{1F3AD23A-3CE9-48DD-B080-AF2045BB360E}" destId="{AF6459C1-83C6-4A39-95E1-A9C365C26A49}" srcOrd="0" destOrd="0" presId="urn:microsoft.com/office/officeart/2005/8/layout/hierarchy2"/>
    <dgm:cxn modelId="{EB94B308-A566-42F9-931E-A5C02A679591}" type="presParOf" srcId="{1F3AD23A-3CE9-48DD-B080-AF2045BB360E}" destId="{39FE2DEE-183F-424E-899C-211D5AA6C4C8}" srcOrd="1" destOrd="0" presId="urn:microsoft.com/office/officeart/2005/8/layout/hierarchy2"/>
    <dgm:cxn modelId="{1748864B-E243-4E7E-A5D6-867C93F53C7E}" type="presParOf" srcId="{BCE4CF12-9DAE-404B-A835-22079D068127}" destId="{271F7FA7-1A34-400C-8A25-A85441F62C4D}" srcOrd="1" destOrd="0" presId="urn:microsoft.com/office/officeart/2005/8/layout/hierarchy2"/>
    <dgm:cxn modelId="{6F3D28E7-323D-4124-843D-6A1332197698}" type="presParOf" srcId="{271F7FA7-1A34-400C-8A25-A85441F62C4D}" destId="{0C9D3E9E-4750-4120-AED3-E05C9DDBDA75}" srcOrd="0" destOrd="0" presId="urn:microsoft.com/office/officeart/2005/8/layout/hierarchy2"/>
    <dgm:cxn modelId="{3161B36C-7D5A-4577-95FE-4DB76EF33FF7}" type="presParOf" srcId="{271F7FA7-1A34-400C-8A25-A85441F62C4D}" destId="{92D82806-91D7-4AAC-A064-F38761FD1B3A}" srcOrd="1" destOrd="0" presId="urn:microsoft.com/office/officeart/2005/8/layout/hierarchy2"/>
    <dgm:cxn modelId="{59AA4294-AE9C-43F9-A9FC-CD714880DDA1}" type="presParOf" srcId="{92D82806-91D7-4AAC-A064-F38761FD1B3A}" destId="{5442D761-CE15-4CF0-BB52-EB8975F8EC6A}" srcOrd="0" destOrd="0" presId="urn:microsoft.com/office/officeart/2005/8/layout/hierarchy2"/>
    <dgm:cxn modelId="{75608FF0-CBE0-4522-9E8A-30F7A1906B40}" type="presParOf" srcId="{5442D761-CE15-4CF0-BB52-EB8975F8EC6A}" destId="{0766BAF7-BF77-447F-8CEC-8135143C23CE}" srcOrd="0" destOrd="0" presId="urn:microsoft.com/office/officeart/2005/8/layout/hierarchy2"/>
    <dgm:cxn modelId="{DA3159A8-477D-479D-946F-9A51085613E6}" type="presParOf" srcId="{92D82806-91D7-4AAC-A064-F38761FD1B3A}" destId="{851D5F2C-4FC7-41BF-9C4B-93B1F9D9161A}" srcOrd="1" destOrd="0" presId="urn:microsoft.com/office/officeart/2005/8/layout/hierarchy2"/>
    <dgm:cxn modelId="{FD3B1944-4675-48AA-9CAE-29FC6D7F7E98}" type="presParOf" srcId="{851D5F2C-4FC7-41BF-9C4B-93B1F9D9161A}" destId="{7A1F9059-EBCB-4351-AA56-8FE86B6D13F2}" srcOrd="0" destOrd="0" presId="urn:microsoft.com/office/officeart/2005/8/layout/hierarchy2"/>
    <dgm:cxn modelId="{8BDCE0C4-7FFF-4D46-AD89-12B801E4392B}" type="presParOf" srcId="{851D5F2C-4FC7-41BF-9C4B-93B1F9D9161A}" destId="{6C4FB71A-F0CD-4D25-9521-4964DE4DFA11}" srcOrd="1" destOrd="0" presId="urn:microsoft.com/office/officeart/2005/8/layout/hierarchy2"/>
    <dgm:cxn modelId="{2979315B-7E67-4A6A-95B8-FB9F880BADE9}" type="presParOf" srcId="{92D82806-91D7-4AAC-A064-F38761FD1B3A}" destId="{66B0682F-318D-4491-B65B-2C509169E8B3}" srcOrd="2" destOrd="0" presId="urn:microsoft.com/office/officeart/2005/8/layout/hierarchy2"/>
    <dgm:cxn modelId="{9E25F3D8-4AF1-458E-8063-9E2516528BA8}" type="presParOf" srcId="{66B0682F-318D-4491-B65B-2C509169E8B3}" destId="{8B7B4BA3-2EFC-41A3-B3BF-1C6621C00603}" srcOrd="0" destOrd="0" presId="urn:microsoft.com/office/officeart/2005/8/layout/hierarchy2"/>
    <dgm:cxn modelId="{3579B968-B06E-4252-9B8C-32D599B0EEB2}" type="presParOf" srcId="{92D82806-91D7-4AAC-A064-F38761FD1B3A}" destId="{EDE6ED9E-F493-40C6-82BA-2B56E8B35AA1}" srcOrd="3" destOrd="0" presId="urn:microsoft.com/office/officeart/2005/8/layout/hierarchy2"/>
    <dgm:cxn modelId="{AC4F2647-F0A3-4066-9075-16A7502D4F86}" type="presParOf" srcId="{EDE6ED9E-F493-40C6-82BA-2B56E8B35AA1}" destId="{2F4C401C-C62E-4176-B7F1-9095ED3F4439}" srcOrd="0" destOrd="0" presId="urn:microsoft.com/office/officeart/2005/8/layout/hierarchy2"/>
    <dgm:cxn modelId="{AA1314AE-BF08-4ED7-9603-E65E2376A4FF}" type="presParOf" srcId="{EDE6ED9E-F493-40C6-82BA-2B56E8B35AA1}" destId="{6740581A-9DC7-456B-911A-7A25DB08BE9A}" srcOrd="1" destOrd="0" presId="urn:microsoft.com/office/officeart/2005/8/layout/hierarchy2"/>
    <dgm:cxn modelId="{0A23C42E-3E2A-47E3-BAA8-7D54C23DB8B5}" type="presParOf" srcId="{92D82806-91D7-4AAC-A064-F38761FD1B3A}" destId="{C25F4317-3ADF-430F-8D39-C17F6B8D1027}" srcOrd="4" destOrd="0" presId="urn:microsoft.com/office/officeart/2005/8/layout/hierarchy2"/>
    <dgm:cxn modelId="{E2F32FE3-9A52-4452-883D-C9C1C09992A3}" type="presParOf" srcId="{C25F4317-3ADF-430F-8D39-C17F6B8D1027}" destId="{9C631747-9095-4E2A-A3CE-7C6760D16126}" srcOrd="0" destOrd="0" presId="urn:microsoft.com/office/officeart/2005/8/layout/hierarchy2"/>
    <dgm:cxn modelId="{A12467A6-25DA-4BD1-B0DB-363B8C5F2C04}" type="presParOf" srcId="{92D82806-91D7-4AAC-A064-F38761FD1B3A}" destId="{38CDE019-359B-4FEE-B222-A80B5C5B27AB}" srcOrd="5" destOrd="0" presId="urn:microsoft.com/office/officeart/2005/8/layout/hierarchy2"/>
    <dgm:cxn modelId="{4DA2ADB4-E5E8-4733-B9DC-2E23659B67B8}" type="presParOf" srcId="{38CDE019-359B-4FEE-B222-A80B5C5B27AB}" destId="{83884297-E165-4B51-B8C9-E56096AFDEDD}" srcOrd="0" destOrd="0" presId="urn:microsoft.com/office/officeart/2005/8/layout/hierarchy2"/>
    <dgm:cxn modelId="{C85D04FC-C96C-4B72-9631-988A7ACA81F8}" type="presParOf" srcId="{38CDE019-359B-4FEE-B222-A80B5C5B27AB}" destId="{A42E0718-FE98-4C11-B912-03C48605E50B}" srcOrd="1" destOrd="0" presId="urn:microsoft.com/office/officeart/2005/8/layout/hierarchy2"/>
  </dgm:cxnLst>
  <dgm:bg/>
  <dgm:whole/>
</dgm:dataModel>
</file>

<file path=ppt/diagrams/data2.xml><?xml version="1.0" encoding="utf-8"?>
<dgm:dataModel xmlns:dgm="http://schemas.openxmlformats.org/drawingml/2006/diagram" xmlns:a="http://schemas.openxmlformats.org/drawingml/2006/main">
  <dgm:ptLst>
    <dgm:pt modelId="{3C745A17-5BAF-4FF9-A154-0CD8733B128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B942E0F7-F39D-46B5-B6ED-F50734F43BF3}">
      <dgm:prSet phldrT="[Texto]" custT="1"/>
      <dgm:spPr>
        <a:noFill/>
        <a:ln w="28575">
          <a:solidFill>
            <a:srgbClr val="92D050"/>
          </a:solidFill>
          <a:prstDash val="solid"/>
        </a:ln>
      </dgm:spPr>
      <dgm:t>
        <a:bodyPr/>
        <a:lstStyle/>
        <a:p>
          <a:r>
            <a:rPr lang="es-ES" sz="1800" b="1" dirty="0" smtClean="0">
              <a:solidFill>
                <a:schemeClr val="bg2">
                  <a:lumMod val="25000"/>
                </a:schemeClr>
              </a:solidFill>
              <a:latin typeface="+mj-lt"/>
            </a:rPr>
            <a:t>DERECHO PENAL DEL TRABAJO</a:t>
          </a:r>
          <a:endParaRPr lang="es-PE" sz="1800" dirty="0"/>
        </a:p>
      </dgm:t>
    </dgm:pt>
    <dgm:pt modelId="{808DB50C-3347-4B3F-947C-005494D44AA2}" type="parTrans" cxnId="{5CB6F569-F415-4EF1-8748-EF760C6469E6}">
      <dgm:prSet/>
      <dgm:spPr/>
      <dgm:t>
        <a:bodyPr/>
        <a:lstStyle/>
        <a:p>
          <a:endParaRPr lang="es-PE"/>
        </a:p>
      </dgm:t>
    </dgm:pt>
    <dgm:pt modelId="{AC6EE9F1-7ED9-4092-A8AF-654EBA1A2959}" type="sibTrans" cxnId="{5CB6F569-F415-4EF1-8748-EF760C6469E6}">
      <dgm:prSet/>
      <dgm:spPr/>
      <dgm:t>
        <a:bodyPr/>
        <a:lstStyle/>
        <a:p>
          <a:endParaRPr lang="es-PE"/>
        </a:p>
      </dgm:t>
    </dgm:pt>
    <dgm:pt modelId="{D4C71759-C27D-4D97-B3E4-6EA8091666BA}">
      <dgm:prSet phldrT="[Texto]" custT="1"/>
      <dgm:spPr>
        <a:noFill/>
        <a:ln w="28575">
          <a:solidFill>
            <a:srgbClr val="92D050"/>
          </a:solidFill>
          <a:prstDash val="solid"/>
        </a:ln>
      </dgm:spPr>
      <dgm:t>
        <a:bodyPr/>
        <a:lstStyle/>
        <a:p>
          <a:r>
            <a:rPr lang="es-PE" sz="1600" b="0" dirty="0" smtClean="0">
              <a:solidFill>
                <a:schemeClr val="bg2">
                  <a:lumMod val="25000"/>
                </a:schemeClr>
              </a:solidFill>
              <a:latin typeface="+mj-lt"/>
            </a:rPr>
            <a:t>Garantizar </a:t>
          </a:r>
          <a:endParaRPr lang="es-PE" sz="1600" b="0" dirty="0"/>
        </a:p>
      </dgm:t>
    </dgm:pt>
    <dgm:pt modelId="{CB8F0B8B-BB19-48B5-85A9-653A36CD36BF}" type="parTrans" cxnId="{A38A4188-019E-4F63-BCAC-9741CA8E0D46}">
      <dgm:prSet/>
      <dgm:spPr>
        <a:ln w="28575">
          <a:solidFill>
            <a:srgbClr val="92D050"/>
          </a:solidFill>
          <a:prstDash val="solid"/>
        </a:ln>
      </dgm:spPr>
      <dgm:t>
        <a:bodyPr/>
        <a:lstStyle/>
        <a:p>
          <a:endParaRPr lang="es-PE"/>
        </a:p>
      </dgm:t>
    </dgm:pt>
    <dgm:pt modelId="{5C8BBE30-3331-464F-8966-5B5FC8F1CE20}" type="sibTrans" cxnId="{A38A4188-019E-4F63-BCAC-9741CA8E0D46}">
      <dgm:prSet/>
      <dgm:spPr/>
      <dgm:t>
        <a:bodyPr/>
        <a:lstStyle/>
        <a:p>
          <a:endParaRPr lang="es-PE"/>
        </a:p>
      </dgm:t>
    </dgm:pt>
    <dgm:pt modelId="{461B61A1-595D-4963-811C-3EEE7347EB4C}">
      <dgm:prSet phldrT="[Texto]" custT="1"/>
      <dgm:spPr>
        <a:noFill/>
        <a:ln w="28575">
          <a:solidFill>
            <a:srgbClr val="92D050"/>
          </a:solidFill>
          <a:prstDash val="solid"/>
        </a:ln>
      </dgm:spPr>
      <dgm:t>
        <a:bodyPr/>
        <a:lstStyle/>
        <a:p>
          <a:r>
            <a:rPr lang="es-PE" sz="1600" b="0" dirty="0" smtClean="0">
              <a:solidFill>
                <a:schemeClr val="bg2">
                  <a:lumMod val="25000"/>
                </a:schemeClr>
              </a:solidFill>
              <a:latin typeface="+mj-lt"/>
            </a:rPr>
            <a:t>Tutelar </a:t>
          </a:r>
          <a:endParaRPr lang="es-PE" sz="1600" b="0" dirty="0"/>
        </a:p>
      </dgm:t>
    </dgm:pt>
    <dgm:pt modelId="{BF3FB04B-3552-44CD-8B8A-A6C555926671}" type="parTrans" cxnId="{A14366DE-13B5-4F92-B9A5-6FAB946C35EB}">
      <dgm:prSet/>
      <dgm:spPr>
        <a:ln w="28575">
          <a:solidFill>
            <a:srgbClr val="92D050"/>
          </a:solidFill>
          <a:prstDash val="solid"/>
        </a:ln>
      </dgm:spPr>
      <dgm:t>
        <a:bodyPr/>
        <a:lstStyle/>
        <a:p>
          <a:endParaRPr lang="es-PE"/>
        </a:p>
      </dgm:t>
    </dgm:pt>
    <dgm:pt modelId="{30972D8A-954C-4850-9E7E-5A0D35B375C7}" type="sibTrans" cxnId="{A14366DE-13B5-4F92-B9A5-6FAB946C35EB}">
      <dgm:prSet/>
      <dgm:spPr/>
      <dgm:t>
        <a:bodyPr/>
        <a:lstStyle/>
        <a:p>
          <a:endParaRPr lang="es-PE"/>
        </a:p>
      </dgm:t>
    </dgm:pt>
    <dgm:pt modelId="{B796AD49-CA73-4A13-8B01-2D948E2F6958}">
      <dgm:prSet phldrT="[Texto]" custT="1"/>
      <dgm:spPr>
        <a:noFill/>
        <a:ln w="28575">
          <a:solidFill>
            <a:srgbClr val="92D050"/>
          </a:solidFill>
          <a:prstDash val="solid"/>
        </a:ln>
      </dgm:spPr>
      <dgm:t>
        <a:bodyPr/>
        <a:lstStyle/>
        <a:p>
          <a:r>
            <a:rPr lang="es-PE" sz="1600" dirty="0" smtClean="0">
              <a:solidFill>
                <a:schemeClr val="bg2">
                  <a:lumMod val="25000"/>
                </a:schemeClr>
              </a:solidFill>
              <a:latin typeface="+mj-lt"/>
            </a:rPr>
            <a:t>Ciertos derechos laborales que han superado el ámbito del derecho del trabajo y se han convertido en derechos fundamentales de la persona humana</a:t>
          </a:r>
          <a:endParaRPr lang="es-PE" sz="1600" dirty="0"/>
        </a:p>
      </dgm:t>
    </dgm:pt>
    <dgm:pt modelId="{73AC37E8-AF9D-4A65-9E64-5FCAAC538513}" type="parTrans" cxnId="{DE0EC535-1205-47CF-97A3-D2AEBCD09041}">
      <dgm:prSet/>
      <dgm:spPr>
        <a:ln w="28575">
          <a:solidFill>
            <a:srgbClr val="92D050"/>
          </a:solidFill>
          <a:prstDash val="solid"/>
        </a:ln>
      </dgm:spPr>
      <dgm:t>
        <a:bodyPr/>
        <a:lstStyle/>
        <a:p>
          <a:endParaRPr lang="es-PE"/>
        </a:p>
      </dgm:t>
    </dgm:pt>
    <dgm:pt modelId="{24A5294A-77F8-4EFB-AD31-E288EB20E0A7}" type="sibTrans" cxnId="{DE0EC535-1205-47CF-97A3-D2AEBCD09041}">
      <dgm:prSet/>
      <dgm:spPr/>
      <dgm:t>
        <a:bodyPr/>
        <a:lstStyle/>
        <a:p>
          <a:endParaRPr lang="es-PE"/>
        </a:p>
      </dgm:t>
    </dgm:pt>
    <dgm:pt modelId="{8402822B-A4B9-4E97-A86A-75C0A5D12345}" type="pres">
      <dgm:prSet presAssocID="{3C745A17-5BAF-4FF9-A154-0CD8733B128A}" presName="diagram" presStyleCnt="0">
        <dgm:presLayoutVars>
          <dgm:chPref val="1"/>
          <dgm:dir/>
          <dgm:animOne val="branch"/>
          <dgm:animLvl val="lvl"/>
          <dgm:resizeHandles val="exact"/>
        </dgm:presLayoutVars>
      </dgm:prSet>
      <dgm:spPr/>
      <dgm:t>
        <a:bodyPr/>
        <a:lstStyle/>
        <a:p>
          <a:endParaRPr lang="es-PE"/>
        </a:p>
      </dgm:t>
    </dgm:pt>
    <dgm:pt modelId="{8BE3F21B-092E-4978-8066-596E47C4DA80}" type="pres">
      <dgm:prSet presAssocID="{B942E0F7-F39D-46B5-B6ED-F50734F43BF3}" presName="root1" presStyleCnt="0"/>
      <dgm:spPr/>
    </dgm:pt>
    <dgm:pt modelId="{352F1170-4CD5-47D7-A5E3-CD3F47BDDDB5}" type="pres">
      <dgm:prSet presAssocID="{B942E0F7-F39D-46B5-B6ED-F50734F43BF3}" presName="LevelOneTextNode" presStyleLbl="node0" presStyleIdx="0" presStyleCnt="1" custScaleX="111463" custScaleY="117801">
        <dgm:presLayoutVars>
          <dgm:chPref val="3"/>
        </dgm:presLayoutVars>
      </dgm:prSet>
      <dgm:spPr/>
      <dgm:t>
        <a:bodyPr/>
        <a:lstStyle/>
        <a:p>
          <a:endParaRPr lang="es-PE"/>
        </a:p>
      </dgm:t>
    </dgm:pt>
    <dgm:pt modelId="{201B21F7-35BC-42F2-B9B5-52CDFB55E20B}" type="pres">
      <dgm:prSet presAssocID="{B942E0F7-F39D-46B5-B6ED-F50734F43BF3}" presName="level2hierChild" presStyleCnt="0"/>
      <dgm:spPr/>
    </dgm:pt>
    <dgm:pt modelId="{84734BC8-D8E5-4201-9325-752F612719AA}" type="pres">
      <dgm:prSet presAssocID="{CB8F0B8B-BB19-48B5-85A9-653A36CD36BF}" presName="conn2-1" presStyleLbl="parChTrans1D2" presStyleIdx="0" presStyleCnt="2"/>
      <dgm:spPr/>
      <dgm:t>
        <a:bodyPr/>
        <a:lstStyle/>
        <a:p>
          <a:endParaRPr lang="es-PE"/>
        </a:p>
      </dgm:t>
    </dgm:pt>
    <dgm:pt modelId="{C345718B-A1BA-42B9-B58D-B5DC191A3AD6}" type="pres">
      <dgm:prSet presAssocID="{CB8F0B8B-BB19-48B5-85A9-653A36CD36BF}" presName="connTx" presStyleLbl="parChTrans1D2" presStyleIdx="0" presStyleCnt="2"/>
      <dgm:spPr/>
      <dgm:t>
        <a:bodyPr/>
        <a:lstStyle/>
        <a:p>
          <a:endParaRPr lang="es-PE"/>
        </a:p>
      </dgm:t>
    </dgm:pt>
    <dgm:pt modelId="{18E5D596-0889-4B1C-8CA2-AA70A3C80DAC}" type="pres">
      <dgm:prSet presAssocID="{D4C71759-C27D-4D97-B3E4-6EA8091666BA}" presName="root2" presStyleCnt="0"/>
      <dgm:spPr/>
    </dgm:pt>
    <dgm:pt modelId="{90823878-993B-45EE-B28D-E9F2B18354DA}" type="pres">
      <dgm:prSet presAssocID="{D4C71759-C27D-4D97-B3E4-6EA8091666BA}" presName="LevelTwoTextNode" presStyleLbl="node2" presStyleIdx="0" presStyleCnt="2">
        <dgm:presLayoutVars>
          <dgm:chPref val="3"/>
        </dgm:presLayoutVars>
      </dgm:prSet>
      <dgm:spPr/>
      <dgm:t>
        <a:bodyPr/>
        <a:lstStyle/>
        <a:p>
          <a:endParaRPr lang="es-PE"/>
        </a:p>
      </dgm:t>
    </dgm:pt>
    <dgm:pt modelId="{A6E9C2F1-0E9B-4D47-BEB1-FC0B4055DA2B}" type="pres">
      <dgm:prSet presAssocID="{D4C71759-C27D-4D97-B3E4-6EA8091666BA}" presName="level3hierChild" presStyleCnt="0"/>
      <dgm:spPr/>
    </dgm:pt>
    <dgm:pt modelId="{C5E96E70-BCC0-44A2-818A-7ACDF3C1440C}" type="pres">
      <dgm:prSet presAssocID="{73AC37E8-AF9D-4A65-9E64-5FCAAC538513}" presName="conn2-1" presStyleLbl="parChTrans1D3" presStyleIdx="0" presStyleCnt="1"/>
      <dgm:spPr/>
      <dgm:t>
        <a:bodyPr/>
        <a:lstStyle/>
        <a:p>
          <a:endParaRPr lang="es-PE"/>
        </a:p>
      </dgm:t>
    </dgm:pt>
    <dgm:pt modelId="{B90D2ECC-304B-4461-B35A-AB4B32FBE198}" type="pres">
      <dgm:prSet presAssocID="{73AC37E8-AF9D-4A65-9E64-5FCAAC538513}" presName="connTx" presStyleLbl="parChTrans1D3" presStyleIdx="0" presStyleCnt="1"/>
      <dgm:spPr/>
      <dgm:t>
        <a:bodyPr/>
        <a:lstStyle/>
        <a:p>
          <a:endParaRPr lang="es-PE"/>
        </a:p>
      </dgm:t>
    </dgm:pt>
    <dgm:pt modelId="{95943DE8-4C39-4688-9C09-417A7C4F6267}" type="pres">
      <dgm:prSet presAssocID="{B796AD49-CA73-4A13-8B01-2D948E2F6958}" presName="root2" presStyleCnt="0"/>
      <dgm:spPr/>
    </dgm:pt>
    <dgm:pt modelId="{4A5918F7-7E83-4986-8862-D092BFB93F09}" type="pres">
      <dgm:prSet presAssocID="{B796AD49-CA73-4A13-8B01-2D948E2F6958}" presName="LevelTwoTextNode" presStyleLbl="node3" presStyleIdx="0" presStyleCnt="1" custScaleX="119159" custScaleY="205912" custLinFactNeighborX="1666" custLinFactNeighborY="49786">
        <dgm:presLayoutVars>
          <dgm:chPref val="3"/>
        </dgm:presLayoutVars>
      </dgm:prSet>
      <dgm:spPr/>
      <dgm:t>
        <a:bodyPr/>
        <a:lstStyle/>
        <a:p>
          <a:endParaRPr lang="es-PE"/>
        </a:p>
      </dgm:t>
    </dgm:pt>
    <dgm:pt modelId="{FBD9174D-B1A8-422F-8031-F8B4CA4E1553}" type="pres">
      <dgm:prSet presAssocID="{B796AD49-CA73-4A13-8B01-2D948E2F6958}" presName="level3hierChild" presStyleCnt="0"/>
      <dgm:spPr/>
    </dgm:pt>
    <dgm:pt modelId="{A0C305BB-5DA7-4580-AF71-22DEA174D1BE}" type="pres">
      <dgm:prSet presAssocID="{BF3FB04B-3552-44CD-8B8A-A6C555926671}" presName="conn2-1" presStyleLbl="parChTrans1D2" presStyleIdx="1" presStyleCnt="2"/>
      <dgm:spPr/>
      <dgm:t>
        <a:bodyPr/>
        <a:lstStyle/>
        <a:p>
          <a:endParaRPr lang="es-PE"/>
        </a:p>
      </dgm:t>
    </dgm:pt>
    <dgm:pt modelId="{96DDFC67-326D-4C7E-A8AB-28815BB54FFD}" type="pres">
      <dgm:prSet presAssocID="{BF3FB04B-3552-44CD-8B8A-A6C555926671}" presName="connTx" presStyleLbl="parChTrans1D2" presStyleIdx="1" presStyleCnt="2"/>
      <dgm:spPr/>
      <dgm:t>
        <a:bodyPr/>
        <a:lstStyle/>
        <a:p>
          <a:endParaRPr lang="es-PE"/>
        </a:p>
      </dgm:t>
    </dgm:pt>
    <dgm:pt modelId="{854625F9-1BD7-4827-9424-782A5A4BD6E3}" type="pres">
      <dgm:prSet presAssocID="{461B61A1-595D-4963-811C-3EEE7347EB4C}" presName="root2" presStyleCnt="0"/>
      <dgm:spPr/>
    </dgm:pt>
    <dgm:pt modelId="{51556284-F62A-4516-99A9-362AF62DE6F0}" type="pres">
      <dgm:prSet presAssocID="{461B61A1-595D-4963-811C-3EEE7347EB4C}" presName="LevelTwoTextNode" presStyleLbl="node2" presStyleIdx="1" presStyleCnt="2" custLinFactNeighborX="-925" custLinFactNeighborY="-4104">
        <dgm:presLayoutVars>
          <dgm:chPref val="3"/>
        </dgm:presLayoutVars>
      </dgm:prSet>
      <dgm:spPr/>
      <dgm:t>
        <a:bodyPr/>
        <a:lstStyle/>
        <a:p>
          <a:endParaRPr lang="es-PE"/>
        </a:p>
      </dgm:t>
    </dgm:pt>
    <dgm:pt modelId="{25F61018-38FB-4C91-AA2F-175CFBFE003E}" type="pres">
      <dgm:prSet presAssocID="{461B61A1-595D-4963-811C-3EEE7347EB4C}" presName="level3hierChild" presStyleCnt="0"/>
      <dgm:spPr/>
    </dgm:pt>
  </dgm:ptLst>
  <dgm:cxnLst>
    <dgm:cxn modelId="{DE0EC535-1205-47CF-97A3-D2AEBCD09041}" srcId="{D4C71759-C27D-4D97-B3E4-6EA8091666BA}" destId="{B796AD49-CA73-4A13-8B01-2D948E2F6958}" srcOrd="0" destOrd="0" parTransId="{73AC37E8-AF9D-4A65-9E64-5FCAAC538513}" sibTransId="{24A5294A-77F8-4EFB-AD31-E288EB20E0A7}"/>
    <dgm:cxn modelId="{5CB6F569-F415-4EF1-8748-EF760C6469E6}" srcId="{3C745A17-5BAF-4FF9-A154-0CD8733B128A}" destId="{B942E0F7-F39D-46B5-B6ED-F50734F43BF3}" srcOrd="0" destOrd="0" parTransId="{808DB50C-3347-4B3F-947C-005494D44AA2}" sibTransId="{AC6EE9F1-7ED9-4092-A8AF-654EBA1A2959}"/>
    <dgm:cxn modelId="{33DD0DD0-1A36-4DA6-85A5-1896818F693B}" type="presOf" srcId="{3C745A17-5BAF-4FF9-A154-0CD8733B128A}" destId="{8402822B-A4B9-4E97-A86A-75C0A5D12345}" srcOrd="0" destOrd="0" presId="urn:microsoft.com/office/officeart/2005/8/layout/hierarchy2"/>
    <dgm:cxn modelId="{3B09FDB8-EFF2-41CE-8BAB-DF1CF3991D8D}" type="presOf" srcId="{BF3FB04B-3552-44CD-8B8A-A6C555926671}" destId="{96DDFC67-326D-4C7E-A8AB-28815BB54FFD}" srcOrd="1" destOrd="0" presId="urn:microsoft.com/office/officeart/2005/8/layout/hierarchy2"/>
    <dgm:cxn modelId="{97ED3817-A622-4E42-A82D-F0A695AF784C}" type="presOf" srcId="{73AC37E8-AF9D-4A65-9E64-5FCAAC538513}" destId="{C5E96E70-BCC0-44A2-818A-7ACDF3C1440C}" srcOrd="0" destOrd="0" presId="urn:microsoft.com/office/officeart/2005/8/layout/hierarchy2"/>
    <dgm:cxn modelId="{0328E661-0F74-404D-845A-157E30306CD0}" type="presOf" srcId="{B942E0F7-F39D-46B5-B6ED-F50734F43BF3}" destId="{352F1170-4CD5-47D7-A5E3-CD3F47BDDDB5}" srcOrd="0" destOrd="0" presId="urn:microsoft.com/office/officeart/2005/8/layout/hierarchy2"/>
    <dgm:cxn modelId="{A38A4188-019E-4F63-BCAC-9741CA8E0D46}" srcId="{B942E0F7-F39D-46B5-B6ED-F50734F43BF3}" destId="{D4C71759-C27D-4D97-B3E4-6EA8091666BA}" srcOrd="0" destOrd="0" parTransId="{CB8F0B8B-BB19-48B5-85A9-653A36CD36BF}" sibTransId="{5C8BBE30-3331-464F-8966-5B5FC8F1CE20}"/>
    <dgm:cxn modelId="{9024957D-5800-46B4-9031-538742492A8A}" type="presOf" srcId="{73AC37E8-AF9D-4A65-9E64-5FCAAC538513}" destId="{B90D2ECC-304B-4461-B35A-AB4B32FBE198}" srcOrd="1" destOrd="0" presId="urn:microsoft.com/office/officeart/2005/8/layout/hierarchy2"/>
    <dgm:cxn modelId="{A14366DE-13B5-4F92-B9A5-6FAB946C35EB}" srcId="{B942E0F7-F39D-46B5-B6ED-F50734F43BF3}" destId="{461B61A1-595D-4963-811C-3EEE7347EB4C}" srcOrd="1" destOrd="0" parTransId="{BF3FB04B-3552-44CD-8B8A-A6C555926671}" sibTransId="{30972D8A-954C-4850-9E7E-5A0D35B375C7}"/>
    <dgm:cxn modelId="{AFE35694-F1FD-4C2D-9501-12640CB321A3}" type="presOf" srcId="{D4C71759-C27D-4D97-B3E4-6EA8091666BA}" destId="{90823878-993B-45EE-B28D-E9F2B18354DA}" srcOrd="0" destOrd="0" presId="urn:microsoft.com/office/officeart/2005/8/layout/hierarchy2"/>
    <dgm:cxn modelId="{77582E37-1020-4B36-AC62-9110859046E0}" type="presOf" srcId="{BF3FB04B-3552-44CD-8B8A-A6C555926671}" destId="{A0C305BB-5DA7-4580-AF71-22DEA174D1BE}" srcOrd="0" destOrd="0" presId="urn:microsoft.com/office/officeart/2005/8/layout/hierarchy2"/>
    <dgm:cxn modelId="{F72FD3AD-6721-4C79-9440-8E6381D57B9E}" type="presOf" srcId="{B796AD49-CA73-4A13-8B01-2D948E2F6958}" destId="{4A5918F7-7E83-4986-8862-D092BFB93F09}" srcOrd="0" destOrd="0" presId="urn:microsoft.com/office/officeart/2005/8/layout/hierarchy2"/>
    <dgm:cxn modelId="{033513EB-C858-45F8-A5BE-5162D214C8C7}" type="presOf" srcId="{CB8F0B8B-BB19-48B5-85A9-653A36CD36BF}" destId="{C345718B-A1BA-42B9-B58D-B5DC191A3AD6}" srcOrd="1" destOrd="0" presId="urn:microsoft.com/office/officeart/2005/8/layout/hierarchy2"/>
    <dgm:cxn modelId="{05E115CD-897F-45A9-91F8-29D4D2D83993}" type="presOf" srcId="{461B61A1-595D-4963-811C-3EEE7347EB4C}" destId="{51556284-F62A-4516-99A9-362AF62DE6F0}" srcOrd="0" destOrd="0" presId="urn:microsoft.com/office/officeart/2005/8/layout/hierarchy2"/>
    <dgm:cxn modelId="{5E375018-C4E4-4E9A-85C2-D156450617A1}" type="presOf" srcId="{CB8F0B8B-BB19-48B5-85A9-653A36CD36BF}" destId="{84734BC8-D8E5-4201-9325-752F612719AA}" srcOrd="0" destOrd="0" presId="urn:microsoft.com/office/officeart/2005/8/layout/hierarchy2"/>
    <dgm:cxn modelId="{E1A0B2CA-5360-4624-889A-860C3ADF322F}" type="presParOf" srcId="{8402822B-A4B9-4E97-A86A-75C0A5D12345}" destId="{8BE3F21B-092E-4978-8066-596E47C4DA80}" srcOrd="0" destOrd="0" presId="urn:microsoft.com/office/officeart/2005/8/layout/hierarchy2"/>
    <dgm:cxn modelId="{4D53F436-FD9F-4772-8BF7-3D1F97A7AD42}" type="presParOf" srcId="{8BE3F21B-092E-4978-8066-596E47C4DA80}" destId="{352F1170-4CD5-47D7-A5E3-CD3F47BDDDB5}" srcOrd="0" destOrd="0" presId="urn:microsoft.com/office/officeart/2005/8/layout/hierarchy2"/>
    <dgm:cxn modelId="{E7101082-1C6F-432F-82F5-99C03B4901A1}" type="presParOf" srcId="{8BE3F21B-092E-4978-8066-596E47C4DA80}" destId="{201B21F7-35BC-42F2-B9B5-52CDFB55E20B}" srcOrd="1" destOrd="0" presId="urn:microsoft.com/office/officeart/2005/8/layout/hierarchy2"/>
    <dgm:cxn modelId="{5755EEAC-0BFF-4C38-A0D6-EF36D328C04A}" type="presParOf" srcId="{201B21F7-35BC-42F2-B9B5-52CDFB55E20B}" destId="{84734BC8-D8E5-4201-9325-752F612719AA}" srcOrd="0" destOrd="0" presId="urn:microsoft.com/office/officeart/2005/8/layout/hierarchy2"/>
    <dgm:cxn modelId="{D5893084-754D-4B62-8237-3857B5353A66}" type="presParOf" srcId="{84734BC8-D8E5-4201-9325-752F612719AA}" destId="{C345718B-A1BA-42B9-B58D-B5DC191A3AD6}" srcOrd="0" destOrd="0" presId="urn:microsoft.com/office/officeart/2005/8/layout/hierarchy2"/>
    <dgm:cxn modelId="{49FDB636-AEC2-4C47-81FA-E734D330031A}" type="presParOf" srcId="{201B21F7-35BC-42F2-B9B5-52CDFB55E20B}" destId="{18E5D596-0889-4B1C-8CA2-AA70A3C80DAC}" srcOrd="1" destOrd="0" presId="urn:microsoft.com/office/officeart/2005/8/layout/hierarchy2"/>
    <dgm:cxn modelId="{4ED91440-D5AF-451A-9B7C-082FA336A61F}" type="presParOf" srcId="{18E5D596-0889-4B1C-8CA2-AA70A3C80DAC}" destId="{90823878-993B-45EE-B28D-E9F2B18354DA}" srcOrd="0" destOrd="0" presId="urn:microsoft.com/office/officeart/2005/8/layout/hierarchy2"/>
    <dgm:cxn modelId="{FF093787-E11E-43F1-9244-0CEF90C449B7}" type="presParOf" srcId="{18E5D596-0889-4B1C-8CA2-AA70A3C80DAC}" destId="{A6E9C2F1-0E9B-4D47-BEB1-FC0B4055DA2B}" srcOrd="1" destOrd="0" presId="urn:microsoft.com/office/officeart/2005/8/layout/hierarchy2"/>
    <dgm:cxn modelId="{06F6C724-16C4-4FC9-BCF3-BBB8EB2C2371}" type="presParOf" srcId="{A6E9C2F1-0E9B-4D47-BEB1-FC0B4055DA2B}" destId="{C5E96E70-BCC0-44A2-818A-7ACDF3C1440C}" srcOrd="0" destOrd="0" presId="urn:microsoft.com/office/officeart/2005/8/layout/hierarchy2"/>
    <dgm:cxn modelId="{223DC666-E94B-42B7-AF12-C178B66BE1BF}" type="presParOf" srcId="{C5E96E70-BCC0-44A2-818A-7ACDF3C1440C}" destId="{B90D2ECC-304B-4461-B35A-AB4B32FBE198}" srcOrd="0" destOrd="0" presId="urn:microsoft.com/office/officeart/2005/8/layout/hierarchy2"/>
    <dgm:cxn modelId="{2E5CB674-D475-4A39-9699-55804066229F}" type="presParOf" srcId="{A6E9C2F1-0E9B-4D47-BEB1-FC0B4055DA2B}" destId="{95943DE8-4C39-4688-9C09-417A7C4F6267}" srcOrd="1" destOrd="0" presId="urn:microsoft.com/office/officeart/2005/8/layout/hierarchy2"/>
    <dgm:cxn modelId="{B3BBD23E-0F0B-47D4-B18D-D98070344897}" type="presParOf" srcId="{95943DE8-4C39-4688-9C09-417A7C4F6267}" destId="{4A5918F7-7E83-4986-8862-D092BFB93F09}" srcOrd="0" destOrd="0" presId="urn:microsoft.com/office/officeart/2005/8/layout/hierarchy2"/>
    <dgm:cxn modelId="{583D8D3F-B9C4-4F72-B981-4BB1705CFB2E}" type="presParOf" srcId="{95943DE8-4C39-4688-9C09-417A7C4F6267}" destId="{FBD9174D-B1A8-422F-8031-F8B4CA4E1553}" srcOrd="1" destOrd="0" presId="urn:microsoft.com/office/officeart/2005/8/layout/hierarchy2"/>
    <dgm:cxn modelId="{65742D82-B9A5-4142-A483-25636164DB1A}" type="presParOf" srcId="{201B21F7-35BC-42F2-B9B5-52CDFB55E20B}" destId="{A0C305BB-5DA7-4580-AF71-22DEA174D1BE}" srcOrd="2" destOrd="0" presId="urn:microsoft.com/office/officeart/2005/8/layout/hierarchy2"/>
    <dgm:cxn modelId="{7B77EFAC-9AE0-4CDB-82F9-C7F90AC6ACB2}" type="presParOf" srcId="{A0C305BB-5DA7-4580-AF71-22DEA174D1BE}" destId="{96DDFC67-326D-4C7E-A8AB-28815BB54FFD}" srcOrd="0" destOrd="0" presId="urn:microsoft.com/office/officeart/2005/8/layout/hierarchy2"/>
    <dgm:cxn modelId="{3927176D-49C2-476C-9D0B-BD91352F867C}" type="presParOf" srcId="{201B21F7-35BC-42F2-B9B5-52CDFB55E20B}" destId="{854625F9-1BD7-4827-9424-782A5A4BD6E3}" srcOrd="3" destOrd="0" presId="urn:microsoft.com/office/officeart/2005/8/layout/hierarchy2"/>
    <dgm:cxn modelId="{19A96D72-16A0-4E59-8291-FA7DFA3CBEA6}" type="presParOf" srcId="{854625F9-1BD7-4827-9424-782A5A4BD6E3}" destId="{51556284-F62A-4516-99A9-362AF62DE6F0}" srcOrd="0" destOrd="0" presId="urn:microsoft.com/office/officeart/2005/8/layout/hierarchy2"/>
    <dgm:cxn modelId="{92EEE446-7AA3-480A-B06D-C22B2907380E}" type="presParOf" srcId="{854625F9-1BD7-4827-9424-782A5A4BD6E3}" destId="{25F61018-38FB-4C91-AA2F-175CFBFE003E}" srcOrd="1" destOrd="0" presId="urn:microsoft.com/office/officeart/2005/8/layout/hierarchy2"/>
  </dgm:cxnLst>
  <dgm:bg/>
  <dgm:whole/>
</dgm:dataModel>
</file>

<file path=ppt/diagrams/data20.xml><?xml version="1.0" encoding="utf-8"?>
<dgm:dataModel xmlns:dgm="http://schemas.openxmlformats.org/drawingml/2006/diagram" xmlns:a="http://schemas.openxmlformats.org/drawingml/2006/main">
  <dgm:ptLst>
    <dgm:pt modelId="{9FE71411-E591-4EFF-8CF0-D87420D45E55}" type="doc">
      <dgm:prSet loTypeId="urn:microsoft.com/office/officeart/2005/8/layout/process2" loCatId="process" qsTypeId="urn:microsoft.com/office/officeart/2005/8/quickstyle/simple1" qsCatId="simple" csTypeId="urn:microsoft.com/office/officeart/2005/8/colors/accent1_2" csCatId="accent1" phldr="1"/>
      <dgm:spPr/>
    </dgm:pt>
    <dgm:pt modelId="{4D86E012-E1BB-42B1-8953-92AD58E1297B}">
      <dgm:prSet phldrT="[Texto]" custT="1"/>
      <dgm:spPr>
        <a:solidFill>
          <a:schemeClr val="bg2">
            <a:lumMod val="20000"/>
            <a:lumOff val="80000"/>
          </a:schemeClr>
        </a:solidFill>
        <a:ln w="28575">
          <a:solidFill>
            <a:srgbClr val="92D050"/>
          </a:solidFill>
          <a:prstDash val="solid"/>
        </a:ln>
      </dgm:spPr>
      <dgm:t>
        <a:bodyPr/>
        <a:lstStyle/>
        <a:p>
          <a:r>
            <a:rPr lang="es-PE" sz="2000" b="1" dirty="0" smtClean="0">
              <a:solidFill>
                <a:schemeClr val="bg2">
                  <a:lumMod val="50000"/>
                </a:schemeClr>
              </a:solidFill>
            </a:rPr>
            <a:t>BIEN JURÍDICO PENALMENTE TUTELADO</a:t>
          </a:r>
          <a:endParaRPr lang="es-PE" sz="2000" b="1" dirty="0">
            <a:solidFill>
              <a:schemeClr val="bg2">
                <a:lumMod val="50000"/>
              </a:schemeClr>
            </a:solidFill>
          </a:endParaRPr>
        </a:p>
      </dgm:t>
    </dgm:pt>
    <dgm:pt modelId="{3D0E77DA-1372-482F-A0C5-808222FACDDC}" type="parTrans" cxnId="{1D185EB5-47CA-4D46-AC5B-E2D8EFF73413}">
      <dgm:prSet/>
      <dgm:spPr/>
      <dgm:t>
        <a:bodyPr/>
        <a:lstStyle/>
        <a:p>
          <a:endParaRPr lang="es-PE"/>
        </a:p>
      </dgm:t>
    </dgm:pt>
    <dgm:pt modelId="{2F6E4896-78C6-4FE4-92AB-25945EF54073}" type="sibTrans" cxnId="{1D185EB5-47CA-4D46-AC5B-E2D8EFF73413}">
      <dgm:prSet/>
      <dgm:spPr>
        <a:solidFill>
          <a:srgbClr val="92D050"/>
        </a:solidFill>
        <a:ln w="19050">
          <a:solidFill>
            <a:schemeClr val="bg2">
              <a:lumMod val="50000"/>
            </a:schemeClr>
          </a:solidFill>
        </a:ln>
      </dgm:spPr>
      <dgm:t>
        <a:bodyPr/>
        <a:lstStyle/>
        <a:p>
          <a:endParaRPr lang="es-PE"/>
        </a:p>
      </dgm:t>
    </dgm:pt>
    <dgm:pt modelId="{D9BF3C65-8002-4D16-9626-F2E35314861C}">
      <dgm:prSet phldrT="[Texto]" custT="1"/>
      <dgm:spPr>
        <a:solidFill>
          <a:schemeClr val="bg2">
            <a:lumMod val="20000"/>
            <a:lumOff val="80000"/>
          </a:schemeClr>
        </a:solidFill>
        <a:ln w="28575">
          <a:solidFill>
            <a:srgbClr val="92D050"/>
          </a:solidFill>
          <a:prstDash val="solid"/>
        </a:ln>
      </dgm:spPr>
      <dgm:t>
        <a:bodyPr/>
        <a:lstStyle/>
        <a:p>
          <a:r>
            <a:rPr lang="es-ES" sz="1800" dirty="0" smtClean="0">
              <a:solidFill>
                <a:schemeClr val="bg2">
                  <a:lumMod val="50000"/>
                </a:schemeClr>
              </a:solidFill>
            </a:rPr>
            <a:t>La seguridad y salud en el trabajo, entendida esta como  el derecho que tiene toda persona de laborar en condiciones que garanticen su vida, salud e integridad física.</a:t>
          </a:r>
          <a:endParaRPr lang="es-PE" sz="1800" dirty="0">
            <a:solidFill>
              <a:schemeClr val="bg2">
                <a:lumMod val="50000"/>
              </a:schemeClr>
            </a:solidFill>
          </a:endParaRPr>
        </a:p>
      </dgm:t>
    </dgm:pt>
    <dgm:pt modelId="{C6F4649E-729F-46B0-A312-EDCD4353815B}" type="parTrans" cxnId="{7D1C61F5-A753-4C73-B7CB-D9223961587E}">
      <dgm:prSet/>
      <dgm:spPr/>
      <dgm:t>
        <a:bodyPr/>
        <a:lstStyle/>
        <a:p>
          <a:endParaRPr lang="es-PE"/>
        </a:p>
      </dgm:t>
    </dgm:pt>
    <dgm:pt modelId="{F16D3EB0-84F0-4C65-BCB1-FF4F814515C4}" type="sibTrans" cxnId="{7D1C61F5-A753-4C73-B7CB-D9223961587E}">
      <dgm:prSet/>
      <dgm:spPr/>
      <dgm:t>
        <a:bodyPr/>
        <a:lstStyle/>
        <a:p>
          <a:endParaRPr lang="es-PE"/>
        </a:p>
      </dgm:t>
    </dgm:pt>
    <dgm:pt modelId="{27F42E7E-382E-4B1F-BBBB-F13BC85991F3}" type="pres">
      <dgm:prSet presAssocID="{9FE71411-E591-4EFF-8CF0-D87420D45E55}" presName="linearFlow" presStyleCnt="0">
        <dgm:presLayoutVars>
          <dgm:resizeHandles val="exact"/>
        </dgm:presLayoutVars>
      </dgm:prSet>
      <dgm:spPr/>
    </dgm:pt>
    <dgm:pt modelId="{BF2D8BE3-825D-4A7D-94EF-619D458C1853}" type="pres">
      <dgm:prSet presAssocID="{4D86E012-E1BB-42B1-8953-92AD58E1297B}" presName="node" presStyleLbl="node1" presStyleIdx="0" presStyleCnt="2" custScaleY="45713" custLinFactNeighborX="-1467" custLinFactNeighborY="5155">
        <dgm:presLayoutVars>
          <dgm:bulletEnabled val="1"/>
        </dgm:presLayoutVars>
      </dgm:prSet>
      <dgm:spPr/>
      <dgm:t>
        <a:bodyPr/>
        <a:lstStyle/>
        <a:p>
          <a:endParaRPr lang="es-PE"/>
        </a:p>
      </dgm:t>
    </dgm:pt>
    <dgm:pt modelId="{C567BA3C-ED10-4932-A774-714E16303D52}" type="pres">
      <dgm:prSet presAssocID="{2F6E4896-78C6-4FE4-92AB-25945EF54073}" presName="sibTrans" presStyleLbl="sibTrans2D1" presStyleIdx="0" presStyleCnt="1" custScaleX="65349" custScaleY="65878" custLinFactNeighborX="-6027" custLinFactNeighborY="-2239"/>
      <dgm:spPr/>
      <dgm:t>
        <a:bodyPr/>
        <a:lstStyle/>
        <a:p>
          <a:endParaRPr lang="es-PE"/>
        </a:p>
      </dgm:t>
    </dgm:pt>
    <dgm:pt modelId="{CE971618-5034-4957-BABE-561590CEC486}" type="pres">
      <dgm:prSet presAssocID="{2F6E4896-78C6-4FE4-92AB-25945EF54073}" presName="connectorText" presStyleLbl="sibTrans2D1" presStyleIdx="0" presStyleCnt="1"/>
      <dgm:spPr/>
      <dgm:t>
        <a:bodyPr/>
        <a:lstStyle/>
        <a:p>
          <a:endParaRPr lang="es-PE"/>
        </a:p>
      </dgm:t>
    </dgm:pt>
    <dgm:pt modelId="{625F904C-D76B-425B-95D8-EAA59BBAC940}" type="pres">
      <dgm:prSet presAssocID="{D9BF3C65-8002-4D16-9626-F2E35314861C}" presName="node" presStyleLbl="node1" presStyleIdx="1" presStyleCnt="2" custScaleY="57043" custLinFactNeighborX="-95" custLinFactNeighborY="-3775">
        <dgm:presLayoutVars>
          <dgm:bulletEnabled val="1"/>
        </dgm:presLayoutVars>
      </dgm:prSet>
      <dgm:spPr/>
      <dgm:t>
        <a:bodyPr/>
        <a:lstStyle/>
        <a:p>
          <a:endParaRPr lang="es-PE"/>
        </a:p>
      </dgm:t>
    </dgm:pt>
  </dgm:ptLst>
  <dgm:cxnLst>
    <dgm:cxn modelId="{7D1C61F5-A753-4C73-B7CB-D9223961587E}" srcId="{9FE71411-E591-4EFF-8CF0-D87420D45E55}" destId="{D9BF3C65-8002-4D16-9626-F2E35314861C}" srcOrd="1" destOrd="0" parTransId="{C6F4649E-729F-46B0-A312-EDCD4353815B}" sibTransId="{F16D3EB0-84F0-4C65-BCB1-FF4F814515C4}"/>
    <dgm:cxn modelId="{AB33D471-08EC-4811-9F40-4DE416BAEBCE}" type="presOf" srcId="{2F6E4896-78C6-4FE4-92AB-25945EF54073}" destId="{C567BA3C-ED10-4932-A774-714E16303D52}" srcOrd="0" destOrd="0" presId="urn:microsoft.com/office/officeart/2005/8/layout/process2"/>
    <dgm:cxn modelId="{C8D0D355-149A-41EE-B02A-2E892DDAAAAE}" type="presOf" srcId="{2F6E4896-78C6-4FE4-92AB-25945EF54073}" destId="{CE971618-5034-4957-BABE-561590CEC486}" srcOrd="1" destOrd="0" presId="urn:microsoft.com/office/officeart/2005/8/layout/process2"/>
    <dgm:cxn modelId="{1D185EB5-47CA-4D46-AC5B-E2D8EFF73413}" srcId="{9FE71411-E591-4EFF-8CF0-D87420D45E55}" destId="{4D86E012-E1BB-42B1-8953-92AD58E1297B}" srcOrd="0" destOrd="0" parTransId="{3D0E77DA-1372-482F-A0C5-808222FACDDC}" sibTransId="{2F6E4896-78C6-4FE4-92AB-25945EF54073}"/>
    <dgm:cxn modelId="{8630DB00-61EF-4A92-8331-40F43872E334}" type="presOf" srcId="{D9BF3C65-8002-4D16-9626-F2E35314861C}" destId="{625F904C-D76B-425B-95D8-EAA59BBAC940}" srcOrd="0" destOrd="0" presId="urn:microsoft.com/office/officeart/2005/8/layout/process2"/>
    <dgm:cxn modelId="{61D6B049-3679-4CB4-9A54-A0892E7AE2D4}" type="presOf" srcId="{4D86E012-E1BB-42B1-8953-92AD58E1297B}" destId="{BF2D8BE3-825D-4A7D-94EF-619D458C1853}" srcOrd="0" destOrd="0" presId="urn:microsoft.com/office/officeart/2005/8/layout/process2"/>
    <dgm:cxn modelId="{BD3B8C98-EFFF-4826-B2E4-CE5C1683F637}" type="presOf" srcId="{9FE71411-E591-4EFF-8CF0-D87420D45E55}" destId="{27F42E7E-382E-4B1F-BBBB-F13BC85991F3}" srcOrd="0" destOrd="0" presId="urn:microsoft.com/office/officeart/2005/8/layout/process2"/>
    <dgm:cxn modelId="{CF89FB84-FBDE-4EF4-B016-C2EC481BECF0}" type="presParOf" srcId="{27F42E7E-382E-4B1F-BBBB-F13BC85991F3}" destId="{BF2D8BE3-825D-4A7D-94EF-619D458C1853}" srcOrd="0" destOrd="0" presId="urn:microsoft.com/office/officeart/2005/8/layout/process2"/>
    <dgm:cxn modelId="{A48F6C34-C284-40FF-A9C3-CB8B74B7D9CC}" type="presParOf" srcId="{27F42E7E-382E-4B1F-BBBB-F13BC85991F3}" destId="{C567BA3C-ED10-4932-A774-714E16303D52}" srcOrd="1" destOrd="0" presId="urn:microsoft.com/office/officeart/2005/8/layout/process2"/>
    <dgm:cxn modelId="{6F352F43-2BBC-40E4-A753-85BD109210A8}" type="presParOf" srcId="{C567BA3C-ED10-4932-A774-714E16303D52}" destId="{CE971618-5034-4957-BABE-561590CEC486}" srcOrd="0" destOrd="0" presId="urn:microsoft.com/office/officeart/2005/8/layout/process2"/>
    <dgm:cxn modelId="{1F4E815F-2628-4BFA-8CF2-B43FC1FC94BF}" type="presParOf" srcId="{27F42E7E-382E-4B1F-BBBB-F13BC85991F3}" destId="{625F904C-D76B-425B-95D8-EAA59BBAC940}" srcOrd="2" destOrd="0" presId="urn:microsoft.com/office/officeart/2005/8/layout/process2"/>
  </dgm:cxnLst>
  <dgm:bg/>
  <dgm:whole/>
</dgm:dataModel>
</file>

<file path=ppt/diagrams/data21.xml><?xml version="1.0" encoding="utf-8"?>
<dgm:dataModel xmlns:dgm="http://schemas.openxmlformats.org/drawingml/2006/diagram" xmlns:a="http://schemas.openxmlformats.org/drawingml/2006/main">
  <dgm:ptLst>
    <dgm:pt modelId="{6B6CE47C-8D70-46DB-B7F3-95A4CB78FBC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PE"/>
        </a:p>
      </dgm:t>
    </dgm:pt>
    <dgm:pt modelId="{05B7215F-E87A-42C0-AC4B-555B953FD4F5}">
      <dgm:prSet phldrT="[Texto]" custT="1"/>
      <dgm:spPr>
        <a:solidFill>
          <a:schemeClr val="tx2">
            <a:lumMod val="20000"/>
            <a:lumOff val="80000"/>
          </a:schemeClr>
        </a:solidFill>
        <a:ln w="28575">
          <a:solidFill>
            <a:srgbClr val="92D050"/>
          </a:solidFill>
          <a:prstDash val="solid"/>
        </a:ln>
      </dgm:spPr>
      <dgm:t>
        <a:bodyPr/>
        <a:lstStyle/>
        <a:p>
          <a:pPr algn="ctr"/>
          <a:r>
            <a:rPr lang="es-PE" sz="2000" b="1" dirty="0" smtClean="0">
              <a:solidFill>
                <a:schemeClr val="bg2">
                  <a:lumMod val="50000"/>
                </a:schemeClr>
              </a:solidFill>
            </a:rPr>
            <a:t>TIPICIDAD OBJETIVA</a:t>
          </a:r>
          <a:endParaRPr lang="es-PE" sz="2000" b="1" dirty="0">
            <a:solidFill>
              <a:schemeClr val="bg2">
                <a:lumMod val="50000"/>
              </a:schemeClr>
            </a:solidFill>
          </a:endParaRPr>
        </a:p>
      </dgm:t>
    </dgm:pt>
    <dgm:pt modelId="{1C40B032-3C72-44E1-A8BF-31A99960ECE1}" type="parTrans" cxnId="{C4809FCE-A46A-48C4-94A8-2BF335F634F9}">
      <dgm:prSet/>
      <dgm:spPr/>
      <dgm:t>
        <a:bodyPr/>
        <a:lstStyle/>
        <a:p>
          <a:endParaRPr lang="es-PE"/>
        </a:p>
      </dgm:t>
    </dgm:pt>
    <dgm:pt modelId="{86CFB7DD-855E-431A-B10D-9B6B4FB434AB}" type="sibTrans" cxnId="{C4809FCE-A46A-48C4-94A8-2BF335F634F9}">
      <dgm:prSet/>
      <dgm:spPr>
        <a:solidFill>
          <a:srgbClr val="92D050">
            <a:alpha val="90000"/>
          </a:srgbClr>
        </a:solidFill>
        <a:ln>
          <a:solidFill>
            <a:srgbClr val="92D050">
              <a:alpha val="90000"/>
            </a:srgbClr>
          </a:solidFill>
        </a:ln>
      </dgm:spPr>
      <dgm:t>
        <a:bodyPr/>
        <a:lstStyle/>
        <a:p>
          <a:endParaRPr lang="es-PE"/>
        </a:p>
      </dgm:t>
    </dgm:pt>
    <dgm:pt modelId="{3DD84F3E-CC9A-4D67-A286-7A8A7D3F362E}">
      <dgm:prSet phldrT="[Texto]" custT="1"/>
      <dgm:spPr>
        <a:solidFill>
          <a:schemeClr val="bg2">
            <a:lumMod val="20000"/>
            <a:lumOff val="80000"/>
          </a:schemeClr>
        </a:solidFill>
        <a:ln w="28575">
          <a:solidFill>
            <a:srgbClr val="92D050"/>
          </a:solidFill>
          <a:prstDash val="solid"/>
        </a:ln>
      </dgm:spPr>
      <dgm:t>
        <a:bodyPr/>
        <a:lstStyle/>
        <a:p>
          <a:pPr algn="ctr"/>
          <a:r>
            <a:rPr lang="es-PE" sz="2000" dirty="0" smtClean="0">
              <a:solidFill>
                <a:schemeClr val="bg2">
                  <a:lumMod val="50000"/>
                </a:schemeClr>
              </a:solidFill>
            </a:rPr>
            <a:t>Sujeto activo</a:t>
          </a:r>
          <a:endParaRPr lang="es-PE" sz="2000" dirty="0">
            <a:solidFill>
              <a:schemeClr val="bg2">
                <a:lumMod val="50000"/>
              </a:schemeClr>
            </a:solidFill>
          </a:endParaRPr>
        </a:p>
      </dgm:t>
    </dgm:pt>
    <dgm:pt modelId="{2CD76D2E-A598-4C1A-B2E6-B7482F90327A}" type="parTrans" cxnId="{D729C99D-7134-4EB1-999D-4851B2C06228}">
      <dgm:prSet/>
      <dgm:spPr/>
      <dgm:t>
        <a:bodyPr/>
        <a:lstStyle/>
        <a:p>
          <a:endParaRPr lang="es-PE"/>
        </a:p>
      </dgm:t>
    </dgm:pt>
    <dgm:pt modelId="{E1A6EF66-2000-43CB-99EF-796DB083C2DA}" type="sibTrans" cxnId="{D729C99D-7134-4EB1-999D-4851B2C06228}">
      <dgm:prSet/>
      <dgm:spPr>
        <a:solidFill>
          <a:srgbClr val="92D050">
            <a:alpha val="90000"/>
          </a:srgbClr>
        </a:solidFill>
        <a:ln>
          <a:solidFill>
            <a:srgbClr val="92D050">
              <a:alpha val="90000"/>
            </a:srgbClr>
          </a:solidFill>
        </a:ln>
      </dgm:spPr>
      <dgm:t>
        <a:bodyPr/>
        <a:lstStyle/>
        <a:p>
          <a:endParaRPr lang="es-PE"/>
        </a:p>
      </dgm:t>
    </dgm:pt>
    <dgm:pt modelId="{4694DE53-761E-4CE6-8A66-0AB60B887D0E}">
      <dgm:prSet phldrT="[Texto]" custT="1"/>
      <dgm:spPr>
        <a:solidFill>
          <a:schemeClr val="bg2">
            <a:lumMod val="20000"/>
            <a:lumOff val="80000"/>
          </a:schemeClr>
        </a:solidFill>
        <a:ln w="28575">
          <a:solidFill>
            <a:srgbClr val="92D050"/>
          </a:solidFill>
          <a:prstDash val="solid"/>
        </a:ln>
      </dgm:spPr>
      <dgm:t>
        <a:bodyPr/>
        <a:lstStyle/>
        <a:p>
          <a:pPr algn="ctr"/>
          <a:r>
            <a:rPr lang="es-PE" sz="2000" dirty="0" smtClean="0">
              <a:solidFill>
                <a:schemeClr val="bg2">
                  <a:lumMod val="50000"/>
                </a:schemeClr>
              </a:solidFill>
            </a:rPr>
            <a:t>Sujeto pasivo</a:t>
          </a:r>
        </a:p>
      </dgm:t>
    </dgm:pt>
    <dgm:pt modelId="{9E88D0DA-1A62-4982-9908-C6A7745DE3E9}" type="parTrans" cxnId="{33F81625-10AF-4D89-8BA8-8E0F9032B8F2}">
      <dgm:prSet/>
      <dgm:spPr/>
      <dgm:t>
        <a:bodyPr/>
        <a:lstStyle/>
        <a:p>
          <a:endParaRPr lang="es-PE"/>
        </a:p>
      </dgm:t>
    </dgm:pt>
    <dgm:pt modelId="{9B066E34-E20F-4EBD-8B6A-3B3AD1BD3D55}" type="sibTrans" cxnId="{33F81625-10AF-4D89-8BA8-8E0F9032B8F2}">
      <dgm:prSet/>
      <dgm:spPr>
        <a:solidFill>
          <a:srgbClr val="92D050">
            <a:alpha val="90000"/>
          </a:srgbClr>
        </a:solidFill>
        <a:ln>
          <a:solidFill>
            <a:srgbClr val="92D050">
              <a:alpha val="90000"/>
            </a:srgbClr>
          </a:solidFill>
        </a:ln>
      </dgm:spPr>
      <dgm:t>
        <a:bodyPr/>
        <a:lstStyle/>
        <a:p>
          <a:endParaRPr lang="es-PE"/>
        </a:p>
      </dgm:t>
    </dgm:pt>
    <dgm:pt modelId="{699559B3-9142-4CD4-83AC-5564E1086049}">
      <dgm:prSet phldrT="[Texto]" custT="1"/>
      <dgm:spPr>
        <a:solidFill>
          <a:schemeClr val="bg2">
            <a:lumMod val="20000"/>
            <a:lumOff val="80000"/>
          </a:schemeClr>
        </a:solidFill>
        <a:ln w="28575">
          <a:solidFill>
            <a:srgbClr val="92D050"/>
          </a:solidFill>
          <a:prstDash val="solid"/>
        </a:ln>
      </dgm:spPr>
      <dgm:t>
        <a:bodyPr/>
        <a:lstStyle/>
        <a:p>
          <a:pPr algn="ctr"/>
          <a:r>
            <a:rPr lang="es-PE" sz="2000" dirty="0" smtClean="0">
              <a:solidFill>
                <a:schemeClr val="bg2">
                  <a:lumMod val="50000"/>
                </a:schemeClr>
              </a:solidFill>
            </a:rPr>
            <a:t>Comportamiento</a:t>
          </a:r>
        </a:p>
      </dgm:t>
    </dgm:pt>
    <dgm:pt modelId="{6C3CE9F2-9122-4781-80CE-7208C310E533}" type="parTrans" cxnId="{D086D3B8-1F83-4BB8-B5A1-5266CCE35EAD}">
      <dgm:prSet/>
      <dgm:spPr/>
      <dgm:t>
        <a:bodyPr/>
        <a:lstStyle/>
        <a:p>
          <a:endParaRPr lang="es-PE"/>
        </a:p>
      </dgm:t>
    </dgm:pt>
    <dgm:pt modelId="{C77F0D65-9EE7-433F-88CD-A1F277997A72}" type="sibTrans" cxnId="{D086D3B8-1F83-4BB8-B5A1-5266CCE35EAD}">
      <dgm:prSet/>
      <dgm:spPr/>
      <dgm:t>
        <a:bodyPr/>
        <a:lstStyle/>
        <a:p>
          <a:endParaRPr lang="es-PE"/>
        </a:p>
      </dgm:t>
    </dgm:pt>
    <dgm:pt modelId="{232898D7-784E-4106-BD2D-74C46EC794E1}" type="pres">
      <dgm:prSet presAssocID="{6B6CE47C-8D70-46DB-B7F3-95A4CB78FBC5}" presName="outerComposite" presStyleCnt="0">
        <dgm:presLayoutVars>
          <dgm:chMax val="5"/>
          <dgm:dir/>
          <dgm:resizeHandles val="exact"/>
        </dgm:presLayoutVars>
      </dgm:prSet>
      <dgm:spPr/>
      <dgm:t>
        <a:bodyPr/>
        <a:lstStyle/>
        <a:p>
          <a:endParaRPr lang="es-PE"/>
        </a:p>
      </dgm:t>
    </dgm:pt>
    <dgm:pt modelId="{BA358C4B-8AB9-4516-989D-FCE20B4A495D}" type="pres">
      <dgm:prSet presAssocID="{6B6CE47C-8D70-46DB-B7F3-95A4CB78FBC5}" presName="dummyMaxCanvas" presStyleCnt="0">
        <dgm:presLayoutVars/>
      </dgm:prSet>
      <dgm:spPr/>
    </dgm:pt>
    <dgm:pt modelId="{F7291A8E-FE63-455B-B19B-A355B7B32CC7}" type="pres">
      <dgm:prSet presAssocID="{6B6CE47C-8D70-46DB-B7F3-95A4CB78FBC5}" presName="FourNodes_1" presStyleLbl="node1" presStyleIdx="0" presStyleCnt="4">
        <dgm:presLayoutVars>
          <dgm:bulletEnabled val="1"/>
        </dgm:presLayoutVars>
      </dgm:prSet>
      <dgm:spPr/>
      <dgm:t>
        <a:bodyPr/>
        <a:lstStyle/>
        <a:p>
          <a:endParaRPr lang="es-PE"/>
        </a:p>
      </dgm:t>
    </dgm:pt>
    <dgm:pt modelId="{A5311F37-AEF8-4D59-ABB7-1D8AB87A70AD}" type="pres">
      <dgm:prSet presAssocID="{6B6CE47C-8D70-46DB-B7F3-95A4CB78FBC5}" presName="FourNodes_2" presStyleLbl="node1" presStyleIdx="1" presStyleCnt="4" custLinFactNeighborX="2188" custLinFactNeighborY="-4545">
        <dgm:presLayoutVars>
          <dgm:bulletEnabled val="1"/>
        </dgm:presLayoutVars>
      </dgm:prSet>
      <dgm:spPr/>
      <dgm:t>
        <a:bodyPr/>
        <a:lstStyle/>
        <a:p>
          <a:endParaRPr lang="es-PE"/>
        </a:p>
      </dgm:t>
    </dgm:pt>
    <dgm:pt modelId="{3BF94E22-BCE6-441C-8A24-E932C9226B30}" type="pres">
      <dgm:prSet presAssocID="{6B6CE47C-8D70-46DB-B7F3-95A4CB78FBC5}" presName="FourNodes_3" presStyleLbl="node1" presStyleIdx="2" presStyleCnt="4" custLinFactNeighborX="981" custLinFactNeighborY="-9091">
        <dgm:presLayoutVars>
          <dgm:bulletEnabled val="1"/>
        </dgm:presLayoutVars>
      </dgm:prSet>
      <dgm:spPr/>
      <dgm:t>
        <a:bodyPr/>
        <a:lstStyle/>
        <a:p>
          <a:endParaRPr lang="es-PE"/>
        </a:p>
      </dgm:t>
    </dgm:pt>
    <dgm:pt modelId="{7A86C6BD-8387-49D7-BBCA-F8B801564DEB}" type="pres">
      <dgm:prSet presAssocID="{6B6CE47C-8D70-46DB-B7F3-95A4CB78FBC5}" presName="FourNodes_4" presStyleLbl="node1" presStyleIdx="3" presStyleCnt="4">
        <dgm:presLayoutVars>
          <dgm:bulletEnabled val="1"/>
        </dgm:presLayoutVars>
      </dgm:prSet>
      <dgm:spPr/>
      <dgm:t>
        <a:bodyPr/>
        <a:lstStyle/>
        <a:p>
          <a:endParaRPr lang="es-PE"/>
        </a:p>
      </dgm:t>
    </dgm:pt>
    <dgm:pt modelId="{1C474E22-7B5A-41FA-814A-269B058EE6B3}" type="pres">
      <dgm:prSet presAssocID="{6B6CE47C-8D70-46DB-B7F3-95A4CB78FBC5}" presName="FourConn_1-2" presStyleLbl="fgAccFollowNode1" presStyleIdx="0" presStyleCnt="3">
        <dgm:presLayoutVars>
          <dgm:bulletEnabled val="1"/>
        </dgm:presLayoutVars>
      </dgm:prSet>
      <dgm:spPr/>
      <dgm:t>
        <a:bodyPr/>
        <a:lstStyle/>
        <a:p>
          <a:endParaRPr lang="es-PE"/>
        </a:p>
      </dgm:t>
    </dgm:pt>
    <dgm:pt modelId="{A5E6E0A9-BAFE-40D7-915A-457AB3A70346}" type="pres">
      <dgm:prSet presAssocID="{6B6CE47C-8D70-46DB-B7F3-95A4CB78FBC5}" presName="FourConn_2-3" presStyleLbl="fgAccFollowNode1" presStyleIdx="1" presStyleCnt="3" custLinFactNeighborX="-6856" custLinFactNeighborY="-12438">
        <dgm:presLayoutVars>
          <dgm:bulletEnabled val="1"/>
        </dgm:presLayoutVars>
      </dgm:prSet>
      <dgm:spPr/>
      <dgm:t>
        <a:bodyPr/>
        <a:lstStyle/>
        <a:p>
          <a:endParaRPr lang="es-PE"/>
        </a:p>
      </dgm:t>
    </dgm:pt>
    <dgm:pt modelId="{29D843CF-0ACB-41E7-BB57-3FAB4C18B6A9}" type="pres">
      <dgm:prSet presAssocID="{6B6CE47C-8D70-46DB-B7F3-95A4CB78FBC5}" presName="FourConn_3-4" presStyleLbl="fgAccFollowNode1" presStyleIdx="2" presStyleCnt="3" custLinFactNeighborX="2299" custLinFactNeighborY="-19219">
        <dgm:presLayoutVars>
          <dgm:bulletEnabled val="1"/>
        </dgm:presLayoutVars>
      </dgm:prSet>
      <dgm:spPr/>
      <dgm:t>
        <a:bodyPr/>
        <a:lstStyle/>
        <a:p>
          <a:endParaRPr lang="es-PE"/>
        </a:p>
      </dgm:t>
    </dgm:pt>
    <dgm:pt modelId="{936258DB-F0CC-4BF8-9F4A-0AF62D10734C}" type="pres">
      <dgm:prSet presAssocID="{6B6CE47C-8D70-46DB-B7F3-95A4CB78FBC5}" presName="FourNodes_1_text" presStyleLbl="node1" presStyleIdx="3" presStyleCnt="4">
        <dgm:presLayoutVars>
          <dgm:bulletEnabled val="1"/>
        </dgm:presLayoutVars>
      </dgm:prSet>
      <dgm:spPr/>
      <dgm:t>
        <a:bodyPr/>
        <a:lstStyle/>
        <a:p>
          <a:endParaRPr lang="es-PE"/>
        </a:p>
      </dgm:t>
    </dgm:pt>
    <dgm:pt modelId="{A0E8F4A2-BE85-407B-A640-03B3458D8E7F}" type="pres">
      <dgm:prSet presAssocID="{6B6CE47C-8D70-46DB-B7F3-95A4CB78FBC5}" presName="FourNodes_2_text" presStyleLbl="node1" presStyleIdx="3" presStyleCnt="4">
        <dgm:presLayoutVars>
          <dgm:bulletEnabled val="1"/>
        </dgm:presLayoutVars>
      </dgm:prSet>
      <dgm:spPr/>
      <dgm:t>
        <a:bodyPr/>
        <a:lstStyle/>
        <a:p>
          <a:endParaRPr lang="es-PE"/>
        </a:p>
      </dgm:t>
    </dgm:pt>
    <dgm:pt modelId="{6C283776-2B79-4BA6-B1A5-3B30AE698FFF}" type="pres">
      <dgm:prSet presAssocID="{6B6CE47C-8D70-46DB-B7F3-95A4CB78FBC5}" presName="FourNodes_3_text" presStyleLbl="node1" presStyleIdx="3" presStyleCnt="4">
        <dgm:presLayoutVars>
          <dgm:bulletEnabled val="1"/>
        </dgm:presLayoutVars>
      </dgm:prSet>
      <dgm:spPr/>
      <dgm:t>
        <a:bodyPr/>
        <a:lstStyle/>
        <a:p>
          <a:endParaRPr lang="es-PE"/>
        </a:p>
      </dgm:t>
    </dgm:pt>
    <dgm:pt modelId="{B5F42F84-8DB8-4561-A06C-873C46A49270}" type="pres">
      <dgm:prSet presAssocID="{6B6CE47C-8D70-46DB-B7F3-95A4CB78FBC5}" presName="FourNodes_4_text" presStyleLbl="node1" presStyleIdx="3" presStyleCnt="4">
        <dgm:presLayoutVars>
          <dgm:bulletEnabled val="1"/>
        </dgm:presLayoutVars>
      </dgm:prSet>
      <dgm:spPr/>
      <dgm:t>
        <a:bodyPr/>
        <a:lstStyle/>
        <a:p>
          <a:endParaRPr lang="es-PE"/>
        </a:p>
      </dgm:t>
    </dgm:pt>
  </dgm:ptLst>
  <dgm:cxnLst>
    <dgm:cxn modelId="{33F81625-10AF-4D89-8BA8-8E0F9032B8F2}" srcId="{6B6CE47C-8D70-46DB-B7F3-95A4CB78FBC5}" destId="{4694DE53-761E-4CE6-8A66-0AB60B887D0E}" srcOrd="2" destOrd="0" parTransId="{9E88D0DA-1A62-4982-9908-C6A7745DE3E9}" sibTransId="{9B066E34-E20F-4EBD-8B6A-3B3AD1BD3D55}"/>
    <dgm:cxn modelId="{F56C98A6-B558-486F-A1D2-412059BFD363}" type="presOf" srcId="{05B7215F-E87A-42C0-AC4B-555B953FD4F5}" destId="{936258DB-F0CC-4BF8-9F4A-0AF62D10734C}" srcOrd="1" destOrd="0" presId="urn:microsoft.com/office/officeart/2005/8/layout/vProcess5"/>
    <dgm:cxn modelId="{C755B5D0-EEE0-4919-9D73-9C302AF7910D}" type="presOf" srcId="{4694DE53-761E-4CE6-8A66-0AB60B887D0E}" destId="{3BF94E22-BCE6-441C-8A24-E932C9226B30}" srcOrd="0" destOrd="0" presId="urn:microsoft.com/office/officeart/2005/8/layout/vProcess5"/>
    <dgm:cxn modelId="{9B622452-5FF1-4811-A880-42B7FD0B1B6F}" type="presOf" srcId="{4694DE53-761E-4CE6-8A66-0AB60B887D0E}" destId="{6C283776-2B79-4BA6-B1A5-3B30AE698FFF}" srcOrd="1" destOrd="0" presId="urn:microsoft.com/office/officeart/2005/8/layout/vProcess5"/>
    <dgm:cxn modelId="{63F9DB7A-6F20-46A7-8346-0CCED75DD4A4}" type="presOf" srcId="{699559B3-9142-4CD4-83AC-5564E1086049}" destId="{7A86C6BD-8387-49D7-BBCA-F8B801564DEB}" srcOrd="0" destOrd="0" presId="urn:microsoft.com/office/officeart/2005/8/layout/vProcess5"/>
    <dgm:cxn modelId="{58F8E5B5-16AF-4044-A219-CD6397A51F35}" type="presOf" srcId="{6B6CE47C-8D70-46DB-B7F3-95A4CB78FBC5}" destId="{232898D7-784E-4106-BD2D-74C46EC794E1}" srcOrd="0" destOrd="0" presId="urn:microsoft.com/office/officeart/2005/8/layout/vProcess5"/>
    <dgm:cxn modelId="{C4809FCE-A46A-48C4-94A8-2BF335F634F9}" srcId="{6B6CE47C-8D70-46DB-B7F3-95A4CB78FBC5}" destId="{05B7215F-E87A-42C0-AC4B-555B953FD4F5}" srcOrd="0" destOrd="0" parTransId="{1C40B032-3C72-44E1-A8BF-31A99960ECE1}" sibTransId="{86CFB7DD-855E-431A-B10D-9B6B4FB434AB}"/>
    <dgm:cxn modelId="{EB7B548E-D06C-41F1-B6D2-9E18A3AD56A2}" type="presOf" srcId="{699559B3-9142-4CD4-83AC-5564E1086049}" destId="{B5F42F84-8DB8-4561-A06C-873C46A49270}" srcOrd="1" destOrd="0" presId="urn:microsoft.com/office/officeart/2005/8/layout/vProcess5"/>
    <dgm:cxn modelId="{AB9F9AE5-8E91-4C9E-89B9-4BE7E21A8643}" type="presOf" srcId="{3DD84F3E-CC9A-4D67-A286-7A8A7D3F362E}" destId="{A5311F37-AEF8-4D59-ABB7-1D8AB87A70AD}" srcOrd="0" destOrd="0" presId="urn:microsoft.com/office/officeart/2005/8/layout/vProcess5"/>
    <dgm:cxn modelId="{EDEB42CC-2ABE-44EE-B154-50E25D59C2C0}" type="presOf" srcId="{9B066E34-E20F-4EBD-8B6A-3B3AD1BD3D55}" destId="{29D843CF-0ACB-41E7-BB57-3FAB4C18B6A9}" srcOrd="0" destOrd="0" presId="urn:microsoft.com/office/officeart/2005/8/layout/vProcess5"/>
    <dgm:cxn modelId="{D729C99D-7134-4EB1-999D-4851B2C06228}" srcId="{6B6CE47C-8D70-46DB-B7F3-95A4CB78FBC5}" destId="{3DD84F3E-CC9A-4D67-A286-7A8A7D3F362E}" srcOrd="1" destOrd="0" parTransId="{2CD76D2E-A598-4C1A-B2E6-B7482F90327A}" sibTransId="{E1A6EF66-2000-43CB-99EF-796DB083C2DA}"/>
    <dgm:cxn modelId="{0A1F973E-1983-43D2-9308-F4110C2092FA}" type="presOf" srcId="{05B7215F-E87A-42C0-AC4B-555B953FD4F5}" destId="{F7291A8E-FE63-455B-B19B-A355B7B32CC7}" srcOrd="0" destOrd="0" presId="urn:microsoft.com/office/officeart/2005/8/layout/vProcess5"/>
    <dgm:cxn modelId="{541EFB97-F958-4878-95A8-BE33A99A36D6}" type="presOf" srcId="{E1A6EF66-2000-43CB-99EF-796DB083C2DA}" destId="{A5E6E0A9-BAFE-40D7-915A-457AB3A70346}" srcOrd="0" destOrd="0" presId="urn:microsoft.com/office/officeart/2005/8/layout/vProcess5"/>
    <dgm:cxn modelId="{4B8A2B69-3D95-48AF-BE9F-A264BD2D1800}" type="presOf" srcId="{3DD84F3E-CC9A-4D67-A286-7A8A7D3F362E}" destId="{A0E8F4A2-BE85-407B-A640-03B3458D8E7F}" srcOrd="1" destOrd="0" presId="urn:microsoft.com/office/officeart/2005/8/layout/vProcess5"/>
    <dgm:cxn modelId="{D086D3B8-1F83-4BB8-B5A1-5266CCE35EAD}" srcId="{6B6CE47C-8D70-46DB-B7F3-95A4CB78FBC5}" destId="{699559B3-9142-4CD4-83AC-5564E1086049}" srcOrd="3" destOrd="0" parTransId="{6C3CE9F2-9122-4781-80CE-7208C310E533}" sibTransId="{C77F0D65-9EE7-433F-88CD-A1F277997A72}"/>
    <dgm:cxn modelId="{A80F5035-D3A5-40AB-8D88-EEF2F8EC7F64}" type="presOf" srcId="{86CFB7DD-855E-431A-B10D-9B6B4FB434AB}" destId="{1C474E22-7B5A-41FA-814A-269B058EE6B3}" srcOrd="0" destOrd="0" presId="urn:microsoft.com/office/officeart/2005/8/layout/vProcess5"/>
    <dgm:cxn modelId="{3B034002-B28F-4219-8D3D-163CEF0F28A5}" type="presParOf" srcId="{232898D7-784E-4106-BD2D-74C46EC794E1}" destId="{BA358C4B-8AB9-4516-989D-FCE20B4A495D}" srcOrd="0" destOrd="0" presId="urn:microsoft.com/office/officeart/2005/8/layout/vProcess5"/>
    <dgm:cxn modelId="{13E35B30-258A-4821-A45B-6152950C1F28}" type="presParOf" srcId="{232898D7-784E-4106-BD2D-74C46EC794E1}" destId="{F7291A8E-FE63-455B-B19B-A355B7B32CC7}" srcOrd="1" destOrd="0" presId="urn:microsoft.com/office/officeart/2005/8/layout/vProcess5"/>
    <dgm:cxn modelId="{8A99A7D6-D4EC-489D-8856-09039483CD97}" type="presParOf" srcId="{232898D7-784E-4106-BD2D-74C46EC794E1}" destId="{A5311F37-AEF8-4D59-ABB7-1D8AB87A70AD}" srcOrd="2" destOrd="0" presId="urn:microsoft.com/office/officeart/2005/8/layout/vProcess5"/>
    <dgm:cxn modelId="{4222B83B-1051-4812-B004-5E2BF2B80F8B}" type="presParOf" srcId="{232898D7-784E-4106-BD2D-74C46EC794E1}" destId="{3BF94E22-BCE6-441C-8A24-E932C9226B30}" srcOrd="3" destOrd="0" presId="urn:microsoft.com/office/officeart/2005/8/layout/vProcess5"/>
    <dgm:cxn modelId="{621489F9-A93F-4710-ABE9-2CC210A208E9}" type="presParOf" srcId="{232898D7-784E-4106-BD2D-74C46EC794E1}" destId="{7A86C6BD-8387-49D7-BBCA-F8B801564DEB}" srcOrd="4" destOrd="0" presId="urn:microsoft.com/office/officeart/2005/8/layout/vProcess5"/>
    <dgm:cxn modelId="{5A5C8CF7-E5ED-4345-AD75-6ED2874109D7}" type="presParOf" srcId="{232898D7-784E-4106-BD2D-74C46EC794E1}" destId="{1C474E22-7B5A-41FA-814A-269B058EE6B3}" srcOrd="5" destOrd="0" presId="urn:microsoft.com/office/officeart/2005/8/layout/vProcess5"/>
    <dgm:cxn modelId="{475660BB-9CB2-4DF7-9F76-C97B487F6F9D}" type="presParOf" srcId="{232898D7-784E-4106-BD2D-74C46EC794E1}" destId="{A5E6E0A9-BAFE-40D7-915A-457AB3A70346}" srcOrd="6" destOrd="0" presId="urn:microsoft.com/office/officeart/2005/8/layout/vProcess5"/>
    <dgm:cxn modelId="{51276348-CE40-4683-8169-BB93DBC028F4}" type="presParOf" srcId="{232898D7-784E-4106-BD2D-74C46EC794E1}" destId="{29D843CF-0ACB-41E7-BB57-3FAB4C18B6A9}" srcOrd="7" destOrd="0" presId="urn:microsoft.com/office/officeart/2005/8/layout/vProcess5"/>
    <dgm:cxn modelId="{6C838EC4-AA10-40D7-87A4-747593C6EEBD}" type="presParOf" srcId="{232898D7-784E-4106-BD2D-74C46EC794E1}" destId="{936258DB-F0CC-4BF8-9F4A-0AF62D10734C}" srcOrd="8" destOrd="0" presId="urn:microsoft.com/office/officeart/2005/8/layout/vProcess5"/>
    <dgm:cxn modelId="{EAB832E8-EDF3-41BA-BF7B-97DA8081355F}" type="presParOf" srcId="{232898D7-784E-4106-BD2D-74C46EC794E1}" destId="{A0E8F4A2-BE85-407B-A640-03B3458D8E7F}" srcOrd="9" destOrd="0" presId="urn:microsoft.com/office/officeart/2005/8/layout/vProcess5"/>
    <dgm:cxn modelId="{F7CDCC9B-81B6-487E-9DF4-42B326247538}" type="presParOf" srcId="{232898D7-784E-4106-BD2D-74C46EC794E1}" destId="{6C283776-2B79-4BA6-B1A5-3B30AE698FFF}" srcOrd="10" destOrd="0" presId="urn:microsoft.com/office/officeart/2005/8/layout/vProcess5"/>
    <dgm:cxn modelId="{4A29E01F-B907-4872-AF71-6E4F7413DB7B}" type="presParOf" srcId="{232898D7-784E-4106-BD2D-74C46EC794E1}" destId="{B5F42F84-8DB8-4561-A06C-873C46A49270}" srcOrd="11" destOrd="0" presId="urn:microsoft.com/office/officeart/2005/8/layout/vProcess5"/>
  </dgm:cxnLst>
  <dgm:bg/>
  <dgm:whole/>
</dgm:dataModel>
</file>

<file path=ppt/diagrams/data22.xml><?xml version="1.0" encoding="utf-8"?>
<dgm:dataModel xmlns:dgm="http://schemas.openxmlformats.org/drawingml/2006/diagram" xmlns:a="http://schemas.openxmlformats.org/drawingml/2006/main">
  <dgm:ptLst>
    <dgm:pt modelId="{7B710727-2FD2-4438-B185-26C92C9F5E8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B0DA1534-4085-424F-ACE2-D25980FA0764}">
      <dgm:prSet phldrT="[Texto]" custT="1"/>
      <dgm:spPr>
        <a:noFill/>
        <a:ln w="28575">
          <a:solidFill>
            <a:srgbClr val="92D050"/>
          </a:solidFill>
          <a:prstDash val="solid"/>
        </a:ln>
      </dgm:spPr>
      <dgm:t>
        <a:bodyPr/>
        <a:lstStyle/>
        <a:p>
          <a:r>
            <a:rPr lang="es-PE" sz="2000" b="1" dirty="0" smtClean="0">
              <a:solidFill>
                <a:schemeClr val="bg2">
                  <a:lumMod val="50000"/>
                </a:schemeClr>
              </a:solidFill>
            </a:rPr>
            <a:t>SUJETO ACTIVO </a:t>
          </a:r>
        </a:p>
        <a:p>
          <a:r>
            <a:rPr lang="es-PE" sz="1400" b="1" dirty="0" smtClean="0">
              <a:solidFill>
                <a:schemeClr val="bg2">
                  <a:lumMod val="50000"/>
                </a:schemeClr>
              </a:solidFill>
            </a:rPr>
            <a:t>(texto original)</a:t>
          </a:r>
          <a:endParaRPr lang="es-PE" sz="1400" b="1" dirty="0">
            <a:solidFill>
              <a:schemeClr val="bg2">
                <a:lumMod val="50000"/>
              </a:schemeClr>
            </a:solidFill>
          </a:endParaRPr>
        </a:p>
      </dgm:t>
    </dgm:pt>
    <dgm:pt modelId="{D0CCF3B4-8991-4FFB-BE14-2554BA998E9A}" type="parTrans" cxnId="{9BE46857-F118-4914-AF07-9D2C82458C72}">
      <dgm:prSet/>
      <dgm:spPr/>
      <dgm:t>
        <a:bodyPr/>
        <a:lstStyle/>
        <a:p>
          <a:endParaRPr lang="es-PE"/>
        </a:p>
      </dgm:t>
    </dgm:pt>
    <dgm:pt modelId="{EABC10F6-16DE-4961-B146-3BED99115DC9}" type="sibTrans" cxnId="{9BE46857-F118-4914-AF07-9D2C82458C72}">
      <dgm:prSet/>
      <dgm:spPr/>
      <dgm:t>
        <a:bodyPr/>
        <a:lstStyle/>
        <a:p>
          <a:endParaRPr lang="es-PE"/>
        </a:p>
      </dgm:t>
    </dgm:pt>
    <dgm:pt modelId="{25B8E237-4D74-4178-98FD-3C2BE047FBE4}">
      <dgm:prSet phldrT="[Texto]" custT="1"/>
      <dgm:spPr>
        <a:solidFill>
          <a:schemeClr val="bg2">
            <a:lumMod val="20000"/>
            <a:lumOff val="80000"/>
          </a:schemeClr>
        </a:solidFill>
        <a:ln w="28575">
          <a:solidFill>
            <a:srgbClr val="92D050"/>
          </a:solidFill>
          <a:prstDash val="solid"/>
        </a:ln>
      </dgm:spPr>
      <dgm:t>
        <a:bodyPr/>
        <a:lstStyle/>
        <a:p>
          <a:r>
            <a:rPr lang="es-ES" sz="1600" dirty="0" smtClean="0">
              <a:solidFill>
                <a:schemeClr val="bg2">
                  <a:lumMod val="50000"/>
                </a:schemeClr>
              </a:solidFill>
            </a:rPr>
            <a:t>Cualquier persona, que estando legalmente obligado, infrinja las normas de seguridad y salud en el trabajo, así como que no adopte las medidas preventivas necesarias para que los trabajadores desarrollen su actividad.</a:t>
          </a:r>
          <a:endParaRPr lang="es-PE" sz="1600" dirty="0">
            <a:solidFill>
              <a:schemeClr val="bg2">
                <a:lumMod val="50000"/>
              </a:schemeClr>
            </a:solidFill>
          </a:endParaRPr>
        </a:p>
      </dgm:t>
    </dgm:pt>
    <dgm:pt modelId="{6E95E7BB-591A-477E-8606-2581CAC6E2B0}" type="parTrans" cxnId="{ADD03135-5EEF-48B0-9F2E-A39DDD4F81DF}">
      <dgm:prSet/>
      <dgm:spPr>
        <a:ln w="28575">
          <a:solidFill>
            <a:srgbClr val="92D050"/>
          </a:solidFill>
          <a:prstDash val="solid"/>
        </a:ln>
      </dgm:spPr>
      <dgm:t>
        <a:bodyPr/>
        <a:lstStyle/>
        <a:p>
          <a:endParaRPr lang="es-PE"/>
        </a:p>
      </dgm:t>
    </dgm:pt>
    <dgm:pt modelId="{903F867F-280D-4BB3-945A-16F95FBBDCB3}" type="sibTrans" cxnId="{ADD03135-5EEF-48B0-9F2E-A39DDD4F81DF}">
      <dgm:prSet/>
      <dgm:spPr/>
      <dgm:t>
        <a:bodyPr/>
        <a:lstStyle/>
        <a:p>
          <a:endParaRPr lang="es-PE"/>
        </a:p>
      </dgm:t>
    </dgm:pt>
    <dgm:pt modelId="{A5F5A64B-E88D-4FB4-B4B8-FCE38BD77B4B}">
      <dgm:prSet phldrT="[Texto]" custT="1"/>
      <dgm:spPr>
        <a:solidFill>
          <a:schemeClr val="bg2">
            <a:lumMod val="20000"/>
            <a:lumOff val="80000"/>
          </a:schemeClr>
        </a:solidFill>
        <a:ln w="28575">
          <a:solidFill>
            <a:srgbClr val="92D050"/>
          </a:solidFill>
          <a:prstDash val="solid"/>
        </a:ln>
      </dgm:spPr>
      <dgm:t>
        <a:bodyPr/>
        <a:lstStyle/>
        <a:p>
          <a:r>
            <a:rPr lang="es-ES" sz="1600" b="0" dirty="0" smtClean="0">
              <a:solidFill>
                <a:schemeClr val="bg2">
                  <a:lumMod val="50000"/>
                </a:schemeClr>
              </a:solidFill>
            </a:rPr>
            <a:t>El empleador como persona natural</a:t>
          </a:r>
          <a:endParaRPr lang="es-PE" sz="1600" b="0" dirty="0">
            <a:solidFill>
              <a:schemeClr val="bg2">
                <a:lumMod val="50000"/>
              </a:schemeClr>
            </a:solidFill>
          </a:endParaRPr>
        </a:p>
      </dgm:t>
    </dgm:pt>
    <dgm:pt modelId="{D266AEE6-DEE4-4D2B-B8C7-77AD0FD69A62}" type="parTrans" cxnId="{FBD13543-BFB5-4CFC-9F0B-27108AB04595}">
      <dgm:prSet/>
      <dgm:spPr>
        <a:ln w="28575">
          <a:solidFill>
            <a:srgbClr val="92D050"/>
          </a:solidFill>
          <a:prstDash val="solid"/>
        </a:ln>
      </dgm:spPr>
      <dgm:t>
        <a:bodyPr/>
        <a:lstStyle/>
        <a:p>
          <a:endParaRPr lang="es-PE"/>
        </a:p>
      </dgm:t>
    </dgm:pt>
    <dgm:pt modelId="{3F3AC7EA-9DB1-44A8-B2DA-FE493BABFA4A}" type="sibTrans" cxnId="{FBD13543-BFB5-4CFC-9F0B-27108AB04595}">
      <dgm:prSet/>
      <dgm:spPr/>
      <dgm:t>
        <a:bodyPr/>
        <a:lstStyle/>
        <a:p>
          <a:endParaRPr lang="es-PE"/>
        </a:p>
      </dgm:t>
    </dgm:pt>
    <dgm:pt modelId="{EE60C603-09ED-40A4-A7F5-4ACB2729A021}">
      <dgm:prSet phldrT="[Texto]" custT="1"/>
      <dgm:spPr>
        <a:solidFill>
          <a:schemeClr val="bg2">
            <a:lumMod val="20000"/>
            <a:lumOff val="80000"/>
          </a:schemeClr>
        </a:solidFill>
        <a:ln w="28575">
          <a:solidFill>
            <a:srgbClr val="92D050"/>
          </a:solidFill>
          <a:prstDash val="solid"/>
        </a:ln>
      </dgm:spPr>
      <dgm:t>
        <a:bodyPr/>
        <a:lstStyle/>
        <a:p>
          <a:r>
            <a:rPr lang="es-ES" sz="1600" b="0" dirty="0" smtClean="0">
              <a:solidFill>
                <a:schemeClr val="bg2">
                  <a:lumMod val="50000"/>
                </a:schemeClr>
              </a:solidFill>
            </a:rPr>
            <a:t>El empleador como persona jurídica</a:t>
          </a:r>
          <a:endParaRPr lang="es-PE" sz="1600" b="0" dirty="0">
            <a:solidFill>
              <a:schemeClr val="bg2">
                <a:lumMod val="50000"/>
              </a:schemeClr>
            </a:solidFill>
          </a:endParaRPr>
        </a:p>
      </dgm:t>
    </dgm:pt>
    <dgm:pt modelId="{686E6954-63FF-4A49-974A-071B482A8BD7}" type="parTrans" cxnId="{0095AC3C-4867-4C57-9EF8-5E008D6E11FF}">
      <dgm:prSet/>
      <dgm:spPr>
        <a:ln w="28575">
          <a:solidFill>
            <a:srgbClr val="92D050"/>
          </a:solidFill>
          <a:prstDash val="solid"/>
        </a:ln>
      </dgm:spPr>
      <dgm:t>
        <a:bodyPr/>
        <a:lstStyle/>
        <a:p>
          <a:endParaRPr lang="es-PE"/>
        </a:p>
      </dgm:t>
    </dgm:pt>
    <dgm:pt modelId="{411741DF-C1EE-4101-BC44-8A4F61B53835}" type="sibTrans" cxnId="{0095AC3C-4867-4C57-9EF8-5E008D6E11FF}">
      <dgm:prSet/>
      <dgm:spPr/>
      <dgm:t>
        <a:bodyPr/>
        <a:lstStyle/>
        <a:p>
          <a:endParaRPr lang="es-PE"/>
        </a:p>
      </dgm:t>
    </dgm:pt>
    <dgm:pt modelId="{D753E5BF-D6FE-4EA8-8CF1-A4A7E472179A}" type="pres">
      <dgm:prSet presAssocID="{7B710727-2FD2-4438-B185-26C92C9F5E85}" presName="diagram" presStyleCnt="0">
        <dgm:presLayoutVars>
          <dgm:chPref val="1"/>
          <dgm:dir/>
          <dgm:animOne val="branch"/>
          <dgm:animLvl val="lvl"/>
          <dgm:resizeHandles val="exact"/>
        </dgm:presLayoutVars>
      </dgm:prSet>
      <dgm:spPr/>
      <dgm:t>
        <a:bodyPr/>
        <a:lstStyle/>
        <a:p>
          <a:endParaRPr lang="es-PE"/>
        </a:p>
      </dgm:t>
    </dgm:pt>
    <dgm:pt modelId="{819E9329-C5F6-4294-BD4F-5DED6CDB348D}" type="pres">
      <dgm:prSet presAssocID="{B0DA1534-4085-424F-ACE2-D25980FA0764}" presName="root1" presStyleCnt="0"/>
      <dgm:spPr/>
    </dgm:pt>
    <dgm:pt modelId="{D9774BDA-F919-4639-8DA2-FA19A5E5C792}" type="pres">
      <dgm:prSet presAssocID="{B0DA1534-4085-424F-ACE2-D25980FA0764}" presName="LevelOneTextNode" presStyleLbl="node0" presStyleIdx="0" presStyleCnt="1" custScaleX="93288" custScaleY="144277" custLinFactNeighborX="-3110" custLinFactNeighborY="460">
        <dgm:presLayoutVars>
          <dgm:chPref val="3"/>
        </dgm:presLayoutVars>
      </dgm:prSet>
      <dgm:spPr/>
      <dgm:t>
        <a:bodyPr/>
        <a:lstStyle/>
        <a:p>
          <a:endParaRPr lang="es-PE"/>
        </a:p>
      </dgm:t>
    </dgm:pt>
    <dgm:pt modelId="{056C5BEC-0991-4D14-841E-1950F5A3AEDE}" type="pres">
      <dgm:prSet presAssocID="{B0DA1534-4085-424F-ACE2-D25980FA0764}" presName="level2hierChild" presStyleCnt="0"/>
      <dgm:spPr/>
    </dgm:pt>
    <dgm:pt modelId="{E2C327A6-7F00-4EF7-8783-422AE74E0CFA}" type="pres">
      <dgm:prSet presAssocID="{6E95E7BB-591A-477E-8606-2581CAC6E2B0}" presName="conn2-1" presStyleLbl="parChTrans1D2" presStyleIdx="0" presStyleCnt="1"/>
      <dgm:spPr/>
      <dgm:t>
        <a:bodyPr/>
        <a:lstStyle/>
        <a:p>
          <a:endParaRPr lang="es-PE"/>
        </a:p>
      </dgm:t>
    </dgm:pt>
    <dgm:pt modelId="{34124DA6-BDDF-4D38-9D98-0BD65BA38A54}" type="pres">
      <dgm:prSet presAssocID="{6E95E7BB-591A-477E-8606-2581CAC6E2B0}" presName="connTx" presStyleLbl="parChTrans1D2" presStyleIdx="0" presStyleCnt="1"/>
      <dgm:spPr/>
      <dgm:t>
        <a:bodyPr/>
        <a:lstStyle/>
        <a:p>
          <a:endParaRPr lang="es-PE"/>
        </a:p>
      </dgm:t>
    </dgm:pt>
    <dgm:pt modelId="{F3233172-32E5-4CDB-A45A-E7E8C4196D4E}" type="pres">
      <dgm:prSet presAssocID="{25B8E237-4D74-4178-98FD-3C2BE047FBE4}" presName="root2" presStyleCnt="0"/>
      <dgm:spPr/>
    </dgm:pt>
    <dgm:pt modelId="{16FF9A76-7659-4E7F-B509-5391C10CEE64}" type="pres">
      <dgm:prSet presAssocID="{25B8E237-4D74-4178-98FD-3C2BE047FBE4}" presName="LevelTwoTextNode" presStyleLbl="node2" presStyleIdx="0" presStyleCnt="1" custScaleX="224491" custScaleY="172355" custLinFactNeighborX="-26265" custLinFactNeighborY="1037">
        <dgm:presLayoutVars>
          <dgm:chPref val="3"/>
        </dgm:presLayoutVars>
      </dgm:prSet>
      <dgm:spPr/>
      <dgm:t>
        <a:bodyPr/>
        <a:lstStyle/>
        <a:p>
          <a:endParaRPr lang="es-PE"/>
        </a:p>
      </dgm:t>
    </dgm:pt>
    <dgm:pt modelId="{DBD63F78-D075-4A1F-8B79-4223C94690AB}" type="pres">
      <dgm:prSet presAssocID="{25B8E237-4D74-4178-98FD-3C2BE047FBE4}" presName="level3hierChild" presStyleCnt="0"/>
      <dgm:spPr/>
    </dgm:pt>
    <dgm:pt modelId="{352C978A-991A-4DCB-A4AA-98C1B8F77665}" type="pres">
      <dgm:prSet presAssocID="{D266AEE6-DEE4-4D2B-B8C7-77AD0FD69A62}" presName="conn2-1" presStyleLbl="parChTrans1D3" presStyleIdx="0" presStyleCnt="2"/>
      <dgm:spPr/>
      <dgm:t>
        <a:bodyPr/>
        <a:lstStyle/>
        <a:p>
          <a:endParaRPr lang="es-PE"/>
        </a:p>
      </dgm:t>
    </dgm:pt>
    <dgm:pt modelId="{01CC573B-FE3C-4015-9131-EB8E128A6FD6}" type="pres">
      <dgm:prSet presAssocID="{D266AEE6-DEE4-4D2B-B8C7-77AD0FD69A62}" presName="connTx" presStyleLbl="parChTrans1D3" presStyleIdx="0" presStyleCnt="2"/>
      <dgm:spPr/>
      <dgm:t>
        <a:bodyPr/>
        <a:lstStyle/>
        <a:p>
          <a:endParaRPr lang="es-PE"/>
        </a:p>
      </dgm:t>
    </dgm:pt>
    <dgm:pt modelId="{8A595929-89F0-47D9-94D1-4576BC566A6E}" type="pres">
      <dgm:prSet presAssocID="{A5F5A64B-E88D-4FB4-B4B8-FCE38BD77B4B}" presName="root2" presStyleCnt="0"/>
      <dgm:spPr/>
    </dgm:pt>
    <dgm:pt modelId="{D0300684-B929-43A4-B3CE-0F67FEB4F1E9}" type="pres">
      <dgm:prSet presAssocID="{A5F5A64B-E88D-4FB4-B4B8-FCE38BD77B4B}" presName="LevelTwoTextNode" presStyleLbl="node3" presStyleIdx="0" presStyleCnt="2" custScaleX="81639" custScaleY="127950" custLinFactNeighborX="-9948" custLinFactNeighborY="-7144">
        <dgm:presLayoutVars>
          <dgm:chPref val="3"/>
        </dgm:presLayoutVars>
      </dgm:prSet>
      <dgm:spPr/>
      <dgm:t>
        <a:bodyPr/>
        <a:lstStyle/>
        <a:p>
          <a:endParaRPr lang="es-PE"/>
        </a:p>
      </dgm:t>
    </dgm:pt>
    <dgm:pt modelId="{63C483AE-F05D-47BA-AA55-B8360D41E2B6}" type="pres">
      <dgm:prSet presAssocID="{A5F5A64B-E88D-4FB4-B4B8-FCE38BD77B4B}" presName="level3hierChild" presStyleCnt="0"/>
      <dgm:spPr/>
    </dgm:pt>
    <dgm:pt modelId="{6611D2C0-85DC-4A6E-A594-AEFB95269967}" type="pres">
      <dgm:prSet presAssocID="{686E6954-63FF-4A49-974A-071B482A8BD7}" presName="conn2-1" presStyleLbl="parChTrans1D3" presStyleIdx="1" presStyleCnt="2"/>
      <dgm:spPr/>
      <dgm:t>
        <a:bodyPr/>
        <a:lstStyle/>
        <a:p>
          <a:endParaRPr lang="es-PE"/>
        </a:p>
      </dgm:t>
    </dgm:pt>
    <dgm:pt modelId="{FB6A05AB-7D93-4779-B5D9-BC7FBAA45928}" type="pres">
      <dgm:prSet presAssocID="{686E6954-63FF-4A49-974A-071B482A8BD7}" presName="connTx" presStyleLbl="parChTrans1D3" presStyleIdx="1" presStyleCnt="2"/>
      <dgm:spPr/>
      <dgm:t>
        <a:bodyPr/>
        <a:lstStyle/>
        <a:p>
          <a:endParaRPr lang="es-PE"/>
        </a:p>
      </dgm:t>
    </dgm:pt>
    <dgm:pt modelId="{21B74984-6985-4D5D-8084-AC00325BE754}" type="pres">
      <dgm:prSet presAssocID="{EE60C603-09ED-40A4-A7F5-4ACB2729A021}" presName="root2" presStyleCnt="0"/>
      <dgm:spPr/>
    </dgm:pt>
    <dgm:pt modelId="{9C82B49E-E794-4B5B-9BA9-62F204537B84}" type="pres">
      <dgm:prSet presAssocID="{EE60C603-09ED-40A4-A7F5-4ACB2729A021}" presName="LevelTwoTextNode" presStyleLbl="node3" presStyleIdx="1" presStyleCnt="2" custScaleX="81639" custScaleY="122991" custLinFactNeighborX="-9948" custLinFactNeighborY="2030">
        <dgm:presLayoutVars>
          <dgm:chPref val="3"/>
        </dgm:presLayoutVars>
      </dgm:prSet>
      <dgm:spPr/>
      <dgm:t>
        <a:bodyPr/>
        <a:lstStyle/>
        <a:p>
          <a:endParaRPr lang="es-PE"/>
        </a:p>
      </dgm:t>
    </dgm:pt>
    <dgm:pt modelId="{13C8C98A-1991-4D97-ACEA-2C404E1C37AC}" type="pres">
      <dgm:prSet presAssocID="{EE60C603-09ED-40A4-A7F5-4ACB2729A021}" presName="level3hierChild" presStyleCnt="0"/>
      <dgm:spPr/>
    </dgm:pt>
  </dgm:ptLst>
  <dgm:cxnLst>
    <dgm:cxn modelId="{DEE95324-22DE-4A42-A3C7-F8652EF51F1C}" type="presOf" srcId="{25B8E237-4D74-4178-98FD-3C2BE047FBE4}" destId="{16FF9A76-7659-4E7F-B509-5391C10CEE64}" srcOrd="0" destOrd="0" presId="urn:microsoft.com/office/officeart/2005/8/layout/hierarchy2"/>
    <dgm:cxn modelId="{ADD03135-5EEF-48B0-9F2E-A39DDD4F81DF}" srcId="{B0DA1534-4085-424F-ACE2-D25980FA0764}" destId="{25B8E237-4D74-4178-98FD-3C2BE047FBE4}" srcOrd="0" destOrd="0" parTransId="{6E95E7BB-591A-477E-8606-2581CAC6E2B0}" sibTransId="{903F867F-280D-4BB3-945A-16F95FBBDCB3}"/>
    <dgm:cxn modelId="{9BE46857-F118-4914-AF07-9D2C82458C72}" srcId="{7B710727-2FD2-4438-B185-26C92C9F5E85}" destId="{B0DA1534-4085-424F-ACE2-D25980FA0764}" srcOrd="0" destOrd="0" parTransId="{D0CCF3B4-8991-4FFB-BE14-2554BA998E9A}" sibTransId="{EABC10F6-16DE-4961-B146-3BED99115DC9}"/>
    <dgm:cxn modelId="{71D1E77A-CFF3-405A-A57D-F3AB65376721}" type="presOf" srcId="{D266AEE6-DEE4-4D2B-B8C7-77AD0FD69A62}" destId="{01CC573B-FE3C-4015-9131-EB8E128A6FD6}" srcOrd="1" destOrd="0" presId="urn:microsoft.com/office/officeart/2005/8/layout/hierarchy2"/>
    <dgm:cxn modelId="{FAEDCD42-3871-4285-801D-8B064D153B2C}" type="presOf" srcId="{6E95E7BB-591A-477E-8606-2581CAC6E2B0}" destId="{34124DA6-BDDF-4D38-9D98-0BD65BA38A54}" srcOrd="1" destOrd="0" presId="urn:microsoft.com/office/officeart/2005/8/layout/hierarchy2"/>
    <dgm:cxn modelId="{FBD13543-BFB5-4CFC-9F0B-27108AB04595}" srcId="{25B8E237-4D74-4178-98FD-3C2BE047FBE4}" destId="{A5F5A64B-E88D-4FB4-B4B8-FCE38BD77B4B}" srcOrd="0" destOrd="0" parTransId="{D266AEE6-DEE4-4D2B-B8C7-77AD0FD69A62}" sibTransId="{3F3AC7EA-9DB1-44A8-B2DA-FE493BABFA4A}"/>
    <dgm:cxn modelId="{F244641D-8ADD-4468-906A-A8CF1A31BB77}" type="presOf" srcId="{B0DA1534-4085-424F-ACE2-D25980FA0764}" destId="{D9774BDA-F919-4639-8DA2-FA19A5E5C792}" srcOrd="0" destOrd="0" presId="urn:microsoft.com/office/officeart/2005/8/layout/hierarchy2"/>
    <dgm:cxn modelId="{B8B7005D-857F-4FD2-BD2F-045A571286F9}" type="presOf" srcId="{A5F5A64B-E88D-4FB4-B4B8-FCE38BD77B4B}" destId="{D0300684-B929-43A4-B3CE-0F67FEB4F1E9}" srcOrd="0" destOrd="0" presId="urn:microsoft.com/office/officeart/2005/8/layout/hierarchy2"/>
    <dgm:cxn modelId="{3FC9BBA7-AA02-42C1-96B5-A50AABA1A7D1}" type="presOf" srcId="{EE60C603-09ED-40A4-A7F5-4ACB2729A021}" destId="{9C82B49E-E794-4B5B-9BA9-62F204537B84}" srcOrd="0" destOrd="0" presId="urn:microsoft.com/office/officeart/2005/8/layout/hierarchy2"/>
    <dgm:cxn modelId="{37973C83-E972-4C5D-BA97-DD4EE0996A9F}" type="presOf" srcId="{D266AEE6-DEE4-4D2B-B8C7-77AD0FD69A62}" destId="{352C978A-991A-4DCB-A4AA-98C1B8F77665}" srcOrd="0" destOrd="0" presId="urn:microsoft.com/office/officeart/2005/8/layout/hierarchy2"/>
    <dgm:cxn modelId="{0EF885F8-8CB9-40EC-A07E-1A88892E3F97}" type="presOf" srcId="{7B710727-2FD2-4438-B185-26C92C9F5E85}" destId="{D753E5BF-D6FE-4EA8-8CF1-A4A7E472179A}" srcOrd="0" destOrd="0" presId="urn:microsoft.com/office/officeart/2005/8/layout/hierarchy2"/>
    <dgm:cxn modelId="{0095AC3C-4867-4C57-9EF8-5E008D6E11FF}" srcId="{25B8E237-4D74-4178-98FD-3C2BE047FBE4}" destId="{EE60C603-09ED-40A4-A7F5-4ACB2729A021}" srcOrd="1" destOrd="0" parTransId="{686E6954-63FF-4A49-974A-071B482A8BD7}" sibTransId="{411741DF-C1EE-4101-BC44-8A4F61B53835}"/>
    <dgm:cxn modelId="{82A86B89-D9C6-44A9-8A4F-45885E0AFCBA}" type="presOf" srcId="{6E95E7BB-591A-477E-8606-2581CAC6E2B0}" destId="{E2C327A6-7F00-4EF7-8783-422AE74E0CFA}" srcOrd="0" destOrd="0" presId="urn:microsoft.com/office/officeart/2005/8/layout/hierarchy2"/>
    <dgm:cxn modelId="{4560A63A-EB0A-443D-AE48-EAEC3558CCC9}" type="presOf" srcId="{686E6954-63FF-4A49-974A-071B482A8BD7}" destId="{6611D2C0-85DC-4A6E-A594-AEFB95269967}" srcOrd="0" destOrd="0" presId="urn:microsoft.com/office/officeart/2005/8/layout/hierarchy2"/>
    <dgm:cxn modelId="{FC1EE1E5-1B48-4FA0-ADF2-435ACF3D50E6}" type="presOf" srcId="{686E6954-63FF-4A49-974A-071B482A8BD7}" destId="{FB6A05AB-7D93-4779-B5D9-BC7FBAA45928}" srcOrd="1" destOrd="0" presId="urn:microsoft.com/office/officeart/2005/8/layout/hierarchy2"/>
    <dgm:cxn modelId="{E52D8A8D-4CF7-4C84-A89A-385AE40FDC13}" type="presParOf" srcId="{D753E5BF-D6FE-4EA8-8CF1-A4A7E472179A}" destId="{819E9329-C5F6-4294-BD4F-5DED6CDB348D}" srcOrd="0" destOrd="0" presId="urn:microsoft.com/office/officeart/2005/8/layout/hierarchy2"/>
    <dgm:cxn modelId="{1C80FD61-5EF7-40E2-B3D9-1673579756D2}" type="presParOf" srcId="{819E9329-C5F6-4294-BD4F-5DED6CDB348D}" destId="{D9774BDA-F919-4639-8DA2-FA19A5E5C792}" srcOrd="0" destOrd="0" presId="urn:microsoft.com/office/officeart/2005/8/layout/hierarchy2"/>
    <dgm:cxn modelId="{734E87B2-1518-4FC5-983B-1E27F7202652}" type="presParOf" srcId="{819E9329-C5F6-4294-BD4F-5DED6CDB348D}" destId="{056C5BEC-0991-4D14-841E-1950F5A3AEDE}" srcOrd="1" destOrd="0" presId="urn:microsoft.com/office/officeart/2005/8/layout/hierarchy2"/>
    <dgm:cxn modelId="{F876152E-5962-40EE-99EE-329444964737}" type="presParOf" srcId="{056C5BEC-0991-4D14-841E-1950F5A3AEDE}" destId="{E2C327A6-7F00-4EF7-8783-422AE74E0CFA}" srcOrd="0" destOrd="0" presId="urn:microsoft.com/office/officeart/2005/8/layout/hierarchy2"/>
    <dgm:cxn modelId="{E6D82DFA-C7B1-41F0-8687-BBB8F6D6B11B}" type="presParOf" srcId="{E2C327A6-7F00-4EF7-8783-422AE74E0CFA}" destId="{34124DA6-BDDF-4D38-9D98-0BD65BA38A54}" srcOrd="0" destOrd="0" presId="urn:microsoft.com/office/officeart/2005/8/layout/hierarchy2"/>
    <dgm:cxn modelId="{7E76E6C3-0BCD-4E68-B962-8DD850C7F606}" type="presParOf" srcId="{056C5BEC-0991-4D14-841E-1950F5A3AEDE}" destId="{F3233172-32E5-4CDB-A45A-E7E8C4196D4E}" srcOrd="1" destOrd="0" presId="urn:microsoft.com/office/officeart/2005/8/layout/hierarchy2"/>
    <dgm:cxn modelId="{9E6CF305-ECE5-41FC-B92F-E7D70EBE0B65}" type="presParOf" srcId="{F3233172-32E5-4CDB-A45A-E7E8C4196D4E}" destId="{16FF9A76-7659-4E7F-B509-5391C10CEE64}" srcOrd="0" destOrd="0" presId="urn:microsoft.com/office/officeart/2005/8/layout/hierarchy2"/>
    <dgm:cxn modelId="{452C63E2-B0EE-45AD-8252-5E13B2019CF9}" type="presParOf" srcId="{F3233172-32E5-4CDB-A45A-E7E8C4196D4E}" destId="{DBD63F78-D075-4A1F-8B79-4223C94690AB}" srcOrd="1" destOrd="0" presId="urn:microsoft.com/office/officeart/2005/8/layout/hierarchy2"/>
    <dgm:cxn modelId="{C5713FAE-42DA-42CB-8A80-7C8250D6A143}" type="presParOf" srcId="{DBD63F78-D075-4A1F-8B79-4223C94690AB}" destId="{352C978A-991A-4DCB-A4AA-98C1B8F77665}" srcOrd="0" destOrd="0" presId="urn:microsoft.com/office/officeart/2005/8/layout/hierarchy2"/>
    <dgm:cxn modelId="{35E91846-BE94-4D4D-8C03-EC12E354B808}" type="presParOf" srcId="{352C978A-991A-4DCB-A4AA-98C1B8F77665}" destId="{01CC573B-FE3C-4015-9131-EB8E128A6FD6}" srcOrd="0" destOrd="0" presId="urn:microsoft.com/office/officeart/2005/8/layout/hierarchy2"/>
    <dgm:cxn modelId="{16A06C47-B878-4AEE-984C-BDCC638CE54D}" type="presParOf" srcId="{DBD63F78-D075-4A1F-8B79-4223C94690AB}" destId="{8A595929-89F0-47D9-94D1-4576BC566A6E}" srcOrd="1" destOrd="0" presId="urn:microsoft.com/office/officeart/2005/8/layout/hierarchy2"/>
    <dgm:cxn modelId="{253945B7-A504-4B4C-8F49-7456FB595E95}" type="presParOf" srcId="{8A595929-89F0-47D9-94D1-4576BC566A6E}" destId="{D0300684-B929-43A4-B3CE-0F67FEB4F1E9}" srcOrd="0" destOrd="0" presId="urn:microsoft.com/office/officeart/2005/8/layout/hierarchy2"/>
    <dgm:cxn modelId="{BC9C4A6A-F9B3-49C8-93D2-D722F508E6A7}" type="presParOf" srcId="{8A595929-89F0-47D9-94D1-4576BC566A6E}" destId="{63C483AE-F05D-47BA-AA55-B8360D41E2B6}" srcOrd="1" destOrd="0" presId="urn:microsoft.com/office/officeart/2005/8/layout/hierarchy2"/>
    <dgm:cxn modelId="{9D836070-592E-4126-A9BF-21765061E677}" type="presParOf" srcId="{DBD63F78-D075-4A1F-8B79-4223C94690AB}" destId="{6611D2C0-85DC-4A6E-A594-AEFB95269967}" srcOrd="2" destOrd="0" presId="urn:microsoft.com/office/officeart/2005/8/layout/hierarchy2"/>
    <dgm:cxn modelId="{751C04CF-B560-45E0-B17A-4835F0A69365}" type="presParOf" srcId="{6611D2C0-85DC-4A6E-A594-AEFB95269967}" destId="{FB6A05AB-7D93-4779-B5D9-BC7FBAA45928}" srcOrd="0" destOrd="0" presId="urn:microsoft.com/office/officeart/2005/8/layout/hierarchy2"/>
    <dgm:cxn modelId="{D12ABD99-2616-4F10-B6F6-A1A31D70685A}" type="presParOf" srcId="{DBD63F78-D075-4A1F-8B79-4223C94690AB}" destId="{21B74984-6985-4D5D-8084-AC00325BE754}" srcOrd="3" destOrd="0" presId="urn:microsoft.com/office/officeart/2005/8/layout/hierarchy2"/>
    <dgm:cxn modelId="{01AA8979-C475-47C7-838D-ED13BDC574C0}" type="presParOf" srcId="{21B74984-6985-4D5D-8084-AC00325BE754}" destId="{9C82B49E-E794-4B5B-9BA9-62F204537B84}" srcOrd="0" destOrd="0" presId="urn:microsoft.com/office/officeart/2005/8/layout/hierarchy2"/>
    <dgm:cxn modelId="{CA73ED94-03C2-42A7-8B21-77BC2D3B1AF7}" type="presParOf" srcId="{21B74984-6985-4D5D-8084-AC00325BE754}" destId="{13C8C98A-1991-4D97-ACEA-2C404E1C37AC}" srcOrd="1" destOrd="0" presId="urn:microsoft.com/office/officeart/2005/8/layout/hierarchy2"/>
  </dgm:cxnLst>
  <dgm:bg/>
  <dgm:whole/>
</dgm:dataModel>
</file>

<file path=ppt/diagrams/data23.xml><?xml version="1.0" encoding="utf-8"?>
<dgm:dataModel xmlns:dgm="http://schemas.openxmlformats.org/drawingml/2006/diagram" xmlns:a="http://schemas.openxmlformats.org/drawingml/2006/main">
  <dgm:ptLst>
    <dgm:pt modelId="{7B710727-2FD2-4438-B185-26C92C9F5E8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B0DA1534-4085-424F-ACE2-D25980FA0764}">
      <dgm:prSet phldrT="[Texto]" custT="1"/>
      <dgm:spPr>
        <a:noFill/>
        <a:ln w="28575">
          <a:solidFill>
            <a:srgbClr val="92D050"/>
          </a:solidFill>
          <a:prstDash val="solid"/>
        </a:ln>
      </dgm:spPr>
      <dgm:t>
        <a:bodyPr/>
        <a:lstStyle/>
        <a:p>
          <a:r>
            <a:rPr lang="es-PE" sz="2000" b="1" dirty="0" smtClean="0">
              <a:solidFill>
                <a:schemeClr val="bg2">
                  <a:lumMod val="50000"/>
                </a:schemeClr>
              </a:solidFill>
            </a:rPr>
            <a:t>SUJETO ACTIVO</a:t>
          </a:r>
        </a:p>
        <a:p>
          <a:r>
            <a:rPr lang="es-PE" sz="1400" b="1" dirty="0" smtClean="0">
              <a:solidFill>
                <a:schemeClr val="bg2">
                  <a:lumMod val="50000"/>
                </a:schemeClr>
              </a:solidFill>
            </a:rPr>
            <a:t>(texto modificado)</a:t>
          </a:r>
          <a:endParaRPr lang="es-PE" sz="1400" b="1" dirty="0">
            <a:solidFill>
              <a:schemeClr val="bg2">
                <a:lumMod val="50000"/>
              </a:schemeClr>
            </a:solidFill>
          </a:endParaRPr>
        </a:p>
      </dgm:t>
    </dgm:pt>
    <dgm:pt modelId="{D0CCF3B4-8991-4FFB-BE14-2554BA998E9A}" type="parTrans" cxnId="{9BE46857-F118-4914-AF07-9D2C82458C72}">
      <dgm:prSet/>
      <dgm:spPr/>
      <dgm:t>
        <a:bodyPr/>
        <a:lstStyle/>
        <a:p>
          <a:endParaRPr lang="es-PE"/>
        </a:p>
      </dgm:t>
    </dgm:pt>
    <dgm:pt modelId="{EABC10F6-16DE-4961-B146-3BED99115DC9}" type="sibTrans" cxnId="{9BE46857-F118-4914-AF07-9D2C82458C72}">
      <dgm:prSet/>
      <dgm:spPr/>
      <dgm:t>
        <a:bodyPr/>
        <a:lstStyle/>
        <a:p>
          <a:endParaRPr lang="es-PE"/>
        </a:p>
      </dgm:t>
    </dgm:pt>
    <dgm:pt modelId="{25B8E237-4D74-4178-98FD-3C2BE047FBE4}">
      <dgm:prSet phldrT="[Texto]" custT="1"/>
      <dgm:spPr>
        <a:solidFill>
          <a:schemeClr val="bg2">
            <a:lumMod val="20000"/>
            <a:lumOff val="80000"/>
          </a:schemeClr>
        </a:solidFill>
        <a:ln w="28575">
          <a:solidFill>
            <a:srgbClr val="92D050"/>
          </a:solidFill>
          <a:prstDash val="solid"/>
        </a:ln>
      </dgm:spPr>
      <dgm:t>
        <a:bodyPr/>
        <a:lstStyle/>
        <a:p>
          <a:r>
            <a:rPr lang="es-ES" sz="1600" dirty="0" smtClean="0">
              <a:solidFill>
                <a:schemeClr val="bg2">
                  <a:lumMod val="50000"/>
                </a:schemeClr>
              </a:solidFill>
            </a:rPr>
            <a:t>Cualquier persona, que  </a:t>
          </a:r>
          <a:r>
            <a:rPr lang="es-ES" sz="1600" b="1" i="1" dirty="0" smtClean="0">
              <a:solidFill>
                <a:schemeClr val="bg2">
                  <a:lumMod val="50000"/>
                </a:schemeClr>
              </a:solidFill>
            </a:rPr>
            <a:t>deliberadamente,</a:t>
          </a:r>
          <a:r>
            <a:rPr lang="es-ES" sz="1600" dirty="0" smtClean="0">
              <a:solidFill>
                <a:schemeClr val="bg2">
                  <a:lumMod val="50000"/>
                </a:schemeClr>
              </a:solidFill>
            </a:rPr>
            <a:t> infrinja las normas de seguridad y salud en el trabajo, estando legalmente obligado </a:t>
          </a:r>
          <a:r>
            <a:rPr lang="es-ES" sz="1600" b="1" i="1" dirty="0" smtClean="0">
              <a:solidFill>
                <a:schemeClr val="bg2">
                  <a:lumMod val="50000"/>
                </a:schemeClr>
              </a:solidFill>
            </a:rPr>
            <a:t>y habiendo sido notificado  previamente por la autoridad competente por no adoptar las medidas previstas</a:t>
          </a:r>
          <a:endParaRPr lang="es-PE" sz="1600" b="1" i="1" dirty="0">
            <a:solidFill>
              <a:schemeClr val="bg2">
                <a:lumMod val="50000"/>
              </a:schemeClr>
            </a:solidFill>
          </a:endParaRPr>
        </a:p>
      </dgm:t>
    </dgm:pt>
    <dgm:pt modelId="{6E95E7BB-591A-477E-8606-2581CAC6E2B0}" type="parTrans" cxnId="{ADD03135-5EEF-48B0-9F2E-A39DDD4F81DF}">
      <dgm:prSet/>
      <dgm:spPr>
        <a:ln w="28575">
          <a:solidFill>
            <a:srgbClr val="92D050"/>
          </a:solidFill>
          <a:prstDash val="solid"/>
        </a:ln>
      </dgm:spPr>
      <dgm:t>
        <a:bodyPr/>
        <a:lstStyle/>
        <a:p>
          <a:endParaRPr lang="es-PE"/>
        </a:p>
      </dgm:t>
    </dgm:pt>
    <dgm:pt modelId="{903F867F-280D-4BB3-945A-16F95FBBDCB3}" type="sibTrans" cxnId="{ADD03135-5EEF-48B0-9F2E-A39DDD4F81DF}">
      <dgm:prSet/>
      <dgm:spPr/>
      <dgm:t>
        <a:bodyPr/>
        <a:lstStyle/>
        <a:p>
          <a:endParaRPr lang="es-PE"/>
        </a:p>
      </dgm:t>
    </dgm:pt>
    <dgm:pt modelId="{A5F5A64B-E88D-4FB4-B4B8-FCE38BD77B4B}">
      <dgm:prSet phldrT="[Texto]" custT="1"/>
      <dgm:spPr>
        <a:solidFill>
          <a:schemeClr val="bg2">
            <a:lumMod val="20000"/>
            <a:lumOff val="80000"/>
          </a:schemeClr>
        </a:solidFill>
        <a:ln w="28575">
          <a:solidFill>
            <a:srgbClr val="92D050"/>
          </a:solidFill>
          <a:prstDash val="solid"/>
        </a:ln>
      </dgm:spPr>
      <dgm:t>
        <a:bodyPr/>
        <a:lstStyle/>
        <a:p>
          <a:r>
            <a:rPr lang="es-ES" sz="1600" b="0" dirty="0" smtClean="0">
              <a:solidFill>
                <a:schemeClr val="bg2">
                  <a:lumMod val="50000"/>
                </a:schemeClr>
              </a:solidFill>
            </a:rPr>
            <a:t>El empleador como persona natural</a:t>
          </a:r>
          <a:endParaRPr lang="es-PE" sz="1600" b="0" dirty="0">
            <a:solidFill>
              <a:schemeClr val="bg2">
                <a:lumMod val="50000"/>
              </a:schemeClr>
            </a:solidFill>
          </a:endParaRPr>
        </a:p>
      </dgm:t>
    </dgm:pt>
    <dgm:pt modelId="{D266AEE6-DEE4-4D2B-B8C7-77AD0FD69A62}" type="parTrans" cxnId="{FBD13543-BFB5-4CFC-9F0B-27108AB04595}">
      <dgm:prSet/>
      <dgm:spPr>
        <a:ln w="28575">
          <a:solidFill>
            <a:srgbClr val="92D050"/>
          </a:solidFill>
          <a:prstDash val="solid"/>
        </a:ln>
      </dgm:spPr>
      <dgm:t>
        <a:bodyPr/>
        <a:lstStyle/>
        <a:p>
          <a:endParaRPr lang="es-PE"/>
        </a:p>
      </dgm:t>
    </dgm:pt>
    <dgm:pt modelId="{3F3AC7EA-9DB1-44A8-B2DA-FE493BABFA4A}" type="sibTrans" cxnId="{FBD13543-BFB5-4CFC-9F0B-27108AB04595}">
      <dgm:prSet/>
      <dgm:spPr/>
      <dgm:t>
        <a:bodyPr/>
        <a:lstStyle/>
        <a:p>
          <a:endParaRPr lang="es-PE"/>
        </a:p>
      </dgm:t>
    </dgm:pt>
    <dgm:pt modelId="{EE60C603-09ED-40A4-A7F5-4ACB2729A021}">
      <dgm:prSet phldrT="[Texto]" custT="1"/>
      <dgm:spPr>
        <a:solidFill>
          <a:schemeClr val="bg2">
            <a:lumMod val="20000"/>
            <a:lumOff val="80000"/>
          </a:schemeClr>
        </a:solidFill>
        <a:ln w="28575">
          <a:solidFill>
            <a:srgbClr val="92D050"/>
          </a:solidFill>
          <a:prstDash val="solid"/>
        </a:ln>
      </dgm:spPr>
      <dgm:t>
        <a:bodyPr/>
        <a:lstStyle/>
        <a:p>
          <a:r>
            <a:rPr lang="es-ES" sz="1600" b="0" dirty="0" smtClean="0">
              <a:solidFill>
                <a:schemeClr val="bg2">
                  <a:lumMod val="50000"/>
                </a:schemeClr>
              </a:solidFill>
            </a:rPr>
            <a:t>El empleador como persona jurídica</a:t>
          </a:r>
          <a:endParaRPr lang="es-PE" sz="1600" b="0" dirty="0">
            <a:solidFill>
              <a:schemeClr val="bg2">
                <a:lumMod val="50000"/>
              </a:schemeClr>
            </a:solidFill>
          </a:endParaRPr>
        </a:p>
      </dgm:t>
    </dgm:pt>
    <dgm:pt modelId="{686E6954-63FF-4A49-974A-071B482A8BD7}" type="parTrans" cxnId="{0095AC3C-4867-4C57-9EF8-5E008D6E11FF}">
      <dgm:prSet/>
      <dgm:spPr>
        <a:ln w="28575">
          <a:solidFill>
            <a:srgbClr val="92D050"/>
          </a:solidFill>
          <a:prstDash val="solid"/>
        </a:ln>
      </dgm:spPr>
      <dgm:t>
        <a:bodyPr/>
        <a:lstStyle/>
        <a:p>
          <a:endParaRPr lang="es-PE"/>
        </a:p>
      </dgm:t>
    </dgm:pt>
    <dgm:pt modelId="{411741DF-C1EE-4101-BC44-8A4F61B53835}" type="sibTrans" cxnId="{0095AC3C-4867-4C57-9EF8-5E008D6E11FF}">
      <dgm:prSet/>
      <dgm:spPr/>
      <dgm:t>
        <a:bodyPr/>
        <a:lstStyle/>
        <a:p>
          <a:endParaRPr lang="es-PE"/>
        </a:p>
      </dgm:t>
    </dgm:pt>
    <dgm:pt modelId="{D753E5BF-D6FE-4EA8-8CF1-A4A7E472179A}" type="pres">
      <dgm:prSet presAssocID="{7B710727-2FD2-4438-B185-26C92C9F5E85}" presName="diagram" presStyleCnt="0">
        <dgm:presLayoutVars>
          <dgm:chPref val="1"/>
          <dgm:dir/>
          <dgm:animOne val="branch"/>
          <dgm:animLvl val="lvl"/>
          <dgm:resizeHandles val="exact"/>
        </dgm:presLayoutVars>
      </dgm:prSet>
      <dgm:spPr/>
      <dgm:t>
        <a:bodyPr/>
        <a:lstStyle/>
        <a:p>
          <a:endParaRPr lang="es-PE"/>
        </a:p>
      </dgm:t>
    </dgm:pt>
    <dgm:pt modelId="{819E9329-C5F6-4294-BD4F-5DED6CDB348D}" type="pres">
      <dgm:prSet presAssocID="{B0DA1534-4085-424F-ACE2-D25980FA0764}" presName="root1" presStyleCnt="0"/>
      <dgm:spPr/>
    </dgm:pt>
    <dgm:pt modelId="{D9774BDA-F919-4639-8DA2-FA19A5E5C792}" type="pres">
      <dgm:prSet presAssocID="{B0DA1534-4085-424F-ACE2-D25980FA0764}" presName="LevelOneTextNode" presStyleLbl="node0" presStyleIdx="0" presStyleCnt="1" custScaleX="93288" custScaleY="144277" custLinFactNeighborX="-3110" custLinFactNeighborY="460">
        <dgm:presLayoutVars>
          <dgm:chPref val="3"/>
        </dgm:presLayoutVars>
      </dgm:prSet>
      <dgm:spPr/>
      <dgm:t>
        <a:bodyPr/>
        <a:lstStyle/>
        <a:p>
          <a:endParaRPr lang="es-PE"/>
        </a:p>
      </dgm:t>
    </dgm:pt>
    <dgm:pt modelId="{056C5BEC-0991-4D14-841E-1950F5A3AEDE}" type="pres">
      <dgm:prSet presAssocID="{B0DA1534-4085-424F-ACE2-D25980FA0764}" presName="level2hierChild" presStyleCnt="0"/>
      <dgm:spPr/>
    </dgm:pt>
    <dgm:pt modelId="{E2C327A6-7F00-4EF7-8783-422AE74E0CFA}" type="pres">
      <dgm:prSet presAssocID="{6E95E7BB-591A-477E-8606-2581CAC6E2B0}" presName="conn2-1" presStyleLbl="parChTrans1D2" presStyleIdx="0" presStyleCnt="1"/>
      <dgm:spPr/>
      <dgm:t>
        <a:bodyPr/>
        <a:lstStyle/>
        <a:p>
          <a:endParaRPr lang="es-PE"/>
        </a:p>
      </dgm:t>
    </dgm:pt>
    <dgm:pt modelId="{34124DA6-BDDF-4D38-9D98-0BD65BA38A54}" type="pres">
      <dgm:prSet presAssocID="{6E95E7BB-591A-477E-8606-2581CAC6E2B0}" presName="connTx" presStyleLbl="parChTrans1D2" presStyleIdx="0" presStyleCnt="1"/>
      <dgm:spPr/>
      <dgm:t>
        <a:bodyPr/>
        <a:lstStyle/>
        <a:p>
          <a:endParaRPr lang="es-PE"/>
        </a:p>
      </dgm:t>
    </dgm:pt>
    <dgm:pt modelId="{F3233172-32E5-4CDB-A45A-E7E8C4196D4E}" type="pres">
      <dgm:prSet presAssocID="{25B8E237-4D74-4178-98FD-3C2BE047FBE4}" presName="root2" presStyleCnt="0"/>
      <dgm:spPr/>
    </dgm:pt>
    <dgm:pt modelId="{16FF9A76-7659-4E7F-B509-5391C10CEE64}" type="pres">
      <dgm:prSet presAssocID="{25B8E237-4D74-4178-98FD-3C2BE047FBE4}" presName="LevelTwoTextNode" presStyleLbl="node2" presStyleIdx="0" presStyleCnt="1" custScaleX="233671" custScaleY="190716" custLinFactNeighborX="-26265" custLinFactNeighborY="1037">
        <dgm:presLayoutVars>
          <dgm:chPref val="3"/>
        </dgm:presLayoutVars>
      </dgm:prSet>
      <dgm:spPr/>
      <dgm:t>
        <a:bodyPr/>
        <a:lstStyle/>
        <a:p>
          <a:endParaRPr lang="es-PE"/>
        </a:p>
      </dgm:t>
    </dgm:pt>
    <dgm:pt modelId="{DBD63F78-D075-4A1F-8B79-4223C94690AB}" type="pres">
      <dgm:prSet presAssocID="{25B8E237-4D74-4178-98FD-3C2BE047FBE4}" presName="level3hierChild" presStyleCnt="0"/>
      <dgm:spPr/>
    </dgm:pt>
    <dgm:pt modelId="{352C978A-991A-4DCB-A4AA-98C1B8F77665}" type="pres">
      <dgm:prSet presAssocID="{D266AEE6-DEE4-4D2B-B8C7-77AD0FD69A62}" presName="conn2-1" presStyleLbl="parChTrans1D3" presStyleIdx="0" presStyleCnt="2"/>
      <dgm:spPr/>
      <dgm:t>
        <a:bodyPr/>
        <a:lstStyle/>
        <a:p>
          <a:endParaRPr lang="es-PE"/>
        </a:p>
      </dgm:t>
    </dgm:pt>
    <dgm:pt modelId="{01CC573B-FE3C-4015-9131-EB8E128A6FD6}" type="pres">
      <dgm:prSet presAssocID="{D266AEE6-DEE4-4D2B-B8C7-77AD0FD69A62}" presName="connTx" presStyleLbl="parChTrans1D3" presStyleIdx="0" presStyleCnt="2"/>
      <dgm:spPr/>
      <dgm:t>
        <a:bodyPr/>
        <a:lstStyle/>
        <a:p>
          <a:endParaRPr lang="es-PE"/>
        </a:p>
      </dgm:t>
    </dgm:pt>
    <dgm:pt modelId="{8A595929-89F0-47D9-94D1-4576BC566A6E}" type="pres">
      <dgm:prSet presAssocID="{A5F5A64B-E88D-4FB4-B4B8-FCE38BD77B4B}" presName="root2" presStyleCnt="0"/>
      <dgm:spPr/>
    </dgm:pt>
    <dgm:pt modelId="{D0300684-B929-43A4-B3CE-0F67FEB4F1E9}" type="pres">
      <dgm:prSet presAssocID="{A5F5A64B-E88D-4FB4-B4B8-FCE38BD77B4B}" presName="LevelTwoTextNode" presStyleLbl="node3" presStyleIdx="0" presStyleCnt="2" custScaleX="77837" custScaleY="127950" custLinFactNeighborX="-7421" custLinFactNeighborY="-1721">
        <dgm:presLayoutVars>
          <dgm:chPref val="3"/>
        </dgm:presLayoutVars>
      </dgm:prSet>
      <dgm:spPr/>
      <dgm:t>
        <a:bodyPr/>
        <a:lstStyle/>
        <a:p>
          <a:endParaRPr lang="es-PE"/>
        </a:p>
      </dgm:t>
    </dgm:pt>
    <dgm:pt modelId="{63C483AE-F05D-47BA-AA55-B8360D41E2B6}" type="pres">
      <dgm:prSet presAssocID="{A5F5A64B-E88D-4FB4-B4B8-FCE38BD77B4B}" presName="level3hierChild" presStyleCnt="0"/>
      <dgm:spPr/>
    </dgm:pt>
    <dgm:pt modelId="{6611D2C0-85DC-4A6E-A594-AEFB95269967}" type="pres">
      <dgm:prSet presAssocID="{686E6954-63FF-4A49-974A-071B482A8BD7}" presName="conn2-1" presStyleLbl="parChTrans1D3" presStyleIdx="1" presStyleCnt="2"/>
      <dgm:spPr/>
      <dgm:t>
        <a:bodyPr/>
        <a:lstStyle/>
        <a:p>
          <a:endParaRPr lang="es-PE"/>
        </a:p>
      </dgm:t>
    </dgm:pt>
    <dgm:pt modelId="{FB6A05AB-7D93-4779-B5D9-BC7FBAA45928}" type="pres">
      <dgm:prSet presAssocID="{686E6954-63FF-4A49-974A-071B482A8BD7}" presName="connTx" presStyleLbl="parChTrans1D3" presStyleIdx="1" presStyleCnt="2"/>
      <dgm:spPr/>
      <dgm:t>
        <a:bodyPr/>
        <a:lstStyle/>
        <a:p>
          <a:endParaRPr lang="es-PE"/>
        </a:p>
      </dgm:t>
    </dgm:pt>
    <dgm:pt modelId="{21B74984-6985-4D5D-8084-AC00325BE754}" type="pres">
      <dgm:prSet presAssocID="{EE60C603-09ED-40A4-A7F5-4ACB2729A021}" presName="root2" presStyleCnt="0"/>
      <dgm:spPr/>
    </dgm:pt>
    <dgm:pt modelId="{9C82B49E-E794-4B5B-9BA9-62F204537B84}" type="pres">
      <dgm:prSet presAssocID="{EE60C603-09ED-40A4-A7F5-4ACB2729A021}" presName="LevelTwoTextNode" presStyleLbl="node3" presStyleIdx="1" presStyleCnt="2" custScaleX="77837" custScaleY="122991" custLinFactNeighborX="-7421" custLinFactNeighborY="2265">
        <dgm:presLayoutVars>
          <dgm:chPref val="3"/>
        </dgm:presLayoutVars>
      </dgm:prSet>
      <dgm:spPr/>
      <dgm:t>
        <a:bodyPr/>
        <a:lstStyle/>
        <a:p>
          <a:endParaRPr lang="es-PE"/>
        </a:p>
      </dgm:t>
    </dgm:pt>
    <dgm:pt modelId="{13C8C98A-1991-4D97-ACEA-2C404E1C37AC}" type="pres">
      <dgm:prSet presAssocID="{EE60C603-09ED-40A4-A7F5-4ACB2729A021}" presName="level3hierChild" presStyleCnt="0"/>
      <dgm:spPr/>
    </dgm:pt>
  </dgm:ptLst>
  <dgm:cxnLst>
    <dgm:cxn modelId="{930F5B75-1962-4E4B-8DAD-E698D92730B2}" type="presOf" srcId="{D266AEE6-DEE4-4D2B-B8C7-77AD0FD69A62}" destId="{352C978A-991A-4DCB-A4AA-98C1B8F77665}" srcOrd="0" destOrd="0" presId="urn:microsoft.com/office/officeart/2005/8/layout/hierarchy2"/>
    <dgm:cxn modelId="{D0696224-1FCE-4249-A56F-DCFEF6AD2503}" type="presOf" srcId="{A5F5A64B-E88D-4FB4-B4B8-FCE38BD77B4B}" destId="{D0300684-B929-43A4-B3CE-0F67FEB4F1E9}" srcOrd="0" destOrd="0" presId="urn:microsoft.com/office/officeart/2005/8/layout/hierarchy2"/>
    <dgm:cxn modelId="{ADD03135-5EEF-48B0-9F2E-A39DDD4F81DF}" srcId="{B0DA1534-4085-424F-ACE2-D25980FA0764}" destId="{25B8E237-4D74-4178-98FD-3C2BE047FBE4}" srcOrd="0" destOrd="0" parTransId="{6E95E7BB-591A-477E-8606-2581CAC6E2B0}" sibTransId="{903F867F-280D-4BB3-945A-16F95FBBDCB3}"/>
    <dgm:cxn modelId="{9BE46857-F118-4914-AF07-9D2C82458C72}" srcId="{7B710727-2FD2-4438-B185-26C92C9F5E85}" destId="{B0DA1534-4085-424F-ACE2-D25980FA0764}" srcOrd="0" destOrd="0" parTransId="{D0CCF3B4-8991-4FFB-BE14-2554BA998E9A}" sibTransId="{EABC10F6-16DE-4961-B146-3BED99115DC9}"/>
    <dgm:cxn modelId="{379E6599-3729-4B11-BEA4-6BF619ACF92C}" type="presOf" srcId="{6E95E7BB-591A-477E-8606-2581CAC6E2B0}" destId="{34124DA6-BDDF-4D38-9D98-0BD65BA38A54}" srcOrd="1" destOrd="0" presId="urn:microsoft.com/office/officeart/2005/8/layout/hierarchy2"/>
    <dgm:cxn modelId="{FBD13543-BFB5-4CFC-9F0B-27108AB04595}" srcId="{25B8E237-4D74-4178-98FD-3C2BE047FBE4}" destId="{A5F5A64B-E88D-4FB4-B4B8-FCE38BD77B4B}" srcOrd="0" destOrd="0" parTransId="{D266AEE6-DEE4-4D2B-B8C7-77AD0FD69A62}" sibTransId="{3F3AC7EA-9DB1-44A8-B2DA-FE493BABFA4A}"/>
    <dgm:cxn modelId="{EFBB02E1-ED53-4454-88E2-A15333C6675B}" type="presOf" srcId="{686E6954-63FF-4A49-974A-071B482A8BD7}" destId="{6611D2C0-85DC-4A6E-A594-AEFB95269967}" srcOrd="0" destOrd="0" presId="urn:microsoft.com/office/officeart/2005/8/layout/hierarchy2"/>
    <dgm:cxn modelId="{C297E076-71A8-45C2-B78B-F325F1B3A4E1}" type="presOf" srcId="{6E95E7BB-591A-477E-8606-2581CAC6E2B0}" destId="{E2C327A6-7F00-4EF7-8783-422AE74E0CFA}" srcOrd="0" destOrd="0" presId="urn:microsoft.com/office/officeart/2005/8/layout/hierarchy2"/>
    <dgm:cxn modelId="{1A902A79-9DE6-4A12-92AB-F3E9484AC367}" type="presOf" srcId="{7B710727-2FD2-4438-B185-26C92C9F5E85}" destId="{D753E5BF-D6FE-4EA8-8CF1-A4A7E472179A}" srcOrd="0" destOrd="0" presId="urn:microsoft.com/office/officeart/2005/8/layout/hierarchy2"/>
    <dgm:cxn modelId="{A82084C7-F350-4963-83BB-2FB7E449A737}" type="presOf" srcId="{25B8E237-4D74-4178-98FD-3C2BE047FBE4}" destId="{16FF9A76-7659-4E7F-B509-5391C10CEE64}" srcOrd="0" destOrd="0" presId="urn:microsoft.com/office/officeart/2005/8/layout/hierarchy2"/>
    <dgm:cxn modelId="{45F03A33-38DD-4A40-9772-AD1D07C23241}" type="presOf" srcId="{B0DA1534-4085-424F-ACE2-D25980FA0764}" destId="{D9774BDA-F919-4639-8DA2-FA19A5E5C792}" srcOrd="0" destOrd="0" presId="urn:microsoft.com/office/officeart/2005/8/layout/hierarchy2"/>
    <dgm:cxn modelId="{0095AC3C-4867-4C57-9EF8-5E008D6E11FF}" srcId="{25B8E237-4D74-4178-98FD-3C2BE047FBE4}" destId="{EE60C603-09ED-40A4-A7F5-4ACB2729A021}" srcOrd="1" destOrd="0" parTransId="{686E6954-63FF-4A49-974A-071B482A8BD7}" sibTransId="{411741DF-C1EE-4101-BC44-8A4F61B53835}"/>
    <dgm:cxn modelId="{C918B079-700C-4D28-B114-60DBB81AB5B7}" type="presOf" srcId="{EE60C603-09ED-40A4-A7F5-4ACB2729A021}" destId="{9C82B49E-E794-4B5B-9BA9-62F204537B84}" srcOrd="0" destOrd="0" presId="urn:microsoft.com/office/officeart/2005/8/layout/hierarchy2"/>
    <dgm:cxn modelId="{A07CA402-B91E-4086-BB4D-10BA5C76348A}" type="presOf" srcId="{D266AEE6-DEE4-4D2B-B8C7-77AD0FD69A62}" destId="{01CC573B-FE3C-4015-9131-EB8E128A6FD6}" srcOrd="1" destOrd="0" presId="urn:microsoft.com/office/officeart/2005/8/layout/hierarchy2"/>
    <dgm:cxn modelId="{C7F022BF-1D1B-4389-8CD5-EC95A1B4A0E8}" type="presOf" srcId="{686E6954-63FF-4A49-974A-071B482A8BD7}" destId="{FB6A05AB-7D93-4779-B5D9-BC7FBAA45928}" srcOrd="1" destOrd="0" presId="urn:microsoft.com/office/officeart/2005/8/layout/hierarchy2"/>
    <dgm:cxn modelId="{18837038-84B1-48E9-B47C-6933A1EF81F4}" type="presParOf" srcId="{D753E5BF-D6FE-4EA8-8CF1-A4A7E472179A}" destId="{819E9329-C5F6-4294-BD4F-5DED6CDB348D}" srcOrd="0" destOrd="0" presId="urn:microsoft.com/office/officeart/2005/8/layout/hierarchy2"/>
    <dgm:cxn modelId="{38B89BD6-2A39-41C9-8D6C-13ED8E1E1633}" type="presParOf" srcId="{819E9329-C5F6-4294-BD4F-5DED6CDB348D}" destId="{D9774BDA-F919-4639-8DA2-FA19A5E5C792}" srcOrd="0" destOrd="0" presId="urn:microsoft.com/office/officeart/2005/8/layout/hierarchy2"/>
    <dgm:cxn modelId="{E5612C66-5892-4655-A4F1-83191FFB81DE}" type="presParOf" srcId="{819E9329-C5F6-4294-BD4F-5DED6CDB348D}" destId="{056C5BEC-0991-4D14-841E-1950F5A3AEDE}" srcOrd="1" destOrd="0" presId="urn:microsoft.com/office/officeart/2005/8/layout/hierarchy2"/>
    <dgm:cxn modelId="{AB966237-CDFE-4C4A-BC16-594F432F3203}" type="presParOf" srcId="{056C5BEC-0991-4D14-841E-1950F5A3AEDE}" destId="{E2C327A6-7F00-4EF7-8783-422AE74E0CFA}" srcOrd="0" destOrd="0" presId="urn:microsoft.com/office/officeart/2005/8/layout/hierarchy2"/>
    <dgm:cxn modelId="{3B5DB0EF-820F-467C-8DE7-6237B909DBCF}" type="presParOf" srcId="{E2C327A6-7F00-4EF7-8783-422AE74E0CFA}" destId="{34124DA6-BDDF-4D38-9D98-0BD65BA38A54}" srcOrd="0" destOrd="0" presId="urn:microsoft.com/office/officeart/2005/8/layout/hierarchy2"/>
    <dgm:cxn modelId="{63E3ED48-D096-4571-BD1D-28C34FDE847B}" type="presParOf" srcId="{056C5BEC-0991-4D14-841E-1950F5A3AEDE}" destId="{F3233172-32E5-4CDB-A45A-E7E8C4196D4E}" srcOrd="1" destOrd="0" presId="urn:microsoft.com/office/officeart/2005/8/layout/hierarchy2"/>
    <dgm:cxn modelId="{798840DB-97A1-461B-BA7B-19F765079ABA}" type="presParOf" srcId="{F3233172-32E5-4CDB-A45A-E7E8C4196D4E}" destId="{16FF9A76-7659-4E7F-B509-5391C10CEE64}" srcOrd="0" destOrd="0" presId="urn:microsoft.com/office/officeart/2005/8/layout/hierarchy2"/>
    <dgm:cxn modelId="{5048660B-EDE0-4C9C-B778-D104BE512FC1}" type="presParOf" srcId="{F3233172-32E5-4CDB-A45A-E7E8C4196D4E}" destId="{DBD63F78-D075-4A1F-8B79-4223C94690AB}" srcOrd="1" destOrd="0" presId="urn:microsoft.com/office/officeart/2005/8/layout/hierarchy2"/>
    <dgm:cxn modelId="{95804AA2-5D06-4237-B457-C8152F3AB616}" type="presParOf" srcId="{DBD63F78-D075-4A1F-8B79-4223C94690AB}" destId="{352C978A-991A-4DCB-A4AA-98C1B8F77665}" srcOrd="0" destOrd="0" presId="urn:microsoft.com/office/officeart/2005/8/layout/hierarchy2"/>
    <dgm:cxn modelId="{F6B65E42-577F-43EF-88E5-77A2192A163B}" type="presParOf" srcId="{352C978A-991A-4DCB-A4AA-98C1B8F77665}" destId="{01CC573B-FE3C-4015-9131-EB8E128A6FD6}" srcOrd="0" destOrd="0" presId="urn:microsoft.com/office/officeart/2005/8/layout/hierarchy2"/>
    <dgm:cxn modelId="{9D3F3201-AFFD-4F18-AA0A-9EFC3C3FF0B0}" type="presParOf" srcId="{DBD63F78-D075-4A1F-8B79-4223C94690AB}" destId="{8A595929-89F0-47D9-94D1-4576BC566A6E}" srcOrd="1" destOrd="0" presId="urn:microsoft.com/office/officeart/2005/8/layout/hierarchy2"/>
    <dgm:cxn modelId="{F406B0FB-CA2D-45F5-9D04-EC4D2E21758C}" type="presParOf" srcId="{8A595929-89F0-47D9-94D1-4576BC566A6E}" destId="{D0300684-B929-43A4-B3CE-0F67FEB4F1E9}" srcOrd="0" destOrd="0" presId="urn:microsoft.com/office/officeart/2005/8/layout/hierarchy2"/>
    <dgm:cxn modelId="{2ADF92E3-8932-46F1-86AB-17E1150D3159}" type="presParOf" srcId="{8A595929-89F0-47D9-94D1-4576BC566A6E}" destId="{63C483AE-F05D-47BA-AA55-B8360D41E2B6}" srcOrd="1" destOrd="0" presId="urn:microsoft.com/office/officeart/2005/8/layout/hierarchy2"/>
    <dgm:cxn modelId="{010EE765-FF0F-4C2F-A18F-66AC601947A8}" type="presParOf" srcId="{DBD63F78-D075-4A1F-8B79-4223C94690AB}" destId="{6611D2C0-85DC-4A6E-A594-AEFB95269967}" srcOrd="2" destOrd="0" presId="urn:microsoft.com/office/officeart/2005/8/layout/hierarchy2"/>
    <dgm:cxn modelId="{14B80D84-3AA0-461E-BF29-317F47F42B67}" type="presParOf" srcId="{6611D2C0-85DC-4A6E-A594-AEFB95269967}" destId="{FB6A05AB-7D93-4779-B5D9-BC7FBAA45928}" srcOrd="0" destOrd="0" presId="urn:microsoft.com/office/officeart/2005/8/layout/hierarchy2"/>
    <dgm:cxn modelId="{765AAF96-D55B-4B47-BE2E-03961A5E5A22}" type="presParOf" srcId="{DBD63F78-D075-4A1F-8B79-4223C94690AB}" destId="{21B74984-6985-4D5D-8084-AC00325BE754}" srcOrd="3" destOrd="0" presId="urn:microsoft.com/office/officeart/2005/8/layout/hierarchy2"/>
    <dgm:cxn modelId="{A9A56D09-A8FF-47B8-8B46-47F73C287DFF}" type="presParOf" srcId="{21B74984-6985-4D5D-8084-AC00325BE754}" destId="{9C82B49E-E794-4B5B-9BA9-62F204537B84}" srcOrd="0" destOrd="0" presId="urn:microsoft.com/office/officeart/2005/8/layout/hierarchy2"/>
    <dgm:cxn modelId="{1B3F7100-B10B-4404-90F1-3A41750461E4}" type="presParOf" srcId="{21B74984-6985-4D5D-8084-AC00325BE754}" destId="{13C8C98A-1991-4D97-ACEA-2C404E1C37AC}" srcOrd="1" destOrd="0" presId="urn:microsoft.com/office/officeart/2005/8/layout/hierarchy2"/>
  </dgm:cxnLst>
  <dgm:bg/>
  <dgm:whole/>
</dgm:dataModel>
</file>

<file path=ppt/diagrams/data24.xml><?xml version="1.0" encoding="utf-8"?>
<dgm:dataModel xmlns:dgm="http://schemas.openxmlformats.org/drawingml/2006/diagram" xmlns:a="http://schemas.openxmlformats.org/drawingml/2006/main">
  <dgm:ptLst>
    <dgm:pt modelId="{CA3BF56E-B04E-4515-BDB3-24B346D3C2F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PE"/>
        </a:p>
      </dgm:t>
    </dgm:pt>
    <dgm:pt modelId="{B720BDE8-F279-4C33-AC67-7B294A0BB57B}">
      <dgm:prSet phldrT="[Texto]" custT="1"/>
      <dgm:spPr>
        <a:noFill/>
        <a:ln w="28575">
          <a:solidFill>
            <a:srgbClr val="92D050"/>
          </a:solidFill>
          <a:prstDash val="solid"/>
        </a:ln>
      </dgm:spPr>
      <dgm:t>
        <a:bodyPr/>
        <a:lstStyle/>
        <a:p>
          <a:r>
            <a:rPr lang="es-PE" sz="1800" b="1" dirty="0" smtClean="0">
              <a:solidFill>
                <a:schemeClr val="bg2">
                  <a:lumMod val="50000"/>
                </a:schemeClr>
              </a:solidFill>
            </a:rPr>
            <a:t>SUJETO PASIVO</a:t>
          </a:r>
        </a:p>
        <a:p>
          <a:r>
            <a:rPr lang="es-PE" sz="1800" b="1" dirty="0" smtClean="0">
              <a:solidFill>
                <a:schemeClr val="bg2">
                  <a:lumMod val="50000"/>
                </a:schemeClr>
              </a:solidFill>
            </a:rPr>
            <a:t>(</a:t>
          </a:r>
          <a:r>
            <a:rPr lang="es-PE" sz="1600" b="1" dirty="0" smtClean="0">
              <a:solidFill>
                <a:schemeClr val="bg2">
                  <a:lumMod val="50000"/>
                </a:schemeClr>
              </a:solidFill>
            </a:rPr>
            <a:t>texto original y texto modificado)</a:t>
          </a:r>
          <a:endParaRPr lang="es-PE" sz="1600" b="1" dirty="0">
            <a:solidFill>
              <a:schemeClr val="bg2">
                <a:lumMod val="50000"/>
              </a:schemeClr>
            </a:solidFill>
          </a:endParaRPr>
        </a:p>
      </dgm:t>
    </dgm:pt>
    <dgm:pt modelId="{C7BE3EB5-7940-405E-BB68-7DBD0DC56E20}" type="parTrans" cxnId="{28E7919C-BC3E-46FF-8EBF-6845AB1606D2}">
      <dgm:prSet/>
      <dgm:spPr/>
      <dgm:t>
        <a:bodyPr/>
        <a:lstStyle/>
        <a:p>
          <a:endParaRPr lang="es-PE"/>
        </a:p>
      </dgm:t>
    </dgm:pt>
    <dgm:pt modelId="{C01C1EE6-6986-422B-85B8-54DBD6746B0D}" type="sibTrans" cxnId="{28E7919C-BC3E-46FF-8EBF-6845AB1606D2}">
      <dgm:prSet/>
      <dgm:spPr/>
      <dgm:t>
        <a:bodyPr/>
        <a:lstStyle/>
        <a:p>
          <a:endParaRPr lang="es-PE"/>
        </a:p>
      </dgm:t>
    </dgm:pt>
    <dgm:pt modelId="{5341FF72-3AB2-4455-86B4-AC7FDE7F483D}">
      <dgm:prSet phldrT="[Texto]" custT="1"/>
      <dgm:spPr>
        <a:solidFill>
          <a:schemeClr val="bg2">
            <a:lumMod val="20000"/>
            <a:lumOff val="80000"/>
          </a:schemeClr>
        </a:solidFill>
        <a:ln w="28575">
          <a:solidFill>
            <a:srgbClr val="92D050"/>
          </a:solidFill>
          <a:prstDash val="solid"/>
        </a:ln>
      </dgm:spPr>
      <dgm:t>
        <a:bodyPr/>
        <a:lstStyle/>
        <a:p>
          <a:r>
            <a:rPr lang="es-ES" sz="1600" dirty="0" smtClean="0">
              <a:solidFill>
                <a:schemeClr val="bg2">
                  <a:lumMod val="50000"/>
                </a:schemeClr>
              </a:solidFill>
            </a:rPr>
            <a:t>El sujeto pasivo en tipo calificado no solo puede ser un trabajador, sino también un tercero</a:t>
          </a:r>
          <a:endParaRPr lang="es-PE" sz="1600" dirty="0">
            <a:solidFill>
              <a:schemeClr val="bg2">
                <a:lumMod val="50000"/>
              </a:schemeClr>
            </a:solidFill>
          </a:endParaRPr>
        </a:p>
      </dgm:t>
    </dgm:pt>
    <dgm:pt modelId="{1F84DD07-1612-40E9-A92A-4C76107B7361}" type="parTrans" cxnId="{3A06E656-BBB9-42E2-93C6-4337A2220E92}">
      <dgm:prSet/>
      <dgm:spPr>
        <a:ln w="28575">
          <a:solidFill>
            <a:srgbClr val="92D050"/>
          </a:solidFill>
          <a:prstDash val="solid"/>
        </a:ln>
      </dgm:spPr>
      <dgm:t>
        <a:bodyPr/>
        <a:lstStyle/>
        <a:p>
          <a:endParaRPr lang="es-PE"/>
        </a:p>
      </dgm:t>
    </dgm:pt>
    <dgm:pt modelId="{CB100EE0-0BDE-440D-9B41-3A2A404F9FEE}" type="sibTrans" cxnId="{3A06E656-BBB9-42E2-93C6-4337A2220E92}">
      <dgm:prSet/>
      <dgm:spPr/>
      <dgm:t>
        <a:bodyPr/>
        <a:lstStyle/>
        <a:p>
          <a:endParaRPr lang="es-PE"/>
        </a:p>
      </dgm:t>
    </dgm:pt>
    <dgm:pt modelId="{091C1B22-4794-43B0-995B-EA2FA3068DA0}">
      <dgm:prSet phldrT="[Texto]" custT="1"/>
      <dgm:spPr>
        <a:solidFill>
          <a:schemeClr val="bg2">
            <a:lumMod val="20000"/>
            <a:lumOff val="80000"/>
          </a:schemeClr>
        </a:solidFill>
        <a:ln w="28575">
          <a:solidFill>
            <a:srgbClr val="92D050"/>
          </a:solidFill>
          <a:prstDash val="solid"/>
        </a:ln>
      </dgm:spPr>
      <dgm:t>
        <a:bodyPr/>
        <a:lstStyle/>
        <a:p>
          <a:r>
            <a:rPr lang="es-ES" sz="1600" dirty="0" smtClean="0">
              <a:solidFill>
                <a:schemeClr val="bg2">
                  <a:lumMod val="50000"/>
                </a:schemeClr>
              </a:solidFill>
            </a:rPr>
            <a:t>El sujeto pasivo del tipo básico solo puede ser, según el texto de la norma, un trabajador</a:t>
          </a:r>
          <a:endParaRPr lang="es-PE" sz="1600" dirty="0">
            <a:solidFill>
              <a:schemeClr val="bg2">
                <a:lumMod val="50000"/>
              </a:schemeClr>
            </a:solidFill>
          </a:endParaRPr>
        </a:p>
      </dgm:t>
    </dgm:pt>
    <dgm:pt modelId="{E10BB8A8-00D5-45FF-9DC6-7257D5BB6DCD}" type="parTrans" cxnId="{652D77F8-9603-46E1-9DF8-76631E0FBE87}">
      <dgm:prSet/>
      <dgm:spPr>
        <a:ln w="28575">
          <a:solidFill>
            <a:srgbClr val="92D050"/>
          </a:solidFill>
          <a:prstDash val="solid"/>
        </a:ln>
      </dgm:spPr>
      <dgm:t>
        <a:bodyPr/>
        <a:lstStyle/>
        <a:p>
          <a:endParaRPr lang="es-PE">
            <a:solidFill>
              <a:srgbClr val="002060"/>
            </a:solidFill>
          </a:endParaRPr>
        </a:p>
      </dgm:t>
    </dgm:pt>
    <dgm:pt modelId="{90D2D4E9-206A-4EB4-8643-4F1CB84DD186}" type="sibTrans" cxnId="{652D77F8-9603-46E1-9DF8-76631E0FBE87}">
      <dgm:prSet/>
      <dgm:spPr/>
      <dgm:t>
        <a:bodyPr/>
        <a:lstStyle/>
        <a:p>
          <a:endParaRPr lang="es-PE"/>
        </a:p>
      </dgm:t>
    </dgm:pt>
    <dgm:pt modelId="{58839A4B-C7EE-4478-9FCA-70B44A943953}" type="pres">
      <dgm:prSet presAssocID="{CA3BF56E-B04E-4515-BDB3-24B346D3C2F4}" presName="hierChild1" presStyleCnt="0">
        <dgm:presLayoutVars>
          <dgm:orgChart val="1"/>
          <dgm:chPref val="1"/>
          <dgm:dir/>
          <dgm:animOne val="branch"/>
          <dgm:animLvl val="lvl"/>
          <dgm:resizeHandles/>
        </dgm:presLayoutVars>
      </dgm:prSet>
      <dgm:spPr/>
      <dgm:t>
        <a:bodyPr/>
        <a:lstStyle/>
        <a:p>
          <a:endParaRPr lang="es-PE"/>
        </a:p>
      </dgm:t>
    </dgm:pt>
    <dgm:pt modelId="{EFD787E4-F8DF-473E-AB14-FC474EB343EA}" type="pres">
      <dgm:prSet presAssocID="{B720BDE8-F279-4C33-AC67-7B294A0BB57B}" presName="hierRoot1" presStyleCnt="0">
        <dgm:presLayoutVars>
          <dgm:hierBranch val="init"/>
        </dgm:presLayoutVars>
      </dgm:prSet>
      <dgm:spPr/>
    </dgm:pt>
    <dgm:pt modelId="{00D1AD0B-2C82-4421-A447-F26BCF9C9089}" type="pres">
      <dgm:prSet presAssocID="{B720BDE8-F279-4C33-AC67-7B294A0BB57B}" presName="rootComposite1" presStyleCnt="0"/>
      <dgm:spPr/>
    </dgm:pt>
    <dgm:pt modelId="{9CB3A8BD-01EA-41DD-94F6-E64F4B658697}" type="pres">
      <dgm:prSet presAssocID="{B720BDE8-F279-4C33-AC67-7B294A0BB57B}" presName="rootText1" presStyleLbl="node0" presStyleIdx="0" presStyleCnt="1" custScaleX="123341" custScaleY="84482" custLinFactY="-2726" custLinFactNeighborX="1322" custLinFactNeighborY="-100000">
        <dgm:presLayoutVars>
          <dgm:chPref val="3"/>
        </dgm:presLayoutVars>
      </dgm:prSet>
      <dgm:spPr/>
      <dgm:t>
        <a:bodyPr/>
        <a:lstStyle/>
        <a:p>
          <a:endParaRPr lang="es-PE"/>
        </a:p>
      </dgm:t>
    </dgm:pt>
    <dgm:pt modelId="{28A27033-5730-4C25-9714-FD25F68FF76A}" type="pres">
      <dgm:prSet presAssocID="{B720BDE8-F279-4C33-AC67-7B294A0BB57B}" presName="rootConnector1" presStyleLbl="node1" presStyleIdx="0" presStyleCnt="0"/>
      <dgm:spPr/>
      <dgm:t>
        <a:bodyPr/>
        <a:lstStyle/>
        <a:p>
          <a:endParaRPr lang="es-PE"/>
        </a:p>
      </dgm:t>
    </dgm:pt>
    <dgm:pt modelId="{B5F93713-EC9C-4127-95FF-55B4CEEDE4E2}" type="pres">
      <dgm:prSet presAssocID="{B720BDE8-F279-4C33-AC67-7B294A0BB57B}" presName="hierChild2" presStyleCnt="0"/>
      <dgm:spPr/>
    </dgm:pt>
    <dgm:pt modelId="{7FFBC5A5-A3A7-4B5B-815F-3B9503502EB2}" type="pres">
      <dgm:prSet presAssocID="{E10BB8A8-00D5-45FF-9DC6-7257D5BB6DCD}" presName="Name37" presStyleLbl="parChTrans1D2" presStyleIdx="0" presStyleCnt="2"/>
      <dgm:spPr/>
      <dgm:t>
        <a:bodyPr/>
        <a:lstStyle/>
        <a:p>
          <a:endParaRPr lang="es-PE"/>
        </a:p>
      </dgm:t>
    </dgm:pt>
    <dgm:pt modelId="{837951BB-A0DF-4BDB-8B57-EC4910145AB5}" type="pres">
      <dgm:prSet presAssocID="{091C1B22-4794-43B0-995B-EA2FA3068DA0}" presName="hierRoot2" presStyleCnt="0">
        <dgm:presLayoutVars>
          <dgm:hierBranch val="init"/>
        </dgm:presLayoutVars>
      </dgm:prSet>
      <dgm:spPr/>
    </dgm:pt>
    <dgm:pt modelId="{59A266F9-B68F-45F1-8FCC-F5D9D5DB9DFD}" type="pres">
      <dgm:prSet presAssocID="{091C1B22-4794-43B0-995B-EA2FA3068DA0}" presName="rootComposite" presStyleCnt="0"/>
      <dgm:spPr/>
    </dgm:pt>
    <dgm:pt modelId="{0ADC22D0-C7DE-42E3-82A4-74D809BC9D96}" type="pres">
      <dgm:prSet presAssocID="{091C1B22-4794-43B0-995B-EA2FA3068DA0}" presName="rootText" presStyleLbl="node2" presStyleIdx="0" presStyleCnt="2" custScaleX="86622" custScaleY="107170">
        <dgm:presLayoutVars>
          <dgm:chPref val="3"/>
        </dgm:presLayoutVars>
      </dgm:prSet>
      <dgm:spPr/>
      <dgm:t>
        <a:bodyPr/>
        <a:lstStyle/>
        <a:p>
          <a:endParaRPr lang="es-PE"/>
        </a:p>
      </dgm:t>
    </dgm:pt>
    <dgm:pt modelId="{A1D5355A-3959-4DBF-9CAF-394E227FE460}" type="pres">
      <dgm:prSet presAssocID="{091C1B22-4794-43B0-995B-EA2FA3068DA0}" presName="rootConnector" presStyleLbl="node2" presStyleIdx="0" presStyleCnt="2"/>
      <dgm:spPr/>
      <dgm:t>
        <a:bodyPr/>
        <a:lstStyle/>
        <a:p>
          <a:endParaRPr lang="es-PE"/>
        </a:p>
      </dgm:t>
    </dgm:pt>
    <dgm:pt modelId="{85532417-43C9-46DA-B575-DFB21D0FC879}" type="pres">
      <dgm:prSet presAssocID="{091C1B22-4794-43B0-995B-EA2FA3068DA0}" presName="hierChild4" presStyleCnt="0"/>
      <dgm:spPr/>
    </dgm:pt>
    <dgm:pt modelId="{91B35DCB-15FF-4057-BF44-1BD12C05C878}" type="pres">
      <dgm:prSet presAssocID="{091C1B22-4794-43B0-995B-EA2FA3068DA0}" presName="hierChild5" presStyleCnt="0"/>
      <dgm:spPr/>
    </dgm:pt>
    <dgm:pt modelId="{15830A9A-6FE9-44B1-A829-616CA7479DC2}" type="pres">
      <dgm:prSet presAssocID="{1F84DD07-1612-40E9-A92A-4C76107B7361}" presName="Name37" presStyleLbl="parChTrans1D2" presStyleIdx="1" presStyleCnt="2"/>
      <dgm:spPr/>
      <dgm:t>
        <a:bodyPr/>
        <a:lstStyle/>
        <a:p>
          <a:endParaRPr lang="es-PE"/>
        </a:p>
      </dgm:t>
    </dgm:pt>
    <dgm:pt modelId="{7511B59F-4DC6-4759-938F-D4868AFBBD71}" type="pres">
      <dgm:prSet presAssocID="{5341FF72-3AB2-4455-86B4-AC7FDE7F483D}" presName="hierRoot2" presStyleCnt="0">
        <dgm:presLayoutVars>
          <dgm:hierBranch val="init"/>
        </dgm:presLayoutVars>
      </dgm:prSet>
      <dgm:spPr/>
    </dgm:pt>
    <dgm:pt modelId="{3940781C-B8AB-4575-9B91-9783839DA806}" type="pres">
      <dgm:prSet presAssocID="{5341FF72-3AB2-4455-86B4-AC7FDE7F483D}" presName="rootComposite" presStyleCnt="0"/>
      <dgm:spPr/>
    </dgm:pt>
    <dgm:pt modelId="{3DC86463-F54D-4704-91F0-946DEBDEB5A2}" type="pres">
      <dgm:prSet presAssocID="{5341FF72-3AB2-4455-86B4-AC7FDE7F483D}" presName="rootText" presStyleLbl="node2" presStyleIdx="1" presStyleCnt="2" custScaleX="81084" custScaleY="107170">
        <dgm:presLayoutVars>
          <dgm:chPref val="3"/>
        </dgm:presLayoutVars>
      </dgm:prSet>
      <dgm:spPr/>
      <dgm:t>
        <a:bodyPr/>
        <a:lstStyle/>
        <a:p>
          <a:endParaRPr lang="es-PE"/>
        </a:p>
      </dgm:t>
    </dgm:pt>
    <dgm:pt modelId="{89B3439E-E612-4C51-BF30-16D99F3C5002}" type="pres">
      <dgm:prSet presAssocID="{5341FF72-3AB2-4455-86B4-AC7FDE7F483D}" presName="rootConnector" presStyleLbl="node2" presStyleIdx="1" presStyleCnt="2"/>
      <dgm:spPr/>
      <dgm:t>
        <a:bodyPr/>
        <a:lstStyle/>
        <a:p>
          <a:endParaRPr lang="es-PE"/>
        </a:p>
      </dgm:t>
    </dgm:pt>
    <dgm:pt modelId="{663DFBC0-9095-4866-A04E-69DA358492D8}" type="pres">
      <dgm:prSet presAssocID="{5341FF72-3AB2-4455-86B4-AC7FDE7F483D}" presName="hierChild4" presStyleCnt="0"/>
      <dgm:spPr/>
    </dgm:pt>
    <dgm:pt modelId="{C53A7AEF-92DE-46CD-B8E2-8DF29E2118F5}" type="pres">
      <dgm:prSet presAssocID="{5341FF72-3AB2-4455-86B4-AC7FDE7F483D}" presName="hierChild5" presStyleCnt="0"/>
      <dgm:spPr/>
    </dgm:pt>
    <dgm:pt modelId="{7866E9BB-82AD-4C91-A4C1-6C7BD3A723B9}" type="pres">
      <dgm:prSet presAssocID="{B720BDE8-F279-4C33-AC67-7B294A0BB57B}" presName="hierChild3" presStyleCnt="0"/>
      <dgm:spPr/>
    </dgm:pt>
  </dgm:ptLst>
  <dgm:cxnLst>
    <dgm:cxn modelId="{28E7919C-BC3E-46FF-8EBF-6845AB1606D2}" srcId="{CA3BF56E-B04E-4515-BDB3-24B346D3C2F4}" destId="{B720BDE8-F279-4C33-AC67-7B294A0BB57B}" srcOrd="0" destOrd="0" parTransId="{C7BE3EB5-7940-405E-BB68-7DBD0DC56E20}" sibTransId="{C01C1EE6-6986-422B-85B8-54DBD6746B0D}"/>
    <dgm:cxn modelId="{652D77F8-9603-46E1-9DF8-76631E0FBE87}" srcId="{B720BDE8-F279-4C33-AC67-7B294A0BB57B}" destId="{091C1B22-4794-43B0-995B-EA2FA3068DA0}" srcOrd="0" destOrd="0" parTransId="{E10BB8A8-00D5-45FF-9DC6-7257D5BB6DCD}" sibTransId="{90D2D4E9-206A-4EB4-8643-4F1CB84DD186}"/>
    <dgm:cxn modelId="{2DC5F81D-D8FD-4D4D-9625-624C4EB445B3}" type="presOf" srcId="{CA3BF56E-B04E-4515-BDB3-24B346D3C2F4}" destId="{58839A4B-C7EE-4478-9FCA-70B44A943953}" srcOrd="0" destOrd="0" presId="urn:microsoft.com/office/officeart/2005/8/layout/orgChart1"/>
    <dgm:cxn modelId="{BED9F7C0-FABA-47C6-AE53-129C7ABD548E}" type="presOf" srcId="{091C1B22-4794-43B0-995B-EA2FA3068DA0}" destId="{0ADC22D0-C7DE-42E3-82A4-74D809BC9D96}" srcOrd="0" destOrd="0" presId="urn:microsoft.com/office/officeart/2005/8/layout/orgChart1"/>
    <dgm:cxn modelId="{958C35F1-417A-448A-ABA9-18CA3C2D57BA}" type="presOf" srcId="{B720BDE8-F279-4C33-AC67-7B294A0BB57B}" destId="{9CB3A8BD-01EA-41DD-94F6-E64F4B658697}" srcOrd="0" destOrd="0" presId="urn:microsoft.com/office/officeart/2005/8/layout/orgChart1"/>
    <dgm:cxn modelId="{3A06E656-BBB9-42E2-93C6-4337A2220E92}" srcId="{B720BDE8-F279-4C33-AC67-7B294A0BB57B}" destId="{5341FF72-3AB2-4455-86B4-AC7FDE7F483D}" srcOrd="1" destOrd="0" parTransId="{1F84DD07-1612-40E9-A92A-4C76107B7361}" sibTransId="{CB100EE0-0BDE-440D-9B41-3A2A404F9FEE}"/>
    <dgm:cxn modelId="{686C1E84-489A-40BB-9EAA-CA613D4201CA}" type="presOf" srcId="{B720BDE8-F279-4C33-AC67-7B294A0BB57B}" destId="{28A27033-5730-4C25-9714-FD25F68FF76A}" srcOrd="1" destOrd="0" presId="urn:microsoft.com/office/officeart/2005/8/layout/orgChart1"/>
    <dgm:cxn modelId="{EEB7C417-57D7-4018-825C-2B776B1A83D5}" type="presOf" srcId="{E10BB8A8-00D5-45FF-9DC6-7257D5BB6DCD}" destId="{7FFBC5A5-A3A7-4B5B-815F-3B9503502EB2}" srcOrd="0" destOrd="0" presId="urn:microsoft.com/office/officeart/2005/8/layout/orgChart1"/>
    <dgm:cxn modelId="{210A6859-86E7-46BB-92DD-FF3D0943BBD2}" type="presOf" srcId="{5341FF72-3AB2-4455-86B4-AC7FDE7F483D}" destId="{3DC86463-F54D-4704-91F0-946DEBDEB5A2}" srcOrd="0" destOrd="0" presId="urn:microsoft.com/office/officeart/2005/8/layout/orgChart1"/>
    <dgm:cxn modelId="{29E5398A-DF1F-4FE8-B258-036A99CAE36D}" type="presOf" srcId="{5341FF72-3AB2-4455-86B4-AC7FDE7F483D}" destId="{89B3439E-E612-4C51-BF30-16D99F3C5002}" srcOrd="1" destOrd="0" presId="urn:microsoft.com/office/officeart/2005/8/layout/orgChart1"/>
    <dgm:cxn modelId="{47FBFA50-DFC1-4ACA-9DD8-BA889350ABDB}" type="presOf" srcId="{091C1B22-4794-43B0-995B-EA2FA3068DA0}" destId="{A1D5355A-3959-4DBF-9CAF-394E227FE460}" srcOrd="1" destOrd="0" presId="urn:microsoft.com/office/officeart/2005/8/layout/orgChart1"/>
    <dgm:cxn modelId="{BD86472C-399A-46E5-89AB-BF7DC6F11AEC}" type="presOf" srcId="{1F84DD07-1612-40E9-A92A-4C76107B7361}" destId="{15830A9A-6FE9-44B1-A829-616CA7479DC2}" srcOrd="0" destOrd="0" presId="urn:microsoft.com/office/officeart/2005/8/layout/orgChart1"/>
    <dgm:cxn modelId="{36CF72E0-2443-49D1-991F-8A78A388ACC2}" type="presParOf" srcId="{58839A4B-C7EE-4478-9FCA-70B44A943953}" destId="{EFD787E4-F8DF-473E-AB14-FC474EB343EA}" srcOrd="0" destOrd="0" presId="urn:microsoft.com/office/officeart/2005/8/layout/orgChart1"/>
    <dgm:cxn modelId="{2CEDF859-9FC9-429B-A780-C0AE9A749D43}" type="presParOf" srcId="{EFD787E4-F8DF-473E-AB14-FC474EB343EA}" destId="{00D1AD0B-2C82-4421-A447-F26BCF9C9089}" srcOrd="0" destOrd="0" presId="urn:microsoft.com/office/officeart/2005/8/layout/orgChart1"/>
    <dgm:cxn modelId="{2D5B96C1-DB9B-4B85-BB5E-AF49F4326515}" type="presParOf" srcId="{00D1AD0B-2C82-4421-A447-F26BCF9C9089}" destId="{9CB3A8BD-01EA-41DD-94F6-E64F4B658697}" srcOrd="0" destOrd="0" presId="urn:microsoft.com/office/officeart/2005/8/layout/orgChart1"/>
    <dgm:cxn modelId="{F7158001-F5CD-43C9-95C1-6E9291E24024}" type="presParOf" srcId="{00D1AD0B-2C82-4421-A447-F26BCF9C9089}" destId="{28A27033-5730-4C25-9714-FD25F68FF76A}" srcOrd="1" destOrd="0" presId="urn:microsoft.com/office/officeart/2005/8/layout/orgChart1"/>
    <dgm:cxn modelId="{A742BA0B-BB12-4F0C-BC94-6B480BC0CDDC}" type="presParOf" srcId="{EFD787E4-F8DF-473E-AB14-FC474EB343EA}" destId="{B5F93713-EC9C-4127-95FF-55B4CEEDE4E2}" srcOrd="1" destOrd="0" presId="urn:microsoft.com/office/officeart/2005/8/layout/orgChart1"/>
    <dgm:cxn modelId="{D20822F7-6802-4095-9259-C4C8DBB4CD52}" type="presParOf" srcId="{B5F93713-EC9C-4127-95FF-55B4CEEDE4E2}" destId="{7FFBC5A5-A3A7-4B5B-815F-3B9503502EB2}" srcOrd="0" destOrd="0" presId="urn:microsoft.com/office/officeart/2005/8/layout/orgChart1"/>
    <dgm:cxn modelId="{8D3BCFFA-528B-4302-B0E1-733A713F5C3A}" type="presParOf" srcId="{B5F93713-EC9C-4127-95FF-55B4CEEDE4E2}" destId="{837951BB-A0DF-4BDB-8B57-EC4910145AB5}" srcOrd="1" destOrd="0" presId="urn:microsoft.com/office/officeart/2005/8/layout/orgChart1"/>
    <dgm:cxn modelId="{867C8EE9-3252-418E-A433-650C56B11BF1}" type="presParOf" srcId="{837951BB-A0DF-4BDB-8B57-EC4910145AB5}" destId="{59A266F9-B68F-45F1-8FCC-F5D9D5DB9DFD}" srcOrd="0" destOrd="0" presId="urn:microsoft.com/office/officeart/2005/8/layout/orgChart1"/>
    <dgm:cxn modelId="{CD22BCEB-CD18-48A7-9E93-13D06FF5E43C}" type="presParOf" srcId="{59A266F9-B68F-45F1-8FCC-F5D9D5DB9DFD}" destId="{0ADC22D0-C7DE-42E3-82A4-74D809BC9D96}" srcOrd="0" destOrd="0" presId="urn:microsoft.com/office/officeart/2005/8/layout/orgChart1"/>
    <dgm:cxn modelId="{0EBFC017-DB0E-4149-ABB8-9FCB720AD5A2}" type="presParOf" srcId="{59A266F9-B68F-45F1-8FCC-F5D9D5DB9DFD}" destId="{A1D5355A-3959-4DBF-9CAF-394E227FE460}" srcOrd="1" destOrd="0" presId="urn:microsoft.com/office/officeart/2005/8/layout/orgChart1"/>
    <dgm:cxn modelId="{733B5F1C-3ACE-4FD8-B25C-51206D585121}" type="presParOf" srcId="{837951BB-A0DF-4BDB-8B57-EC4910145AB5}" destId="{85532417-43C9-46DA-B575-DFB21D0FC879}" srcOrd="1" destOrd="0" presId="urn:microsoft.com/office/officeart/2005/8/layout/orgChart1"/>
    <dgm:cxn modelId="{0B885704-F5BD-430D-9191-80603ACB760E}" type="presParOf" srcId="{837951BB-A0DF-4BDB-8B57-EC4910145AB5}" destId="{91B35DCB-15FF-4057-BF44-1BD12C05C878}" srcOrd="2" destOrd="0" presId="urn:microsoft.com/office/officeart/2005/8/layout/orgChart1"/>
    <dgm:cxn modelId="{D7AA1622-FB10-4B54-9056-106C33EDD29B}" type="presParOf" srcId="{B5F93713-EC9C-4127-95FF-55B4CEEDE4E2}" destId="{15830A9A-6FE9-44B1-A829-616CA7479DC2}" srcOrd="2" destOrd="0" presId="urn:microsoft.com/office/officeart/2005/8/layout/orgChart1"/>
    <dgm:cxn modelId="{DD3B2BDE-8C33-4BB3-85A1-BC8DDCC8B6DC}" type="presParOf" srcId="{B5F93713-EC9C-4127-95FF-55B4CEEDE4E2}" destId="{7511B59F-4DC6-4759-938F-D4868AFBBD71}" srcOrd="3" destOrd="0" presId="urn:microsoft.com/office/officeart/2005/8/layout/orgChart1"/>
    <dgm:cxn modelId="{396035F3-D263-4CBA-8FA6-647D139BDCD9}" type="presParOf" srcId="{7511B59F-4DC6-4759-938F-D4868AFBBD71}" destId="{3940781C-B8AB-4575-9B91-9783839DA806}" srcOrd="0" destOrd="0" presId="urn:microsoft.com/office/officeart/2005/8/layout/orgChart1"/>
    <dgm:cxn modelId="{ADEEAEF6-7DD9-4CE8-B39E-59AA2496AF09}" type="presParOf" srcId="{3940781C-B8AB-4575-9B91-9783839DA806}" destId="{3DC86463-F54D-4704-91F0-946DEBDEB5A2}" srcOrd="0" destOrd="0" presId="urn:microsoft.com/office/officeart/2005/8/layout/orgChart1"/>
    <dgm:cxn modelId="{30A9A12F-9ED8-4891-BB13-4115AECA9E33}" type="presParOf" srcId="{3940781C-B8AB-4575-9B91-9783839DA806}" destId="{89B3439E-E612-4C51-BF30-16D99F3C5002}" srcOrd="1" destOrd="0" presId="urn:microsoft.com/office/officeart/2005/8/layout/orgChart1"/>
    <dgm:cxn modelId="{1B9030AB-9735-4050-B5EB-6B06872D31B9}" type="presParOf" srcId="{7511B59F-4DC6-4759-938F-D4868AFBBD71}" destId="{663DFBC0-9095-4866-A04E-69DA358492D8}" srcOrd="1" destOrd="0" presId="urn:microsoft.com/office/officeart/2005/8/layout/orgChart1"/>
    <dgm:cxn modelId="{F7C9871C-64E5-455C-847F-795A02F64E4D}" type="presParOf" srcId="{7511B59F-4DC6-4759-938F-D4868AFBBD71}" destId="{C53A7AEF-92DE-46CD-B8E2-8DF29E2118F5}" srcOrd="2" destOrd="0" presId="urn:microsoft.com/office/officeart/2005/8/layout/orgChart1"/>
    <dgm:cxn modelId="{ABE6C468-BDA6-4B43-B28C-3D5BBAFF5772}" type="presParOf" srcId="{EFD787E4-F8DF-473E-AB14-FC474EB343EA}" destId="{7866E9BB-82AD-4C91-A4C1-6C7BD3A723B9}" srcOrd="2" destOrd="0" presId="urn:microsoft.com/office/officeart/2005/8/layout/orgChart1"/>
  </dgm:cxnLst>
  <dgm:bg/>
  <dgm:whole/>
</dgm:dataModel>
</file>

<file path=ppt/diagrams/data25.xml><?xml version="1.0" encoding="utf-8"?>
<dgm:dataModel xmlns:dgm="http://schemas.openxmlformats.org/drawingml/2006/diagram" xmlns:a="http://schemas.openxmlformats.org/drawingml/2006/main">
  <dgm:ptLst>
    <dgm:pt modelId="{CB469329-B640-4557-B38D-277337E8755B}"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s-PE"/>
        </a:p>
      </dgm:t>
    </dgm:pt>
    <dgm:pt modelId="{F1250746-C99D-438D-BA34-4BEFC24D70F7}">
      <dgm:prSet phldrT="[Texto]" custT="1"/>
      <dgm:spPr>
        <a:solidFill>
          <a:schemeClr val="bg2">
            <a:lumMod val="40000"/>
            <a:lumOff val="60000"/>
          </a:schemeClr>
        </a:solidFill>
        <a:ln w="28575">
          <a:solidFill>
            <a:srgbClr val="92D050"/>
          </a:solidFill>
          <a:prstDash val="solid"/>
        </a:ln>
      </dgm:spPr>
      <dgm:t>
        <a:bodyPr/>
        <a:lstStyle/>
        <a:p>
          <a:pPr algn="l"/>
          <a:r>
            <a:rPr lang="es-PE" sz="2000" b="1" dirty="0" smtClean="0">
              <a:solidFill>
                <a:schemeClr val="bg2">
                  <a:lumMod val="50000"/>
                </a:schemeClr>
              </a:solidFill>
            </a:rPr>
            <a:t>TIPO BASE</a:t>
          </a:r>
          <a:endParaRPr lang="es-PE" sz="2000" b="1" dirty="0">
            <a:solidFill>
              <a:schemeClr val="bg2">
                <a:lumMod val="50000"/>
              </a:schemeClr>
            </a:solidFill>
          </a:endParaRPr>
        </a:p>
      </dgm:t>
    </dgm:pt>
    <dgm:pt modelId="{652C9211-30C1-42C2-A6C7-6EDEADC3E354}" type="parTrans" cxnId="{7551C8DB-D0B8-4D25-839D-1FD1E431BB5E}">
      <dgm:prSet/>
      <dgm:spPr/>
      <dgm:t>
        <a:bodyPr/>
        <a:lstStyle/>
        <a:p>
          <a:endParaRPr lang="es-PE"/>
        </a:p>
      </dgm:t>
    </dgm:pt>
    <dgm:pt modelId="{78E3FBA5-E2F2-46D7-955E-42037973EB3B}" type="sibTrans" cxnId="{7551C8DB-D0B8-4D25-839D-1FD1E431BB5E}">
      <dgm:prSet/>
      <dgm:spPr/>
      <dgm:t>
        <a:bodyPr/>
        <a:lstStyle/>
        <a:p>
          <a:endParaRPr lang="es-PE"/>
        </a:p>
      </dgm:t>
    </dgm:pt>
    <dgm:pt modelId="{D448A433-1908-4485-9C4B-CC3401C9D817}">
      <dgm:prSet phldrT="[Texto]" custT="1"/>
      <dgm:spPr>
        <a:solidFill>
          <a:schemeClr val="bg2">
            <a:lumMod val="40000"/>
            <a:lumOff val="60000"/>
          </a:schemeClr>
        </a:solidFill>
        <a:ln w="28575">
          <a:solidFill>
            <a:srgbClr val="92D050"/>
          </a:solidFill>
          <a:prstDash val="solid"/>
        </a:ln>
      </dgm:spPr>
      <dgm:t>
        <a:bodyPr/>
        <a:lstStyle/>
        <a:p>
          <a:pPr algn="ctr"/>
          <a:r>
            <a:rPr lang="es-ES" sz="1600" dirty="0" smtClean="0">
              <a:solidFill>
                <a:schemeClr val="bg2">
                  <a:lumMod val="50000"/>
                </a:schemeClr>
              </a:solidFill>
            </a:rPr>
            <a:t>Es un delito de peligro, pues consiste en un comportamiento que pone en riesgo la vida, salud o integridad física del trabajador por la inobservancia de las normas de prevención de riesgos laborales.</a:t>
          </a:r>
          <a:endParaRPr lang="es-PE" sz="1600" dirty="0">
            <a:solidFill>
              <a:schemeClr val="bg2">
                <a:lumMod val="50000"/>
              </a:schemeClr>
            </a:solidFill>
          </a:endParaRPr>
        </a:p>
      </dgm:t>
    </dgm:pt>
    <dgm:pt modelId="{DA181AD6-4040-4964-9E56-E633E704D0A1}" type="parTrans" cxnId="{5FBB7DD7-4276-47F2-B995-362060195660}">
      <dgm:prSet/>
      <dgm:spPr>
        <a:ln>
          <a:solidFill>
            <a:schemeClr val="bg2">
              <a:lumMod val="50000"/>
            </a:schemeClr>
          </a:solidFill>
        </a:ln>
      </dgm:spPr>
      <dgm:t>
        <a:bodyPr/>
        <a:lstStyle/>
        <a:p>
          <a:endParaRPr lang="es-PE"/>
        </a:p>
      </dgm:t>
    </dgm:pt>
    <dgm:pt modelId="{626E66D3-37BA-492E-AD5A-6DA1FD53A087}" type="sibTrans" cxnId="{5FBB7DD7-4276-47F2-B995-362060195660}">
      <dgm:prSet/>
      <dgm:spPr/>
      <dgm:t>
        <a:bodyPr/>
        <a:lstStyle/>
        <a:p>
          <a:endParaRPr lang="es-PE"/>
        </a:p>
      </dgm:t>
    </dgm:pt>
    <dgm:pt modelId="{2D7BFE8F-AAF5-4C35-AE66-63D7E98C123C}">
      <dgm:prSet phldrT="[Texto]" custT="1"/>
      <dgm:spPr>
        <a:solidFill>
          <a:schemeClr val="bg2">
            <a:lumMod val="40000"/>
            <a:lumOff val="60000"/>
          </a:schemeClr>
        </a:solidFill>
        <a:ln w="28575">
          <a:solidFill>
            <a:srgbClr val="92D050"/>
          </a:solidFill>
          <a:prstDash val="solid"/>
        </a:ln>
      </dgm:spPr>
      <dgm:t>
        <a:bodyPr/>
        <a:lstStyle/>
        <a:p>
          <a:pPr algn="l"/>
          <a:r>
            <a:rPr lang="es-PE" sz="2000" b="1" dirty="0" smtClean="0">
              <a:solidFill>
                <a:schemeClr val="bg2">
                  <a:lumMod val="50000"/>
                </a:schemeClr>
              </a:solidFill>
            </a:rPr>
            <a:t>TIPO CALIFICADO</a:t>
          </a:r>
          <a:endParaRPr lang="es-PE" sz="2000" b="1" dirty="0">
            <a:solidFill>
              <a:schemeClr val="bg2">
                <a:lumMod val="50000"/>
              </a:schemeClr>
            </a:solidFill>
          </a:endParaRPr>
        </a:p>
      </dgm:t>
    </dgm:pt>
    <dgm:pt modelId="{37FA00B9-5C92-4CBE-9F16-ECED3B614CA7}" type="parTrans" cxnId="{6E4E3AD2-F625-4D46-8BE1-7E66A1F5DA53}">
      <dgm:prSet/>
      <dgm:spPr/>
      <dgm:t>
        <a:bodyPr/>
        <a:lstStyle/>
        <a:p>
          <a:endParaRPr lang="es-PE"/>
        </a:p>
      </dgm:t>
    </dgm:pt>
    <dgm:pt modelId="{E9419187-EC27-4121-9185-F0FBFB3BD996}" type="sibTrans" cxnId="{6E4E3AD2-F625-4D46-8BE1-7E66A1F5DA53}">
      <dgm:prSet/>
      <dgm:spPr/>
      <dgm:t>
        <a:bodyPr/>
        <a:lstStyle/>
        <a:p>
          <a:endParaRPr lang="es-PE"/>
        </a:p>
      </dgm:t>
    </dgm:pt>
    <dgm:pt modelId="{6D1B2A32-B307-4EA8-B023-1DB90204CCBF}">
      <dgm:prSet phldrT="[Texto]" custT="1"/>
      <dgm:spPr>
        <a:solidFill>
          <a:schemeClr val="tx2">
            <a:lumMod val="95000"/>
            <a:alpha val="90000"/>
          </a:schemeClr>
        </a:solidFill>
        <a:ln w="28575">
          <a:solidFill>
            <a:srgbClr val="92D050"/>
          </a:solidFill>
          <a:prstDash val="solid"/>
        </a:ln>
      </dgm:spPr>
      <dgm:t>
        <a:bodyPr/>
        <a:lstStyle/>
        <a:p>
          <a:pPr algn="ctr"/>
          <a:r>
            <a:rPr lang="es-ES" sz="1600" dirty="0" smtClean="0">
              <a:solidFill>
                <a:schemeClr val="bg2">
                  <a:lumMod val="50000"/>
                </a:schemeClr>
              </a:solidFill>
            </a:rPr>
            <a:t>Es un delito de daño, pues, para su consumación se requiere que como consecuencia de la inobservancia de las normas de seguridad y salud en el trabajo, se produzca el resultado de lesiones graves o muerte del trabajador o terceros producto de un accidente de trabajo.</a:t>
          </a:r>
          <a:endParaRPr lang="es-PE" sz="1600" dirty="0">
            <a:solidFill>
              <a:schemeClr val="bg2">
                <a:lumMod val="50000"/>
              </a:schemeClr>
            </a:solidFill>
          </a:endParaRPr>
        </a:p>
      </dgm:t>
    </dgm:pt>
    <dgm:pt modelId="{2BF5F2AA-E760-426B-B53D-9E7599928059}" type="parTrans" cxnId="{E2E31F78-DB09-4C63-BAFD-7765C405E678}">
      <dgm:prSet/>
      <dgm:spPr>
        <a:ln>
          <a:solidFill>
            <a:schemeClr val="bg2">
              <a:lumMod val="50000"/>
            </a:schemeClr>
          </a:solidFill>
        </a:ln>
      </dgm:spPr>
      <dgm:t>
        <a:bodyPr/>
        <a:lstStyle/>
        <a:p>
          <a:endParaRPr lang="es-PE"/>
        </a:p>
      </dgm:t>
    </dgm:pt>
    <dgm:pt modelId="{FD03CBFF-3F1C-4716-810E-3A04B8AF1090}" type="sibTrans" cxnId="{E2E31F78-DB09-4C63-BAFD-7765C405E678}">
      <dgm:prSet/>
      <dgm:spPr/>
      <dgm:t>
        <a:bodyPr/>
        <a:lstStyle/>
        <a:p>
          <a:endParaRPr lang="es-PE"/>
        </a:p>
      </dgm:t>
    </dgm:pt>
    <dgm:pt modelId="{D784A5F9-1D2C-4686-ADD1-B62311591E97}" type="pres">
      <dgm:prSet presAssocID="{CB469329-B640-4557-B38D-277337E8755B}" presName="Name0" presStyleCnt="0">
        <dgm:presLayoutVars>
          <dgm:dir/>
          <dgm:resizeHandles val="exact"/>
        </dgm:presLayoutVars>
      </dgm:prSet>
      <dgm:spPr/>
      <dgm:t>
        <a:bodyPr/>
        <a:lstStyle/>
        <a:p>
          <a:endParaRPr lang="es-PE"/>
        </a:p>
      </dgm:t>
    </dgm:pt>
    <dgm:pt modelId="{BF1D43E5-1AD1-4886-833F-28B5DE9DCFC7}" type="pres">
      <dgm:prSet presAssocID="{CB469329-B640-4557-B38D-277337E8755B}" presName="bkgdShp" presStyleLbl="alignAccFollowNode1" presStyleIdx="0" presStyleCnt="1"/>
      <dgm:spPr>
        <a:solidFill>
          <a:schemeClr val="bg1">
            <a:lumMod val="95000"/>
          </a:schemeClr>
        </a:solidFill>
        <a:ln w="28575">
          <a:solidFill>
            <a:srgbClr val="92D050">
              <a:alpha val="90000"/>
            </a:srgbClr>
          </a:solidFill>
          <a:prstDash val="solid"/>
        </a:ln>
      </dgm:spPr>
      <dgm:t>
        <a:bodyPr/>
        <a:lstStyle/>
        <a:p>
          <a:endParaRPr lang="es-PE"/>
        </a:p>
      </dgm:t>
    </dgm:pt>
    <dgm:pt modelId="{98E9B909-7BE4-4F07-98E5-446C10C68663}" type="pres">
      <dgm:prSet presAssocID="{CB469329-B640-4557-B38D-277337E8755B}" presName="linComp" presStyleCnt="0"/>
      <dgm:spPr/>
    </dgm:pt>
    <dgm:pt modelId="{BDEF375D-7067-4F66-9BCC-5B25242E1E94}" type="pres">
      <dgm:prSet presAssocID="{F1250746-C99D-438D-BA34-4BEFC24D70F7}" presName="compNode" presStyleCnt="0"/>
      <dgm:spPr/>
    </dgm:pt>
    <dgm:pt modelId="{9BD201CB-A70D-43FC-B94B-F8C03A9107FF}" type="pres">
      <dgm:prSet presAssocID="{F1250746-C99D-438D-BA34-4BEFC24D70F7}" presName="node" presStyleLbl="node1" presStyleIdx="0" presStyleCnt="2">
        <dgm:presLayoutVars>
          <dgm:bulletEnabled val="1"/>
        </dgm:presLayoutVars>
      </dgm:prSet>
      <dgm:spPr/>
      <dgm:t>
        <a:bodyPr/>
        <a:lstStyle/>
        <a:p>
          <a:endParaRPr lang="es-PE"/>
        </a:p>
      </dgm:t>
    </dgm:pt>
    <dgm:pt modelId="{0D96CAD0-74CD-4965-A65F-47D412356E96}" type="pres">
      <dgm:prSet presAssocID="{F1250746-C99D-438D-BA34-4BEFC24D70F7}" presName="invisiNode" presStyleLbl="node1" presStyleIdx="0" presStyleCnt="2"/>
      <dgm:spPr/>
    </dgm:pt>
    <dgm:pt modelId="{1AA5638E-E52F-4884-BB4B-2FBF150DC0FA}" type="pres">
      <dgm:prSet presAssocID="{F1250746-C99D-438D-BA34-4BEFC24D70F7}" presName="imagNode" presStyleLbl="fgImgPlace1" presStyleIdx="0" presStyleCnt="2" custScaleY="156566"/>
      <dgm:spPr>
        <a:blipFill rotWithShape="0">
          <a:blip xmlns:r="http://schemas.openxmlformats.org/officeDocument/2006/relationships" r:embed="rId1"/>
          <a:stretch>
            <a:fillRect/>
          </a:stretch>
        </a:blipFill>
        <a:ln>
          <a:solidFill>
            <a:schemeClr val="bg2">
              <a:lumMod val="50000"/>
            </a:schemeClr>
          </a:solidFill>
          <a:prstDash val="solid"/>
        </a:ln>
      </dgm:spPr>
      <dgm:t>
        <a:bodyPr/>
        <a:lstStyle/>
        <a:p>
          <a:endParaRPr lang="es-PE"/>
        </a:p>
      </dgm:t>
    </dgm:pt>
    <dgm:pt modelId="{23D34561-71AF-4A54-B3F9-A083AA2D8701}" type="pres">
      <dgm:prSet presAssocID="{78E3FBA5-E2F2-46D7-955E-42037973EB3B}" presName="sibTrans" presStyleLbl="sibTrans2D1" presStyleIdx="0" presStyleCnt="0"/>
      <dgm:spPr/>
      <dgm:t>
        <a:bodyPr/>
        <a:lstStyle/>
        <a:p>
          <a:endParaRPr lang="es-PE"/>
        </a:p>
      </dgm:t>
    </dgm:pt>
    <dgm:pt modelId="{200A98DA-6E26-40FC-8009-EEF393997227}" type="pres">
      <dgm:prSet presAssocID="{2D7BFE8F-AAF5-4C35-AE66-63D7E98C123C}" presName="compNode" presStyleCnt="0"/>
      <dgm:spPr/>
    </dgm:pt>
    <dgm:pt modelId="{D6F1BE95-C19C-45DE-ADE8-909BDB45B759}" type="pres">
      <dgm:prSet presAssocID="{2D7BFE8F-AAF5-4C35-AE66-63D7E98C123C}" presName="node" presStyleLbl="node1" presStyleIdx="1" presStyleCnt="2">
        <dgm:presLayoutVars>
          <dgm:bulletEnabled val="1"/>
        </dgm:presLayoutVars>
      </dgm:prSet>
      <dgm:spPr/>
      <dgm:t>
        <a:bodyPr/>
        <a:lstStyle/>
        <a:p>
          <a:endParaRPr lang="es-PE"/>
        </a:p>
      </dgm:t>
    </dgm:pt>
    <dgm:pt modelId="{0A38F711-EA30-4443-AF9C-67AA5DACE6B6}" type="pres">
      <dgm:prSet presAssocID="{2D7BFE8F-AAF5-4C35-AE66-63D7E98C123C}" presName="invisiNode" presStyleLbl="node1" presStyleIdx="1" presStyleCnt="2"/>
      <dgm:spPr/>
    </dgm:pt>
    <dgm:pt modelId="{AC0777F9-5F9A-4BCC-8CB6-3B862B1F290C}" type="pres">
      <dgm:prSet presAssocID="{2D7BFE8F-AAF5-4C35-AE66-63D7E98C123C}" presName="imagNode" presStyleLbl="fgImgPlace1" presStyleIdx="1" presStyleCnt="2" custScaleY="149639" custLinFactNeighborX="125" custLinFactNeighborY="1058"/>
      <dgm:spPr>
        <a:blipFill rotWithShape="0">
          <a:blip xmlns:r="http://schemas.openxmlformats.org/officeDocument/2006/relationships" r:embed="rId2"/>
          <a:stretch>
            <a:fillRect/>
          </a:stretch>
        </a:blipFill>
        <a:ln>
          <a:solidFill>
            <a:schemeClr val="bg2">
              <a:lumMod val="50000"/>
            </a:schemeClr>
          </a:solidFill>
          <a:prstDash val="solid"/>
        </a:ln>
      </dgm:spPr>
      <dgm:t>
        <a:bodyPr/>
        <a:lstStyle/>
        <a:p>
          <a:endParaRPr lang="es-PE"/>
        </a:p>
      </dgm:t>
    </dgm:pt>
  </dgm:ptLst>
  <dgm:cxnLst>
    <dgm:cxn modelId="{DBB44415-389B-4D5D-B0D1-1D9CB1990CC5}" type="presOf" srcId="{2D7BFE8F-AAF5-4C35-AE66-63D7E98C123C}" destId="{D6F1BE95-C19C-45DE-ADE8-909BDB45B759}" srcOrd="0" destOrd="0" presId="urn:microsoft.com/office/officeart/2005/8/layout/pList2"/>
    <dgm:cxn modelId="{6E4E3AD2-F625-4D46-8BE1-7E66A1F5DA53}" srcId="{CB469329-B640-4557-B38D-277337E8755B}" destId="{2D7BFE8F-AAF5-4C35-AE66-63D7E98C123C}" srcOrd="1" destOrd="0" parTransId="{37FA00B9-5C92-4CBE-9F16-ECED3B614CA7}" sibTransId="{E9419187-EC27-4121-9185-F0FBFB3BD996}"/>
    <dgm:cxn modelId="{5FBB7DD7-4276-47F2-B995-362060195660}" srcId="{F1250746-C99D-438D-BA34-4BEFC24D70F7}" destId="{D448A433-1908-4485-9C4B-CC3401C9D817}" srcOrd="0" destOrd="0" parTransId="{DA181AD6-4040-4964-9E56-E633E704D0A1}" sibTransId="{626E66D3-37BA-492E-AD5A-6DA1FD53A087}"/>
    <dgm:cxn modelId="{E2E31F78-DB09-4C63-BAFD-7765C405E678}" srcId="{2D7BFE8F-AAF5-4C35-AE66-63D7E98C123C}" destId="{6D1B2A32-B307-4EA8-B023-1DB90204CCBF}" srcOrd="0" destOrd="0" parTransId="{2BF5F2AA-E760-426B-B53D-9E7599928059}" sibTransId="{FD03CBFF-3F1C-4716-810E-3A04B8AF1090}"/>
    <dgm:cxn modelId="{0A150191-A345-432A-96B8-D7EF5D9653DC}" type="presOf" srcId="{6D1B2A32-B307-4EA8-B023-1DB90204CCBF}" destId="{D6F1BE95-C19C-45DE-ADE8-909BDB45B759}" srcOrd="0" destOrd="1" presId="urn:microsoft.com/office/officeart/2005/8/layout/pList2"/>
    <dgm:cxn modelId="{71C26F93-5400-4EBE-978A-8EFA31F01933}" type="presOf" srcId="{CB469329-B640-4557-B38D-277337E8755B}" destId="{D784A5F9-1D2C-4686-ADD1-B62311591E97}" srcOrd="0" destOrd="0" presId="urn:microsoft.com/office/officeart/2005/8/layout/pList2"/>
    <dgm:cxn modelId="{7551C8DB-D0B8-4D25-839D-1FD1E431BB5E}" srcId="{CB469329-B640-4557-B38D-277337E8755B}" destId="{F1250746-C99D-438D-BA34-4BEFC24D70F7}" srcOrd="0" destOrd="0" parTransId="{652C9211-30C1-42C2-A6C7-6EDEADC3E354}" sibTransId="{78E3FBA5-E2F2-46D7-955E-42037973EB3B}"/>
    <dgm:cxn modelId="{281855A6-4AF7-4BD4-B74B-B877C418AD90}" type="presOf" srcId="{D448A433-1908-4485-9C4B-CC3401C9D817}" destId="{9BD201CB-A70D-43FC-B94B-F8C03A9107FF}" srcOrd="0" destOrd="1" presId="urn:microsoft.com/office/officeart/2005/8/layout/pList2"/>
    <dgm:cxn modelId="{C50F9619-B8FA-41D9-89AD-00645C005BB1}" type="presOf" srcId="{F1250746-C99D-438D-BA34-4BEFC24D70F7}" destId="{9BD201CB-A70D-43FC-B94B-F8C03A9107FF}" srcOrd="0" destOrd="0" presId="urn:microsoft.com/office/officeart/2005/8/layout/pList2"/>
    <dgm:cxn modelId="{C8E47E51-4DF9-4995-8139-20EA46A06B20}" type="presOf" srcId="{78E3FBA5-E2F2-46D7-955E-42037973EB3B}" destId="{23D34561-71AF-4A54-B3F9-A083AA2D8701}" srcOrd="0" destOrd="0" presId="urn:microsoft.com/office/officeart/2005/8/layout/pList2"/>
    <dgm:cxn modelId="{5F9A4D60-CAC4-4CB4-ACF9-489369BE9A14}" type="presParOf" srcId="{D784A5F9-1D2C-4686-ADD1-B62311591E97}" destId="{BF1D43E5-1AD1-4886-833F-28B5DE9DCFC7}" srcOrd="0" destOrd="0" presId="urn:microsoft.com/office/officeart/2005/8/layout/pList2"/>
    <dgm:cxn modelId="{7F8AC437-E388-44CE-8D94-2989820D9A98}" type="presParOf" srcId="{D784A5F9-1D2C-4686-ADD1-B62311591E97}" destId="{98E9B909-7BE4-4F07-98E5-446C10C68663}" srcOrd="1" destOrd="0" presId="urn:microsoft.com/office/officeart/2005/8/layout/pList2"/>
    <dgm:cxn modelId="{587E5F73-1FAA-485A-96D5-4EDD54D61956}" type="presParOf" srcId="{98E9B909-7BE4-4F07-98E5-446C10C68663}" destId="{BDEF375D-7067-4F66-9BCC-5B25242E1E94}" srcOrd="0" destOrd="0" presId="urn:microsoft.com/office/officeart/2005/8/layout/pList2"/>
    <dgm:cxn modelId="{0D267964-E5C3-42EB-A42F-BA28E9E8F9D1}" type="presParOf" srcId="{BDEF375D-7067-4F66-9BCC-5B25242E1E94}" destId="{9BD201CB-A70D-43FC-B94B-F8C03A9107FF}" srcOrd="0" destOrd="0" presId="urn:microsoft.com/office/officeart/2005/8/layout/pList2"/>
    <dgm:cxn modelId="{79AFA997-61B1-4C50-9DAA-AAE960EFE4C5}" type="presParOf" srcId="{BDEF375D-7067-4F66-9BCC-5B25242E1E94}" destId="{0D96CAD0-74CD-4965-A65F-47D412356E96}" srcOrd="1" destOrd="0" presId="urn:microsoft.com/office/officeart/2005/8/layout/pList2"/>
    <dgm:cxn modelId="{CD73B292-E7B8-4C75-AEF9-EEB45115121F}" type="presParOf" srcId="{BDEF375D-7067-4F66-9BCC-5B25242E1E94}" destId="{1AA5638E-E52F-4884-BB4B-2FBF150DC0FA}" srcOrd="2" destOrd="0" presId="urn:microsoft.com/office/officeart/2005/8/layout/pList2"/>
    <dgm:cxn modelId="{EBE881EE-D5E4-4FF6-9AF0-4C8D553C678F}" type="presParOf" srcId="{98E9B909-7BE4-4F07-98E5-446C10C68663}" destId="{23D34561-71AF-4A54-B3F9-A083AA2D8701}" srcOrd="1" destOrd="0" presId="urn:microsoft.com/office/officeart/2005/8/layout/pList2"/>
    <dgm:cxn modelId="{B0FE3ECD-C6C1-4950-8124-09C394F67A79}" type="presParOf" srcId="{98E9B909-7BE4-4F07-98E5-446C10C68663}" destId="{200A98DA-6E26-40FC-8009-EEF393997227}" srcOrd="2" destOrd="0" presId="urn:microsoft.com/office/officeart/2005/8/layout/pList2"/>
    <dgm:cxn modelId="{7E314DEE-D7C5-432B-9F25-91FA38960D60}" type="presParOf" srcId="{200A98DA-6E26-40FC-8009-EEF393997227}" destId="{D6F1BE95-C19C-45DE-ADE8-909BDB45B759}" srcOrd="0" destOrd="0" presId="urn:microsoft.com/office/officeart/2005/8/layout/pList2"/>
    <dgm:cxn modelId="{D90EAABA-FBA7-4CFE-8E25-58B1EA4E64AC}" type="presParOf" srcId="{200A98DA-6E26-40FC-8009-EEF393997227}" destId="{0A38F711-EA30-4443-AF9C-67AA5DACE6B6}" srcOrd="1" destOrd="0" presId="urn:microsoft.com/office/officeart/2005/8/layout/pList2"/>
    <dgm:cxn modelId="{D6708FA8-AD01-4182-A917-64F726B08B17}" type="presParOf" srcId="{200A98DA-6E26-40FC-8009-EEF393997227}" destId="{AC0777F9-5F9A-4BCC-8CB6-3B862B1F290C}" srcOrd="2" destOrd="0" presId="urn:microsoft.com/office/officeart/2005/8/layout/pList2"/>
  </dgm:cxnLst>
  <dgm:bg/>
  <dgm:whole/>
</dgm:dataModel>
</file>

<file path=ppt/diagrams/data26.xml><?xml version="1.0" encoding="utf-8"?>
<dgm:dataModel xmlns:dgm="http://schemas.openxmlformats.org/drawingml/2006/diagram" xmlns:a="http://schemas.openxmlformats.org/drawingml/2006/main">
  <dgm:ptLst>
    <dgm:pt modelId="{83026466-DB94-4C95-BE45-CAC5BD2CA131}" type="doc">
      <dgm:prSet loTypeId="urn:microsoft.com/office/officeart/2005/8/layout/process3" loCatId="process" qsTypeId="urn:microsoft.com/office/officeart/2005/8/quickstyle/simple1" qsCatId="simple" csTypeId="urn:microsoft.com/office/officeart/2005/8/colors/accent1_2" csCatId="accent1" phldr="1"/>
      <dgm:spPr/>
    </dgm:pt>
    <dgm:pt modelId="{CBB58BE4-21AD-4051-AD19-E2FA062FA028}">
      <dgm:prSet phldrT="[Texto]" custT="1"/>
      <dgm:spPr>
        <a:solidFill>
          <a:srgbClr val="EAEAEA"/>
        </a:solidFill>
        <a:ln w="28575">
          <a:solidFill>
            <a:srgbClr val="92D050"/>
          </a:solidFill>
          <a:prstDash val="solid"/>
        </a:ln>
      </dgm:spPr>
      <dgm:t>
        <a:bodyPr/>
        <a:lstStyle/>
        <a:p>
          <a:r>
            <a:rPr lang="es-PE" sz="2000" b="1" dirty="0" smtClean="0">
              <a:solidFill>
                <a:schemeClr val="bg2">
                  <a:lumMod val="50000"/>
                </a:schemeClr>
              </a:solidFill>
            </a:rPr>
            <a:t>DOLO DIRECTO</a:t>
          </a:r>
          <a:endParaRPr lang="es-PE" sz="2000" b="1" dirty="0">
            <a:solidFill>
              <a:schemeClr val="bg2">
                <a:lumMod val="50000"/>
              </a:schemeClr>
            </a:solidFill>
          </a:endParaRPr>
        </a:p>
      </dgm:t>
    </dgm:pt>
    <dgm:pt modelId="{C6322AAA-5C6C-4755-92E5-0F0574967380}" type="parTrans" cxnId="{1356C510-4679-4DC7-A972-71AAEBF75818}">
      <dgm:prSet/>
      <dgm:spPr/>
      <dgm:t>
        <a:bodyPr/>
        <a:lstStyle/>
        <a:p>
          <a:endParaRPr lang="es-PE"/>
        </a:p>
      </dgm:t>
    </dgm:pt>
    <dgm:pt modelId="{39B8B24E-80CD-45ED-9E87-02065043D39D}" type="sibTrans" cxnId="{1356C510-4679-4DC7-A972-71AAEBF75818}">
      <dgm:prSet/>
      <dgm:spPr>
        <a:solidFill>
          <a:srgbClr val="92D050"/>
        </a:solidFill>
        <a:ln w="19050">
          <a:solidFill>
            <a:schemeClr val="bg2">
              <a:lumMod val="50000"/>
            </a:schemeClr>
          </a:solidFill>
        </a:ln>
      </dgm:spPr>
      <dgm:t>
        <a:bodyPr/>
        <a:lstStyle/>
        <a:p>
          <a:endParaRPr lang="es-PE"/>
        </a:p>
      </dgm:t>
    </dgm:pt>
    <dgm:pt modelId="{04580649-58EC-42ED-A8A2-D23BDC7E540E}">
      <dgm:prSet phldrT="[Texto]" custT="1"/>
      <dgm:spPr>
        <a:solidFill>
          <a:srgbClr val="EAEAEA"/>
        </a:solidFill>
        <a:ln w="28575">
          <a:solidFill>
            <a:srgbClr val="92D050"/>
          </a:solidFill>
          <a:prstDash val="solid"/>
        </a:ln>
      </dgm:spPr>
      <dgm:t>
        <a:bodyPr/>
        <a:lstStyle/>
        <a:p>
          <a:r>
            <a:rPr lang="es-PE" sz="2000" b="1" dirty="0" smtClean="0">
              <a:solidFill>
                <a:schemeClr val="bg2">
                  <a:lumMod val="50000"/>
                </a:schemeClr>
              </a:solidFill>
            </a:rPr>
            <a:t>DOLO EVENTUAL</a:t>
          </a:r>
          <a:endParaRPr lang="es-PE" sz="2000" b="1" dirty="0">
            <a:solidFill>
              <a:schemeClr val="bg2">
                <a:lumMod val="50000"/>
              </a:schemeClr>
            </a:solidFill>
          </a:endParaRPr>
        </a:p>
      </dgm:t>
    </dgm:pt>
    <dgm:pt modelId="{D82D11E4-53CB-4C6F-80AD-99A4C246F02F}" type="parTrans" cxnId="{DA51ACAF-5F8A-4468-8EBE-A2F4B19EB16F}">
      <dgm:prSet/>
      <dgm:spPr/>
      <dgm:t>
        <a:bodyPr/>
        <a:lstStyle/>
        <a:p>
          <a:endParaRPr lang="es-PE"/>
        </a:p>
      </dgm:t>
    </dgm:pt>
    <dgm:pt modelId="{CA2C1B4C-51AB-4431-A5C8-8E6A8BD1CEFF}" type="sibTrans" cxnId="{DA51ACAF-5F8A-4468-8EBE-A2F4B19EB16F}">
      <dgm:prSet/>
      <dgm:spPr/>
      <dgm:t>
        <a:bodyPr/>
        <a:lstStyle/>
        <a:p>
          <a:endParaRPr lang="es-PE"/>
        </a:p>
      </dgm:t>
    </dgm:pt>
    <dgm:pt modelId="{889D2EE4-E2A2-4CE4-8517-9D58F8D2E07C}">
      <dgm:prSet custT="1"/>
      <dgm:spPr>
        <a:solidFill>
          <a:schemeClr val="bg1">
            <a:lumMod val="95000"/>
            <a:alpha val="90000"/>
          </a:schemeClr>
        </a:solidFill>
        <a:ln w="28575">
          <a:solidFill>
            <a:srgbClr val="92D050"/>
          </a:solidFill>
          <a:prstDash val="solid"/>
        </a:ln>
      </dgm:spPr>
      <dgm:t>
        <a:bodyPr/>
        <a:lstStyle/>
        <a:p>
          <a:r>
            <a:rPr lang="es-PE" sz="1800" dirty="0" smtClean="0">
              <a:solidFill>
                <a:schemeClr val="bg2">
                  <a:lumMod val="50000"/>
                </a:schemeClr>
              </a:solidFill>
            </a:rPr>
            <a:t>Primer párrafo   Art. 168- A  del CP.</a:t>
          </a:r>
          <a:endParaRPr lang="es-PE" sz="1800" dirty="0">
            <a:solidFill>
              <a:schemeClr val="bg2">
                <a:lumMod val="50000"/>
              </a:schemeClr>
            </a:solidFill>
          </a:endParaRPr>
        </a:p>
      </dgm:t>
    </dgm:pt>
    <dgm:pt modelId="{17FFD871-88E3-45E6-AB54-2FEB7E550674}" type="parTrans" cxnId="{D9C91834-8469-454C-BF44-438E7B0D86C4}">
      <dgm:prSet/>
      <dgm:spPr/>
      <dgm:t>
        <a:bodyPr/>
        <a:lstStyle/>
        <a:p>
          <a:endParaRPr lang="es-PE"/>
        </a:p>
      </dgm:t>
    </dgm:pt>
    <dgm:pt modelId="{A3A60C26-EE07-4669-B16F-CB839FEB2D68}" type="sibTrans" cxnId="{D9C91834-8469-454C-BF44-438E7B0D86C4}">
      <dgm:prSet/>
      <dgm:spPr/>
      <dgm:t>
        <a:bodyPr/>
        <a:lstStyle/>
        <a:p>
          <a:endParaRPr lang="es-PE"/>
        </a:p>
      </dgm:t>
    </dgm:pt>
    <dgm:pt modelId="{7C83BBB8-570B-4D4C-8F9C-8B34B5D29857}">
      <dgm:prSet custT="1"/>
      <dgm:spPr>
        <a:solidFill>
          <a:schemeClr val="bg1">
            <a:lumMod val="95000"/>
          </a:schemeClr>
        </a:solidFill>
        <a:ln w="28575">
          <a:solidFill>
            <a:srgbClr val="92D050"/>
          </a:solidFill>
          <a:prstDash val="solid"/>
        </a:ln>
      </dgm:spPr>
      <dgm:t>
        <a:bodyPr/>
        <a:lstStyle/>
        <a:p>
          <a:r>
            <a:rPr lang="es-PE" sz="1800" dirty="0" smtClean="0">
              <a:solidFill>
                <a:schemeClr val="bg2">
                  <a:lumMod val="50000"/>
                </a:schemeClr>
              </a:solidFill>
            </a:rPr>
            <a:t>Segundo párrafo Art. 168-A  del CP.</a:t>
          </a:r>
          <a:endParaRPr lang="es-PE" sz="1800" dirty="0">
            <a:solidFill>
              <a:schemeClr val="bg2">
                <a:lumMod val="50000"/>
              </a:schemeClr>
            </a:solidFill>
          </a:endParaRPr>
        </a:p>
      </dgm:t>
    </dgm:pt>
    <dgm:pt modelId="{DCDFAFB8-0ACE-46AB-B743-96698A2B7921}" type="parTrans" cxnId="{2421BC49-85E8-4658-9DA9-7A00562DB506}">
      <dgm:prSet/>
      <dgm:spPr/>
      <dgm:t>
        <a:bodyPr/>
        <a:lstStyle/>
        <a:p>
          <a:endParaRPr lang="es-PE"/>
        </a:p>
      </dgm:t>
    </dgm:pt>
    <dgm:pt modelId="{6C8F72FB-3D99-4FBE-9819-71A328BD1D8D}" type="sibTrans" cxnId="{2421BC49-85E8-4658-9DA9-7A00562DB506}">
      <dgm:prSet/>
      <dgm:spPr/>
      <dgm:t>
        <a:bodyPr/>
        <a:lstStyle/>
        <a:p>
          <a:endParaRPr lang="es-PE"/>
        </a:p>
      </dgm:t>
    </dgm:pt>
    <dgm:pt modelId="{A4FA024A-8998-4838-8477-96FB063074CE}" type="pres">
      <dgm:prSet presAssocID="{83026466-DB94-4C95-BE45-CAC5BD2CA131}" presName="linearFlow" presStyleCnt="0">
        <dgm:presLayoutVars>
          <dgm:dir/>
          <dgm:animLvl val="lvl"/>
          <dgm:resizeHandles val="exact"/>
        </dgm:presLayoutVars>
      </dgm:prSet>
      <dgm:spPr/>
    </dgm:pt>
    <dgm:pt modelId="{C5101F0E-BFB4-412A-9D97-5BD1ABA84E28}" type="pres">
      <dgm:prSet presAssocID="{CBB58BE4-21AD-4051-AD19-E2FA062FA028}" presName="composite" presStyleCnt="0"/>
      <dgm:spPr/>
    </dgm:pt>
    <dgm:pt modelId="{6497C7A8-2F75-4437-B322-C75E8B31A630}" type="pres">
      <dgm:prSet presAssocID="{CBB58BE4-21AD-4051-AD19-E2FA062FA028}" presName="parTx" presStyleLbl="node1" presStyleIdx="0" presStyleCnt="2">
        <dgm:presLayoutVars>
          <dgm:chMax val="0"/>
          <dgm:chPref val="0"/>
          <dgm:bulletEnabled val="1"/>
        </dgm:presLayoutVars>
      </dgm:prSet>
      <dgm:spPr/>
      <dgm:t>
        <a:bodyPr/>
        <a:lstStyle/>
        <a:p>
          <a:endParaRPr lang="es-PE"/>
        </a:p>
      </dgm:t>
    </dgm:pt>
    <dgm:pt modelId="{EBA86420-97D8-4207-908B-365736264AB3}" type="pres">
      <dgm:prSet presAssocID="{CBB58BE4-21AD-4051-AD19-E2FA062FA028}" presName="parSh" presStyleLbl="node1" presStyleIdx="0" presStyleCnt="2"/>
      <dgm:spPr/>
      <dgm:t>
        <a:bodyPr/>
        <a:lstStyle/>
        <a:p>
          <a:endParaRPr lang="es-PE"/>
        </a:p>
      </dgm:t>
    </dgm:pt>
    <dgm:pt modelId="{F1FEF0A9-944C-4043-936F-B8590B2AC571}" type="pres">
      <dgm:prSet presAssocID="{CBB58BE4-21AD-4051-AD19-E2FA062FA028}" presName="desTx" presStyleLbl="fgAcc1" presStyleIdx="0" presStyleCnt="2">
        <dgm:presLayoutVars>
          <dgm:bulletEnabled val="1"/>
        </dgm:presLayoutVars>
      </dgm:prSet>
      <dgm:spPr/>
      <dgm:t>
        <a:bodyPr/>
        <a:lstStyle/>
        <a:p>
          <a:endParaRPr lang="es-PE"/>
        </a:p>
      </dgm:t>
    </dgm:pt>
    <dgm:pt modelId="{0A33FF90-6FE9-457E-8C36-B0F7F08F33B7}" type="pres">
      <dgm:prSet presAssocID="{39B8B24E-80CD-45ED-9E87-02065043D39D}" presName="sibTrans" presStyleLbl="sibTrans2D1" presStyleIdx="0" presStyleCnt="1" custScaleX="79545"/>
      <dgm:spPr/>
      <dgm:t>
        <a:bodyPr/>
        <a:lstStyle/>
        <a:p>
          <a:endParaRPr lang="es-PE"/>
        </a:p>
      </dgm:t>
    </dgm:pt>
    <dgm:pt modelId="{E07816B9-CADA-40E7-8689-33603A185BCA}" type="pres">
      <dgm:prSet presAssocID="{39B8B24E-80CD-45ED-9E87-02065043D39D}" presName="connTx" presStyleLbl="sibTrans2D1" presStyleIdx="0" presStyleCnt="1"/>
      <dgm:spPr/>
      <dgm:t>
        <a:bodyPr/>
        <a:lstStyle/>
        <a:p>
          <a:endParaRPr lang="es-PE"/>
        </a:p>
      </dgm:t>
    </dgm:pt>
    <dgm:pt modelId="{65B8C1EF-0CC7-4E4F-9E27-3433DC7A9183}" type="pres">
      <dgm:prSet presAssocID="{04580649-58EC-42ED-A8A2-D23BDC7E540E}" presName="composite" presStyleCnt="0"/>
      <dgm:spPr/>
    </dgm:pt>
    <dgm:pt modelId="{14E88A63-4497-484C-8377-114C15EFC353}" type="pres">
      <dgm:prSet presAssocID="{04580649-58EC-42ED-A8A2-D23BDC7E540E}" presName="parTx" presStyleLbl="node1" presStyleIdx="0" presStyleCnt="2">
        <dgm:presLayoutVars>
          <dgm:chMax val="0"/>
          <dgm:chPref val="0"/>
          <dgm:bulletEnabled val="1"/>
        </dgm:presLayoutVars>
      </dgm:prSet>
      <dgm:spPr/>
      <dgm:t>
        <a:bodyPr/>
        <a:lstStyle/>
        <a:p>
          <a:endParaRPr lang="es-PE"/>
        </a:p>
      </dgm:t>
    </dgm:pt>
    <dgm:pt modelId="{371F30FA-1AEF-4B0D-8C50-1E6796C4F27F}" type="pres">
      <dgm:prSet presAssocID="{04580649-58EC-42ED-A8A2-D23BDC7E540E}" presName="parSh" presStyleLbl="node1" presStyleIdx="1" presStyleCnt="2" custLinFactNeighborX="261" custLinFactNeighborY="-11622"/>
      <dgm:spPr/>
      <dgm:t>
        <a:bodyPr/>
        <a:lstStyle/>
        <a:p>
          <a:endParaRPr lang="es-PE"/>
        </a:p>
      </dgm:t>
    </dgm:pt>
    <dgm:pt modelId="{67A5B32B-4A8B-491C-949E-2CDCFAD84DC9}" type="pres">
      <dgm:prSet presAssocID="{04580649-58EC-42ED-A8A2-D23BDC7E540E}" presName="desTx" presStyleLbl="fgAcc1" presStyleIdx="1" presStyleCnt="2">
        <dgm:presLayoutVars>
          <dgm:bulletEnabled val="1"/>
        </dgm:presLayoutVars>
      </dgm:prSet>
      <dgm:spPr/>
      <dgm:t>
        <a:bodyPr/>
        <a:lstStyle/>
        <a:p>
          <a:endParaRPr lang="es-PE"/>
        </a:p>
      </dgm:t>
    </dgm:pt>
  </dgm:ptLst>
  <dgm:cxnLst>
    <dgm:cxn modelId="{8E20CAC4-451D-488A-9311-CD4B271AFC90}" type="presOf" srcId="{889D2EE4-E2A2-4CE4-8517-9D58F8D2E07C}" destId="{F1FEF0A9-944C-4043-936F-B8590B2AC571}" srcOrd="0" destOrd="0" presId="urn:microsoft.com/office/officeart/2005/8/layout/process3"/>
    <dgm:cxn modelId="{B7663DF2-8F3A-4C53-8A6F-A6A5B52CD4B6}" type="presOf" srcId="{7C83BBB8-570B-4D4C-8F9C-8B34B5D29857}" destId="{67A5B32B-4A8B-491C-949E-2CDCFAD84DC9}" srcOrd="0" destOrd="0" presId="urn:microsoft.com/office/officeart/2005/8/layout/process3"/>
    <dgm:cxn modelId="{4857982B-B3A1-47EE-B03D-CF3BA241F801}" type="presOf" srcId="{39B8B24E-80CD-45ED-9E87-02065043D39D}" destId="{E07816B9-CADA-40E7-8689-33603A185BCA}" srcOrd="1" destOrd="0" presId="urn:microsoft.com/office/officeart/2005/8/layout/process3"/>
    <dgm:cxn modelId="{E92767B9-019B-4E72-913E-734AAADAFA46}" type="presOf" srcId="{04580649-58EC-42ED-A8A2-D23BDC7E540E}" destId="{14E88A63-4497-484C-8377-114C15EFC353}" srcOrd="0" destOrd="0" presId="urn:microsoft.com/office/officeart/2005/8/layout/process3"/>
    <dgm:cxn modelId="{C1454978-8B64-4F3F-9215-C0B36B363C50}" type="presOf" srcId="{83026466-DB94-4C95-BE45-CAC5BD2CA131}" destId="{A4FA024A-8998-4838-8477-96FB063074CE}" srcOrd="0" destOrd="0" presId="urn:microsoft.com/office/officeart/2005/8/layout/process3"/>
    <dgm:cxn modelId="{1356C510-4679-4DC7-A972-71AAEBF75818}" srcId="{83026466-DB94-4C95-BE45-CAC5BD2CA131}" destId="{CBB58BE4-21AD-4051-AD19-E2FA062FA028}" srcOrd="0" destOrd="0" parTransId="{C6322AAA-5C6C-4755-92E5-0F0574967380}" sibTransId="{39B8B24E-80CD-45ED-9E87-02065043D39D}"/>
    <dgm:cxn modelId="{DC0BEDB7-FE9F-476A-A3A5-E277EAE23A6F}" type="presOf" srcId="{04580649-58EC-42ED-A8A2-D23BDC7E540E}" destId="{371F30FA-1AEF-4B0D-8C50-1E6796C4F27F}" srcOrd="1" destOrd="0" presId="urn:microsoft.com/office/officeart/2005/8/layout/process3"/>
    <dgm:cxn modelId="{84D07C17-CC9B-45B4-9C3F-85B102EA735D}" type="presOf" srcId="{CBB58BE4-21AD-4051-AD19-E2FA062FA028}" destId="{6497C7A8-2F75-4437-B322-C75E8B31A630}" srcOrd="0" destOrd="0" presId="urn:microsoft.com/office/officeart/2005/8/layout/process3"/>
    <dgm:cxn modelId="{DA51ACAF-5F8A-4468-8EBE-A2F4B19EB16F}" srcId="{83026466-DB94-4C95-BE45-CAC5BD2CA131}" destId="{04580649-58EC-42ED-A8A2-D23BDC7E540E}" srcOrd="1" destOrd="0" parTransId="{D82D11E4-53CB-4C6F-80AD-99A4C246F02F}" sibTransId="{CA2C1B4C-51AB-4431-A5C8-8E6A8BD1CEFF}"/>
    <dgm:cxn modelId="{FBE62EE7-F54E-479C-AB14-85BF12A69DB0}" type="presOf" srcId="{39B8B24E-80CD-45ED-9E87-02065043D39D}" destId="{0A33FF90-6FE9-457E-8C36-B0F7F08F33B7}" srcOrd="0" destOrd="0" presId="urn:microsoft.com/office/officeart/2005/8/layout/process3"/>
    <dgm:cxn modelId="{D9C91834-8469-454C-BF44-438E7B0D86C4}" srcId="{CBB58BE4-21AD-4051-AD19-E2FA062FA028}" destId="{889D2EE4-E2A2-4CE4-8517-9D58F8D2E07C}" srcOrd="0" destOrd="0" parTransId="{17FFD871-88E3-45E6-AB54-2FEB7E550674}" sibTransId="{A3A60C26-EE07-4669-B16F-CB839FEB2D68}"/>
    <dgm:cxn modelId="{2421BC49-85E8-4658-9DA9-7A00562DB506}" srcId="{04580649-58EC-42ED-A8A2-D23BDC7E540E}" destId="{7C83BBB8-570B-4D4C-8F9C-8B34B5D29857}" srcOrd="0" destOrd="0" parTransId="{DCDFAFB8-0ACE-46AB-B743-96698A2B7921}" sibTransId="{6C8F72FB-3D99-4FBE-9819-71A328BD1D8D}"/>
    <dgm:cxn modelId="{18E6E192-B4D6-419D-AF12-499D3A61F448}" type="presOf" srcId="{CBB58BE4-21AD-4051-AD19-E2FA062FA028}" destId="{EBA86420-97D8-4207-908B-365736264AB3}" srcOrd="1" destOrd="0" presId="urn:microsoft.com/office/officeart/2005/8/layout/process3"/>
    <dgm:cxn modelId="{5416ECC7-E678-4234-822D-7E3BF88B645F}" type="presParOf" srcId="{A4FA024A-8998-4838-8477-96FB063074CE}" destId="{C5101F0E-BFB4-412A-9D97-5BD1ABA84E28}" srcOrd="0" destOrd="0" presId="urn:microsoft.com/office/officeart/2005/8/layout/process3"/>
    <dgm:cxn modelId="{6513783A-F05F-4421-9080-B4F78C5720DD}" type="presParOf" srcId="{C5101F0E-BFB4-412A-9D97-5BD1ABA84E28}" destId="{6497C7A8-2F75-4437-B322-C75E8B31A630}" srcOrd="0" destOrd="0" presId="urn:microsoft.com/office/officeart/2005/8/layout/process3"/>
    <dgm:cxn modelId="{5F1FE851-7456-4A1E-BE4E-3E9DB2F87878}" type="presParOf" srcId="{C5101F0E-BFB4-412A-9D97-5BD1ABA84E28}" destId="{EBA86420-97D8-4207-908B-365736264AB3}" srcOrd="1" destOrd="0" presId="urn:microsoft.com/office/officeart/2005/8/layout/process3"/>
    <dgm:cxn modelId="{A0C5E156-0206-4EDD-B5D9-6ECB0FF81546}" type="presParOf" srcId="{C5101F0E-BFB4-412A-9D97-5BD1ABA84E28}" destId="{F1FEF0A9-944C-4043-936F-B8590B2AC571}" srcOrd="2" destOrd="0" presId="urn:microsoft.com/office/officeart/2005/8/layout/process3"/>
    <dgm:cxn modelId="{2482C2AA-57EA-414E-8452-E593523A9C7A}" type="presParOf" srcId="{A4FA024A-8998-4838-8477-96FB063074CE}" destId="{0A33FF90-6FE9-457E-8C36-B0F7F08F33B7}" srcOrd="1" destOrd="0" presId="urn:microsoft.com/office/officeart/2005/8/layout/process3"/>
    <dgm:cxn modelId="{853D28B6-8CF3-446C-A27A-D939EA6AAD33}" type="presParOf" srcId="{0A33FF90-6FE9-457E-8C36-B0F7F08F33B7}" destId="{E07816B9-CADA-40E7-8689-33603A185BCA}" srcOrd="0" destOrd="0" presId="urn:microsoft.com/office/officeart/2005/8/layout/process3"/>
    <dgm:cxn modelId="{E8354335-CD9A-48B0-91FF-DEC68C4AC163}" type="presParOf" srcId="{A4FA024A-8998-4838-8477-96FB063074CE}" destId="{65B8C1EF-0CC7-4E4F-9E27-3433DC7A9183}" srcOrd="2" destOrd="0" presId="urn:microsoft.com/office/officeart/2005/8/layout/process3"/>
    <dgm:cxn modelId="{13EBD018-4239-41AA-9C46-14BD9ABE1352}" type="presParOf" srcId="{65B8C1EF-0CC7-4E4F-9E27-3433DC7A9183}" destId="{14E88A63-4497-484C-8377-114C15EFC353}" srcOrd="0" destOrd="0" presId="urn:microsoft.com/office/officeart/2005/8/layout/process3"/>
    <dgm:cxn modelId="{C364ED1D-C03C-49CA-B58D-295EE7FBCB14}" type="presParOf" srcId="{65B8C1EF-0CC7-4E4F-9E27-3433DC7A9183}" destId="{371F30FA-1AEF-4B0D-8C50-1E6796C4F27F}" srcOrd="1" destOrd="0" presId="urn:microsoft.com/office/officeart/2005/8/layout/process3"/>
    <dgm:cxn modelId="{6F3CA5CD-2CE7-439B-807A-CA653E868C21}" type="presParOf" srcId="{65B8C1EF-0CC7-4E4F-9E27-3433DC7A9183}" destId="{67A5B32B-4A8B-491C-949E-2CDCFAD84DC9}" srcOrd="2" destOrd="0" presId="urn:microsoft.com/office/officeart/2005/8/layout/process3"/>
  </dgm:cxnLst>
  <dgm:bg/>
  <dgm:whole/>
</dgm:dataModel>
</file>

<file path=ppt/diagrams/data27.xml><?xml version="1.0" encoding="utf-8"?>
<dgm:dataModel xmlns:dgm="http://schemas.openxmlformats.org/drawingml/2006/diagram" xmlns:a="http://schemas.openxmlformats.org/drawingml/2006/main">
  <dgm:ptLst>
    <dgm:pt modelId="{B71DA215-0BCA-48E8-BA68-CCC677C0EC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E"/>
        </a:p>
      </dgm:t>
    </dgm:pt>
    <dgm:pt modelId="{9E08BC1A-CAF8-4F01-A0B7-213853C59C74}">
      <dgm:prSet phldrT="[Texto]" custT="1"/>
      <dgm:spPr>
        <a:noFill/>
        <a:ln w="28575">
          <a:solidFill>
            <a:srgbClr val="92D050"/>
          </a:solidFill>
          <a:prstDash val="solid"/>
        </a:ln>
      </dgm:spPr>
      <dgm:t>
        <a:bodyPr/>
        <a:lstStyle/>
        <a:p>
          <a:r>
            <a:rPr lang="es-PE" sz="2000" b="1" dirty="0" smtClean="0">
              <a:solidFill>
                <a:schemeClr val="bg2">
                  <a:lumMod val="50000"/>
                </a:schemeClr>
              </a:solidFill>
            </a:rPr>
            <a:t>TIPO BÁSICO</a:t>
          </a:r>
          <a:endParaRPr lang="es-PE" sz="2000" b="1" dirty="0">
            <a:solidFill>
              <a:schemeClr val="bg2">
                <a:lumMod val="50000"/>
              </a:schemeClr>
            </a:solidFill>
          </a:endParaRPr>
        </a:p>
      </dgm:t>
    </dgm:pt>
    <dgm:pt modelId="{FE1F6788-E81C-4D5A-9947-DDD091CDAE11}" type="parTrans" cxnId="{851D2EB2-D16B-477F-ACEE-0842F9E1490B}">
      <dgm:prSet/>
      <dgm:spPr/>
      <dgm:t>
        <a:bodyPr/>
        <a:lstStyle/>
        <a:p>
          <a:endParaRPr lang="es-PE"/>
        </a:p>
      </dgm:t>
    </dgm:pt>
    <dgm:pt modelId="{A7288B61-87C0-4439-BA31-3F80023CE75D}" type="sibTrans" cxnId="{851D2EB2-D16B-477F-ACEE-0842F9E1490B}">
      <dgm:prSet/>
      <dgm:spPr/>
      <dgm:t>
        <a:bodyPr/>
        <a:lstStyle/>
        <a:p>
          <a:endParaRPr lang="es-PE"/>
        </a:p>
      </dgm:t>
    </dgm:pt>
    <dgm:pt modelId="{615A8A61-B638-4D2A-8E11-50A2E390DF27}">
      <dgm:prSet phldrT="[Texto]" custT="1"/>
      <dgm:spPr>
        <a:noFill/>
        <a:ln w="28575">
          <a:solidFill>
            <a:srgbClr val="92D050">
              <a:alpha val="90000"/>
            </a:srgbClr>
          </a:solidFill>
        </a:ln>
      </dgm:spPr>
      <dgm:t>
        <a:bodyPr/>
        <a:lstStyle/>
        <a:p>
          <a:pPr algn="just"/>
          <a:r>
            <a:rPr lang="es-PE" sz="1600" dirty="0" smtClean="0">
              <a:solidFill>
                <a:schemeClr val="bg2">
                  <a:lumMod val="50000"/>
                </a:schemeClr>
              </a:solidFill>
            </a:rPr>
            <a:t>No menor de 2 ni mayor  5 años de pena privativa de libertad</a:t>
          </a:r>
          <a:endParaRPr lang="es-PE" sz="1600" dirty="0">
            <a:solidFill>
              <a:schemeClr val="bg2">
                <a:lumMod val="50000"/>
              </a:schemeClr>
            </a:solidFill>
          </a:endParaRPr>
        </a:p>
      </dgm:t>
    </dgm:pt>
    <dgm:pt modelId="{E51AB8F8-1C14-4A39-84C0-D586DDE56F5C}" type="parTrans" cxnId="{7F374293-0160-4DBB-8CD1-EFD4E3F249B5}">
      <dgm:prSet/>
      <dgm:spPr/>
      <dgm:t>
        <a:bodyPr/>
        <a:lstStyle/>
        <a:p>
          <a:endParaRPr lang="es-PE"/>
        </a:p>
      </dgm:t>
    </dgm:pt>
    <dgm:pt modelId="{F48DCC30-A6FF-4372-A029-ABF7BF825120}" type="sibTrans" cxnId="{7F374293-0160-4DBB-8CD1-EFD4E3F249B5}">
      <dgm:prSet/>
      <dgm:spPr/>
      <dgm:t>
        <a:bodyPr/>
        <a:lstStyle/>
        <a:p>
          <a:endParaRPr lang="es-PE"/>
        </a:p>
      </dgm:t>
    </dgm:pt>
    <dgm:pt modelId="{60174002-8991-489B-8369-042434B8E397}">
      <dgm:prSet phldrT="[Texto]" custT="1"/>
      <dgm:spPr>
        <a:noFill/>
        <a:ln w="28575">
          <a:solidFill>
            <a:srgbClr val="92D050"/>
          </a:solidFill>
          <a:prstDash val="solid"/>
        </a:ln>
      </dgm:spPr>
      <dgm:t>
        <a:bodyPr/>
        <a:lstStyle/>
        <a:p>
          <a:r>
            <a:rPr lang="es-PE" sz="2000" b="1" dirty="0" smtClean="0">
              <a:solidFill>
                <a:schemeClr val="bg2">
                  <a:lumMod val="50000"/>
                </a:schemeClr>
              </a:solidFill>
            </a:rPr>
            <a:t>TIPO CALIFICADO</a:t>
          </a:r>
          <a:endParaRPr lang="es-PE" sz="2000" b="1" dirty="0">
            <a:solidFill>
              <a:schemeClr val="bg2">
                <a:lumMod val="50000"/>
              </a:schemeClr>
            </a:solidFill>
          </a:endParaRPr>
        </a:p>
      </dgm:t>
    </dgm:pt>
    <dgm:pt modelId="{049135A5-CAF6-435A-8B96-97AF133B6741}" type="parTrans" cxnId="{A2D739B1-43B2-4B74-9828-6582C5907650}">
      <dgm:prSet/>
      <dgm:spPr/>
      <dgm:t>
        <a:bodyPr/>
        <a:lstStyle/>
        <a:p>
          <a:endParaRPr lang="es-PE"/>
        </a:p>
      </dgm:t>
    </dgm:pt>
    <dgm:pt modelId="{B5AA50C0-B8DF-4CAC-87EB-2ABD2B2B32F5}" type="sibTrans" cxnId="{A2D739B1-43B2-4B74-9828-6582C5907650}">
      <dgm:prSet/>
      <dgm:spPr/>
      <dgm:t>
        <a:bodyPr/>
        <a:lstStyle/>
        <a:p>
          <a:endParaRPr lang="es-PE"/>
        </a:p>
      </dgm:t>
    </dgm:pt>
    <dgm:pt modelId="{D907FC8D-3FCF-4F44-B332-B0F07B727452}">
      <dgm:prSet phldrT="[Texto]" custT="1"/>
      <dgm:spPr>
        <a:noFill/>
        <a:ln w="28575">
          <a:solidFill>
            <a:srgbClr val="92D050">
              <a:alpha val="90000"/>
            </a:srgbClr>
          </a:solidFill>
        </a:ln>
      </dgm:spPr>
      <dgm:t>
        <a:bodyPr/>
        <a:lstStyle/>
        <a:p>
          <a:pPr algn="just"/>
          <a:r>
            <a:rPr lang="es-PE" sz="1600" dirty="0" smtClean="0">
              <a:solidFill>
                <a:schemeClr val="bg2">
                  <a:lumMod val="50000"/>
                </a:schemeClr>
              </a:solidFill>
            </a:rPr>
            <a:t>No menor de 5 ni mayor de 10 años de pena privativa de libertad</a:t>
          </a:r>
          <a:endParaRPr lang="es-PE" sz="1600" dirty="0">
            <a:solidFill>
              <a:schemeClr val="bg2">
                <a:lumMod val="50000"/>
              </a:schemeClr>
            </a:solidFill>
          </a:endParaRPr>
        </a:p>
      </dgm:t>
    </dgm:pt>
    <dgm:pt modelId="{CAE20E21-CA5E-48BC-8F3A-C0DBA255AEAF}" type="parTrans" cxnId="{170B20DE-C11F-449E-970B-13EF856B5ED8}">
      <dgm:prSet/>
      <dgm:spPr/>
      <dgm:t>
        <a:bodyPr/>
        <a:lstStyle/>
        <a:p>
          <a:endParaRPr lang="es-PE"/>
        </a:p>
      </dgm:t>
    </dgm:pt>
    <dgm:pt modelId="{D48B16FC-8339-447B-BEA5-5A7A7D6D872E}" type="sibTrans" cxnId="{170B20DE-C11F-449E-970B-13EF856B5ED8}">
      <dgm:prSet/>
      <dgm:spPr/>
      <dgm:t>
        <a:bodyPr/>
        <a:lstStyle/>
        <a:p>
          <a:endParaRPr lang="es-PE"/>
        </a:p>
      </dgm:t>
    </dgm:pt>
    <dgm:pt modelId="{B88D38F7-E924-4489-AFDD-2C8BE7353A55}" type="pres">
      <dgm:prSet presAssocID="{B71DA215-0BCA-48E8-BA68-CCC677C0EC64}" presName="linear" presStyleCnt="0">
        <dgm:presLayoutVars>
          <dgm:animLvl val="lvl"/>
          <dgm:resizeHandles val="exact"/>
        </dgm:presLayoutVars>
      </dgm:prSet>
      <dgm:spPr/>
      <dgm:t>
        <a:bodyPr/>
        <a:lstStyle/>
        <a:p>
          <a:endParaRPr lang="es-PE"/>
        </a:p>
      </dgm:t>
    </dgm:pt>
    <dgm:pt modelId="{64A05DAA-A2AF-46AA-ACB1-54000E9268CB}" type="pres">
      <dgm:prSet presAssocID="{9E08BC1A-CAF8-4F01-A0B7-213853C59C74}" presName="parentText" presStyleLbl="node1" presStyleIdx="0" presStyleCnt="2" custScaleY="73243">
        <dgm:presLayoutVars>
          <dgm:chMax val="0"/>
          <dgm:bulletEnabled val="1"/>
        </dgm:presLayoutVars>
      </dgm:prSet>
      <dgm:spPr/>
      <dgm:t>
        <a:bodyPr/>
        <a:lstStyle/>
        <a:p>
          <a:endParaRPr lang="es-PE"/>
        </a:p>
      </dgm:t>
    </dgm:pt>
    <dgm:pt modelId="{65BE4631-8580-434C-9DD0-FC37C7E13FDE}" type="pres">
      <dgm:prSet presAssocID="{9E08BC1A-CAF8-4F01-A0B7-213853C59C74}" presName="childText" presStyleLbl="revTx" presStyleIdx="0" presStyleCnt="2">
        <dgm:presLayoutVars>
          <dgm:bulletEnabled val="1"/>
        </dgm:presLayoutVars>
      </dgm:prSet>
      <dgm:spPr/>
      <dgm:t>
        <a:bodyPr/>
        <a:lstStyle/>
        <a:p>
          <a:endParaRPr lang="es-PE"/>
        </a:p>
      </dgm:t>
    </dgm:pt>
    <dgm:pt modelId="{4C1FC98A-22D8-4B0E-BDFF-D6E76727DEE4}" type="pres">
      <dgm:prSet presAssocID="{60174002-8991-489B-8369-042434B8E397}" presName="parentText" presStyleLbl="node1" presStyleIdx="1" presStyleCnt="2" custScaleY="70548">
        <dgm:presLayoutVars>
          <dgm:chMax val="0"/>
          <dgm:bulletEnabled val="1"/>
        </dgm:presLayoutVars>
      </dgm:prSet>
      <dgm:spPr/>
      <dgm:t>
        <a:bodyPr/>
        <a:lstStyle/>
        <a:p>
          <a:endParaRPr lang="es-PE"/>
        </a:p>
      </dgm:t>
    </dgm:pt>
    <dgm:pt modelId="{D9B67499-7DAA-480F-9889-F897913663D6}" type="pres">
      <dgm:prSet presAssocID="{60174002-8991-489B-8369-042434B8E397}" presName="childText" presStyleLbl="revTx" presStyleIdx="1" presStyleCnt="2">
        <dgm:presLayoutVars>
          <dgm:bulletEnabled val="1"/>
        </dgm:presLayoutVars>
      </dgm:prSet>
      <dgm:spPr/>
      <dgm:t>
        <a:bodyPr/>
        <a:lstStyle/>
        <a:p>
          <a:endParaRPr lang="es-PE"/>
        </a:p>
      </dgm:t>
    </dgm:pt>
  </dgm:ptLst>
  <dgm:cxnLst>
    <dgm:cxn modelId="{170B20DE-C11F-449E-970B-13EF856B5ED8}" srcId="{60174002-8991-489B-8369-042434B8E397}" destId="{D907FC8D-3FCF-4F44-B332-B0F07B727452}" srcOrd="0" destOrd="0" parTransId="{CAE20E21-CA5E-48BC-8F3A-C0DBA255AEAF}" sibTransId="{D48B16FC-8339-447B-BEA5-5A7A7D6D872E}"/>
    <dgm:cxn modelId="{851D2EB2-D16B-477F-ACEE-0842F9E1490B}" srcId="{B71DA215-0BCA-48E8-BA68-CCC677C0EC64}" destId="{9E08BC1A-CAF8-4F01-A0B7-213853C59C74}" srcOrd="0" destOrd="0" parTransId="{FE1F6788-E81C-4D5A-9947-DDD091CDAE11}" sibTransId="{A7288B61-87C0-4439-BA31-3F80023CE75D}"/>
    <dgm:cxn modelId="{C61A667C-1339-473F-ACFA-0EB1C40899CE}" type="presOf" srcId="{60174002-8991-489B-8369-042434B8E397}" destId="{4C1FC98A-22D8-4B0E-BDFF-D6E76727DEE4}" srcOrd="0" destOrd="0" presId="urn:microsoft.com/office/officeart/2005/8/layout/vList2"/>
    <dgm:cxn modelId="{A2D739B1-43B2-4B74-9828-6582C5907650}" srcId="{B71DA215-0BCA-48E8-BA68-CCC677C0EC64}" destId="{60174002-8991-489B-8369-042434B8E397}" srcOrd="1" destOrd="0" parTransId="{049135A5-CAF6-435A-8B96-97AF133B6741}" sibTransId="{B5AA50C0-B8DF-4CAC-87EB-2ABD2B2B32F5}"/>
    <dgm:cxn modelId="{3C19C08E-F61B-4C4D-94C3-7B71E8ABCE74}" type="presOf" srcId="{615A8A61-B638-4D2A-8E11-50A2E390DF27}" destId="{65BE4631-8580-434C-9DD0-FC37C7E13FDE}" srcOrd="0" destOrd="0" presId="urn:microsoft.com/office/officeart/2005/8/layout/vList2"/>
    <dgm:cxn modelId="{BA059B5D-994A-448D-B0A7-AF29AC82D7DF}" type="presOf" srcId="{9E08BC1A-CAF8-4F01-A0B7-213853C59C74}" destId="{64A05DAA-A2AF-46AA-ACB1-54000E9268CB}" srcOrd="0" destOrd="0" presId="urn:microsoft.com/office/officeart/2005/8/layout/vList2"/>
    <dgm:cxn modelId="{D09DE393-C8A6-4669-BE07-A7BE829DA0D0}" type="presOf" srcId="{D907FC8D-3FCF-4F44-B332-B0F07B727452}" destId="{D9B67499-7DAA-480F-9889-F897913663D6}" srcOrd="0" destOrd="0" presId="urn:microsoft.com/office/officeart/2005/8/layout/vList2"/>
    <dgm:cxn modelId="{7F374293-0160-4DBB-8CD1-EFD4E3F249B5}" srcId="{9E08BC1A-CAF8-4F01-A0B7-213853C59C74}" destId="{615A8A61-B638-4D2A-8E11-50A2E390DF27}" srcOrd="0" destOrd="0" parTransId="{E51AB8F8-1C14-4A39-84C0-D586DDE56F5C}" sibTransId="{F48DCC30-A6FF-4372-A029-ABF7BF825120}"/>
    <dgm:cxn modelId="{EE0D143C-E54C-42E0-9FF8-97B655ACC7C1}" type="presOf" srcId="{B71DA215-0BCA-48E8-BA68-CCC677C0EC64}" destId="{B88D38F7-E924-4489-AFDD-2C8BE7353A55}" srcOrd="0" destOrd="0" presId="urn:microsoft.com/office/officeart/2005/8/layout/vList2"/>
    <dgm:cxn modelId="{E5846C7E-7D00-4F28-AB0F-E50258CD50FD}" type="presParOf" srcId="{B88D38F7-E924-4489-AFDD-2C8BE7353A55}" destId="{64A05DAA-A2AF-46AA-ACB1-54000E9268CB}" srcOrd="0" destOrd="0" presId="urn:microsoft.com/office/officeart/2005/8/layout/vList2"/>
    <dgm:cxn modelId="{265F6CA7-81CC-4131-90A3-C1C49AFE6386}" type="presParOf" srcId="{B88D38F7-E924-4489-AFDD-2C8BE7353A55}" destId="{65BE4631-8580-434C-9DD0-FC37C7E13FDE}" srcOrd="1" destOrd="0" presId="urn:microsoft.com/office/officeart/2005/8/layout/vList2"/>
    <dgm:cxn modelId="{9E4176BF-27BB-45B8-9EA6-FECCADDFEFA8}" type="presParOf" srcId="{B88D38F7-E924-4489-AFDD-2C8BE7353A55}" destId="{4C1FC98A-22D8-4B0E-BDFF-D6E76727DEE4}" srcOrd="2" destOrd="0" presId="urn:microsoft.com/office/officeart/2005/8/layout/vList2"/>
    <dgm:cxn modelId="{D94EC670-F3F5-49D8-866E-FBD7E36D817D}" type="presParOf" srcId="{B88D38F7-E924-4489-AFDD-2C8BE7353A55}" destId="{D9B67499-7DAA-480F-9889-F897913663D6}" srcOrd="3" destOrd="0" presId="urn:microsoft.com/office/officeart/2005/8/layout/vList2"/>
  </dgm:cxnLst>
  <dgm:bg/>
  <dgm:whole/>
</dgm:dataModel>
</file>

<file path=ppt/diagrams/data28.xml><?xml version="1.0" encoding="utf-8"?>
<dgm:dataModel xmlns:dgm="http://schemas.openxmlformats.org/drawingml/2006/diagram" xmlns:a="http://schemas.openxmlformats.org/drawingml/2006/main">
  <dgm:ptLst>
    <dgm:pt modelId="{B71DA215-0BCA-48E8-BA68-CCC677C0EC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E"/>
        </a:p>
      </dgm:t>
    </dgm:pt>
    <dgm:pt modelId="{9E08BC1A-CAF8-4F01-A0B7-213853C59C74}">
      <dgm:prSet phldrT="[Texto]" custT="1"/>
      <dgm:spPr>
        <a:noFill/>
        <a:ln w="28575">
          <a:solidFill>
            <a:srgbClr val="92D050"/>
          </a:solidFill>
          <a:prstDash val="solid"/>
        </a:ln>
      </dgm:spPr>
      <dgm:t>
        <a:bodyPr/>
        <a:lstStyle/>
        <a:p>
          <a:r>
            <a:rPr lang="es-PE" sz="2000" b="1" dirty="0" smtClean="0">
              <a:solidFill>
                <a:schemeClr val="bg2">
                  <a:lumMod val="50000"/>
                </a:schemeClr>
              </a:solidFill>
            </a:rPr>
            <a:t>TIPO BÁSICO</a:t>
          </a:r>
          <a:endParaRPr lang="es-PE" sz="2000" b="1" dirty="0">
            <a:solidFill>
              <a:schemeClr val="bg2">
                <a:lumMod val="50000"/>
              </a:schemeClr>
            </a:solidFill>
          </a:endParaRPr>
        </a:p>
      </dgm:t>
    </dgm:pt>
    <dgm:pt modelId="{FE1F6788-E81C-4D5A-9947-DDD091CDAE11}" type="parTrans" cxnId="{851D2EB2-D16B-477F-ACEE-0842F9E1490B}">
      <dgm:prSet/>
      <dgm:spPr/>
      <dgm:t>
        <a:bodyPr/>
        <a:lstStyle/>
        <a:p>
          <a:endParaRPr lang="es-PE"/>
        </a:p>
      </dgm:t>
    </dgm:pt>
    <dgm:pt modelId="{A7288B61-87C0-4439-BA31-3F80023CE75D}" type="sibTrans" cxnId="{851D2EB2-D16B-477F-ACEE-0842F9E1490B}">
      <dgm:prSet/>
      <dgm:spPr/>
      <dgm:t>
        <a:bodyPr/>
        <a:lstStyle/>
        <a:p>
          <a:endParaRPr lang="es-PE"/>
        </a:p>
      </dgm:t>
    </dgm:pt>
    <dgm:pt modelId="{615A8A61-B638-4D2A-8E11-50A2E390DF27}">
      <dgm:prSet phldrT="[Texto]" custT="1"/>
      <dgm:spPr>
        <a:noFill/>
        <a:ln w="28575">
          <a:solidFill>
            <a:srgbClr val="92D050">
              <a:alpha val="90000"/>
            </a:srgbClr>
          </a:solidFill>
          <a:prstDash val="solid"/>
        </a:ln>
      </dgm:spPr>
      <dgm:t>
        <a:bodyPr/>
        <a:lstStyle/>
        <a:p>
          <a:pPr algn="just"/>
          <a:r>
            <a:rPr lang="es-PE" sz="1600" dirty="0" smtClean="0">
              <a:solidFill>
                <a:schemeClr val="bg2">
                  <a:lumMod val="50000"/>
                </a:schemeClr>
              </a:solidFill>
            </a:rPr>
            <a:t>No menor de 1 ni mayor  4 años de pena privativa de libertad</a:t>
          </a:r>
          <a:endParaRPr lang="es-PE" sz="1600" dirty="0">
            <a:solidFill>
              <a:schemeClr val="bg2">
                <a:lumMod val="50000"/>
              </a:schemeClr>
            </a:solidFill>
          </a:endParaRPr>
        </a:p>
      </dgm:t>
    </dgm:pt>
    <dgm:pt modelId="{E51AB8F8-1C14-4A39-84C0-D586DDE56F5C}" type="parTrans" cxnId="{7F374293-0160-4DBB-8CD1-EFD4E3F249B5}">
      <dgm:prSet/>
      <dgm:spPr/>
      <dgm:t>
        <a:bodyPr/>
        <a:lstStyle/>
        <a:p>
          <a:endParaRPr lang="es-PE"/>
        </a:p>
      </dgm:t>
    </dgm:pt>
    <dgm:pt modelId="{F48DCC30-A6FF-4372-A029-ABF7BF825120}" type="sibTrans" cxnId="{7F374293-0160-4DBB-8CD1-EFD4E3F249B5}">
      <dgm:prSet/>
      <dgm:spPr/>
      <dgm:t>
        <a:bodyPr/>
        <a:lstStyle/>
        <a:p>
          <a:endParaRPr lang="es-PE"/>
        </a:p>
      </dgm:t>
    </dgm:pt>
    <dgm:pt modelId="{60174002-8991-489B-8369-042434B8E397}">
      <dgm:prSet phldrT="[Texto]" custT="1"/>
      <dgm:spPr>
        <a:noFill/>
        <a:ln w="28575">
          <a:solidFill>
            <a:srgbClr val="92D050"/>
          </a:solidFill>
          <a:prstDash val="solid"/>
        </a:ln>
      </dgm:spPr>
      <dgm:t>
        <a:bodyPr/>
        <a:lstStyle/>
        <a:p>
          <a:r>
            <a:rPr lang="es-PE" sz="2000" b="1" dirty="0" smtClean="0">
              <a:solidFill>
                <a:schemeClr val="bg2">
                  <a:lumMod val="50000"/>
                </a:schemeClr>
              </a:solidFill>
            </a:rPr>
            <a:t>TIPO CALIFICADO</a:t>
          </a:r>
          <a:endParaRPr lang="es-PE" sz="2000" b="1" dirty="0">
            <a:solidFill>
              <a:schemeClr val="bg2">
                <a:lumMod val="50000"/>
              </a:schemeClr>
            </a:solidFill>
          </a:endParaRPr>
        </a:p>
      </dgm:t>
    </dgm:pt>
    <dgm:pt modelId="{049135A5-CAF6-435A-8B96-97AF133B6741}" type="parTrans" cxnId="{A2D739B1-43B2-4B74-9828-6582C5907650}">
      <dgm:prSet/>
      <dgm:spPr/>
      <dgm:t>
        <a:bodyPr/>
        <a:lstStyle/>
        <a:p>
          <a:endParaRPr lang="es-PE"/>
        </a:p>
      </dgm:t>
    </dgm:pt>
    <dgm:pt modelId="{B5AA50C0-B8DF-4CAC-87EB-2ABD2B2B32F5}" type="sibTrans" cxnId="{A2D739B1-43B2-4B74-9828-6582C5907650}">
      <dgm:prSet/>
      <dgm:spPr/>
      <dgm:t>
        <a:bodyPr/>
        <a:lstStyle/>
        <a:p>
          <a:endParaRPr lang="es-PE"/>
        </a:p>
      </dgm:t>
    </dgm:pt>
    <dgm:pt modelId="{D907FC8D-3FCF-4F44-B332-B0F07B727452}">
      <dgm:prSet phldrT="[Texto]" custT="1"/>
      <dgm:spPr>
        <a:noFill/>
        <a:ln w="28575">
          <a:solidFill>
            <a:srgbClr val="92D050">
              <a:alpha val="90000"/>
            </a:srgbClr>
          </a:solidFill>
        </a:ln>
      </dgm:spPr>
      <dgm:t>
        <a:bodyPr/>
        <a:lstStyle/>
        <a:p>
          <a:pPr algn="just"/>
          <a:r>
            <a:rPr lang="es-PE" sz="1600" dirty="0" smtClean="0">
              <a:solidFill>
                <a:schemeClr val="bg2">
                  <a:lumMod val="50000"/>
                </a:schemeClr>
              </a:solidFill>
            </a:rPr>
            <a:t>No menor de 4 ni mayor de 8 años de pena privativa de libertad en caso de muerte y no menor de 3 años ni mayor de 6 en caso de lesión grave</a:t>
          </a:r>
          <a:endParaRPr lang="es-PE" sz="1600" dirty="0">
            <a:solidFill>
              <a:schemeClr val="bg2">
                <a:lumMod val="50000"/>
              </a:schemeClr>
            </a:solidFill>
          </a:endParaRPr>
        </a:p>
      </dgm:t>
    </dgm:pt>
    <dgm:pt modelId="{CAE20E21-CA5E-48BC-8F3A-C0DBA255AEAF}" type="parTrans" cxnId="{170B20DE-C11F-449E-970B-13EF856B5ED8}">
      <dgm:prSet/>
      <dgm:spPr/>
      <dgm:t>
        <a:bodyPr/>
        <a:lstStyle/>
        <a:p>
          <a:endParaRPr lang="es-PE"/>
        </a:p>
      </dgm:t>
    </dgm:pt>
    <dgm:pt modelId="{D48B16FC-8339-447B-BEA5-5A7A7D6D872E}" type="sibTrans" cxnId="{170B20DE-C11F-449E-970B-13EF856B5ED8}">
      <dgm:prSet/>
      <dgm:spPr/>
      <dgm:t>
        <a:bodyPr/>
        <a:lstStyle/>
        <a:p>
          <a:endParaRPr lang="es-PE"/>
        </a:p>
      </dgm:t>
    </dgm:pt>
    <dgm:pt modelId="{B88D38F7-E924-4489-AFDD-2C8BE7353A55}" type="pres">
      <dgm:prSet presAssocID="{B71DA215-0BCA-48E8-BA68-CCC677C0EC64}" presName="linear" presStyleCnt="0">
        <dgm:presLayoutVars>
          <dgm:animLvl val="lvl"/>
          <dgm:resizeHandles val="exact"/>
        </dgm:presLayoutVars>
      </dgm:prSet>
      <dgm:spPr/>
      <dgm:t>
        <a:bodyPr/>
        <a:lstStyle/>
        <a:p>
          <a:endParaRPr lang="es-PE"/>
        </a:p>
      </dgm:t>
    </dgm:pt>
    <dgm:pt modelId="{64A05DAA-A2AF-46AA-ACB1-54000E9268CB}" type="pres">
      <dgm:prSet presAssocID="{9E08BC1A-CAF8-4F01-A0B7-213853C59C74}" presName="parentText" presStyleLbl="node1" presStyleIdx="0" presStyleCnt="2" custScaleY="80348">
        <dgm:presLayoutVars>
          <dgm:chMax val="0"/>
          <dgm:bulletEnabled val="1"/>
        </dgm:presLayoutVars>
      </dgm:prSet>
      <dgm:spPr/>
      <dgm:t>
        <a:bodyPr/>
        <a:lstStyle/>
        <a:p>
          <a:endParaRPr lang="es-PE"/>
        </a:p>
      </dgm:t>
    </dgm:pt>
    <dgm:pt modelId="{65BE4631-8580-434C-9DD0-FC37C7E13FDE}" type="pres">
      <dgm:prSet presAssocID="{9E08BC1A-CAF8-4F01-A0B7-213853C59C74}" presName="childText" presStyleLbl="revTx" presStyleIdx="0" presStyleCnt="2">
        <dgm:presLayoutVars>
          <dgm:bulletEnabled val="1"/>
        </dgm:presLayoutVars>
      </dgm:prSet>
      <dgm:spPr/>
      <dgm:t>
        <a:bodyPr/>
        <a:lstStyle/>
        <a:p>
          <a:endParaRPr lang="es-PE"/>
        </a:p>
      </dgm:t>
    </dgm:pt>
    <dgm:pt modelId="{4C1FC98A-22D8-4B0E-BDFF-D6E76727DEE4}" type="pres">
      <dgm:prSet presAssocID="{60174002-8991-489B-8369-042434B8E397}" presName="parentText" presStyleLbl="node1" presStyleIdx="1" presStyleCnt="2">
        <dgm:presLayoutVars>
          <dgm:chMax val="0"/>
          <dgm:bulletEnabled val="1"/>
        </dgm:presLayoutVars>
      </dgm:prSet>
      <dgm:spPr/>
      <dgm:t>
        <a:bodyPr/>
        <a:lstStyle/>
        <a:p>
          <a:endParaRPr lang="es-PE"/>
        </a:p>
      </dgm:t>
    </dgm:pt>
    <dgm:pt modelId="{D9B67499-7DAA-480F-9889-F897913663D6}" type="pres">
      <dgm:prSet presAssocID="{60174002-8991-489B-8369-042434B8E397}" presName="childText" presStyleLbl="revTx" presStyleIdx="1" presStyleCnt="2">
        <dgm:presLayoutVars>
          <dgm:bulletEnabled val="1"/>
        </dgm:presLayoutVars>
      </dgm:prSet>
      <dgm:spPr/>
      <dgm:t>
        <a:bodyPr/>
        <a:lstStyle/>
        <a:p>
          <a:endParaRPr lang="es-PE"/>
        </a:p>
      </dgm:t>
    </dgm:pt>
  </dgm:ptLst>
  <dgm:cxnLst>
    <dgm:cxn modelId="{3BDD1E95-F47B-4C35-AD6F-67C54A989F7E}" type="presOf" srcId="{D907FC8D-3FCF-4F44-B332-B0F07B727452}" destId="{D9B67499-7DAA-480F-9889-F897913663D6}" srcOrd="0" destOrd="0" presId="urn:microsoft.com/office/officeart/2005/8/layout/vList2"/>
    <dgm:cxn modelId="{170B20DE-C11F-449E-970B-13EF856B5ED8}" srcId="{60174002-8991-489B-8369-042434B8E397}" destId="{D907FC8D-3FCF-4F44-B332-B0F07B727452}" srcOrd="0" destOrd="0" parTransId="{CAE20E21-CA5E-48BC-8F3A-C0DBA255AEAF}" sibTransId="{D48B16FC-8339-447B-BEA5-5A7A7D6D872E}"/>
    <dgm:cxn modelId="{851D2EB2-D16B-477F-ACEE-0842F9E1490B}" srcId="{B71DA215-0BCA-48E8-BA68-CCC677C0EC64}" destId="{9E08BC1A-CAF8-4F01-A0B7-213853C59C74}" srcOrd="0" destOrd="0" parTransId="{FE1F6788-E81C-4D5A-9947-DDD091CDAE11}" sibTransId="{A7288B61-87C0-4439-BA31-3F80023CE75D}"/>
    <dgm:cxn modelId="{A2D739B1-43B2-4B74-9828-6582C5907650}" srcId="{B71DA215-0BCA-48E8-BA68-CCC677C0EC64}" destId="{60174002-8991-489B-8369-042434B8E397}" srcOrd="1" destOrd="0" parTransId="{049135A5-CAF6-435A-8B96-97AF133B6741}" sibTransId="{B5AA50C0-B8DF-4CAC-87EB-2ABD2B2B32F5}"/>
    <dgm:cxn modelId="{CBD41049-938A-4AE5-BD64-0FF0F443E14C}" type="presOf" srcId="{9E08BC1A-CAF8-4F01-A0B7-213853C59C74}" destId="{64A05DAA-A2AF-46AA-ACB1-54000E9268CB}" srcOrd="0" destOrd="0" presId="urn:microsoft.com/office/officeart/2005/8/layout/vList2"/>
    <dgm:cxn modelId="{2545EE75-90B8-4705-A997-89050A9A7BBD}" type="presOf" srcId="{615A8A61-B638-4D2A-8E11-50A2E390DF27}" destId="{65BE4631-8580-434C-9DD0-FC37C7E13FDE}" srcOrd="0" destOrd="0" presId="urn:microsoft.com/office/officeart/2005/8/layout/vList2"/>
    <dgm:cxn modelId="{7F374293-0160-4DBB-8CD1-EFD4E3F249B5}" srcId="{9E08BC1A-CAF8-4F01-A0B7-213853C59C74}" destId="{615A8A61-B638-4D2A-8E11-50A2E390DF27}" srcOrd="0" destOrd="0" parTransId="{E51AB8F8-1C14-4A39-84C0-D586DDE56F5C}" sibTransId="{F48DCC30-A6FF-4372-A029-ABF7BF825120}"/>
    <dgm:cxn modelId="{4F99C7BF-C179-45E7-93BB-54C63979A574}" type="presOf" srcId="{60174002-8991-489B-8369-042434B8E397}" destId="{4C1FC98A-22D8-4B0E-BDFF-D6E76727DEE4}" srcOrd="0" destOrd="0" presId="urn:microsoft.com/office/officeart/2005/8/layout/vList2"/>
    <dgm:cxn modelId="{17F1BC76-87F0-4821-A7A5-FA994F83753A}" type="presOf" srcId="{B71DA215-0BCA-48E8-BA68-CCC677C0EC64}" destId="{B88D38F7-E924-4489-AFDD-2C8BE7353A55}" srcOrd="0" destOrd="0" presId="urn:microsoft.com/office/officeart/2005/8/layout/vList2"/>
    <dgm:cxn modelId="{E5D5DCC3-8359-4281-9AFA-C0D2B91EA4C7}" type="presParOf" srcId="{B88D38F7-E924-4489-AFDD-2C8BE7353A55}" destId="{64A05DAA-A2AF-46AA-ACB1-54000E9268CB}" srcOrd="0" destOrd="0" presId="urn:microsoft.com/office/officeart/2005/8/layout/vList2"/>
    <dgm:cxn modelId="{49DC686C-B4CB-4EE4-A008-75ECF476EE53}" type="presParOf" srcId="{B88D38F7-E924-4489-AFDD-2C8BE7353A55}" destId="{65BE4631-8580-434C-9DD0-FC37C7E13FDE}" srcOrd="1" destOrd="0" presId="urn:microsoft.com/office/officeart/2005/8/layout/vList2"/>
    <dgm:cxn modelId="{FB1451D2-3411-41C2-A4F8-5F9B848AB5B5}" type="presParOf" srcId="{B88D38F7-E924-4489-AFDD-2C8BE7353A55}" destId="{4C1FC98A-22D8-4B0E-BDFF-D6E76727DEE4}" srcOrd="2" destOrd="0" presId="urn:microsoft.com/office/officeart/2005/8/layout/vList2"/>
    <dgm:cxn modelId="{4A76FE95-2D35-4A23-BC8F-EB5EF8FF6E94}" type="presParOf" srcId="{B88D38F7-E924-4489-AFDD-2C8BE7353A55}" destId="{D9B67499-7DAA-480F-9889-F897913663D6}" srcOrd="3" destOrd="0" presId="urn:microsoft.com/office/officeart/2005/8/layout/vList2"/>
  </dgm:cxnLst>
  <dgm:bg/>
  <dgm:whole/>
</dgm:dataModel>
</file>

<file path=ppt/diagrams/data29.xml><?xml version="1.0" encoding="utf-8"?>
<dgm:dataModel xmlns:dgm="http://schemas.openxmlformats.org/drawingml/2006/diagram" xmlns:a="http://schemas.openxmlformats.org/drawingml/2006/main">
  <dgm:ptLst>
    <dgm:pt modelId="{76CE3EB1-1689-40E3-BBC4-565A8CF78B09}" type="doc">
      <dgm:prSet loTypeId="urn:microsoft.com/office/officeart/2005/8/layout/process1" loCatId="process" qsTypeId="urn:microsoft.com/office/officeart/2005/8/quickstyle/simple1" qsCatId="simple" csTypeId="urn:microsoft.com/office/officeart/2005/8/colors/accent1_2" csCatId="accent1" phldr="1"/>
      <dgm:spPr/>
    </dgm:pt>
    <dgm:pt modelId="{FF261277-AAA9-44B8-B5F2-96BF4059FED3}">
      <dgm:prSet phldrT="[Texto]" custT="1"/>
      <dgm:spPr>
        <a:noFill/>
        <a:ln w="28575">
          <a:solidFill>
            <a:srgbClr val="92D050"/>
          </a:solidFill>
          <a:prstDash val="solid"/>
        </a:ln>
      </dgm:spPr>
      <dgm:t>
        <a:bodyPr/>
        <a:lstStyle/>
        <a:p>
          <a:r>
            <a:rPr lang="es-ES" sz="2000" b="1" dirty="0" smtClean="0">
              <a:solidFill>
                <a:schemeClr val="bg2">
                  <a:lumMod val="50000"/>
                </a:schemeClr>
              </a:solidFill>
            </a:rPr>
            <a:t>EXIMENCIA DE RESPONSABILIDAD PENAL</a:t>
          </a:r>
          <a:endParaRPr lang="es-PE" sz="2000" dirty="0">
            <a:solidFill>
              <a:schemeClr val="bg2">
                <a:lumMod val="50000"/>
              </a:schemeClr>
            </a:solidFill>
          </a:endParaRPr>
        </a:p>
      </dgm:t>
    </dgm:pt>
    <dgm:pt modelId="{487D3129-5EAE-4F5E-954D-0F454C3B5052}" type="parTrans" cxnId="{42E5C255-EDA5-4679-861F-7633B2649A67}">
      <dgm:prSet/>
      <dgm:spPr/>
      <dgm:t>
        <a:bodyPr/>
        <a:lstStyle/>
        <a:p>
          <a:endParaRPr lang="es-PE"/>
        </a:p>
      </dgm:t>
    </dgm:pt>
    <dgm:pt modelId="{A9A1ED98-FE7E-4681-B71C-3C553DB44726}" type="sibTrans" cxnId="{42E5C255-EDA5-4679-861F-7633B2649A67}">
      <dgm:prSet/>
      <dgm:spPr>
        <a:solidFill>
          <a:srgbClr val="92D050"/>
        </a:solidFill>
        <a:ln w="19050">
          <a:solidFill>
            <a:schemeClr val="bg2">
              <a:lumMod val="50000"/>
            </a:schemeClr>
          </a:solidFill>
        </a:ln>
      </dgm:spPr>
      <dgm:t>
        <a:bodyPr/>
        <a:lstStyle/>
        <a:p>
          <a:endParaRPr lang="es-PE"/>
        </a:p>
      </dgm:t>
    </dgm:pt>
    <dgm:pt modelId="{33863E8F-32C6-45FB-AB5A-2BB812CA09CA}">
      <dgm:prSet phldrT="[Texto]" custT="1"/>
      <dgm:spPr>
        <a:solidFill>
          <a:schemeClr val="bg2">
            <a:lumMod val="20000"/>
            <a:lumOff val="80000"/>
          </a:schemeClr>
        </a:solidFill>
        <a:ln w="28575">
          <a:solidFill>
            <a:srgbClr val="92D050"/>
          </a:solidFill>
          <a:prstDash val="solid"/>
        </a:ln>
      </dgm:spPr>
      <dgm:t>
        <a:bodyPr/>
        <a:lstStyle/>
        <a:p>
          <a:r>
            <a:rPr lang="es-ES" sz="1800" dirty="0" smtClean="0">
              <a:solidFill>
                <a:schemeClr val="bg2">
                  <a:lumMod val="50000"/>
                </a:schemeClr>
              </a:solidFill>
            </a:rPr>
            <a:t>El trabajador sufre la muerte o lesiones graves, como consecuencia de su propia inobservancia de las normas de seguridad y salud en el trabajo.</a:t>
          </a:r>
          <a:endParaRPr lang="es-PE" sz="1800" dirty="0">
            <a:solidFill>
              <a:schemeClr val="bg2">
                <a:lumMod val="50000"/>
              </a:schemeClr>
            </a:solidFill>
          </a:endParaRPr>
        </a:p>
      </dgm:t>
    </dgm:pt>
    <dgm:pt modelId="{9210795E-301E-47E8-A1CF-E6DEA8ED1060}" type="parTrans" cxnId="{48795CF5-2920-44AD-8DFC-5B7AE1100B39}">
      <dgm:prSet/>
      <dgm:spPr/>
      <dgm:t>
        <a:bodyPr/>
        <a:lstStyle/>
        <a:p>
          <a:endParaRPr lang="es-PE"/>
        </a:p>
      </dgm:t>
    </dgm:pt>
    <dgm:pt modelId="{F45CE120-77C9-4AA2-AF40-4C82B165FCE7}" type="sibTrans" cxnId="{48795CF5-2920-44AD-8DFC-5B7AE1100B39}">
      <dgm:prSet/>
      <dgm:spPr/>
      <dgm:t>
        <a:bodyPr/>
        <a:lstStyle/>
        <a:p>
          <a:endParaRPr lang="es-PE"/>
        </a:p>
      </dgm:t>
    </dgm:pt>
    <dgm:pt modelId="{9AA5A417-C70E-46D7-ADEC-E97DD57CC891}" type="pres">
      <dgm:prSet presAssocID="{76CE3EB1-1689-40E3-BBC4-565A8CF78B09}" presName="Name0" presStyleCnt="0">
        <dgm:presLayoutVars>
          <dgm:dir/>
          <dgm:resizeHandles val="exact"/>
        </dgm:presLayoutVars>
      </dgm:prSet>
      <dgm:spPr/>
    </dgm:pt>
    <dgm:pt modelId="{7762354A-35F9-4A4B-B1FB-9DF7F5B530EA}" type="pres">
      <dgm:prSet presAssocID="{FF261277-AAA9-44B8-B5F2-96BF4059FED3}" presName="node" presStyleLbl="node1" presStyleIdx="0" presStyleCnt="2">
        <dgm:presLayoutVars>
          <dgm:bulletEnabled val="1"/>
        </dgm:presLayoutVars>
      </dgm:prSet>
      <dgm:spPr/>
      <dgm:t>
        <a:bodyPr/>
        <a:lstStyle/>
        <a:p>
          <a:endParaRPr lang="es-PE"/>
        </a:p>
      </dgm:t>
    </dgm:pt>
    <dgm:pt modelId="{34F9EFCA-4083-4E75-9F48-AFC1188D26B2}" type="pres">
      <dgm:prSet presAssocID="{A9A1ED98-FE7E-4681-B71C-3C553DB44726}" presName="sibTrans" presStyleLbl="sibTrans2D1" presStyleIdx="0" presStyleCnt="1" custLinFactNeighborX="-6076" custLinFactNeighborY="6230"/>
      <dgm:spPr/>
      <dgm:t>
        <a:bodyPr/>
        <a:lstStyle/>
        <a:p>
          <a:endParaRPr lang="es-PE"/>
        </a:p>
      </dgm:t>
    </dgm:pt>
    <dgm:pt modelId="{71B73A58-11CD-49E8-B92C-47384166398F}" type="pres">
      <dgm:prSet presAssocID="{A9A1ED98-FE7E-4681-B71C-3C553DB44726}" presName="connectorText" presStyleLbl="sibTrans2D1" presStyleIdx="0" presStyleCnt="1"/>
      <dgm:spPr/>
      <dgm:t>
        <a:bodyPr/>
        <a:lstStyle/>
        <a:p>
          <a:endParaRPr lang="es-PE"/>
        </a:p>
      </dgm:t>
    </dgm:pt>
    <dgm:pt modelId="{F2C94CFB-B7C6-462F-A417-232144569970}" type="pres">
      <dgm:prSet presAssocID="{33863E8F-32C6-45FB-AB5A-2BB812CA09CA}" presName="node" presStyleLbl="node1" presStyleIdx="1" presStyleCnt="2" custScaleX="114060" custLinFactNeighborX="-22946" custLinFactNeighborY="5511">
        <dgm:presLayoutVars>
          <dgm:bulletEnabled val="1"/>
        </dgm:presLayoutVars>
      </dgm:prSet>
      <dgm:spPr/>
      <dgm:t>
        <a:bodyPr/>
        <a:lstStyle/>
        <a:p>
          <a:endParaRPr lang="es-PE"/>
        </a:p>
      </dgm:t>
    </dgm:pt>
  </dgm:ptLst>
  <dgm:cxnLst>
    <dgm:cxn modelId="{8A343A19-3DFF-4C96-81E4-A5A8E76CF8B8}" type="presOf" srcId="{A9A1ED98-FE7E-4681-B71C-3C553DB44726}" destId="{71B73A58-11CD-49E8-B92C-47384166398F}" srcOrd="1" destOrd="0" presId="urn:microsoft.com/office/officeart/2005/8/layout/process1"/>
    <dgm:cxn modelId="{9304A12D-3E2D-432D-BE48-AF7F32B17E9D}" type="presOf" srcId="{33863E8F-32C6-45FB-AB5A-2BB812CA09CA}" destId="{F2C94CFB-B7C6-462F-A417-232144569970}" srcOrd="0" destOrd="0" presId="urn:microsoft.com/office/officeart/2005/8/layout/process1"/>
    <dgm:cxn modelId="{42E5C255-EDA5-4679-861F-7633B2649A67}" srcId="{76CE3EB1-1689-40E3-BBC4-565A8CF78B09}" destId="{FF261277-AAA9-44B8-B5F2-96BF4059FED3}" srcOrd="0" destOrd="0" parTransId="{487D3129-5EAE-4F5E-954D-0F454C3B5052}" sibTransId="{A9A1ED98-FE7E-4681-B71C-3C553DB44726}"/>
    <dgm:cxn modelId="{4D44E05D-87E5-4CD9-A5AE-7E47BDA71BF7}" type="presOf" srcId="{FF261277-AAA9-44B8-B5F2-96BF4059FED3}" destId="{7762354A-35F9-4A4B-B1FB-9DF7F5B530EA}" srcOrd="0" destOrd="0" presId="urn:microsoft.com/office/officeart/2005/8/layout/process1"/>
    <dgm:cxn modelId="{20B27B00-F793-449C-B2AC-DD5C6F8ED8FF}" type="presOf" srcId="{76CE3EB1-1689-40E3-BBC4-565A8CF78B09}" destId="{9AA5A417-C70E-46D7-ADEC-E97DD57CC891}" srcOrd="0" destOrd="0" presId="urn:microsoft.com/office/officeart/2005/8/layout/process1"/>
    <dgm:cxn modelId="{5C6D2823-7890-41D5-B290-5A1E30FC5586}" type="presOf" srcId="{A9A1ED98-FE7E-4681-B71C-3C553DB44726}" destId="{34F9EFCA-4083-4E75-9F48-AFC1188D26B2}" srcOrd="0" destOrd="0" presId="urn:microsoft.com/office/officeart/2005/8/layout/process1"/>
    <dgm:cxn modelId="{48795CF5-2920-44AD-8DFC-5B7AE1100B39}" srcId="{76CE3EB1-1689-40E3-BBC4-565A8CF78B09}" destId="{33863E8F-32C6-45FB-AB5A-2BB812CA09CA}" srcOrd="1" destOrd="0" parTransId="{9210795E-301E-47E8-A1CF-E6DEA8ED1060}" sibTransId="{F45CE120-77C9-4AA2-AF40-4C82B165FCE7}"/>
    <dgm:cxn modelId="{3A994793-BB72-424E-AA1D-78BD375662A8}" type="presParOf" srcId="{9AA5A417-C70E-46D7-ADEC-E97DD57CC891}" destId="{7762354A-35F9-4A4B-B1FB-9DF7F5B530EA}" srcOrd="0" destOrd="0" presId="urn:microsoft.com/office/officeart/2005/8/layout/process1"/>
    <dgm:cxn modelId="{7E87F46E-0C27-4E77-ADD2-BE12DEB25892}" type="presParOf" srcId="{9AA5A417-C70E-46D7-ADEC-E97DD57CC891}" destId="{34F9EFCA-4083-4E75-9F48-AFC1188D26B2}" srcOrd="1" destOrd="0" presId="urn:microsoft.com/office/officeart/2005/8/layout/process1"/>
    <dgm:cxn modelId="{5F814BDC-1AE8-4291-B528-A8F86555E3BF}" type="presParOf" srcId="{34F9EFCA-4083-4E75-9F48-AFC1188D26B2}" destId="{71B73A58-11CD-49E8-B92C-47384166398F}" srcOrd="0" destOrd="0" presId="urn:microsoft.com/office/officeart/2005/8/layout/process1"/>
    <dgm:cxn modelId="{58B7C7F7-8706-4CD9-A2FB-85CCF3548DAF}" type="presParOf" srcId="{9AA5A417-C70E-46D7-ADEC-E97DD57CC891}" destId="{F2C94CFB-B7C6-462F-A417-232144569970}" srcOrd="2" destOrd="0" presId="urn:microsoft.com/office/officeart/2005/8/layout/process1"/>
  </dgm:cxnLst>
  <dgm:bg/>
  <dgm:whole/>
</dgm:dataModel>
</file>

<file path=ppt/diagrams/data3.xml><?xml version="1.0" encoding="utf-8"?>
<dgm:dataModel xmlns:dgm="http://schemas.openxmlformats.org/drawingml/2006/diagram" xmlns:a="http://schemas.openxmlformats.org/drawingml/2006/main">
  <dgm:ptLst>
    <dgm:pt modelId="{CB0469B6-A1A1-497F-B74D-8714A1478FA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1039B49F-1036-48DD-B0DC-6AD86F754F45}">
      <dgm:prSet phldrT="[Texto]" custT="1"/>
      <dgm:spPr>
        <a:noFill/>
        <a:ln w="28575">
          <a:solidFill>
            <a:srgbClr val="92D050"/>
          </a:solidFill>
          <a:prstDash val="solid"/>
        </a:ln>
      </dgm:spPr>
      <dgm:t>
        <a:bodyPr/>
        <a:lstStyle/>
        <a:p>
          <a:r>
            <a:rPr lang="es-PE" sz="1800" b="1" dirty="0" smtClean="0">
              <a:solidFill>
                <a:schemeClr val="bg2">
                  <a:lumMod val="25000"/>
                </a:schemeClr>
              </a:solidFill>
              <a:latin typeface="+mj-lt"/>
            </a:rPr>
            <a:t>DERECHO PENAL DEL TRABAJO</a:t>
          </a:r>
          <a:endParaRPr lang="es-PE" sz="1800" dirty="0"/>
        </a:p>
      </dgm:t>
    </dgm:pt>
    <dgm:pt modelId="{B588D27A-D06C-4BF8-B11E-5CD50EC648D7}" type="parTrans" cxnId="{11AE1076-6CF7-4428-960F-E7407E58819A}">
      <dgm:prSet/>
      <dgm:spPr/>
      <dgm:t>
        <a:bodyPr/>
        <a:lstStyle/>
        <a:p>
          <a:endParaRPr lang="es-PE"/>
        </a:p>
      </dgm:t>
    </dgm:pt>
    <dgm:pt modelId="{62B2AEFF-95F5-4105-B11F-7DE5694017FE}" type="sibTrans" cxnId="{11AE1076-6CF7-4428-960F-E7407E58819A}">
      <dgm:prSet/>
      <dgm:spPr/>
      <dgm:t>
        <a:bodyPr/>
        <a:lstStyle/>
        <a:p>
          <a:endParaRPr lang="es-PE"/>
        </a:p>
      </dgm:t>
    </dgm:pt>
    <dgm:pt modelId="{F0F28D9C-D983-4E8B-993C-24C8166F5D72}">
      <dgm:prSet phldrT="[Texto]" custT="1"/>
      <dgm:spPr>
        <a:noFill/>
        <a:ln w="28575">
          <a:solidFill>
            <a:srgbClr val="92D050"/>
          </a:solidFill>
          <a:prstDash val="solid"/>
        </a:ln>
      </dgm:spPr>
      <dgm:t>
        <a:bodyPr/>
        <a:lstStyle/>
        <a:p>
          <a:r>
            <a:rPr lang="es-PE" sz="1800" b="0" dirty="0" smtClean="0">
              <a:solidFill>
                <a:schemeClr val="bg2">
                  <a:lumMod val="25000"/>
                </a:schemeClr>
              </a:solidFill>
              <a:latin typeface="+mj-lt"/>
            </a:rPr>
            <a:t>Bienes jurídicos tutelados</a:t>
          </a:r>
          <a:endParaRPr lang="es-PE" sz="1800" b="0" dirty="0"/>
        </a:p>
      </dgm:t>
    </dgm:pt>
    <dgm:pt modelId="{D431DE43-7625-43DD-B7FB-2997D812046A}" type="parTrans" cxnId="{B3845391-5E61-4ADB-AE1B-7405F02A01D6}">
      <dgm:prSet/>
      <dgm:spPr>
        <a:ln w="28575">
          <a:solidFill>
            <a:srgbClr val="92D050"/>
          </a:solidFill>
          <a:prstDash val="solid"/>
        </a:ln>
      </dgm:spPr>
      <dgm:t>
        <a:bodyPr/>
        <a:lstStyle/>
        <a:p>
          <a:endParaRPr lang="es-PE"/>
        </a:p>
      </dgm:t>
    </dgm:pt>
    <dgm:pt modelId="{F0858764-5889-4984-BE56-ED41AD1EF601}" type="sibTrans" cxnId="{B3845391-5E61-4ADB-AE1B-7405F02A01D6}">
      <dgm:prSet/>
      <dgm:spPr/>
      <dgm:t>
        <a:bodyPr/>
        <a:lstStyle/>
        <a:p>
          <a:endParaRPr lang="es-PE"/>
        </a:p>
      </dgm:t>
    </dgm:pt>
    <dgm:pt modelId="{B7053E59-960A-48C2-B996-30912E926A28}">
      <dgm:prSet phldrT="[Texto]" custT="1"/>
      <dgm:spPr>
        <a:noFill/>
        <a:ln w="28575">
          <a:solidFill>
            <a:srgbClr val="92D050"/>
          </a:solidFill>
          <a:prstDash val="solid"/>
        </a:ln>
      </dgm:spPr>
      <dgm:t>
        <a:bodyPr/>
        <a:lstStyle/>
        <a:p>
          <a:r>
            <a:rPr lang="es-PE" sz="1600" b="0" dirty="0" smtClean="0">
              <a:solidFill>
                <a:schemeClr val="bg2">
                  <a:lumMod val="25000"/>
                </a:schemeClr>
              </a:solidFill>
              <a:latin typeface="+mj-lt"/>
            </a:rPr>
            <a:t>Los derechos que ostentan los trabajadores, tanto sus relaciones jurídicas de trabajo sean:</a:t>
          </a:r>
          <a:endParaRPr lang="es-PE" sz="1600" b="0" dirty="0"/>
        </a:p>
      </dgm:t>
    </dgm:pt>
    <dgm:pt modelId="{0061974E-8994-41D0-868B-4F05633479AF}" type="parTrans" cxnId="{6832FC51-251A-416A-88DF-02DE0B2A5FDB}">
      <dgm:prSet/>
      <dgm:spPr>
        <a:ln w="28575">
          <a:solidFill>
            <a:srgbClr val="92D050"/>
          </a:solidFill>
          <a:prstDash val="solid"/>
        </a:ln>
      </dgm:spPr>
      <dgm:t>
        <a:bodyPr/>
        <a:lstStyle/>
        <a:p>
          <a:endParaRPr lang="es-PE"/>
        </a:p>
      </dgm:t>
    </dgm:pt>
    <dgm:pt modelId="{017F7538-40A5-430D-9227-4F14103E42CA}" type="sibTrans" cxnId="{6832FC51-251A-416A-88DF-02DE0B2A5FDB}">
      <dgm:prSet/>
      <dgm:spPr/>
      <dgm:t>
        <a:bodyPr/>
        <a:lstStyle/>
        <a:p>
          <a:endParaRPr lang="es-PE"/>
        </a:p>
      </dgm:t>
    </dgm:pt>
    <dgm:pt modelId="{5EF13B0A-4323-46E2-8A02-E2777A27B33A}">
      <dgm:prSet phldrT="[Texto]" custT="1"/>
      <dgm:spPr>
        <a:noFill/>
        <a:ln w="28575">
          <a:solidFill>
            <a:srgbClr val="92D050"/>
          </a:solidFill>
          <a:prstDash val="solid"/>
        </a:ln>
      </dgm:spPr>
      <dgm:t>
        <a:bodyPr/>
        <a:lstStyle/>
        <a:p>
          <a:r>
            <a:rPr lang="es-PE" sz="1600" b="0" dirty="0" smtClean="0">
              <a:solidFill>
                <a:schemeClr val="bg2">
                  <a:lumMod val="25000"/>
                </a:schemeClr>
              </a:solidFill>
              <a:latin typeface="+mj-lt"/>
            </a:rPr>
            <a:t>Individuales </a:t>
          </a:r>
          <a:endParaRPr lang="es-PE" sz="1600" b="0" dirty="0"/>
        </a:p>
      </dgm:t>
    </dgm:pt>
    <dgm:pt modelId="{A088B91E-330B-4C32-9BFE-24A187A46939}" type="parTrans" cxnId="{A855FBA4-CD55-4C86-B66C-652435909D3E}">
      <dgm:prSet/>
      <dgm:spPr>
        <a:ln w="28575">
          <a:solidFill>
            <a:srgbClr val="92D050"/>
          </a:solidFill>
          <a:prstDash val="solid"/>
        </a:ln>
      </dgm:spPr>
      <dgm:t>
        <a:bodyPr/>
        <a:lstStyle/>
        <a:p>
          <a:endParaRPr lang="es-PE"/>
        </a:p>
      </dgm:t>
    </dgm:pt>
    <dgm:pt modelId="{0760DE16-35FC-4F35-B8DF-C2F91C4E2782}" type="sibTrans" cxnId="{A855FBA4-CD55-4C86-B66C-652435909D3E}">
      <dgm:prSet/>
      <dgm:spPr/>
      <dgm:t>
        <a:bodyPr/>
        <a:lstStyle/>
        <a:p>
          <a:endParaRPr lang="es-PE"/>
        </a:p>
      </dgm:t>
    </dgm:pt>
    <dgm:pt modelId="{BAB9641F-2DF9-4008-9A94-ACC798C5F25C}">
      <dgm:prSet phldrT="[Texto]" custT="1"/>
      <dgm:spPr>
        <a:noFill/>
        <a:ln w="28575">
          <a:solidFill>
            <a:srgbClr val="92D050"/>
          </a:solidFill>
          <a:prstDash val="solid"/>
        </a:ln>
      </dgm:spPr>
      <dgm:t>
        <a:bodyPr/>
        <a:lstStyle/>
        <a:p>
          <a:r>
            <a:rPr lang="es-PE" sz="1600" b="0" dirty="0" smtClean="0">
              <a:solidFill>
                <a:schemeClr val="bg2">
                  <a:lumMod val="25000"/>
                </a:schemeClr>
              </a:solidFill>
            </a:rPr>
            <a:t>Colectivas</a:t>
          </a:r>
          <a:r>
            <a:rPr lang="es-PE" sz="1600" b="0" dirty="0" smtClean="0">
              <a:solidFill>
                <a:schemeClr val="bg2">
                  <a:lumMod val="25000"/>
                </a:schemeClr>
              </a:solidFill>
              <a:latin typeface="Tahoma" pitchFamily="34" charset="0"/>
            </a:rPr>
            <a:t> </a:t>
          </a:r>
          <a:endParaRPr lang="es-PE" sz="1600" b="0" dirty="0"/>
        </a:p>
      </dgm:t>
    </dgm:pt>
    <dgm:pt modelId="{EAB5CD67-508C-44E4-84D5-2D22DA0A2B1D}" type="parTrans" cxnId="{C2B3C36A-23BE-4E86-8292-19E0877FE71A}">
      <dgm:prSet/>
      <dgm:spPr>
        <a:ln w="28575">
          <a:solidFill>
            <a:srgbClr val="92D050"/>
          </a:solidFill>
          <a:prstDash val="solid"/>
        </a:ln>
      </dgm:spPr>
      <dgm:t>
        <a:bodyPr/>
        <a:lstStyle/>
        <a:p>
          <a:endParaRPr lang="es-PE"/>
        </a:p>
      </dgm:t>
    </dgm:pt>
    <dgm:pt modelId="{72C9BBF7-42DC-4760-A654-B70F835ED1AE}" type="sibTrans" cxnId="{C2B3C36A-23BE-4E86-8292-19E0877FE71A}">
      <dgm:prSet/>
      <dgm:spPr/>
      <dgm:t>
        <a:bodyPr/>
        <a:lstStyle/>
        <a:p>
          <a:endParaRPr lang="es-PE"/>
        </a:p>
      </dgm:t>
    </dgm:pt>
    <dgm:pt modelId="{31510808-D3E8-46A4-9077-889D9242EC35}" type="pres">
      <dgm:prSet presAssocID="{CB0469B6-A1A1-497F-B74D-8714A1478FAB}" presName="diagram" presStyleCnt="0">
        <dgm:presLayoutVars>
          <dgm:chPref val="1"/>
          <dgm:dir/>
          <dgm:animOne val="branch"/>
          <dgm:animLvl val="lvl"/>
          <dgm:resizeHandles val="exact"/>
        </dgm:presLayoutVars>
      </dgm:prSet>
      <dgm:spPr/>
      <dgm:t>
        <a:bodyPr/>
        <a:lstStyle/>
        <a:p>
          <a:endParaRPr lang="es-PE"/>
        </a:p>
      </dgm:t>
    </dgm:pt>
    <dgm:pt modelId="{58988723-8943-4D54-82C8-E50710B715FF}" type="pres">
      <dgm:prSet presAssocID="{1039B49F-1036-48DD-B0DC-6AD86F754F45}" presName="root1" presStyleCnt="0"/>
      <dgm:spPr/>
    </dgm:pt>
    <dgm:pt modelId="{53642C0F-EEB2-4CBA-B566-FD49F0C2E395}" type="pres">
      <dgm:prSet presAssocID="{1039B49F-1036-48DD-B0DC-6AD86F754F45}" presName="LevelOneTextNode" presStyleLbl="node0" presStyleIdx="0" presStyleCnt="1" custScaleY="167681">
        <dgm:presLayoutVars>
          <dgm:chPref val="3"/>
        </dgm:presLayoutVars>
      </dgm:prSet>
      <dgm:spPr/>
      <dgm:t>
        <a:bodyPr/>
        <a:lstStyle/>
        <a:p>
          <a:endParaRPr lang="es-PE"/>
        </a:p>
      </dgm:t>
    </dgm:pt>
    <dgm:pt modelId="{2B50F2CF-F2E8-4667-90AB-087A1373EF2A}" type="pres">
      <dgm:prSet presAssocID="{1039B49F-1036-48DD-B0DC-6AD86F754F45}" presName="level2hierChild" presStyleCnt="0"/>
      <dgm:spPr/>
    </dgm:pt>
    <dgm:pt modelId="{37778D6D-F7DA-4006-B610-49D6B9783A63}" type="pres">
      <dgm:prSet presAssocID="{D431DE43-7625-43DD-B7FB-2997D812046A}" presName="conn2-1" presStyleLbl="parChTrans1D2" presStyleIdx="0" presStyleCnt="1"/>
      <dgm:spPr/>
      <dgm:t>
        <a:bodyPr/>
        <a:lstStyle/>
        <a:p>
          <a:endParaRPr lang="es-PE"/>
        </a:p>
      </dgm:t>
    </dgm:pt>
    <dgm:pt modelId="{F3BD0ED8-5768-434A-A24F-73DCEA1B093F}" type="pres">
      <dgm:prSet presAssocID="{D431DE43-7625-43DD-B7FB-2997D812046A}" presName="connTx" presStyleLbl="parChTrans1D2" presStyleIdx="0" presStyleCnt="1"/>
      <dgm:spPr/>
      <dgm:t>
        <a:bodyPr/>
        <a:lstStyle/>
        <a:p>
          <a:endParaRPr lang="es-PE"/>
        </a:p>
      </dgm:t>
    </dgm:pt>
    <dgm:pt modelId="{02CFF77E-5C96-47B6-8E14-08058FC6D855}" type="pres">
      <dgm:prSet presAssocID="{F0F28D9C-D983-4E8B-993C-24C8166F5D72}" presName="root2" presStyleCnt="0"/>
      <dgm:spPr/>
    </dgm:pt>
    <dgm:pt modelId="{D139DE14-88B7-4DED-936C-CB0AD965C43A}" type="pres">
      <dgm:prSet presAssocID="{F0F28D9C-D983-4E8B-993C-24C8166F5D72}" presName="LevelTwoTextNode" presStyleLbl="node2" presStyleIdx="0" presStyleCnt="1" custScaleY="185331">
        <dgm:presLayoutVars>
          <dgm:chPref val="3"/>
        </dgm:presLayoutVars>
      </dgm:prSet>
      <dgm:spPr/>
      <dgm:t>
        <a:bodyPr/>
        <a:lstStyle/>
        <a:p>
          <a:endParaRPr lang="es-PE"/>
        </a:p>
      </dgm:t>
    </dgm:pt>
    <dgm:pt modelId="{ADECCB5B-CAFC-4A0B-8EFA-4F560638AB35}" type="pres">
      <dgm:prSet presAssocID="{F0F28D9C-D983-4E8B-993C-24C8166F5D72}" presName="level3hierChild" presStyleCnt="0"/>
      <dgm:spPr/>
    </dgm:pt>
    <dgm:pt modelId="{7712398A-7928-4D1C-986B-729198AE212A}" type="pres">
      <dgm:prSet presAssocID="{0061974E-8994-41D0-868B-4F05633479AF}" presName="conn2-1" presStyleLbl="parChTrans1D3" presStyleIdx="0" presStyleCnt="1"/>
      <dgm:spPr/>
      <dgm:t>
        <a:bodyPr/>
        <a:lstStyle/>
        <a:p>
          <a:endParaRPr lang="es-PE"/>
        </a:p>
      </dgm:t>
    </dgm:pt>
    <dgm:pt modelId="{76AABF88-DB5C-4FE0-87AB-CCDBB346571E}" type="pres">
      <dgm:prSet presAssocID="{0061974E-8994-41D0-868B-4F05633479AF}" presName="connTx" presStyleLbl="parChTrans1D3" presStyleIdx="0" presStyleCnt="1"/>
      <dgm:spPr/>
      <dgm:t>
        <a:bodyPr/>
        <a:lstStyle/>
        <a:p>
          <a:endParaRPr lang="es-PE"/>
        </a:p>
      </dgm:t>
    </dgm:pt>
    <dgm:pt modelId="{819AB42C-9615-4762-8DD9-FF3F4C8ECA4C}" type="pres">
      <dgm:prSet presAssocID="{B7053E59-960A-48C2-B996-30912E926A28}" presName="root2" presStyleCnt="0"/>
      <dgm:spPr/>
    </dgm:pt>
    <dgm:pt modelId="{1A13DFEE-E551-48D0-9750-DBB9382B6A0D}" type="pres">
      <dgm:prSet presAssocID="{B7053E59-960A-48C2-B996-30912E926A28}" presName="LevelTwoTextNode" presStyleLbl="node3" presStyleIdx="0" presStyleCnt="1" custScaleY="185331">
        <dgm:presLayoutVars>
          <dgm:chPref val="3"/>
        </dgm:presLayoutVars>
      </dgm:prSet>
      <dgm:spPr/>
      <dgm:t>
        <a:bodyPr/>
        <a:lstStyle/>
        <a:p>
          <a:endParaRPr lang="es-PE"/>
        </a:p>
      </dgm:t>
    </dgm:pt>
    <dgm:pt modelId="{F1B3FDAD-E310-4B7B-B525-EB3602AD1B7A}" type="pres">
      <dgm:prSet presAssocID="{B7053E59-960A-48C2-B996-30912E926A28}" presName="level3hierChild" presStyleCnt="0"/>
      <dgm:spPr/>
    </dgm:pt>
    <dgm:pt modelId="{D216238E-AA63-4D57-B713-23A74B79FCD0}" type="pres">
      <dgm:prSet presAssocID="{A088B91E-330B-4C32-9BFE-24A187A46939}" presName="conn2-1" presStyleLbl="parChTrans1D4" presStyleIdx="0" presStyleCnt="2"/>
      <dgm:spPr/>
      <dgm:t>
        <a:bodyPr/>
        <a:lstStyle/>
        <a:p>
          <a:endParaRPr lang="es-PE"/>
        </a:p>
      </dgm:t>
    </dgm:pt>
    <dgm:pt modelId="{A5A568C0-BDD3-487E-BA6F-471DC9882EDC}" type="pres">
      <dgm:prSet presAssocID="{A088B91E-330B-4C32-9BFE-24A187A46939}" presName="connTx" presStyleLbl="parChTrans1D4" presStyleIdx="0" presStyleCnt="2"/>
      <dgm:spPr/>
      <dgm:t>
        <a:bodyPr/>
        <a:lstStyle/>
        <a:p>
          <a:endParaRPr lang="es-PE"/>
        </a:p>
      </dgm:t>
    </dgm:pt>
    <dgm:pt modelId="{D617C641-9FD7-4B84-AA4A-4BD2067C1110}" type="pres">
      <dgm:prSet presAssocID="{5EF13B0A-4323-46E2-8A02-E2777A27B33A}" presName="root2" presStyleCnt="0"/>
      <dgm:spPr/>
    </dgm:pt>
    <dgm:pt modelId="{154D6BC3-330B-4997-9229-7F0C67318320}" type="pres">
      <dgm:prSet presAssocID="{5EF13B0A-4323-46E2-8A02-E2777A27B33A}" presName="LevelTwoTextNode" presStyleLbl="node4" presStyleIdx="0" presStyleCnt="2" custLinFactNeighborX="3428" custLinFactNeighborY="-73595">
        <dgm:presLayoutVars>
          <dgm:chPref val="3"/>
        </dgm:presLayoutVars>
      </dgm:prSet>
      <dgm:spPr/>
      <dgm:t>
        <a:bodyPr/>
        <a:lstStyle/>
        <a:p>
          <a:endParaRPr lang="es-PE"/>
        </a:p>
      </dgm:t>
    </dgm:pt>
    <dgm:pt modelId="{704FF66C-A5E6-443D-8F3B-92736EDEE8DA}" type="pres">
      <dgm:prSet presAssocID="{5EF13B0A-4323-46E2-8A02-E2777A27B33A}" presName="level3hierChild" presStyleCnt="0"/>
      <dgm:spPr/>
    </dgm:pt>
    <dgm:pt modelId="{42E9DC28-DA52-4611-BC0A-AFD3EC7F98F2}" type="pres">
      <dgm:prSet presAssocID="{EAB5CD67-508C-44E4-84D5-2D22DA0A2B1D}" presName="conn2-1" presStyleLbl="parChTrans1D4" presStyleIdx="1" presStyleCnt="2"/>
      <dgm:spPr/>
      <dgm:t>
        <a:bodyPr/>
        <a:lstStyle/>
        <a:p>
          <a:endParaRPr lang="es-PE"/>
        </a:p>
      </dgm:t>
    </dgm:pt>
    <dgm:pt modelId="{D0C249E5-D0C4-4CAE-BD3A-04A3393038A5}" type="pres">
      <dgm:prSet presAssocID="{EAB5CD67-508C-44E4-84D5-2D22DA0A2B1D}" presName="connTx" presStyleLbl="parChTrans1D4" presStyleIdx="1" presStyleCnt="2"/>
      <dgm:spPr/>
      <dgm:t>
        <a:bodyPr/>
        <a:lstStyle/>
        <a:p>
          <a:endParaRPr lang="es-PE"/>
        </a:p>
      </dgm:t>
    </dgm:pt>
    <dgm:pt modelId="{F80DC42B-969E-4066-B190-5346261FC66E}" type="pres">
      <dgm:prSet presAssocID="{BAB9641F-2DF9-4008-9A94-ACC798C5F25C}" presName="root2" presStyleCnt="0"/>
      <dgm:spPr/>
    </dgm:pt>
    <dgm:pt modelId="{266F3184-9458-4674-ACF3-4CC2D39F621D}" type="pres">
      <dgm:prSet presAssocID="{BAB9641F-2DF9-4008-9A94-ACC798C5F25C}" presName="LevelTwoTextNode" presStyleLbl="node4" presStyleIdx="1" presStyleCnt="2" custLinFactNeighborX="3428" custLinFactNeighborY="76422">
        <dgm:presLayoutVars>
          <dgm:chPref val="3"/>
        </dgm:presLayoutVars>
      </dgm:prSet>
      <dgm:spPr/>
      <dgm:t>
        <a:bodyPr/>
        <a:lstStyle/>
        <a:p>
          <a:endParaRPr lang="es-PE"/>
        </a:p>
      </dgm:t>
    </dgm:pt>
    <dgm:pt modelId="{326C3554-5A86-4868-8487-70DE70ACD836}" type="pres">
      <dgm:prSet presAssocID="{BAB9641F-2DF9-4008-9A94-ACC798C5F25C}" presName="level3hierChild" presStyleCnt="0"/>
      <dgm:spPr/>
    </dgm:pt>
  </dgm:ptLst>
  <dgm:cxnLst>
    <dgm:cxn modelId="{11AE1076-6CF7-4428-960F-E7407E58819A}" srcId="{CB0469B6-A1A1-497F-B74D-8714A1478FAB}" destId="{1039B49F-1036-48DD-B0DC-6AD86F754F45}" srcOrd="0" destOrd="0" parTransId="{B588D27A-D06C-4BF8-B11E-5CD50EC648D7}" sibTransId="{62B2AEFF-95F5-4105-B11F-7DE5694017FE}"/>
    <dgm:cxn modelId="{A3E4523A-8E5C-49E7-8312-A9CE8246FD58}" type="presOf" srcId="{1039B49F-1036-48DD-B0DC-6AD86F754F45}" destId="{53642C0F-EEB2-4CBA-B566-FD49F0C2E395}" srcOrd="0" destOrd="0" presId="urn:microsoft.com/office/officeart/2005/8/layout/hierarchy2"/>
    <dgm:cxn modelId="{1E2C8A93-0D88-4C0F-AE83-5C794D260EDF}" type="presOf" srcId="{CB0469B6-A1A1-497F-B74D-8714A1478FAB}" destId="{31510808-D3E8-46A4-9077-889D9242EC35}" srcOrd="0" destOrd="0" presId="urn:microsoft.com/office/officeart/2005/8/layout/hierarchy2"/>
    <dgm:cxn modelId="{97D7C21C-AECA-4EAB-8D71-44C28463ACB5}" type="presOf" srcId="{0061974E-8994-41D0-868B-4F05633479AF}" destId="{76AABF88-DB5C-4FE0-87AB-CCDBB346571E}" srcOrd="1" destOrd="0" presId="urn:microsoft.com/office/officeart/2005/8/layout/hierarchy2"/>
    <dgm:cxn modelId="{6832FC51-251A-416A-88DF-02DE0B2A5FDB}" srcId="{F0F28D9C-D983-4E8B-993C-24C8166F5D72}" destId="{B7053E59-960A-48C2-B996-30912E926A28}" srcOrd="0" destOrd="0" parTransId="{0061974E-8994-41D0-868B-4F05633479AF}" sibTransId="{017F7538-40A5-430D-9227-4F14103E42CA}"/>
    <dgm:cxn modelId="{D495475A-3074-43FE-A9E5-3F4C9C3429B5}" type="presOf" srcId="{5EF13B0A-4323-46E2-8A02-E2777A27B33A}" destId="{154D6BC3-330B-4997-9229-7F0C67318320}" srcOrd="0" destOrd="0" presId="urn:microsoft.com/office/officeart/2005/8/layout/hierarchy2"/>
    <dgm:cxn modelId="{C2B3C36A-23BE-4E86-8292-19E0877FE71A}" srcId="{B7053E59-960A-48C2-B996-30912E926A28}" destId="{BAB9641F-2DF9-4008-9A94-ACC798C5F25C}" srcOrd="1" destOrd="0" parTransId="{EAB5CD67-508C-44E4-84D5-2D22DA0A2B1D}" sibTransId="{72C9BBF7-42DC-4760-A654-B70F835ED1AE}"/>
    <dgm:cxn modelId="{D0A48C6C-F8E4-4099-A685-A30CF598E498}" type="presOf" srcId="{F0F28D9C-D983-4E8B-993C-24C8166F5D72}" destId="{D139DE14-88B7-4DED-936C-CB0AD965C43A}" srcOrd="0" destOrd="0" presId="urn:microsoft.com/office/officeart/2005/8/layout/hierarchy2"/>
    <dgm:cxn modelId="{C43026EA-49F0-4BA7-971E-51AFB1A355CF}" type="presOf" srcId="{A088B91E-330B-4C32-9BFE-24A187A46939}" destId="{A5A568C0-BDD3-487E-BA6F-471DC9882EDC}" srcOrd="1" destOrd="0" presId="urn:microsoft.com/office/officeart/2005/8/layout/hierarchy2"/>
    <dgm:cxn modelId="{E2B2920F-639E-43AA-AC49-225866FEF2C8}" type="presOf" srcId="{EAB5CD67-508C-44E4-84D5-2D22DA0A2B1D}" destId="{D0C249E5-D0C4-4CAE-BD3A-04A3393038A5}" srcOrd="1" destOrd="0" presId="urn:microsoft.com/office/officeart/2005/8/layout/hierarchy2"/>
    <dgm:cxn modelId="{992CCF51-7428-4338-8089-46D0D2C6316F}" type="presOf" srcId="{BAB9641F-2DF9-4008-9A94-ACC798C5F25C}" destId="{266F3184-9458-4674-ACF3-4CC2D39F621D}" srcOrd="0" destOrd="0" presId="urn:microsoft.com/office/officeart/2005/8/layout/hierarchy2"/>
    <dgm:cxn modelId="{91AA3A18-D2F5-4B94-BC27-86B71EB31EEF}" type="presOf" srcId="{EAB5CD67-508C-44E4-84D5-2D22DA0A2B1D}" destId="{42E9DC28-DA52-4611-BC0A-AFD3EC7F98F2}" srcOrd="0" destOrd="0" presId="urn:microsoft.com/office/officeart/2005/8/layout/hierarchy2"/>
    <dgm:cxn modelId="{D466794E-7AEF-4B2E-8212-6B73094E038C}" type="presOf" srcId="{D431DE43-7625-43DD-B7FB-2997D812046A}" destId="{37778D6D-F7DA-4006-B610-49D6B9783A63}" srcOrd="0" destOrd="0" presId="urn:microsoft.com/office/officeart/2005/8/layout/hierarchy2"/>
    <dgm:cxn modelId="{B3845391-5E61-4ADB-AE1B-7405F02A01D6}" srcId="{1039B49F-1036-48DD-B0DC-6AD86F754F45}" destId="{F0F28D9C-D983-4E8B-993C-24C8166F5D72}" srcOrd="0" destOrd="0" parTransId="{D431DE43-7625-43DD-B7FB-2997D812046A}" sibTransId="{F0858764-5889-4984-BE56-ED41AD1EF601}"/>
    <dgm:cxn modelId="{1400F35B-6200-4F80-93B8-9F62BDEB245B}" type="presOf" srcId="{A088B91E-330B-4C32-9BFE-24A187A46939}" destId="{D216238E-AA63-4D57-B713-23A74B79FCD0}" srcOrd="0" destOrd="0" presId="urn:microsoft.com/office/officeart/2005/8/layout/hierarchy2"/>
    <dgm:cxn modelId="{A855FBA4-CD55-4C86-B66C-652435909D3E}" srcId="{B7053E59-960A-48C2-B996-30912E926A28}" destId="{5EF13B0A-4323-46E2-8A02-E2777A27B33A}" srcOrd="0" destOrd="0" parTransId="{A088B91E-330B-4C32-9BFE-24A187A46939}" sibTransId="{0760DE16-35FC-4F35-B8DF-C2F91C4E2782}"/>
    <dgm:cxn modelId="{C02A5CEB-E71A-40B3-86E3-A454E6B81728}" type="presOf" srcId="{B7053E59-960A-48C2-B996-30912E926A28}" destId="{1A13DFEE-E551-48D0-9750-DBB9382B6A0D}" srcOrd="0" destOrd="0" presId="urn:microsoft.com/office/officeart/2005/8/layout/hierarchy2"/>
    <dgm:cxn modelId="{6BEDBCA7-F9A1-4C3C-96A9-64DFD330F12C}" type="presOf" srcId="{D431DE43-7625-43DD-B7FB-2997D812046A}" destId="{F3BD0ED8-5768-434A-A24F-73DCEA1B093F}" srcOrd="1" destOrd="0" presId="urn:microsoft.com/office/officeart/2005/8/layout/hierarchy2"/>
    <dgm:cxn modelId="{60709EEC-98C0-4FC6-B16B-D0EC38FD12BA}" type="presOf" srcId="{0061974E-8994-41D0-868B-4F05633479AF}" destId="{7712398A-7928-4D1C-986B-729198AE212A}" srcOrd="0" destOrd="0" presId="urn:microsoft.com/office/officeart/2005/8/layout/hierarchy2"/>
    <dgm:cxn modelId="{081CF973-BD55-4D6D-BD57-90A84803D5CA}" type="presParOf" srcId="{31510808-D3E8-46A4-9077-889D9242EC35}" destId="{58988723-8943-4D54-82C8-E50710B715FF}" srcOrd="0" destOrd="0" presId="urn:microsoft.com/office/officeart/2005/8/layout/hierarchy2"/>
    <dgm:cxn modelId="{7479626A-9DFB-40EF-B376-EDFAB3188CA9}" type="presParOf" srcId="{58988723-8943-4D54-82C8-E50710B715FF}" destId="{53642C0F-EEB2-4CBA-B566-FD49F0C2E395}" srcOrd="0" destOrd="0" presId="urn:microsoft.com/office/officeart/2005/8/layout/hierarchy2"/>
    <dgm:cxn modelId="{6D5A79F0-15BC-4A6E-94A2-3FF6300B51C4}" type="presParOf" srcId="{58988723-8943-4D54-82C8-E50710B715FF}" destId="{2B50F2CF-F2E8-4667-90AB-087A1373EF2A}" srcOrd="1" destOrd="0" presId="urn:microsoft.com/office/officeart/2005/8/layout/hierarchy2"/>
    <dgm:cxn modelId="{50CA22C7-C5EF-45A5-A664-BEE8A9825E5A}" type="presParOf" srcId="{2B50F2CF-F2E8-4667-90AB-087A1373EF2A}" destId="{37778D6D-F7DA-4006-B610-49D6B9783A63}" srcOrd="0" destOrd="0" presId="urn:microsoft.com/office/officeart/2005/8/layout/hierarchy2"/>
    <dgm:cxn modelId="{616FA93E-A9CA-405F-8147-B128715F76A4}" type="presParOf" srcId="{37778D6D-F7DA-4006-B610-49D6B9783A63}" destId="{F3BD0ED8-5768-434A-A24F-73DCEA1B093F}" srcOrd="0" destOrd="0" presId="urn:microsoft.com/office/officeart/2005/8/layout/hierarchy2"/>
    <dgm:cxn modelId="{34F4729D-5482-4826-81C0-E8DDFE12E53B}" type="presParOf" srcId="{2B50F2CF-F2E8-4667-90AB-087A1373EF2A}" destId="{02CFF77E-5C96-47B6-8E14-08058FC6D855}" srcOrd="1" destOrd="0" presId="urn:microsoft.com/office/officeart/2005/8/layout/hierarchy2"/>
    <dgm:cxn modelId="{931CA571-5DE5-4919-A6CE-31E60B022A29}" type="presParOf" srcId="{02CFF77E-5C96-47B6-8E14-08058FC6D855}" destId="{D139DE14-88B7-4DED-936C-CB0AD965C43A}" srcOrd="0" destOrd="0" presId="urn:microsoft.com/office/officeart/2005/8/layout/hierarchy2"/>
    <dgm:cxn modelId="{32EBDA36-8798-40B4-BCDD-3BD3202D5EE8}" type="presParOf" srcId="{02CFF77E-5C96-47B6-8E14-08058FC6D855}" destId="{ADECCB5B-CAFC-4A0B-8EFA-4F560638AB35}" srcOrd="1" destOrd="0" presId="urn:microsoft.com/office/officeart/2005/8/layout/hierarchy2"/>
    <dgm:cxn modelId="{2E1D1E25-029E-4160-BFCD-9790A751D08C}" type="presParOf" srcId="{ADECCB5B-CAFC-4A0B-8EFA-4F560638AB35}" destId="{7712398A-7928-4D1C-986B-729198AE212A}" srcOrd="0" destOrd="0" presId="urn:microsoft.com/office/officeart/2005/8/layout/hierarchy2"/>
    <dgm:cxn modelId="{762798C5-D6CB-466B-B5FC-D71E836945CD}" type="presParOf" srcId="{7712398A-7928-4D1C-986B-729198AE212A}" destId="{76AABF88-DB5C-4FE0-87AB-CCDBB346571E}" srcOrd="0" destOrd="0" presId="urn:microsoft.com/office/officeart/2005/8/layout/hierarchy2"/>
    <dgm:cxn modelId="{AE04F68B-A72F-459D-8843-95A76BA36162}" type="presParOf" srcId="{ADECCB5B-CAFC-4A0B-8EFA-4F560638AB35}" destId="{819AB42C-9615-4762-8DD9-FF3F4C8ECA4C}" srcOrd="1" destOrd="0" presId="urn:microsoft.com/office/officeart/2005/8/layout/hierarchy2"/>
    <dgm:cxn modelId="{239EFFA1-9ECF-4E72-B601-F216CB71C681}" type="presParOf" srcId="{819AB42C-9615-4762-8DD9-FF3F4C8ECA4C}" destId="{1A13DFEE-E551-48D0-9750-DBB9382B6A0D}" srcOrd="0" destOrd="0" presId="urn:microsoft.com/office/officeart/2005/8/layout/hierarchy2"/>
    <dgm:cxn modelId="{D7CF5768-B96E-4BA5-80C5-D7FE31D74AB1}" type="presParOf" srcId="{819AB42C-9615-4762-8DD9-FF3F4C8ECA4C}" destId="{F1B3FDAD-E310-4B7B-B525-EB3602AD1B7A}" srcOrd="1" destOrd="0" presId="urn:microsoft.com/office/officeart/2005/8/layout/hierarchy2"/>
    <dgm:cxn modelId="{D9743C28-71C8-47C0-A27E-E24B5C1E16F5}" type="presParOf" srcId="{F1B3FDAD-E310-4B7B-B525-EB3602AD1B7A}" destId="{D216238E-AA63-4D57-B713-23A74B79FCD0}" srcOrd="0" destOrd="0" presId="urn:microsoft.com/office/officeart/2005/8/layout/hierarchy2"/>
    <dgm:cxn modelId="{C04C93DB-3FD9-43A5-9214-B0C6E0140447}" type="presParOf" srcId="{D216238E-AA63-4D57-B713-23A74B79FCD0}" destId="{A5A568C0-BDD3-487E-BA6F-471DC9882EDC}" srcOrd="0" destOrd="0" presId="urn:microsoft.com/office/officeart/2005/8/layout/hierarchy2"/>
    <dgm:cxn modelId="{62A6A94C-E325-4CDF-9EB0-47441409699F}" type="presParOf" srcId="{F1B3FDAD-E310-4B7B-B525-EB3602AD1B7A}" destId="{D617C641-9FD7-4B84-AA4A-4BD2067C1110}" srcOrd="1" destOrd="0" presId="urn:microsoft.com/office/officeart/2005/8/layout/hierarchy2"/>
    <dgm:cxn modelId="{E694391C-C566-4B48-8E2B-C69DB5DB1C0D}" type="presParOf" srcId="{D617C641-9FD7-4B84-AA4A-4BD2067C1110}" destId="{154D6BC3-330B-4997-9229-7F0C67318320}" srcOrd="0" destOrd="0" presId="urn:microsoft.com/office/officeart/2005/8/layout/hierarchy2"/>
    <dgm:cxn modelId="{DF05EBAD-1AC5-41FE-95AC-B5F31148F2EF}" type="presParOf" srcId="{D617C641-9FD7-4B84-AA4A-4BD2067C1110}" destId="{704FF66C-A5E6-443D-8F3B-92736EDEE8DA}" srcOrd="1" destOrd="0" presId="urn:microsoft.com/office/officeart/2005/8/layout/hierarchy2"/>
    <dgm:cxn modelId="{F91C666F-3AB7-4C16-8699-B806BBDAEEAE}" type="presParOf" srcId="{F1B3FDAD-E310-4B7B-B525-EB3602AD1B7A}" destId="{42E9DC28-DA52-4611-BC0A-AFD3EC7F98F2}" srcOrd="2" destOrd="0" presId="urn:microsoft.com/office/officeart/2005/8/layout/hierarchy2"/>
    <dgm:cxn modelId="{FB3AC71A-214D-4E3C-9DEF-21ADBE5047A9}" type="presParOf" srcId="{42E9DC28-DA52-4611-BC0A-AFD3EC7F98F2}" destId="{D0C249E5-D0C4-4CAE-BD3A-04A3393038A5}" srcOrd="0" destOrd="0" presId="urn:microsoft.com/office/officeart/2005/8/layout/hierarchy2"/>
    <dgm:cxn modelId="{C9BE008C-0D43-4B54-8182-4D2EA7E3EBAA}" type="presParOf" srcId="{F1B3FDAD-E310-4B7B-B525-EB3602AD1B7A}" destId="{F80DC42B-969E-4066-B190-5346261FC66E}" srcOrd="3" destOrd="0" presId="urn:microsoft.com/office/officeart/2005/8/layout/hierarchy2"/>
    <dgm:cxn modelId="{550665E6-B373-4480-9EB3-16BE9D2A2884}" type="presParOf" srcId="{F80DC42B-969E-4066-B190-5346261FC66E}" destId="{266F3184-9458-4674-ACF3-4CC2D39F621D}" srcOrd="0" destOrd="0" presId="urn:microsoft.com/office/officeart/2005/8/layout/hierarchy2"/>
    <dgm:cxn modelId="{FD366943-73A6-4989-8255-500D8C4BC4DA}" type="presParOf" srcId="{F80DC42B-969E-4066-B190-5346261FC66E}" destId="{326C3554-5A86-4868-8487-70DE70ACD836}" srcOrd="1" destOrd="0" presId="urn:microsoft.com/office/officeart/2005/8/layout/hierarchy2"/>
  </dgm:cxnLst>
  <dgm:bg/>
  <dgm:whole/>
</dgm:dataModel>
</file>

<file path=ppt/diagrams/data30.xml><?xml version="1.0" encoding="utf-8"?>
<dgm:dataModel xmlns:dgm="http://schemas.openxmlformats.org/drawingml/2006/diagram" xmlns:a="http://schemas.openxmlformats.org/drawingml/2006/main">
  <dgm:ptLst>
    <dgm:pt modelId="{1B85F749-6AC5-4A00-9830-BDD3EB8513F9}" type="doc">
      <dgm:prSet loTypeId="urn:microsoft.com/office/officeart/2005/8/layout/orgChart1" loCatId="hierarchy" qsTypeId="urn:microsoft.com/office/officeart/2005/8/quickstyle/simple1" qsCatId="simple" csTypeId="urn:microsoft.com/office/officeart/2005/8/colors/accent3_1" csCatId="accent3" phldr="1"/>
      <dgm:spPr/>
    </dgm:pt>
    <dgm:pt modelId="{DCB47A9C-D337-4F58-B06D-AEDFCF3A9DD3}">
      <dgm:prSet custT="1"/>
      <dgm:spPr>
        <a:noFill/>
        <a:ln w="28575">
          <a:solidFill>
            <a:srgbClr val="92D050"/>
          </a:solidFill>
          <a:prstDash val="solid"/>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800" b="1" i="0" u="none" strike="noStrike" cap="none" normalizeH="0" baseline="0" smtClean="0">
              <a:ln/>
              <a:effectLst/>
              <a:latin typeface="+mj-lt"/>
            </a:rPr>
            <a:t>TIPO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PE" sz="1800" b="1" i="0" u="none" strike="noStrike" cap="none" normalizeH="0" baseline="0" smtClean="0">
              <a:ln/>
              <a:effectLst/>
              <a:latin typeface="+mj-lt"/>
            </a:rPr>
            <a:t>OBJETIVO</a:t>
          </a:r>
          <a:endParaRPr kumimoji="0" lang="es-ES" sz="1800" b="1" i="0" u="none" strike="noStrike" cap="none" normalizeH="0" baseline="0" dirty="0" smtClean="0">
            <a:ln/>
            <a:effectLst/>
            <a:latin typeface="+mj-lt"/>
          </a:endParaRPr>
        </a:p>
      </dgm:t>
    </dgm:pt>
    <dgm:pt modelId="{041BBCE8-FF3A-40F9-BE9B-6E6571D0E679}" type="parTrans" cxnId="{68C6902E-ECFD-4012-943D-D1F624C86CEC}">
      <dgm:prSet/>
      <dgm:spPr/>
      <dgm:t>
        <a:bodyPr/>
        <a:lstStyle/>
        <a:p>
          <a:endParaRPr lang="es-PE"/>
        </a:p>
      </dgm:t>
    </dgm:pt>
    <dgm:pt modelId="{12CC7553-B9D2-47C1-BA76-72574E4D9574}" type="sibTrans" cxnId="{68C6902E-ECFD-4012-943D-D1F624C86CEC}">
      <dgm:prSet/>
      <dgm:spPr/>
      <dgm:t>
        <a:bodyPr/>
        <a:lstStyle/>
        <a:p>
          <a:endParaRPr lang="es-PE"/>
        </a:p>
      </dgm:t>
    </dgm:pt>
    <dgm:pt modelId="{6FF6B68A-C037-4923-8D6F-2050596E075D}">
      <dgm:prSet custT="1"/>
      <dgm:spPr>
        <a:noFill/>
        <a:ln w="28575">
          <a:solidFill>
            <a:srgbClr val="92D050"/>
          </a:solidFill>
          <a:prstDash val="solid"/>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000" b="0" i="0" u="none" strike="noStrike" cap="none" normalizeH="0" baseline="0" smtClean="0">
              <a:ln/>
              <a:effectLst/>
              <a:latin typeface="+mn-lt"/>
            </a:rPr>
            <a:t>Sujeto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PE" sz="2000" b="0" i="0" u="none" strike="noStrike" cap="none" normalizeH="0" baseline="0" smtClean="0">
              <a:ln/>
              <a:effectLst/>
              <a:latin typeface="+mn-lt"/>
            </a:rPr>
            <a:t>activo</a:t>
          </a:r>
          <a:endParaRPr kumimoji="0" lang="es-ES" sz="2000" b="0" i="0" u="none" strike="noStrike" cap="none" normalizeH="0" baseline="0" dirty="0" smtClean="0">
            <a:ln/>
            <a:effectLst/>
            <a:latin typeface="+mn-lt"/>
          </a:endParaRPr>
        </a:p>
      </dgm:t>
    </dgm:pt>
    <dgm:pt modelId="{C535457B-FB17-4834-B058-937B56DF17D8}" type="parTrans" cxnId="{D46BD4E2-6C1E-4B55-A1E0-A1ECC30CE672}">
      <dgm:prSet/>
      <dgm:spPr>
        <a:ln w="28575">
          <a:solidFill>
            <a:srgbClr val="92D050"/>
          </a:solidFill>
          <a:prstDash val="solid"/>
        </a:ln>
      </dgm:spPr>
      <dgm:t>
        <a:bodyPr/>
        <a:lstStyle/>
        <a:p>
          <a:endParaRPr lang="es-PE"/>
        </a:p>
      </dgm:t>
    </dgm:pt>
    <dgm:pt modelId="{19BB973E-67A0-4AC0-BBB6-89EE8E0ED54D}" type="sibTrans" cxnId="{D46BD4E2-6C1E-4B55-A1E0-A1ECC30CE672}">
      <dgm:prSet/>
      <dgm:spPr/>
      <dgm:t>
        <a:bodyPr/>
        <a:lstStyle/>
        <a:p>
          <a:endParaRPr lang="es-PE"/>
        </a:p>
      </dgm:t>
    </dgm:pt>
    <dgm:pt modelId="{B19BEE63-460E-4733-834F-B93A39FFBC46}">
      <dgm:prSet custT="1"/>
      <dgm:spPr>
        <a:noFill/>
        <a:ln w="28575">
          <a:solidFill>
            <a:srgbClr val="92D050"/>
          </a:solidFill>
          <a:prstDash val="solid"/>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000" b="0" i="0" u="none" strike="noStrike" cap="none" normalizeH="0" baseline="0" smtClean="0">
              <a:ln/>
              <a:effectLst/>
              <a:latin typeface="+mn-lt"/>
            </a:rPr>
            <a:t>Sujeto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PE" sz="2000" b="0" i="0" u="none" strike="noStrike" cap="none" normalizeH="0" baseline="0" smtClean="0">
              <a:ln/>
              <a:effectLst/>
              <a:latin typeface="+mn-lt"/>
            </a:rPr>
            <a:t> pasivo</a:t>
          </a:r>
          <a:endParaRPr kumimoji="0" lang="es-ES" sz="2000" b="0" i="0" u="none" strike="noStrike" cap="none" normalizeH="0" baseline="0" dirty="0" smtClean="0">
            <a:ln/>
            <a:effectLst/>
            <a:latin typeface="+mn-lt"/>
          </a:endParaRPr>
        </a:p>
      </dgm:t>
    </dgm:pt>
    <dgm:pt modelId="{DAB05F02-9DB5-4FEC-8580-6B45914BE92A}" type="parTrans" cxnId="{D97F4C14-DF3C-4368-9EA9-699951AF5E81}">
      <dgm:prSet/>
      <dgm:spPr>
        <a:ln w="28575">
          <a:solidFill>
            <a:srgbClr val="92D050"/>
          </a:solidFill>
          <a:prstDash val="solid"/>
        </a:ln>
      </dgm:spPr>
      <dgm:t>
        <a:bodyPr/>
        <a:lstStyle/>
        <a:p>
          <a:endParaRPr lang="es-PE"/>
        </a:p>
      </dgm:t>
    </dgm:pt>
    <dgm:pt modelId="{FDCB4791-17E5-45F2-9BDE-E1CA0A774AE6}" type="sibTrans" cxnId="{D97F4C14-DF3C-4368-9EA9-699951AF5E81}">
      <dgm:prSet/>
      <dgm:spPr/>
      <dgm:t>
        <a:bodyPr/>
        <a:lstStyle/>
        <a:p>
          <a:endParaRPr lang="es-PE"/>
        </a:p>
      </dgm:t>
    </dgm:pt>
    <dgm:pt modelId="{D6C23DB3-577A-4DB9-B2CC-8C3DD8738B76}">
      <dgm:prSet custT="1"/>
      <dgm:spPr>
        <a:noFill/>
        <a:ln w="28575">
          <a:solidFill>
            <a:srgbClr val="92D050"/>
          </a:solidFill>
          <a:prstDash val="solid"/>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2000" b="0" i="0" u="none" strike="noStrike" cap="none" normalizeH="0" baseline="0" smtClean="0">
              <a:ln/>
              <a:effectLst/>
              <a:latin typeface="+mn-lt"/>
            </a:rPr>
            <a:t>Acción</a:t>
          </a:r>
          <a:endParaRPr kumimoji="0" lang="es-ES" sz="2000" b="0" i="0" u="none" strike="noStrike" cap="none" normalizeH="0" baseline="0" dirty="0" smtClean="0">
            <a:ln/>
            <a:effectLst/>
            <a:latin typeface="+mn-lt"/>
          </a:endParaRPr>
        </a:p>
      </dgm:t>
    </dgm:pt>
    <dgm:pt modelId="{C4B9F412-A70F-43DB-B8F5-0CF2A2750B4A}" type="parTrans" cxnId="{DCC553B7-787E-4AD0-88CD-4CA0031750C5}">
      <dgm:prSet/>
      <dgm:spPr>
        <a:ln w="28575">
          <a:solidFill>
            <a:srgbClr val="92D050"/>
          </a:solidFill>
          <a:prstDash val="solid"/>
        </a:ln>
      </dgm:spPr>
      <dgm:t>
        <a:bodyPr/>
        <a:lstStyle/>
        <a:p>
          <a:endParaRPr lang="es-PE"/>
        </a:p>
      </dgm:t>
    </dgm:pt>
    <dgm:pt modelId="{B06043BE-FF35-4006-9F40-747E53812F57}" type="sibTrans" cxnId="{DCC553B7-787E-4AD0-88CD-4CA0031750C5}">
      <dgm:prSet/>
      <dgm:spPr/>
      <dgm:t>
        <a:bodyPr/>
        <a:lstStyle/>
        <a:p>
          <a:endParaRPr lang="es-PE"/>
        </a:p>
      </dgm:t>
    </dgm:pt>
    <dgm:pt modelId="{42D34665-8FAE-4E44-A573-7935A0B64A06}" type="pres">
      <dgm:prSet presAssocID="{1B85F749-6AC5-4A00-9830-BDD3EB8513F9}" presName="hierChild1" presStyleCnt="0">
        <dgm:presLayoutVars>
          <dgm:orgChart val="1"/>
          <dgm:chPref val="1"/>
          <dgm:dir/>
          <dgm:animOne val="branch"/>
          <dgm:animLvl val="lvl"/>
          <dgm:resizeHandles/>
        </dgm:presLayoutVars>
      </dgm:prSet>
      <dgm:spPr/>
    </dgm:pt>
    <dgm:pt modelId="{B16D8068-7266-4799-8BE3-E56F47E3FFE3}" type="pres">
      <dgm:prSet presAssocID="{DCB47A9C-D337-4F58-B06D-AEDFCF3A9DD3}" presName="hierRoot1" presStyleCnt="0">
        <dgm:presLayoutVars>
          <dgm:hierBranch/>
        </dgm:presLayoutVars>
      </dgm:prSet>
      <dgm:spPr/>
    </dgm:pt>
    <dgm:pt modelId="{583A7BFF-0A3A-41C8-89B0-0A7C4A236C9B}" type="pres">
      <dgm:prSet presAssocID="{DCB47A9C-D337-4F58-B06D-AEDFCF3A9DD3}" presName="rootComposite1" presStyleCnt="0"/>
      <dgm:spPr/>
    </dgm:pt>
    <dgm:pt modelId="{D001D6A8-131E-4CD9-A904-8CA9A7B49443}" type="pres">
      <dgm:prSet presAssocID="{DCB47A9C-D337-4F58-B06D-AEDFCF3A9DD3}" presName="rootText1" presStyleLbl="node0" presStyleIdx="0" presStyleCnt="1" custLinFactNeighborX="272" custLinFactNeighborY="-53729">
        <dgm:presLayoutVars>
          <dgm:chPref val="3"/>
        </dgm:presLayoutVars>
      </dgm:prSet>
      <dgm:spPr/>
      <dgm:t>
        <a:bodyPr/>
        <a:lstStyle/>
        <a:p>
          <a:endParaRPr lang="es-PE"/>
        </a:p>
      </dgm:t>
    </dgm:pt>
    <dgm:pt modelId="{22EB8BFB-4B87-4135-A16E-48D9A98A97F5}" type="pres">
      <dgm:prSet presAssocID="{DCB47A9C-D337-4F58-B06D-AEDFCF3A9DD3}" presName="rootConnector1" presStyleLbl="node1" presStyleIdx="0" presStyleCnt="0"/>
      <dgm:spPr/>
      <dgm:t>
        <a:bodyPr/>
        <a:lstStyle/>
        <a:p>
          <a:endParaRPr lang="es-PE"/>
        </a:p>
      </dgm:t>
    </dgm:pt>
    <dgm:pt modelId="{307056EF-29F2-4836-9326-1BB97E40B846}" type="pres">
      <dgm:prSet presAssocID="{DCB47A9C-D337-4F58-B06D-AEDFCF3A9DD3}" presName="hierChild2" presStyleCnt="0"/>
      <dgm:spPr/>
    </dgm:pt>
    <dgm:pt modelId="{10DFFFB2-880D-4EC3-ABE4-D49063066D4F}" type="pres">
      <dgm:prSet presAssocID="{C535457B-FB17-4834-B058-937B56DF17D8}" presName="Name35" presStyleLbl="parChTrans1D2" presStyleIdx="0" presStyleCnt="3"/>
      <dgm:spPr/>
      <dgm:t>
        <a:bodyPr/>
        <a:lstStyle/>
        <a:p>
          <a:endParaRPr lang="es-PE"/>
        </a:p>
      </dgm:t>
    </dgm:pt>
    <dgm:pt modelId="{63B101C8-6CFF-4B3E-8BA1-2C9A90CDC240}" type="pres">
      <dgm:prSet presAssocID="{6FF6B68A-C037-4923-8D6F-2050596E075D}" presName="hierRoot2" presStyleCnt="0">
        <dgm:presLayoutVars>
          <dgm:hierBranch/>
        </dgm:presLayoutVars>
      </dgm:prSet>
      <dgm:spPr/>
    </dgm:pt>
    <dgm:pt modelId="{C307F945-6F81-4DB9-8659-055154C21155}" type="pres">
      <dgm:prSet presAssocID="{6FF6B68A-C037-4923-8D6F-2050596E075D}" presName="rootComposite" presStyleCnt="0"/>
      <dgm:spPr/>
    </dgm:pt>
    <dgm:pt modelId="{3A1CB185-88B3-4279-A2CA-30BFA91BEBAC}" type="pres">
      <dgm:prSet presAssocID="{6FF6B68A-C037-4923-8D6F-2050596E075D}" presName="rootText" presStyleLbl="node2" presStyleIdx="0" presStyleCnt="3">
        <dgm:presLayoutVars>
          <dgm:chPref val="3"/>
        </dgm:presLayoutVars>
      </dgm:prSet>
      <dgm:spPr/>
      <dgm:t>
        <a:bodyPr/>
        <a:lstStyle/>
        <a:p>
          <a:endParaRPr lang="es-PE"/>
        </a:p>
      </dgm:t>
    </dgm:pt>
    <dgm:pt modelId="{F55C6C53-1579-4A77-A8B7-2697AEBC8C96}" type="pres">
      <dgm:prSet presAssocID="{6FF6B68A-C037-4923-8D6F-2050596E075D}" presName="rootConnector" presStyleLbl="node2" presStyleIdx="0" presStyleCnt="3"/>
      <dgm:spPr/>
      <dgm:t>
        <a:bodyPr/>
        <a:lstStyle/>
        <a:p>
          <a:endParaRPr lang="es-PE"/>
        </a:p>
      </dgm:t>
    </dgm:pt>
    <dgm:pt modelId="{25042265-CB47-4A31-B510-36995A86461F}" type="pres">
      <dgm:prSet presAssocID="{6FF6B68A-C037-4923-8D6F-2050596E075D}" presName="hierChild4" presStyleCnt="0"/>
      <dgm:spPr/>
    </dgm:pt>
    <dgm:pt modelId="{74902010-AAB2-408D-8275-A061ACB053FB}" type="pres">
      <dgm:prSet presAssocID="{6FF6B68A-C037-4923-8D6F-2050596E075D}" presName="hierChild5" presStyleCnt="0"/>
      <dgm:spPr/>
    </dgm:pt>
    <dgm:pt modelId="{A9F1602D-AF38-4F99-A840-F6997D2B7C45}" type="pres">
      <dgm:prSet presAssocID="{DAB05F02-9DB5-4FEC-8580-6B45914BE92A}" presName="Name35" presStyleLbl="parChTrans1D2" presStyleIdx="1" presStyleCnt="3"/>
      <dgm:spPr/>
      <dgm:t>
        <a:bodyPr/>
        <a:lstStyle/>
        <a:p>
          <a:endParaRPr lang="es-PE"/>
        </a:p>
      </dgm:t>
    </dgm:pt>
    <dgm:pt modelId="{4BE7697C-C915-42DB-B4A5-C5D7C7ADCF65}" type="pres">
      <dgm:prSet presAssocID="{B19BEE63-460E-4733-834F-B93A39FFBC46}" presName="hierRoot2" presStyleCnt="0">
        <dgm:presLayoutVars>
          <dgm:hierBranch/>
        </dgm:presLayoutVars>
      </dgm:prSet>
      <dgm:spPr/>
    </dgm:pt>
    <dgm:pt modelId="{CBB8FE72-4BEA-498E-ACA1-5E67364C5E73}" type="pres">
      <dgm:prSet presAssocID="{B19BEE63-460E-4733-834F-B93A39FFBC46}" presName="rootComposite" presStyleCnt="0"/>
      <dgm:spPr/>
    </dgm:pt>
    <dgm:pt modelId="{47AEE23A-FC82-4C90-87D6-BA835F0462BF}" type="pres">
      <dgm:prSet presAssocID="{B19BEE63-460E-4733-834F-B93A39FFBC46}" presName="rootText" presStyleLbl="node2" presStyleIdx="1" presStyleCnt="3">
        <dgm:presLayoutVars>
          <dgm:chPref val="3"/>
        </dgm:presLayoutVars>
      </dgm:prSet>
      <dgm:spPr/>
      <dgm:t>
        <a:bodyPr/>
        <a:lstStyle/>
        <a:p>
          <a:endParaRPr lang="es-PE"/>
        </a:p>
      </dgm:t>
    </dgm:pt>
    <dgm:pt modelId="{73E61C81-D042-4CED-9470-0BDD4AA9995D}" type="pres">
      <dgm:prSet presAssocID="{B19BEE63-460E-4733-834F-B93A39FFBC46}" presName="rootConnector" presStyleLbl="node2" presStyleIdx="1" presStyleCnt="3"/>
      <dgm:spPr/>
      <dgm:t>
        <a:bodyPr/>
        <a:lstStyle/>
        <a:p>
          <a:endParaRPr lang="es-PE"/>
        </a:p>
      </dgm:t>
    </dgm:pt>
    <dgm:pt modelId="{9221B23F-3E03-4855-9E1F-9ECA7C46ED1F}" type="pres">
      <dgm:prSet presAssocID="{B19BEE63-460E-4733-834F-B93A39FFBC46}" presName="hierChild4" presStyleCnt="0"/>
      <dgm:spPr/>
    </dgm:pt>
    <dgm:pt modelId="{56BF4724-5A6E-4118-AAD9-D51310244D71}" type="pres">
      <dgm:prSet presAssocID="{B19BEE63-460E-4733-834F-B93A39FFBC46}" presName="hierChild5" presStyleCnt="0"/>
      <dgm:spPr/>
    </dgm:pt>
    <dgm:pt modelId="{32385C69-AE3F-4A9D-B065-E2B33668A095}" type="pres">
      <dgm:prSet presAssocID="{C4B9F412-A70F-43DB-B8F5-0CF2A2750B4A}" presName="Name35" presStyleLbl="parChTrans1D2" presStyleIdx="2" presStyleCnt="3"/>
      <dgm:spPr/>
      <dgm:t>
        <a:bodyPr/>
        <a:lstStyle/>
        <a:p>
          <a:endParaRPr lang="es-PE"/>
        </a:p>
      </dgm:t>
    </dgm:pt>
    <dgm:pt modelId="{E567279D-D73C-4BA0-BC82-194446D8555D}" type="pres">
      <dgm:prSet presAssocID="{D6C23DB3-577A-4DB9-B2CC-8C3DD8738B76}" presName="hierRoot2" presStyleCnt="0">
        <dgm:presLayoutVars>
          <dgm:hierBranch/>
        </dgm:presLayoutVars>
      </dgm:prSet>
      <dgm:spPr/>
    </dgm:pt>
    <dgm:pt modelId="{554B70DC-E7B5-4CF7-A925-7AB44289879D}" type="pres">
      <dgm:prSet presAssocID="{D6C23DB3-577A-4DB9-B2CC-8C3DD8738B76}" presName="rootComposite" presStyleCnt="0"/>
      <dgm:spPr/>
    </dgm:pt>
    <dgm:pt modelId="{00BE9A83-C6A2-4EBF-9A74-1A1E841033AB}" type="pres">
      <dgm:prSet presAssocID="{D6C23DB3-577A-4DB9-B2CC-8C3DD8738B76}" presName="rootText" presStyleLbl="node2" presStyleIdx="2" presStyleCnt="3">
        <dgm:presLayoutVars>
          <dgm:chPref val="3"/>
        </dgm:presLayoutVars>
      </dgm:prSet>
      <dgm:spPr/>
      <dgm:t>
        <a:bodyPr/>
        <a:lstStyle/>
        <a:p>
          <a:endParaRPr lang="es-PE"/>
        </a:p>
      </dgm:t>
    </dgm:pt>
    <dgm:pt modelId="{67909AA0-8941-4CAA-BB0D-EE47B04D457F}" type="pres">
      <dgm:prSet presAssocID="{D6C23DB3-577A-4DB9-B2CC-8C3DD8738B76}" presName="rootConnector" presStyleLbl="node2" presStyleIdx="2" presStyleCnt="3"/>
      <dgm:spPr/>
      <dgm:t>
        <a:bodyPr/>
        <a:lstStyle/>
        <a:p>
          <a:endParaRPr lang="es-PE"/>
        </a:p>
      </dgm:t>
    </dgm:pt>
    <dgm:pt modelId="{33E136B2-3C8D-4844-8C17-D033AA62E7D3}" type="pres">
      <dgm:prSet presAssocID="{D6C23DB3-577A-4DB9-B2CC-8C3DD8738B76}" presName="hierChild4" presStyleCnt="0"/>
      <dgm:spPr/>
    </dgm:pt>
    <dgm:pt modelId="{263475AD-F297-40B8-A38E-147406E0AC9C}" type="pres">
      <dgm:prSet presAssocID="{D6C23DB3-577A-4DB9-B2CC-8C3DD8738B76}" presName="hierChild5" presStyleCnt="0"/>
      <dgm:spPr/>
    </dgm:pt>
    <dgm:pt modelId="{BAA39389-92A7-478E-B5E7-9101FEDAD7CE}" type="pres">
      <dgm:prSet presAssocID="{DCB47A9C-D337-4F58-B06D-AEDFCF3A9DD3}" presName="hierChild3" presStyleCnt="0"/>
      <dgm:spPr/>
    </dgm:pt>
  </dgm:ptLst>
  <dgm:cxnLst>
    <dgm:cxn modelId="{DCC553B7-787E-4AD0-88CD-4CA0031750C5}" srcId="{DCB47A9C-D337-4F58-B06D-AEDFCF3A9DD3}" destId="{D6C23DB3-577A-4DB9-B2CC-8C3DD8738B76}" srcOrd="2" destOrd="0" parTransId="{C4B9F412-A70F-43DB-B8F5-0CF2A2750B4A}" sibTransId="{B06043BE-FF35-4006-9F40-747E53812F57}"/>
    <dgm:cxn modelId="{D6529BEC-A209-48EF-A82C-575EB2B44054}" type="presOf" srcId="{C535457B-FB17-4834-B058-937B56DF17D8}" destId="{10DFFFB2-880D-4EC3-ABE4-D49063066D4F}" srcOrd="0" destOrd="0" presId="urn:microsoft.com/office/officeart/2005/8/layout/orgChart1"/>
    <dgm:cxn modelId="{3557AA73-D77F-4218-874B-03F6302448C5}" type="presOf" srcId="{DAB05F02-9DB5-4FEC-8580-6B45914BE92A}" destId="{A9F1602D-AF38-4F99-A840-F6997D2B7C45}" srcOrd="0" destOrd="0" presId="urn:microsoft.com/office/officeart/2005/8/layout/orgChart1"/>
    <dgm:cxn modelId="{C7895A3A-C65E-4C25-A309-C4B0EEF9F2E9}" type="presOf" srcId="{C4B9F412-A70F-43DB-B8F5-0CF2A2750B4A}" destId="{32385C69-AE3F-4A9D-B065-E2B33668A095}" srcOrd="0" destOrd="0" presId="urn:microsoft.com/office/officeart/2005/8/layout/orgChart1"/>
    <dgm:cxn modelId="{85D89CDE-9B35-4709-8CE3-4DCF047519BE}" type="presOf" srcId="{D6C23DB3-577A-4DB9-B2CC-8C3DD8738B76}" destId="{00BE9A83-C6A2-4EBF-9A74-1A1E841033AB}" srcOrd="0" destOrd="0" presId="urn:microsoft.com/office/officeart/2005/8/layout/orgChart1"/>
    <dgm:cxn modelId="{01A04E69-6913-4962-B9FE-C1F220CDC3E2}" type="presOf" srcId="{B19BEE63-460E-4733-834F-B93A39FFBC46}" destId="{47AEE23A-FC82-4C90-87D6-BA835F0462BF}" srcOrd="0" destOrd="0" presId="urn:microsoft.com/office/officeart/2005/8/layout/orgChart1"/>
    <dgm:cxn modelId="{7615F725-E8B1-49D7-9C59-E6C58D4A7AB7}" type="presOf" srcId="{D6C23DB3-577A-4DB9-B2CC-8C3DD8738B76}" destId="{67909AA0-8941-4CAA-BB0D-EE47B04D457F}" srcOrd="1" destOrd="0" presId="urn:microsoft.com/office/officeart/2005/8/layout/orgChart1"/>
    <dgm:cxn modelId="{C360E374-C05E-4BFB-B06F-0087BCA7D8F2}" type="presOf" srcId="{B19BEE63-460E-4733-834F-B93A39FFBC46}" destId="{73E61C81-D042-4CED-9470-0BDD4AA9995D}" srcOrd="1" destOrd="0" presId="urn:microsoft.com/office/officeart/2005/8/layout/orgChart1"/>
    <dgm:cxn modelId="{D97F4C14-DF3C-4368-9EA9-699951AF5E81}" srcId="{DCB47A9C-D337-4F58-B06D-AEDFCF3A9DD3}" destId="{B19BEE63-460E-4733-834F-B93A39FFBC46}" srcOrd="1" destOrd="0" parTransId="{DAB05F02-9DB5-4FEC-8580-6B45914BE92A}" sibTransId="{FDCB4791-17E5-45F2-9BDE-E1CA0A774AE6}"/>
    <dgm:cxn modelId="{9128CB50-1EEF-41F3-94FD-1A5D491C74E4}" type="presOf" srcId="{DCB47A9C-D337-4F58-B06D-AEDFCF3A9DD3}" destId="{D001D6A8-131E-4CD9-A904-8CA9A7B49443}" srcOrd="0" destOrd="0" presId="urn:microsoft.com/office/officeart/2005/8/layout/orgChart1"/>
    <dgm:cxn modelId="{08382883-4BDB-4DA3-9D22-182804E0FE94}" type="presOf" srcId="{6FF6B68A-C037-4923-8D6F-2050596E075D}" destId="{F55C6C53-1579-4A77-A8B7-2697AEBC8C96}" srcOrd="1" destOrd="0" presId="urn:microsoft.com/office/officeart/2005/8/layout/orgChart1"/>
    <dgm:cxn modelId="{707F8B0C-477F-422A-84D8-9F5758A385EB}" type="presOf" srcId="{DCB47A9C-D337-4F58-B06D-AEDFCF3A9DD3}" destId="{22EB8BFB-4B87-4135-A16E-48D9A98A97F5}" srcOrd="1" destOrd="0" presId="urn:microsoft.com/office/officeart/2005/8/layout/orgChart1"/>
    <dgm:cxn modelId="{68C6902E-ECFD-4012-943D-D1F624C86CEC}" srcId="{1B85F749-6AC5-4A00-9830-BDD3EB8513F9}" destId="{DCB47A9C-D337-4F58-B06D-AEDFCF3A9DD3}" srcOrd="0" destOrd="0" parTransId="{041BBCE8-FF3A-40F9-BE9B-6E6571D0E679}" sibTransId="{12CC7553-B9D2-47C1-BA76-72574E4D9574}"/>
    <dgm:cxn modelId="{08480806-71E2-46FE-8BC2-2DAD56EAB86D}" type="presOf" srcId="{1B85F749-6AC5-4A00-9830-BDD3EB8513F9}" destId="{42D34665-8FAE-4E44-A573-7935A0B64A06}" srcOrd="0" destOrd="0" presId="urn:microsoft.com/office/officeart/2005/8/layout/orgChart1"/>
    <dgm:cxn modelId="{D46BD4E2-6C1E-4B55-A1E0-A1ECC30CE672}" srcId="{DCB47A9C-D337-4F58-B06D-AEDFCF3A9DD3}" destId="{6FF6B68A-C037-4923-8D6F-2050596E075D}" srcOrd="0" destOrd="0" parTransId="{C535457B-FB17-4834-B058-937B56DF17D8}" sibTransId="{19BB973E-67A0-4AC0-BBB6-89EE8E0ED54D}"/>
    <dgm:cxn modelId="{CEB56BCC-342C-455B-AB6F-AE255089AC58}" type="presOf" srcId="{6FF6B68A-C037-4923-8D6F-2050596E075D}" destId="{3A1CB185-88B3-4279-A2CA-30BFA91BEBAC}" srcOrd="0" destOrd="0" presId="urn:microsoft.com/office/officeart/2005/8/layout/orgChart1"/>
    <dgm:cxn modelId="{79A182D6-B123-49A0-AEBF-4970EBCFD1F2}" type="presParOf" srcId="{42D34665-8FAE-4E44-A573-7935A0B64A06}" destId="{B16D8068-7266-4799-8BE3-E56F47E3FFE3}" srcOrd="0" destOrd="0" presId="urn:microsoft.com/office/officeart/2005/8/layout/orgChart1"/>
    <dgm:cxn modelId="{CDCB6362-49B8-4403-885A-2E6F3A9E83A9}" type="presParOf" srcId="{B16D8068-7266-4799-8BE3-E56F47E3FFE3}" destId="{583A7BFF-0A3A-41C8-89B0-0A7C4A236C9B}" srcOrd="0" destOrd="0" presId="urn:microsoft.com/office/officeart/2005/8/layout/orgChart1"/>
    <dgm:cxn modelId="{A1192CEA-A052-4537-8FBE-2B5B73117EF3}" type="presParOf" srcId="{583A7BFF-0A3A-41C8-89B0-0A7C4A236C9B}" destId="{D001D6A8-131E-4CD9-A904-8CA9A7B49443}" srcOrd="0" destOrd="0" presId="urn:microsoft.com/office/officeart/2005/8/layout/orgChart1"/>
    <dgm:cxn modelId="{1400B517-8CBD-46CD-AD36-3CCD18FAFC28}" type="presParOf" srcId="{583A7BFF-0A3A-41C8-89B0-0A7C4A236C9B}" destId="{22EB8BFB-4B87-4135-A16E-48D9A98A97F5}" srcOrd="1" destOrd="0" presId="urn:microsoft.com/office/officeart/2005/8/layout/orgChart1"/>
    <dgm:cxn modelId="{04EBE545-120B-41C2-A94C-8128E73818D2}" type="presParOf" srcId="{B16D8068-7266-4799-8BE3-E56F47E3FFE3}" destId="{307056EF-29F2-4836-9326-1BB97E40B846}" srcOrd="1" destOrd="0" presId="urn:microsoft.com/office/officeart/2005/8/layout/orgChart1"/>
    <dgm:cxn modelId="{90BCE2EF-5BA9-43C6-9BBE-4DE01DD744F5}" type="presParOf" srcId="{307056EF-29F2-4836-9326-1BB97E40B846}" destId="{10DFFFB2-880D-4EC3-ABE4-D49063066D4F}" srcOrd="0" destOrd="0" presId="urn:microsoft.com/office/officeart/2005/8/layout/orgChart1"/>
    <dgm:cxn modelId="{369134CC-4471-49D2-95F0-A69C822A47AC}" type="presParOf" srcId="{307056EF-29F2-4836-9326-1BB97E40B846}" destId="{63B101C8-6CFF-4B3E-8BA1-2C9A90CDC240}" srcOrd="1" destOrd="0" presId="urn:microsoft.com/office/officeart/2005/8/layout/orgChart1"/>
    <dgm:cxn modelId="{BD3B19A5-79FE-4832-A5C2-4AD0FDD5C441}" type="presParOf" srcId="{63B101C8-6CFF-4B3E-8BA1-2C9A90CDC240}" destId="{C307F945-6F81-4DB9-8659-055154C21155}" srcOrd="0" destOrd="0" presId="urn:microsoft.com/office/officeart/2005/8/layout/orgChart1"/>
    <dgm:cxn modelId="{CB5BCE18-E4BA-41A2-BBC1-E46CD4CDE037}" type="presParOf" srcId="{C307F945-6F81-4DB9-8659-055154C21155}" destId="{3A1CB185-88B3-4279-A2CA-30BFA91BEBAC}" srcOrd="0" destOrd="0" presId="urn:microsoft.com/office/officeart/2005/8/layout/orgChart1"/>
    <dgm:cxn modelId="{865145B0-72E5-460A-BD0A-C84F3C3289D2}" type="presParOf" srcId="{C307F945-6F81-4DB9-8659-055154C21155}" destId="{F55C6C53-1579-4A77-A8B7-2697AEBC8C96}" srcOrd="1" destOrd="0" presId="urn:microsoft.com/office/officeart/2005/8/layout/orgChart1"/>
    <dgm:cxn modelId="{16C3055F-6ED0-48E3-9802-1F21A5989B35}" type="presParOf" srcId="{63B101C8-6CFF-4B3E-8BA1-2C9A90CDC240}" destId="{25042265-CB47-4A31-B510-36995A86461F}" srcOrd="1" destOrd="0" presId="urn:microsoft.com/office/officeart/2005/8/layout/orgChart1"/>
    <dgm:cxn modelId="{D0D1817E-7317-429C-9B25-233FFD7B4D3E}" type="presParOf" srcId="{63B101C8-6CFF-4B3E-8BA1-2C9A90CDC240}" destId="{74902010-AAB2-408D-8275-A061ACB053FB}" srcOrd="2" destOrd="0" presId="urn:microsoft.com/office/officeart/2005/8/layout/orgChart1"/>
    <dgm:cxn modelId="{46ABF8DF-4B79-4CDE-B2DD-D6E077DF2DB3}" type="presParOf" srcId="{307056EF-29F2-4836-9326-1BB97E40B846}" destId="{A9F1602D-AF38-4F99-A840-F6997D2B7C45}" srcOrd="2" destOrd="0" presId="urn:microsoft.com/office/officeart/2005/8/layout/orgChart1"/>
    <dgm:cxn modelId="{264A5666-276C-44A0-96AF-BB8DE9CA273A}" type="presParOf" srcId="{307056EF-29F2-4836-9326-1BB97E40B846}" destId="{4BE7697C-C915-42DB-B4A5-C5D7C7ADCF65}" srcOrd="3" destOrd="0" presId="urn:microsoft.com/office/officeart/2005/8/layout/orgChart1"/>
    <dgm:cxn modelId="{709FF125-17C8-423C-8234-0F4F646C7831}" type="presParOf" srcId="{4BE7697C-C915-42DB-B4A5-C5D7C7ADCF65}" destId="{CBB8FE72-4BEA-498E-ACA1-5E67364C5E73}" srcOrd="0" destOrd="0" presId="urn:microsoft.com/office/officeart/2005/8/layout/orgChart1"/>
    <dgm:cxn modelId="{9452B4FD-9B9D-4E91-971C-617A765C73BD}" type="presParOf" srcId="{CBB8FE72-4BEA-498E-ACA1-5E67364C5E73}" destId="{47AEE23A-FC82-4C90-87D6-BA835F0462BF}" srcOrd="0" destOrd="0" presId="urn:microsoft.com/office/officeart/2005/8/layout/orgChart1"/>
    <dgm:cxn modelId="{8ED677C7-5DB2-4B88-8EFA-02F2B1E0CB23}" type="presParOf" srcId="{CBB8FE72-4BEA-498E-ACA1-5E67364C5E73}" destId="{73E61C81-D042-4CED-9470-0BDD4AA9995D}" srcOrd="1" destOrd="0" presId="urn:microsoft.com/office/officeart/2005/8/layout/orgChart1"/>
    <dgm:cxn modelId="{2A19E777-6EBE-4889-9780-41E5B15418B2}" type="presParOf" srcId="{4BE7697C-C915-42DB-B4A5-C5D7C7ADCF65}" destId="{9221B23F-3E03-4855-9E1F-9ECA7C46ED1F}" srcOrd="1" destOrd="0" presId="urn:microsoft.com/office/officeart/2005/8/layout/orgChart1"/>
    <dgm:cxn modelId="{925A0CFA-8BB8-4003-A23D-3CB1A45EC21F}" type="presParOf" srcId="{4BE7697C-C915-42DB-B4A5-C5D7C7ADCF65}" destId="{56BF4724-5A6E-4118-AAD9-D51310244D71}" srcOrd="2" destOrd="0" presId="urn:microsoft.com/office/officeart/2005/8/layout/orgChart1"/>
    <dgm:cxn modelId="{27FECDDE-49D5-4396-83D0-EAC7F2DD623D}" type="presParOf" srcId="{307056EF-29F2-4836-9326-1BB97E40B846}" destId="{32385C69-AE3F-4A9D-B065-E2B33668A095}" srcOrd="4" destOrd="0" presId="urn:microsoft.com/office/officeart/2005/8/layout/orgChart1"/>
    <dgm:cxn modelId="{3DB1A0CD-1A7C-4B37-9934-8CF8B16C5AA9}" type="presParOf" srcId="{307056EF-29F2-4836-9326-1BB97E40B846}" destId="{E567279D-D73C-4BA0-BC82-194446D8555D}" srcOrd="5" destOrd="0" presId="urn:microsoft.com/office/officeart/2005/8/layout/orgChart1"/>
    <dgm:cxn modelId="{1676139C-01DF-463A-A85F-A48F0B610622}" type="presParOf" srcId="{E567279D-D73C-4BA0-BC82-194446D8555D}" destId="{554B70DC-E7B5-4CF7-A925-7AB44289879D}" srcOrd="0" destOrd="0" presId="urn:microsoft.com/office/officeart/2005/8/layout/orgChart1"/>
    <dgm:cxn modelId="{CECA5460-5089-48EE-B3A2-901A217A80CF}" type="presParOf" srcId="{554B70DC-E7B5-4CF7-A925-7AB44289879D}" destId="{00BE9A83-C6A2-4EBF-9A74-1A1E841033AB}" srcOrd="0" destOrd="0" presId="urn:microsoft.com/office/officeart/2005/8/layout/orgChart1"/>
    <dgm:cxn modelId="{79AEBDA4-5296-4F45-9DAA-4989CB1DADBC}" type="presParOf" srcId="{554B70DC-E7B5-4CF7-A925-7AB44289879D}" destId="{67909AA0-8941-4CAA-BB0D-EE47B04D457F}" srcOrd="1" destOrd="0" presId="urn:microsoft.com/office/officeart/2005/8/layout/orgChart1"/>
    <dgm:cxn modelId="{E9B9647A-61F6-48D5-B4B2-704289F96B96}" type="presParOf" srcId="{E567279D-D73C-4BA0-BC82-194446D8555D}" destId="{33E136B2-3C8D-4844-8C17-D033AA62E7D3}" srcOrd="1" destOrd="0" presId="urn:microsoft.com/office/officeart/2005/8/layout/orgChart1"/>
    <dgm:cxn modelId="{96150E05-AEA6-4E88-B04E-71EA0169EE4B}" type="presParOf" srcId="{E567279D-D73C-4BA0-BC82-194446D8555D}" destId="{263475AD-F297-40B8-A38E-147406E0AC9C}" srcOrd="2" destOrd="0" presId="urn:microsoft.com/office/officeart/2005/8/layout/orgChart1"/>
    <dgm:cxn modelId="{2F4F983A-E29C-4F5A-9707-64BE156097AA}" type="presParOf" srcId="{B16D8068-7266-4799-8BE3-E56F47E3FFE3}" destId="{BAA39389-92A7-478E-B5E7-9101FEDAD7CE}" srcOrd="2" destOrd="0" presId="urn:microsoft.com/office/officeart/2005/8/layout/orgChart1"/>
  </dgm:cxnLst>
  <dgm:bg>
    <a:noFill/>
  </dgm:bg>
  <dgm:whole/>
</dgm:dataModel>
</file>

<file path=ppt/diagrams/data31.xml><?xml version="1.0" encoding="utf-8"?>
<dgm:dataModel xmlns:dgm="http://schemas.openxmlformats.org/drawingml/2006/diagram" xmlns:a="http://schemas.openxmlformats.org/drawingml/2006/main">
  <dgm:ptLst>
    <dgm:pt modelId="{63DA59EA-2CCC-4D0B-8C34-E6BD9F8E692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PE"/>
        </a:p>
      </dgm:t>
    </dgm:pt>
    <dgm:pt modelId="{6E2D5290-D19E-4CE6-8964-FAB9606F8F12}">
      <dgm:prSet phldrT="[Texto]" custT="1"/>
      <dgm:spPr>
        <a:ln w="28575">
          <a:solidFill>
            <a:srgbClr val="92D050"/>
          </a:solidFill>
          <a:prstDash val="solid"/>
        </a:ln>
      </dgm:spPr>
      <dgm:t>
        <a:bodyPr/>
        <a:lstStyle/>
        <a:p>
          <a:r>
            <a:rPr lang="es-PE" sz="1800" b="1" dirty="0" smtClean="0">
              <a:solidFill>
                <a:schemeClr val="bg2">
                  <a:lumMod val="50000"/>
                </a:schemeClr>
              </a:solidFill>
              <a:latin typeface="+mj-lt"/>
            </a:rPr>
            <a:t>SUJETO ACTIVO</a:t>
          </a:r>
          <a:endParaRPr lang="es-PE" sz="1800" dirty="0">
            <a:solidFill>
              <a:schemeClr val="bg2">
                <a:lumMod val="50000"/>
              </a:schemeClr>
            </a:solidFill>
          </a:endParaRPr>
        </a:p>
      </dgm:t>
    </dgm:pt>
    <dgm:pt modelId="{C1297780-0FD8-4BA4-A514-9615A926E12E}" type="parTrans" cxnId="{D7CA3588-317A-4380-8E4F-109A19AD44B7}">
      <dgm:prSet/>
      <dgm:spPr/>
      <dgm:t>
        <a:bodyPr/>
        <a:lstStyle/>
        <a:p>
          <a:endParaRPr lang="es-PE"/>
        </a:p>
      </dgm:t>
    </dgm:pt>
    <dgm:pt modelId="{F1414BB7-8937-4F5C-8BAD-5DBED85F3A67}" type="sibTrans" cxnId="{D7CA3588-317A-4380-8E4F-109A19AD44B7}">
      <dgm:prSet/>
      <dgm:spPr/>
      <dgm:t>
        <a:bodyPr/>
        <a:lstStyle/>
        <a:p>
          <a:endParaRPr lang="es-PE"/>
        </a:p>
      </dgm:t>
    </dgm:pt>
    <dgm:pt modelId="{EB686D77-2BCC-417B-AE0B-25C73ED6FE1C}">
      <dgm:prSet phldrT="[Texto]" custT="1"/>
      <dgm:spPr>
        <a:ln w="28575">
          <a:solidFill>
            <a:srgbClr val="92D050"/>
          </a:solidFill>
          <a:prstDash val="solid"/>
        </a:ln>
      </dgm:spPr>
      <dgm:t>
        <a:bodyPr/>
        <a:lstStyle/>
        <a:p>
          <a:r>
            <a:rPr lang="es-PE" sz="1600" b="0" dirty="0" smtClean="0">
              <a:solidFill>
                <a:schemeClr val="bg2">
                  <a:lumMod val="50000"/>
                </a:schemeClr>
              </a:solidFill>
            </a:rPr>
            <a:t>El empleador</a:t>
          </a:r>
          <a:endParaRPr lang="es-PE" sz="1600" b="0" dirty="0">
            <a:solidFill>
              <a:schemeClr val="bg2">
                <a:lumMod val="50000"/>
              </a:schemeClr>
            </a:solidFill>
          </a:endParaRPr>
        </a:p>
      </dgm:t>
    </dgm:pt>
    <dgm:pt modelId="{86AAF8B1-D27E-4EE4-95D2-4F949F4B491A}" type="parTrans" cxnId="{6886F838-9D70-4897-BED9-EFE4BF3F39E6}">
      <dgm:prSet/>
      <dgm:spPr>
        <a:ln w="28575">
          <a:solidFill>
            <a:srgbClr val="92D050"/>
          </a:solidFill>
          <a:prstDash val="solid"/>
        </a:ln>
      </dgm:spPr>
      <dgm:t>
        <a:bodyPr/>
        <a:lstStyle/>
        <a:p>
          <a:endParaRPr lang="es-PE"/>
        </a:p>
      </dgm:t>
    </dgm:pt>
    <dgm:pt modelId="{9E12C921-525C-4000-B6D2-4FF14A839757}" type="sibTrans" cxnId="{6886F838-9D70-4897-BED9-EFE4BF3F39E6}">
      <dgm:prSet/>
      <dgm:spPr/>
      <dgm:t>
        <a:bodyPr/>
        <a:lstStyle/>
        <a:p>
          <a:endParaRPr lang="es-PE"/>
        </a:p>
      </dgm:t>
    </dgm:pt>
    <dgm:pt modelId="{07C3626E-AC40-457A-82DC-EE74F70196B9}">
      <dgm:prSet phldrT="[Texto]" custT="1"/>
      <dgm:spPr>
        <a:ln w="28575">
          <a:solidFill>
            <a:srgbClr val="92D050"/>
          </a:solidFill>
          <a:prstDash val="solid"/>
        </a:ln>
      </dgm:spPr>
      <dgm:t>
        <a:bodyPr/>
        <a:lstStyle/>
        <a:p>
          <a:r>
            <a:rPr lang="es-PE" sz="1600" b="0" dirty="0" smtClean="0">
              <a:solidFill>
                <a:schemeClr val="bg2">
                  <a:lumMod val="50000"/>
                </a:schemeClr>
              </a:solidFill>
            </a:rPr>
            <a:t>Si es persona natural</a:t>
          </a:r>
          <a:endParaRPr lang="es-PE" sz="1600" b="0" dirty="0">
            <a:solidFill>
              <a:schemeClr val="bg2">
                <a:lumMod val="50000"/>
              </a:schemeClr>
            </a:solidFill>
          </a:endParaRPr>
        </a:p>
      </dgm:t>
    </dgm:pt>
    <dgm:pt modelId="{42DB3EE2-8B35-4955-A37B-2B8AFD435F53}" type="parTrans" cxnId="{A11EAB0C-33D3-404D-80E9-98B36D7C2E16}">
      <dgm:prSet/>
      <dgm:spPr>
        <a:ln w="28575">
          <a:solidFill>
            <a:srgbClr val="92D050"/>
          </a:solidFill>
          <a:prstDash val="solid"/>
        </a:ln>
      </dgm:spPr>
      <dgm:t>
        <a:bodyPr/>
        <a:lstStyle/>
        <a:p>
          <a:endParaRPr lang="es-PE"/>
        </a:p>
      </dgm:t>
    </dgm:pt>
    <dgm:pt modelId="{F866C025-78AA-4955-8D47-2A747F2CA2AF}" type="sibTrans" cxnId="{A11EAB0C-33D3-404D-80E9-98B36D7C2E16}">
      <dgm:prSet/>
      <dgm:spPr/>
      <dgm:t>
        <a:bodyPr/>
        <a:lstStyle/>
        <a:p>
          <a:endParaRPr lang="es-PE"/>
        </a:p>
      </dgm:t>
    </dgm:pt>
    <dgm:pt modelId="{FA71650F-29D6-4FD1-BFFE-88F59766B580}">
      <dgm:prSet phldrT="[Texto]" custT="1"/>
      <dgm:spPr>
        <a:ln w="28575">
          <a:solidFill>
            <a:srgbClr val="92D050"/>
          </a:solidFill>
          <a:prstDash val="solid"/>
        </a:ln>
      </dgm:spPr>
      <dgm:t>
        <a:bodyPr/>
        <a:lstStyle/>
        <a:p>
          <a:r>
            <a:rPr lang="es-PE" sz="1600" b="0" dirty="0" smtClean="0">
              <a:solidFill>
                <a:schemeClr val="bg2">
                  <a:lumMod val="50000"/>
                </a:schemeClr>
              </a:solidFill>
            </a:rPr>
            <a:t>Los representantes</a:t>
          </a:r>
          <a:endParaRPr lang="es-PE" sz="1600" b="0" dirty="0">
            <a:solidFill>
              <a:schemeClr val="bg2">
                <a:lumMod val="50000"/>
              </a:schemeClr>
            </a:solidFill>
          </a:endParaRPr>
        </a:p>
      </dgm:t>
    </dgm:pt>
    <dgm:pt modelId="{81307556-4706-4954-9FC2-D0554FBB167C}" type="parTrans" cxnId="{539E0A30-CCF1-4BD6-8C88-DFE30BCB8CDA}">
      <dgm:prSet/>
      <dgm:spPr>
        <a:ln w="28575">
          <a:solidFill>
            <a:srgbClr val="92D050"/>
          </a:solidFill>
          <a:prstDash val="solid"/>
        </a:ln>
      </dgm:spPr>
      <dgm:t>
        <a:bodyPr/>
        <a:lstStyle/>
        <a:p>
          <a:endParaRPr lang="es-PE"/>
        </a:p>
      </dgm:t>
    </dgm:pt>
    <dgm:pt modelId="{C0ADD278-8BFF-4AF0-9D8B-6C04A89A2B45}" type="sibTrans" cxnId="{539E0A30-CCF1-4BD6-8C88-DFE30BCB8CDA}">
      <dgm:prSet/>
      <dgm:spPr/>
      <dgm:t>
        <a:bodyPr/>
        <a:lstStyle/>
        <a:p>
          <a:endParaRPr lang="es-PE"/>
        </a:p>
      </dgm:t>
    </dgm:pt>
    <dgm:pt modelId="{6E27F015-263B-4A62-B48A-70549E4A32F8}">
      <dgm:prSet phldrT="[Texto]" custT="1"/>
      <dgm:spPr>
        <a:ln w="28575">
          <a:solidFill>
            <a:srgbClr val="92D050"/>
          </a:solidFill>
          <a:prstDash val="solid"/>
        </a:ln>
      </dgm:spPr>
      <dgm:t>
        <a:bodyPr/>
        <a:lstStyle/>
        <a:p>
          <a:r>
            <a:rPr lang="es-PE" sz="1600" b="0" dirty="0" smtClean="0">
              <a:solidFill>
                <a:schemeClr val="bg2">
                  <a:lumMod val="50000"/>
                </a:schemeClr>
              </a:solidFill>
            </a:rPr>
            <a:t>Si es persona jurídica</a:t>
          </a:r>
          <a:endParaRPr lang="es-PE" sz="1600" b="0" dirty="0">
            <a:solidFill>
              <a:schemeClr val="bg2">
                <a:lumMod val="50000"/>
              </a:schemeClr>
            </a:solidFill>
          </a:endParaRPr>
        </a:p>
      </dgm:t>
    </dgm:pt>
    <dgm:pt modelId="{CB628F25-5FA2-47CA-973A-6B57D9C91209}" type="parTrans" cxnId="{583D2705-346E-4EE9-9A99-8218C8F9CF4C}">
      <dgm:prSet/>
      <dgm:spPr>
        <a:ln w="28575">
          <a:solidFill>
            <a:srgbClr val="92D050"/>
          </a:solidFill>
          <a:prstDash val="solid"/>
        </a:ln>
      </dgm:spPr>
      <dgm:t>
        <a:bodyPr/>
        <a:lstStyle/>
        <a:p>
          <a:endParaRPr lang="es-PE"/>
        </a:p>
      </dgm:t>
    </dgm:pt>
    <dgm:pt modelId="{BA144586-D7AE-47A5-80C8-7E42E98ECE54}" type="sibTrans" cxnId="{583D2705-346E-4EE9-9A99-8218C8F9CF4C}">
      <dgm:prSet/>
      <dgm:spPr/>
      <dgm:t>
        <a:bodyPr/>
        <a:lstStyle/>
        <a:p>
          <a:endParaRPr lang="es-PE"/>
        </a:p>
      </dgm:t>
    </dgm:pt>
    <dgm:pt modelId="{54796B84-0BA1-4D88-B36B-640CEE7FB367}">
      <dgm:prSet phldrT="[Texto]" custT="1"/>
      <dgm:spPr>
        <a:ln w="28575">
          <a:solidFill>
            <a:srgbClr val="92D050"/>
          </a:solidFill>
          <a:prstDash val="solid"/>
        </a:ln>
      </dgm:spPr>
      <dgm:t>
        <a:bodyPr/>
        <a:lstStyle/>
        <a:p>
          <a:r>
            <a:rPr lang="es-PE" sz="1600" b="0" dirty="0" smtClean="0">
              <a:solidFill>
                <a:schemeClr val="bg2">
                  <a:lumMod val="50000"/>
                </a:schemeClr>
              </a:solidFill>
            </a:rPr>
            <a:t>Cualquier persona</a:t>
          </a:r>
          <a:endParaRPr lang="es-PE" sz="1600" b="0" dirty="0">
            <a:solidFill>
              <a:schemeClr val="bg2">
                <a:lumMod val="50000"/>
              </a:schemeClr>
            </a:solidFill>
          </a:endParaRPr>
        </a:p>
      </dgm:t>
    </dgm:pt>
    <dgm:pt modelId="{5EF3A3B2-9745-43C7-894D-0A9E71282610}" type="parTrans" cxnId="{8568C8B8-3795-4AD7-9FC5-A22F51AE0F51}">
      <dgm:prSet/>
      <dgm:spPr>
        <a:ln w="28575">
          <a:solidFill>
            <a:srgbClr val="92D050"/>
          </a:solidFill>
          <a:prstDash val="solid"/>
        </a:ln>
      </dgm:spPr>
      <dgm:t>
        <a:bodyPr/>
        <a:lstStyle/>
        <a:p>
          <a:endParaRPr lang="es-PE"/>
        </a:p>
      </dgm:t>
    </dgm:pt>
    <dgm:pt modelId="{954F4F17-1A97-48A9-BFE6-575C6C198BC0}" type="sibTrans" cxnId="{8568C8B8-3795-4AD7-9FC5-A22F51AE0F51}">
      <dgm:prSet/>
      <dgm:spPr/>
      <dgm:t>
        <a:bodyPr/>
        <a:lstStyle/>
        <a:p>
          <a:endParaRPr lang="es-PE"/>
        </a:p>
      </dgm:t>
    </dgm:pt>
    <dgm:pt modelId="{7D2108E1-EE78-4C40-8CFF-75FE7FF720F8}">
      <dgm:prSet phldrT="[Texto]" custT="1"/>
      <dgm:spPr>
        <a:ln w="28575">
          <a:solidFill>
            <a:srgbClr val="92D050"/>
          </a:solidFill>
          <a:prstDash val="solid"/>
        </a:ln>
      </dgm:spPr>
      <dgm:t>
        <a:bodyPr/>
        <a:lstStyle/>
        <a:p>
          <a:r>
            <a:rPr lang="es-PE" sz="1600" b="0" dirty="0" smtClean="0">
              <a:solidFill>
                <a:schemeClr val="bg2">
                  <a:lumMod val="50000"/>
                </a:schemeClr>
              </a:solidFill>
            </a:rPr>
            <a:t>Vinculada al ámbito laboral</a:t>
          </a:r>
          <a:endParaRPr lang="es-PE" sz="1600" b="0" dirty="0">
            <a:solidFill>
              <a:schemeClr val="bg2">
                <a:lumMod val="50000"/>
              </a:schemeClr>
            </a:solidFill>
          </a:endParaRPr>
        </a:p>
      </dgm:t>
    </dgm:pt>
    <dgm:pt modelId="{114366B8-7223-4FC2-8A77-ED14CC76BA46}" type="parTrans" cxnId="{BD40B09C-18F9-4834-B06A-E34352CE4106}">
      <dgm:prSet/>
      <dgm:spPr>
        <a:ln w="28575">
          <a:solidFill>
            <a:srgbClr val="92D050"/>
          </a:solidFill>
          <a:prstDash val="solid"/>
        </a:ln>
      </dgm:spPr>
      <dgm:t>
        <a:bodyPr/>
        <a:lstStyle/>
        <a:p>
          <a:endParaRPr lang="es-PE"/>
        </a:p>
      </dgm:t>
    </dgm:pt>
    <dgm:pt modelId="{A85DC36B-4CDA-43A7-A53D-F871D1423159}" type="sibTrans" cxnId="{BD40B09C-18F9-4834-B06A-E34352CE4106}">
      <dgm:prSet/>
      <dgm:spPr/>
      <dgm:t>
        <a:bodyPr/>
        <a:lstStyle/>
        <a:p>
          <a:endParaRPr lang="es-PE"/>
        </a:p>
      </dgm:t>
    </dgm:pt>
    <dgm:pt modelId="{A0B838C1-17C0-4335-B273-0B7308E59628}" type="pres">
      <dgm:prSet presAssocID="{63DA59EA-2CCC-4D0B-8C34-E6BD9F8E6923}" presName="hierChild1" presStyleCnt="0">
        <dgm:presLayoutVars>
          <dgm:chPref val="1"/>
          <dgm:dir/>
          <dgm:animOne val="branch"/>
          <dgm:animLvl val="lvl"/>
          <dgm:resizeHandles/>
        </dgm:presLayoutVars>
      </dgm:prSet>
      <dgm:spPr/>
      <dgm:t>
        <a:bodyPr/>
        <a:lstStyle/>
        <a:p>
          <a:endParaRPr lang="es-PE"/>
        </a:p>
      </dgm:t>
    </dgm:pt>
    <dgm:pt modelId="{C850E8FD-5B2A-439C-8E14-096C080D105B}" type="pres">
      <dgm:prSet presAssocID="{6E2D5290-D19E-4CE6-8964-FAB9606F8F12}" presName="hierRoot1" presStyleCnt="0"/>
      <dgm:spPr/>
    </dgm:pt>
    <dgm:pt modelId="{8F297336-52C6-453F-82AB-32DA637C0BFE}" type="pres">
      <dgm:prSet presAssocID="{6E2D5290-D19E-4CE6-8964-FAB9606F8F12}" presName="composite" presStyleCnt="0"/>
      <dgm:spPr/>
    </dgm:pt>
    <dgm:pt modelId="{D2F2422C-2F10-4F71-A056-0D160F5F1F92}" type="pres">
      <dgm:prSet presAssocID="{6E2D5290-D19E-4CE6-8964-FAB9606F8F12}" presName="background" presStyleLbl="node0" presStyleIdx="0" presStyleCnt="1"/>
      <dgm:spPr>
        <a:solidFill>
          <a:schemeClr val="bg1">
            <a:lumMod val="95000"/>
          </a:schemeClr>
        </a:solidFill>
        <a:ln w="28575">
          <a:solidFill>
            <a:srgbClr val="92D050"/>
          </a:solidFill>
          <a:prstDash val="solid"/>
        </a:ln>
      </dgm:spPr>
    </dgm:pt>
    <dgm:pt modelId="{DB8F21C7-8DEE-4A2B-ABBD-EBC84FB37B15}" type="pres">
      <dgm:prSet presAssocID="{6E2D5290-D19E-4CE6-8964-FAB9606F8F12}" presName="text" presStyleLbl="fgAcc0" presStyleIdx="0" presStyleCnt="1" custScaleX="122234">
        <dgm:presLayoutVars>
          <dgm:chPref val="3"/>
        </dgm:presLayoutVars>
      </dgm:prSet>
      <dgm:spPr/>
      <dgm:t>
        <a:bodyPr/>
        <a:lstStyle/>
        <a:p>
          <a:endParaRPr lang="es-PE"/>
        </a:p>
      </dgm:t>
    </dgm:pt>
    <dgm:pt modelId="{D2691785-05B7-43C7-8B58-0C9E01651167}" type="pres">
      <dgm:prSet presAssocID="{6E2D5290-D19E-4CE6-8964-FAB9606F8F12}" presName="hierChild2" presStyleCnt="0"/>
      <dgm:spPr/>
    </dgm:pt>
    <dgm:pt modelId="{D5ACDC3C-C244-42F9-9CE7-AE77483C0A2F}" type="pres">
      <dgm:prSet presAssocID="{86AAF8B1-D27E-4EE4-95D2-4F949F4B491A}" presName="Name10" presStyleLbl="parChTrans1D2" presStyleIdx="0" presStyleCnt="3"/>
      <dgm:spPr/>
      <dgm:t>
        <a:bodyPr/>
        <a:lstStyle/>
        <a:p>
          <a:endParaRPr lang="es-PE"/>
        </a:p>
      </dgm:t>
    </dgm:pt>
    <dgm:pt modelId="{A331CECD-FDD5-4047-92F8-31C1C4CDC4FA}" type="pres">
      <dgm:prSet presAssocID="{EB686D77-2BCC-417B-AE0B-25C73ED6FE1C}" presName="hierRoot2" presStyleCnt="0"/>
      <dgm:spPr/>
    </dgm:pt>
    <dgm:pt modelId="{4B61658A-D415-4B7F-831F-9FEED624EFC6}" type="pres">
      <dgm:prSet presAssocID="{EB686D77-2BCC-417B-AE0B-25C73ED6FE1C}" presName="composite2" presStyleCnt="0"/>
      <dgm:spPr/>
    </dgm:pt>
    <dgm:pt modelId="{0EF2EFDE-2F7A-446A-8C6A-6319EB49E1DE}" type="pres">
      <dgm:prSet presAssocID="{EB686D77-2BCC-417B-AE0B-25C73ED6FE1C}" presName="background2" presStyleLbl="node2" presStyleIdx="0" presStyleCnt="3"/>
      <dgm:spPr>
        <a:solidFill>
          <a:schemeClr val="bg1">
            <a:lumMod val="95000"/>
          </a:schemeClr>
        </a:solidFill>
        <a:ln w="28575">
          <a:solidFill>
            <a:srgbClr val="92D050"/>
          </a:solidFill>
          <a:prstDash val="solid"/>
        </a:ln>
      </dgm:spPr>
    </dgm:pt>
    <dgm:pt modelId="{C99CB7EA-1E5E-4902-B230-8D1A1B3F6CA7}" type="pres">
      <dgm:prSet presAssocID="{EB686D77-2BCC-417B-AE0B-25C73ED6FE1C}" presName="text2" presStyleLbl="fgAcc2" presStyleIdx="0" presStyleCnt="3">
        <dgm:presLayoutVars>
          <dgm:chPref val="3"/>
        </dgm:presLayoutVars>
      </dgm:prSet>
      <dgm:spPr/>
      <dgm:t>
        <a:bodyPr/>
        <a:lstStyle/>
        <a:p>
          <a:endParaRPr lang="es-PE"/>
        </a:p>
      </dgm:t>
    </dgm:pt>
    <dgm:pt modelId="{5DBAEFC1-B5CC-4F45-8B63-3521EF4AE915}" type="pres">
      <dgm:prSet presAssocID="{EB686D77-2BCC-417B-AE0B-25C73ED6FE1C}" presName="hierChild3" presStyleCnt="0"/>
      <dgm:spPr/>
    </dgm:pt>
    <dgm:pt modelId="{22A13A5B-DCE7-4711-AE82-AE66DBEC876B}" type="pres">
      <dgm:prSet presAssocID="{42DB3EE2-8B35-4955-A37B-2B8AFD435F53}" presName="Name17" presStyleLbl="parChTrans1D3" presStyleIdx="0" presStyleCnt="3"/>
      <dgm:spPr/>
      <dgm:t>
        <a:bodyPr/>
        <a:lstStyle/>
        <a:p>
          <a:endParaRPr lang="es-PE"/>
        </a:p>
      </dgm:t>
    </dgm:pt>
    <dgm:pt modelId="{77AD0FC1-7C38-41A2-AD9D-54AD58177174}" type="pres">
      <dgm:prSet presAssocID="{07C3626E-AC40-457A-82DC-EE74F70196B9}" presName="hierRoot3" presStyleCnt="0"/>
      <dgm:spPr/>
    </dgm:pt>
    <dgm:pt modelId="{6EDFA4A6-6F92-4F9F-A669-0F5FD6CE232C}" type="pres">
      <dgm:prSet presAssocID="{07C3626E-AC40-457A-82DC-EE74F70196B9}" presName="composite3" presStyleCnt="0"/>
      <dgm:spPr/>
    </dgm:pt>
    <dgm:pt modelId="{5D97AD38-CDCF-45ED-B676-5BD95379E5CE}" type="pres">
      <dgm:prSet presAssocID="{07C3626E-AC40-457A-82DC-EE74F70196B9}" presName="background3" presStyleLbl="node3" presStyleIdx="0" presStyleCnt="3"/>
      <dgm:spPr>
        <a:solidFill>
          <a:schemeClr val="bg1">
            <a:lumMod val="95000"/>
          </a:schemeClr>
        </a:solidFill>
        <a:ln w="28575">
          <a:solidFill>
            <a:srgbClr val="92D050"/>
          </a:solidFill>
          <a:prstDash val="solid"/>
        </a:ln>
      </dgm:spPr>
    </dgm:pt>
    <dgm:pt modelId="{16BB7292-7B3B-4116-A05B-C1A50EE2F223}" type="pres">
      <dgm:prSet presAssocID="{07C3626E-AC40-457A-82DC-EE74F70196B9}" presName="text3" presStyleLbl="fgAcc3" presStyleIdx="0" presStyleCnt="3">
        <dgm:presLayoutVars>
          <dgm:chPref val="3"/>
        </dgm:presLayoutVars>
      </dgm:prSet>
      <dgm:spPr/>
      <dgm:t>
        <a:bodyPr/>
        <a:lstStyle/>
        <a:p>
          <a:endParaRPr lang="es-PE"/>
        </a:p>
      </dgm:t>
    </dgm:pt>
    <dgm:pt modelId="{5B6AB72B-76C0-4108-8767-2DFE770DCC35}" type="pres">
      <dgm:prSet presAssocID="{07C3626E-AC40-457A-82DC-EE74F70196B9}" presName="hierChild4" presStyleCnt="0"/>
      <dgm:spPr/>
    </dgm:pt>
    <dgm:pt modelId="{7468F9CC-FCA6-405E-9738-F1FF9F6D8C39}" type="pres">
      <dgm:prSet presAssocID="{81307556-4706-4954-9FC2-D0554FBB167C}" presName="Name10" presStyleLbl="parChTrans1D2" presStyleIdx="1" presStyleCnt="3"/>
      <dgm:spPr/>
      <dgm:t>
        <a:bodyPr/>
        <a:lstStyle/>
        <a:p>
          <a:endParaRPr lang="es-PE"/>
        </a:p>
      </dgm:t>
    </dgm:pt>
    <dgm:pt modelId="{E8154AA0-87D3-4662-8D13-3A74C4484248}" type="pres">
      <dgm:prSet presAssocID="{FA71650F-29D6-4FD1-BFFE-88F59766B580}" presName="hierRoot2" presStyleCnt="0"/>
      <dgm:spPr/>
    </dgm:pt>
    <dgm:pt modelId="{056CEDBC-430A-4A27-ACE6-4A6A41115F0E}" type="pres">
      <dgm:prSet presAssocID="{FA71650F-29D6-4FD1-BFFE-88F59766B580}" presName="composite2" presStyleCnt="0"/>
      <dgm:spPr/>
    </dgm:pt>
    <dgm:pt modelId="{18020D86-F9F0-4D0B-937A-85C0C4F8AF2E}" type="pres">
      <dgm:prSet presAssocID="{FA71650F-29D6-4FD1-BFFE-88F59766B580}" presName="background2" presStyleLbl="node2" presStyleIdx="1" presStyleCnt="3"/>
      <dgm:spPr>
        <a:solidFill>
          <a:schemeClr val="bg1">
            <a:lumMod val="95000"/>
          </a:schemeClr>
        </a:solidFill>
        <a:ln w="28575">
          <a:solidFill>
            <a:srgbClr val="92D050"/>
          </a:solidFill>
          <a:prstDash val="solid"/>
        </a:ln>
      </dgm:spPr>
    </dgm:pt>
    <dgm:pt modelId="{08145F05-37DD-4CB6-AC18-D57AAD4FA983}" type="pres">
      <dgm:prSet presAssocID="{FA71650F-29D6-4FD1-BFFE-88F59766B580}" presName="text2" presStyleLbl="fgAcc2" presStyleIdx="1" presStyleCnt="3">
        <dgm:presLayoutVars>
          <dgm:chPref val="3"/>
        </dgm:presLayoutVars>
      </dgm:prSet>
      <dgm:spPr/>
      <dgm:t>
        <a:bodyPr/>
        <a:lstStyle/>
        <a:p>
          <a:endParaRPr lang="es-PE"/>
        </a:p>
      </dgm:t>
    </dgm:pt>
    <dgm:pt modelId="{770C8CE7-D6D4-4905-B14D-8A1A096E1716}" type="pres">
      <dgm:prSet presAssocID="{FA71650F-29D6-4FD1-BFFE-88F59766B580}" presName="hierChild3" presStyleCnt="0"/>
      <dgm:spPr/>
    </dgm:pt>
    <dgm:pt modelId="{684658A5-2B58-4931-847D-24735FB0F429}" type="pres">
      <dgm:prSet presAssocID="{CB628F25-5FA2-47CA-973A-6B57D9C91209}" presName="Name17" presStyleLbl="parChTrans1D3" presStyleIdx="1" presStyleCnt="3"/>
      <dgm:spPr/>
      <dgm:t>
        <a:bodyPr/>
        <a:lstStyle/>
        <a:p>
          <a:endParaRPr lang="es-PE"/>
        </a:p>
      </dgm:t>
    </dgm:pt>
    <dgm:pt modelId="{FAC9B4B6-CAE0-4A25-9DDB-B4CA014D9FD7}" type="pres">
      <dgm:prSet presAssocID="{6E27F015-263B-4A62-B48A-70549E4A32F8}" presName="hierRoot3" presStyleCnt="0"/>
      <dgm:spPr/>
    </dgm:pt>
    <dgm:pt modelId="{16B698FF-EF8E-49A5-8319-C421B4D79C25}" type="pres">
      <dgm:prSet presAssocID="{6E27F015-263B-4A62-B48A-70549E4A32F8}" presName="composite3" presStyleCnt="0"/>
      <dgm:spPr/>
    </dgm:pt>
    <dgm:pt modelId="{6846BF19-415F-4679-8AE3-E4EB6182CEDA}" type="pres">
      <dgm:prSet presAssocID="{6E27F015-263B-4A62-B48A-70549E4A32F8}" presName="background3" presStyleLbl="node3" presStyleIdx="1" presStyleCnt="3"/>
      <dgm:spPr>
        <a:solidFill>
          <a:schemeClr val="bg1">
            <a:lumMod val="95000"/>
          </a:schemeClr>
        </a:solidFill>
        <a:ln w="28575">
          <a:solidFill>
            <a:srgbClr val="92D050"/>
          </a:solidFill>
          <a:prstDash val="solid"/>
        </a:ln>
      </dgm:spPr>
    </dgm:pt>
    <dgm:pt modelId="{DF0447B3-FEED-4E1F-9205-DEDF03DB3A93}" type="pres">
      <dgm:prSet presAssocID="{6E27F015-263B-4A62-B48A-70549E4A32F8}" presName="text3" presStyleLbl="fgAcc3" presStyleIdx="1" presStyleCnt="3">
        <dgm:presLayoutVars>
          <dgm:chPref val="3"/>
        </dgm:presLayoutVars>
      </dgm:prSet>
      <dgm:spPr/>
      <dgm:t>
        <a:bodyPr/>
        <a:lstStyle/>
        <a:p>
          <a:endParaRPr lang="es-PE"/>
        </a:p>
      </dgm:t>
    </dgm:pt>
    <dgm:pt modelId="{8D832CB7-5EC3-46F8-AAFD-C2ECDCE03913}" type="pres">
      <dgm:prSet presAssocID="{6E27F015-263B-4A62-B48A-70549E4A32F8}" presName="hierChild4" presStyleCnt="0"/>
      <dgm:spPr/>
    </dgm:pt>
    <dgm:pt modelId="{FEE55089-A03F-463B-B4B3-5B0D71221ABC}" type="pres">
      <dgm:prSet presAssocID="{5EF3A3B2-9745-43C7-894D-0A9E71282610}" presName="Name10" presStyleLbl="parChTrans1D2" presStyleIdx="2" presStyleCnt="3"/>
      <dgm:spPr/>
      <dgm:t>
        <a:bodyPr/>
        <a:lstStyle/>
        <a:p>
          <a:endParaRPr lang="es-PE"/>
        </a:p>
      </dgm:t>
    </dgm:pt>
    <dgm:pt modelId="{1B180FB7-AEEC-4AB9-8F04-9FB5A0F8283F}" type="pres">
      <dgm:prSet presAssocID="{54796B84-0BA1-4D88-B36B-640CEE7FB367}" presName="hierRoot2" presStyleCnt="0"/>
      <dgm:spPr/>
    </dgm:pt>
    <dgm:pt modelId="{6824DBCB-BF78-46FC-986E-CA5DE0B828DB}" type="pres">
      <dgm:prSet presAssocID="{54796B84-0BA1-4D88-B36B-640CEE7FB367}" presName="composite2" presStyleCnt="0"/>
      <dgm:spPr/>
    </dgm:pt>
    <dgm:pt modelId="{D2C7FD19-2693-4397-8F00-8D06F4FE0A2B}" type="pres">
      <dgm:prSet presAssocID="{54796B84-0BA1-4D88-B36B-640CEE7FB367}" presName="background2" presStyleLbl="node2" presStyleIdx="2" presStyleCnt="3"/>
      <dgm:spPr>
        <a:solidFill>
          <a:schemeClr val="bg1">
            <a:lumMod val="95000"/>
          </a:schemeClr>
        </a:solidFill>
        <a:ln w="28575">
          <a:solidFill>
            <a:srgbClr val="92D050"/>
          </a:solidFill>
          <a:prstDash val="solid"/>
        </a:ln>
      </dgm:spPr>
    </dgm:pt>
    <dgm:pt modelId="{14439A9C-9DCE-4BC8-8A8D-CDB1C61EFE4A}" type="pres">
      <dgm:prSet presAssocID="{54796B84-0BA1-4D88-B36B-640CEE7FB367}" presName="text2" presStyleLbl="fgAcc2" presStyleIdx="2" presStyleCnt="3">
        <dgm:presLayoutVars>
          <dgm:chPref val="3"/>
        </dgm:presLayoutVars>
      </dgm:prSet>
      <dgm:spPr/>
      <dgm:t>
        <a:bodyPr/>
        <a:lstStyle/>
        <a:p>
          <a:endParaRPr lang="es-PE"/>
        </a:p>
      </dgm:t>
    </dgm:pt>
    <dgm:pt modelId="{2FB074A5-1622-4671-BA54-340D2AC1FDE5}" type="pres">
      <dgm:prSet presAssocID="{54796B84-0BA1-4D88-B36B-640CEE7FB367}" presName="hierChild3" presStyleCnt="0"/>
      <dgm:spPr/>
    </dgm:pt>
    <dgm:pt modelId="{12DF31FA-6075-48DF-9FB6-FC82562D9EFE}" type="pres">
      <dgm:prSet presAssocID="{114366B8-7223-4FC2-8A77-ED14CC76BA46}" presName="Name17" presStyleLbl="parChTrans1D3" presStyleIdx="2" presStyleCnt="3"/>
      <dgm:spPr/>
      <dgm:t>
        <a:bodyPr/>
        <a:lstStyle/>
        <a:p>
          <a:endParaRPr lang="es-PE"/>
        </a:p>
      </dgm:t>
    </dgm:pt>
    <dgm:pt modelId="{DD821973-C909-4388-B71D-40B7A46C2DC3}" type="pres">
      <dgm:prSet presAssocID="{7D2108E1-EE78-4C40-8CFF-75FE7FF720F8}" presName="hierRoot3" presStyleCnt="0"/>
      <dgm:spPr/>
    </dgm:pt>
    <dgm:pt modelId="{74B95183-A817-403D-97A8-4482B59CB9D1}" type="pres">
      <dgm:prSet presAssocID="{7D2108E1-EE78-4C40-8CFF-75FE7FF720F8}" presName="composite3" presStyleCnt="0"/>
      <dgm:spPr/>
    </dgm:pt>
    <dgm:pt modelId="{4CC7C3B7-7B79-4ACE-9EE0-E388C55E7BAC}" type="pres">
      <dgm:prSet presAssocID="{7D2108E1-EE78-4C40-8CFF-75FE7FF720F8}" presName="background3" presStyleLbl="node3" presStyleIdx="2" presStyleCnt="3"/>
      <dgm:spPr>
        <a:solidFill>
          <a:schemeClr val="bg1">
            <a:lumMod val="95000"/>
          </a:schemeClr>
        </a:solidFill>
        <a:ln w="28575">
          <a:solidFill>
            <a:srgbClr val="92D050"/>
          </a:solidFill>
          <a:prstDash val="solid"/>
        </a:ln>
      </dgm:spPr>
    </dgm:pt>
    <dgm:pt modelId="{8637646D-D3C8-4D0A-BB57-DB6721283259}" type="pres">
      <dgm:prSet presAssocID="{7D2108E1-EE78-4C40-8CFF-75FE7FF720F8}" presName="text3" presStyleLbl="fgAcc3" presStyleIdx="2" presStyleCnt="3">
        <dgm:presLayoutVars>
          <dgm:chPref val="3"/>
        </dgm:presLayoutVars>
      </dgm:prSet>
      <dgm:spPr/>
      <dgm:t>
        <a:bodyPr/>
        <a:lstStyle/>
        <a:p>
          <a:endParaRPr lang="es-PE"/>
        </a:p>
      </dgm:t>
    </dgm:pt>
    <dgm:pt modelId="{F6B8416C-BD01-4F6D-9320-7C0B7E9ECDE5}" type="pres">
      <dgm:prSet presAssocID="{7D2108E1-EE78-4C40-8CFF-75FE7FF720F8}" presName="hierChild4" presStyleCnt="0"/>
      <dgm:spPr/>
    </dgm:pt>
  </dgm:ptLst>
  <dgm:cxnLst>
    <dgm:cxn modelId="{F8929ADF-3AB1-453F-B136-EDE0CF580193}" type="presOf" srcId="{54796B84-0BA1-4D88-B36B-640CEE7FB367}" destId="{14439A9C-9DCE-4BC8-8A8D-CDB1C61EFE4A}" srcOrd="0" destOrd="0" presId="urn:microsoft.com/office/officeart/2005/8/layout/hierarchy1"/>
    <dgm:cxn modelId="{8DD58852-A87E-4D79-B34F-CC21A6E7F5D9}" type="presOf" srcId="{81307556-4706-4954-9FC2-D0554FBB167C}" destId="{7468F9CC-FCA6-405E-9738-F1FF9F6D8C39}" srcOrd="0" destOrd="0" presId="urn:microsoft.com/office/officeart/2005/8/layout/hierarchy1"/>
    <dgm:cxn modelId="{8568C8B8-3795-4AD7-9FC5-A22F51AE0F51}" srcId="{6E2D5290-D19E-4CE6-8964-FAB9606F8F12}" destId="{54796B84-0BA1-4D88-B36B-640CEE7FB367}" srcOrd="2" destOrd="0" parTransId="{5EF3A3B2-9745-43C7-894D-0A9E71282610}" sibTransId="{954F4F17-1A97-48A9-BFE6-575C6C198BC0}"/>
    <dgm:cxn modelId="{DAE59E68-5A10-4017-8BF8-6C4C8D5D3364}" type="presOf" srcId="{5EF3A3B2-9745-43C7-894D-0A9E71282610}" destId="{FEE55089-A03F-463B-B4B3-5B0D71221ABC}" srcOrd="0" destOrd="0" presId="urn:microsoft.com/office/officeart/2005/8/layout/hierarchy1"/>
    <dgm:cxn modelId="{8345351F-D61B-4B2D-82DE-0A852FB76020}" type="presOf" srcId="{FA71650F-29D6-4FD1-BFFE-88F59766B580}" destId="{08145F05-37DD-4CB6-AC18-D57AAD4FA983}" srcOrd="0" destOrd="0" presId="urn:microsoft.com/office/officeart/2005/8/layout/hierarchy1"/>
    <dgm:cxn modelId="{6886F838-9D70-4897-BED9-EFE4BF3F39E6}" srcId="{6E2D5290-D19E-4CE6-8964-FAB9606F8F12}" destId="{EB686D77-2BCC-417B-AE0B-25C73ED6FE1C}" srcOrd="0" destOrd="0" parTransId="{86AAF8B1-D27E-4EE4-95D2-4F949F4B491A}" sibTransId="{9E12C921-525C-4000-B6D2-4FF14A839757}"/>
    <dgm:cxn modelId="{BD40B09C-18F9-4834-B06A-E34352CE4106}" srcId="{54796B84-0BA1-4D88-B36B-640CEE7FB367}" destId="{7D2108E1-EE78-4C40-8CFF-75FE7FF720F8}" srcOrd="0" destOrd="0" parTransId="{114366B8-7223-4FC2-8A77-ED14CC76BA46}" sibTransId="{A85DC36B-4CDA-43A7-A53D-F871D1423159}"/>
    <dgm:cxn modelId="{C1D6EB05-296D-43B5-A2E1-FE0FAC1CEA20}" type="presOf" srcId="{86AAF8B1-D27E-4EE4-95D2-4F949F4B491A}" destId="{D5ACDC3C-C244-42F9-9CE7-AE77483C0A2F}" srcOrd="0" destOrd="0" presId="urn:microsoft.com/office/officeart/2005/8/layout/hierarchy1"/>
    <dgm:cxn modelId="{73A12419-5307-4554-9189-B4AEE146410C}" type="presOf" srcId="{CB628F25-5FA2-47CA-973A-6B57D9C91209}" destId="{684658A5-2B58-4931-847D-24735FB0F429}" srcOrd="0" destOrd="0" presId="urn:microsoft.com/office/officeart/2005/8/layout/hierarchy1"/>
    <dgm:cxn modelId="{539E0A30-CCF1-4BD6-8C88-DFE30BCB8CDA}" srcId="{6E2D5290-D19E-4CE6-8964-FAB9606F8F12}" destId="{FA71650F-29D6-4FD1-BFFE-88F59766B580}" srcOrd="1" destOrd="0" parTransId="{81307556-4706-4954-9FC2-D0554FBB167C}" sibTransId="{C0ADD278-8BFF-4AF0-9D8B-6C04A89A2B45}"/>
    <dgm:cxn modelId="{011BF38A-5FE2-4344-B491-01F79C60C512}" type="presOf" srcId="{42DB3EE2-8B35-4955-A37B-2B8AFD435F53}" destId="{22A13A5B-DCE7-4711-AE82-AE66DBEC876B}" srcOrd="0" destOrd="0" presId="urn:microsoft.com/office/officeart/2005/8/layout/hierarchy1"/>
    <dgm:cxn modelId="{D7CA3588-317A-4380-8E4F-109A19AD44B7}" srcId="{63DA59EA-2CCC-4D0B-8C34-E6BD9F8E6923}" destId="{6E2D5290-D19E-4CE6-8964-FAB9606F8F12}" srcOrd="0" destOrd="0" parTransId="{C1297780-0FD8-4BA4-A514-9615A926E12E}" sibTransId="{F1414BB7-8937-4F5C-8BAD-5DBED85F3A67}"/>
    <dgm:cxn modelId="{E433C92A-06B7-4897-9DF8-E76F0FA97702}" type="presOf" srcId="{63DA59EA-2CCC-4D0B-8C34-E6BD9F8E6923}" destId="{A0B838C1-17C0-4335-B273-0B7308E59628}" srcOrd="0" destOrd="0" presId="urn:microsoft.com/office/officeart/2005/8/layout/hierarchy1"/>
    <dgm:cxn modelId="{CE66DF1B-4B7C-4D02-AA1B-F08D7D92D5E7}" type="presOf" srcId="{114366B8-7223-4FC2-8A77-ED14CC76BA46}" destId="{12DF31FA-6075-48DF-9FB6-FC82562D9EFE}" srcOrd="0" destOrd="0" presId="urn:microsoft.com/office/officeart/2005/8/layout/hierarchy1"/>
    <dgm:cxn modelId="{583D2705-346E-4EE9-9A99-8218C8F9CF4C}" srcId="{FA71650F-29D6-4FD1-BFFE-88F59766B580}" destId="{6E27F015-263B-4A62-B48A-70549E4A32F8}" srcOrd="0" destOrd="0" parTransId="{CB628F25-5FA2-47CA-973A-6B57D9C91209}" sibTransId="{BA144586-D7AE-47A5-80C8-7E42E98ECE54}"/>
    <dgm:cxn modelId="{AD7702EC-3896-412F-BB5C-BB066D56AB0C}" type="presOf" srcId="{7D2108E1-EE78-4C40-8CFF-75FE7FF720F8}" destId="{8637646D-D3C8-4D0A-BB57-DB6721283259}" srcOrd="0" destOrd="0" presId="urn:microsoft.com/office/officeart/2005/8/layout/hierarchy1"/>
    <dgm:cxn modelId="{DFEC940B-6449-4EBE-B867-25C61471638F}" type="presOf" srcId="{EB686D77-2BCC-417B-AE0B-25C73ED6FE1C}" destId="{C99CB7EA-1E5E-4902-B230-8D1A1B3F6CA7}" srcOrd="0" destOrd="0" presId="urn:microsoft.com/office/officeart/2005/8/layout/hierarchy1"/>
    <dgm:cxn modelId="{EC576936-D18E-4AC1-AFD6-08AE2A43AA9D}" type="presOf" srcId="{07C3626E-AC40-457A-82DC-EE74F70196B9}" destId="{16BB7292-7B3B-4116-A05B-C1A50EE2F223}" srcOrd="0" destOrd="0" presId="urn:microsoft.com/office/officeart/2005/8/layout/hierarchy1"/>
    <dgm:cxn modelId="{0565154F-CAB0-47F3-AC3B-DEFCBF450ACB}" type="presOf" srcId="{6E27F015-263B-4A62-B48A-70549E4A32F8}" destId="{DF0447B3-FEED-4E1F-9205-DEDF03DB3A93}" srcOrd="0" destOrd="0" presId="urn:microsoft.com/office/officeart/2005/8/layout/hierarchy1"/>
    <dgm:cxn modelId="{A3079E35-3C9E-4620-B58A-4CB2BA029AD7}" type="presOf" srcId="{6E2D5290-D19E-4CE6-8964-FAB9606F8F12}" destId="{DB8F21C7-8DEE-4A2B-ABBD-EBC84FB37B15}" srcOrd="0" destOrd="0" presId="urn:microsoft.com/office/officeart/2005/8/layout/hierarchy1"/>
    <dgm:cxn modelId="{A11EAB0C-33D3-404D-80E9-98B36D7C2E16}" srcId="{EB686D77-2BCC-417B-AE0B-25C73ED6FE1C}" destId="{07C3626E-AC40-457A-82DC-EE74F70196B9}" srcOrd="0" destOrd="0" parTransId="{42DB3EE2-8B35-4955-A37B-2B8AFD435F53}" sibTransId="{F866C025-78AA-4955-8D47-2A747F2CA2AF}"/>
    <dgm:cxn modelId="{1DC7D444-7DAF-41AD-B3EF-EFAD3FC9EAA6}" type="presParOf" srcId="{A0B838C1-17C0-4335-B273-0B7308E59628}" destId="{C850E8FD-5B2A-439C-8E14-096C080D105B}" srcOrd="0" destOrd="0" presId="urn:microsoft.com/office/officeart/2005/8/layout/hierarchy1"/>
    <dgm:cxn modelId="{F2A2D629-B4CB-409C-BD98-A1C142970D02}" type="presParOf" srcId="{C850E8FD-5B2A-439C-8E14-096C080D105B}" destId="{8F297336-52C6-453F-82AB-32DA637C0BFE}" srcOrd="0" destOrd="0" presId="urn:microsoft.com/office/officeart/2005/8/layout/hierarchy1"/>
    <dgm:cxn modelId="{B5586F14-9FD0-489B-A1BA-48527D0D7ED1}" type="presParOf" srcId="{8F297336-52C6-453F-82AB-32DA637C0BFE}" destId="{D2F2422C-2F10-4F71-A056-0D160F5F1F92}" srcOrd="0" destOrd="0" presId="urn:microsoft.com/office/officeart/2005/8/layout/hierarchy1"/>
    <dgm:cxn modelId="{25702BA3-990B-4401-AD6C-1029AA8F37E6}" type="presParOf" srcId="{8F297336-52C6-453F-82AB-32DA637C0BFE}" destId="{DB8F21C7-8DEE-4A2B-ABBD-EBC84FB37B15}" srcOrd="1" destOrd="0" presId="urn:microsoft.com/office/officeart/2005/8/layout/hierarchy1"/>
    <dgm:cxn modelId="{4A953001-8885-4318-9AA3-858D6348C2E0}" type="presParOf" srcId="{C850E8FD-5B2A-439C-8E14-096C080D105B}" destId="{D2691785-05B7-43C7-8B58-0C9E01651167}" srcOrd="1" destOrd="0" presId="urn:microsoft.com/office/officeart/2005/8/layout/hierarchy1"/>
    <dgm:cxn modelId="{6CC68EC5-0EF7-4AE0-9329-E1570F06596E}" type="presParOf" srcId="{D2691785-05B7-43C7-8B58-0C9E01651167}" destId="{D5ACDC3C-C244-42F9-9CE7-AE77483C0A2F}" srcOrd="0" destOrd="0" presId="urn:microsoft.com/office/officeart/2005/8/layout/hierarchy1"/>
    <dgm:cxn modelId="{77745978-907B-4BCC-967F-D8FA765F061E}" type="presParOf" srcId="{D2691785-05B7-43C7-8B58-0C9E01651167}" destId="{A331CECD-FDD5-4047-92F8-31C1C4CDC4FA}" srcOrd="1" destOrd="0" presId="urn:microsoft.com/office/officeart/2005/8/layout/hierarchy1"/>
    <dgm:cxn modelId="{8C12D1D4-8926-4665-BF3F-E3B14957886F}" type="presParOf" srcId="{A331CECD-FDD5-4047-92F8-31C1C4CDC4FA}" destId="{4B61658A-D415-4B7F-831F-9FEED624EFC6}" srcOrd="0" destOrd="0" presId="urn:microsoft.com/office/officeart/2005/8/layout/hierarchy1"/>
    <dgm:cxn modelId="{32DCB652-9F62-44DF-9125-9D3D2698E4DD}" type="presParOf" srcId="{4B61658A-D415-4B7F-831F-9FEED624EFC6}" destId="{0EF2EFDE-2F7A-446A-8C6A-6319EB49E1DE}" srcOrd="0" destOrd="0" presId="urn:microsoft.com/office/officeart/2005/8/layout/hierarchy1"/>
    <dgm:cxn modelId="{A2CFE624-D70A-4821-8E6A-CF18CCDBA12B}" type="presParOf" srcId="{4B61658A-D415-4B7F-831F-9FEED624EFC6}" destId="{C99CB7EA-1E5E-4902-B230-8D1A1B3F6CA7}" srcOrd="1" destOrd="0" presId="urn:microsoft.com/office/officeart/2005/8/layout/hierarchy1"/>
    <dgm:cxn modelId="{385D01DC-6100-455F-AFF8-BC00A366880A}" type="presParOf" srcId="{A331CECD-FDD5-4047-92F8-31C1C4CDC4FA}" destId="{5DBAEFC1-B5CC-4F45-8B63-3521EF4AE915}" srcOrd="1" destOrd="0" presId="urn:microsoft.com/office/officeart/2005/8/layout/hierarchy1"/>
    <dgm:cxn modelId="{8217538F-012D-4517-AB76-7F98CF3DD9DE}" type="presParOf" srcId="{5DBAEFC1-B5CC-4F45-8B63-3521EF4AE915}" destId="{22A13A5B-DCE7-4711-AE82-AE66DBEC876B}" srcOrd="0" destOrd="0" presId="urn:microsoft.com/office/officeart/2005/8/layout/hierarchy1"/>
    <dgm:cxn modelId="{03611951-7D89-46C9-BF49-1B13B12690D7}" type="presParOf" srcId="{5DBAEFC1-B5CC-4F45-8B63-3521EF4AE915}" destId="{77AD0FC1-7C38-41A2-AD9D-54AD58177174}" srcOrd="1" destOrd="0" presId="urn:microsoft.com/office/officeart/2005/8/layout/hierarchy1"/>
    <dgm:cxn modelId="{A475ABC8-1E11-437F-BACE-EECB4DB46EB8}" type="presParOf" srcId="{77AD0FC1-7C38-41A2-AD9D-54AD58177174}" destId="{6EDFA4A6-6F92-4F9F-A669-0F5FD6CE232C}" srcOrd="0" destOrd="0" presId="urn:microsoft.com/office/officeart/2005/8/layout/hierarchy1"/>
    <dgm:cxn modelId="{E6282B1F-47CC-4C8B-AA65-14021DC4DD0C}" type="presParOf" srcId="{6EDFA4A6-6F92-4F9F-A669-0F5FD6CE232C}" destId="{5D97AD38-CDCF-45ED-B676-5BD95379E5CE}" srcOrd="0" destOrd="0" presId="urn:microsoft.com/office/officeart/2005/8/layout/hierarchy1"/>
    <dgm:cxn modelId="{8D3FB15D-0897-4DD1-9538-584FED5021A0}" type="presParOf" srcId="{6EDFA4A6-6F92-4F9F-A669-0F5FD6CE232C}" destId="{16BB7292-7B3B-4116-A05B-C1A50EE2F223}" srcOrd="1" destOrd="0" presId="urn:microsoft.com/office/officeart/2005/8/layout/hierarchy1"/>
    <dgm:cxn modelId="{9B9C7393-C8E9-4513-981B-FBBCB9459B89}" type="presParOf" srcId="{77AD0FC1-7C38-41A2-AD9D-54AD58177174}" destId="{5B6AB72B-76C0-4108-8767-2DFE770DCC35}" srcOrd="1" destOrd="0" presId="urn:microsoft.com/office/officeart/2005/8/layout/hierarchy1"/>
    <dgm:cxn modelId="{D087DD2F-8BAF-4918-A2E8-F9943CE3B5EE}" type="presParOf" srcId="{D2691785-05B7-43C7-8B58-0C9E01651167}" destId="{7468F9CC-FCA6-405E-9738-F1FF9F6D8C39}" srcOrd="2" destOrd="0" presId="urn:microsoft.com/office/officeart/2005/8/layout/hierarchy1"/>
    <dgm:cxn modelId="{EBD83186-859B-4811-95C5-FFACCF654C7F}" type="presParOf" srcId="{D2691785-05B7-43C7-8B58-0C9E01651167}" destId="{E8154AA0-87D3-4662-8D13-3A74C4484248}" srcOrd="3" destOrd="0" presId="urn:microsoft.com/office/officeart/2005/8/layout/hierarchy1"/>
    <dgm:cxn modelId="{5BC31966-9866-4BDA-A276-88586A5FB6EC}" type="presParOf" srcId="{E8154AA0-87D3-4662-8D13-3A74C4484248}" destId="{056CEDBC-430A-4A27-ACE6-4A6A41115F0E}" srcOrd="0" destOrd="0" presId="urn:microsoft.com/office/officeart/2005/8/layout/hierarchy1"/>
    <dgm:cxn modelId="{370A436E-C33B-4833-AFE0-E7B99851FEB3}" type="presParOf" srcId="{056CEDBC-430A-4A27-ACE6-4A6A41115F0E}" destId="{18020D86-F9F0-4D0B-937A-85C0C4F8AF2E}" srcOrd="0" destOrd="0" presId="urn:microsoft.com/office/officeart/2005/8/layout/hierarchy1"/>
    <dgm:cxn modelId="{2521D0AB-3F5C-4BB7-A84B-B61BFF8F152E}" type="presParOf" srcId="{056CEDBC-430A-4A27-ACE6-4A6A41115F0E}" destId="{08145F05-37DD-4CB6-AC18-D57AAD4FA983}" srcOrd="1" destOrd="0" presId="urn:microsoft.com/office/officeart/2005/8/layout/hierarchy1"/>
    <dgm:cxn modelId="{C1C7C78D-6B1D-447E-B88C-EE45545ED5DA}" type="presParOf" srcId="{E8154AA0-87D3-4662-8D13-3A74C4484248}" destId="{770C8CE7-D6D4-4905-B14D-8A1A096E1716}" srcOrd="1" destOrd="0" presId="urn:microsoft.com/office/officeart/2005/8/layout/hierarchy1"/>
    <dgm:cxn modelId="{4F0E96F5-C922-4483-9398-29B8BD26FC89}" type="presParOf" srcId="{770C8CE7-D6D4-4905-B14D-8A1A096E1716}" destId="{684658A5-2B58-4931-847D-24735FB0F429}" srcOrd="0" destOrd="0" presId="urn:microsoft.com/office/officeart/2005/8/layout/hierarchy1"/>
    <dgm:cxn modelId="{DCA1AFAF-CFC5-4321-8840-5CCAF68F35D4}" type="presParOf" srcId="{770C8CE7-D6D4-4905-B14D-8A1A096E1716}" destId="{FAC9B4B6-CAE0-4A25-9DDB-B4CA014D9FD7}" srcOrd="1" destOrd="0" presId="urn:microsoft.com/office/officeart/2005/8/layout/hierarchy1"/>
    <dgm:cxn modelId="{14A13729-1BE1-4AE0-847B-F6717460227C}" type="presParOf" srcId="{FAC9B4B6-CAE0-4A25-9DDB-B4CA014D9FD7}" destId="{16B698FF-EF8E-49A5-8319-C421B4D79C25}" srcOrd="0" destOrd="0" presId="urn:microsoft.com/office/officeart/2005/8/layout/hierarchy1"/>
    <dgm:cxn modelId="{EBF236BF-FF93-43B0-A44B-40FFADA7F8F6}" type="presParOf" srcId="{16B698FF-EF8E-49A5-8319-C421B4D79C25}" destId="{6846BF19-415F-4679-8AE3-E4EB6182CEDA}" srcOrd="0" destOrd="0" presId="urn:microsoft.com/office/officeart/2005/8/layout/hierarchy1"/>
    <dgm:cxn modelId="{E726286A-1F50-4D1F-AB6B-11641F732A8C}" type="presParOf" srcId="{16B698FF-EF8E-49A5-8319-C421B4D79C25}" destId="{DF0447B3-FEED-4E1F-9205-DEDF03DB3A93}" srcOrd="1" destOrd="0" presId="urn:microsoft.com/office/officeart/2005/8/layout/hierarchy1"/>
    <dgm:cxn modelId="{441BBCA4-7608-4695-9D0C-9EC2607D9B2A}" type="presParOf" srcId="{FAC9B4B6-CAE0-4A25-9DDB-B4CA014D9FD7}" destId="{8D832CB7-5EC3-46F8-AAFD-C2ECDCE03913}" srcOrd="1" destOrd="0" presId="urn:microsoft.com/office/officeart/2005/8/layout/hierarchy1"/>
    <dgm:cxn modelId="{4E85A4F6-9106-4166-B42F-B55989F0F471}" type="presParOf" srcId="{D2691785-05B7-43C7-8B58-0C9E01651167}" destId="{FEE55089-A03F-463B-B4B3-5B0D71221ABC}" srcOrd="4" destOrd="0" presId="urn:microsoft.com/office/officeart/2005/8/layout/hierarchy1"/>
    <dgm:cxn modelId="{86C5890A-F0B9-43C5-BE96-3534C0A3F114}" type="presParOf" srcId="{D2691785-05B7-43C7-8B58-0C9E01651167}" destId="{1B180FB7-AEEC-4AB9-8F04-9FB5A0F8283F}" srcOrd="5" destOrd="0" presId="urn:microsoft.com/office/officeart/2005/8/layout/hierarchy1"/>
    <dgm:cxn modelId="{FE1CD3EC-46E7-43E5-8F95-2AA865E7A456}" type="presParOf" srcId="{1B180FB7-AEEC-4AB9-8F04-9FB5A0F8283F}" destId="{6824DBCB-BF78-46FC-986E-CA5DE0B828DB}" srcOrd="0" destOrd="0" presId="urn:microsoft.com/office/officeart/2005/8/layout/hierarchy1"/>
    <dgm:cxn modelId="{8D391524-DE54-40B6-85AB-316687646440}" type="presParOf" srcId="{6824DBCB-BF78-46FC-986E-CA5DE0B828DB}" destId="{D2C7FD19-2693-4397-8F00-8D06F4FE0A2B}" srcOrd="0" destOrd="0" presId="urn:microsoft.com/office/officeart/2005/8/layout/hierarchy1"/>
    <dgm:cxn modelId="{A9E03ABD-7135-4236-B952-136CB8CA4F1E}" type="presParOf" srcId="{6824DBCB-BF78-46FC-986E-CA5DE0B828DB}" destId="{14439A9C-9DCE-4BC8-8A8D-CDB1C61EFE4A}" srcOrd="1" destOrd="0" presId="urn:microsoft.com/office/officeart/2005/8/layout/hierarchy1"/>
    <dgm:cxn modelId="{2718BF86-AC25-49AB-A2FC-35674B3706A0}" type="presParOf" srcId="{1B180FB7-AEEC-4AB9-8F04-9FB5A0F8283F}" destId="{2FB074A5-1622-4671-BA54-340D2AC1FDE5}" srcOrd="1" destOrd="0" presId="urn:microsoft.com/office/officeart/2005/8/layout/hierarchy1"/>
    <dgm:cxn modelId="{80F46195-6E63-48B2-B518-391FD4DD5498}" type="presParOf" srcId="{2FB074A5-1622-4671-BA54-340D2AC1FDE5}" destId="{12DF31FA-6075-48DF-9FB6-FC82562D9EFE}" srcOrd="0" destOrd="0" presId="urn:microsoft.com/office/officeart/2005/8/layout/hierarchy1"/>
    <dgm:cxn modelId="{5963BE03-E969-4B24-AAB0-F35617C2931D}" type="presParOf" srcId="{2FB074A5-1622-4671-BA54-340D2AC1FDE5}" destId="{DD821973-C909-4388-B71D-40B7A46C2DC3}" srcOrd="1" destOrd="0" presId="urn:microsoft.com/office/officeart/2005/8/layout/hierarchy1"/>
    <dgm:cxn modelId="{FD222720-849B-429B-A800-449B9FBFD110}" type="presParOf" srcId="{DD821973-C909-4388-B71D-40B7A46C2DC3}" destId="{74B95183-A817-403D-97A8-4482B59CB9D1}" srcOrd="0" destOrd="0" presId="urn:microsoft.com/office/officeart/2005/8/layout/hierarchy1"/>
    <dgm:cxn modelId="{9780FDF6-6289-410E-B35B-BB1706D2E119}" type="presParOf" srcId="{74B95183-A817-403D-97A8-4482B59CB9D1}" destId="{4CC7C3B7-7B79-4ACE-9EE0-E388C55E7BAC}" srcOrd="0" destOrd="0" presId="urn:microsoft.com/office/officeart/2005/8/layout/hierarchy1"/>
    <dgm:cxn modelId="{2DC19A52-7340-4A9E-AABA-BEA1FAEEDBFD}" type="presParOf" srcId="{74B95183-A817-403D-97A8-4482B59CB9D1}" destId="{8637646D-D3C8-4D0A-BB57-DB6721283259}" srcOrd="1" destOrd="0" presId="urn:microsoft.com/office/officeart/2005/8/layout/hierarchy1"/>
    <dgm:cxn modelId="{66977CF2-14AA-474D-A6B1-B44C464F3510}" type="presParOf" srcId="{DD821973-C909-4388-B71D-40B7A46C2DC3}" destId="{F6B8416C-BD01-4F6D-9320-7C0B7E9ECDE5}" srcOrd="1" destOrd="0" presId="urn:microsoft.com/office/officeart/2005/8/layout/hierarchy1"/>
  </dgm:cxnLst>
  <dgm:bg/>
  <dgm:whole/>
</dgm:dataModel>
</file>

<file path=ppt/diagrams/data32.xml><?xml version="1.0" encoding="utf-8"?>
<dgm:dataModel xmlns:dgm="http://schemas.openxmlformats.org/drawingml/2006/diagram" xmlns:a="http://schemas.openxmlformats.org/drawingml/2006/main">
  <dgm:ptLst>
    <dgm:pt modelId="{7B9DE609-1DA9-4679-9916-A8FA45B2D918}" type="doc">
      <dgm:prSet loTypeId="urn:microsoft.com/office/officeart/2005/8/layout/vList3" loCatId="list" qsTypeId="urn:microsoft.com/office/officeart/2005/8/quickstyle/simple1" qsCatId="simple" csTypeId="urn:microsoft.com/office/officeart/2005/8/colors/accent1_2" csCatId="accent1" phldr="1"/>
      <dgm:spPr/>
    </dgm:pt>
    <dgm:pt modelId="{42156E5D-30AD-4983-B9A5-413192B4ACA4}">
      <dgm:prSet phldrT="[Texto]" custT="1"/>
      <dgm:spPr>
        <a:noFill/>
        <a:ln w="28575">
          <a:solidFill>
            <a:srgbClr val="92D050"/>
          </a:solidFill>
          <a:prstDash val="solid"/>
        </a:ln>
      </dgm:spPr>
      <dgm:t>
        <a:bodyPr/>
        <a:lstStyle/>
        <a:p>
          <a:pPr algn="l"/>
          <a:endParaRPr lang="es-PE" sz="2000" b="1" dirty="0" smtClean="0">
            <a:solidFill>
              <a:schemeClr val="bg2">
                <a:lumMod val="25000"/>
              </a:schemeClr>
            </a:solidFill>
            <a:latin typeface="+mj-lt"/>
          </a:endParaRPr>
        </a:p>
        <a:p>
          <a:pPr algn="l"/>
          <a:r>
            <a:rPr lang="es-PE" sz="2000" b="1" dirty="0" smtClean="0">
              <a:solidFill>
                <a:schemeClr val="bg2">
                  <a:lumMod val="25000"/>
                </a:schemeClr>
              </a:solidFill>
              <a:latin typeface="+mj-lt"/>
            </a:rPr>
            <a:t>SUJETO PASIVO</a:t>
          </a:r>
          <a:endParaRPr lang="es-PE" sz="2000" dirty="0"/>
        </a:p>
      </dgm:t>
    </dgm:pt>
    <dgm:pt modelId="{489F9E28-A092-4E3B-83B2-09D501C7C2D3}" type="parTrans" cxnId="{5BE4D265-9F06-4143-BD96-47F7890291B5}">
      <dgm:prSet/>
      <dgm:spPr/>
      <dgm:t>
        <a:bodyPr/>
        <a:lstStyle/>
        <a:p>
          <a:endParaRPr lang="es-PE"/>
        </a:p>
      </dgm:t>
    </dgm:pt>
    <dgm:pt modelId="{C76F39A1-47DB-47AD-93D6-766DA4E9A2A7}" type="sibTrans" cxnId="{5BE4D265-9F06-4143-BD96-47F7890291B5}">
      <dgm:prSet/>
      <dgm:spPr/>
      <dgm:t>
        <a:bodyPr/>
        <a:lstStyle/>
        <a:p>
          <a:endParaRPr lang="es-PE"/>
        </a:p>
      </dgm:t>
    </dgm:pt>
    <dgm:pt modelId="{3BCA380E-A089-4CDF-AE07-A53946683B5C}">
      <dgm:prSet phldrT="[Texto]" custT="1"/>
      <dgm:spPr>
        <a:noFill/>
        <a:ln w="28575">
          <a:solidFill>
            <a:srgbClr val="92D050"/>
          </a:solidFill>
          <a:prstDash val="solid"/>
        </a:ln>
      </dgm:spPr>
      <dgm:t>
        <a:bodyPr/>
        <a:lstStyle/>
        <a:p>
          <a:pPr algn="l"/>
          <a:r>
            <a:rPr lang="es-PE" sz="1800" b="0" dirty="0" smtClean="0">
              <a:solidFill>
                <a:schemeClr val="bg2">
                  <a:lumMod val="25000"/>
                </a:schemeClr>
              </a:solidFill>
              <a:latin typeface="+mj-lt"/>
            </a:rPr>
            <a:t>El funcionario administrativo</a:t>
          </a:r>
          <a:endParaRPr lang="es-PE" sz="1800" b="0" dirty="0"/>
        </a:p>
      </dgm:t>
    </dgm:pt>
    <dgm:pt modelId="{F114FE83-5FBE-4D29-B15B-2815F79EEE76}" type="parTrans" cxnId="{6B456859-75AD-44F0-9ABD-721E4E7A7865}">
      <dgm:prSet/>
      <dgm:spPr/>
      <dgm:t>
        <a:bodyPr/>
        <a:lstStyle/>
        <a:p>
          <a:endParaRPr lang="es-PE"/>
        </a:p>
      </dgm:t>
    </dgm:pt>
    <dgm:pt modelId="{7378C1F8-AE31-4658-A5A6-BAA7B498E7AF}" type="sibTrans" cxnId="{6B456859-75AD-44F0-9ABD-721E4E7A7865}">
      <dgm:prSet/>
      <dgm:spPr/>
      <dgm:t>
        <a:bodyPr/>
        <a:lstStyle/>
        <a:p>
          <a:endParaRPr lang="es-PE"/>
        </a:p>
      </dgm:t>
    </dgm:pt>
    <dgm:pt modelId="{F58D169B-709F-40F1-814C-BBE1443A549D}">
      <dgm:prSet phldrT="[Texto]" custT="1"/>
      <dgm:spPr>
        <a:noFill/>
        <a:ln w="28575">
          <a:solidFill>
            <a:srgbClr val="92D050"/>
          </a:solidFill>
          <a:prstDash val="solid"/>
        </a:ln>
      </dgm:spPr>
      <dgm:t>
        <a:bodyPr/>
        <a:lstStyle/>
        <a:p>
          <a:pPr algn="just"/>
          <a:r>
            <a:rPr lang="es-PE" sz="1800" b="0" dirty="0" smtClean="0">
              <a:solidFill>
                <a:schemeClr val="bg2">
                  <a:lumMod val="25000"/>
                </a:schemeClr>
              </a:solidFill>
              <a:latin typeface="+mj-lt"/>
            </a:rPr>
            <a:t>El juez competente en  materia laboral cuyo mandato contenido en una resolución es incumplido</a:t>
          </a:r>
          <a:endParaRPr lang="es-PE" sz="1800" b="0" dirty="0"/>
        </a:p>
      </dgm:t>
    </dgm:pt>
    <dgm:pt modelId="{A20C304B-EC4F-4C57-8137-CDF79EAC988A}" type="parTrans" cxnId="{423CEA49-8A50-4BB8-B7A9-29A21403FDC2}">
      <dgm:prSet/>
      <dgm:spPr/>
      <dgm:t>
        <a:bodyPr/>
        <a:lstStyle/>
        <a:p>
          <a:endParaRPr lang="es-PE"/>
        </a:p>
      </dgm:t>
    </dgm:pt>
    <dgm:pt modelId="{08E54E39-0C75-48A9-94E2-C7FB9B2478B7}" type="sibTrans" cxnId="{423CEA49-8A50-4BB8-B7A9-29A21403FDC2}">
      <dgm:prSet/>
      <dgm:spPr/>
      <dgm:t>
        <a:bodyPr/>
        <a:lstStyle/>
        <a:p>
          <a:endParaRPr lang="es-PE"/>
        </a:p>
      </dgm:t>
    </dgm:pt>
    <dgm:pt modelId="{E94F1D5B-3E26-4914-A9DA-A3696E1CEE5B}" type="pres">
      <dgm:prSet presAssocID="{7B9DE609-1DA9-4679-9916-A8FA45B2D918}" presName="linearFlow" presStyleCnt="0">
        <dgm:presLayoutVars>
          <dgm:dir/>
          <dgm:resizeHandles val="exact"/>
        </dgm:presLayoutVars>
      </dgm:prSet>
      <dgm:spPr/>
    </dgm:pt>
    <dgm:pt modelId="{AC209A67-8A61-42BC-B229-E97E31DB3771}" type="pres">
      <dgm:prSet presAssocID="{42156E5D-30AD-4983-B9A5-413192B4ACA4}" presName="composite" presStyleCnt="0"/>
      <dgm:spPr/>
    </dgm:pt>
    <dgm:pt modelId="{36925D16-DC7C-4697-9EE0-A5261BFBD301}" type="pres">
      <dgm:prSet presAssocID="{42156E5D-30AD-4983-B9A5-413192B4ACA4}" presName="imgShp" presStyleLbl="fgImgPlace1" presStyleIdx="0" presStyleCnt="1" custLinFactNeighborX="-9770" custLinFactNeighborY="-64"/>
      <dgm:spPr>
        <a:blipFill rotWithShape="0">
          <a:blip xmlns:r="http://schemas.openxmlformats.org/officeDocument/2006/relationships" r:embed="rId1"/>
          <a:stretch>
            <a:fillRect/>
          </a:stretch>
        </a:blipFill>
        <a:ln w="28575">
          <a:solidFill>
            <a:schemeClr val="bg2">
              <a:lumMod val="50000"/>
            </a:schemeClr>
          </a:solidFill>
          <a:prstDash val="solid"/>
        </a:ln>
      </dgm:spPr>
    </dgm:pt>
    <dgm:pt modelId="{44191F5C-0A52-446A-9F90-1F4B2497059A}" type="pres">
      <dgm:prSet presAssocID="{42156E5D-30AD-4983-B9A5-413192B4ACA4}" presName="txShp" presStyleLbl="node1" presStyleIdx="0" presStyleCnt="1" custScaleX="125014" custLinFactNeighborX="6514" custLinFactNeighborY="5882">
        <dgm:presLayoutVars>
          <dgm:bulletEnabled val="1"/>
        </dgm:presLayoutVars>
      </dgm:prSet>
      <dgm:spPr/>
      <dgm:t>
        <a:bodyPr/>
        <a:lstStyle/>
        <a:p>
          <a:endParaRPr lang="es-PE"/>
        </a:p>
      </dgm:t>
    </dgm:pt>
  </dgm:ptLst>
  <dgm:cxnLst>
    <dgm:cxn modelId="{6B456859-75AD-44F0-9ABD-721E4E7A7865}" srcId="{42156E5D-30AD-4983-B9A5-413192B4ACA4}" destId="{3BCA380E-A089-4CDF-AE07-A53946683B5C}" srcOrd="0" destOrd="0" parTransId="{F114FE83-5FBE-4D29-B15B-2815F79EEE76}" sibTransId="{7378C1F8-AE31-4658-A5A6-BAA7B498E7AF}"/>
    <dgm:cxn modelId="{0170B145-3B16-4EB9-BBEF-C1A8F4B7EF80}" type="presOf" srcId="{3BCA380E-A089-4CDF-AE07-A53946683B5C}" destId="{44191F5C-0A52-446A-9F90-1F4B2497059A}" srcOrd="0" destOrd="1" presId="urn:microsoft.com/office/officeart/2005/8/layout/vList3"/>
    <dgm:cxn modelId="{85FFDC67-A5AB-4511-9B04-3533D66ECC28}" type="presOf" srcId="{42156E5D-30AD-4983-B9A5-413192B4ACA4}" destId="{44191F5C-0A52-446A-9F90-1F4B2497059A}" srcOrd="0" destOrd="0" presId="urn:microsoft.com/office/officeart/2005/8/layout/vList3"/>
    <dgm:cxn modelId="{6F289BE8-FA1F-485A-8C77-752FA64BA762}" type="presOf" srcId="{7B9DE609-1DA9-4679-9916-A8FA45B2D918}" destId="{E94F1D5B-3E26-4914-A9DA-A3696E1CEE5B}" srcOrd="0" destOrd="0" presId="urn:microsoft.com/office/officeart/2005/8/layout/vList3"/>
    <dgm:cxn modelId="{A325F45B-00EF-43C3-89C5-79BB010B37EB}" type="presOf" srcId="{F58D169B-709F-40F1-814C-BBE1443A549D}" destId="{44191F5C-0A52-446A-9F90-1F4B2497059A}" srcOrd="0" destOrd="2" presId="urn:microsoft.com/office/officeart/2005/8/layout/vList3"/>
    <dgm:cxn modelId="{423CEA49-8A50-4BB8-B7A9-29A21403FDC2}" srcId="{42156E5D-30AD-4983-B9A5-413192B4ACA4}" destId="{F58D169B-709F-40F1-814C-BBE1443A549D}" srcOrd="1" destOrd="0" parTransId="{A20C304B-EC4F-4C57-8137-CDF79EAC988A}" sibTransId="{08E54E39-0C75-48A9-94E2-C7FB9B2478B7}"/>
    <dgm:cxn modelId="{5BE4D265-9F06-4143-BD96-47F7890291B5}" srcId="{7B9DE609-1DA9-4679-9916-A8FA45B2D918}" destId="{42156E5D-30AD-4983-B9A5-413192B4ACA4}" srcOrd="0" destOrd="0" parTransId="{489F9E28-A092-4E3B-83B2-09D501C7C2D3}" sibTransId="{C76F39A1-47DB-47AD-93D6-766DA4E9A2A7}"/>
    <dgm:cxn modelId="{6FCD9913-500C-4546-9214-2950699B5C27}" type="presParOf" srcId="{E94F1D5B-3E26-4914-A9DA-A3696E1CEE5B}" destId="{AC209A67-8A61-42BC-B229-E97E31DB3771}" srcOrd="0" destOrd="0" presId="urn:microsoft.com/office/officeart/2005/8/layout/vList3"/>
    <dgm:cxn modelId="{499140AA-A689-4D82-A9C8-FE8B677A4FDF}" type="presParOf" srcId="{AC209A67-8A61-42BC-B229-E97E31DB3771}" destId="{36925D16-DC7C-4697-9EE0-A5261BFBD301}" srcOrd="0" destOrd="0" presId="urn:microsoft.com/office/officeart/2005/8/layout/vList3"/>
    <dgm:cxn modelId="{00AFCD81-EBD7-4326-94B9-D173377B9452}" type="presParOf" srcId="{AC209A67-8A61-42BC-B229-E97E31DB3771}" destId="{44191F5C-0A52-446A-9F90-1F4B2497059A}" srcOrd="1" destOrd="0" presId="urn:microsoft.com/office/officeart/2005/8/layout/vList3"/>
  </dgm:cxnLst>
  <dgm:bg/>
  <dgm:whole/>
</dgm:dataModel>
</file>

<file path=ppt/diagrams/data33.xml><?xml version="1.0" encoding="utf-8"?>
<dgm:dataModel xmlns:dgm="http://schemas.openxmlformats.org/drawingml/2006/diagram" xmlns:a="http://schemas.openxmlformats.org/drawingml/2006/main">
  <dgm:ptLst>
    <dgm:pt modelId="{114AD522-8C3A-4C6F-B84D-E9FB3DEB798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7C76EF1B-2176-4873-8B83-4B70FB3A3B04}">
      <dgm:prSet phldrT="[Texto]" custT="1"/>
      <dgm:spPr>
        <a:noFill/>
        <a:ln w="28575">
          <a:solidFill>
            <a:srgbClr val="92D050"/>
          </a:solidFill>
          <a:prstDash val="solid"/>
        </a:ln>
      </dgm:spPr>
      <dgm:t>
        <a:bodyPr/>
        <a:lstStyle/>
        <a:p>
          <a:r>
            <a:rPr lang="es-PE" sz="1800" b="1" dirty="0" smtClean="0">
              <a:solidFill>
                <a:schemeClr val="bg2">
                  <a:lumMod val="50000"/>
                </a:schemeClr>
              </a:solidFill>
            </a:rPr>
            <a:t>ACCIÓN</a:t>
          </a:r>
          <a:endParaRPr lang="es-PE" sz="1800" b="1" dirty="0">
            <a:solidFill>
              <a:schemeClr val="bg2">
                <a:lumMod val="50000"/>
              </a:schemeClr>
            </a:solidFill>
          </a:endParaRPr>
        </a:p>
      </dgm:t>
    </dgm:pt>
    <dgm:pt modelId="{8CE951F4-B7AF-4C7F-888F-2F58AE110B16}" type="parTrans" cxnId="{7BD2772E-6C71-48D0-8650-6781D15808B6}">
      <dgm:prSet/>
      <dgm:spPr/>
      <dgm:t>
        <a:bodyPr/>
        <a:lstStyle/>
        <a:p>
          <a:endParaRPr lang="es-PE"/>
        </a:p>
      </dgm:t>
    </dgm:pt>
    <dgm:pt modelId="{0F128528-5FAD-4C87-97F4-15CA618BAF38}" type="sibTrans" cxnId="{7BD2772E-6C71-48D0-8650-6781D15808B6}">
      <dgm:prSet/>
      <dgm:spPr/>
      <dgm:t>
        <a:bodyPr/>
        <a:lstStyle/>
        <a:p>
          <a:endParaRPr lang="es-PE"/>
        </a:p>
      </dgm:t>
    </dgm:pt>
    <dgm:pt modelId="{32B1F57F-44A8-4DCA-86D3-98638D98218C}">
      <dgm:prSet phldrT="[Texto]" custT="1"/>
      <dgm:spPr>
        <a:noFill/>
        <a:ln w="28575">
          <a:solidFill>
            <a:srgbClr val="92D050"/>
          </a:solidFill>
          <a:prstDash val="solid"/>
        </a:ln>
      </dgm:spPr>
      <dgm:t>
        <a:bodyPr/>
        <a:lstStyle/>
        <a:p>
          <a:r>
            <a:rPr lang="es-ES" sz="1600" b="0" dirty="0" smtClean="0">
              <a:solidFill>
                <a:schemeClr val="bg2">
                  <a:lumMod val="25000"/>
                </a:schemeClr>
              </a:solidFill>
            </a:rPr>
            <a:t>Incumplimiento por parte del sujeto activo de la  resolución consentida o ejecutoriada expedida por la autoridad competente.</a:t>
          </a:r>
          <a:endParaRPr lang="es-PE" sz="1600" b="0" dirty="0"/>
        </a:p>
      </dgm:t>
    </dgm:pt>
    <dgm:pt modelId="{CF8D644B-C42E-4E51-8AC0-BA6716DD1984}" type="parTrans" cxnId="{3BD765DC-5030-44FF-BEA1-B8069659D9A9}">
      <dgm:prSet/>
      <dgm:spPr>
        <a:ln w="28575">
          <a:solidFill>
            <a:srgbClr val="92D050"/>
          </a:solidFill>
          <a:prstDash val="solid"/>
        </a:ln>
      </dgm:spPr>
      <dgm:t>
        <a:bodyPr/>
        <a:lstStyle/>
        <a:p>
          <a:endParaRPr lang="es-PE"/>
        </a:p>
      </dgm:t>
    </dgm:pt>
    <dgm:pt modelId="{17DC849A-BE7D-42B8-8E84-A0F3744F20C0}" type="sibTrans" cxnId="{3BD765DC-5030-44FF-BEA1-B8069659D9A9}">
      <dgm:prSet/>
      <dgm:spPr/>
      <dgm:t>
        <a:bodyPr/>
        <a:lstStyle/>
        <a:p>
          <a:endParaRPr lang="es-PE"/>
        </a:p>
      </dgm:t>
    </dgm:pt>
    <dgm:pt modelId="{6E0A1711-D3E5-4169-9A8F-95311DE572F7}">
      <dgm:prSet phldrT="[Texto]" custT="1"/>
      <dgm:spPr>
        <a:noFill/>
        <a:ln w="28575">
          <a:solidFill>
            <a:srgbClr val="92D050"/>
          </a:solidFill>
          <a:prstDash val="solid"/>
        </a:ln>
      </dgm:spPr>
      <dgm:t>
        <a:bodyPr/>
        <a:lstStyle/>
        <a:p>
          <a:r>
            <a:rPr lang="es-ES" sz="1600" b="0" dirty="0" smtClean="0">
              <a:solidFill>
                <a:schemeClr val="bg2">
                  <a:lumMod val="25000"/>
                </a:schemeClr>
              </a:solidFill>
            </a:rPr>
            <a:t>Para la configuración de este delito, en primer lugar debemos tener en cuenta que aunque la ley no lo dice expresamente, es necesario que exista una resolución consentida o ejecutoriada que contiene un mandato de naturaleza laboral.</a:t>
          </a:r>
          <a:endParaRPr lang="es-PE" sz="1600" b="0" dirty="0"/>
        </a:p>
      </dgm:t>
    </dgm:pt>
    <dgm:pt modelId="{150D89CA-C459-48D9-99D5-C42AB5709385}" type="parTrans" cxnId="{D7895FDE-4562-4C5D-B4DD-EC943667AD98}">
      <dgm:prSet/>
      <dgm:spPr>
        <a:ln w="28575">
          <a:solidFill>
            <a:srgbClr val="92D050"/>
          </a:solidFill>
          <a:prstDash val="solid"/>
        </a:ln>
      </dgm:spPr>
      <dgm:t>
        <a:bodyPr/>
        <a:lstStyle/>
        <a:p>
          <a:endParaRPr lang="es-PE"/>
        </a:p>
      </dgm:t>
    </dgm:pt>
    <dgm:pt modelId="{3068E44E-AE54-4360-9376-AA5394BAA614}" type="sibTrans" cxnId="{D7895FDE-4562-4C5D-B4DD-EC943667AD98}">
      <dgm:prSet/>
      <dgm:spPr/>
      <dgm:t>
        <a:bodyPr/>
        <a:lstStyle/>
        <a:p>
          <a:endParaRPr lang="es-PE"/>
        </a:p>
      </dgm:t>
    </dgm:pt>
    <dgm:pt modelId="{291EF247-12C7-4BE6-AFED-801F78820375}" type="pres">
      <dgm:prSet presAssocID="{114AD522-8C3A-4C6F-B84D-E9FB3DEB7980}" presName="diagram" presStyleCnt="0">
        <dgm:presLayoutVars>
          <dgm:chPref val="1"/>
          <dgm:dir/>
          <dgm:animOne val="branch"/>
          <dgm:animLvl val="lvl"/>
          <dgm:resizeHandles val="exact"/>
        </dgm:presLayoutVars>
      </dgm:prSet>
      <dgm:spPr/>
      <dgm:t>
        <a:bodyPr/>
        <a:lstStyle/>
        <a:p>
          <a:endParaRPr lang="es-PE"/>
        </a:p>
      </dgm:t>
    </dgm:pt>
    <dgm:pt modelId="{0688CC5C-B675-4D77-ACC5-2ADA26A121FB}" type="pres">
      <dgm:prSet presAssocID="{7C76EF1B-2176-4873-8B83-4B70FB3A3B04}" presName="root1" presStyleCnt="0"/>
      <dgm:spPr/>
    </dgm:pt>
    <dgm:pt modelId="{5B8BF012-112D-4185-AC9A-2B175582BBC5}" type="pres">
      <dgm:prSet presAssocID="{7C76EF1B-2176-4873-8B83-4B70FB3A3B04}" presName="LevelOneTextNode" presStyleLbl="node0" presStyleIdx="0" presStyleCnt="1" custScaleX="65533" custScaleY="61847" custLinFactNeighborX="-32870" custLinFactNeighborY="947">
        <dgm:presLayoutVars>
          <dgm:chPref val="3"/>
        </dgm:presLayoutVars>
      </dgm:prSet>
      <dgm:spPr/>
      <dgm:t>
        <a:bodyPr/>
        <a:lstStyle/>
        <a:p>
          <a:endParaRPr lang="es-PE"/>
        </a:p>
      </dgm:t>
    </dgm:pt>
    <dgm:pt modelId="{6343C1D2-FE3E-4107-8EB3-8BF7CCFF3EB5}" type="pres">
      <dgm:prSet presAssocID="{7C76EF1B-2176-4873-8B83-4B70FB3A3B04}" presName="level2hierChild" presStyleCnt="0"/>
      <dgm:spPr/>
    </dgm:pt>
    <dgm:pt modelId="{20CD6470-A157-4325-AACE-9494986274C3}" type="pres">
      <dgm:prSet presAssocID="{CF8D644B-C42E-4E51-8AC0-BA6716DD1984}" presName="conn2-1" presStyleLbl="parChTrans1D2" presStyleIdx="0" presStyleCnt="2"/>
      <dgm:spPr/>
      <dgm:t>
        <a:bodyPr/>
        <a:lstStyle/>
        <a:p>
          <a:endParaRPr lang="es-PE"/>
        </a:p>
      </dgm:t>
    </dgm:pt>
    <dgm:pt modelId="{1B732393-3321-48BA-8BA9-91F420F58D40}" type="pres">
      <dgm:prSet presAssocID="{CF8D644B-C42E-4E51-8AC0-BA6716DD1984}" presName="connTx" presStyleLbl="parChTrans1D2" presStyleIdx="0" presStyleCnt="2"/>
      <dgm:spPr/>
      <dgm:t>
        <a:bodyPr/>
        <a:lstStyle/>
        <a:p>
          <a:endParaRPr lang="es-PE"/>
        </a:p>
      </dgm:t>
    </dgm:pt>
    <dgm:pt modelId="{76CEDAE1-9A71-4C9E-B58B-BC8A15077CE4}" type="pres">
      <dgm:prSet presAssocID="{32B1F57F-44A8-4DCA-86D3-98638D98218C}" presName="root2" presStyleCnt="0"/>
      <dgm:spPr/>
    </dgm:pt>
    <dgm:pt modelId="{D7BFFFB4-52FE-4753-B4DA-5938B6697CB0}" type="pres">
      <dgm:prSet presAssocID="{32B1F57F-44A8-4DCA-86D3-98638D98218C}" presName="LevelTwoTextNode" presStyleLbl="node2" presStyleIdx="0" presStyleCnt="2" custScaleY="69877" custLinFactNeighborX="13" custLinFactNeighborY="-5763">
        <dgm:presLayoutVars>
          <dgm:chPref val="3"/>
        </dgm:presLayoutVars>
      </dgm:prSet>
      <dgm:spPr/>
      <dgm:t>
        <a:bodyPr/>
        <a:lstStyle/>
        <a:p>
          <a:endParaRPr lang="es-PE"/>
        </a:p>
      </dgm:t>
    </dgm:pt>
    <dgm:pt modelId="{E38455BC-1BCD-4CAB-993C-21787C40AD2C}" type="pres">
      <dgm:prSet presAssocID="{32B1F57F-44A8-4DCA-86D3-98638D98218C}" presName="level3hierChild" presStyleCnt="0"/>
      <dgm:spPr/>
    </dgm:pt>
    <dgm:pt modelId="{B10DB2EB-3EF0-40E8-BE99-67F6B6151303}" type="pres">
      <dgm:prSet presAssocID="{150D89CA-C459-48D9-99D5-C42AB5709385}" presName="conn2-1" presStyleLbl="parChTrans1D2" presStyleIdx="1" presStyleCnt="2"/>
      <dgm:spPr/>
      <dgm:t>
        <a:bodyPr/>
        <a:lstStyle/>
        <a:p>
          <a:endParaRPr lang="es-PE"/>
        </a:p>
      </dgm:t>
    </dgm:pt>
    <dgm:pt modelId="{495D33B0-2F5E-47D4-97F6-9E005EEE8870}" type="pres">
      <dgm:prSet presAssocID="{150D89CA-C459-48D9-99D5-C42AB5709385}" presName="connTx" presStyleLbl="parChTrans1D2" presStyleIdx="1" presStyleCnt="2"/>
      <dgm:spPr/>
      <dgm:t>
        <a:bodyPr/>
        <a:lstStyle/>
        <a:p>
          <a:endParaRPr lang="es-PE"/>
        </a:p>
      </dgm:t>
    </dgm:pt>
    <dgm:pt modelId="{CF0CEF7F-3762-4BD4-A11A-2FB619F2E4A8}" type="pres">
      <dgm:prSet presAssocID="{6E0A1711-D3E5-4169-9A8F-95311DE572F7}" presName="root2" presStyleCnt="0"/>
      <dgm:spPr/>
    </dgm:pt>
    <dgm:pt modelId="{F1577FED-97F2-4779-83BA-AACBAC4822E3}" type="pres">
      <dgm:prSet presAssocID="{6E0A1711-D3E5-4169-9A8F-95311DE572F7}" presName="LevelTwoTextNode" presStyleLbl="node2" presStyleIdx="1" presStyleCnt="2" custLinFactNeighborX="13" custLinFactNeighborY="2003">
        <dgm:presLayoutVars>
          <dgm:chPref val="3"/>
        </dgm:presLayoutVars>
      </dgm:prSet>
      <dgm:spPr/>
      <dgm:t>
        <a:bodyPr/>
        <a:lstStyle/>
        <a:p>
          <a:endParaRPr lang="es-PE"/>
        </a:p>
      </dgm:t>
    </dgm:pt>
    <dgm:pt modelId="{1BB87C2A-CEB0-4A24-8BA4-D9CA965B0212}" type="pres">
      <dgm:prSet presAssocID="{6E0A1711-D3E5-4169-9A8F-95311DE572F7}" presName="level3hierChild" presStyleCnt="0"/>
      <dgm:spPr/>
    </dgm:pt>
  </dgm:ptLst>
  <dgm:cxnLst>
    <dgm:cxn modelId="{BD8FA84B-B3A6-45ED-8631-3FBB48D0893B}" type="presOf" srcId="{32B1F57F-44A8-4DCA-86D3-98638D98218C}" destId="{D7BFFFB4-52FE-4753-B4DA-5938B6697CB0}" srcOrd="0" destOrd="0" presId="urn:microsoft.com/office/officeart/2005/8/layout/hierarchy2"/>
    <dgm:cxn modelId="{D7895FDE-4562-4C5D-B4DD-EC943667AD98}" srcId="{7C76EF1B-2176-4873-8B83-4B70FB3A3B04}" destId="{6E0A1711-D3E5-4169-9A8F-95311DE572F7}" srcOrd="1" destOrd="0" parTransId="{150D89CA-C459-48D9-99D5-C42AB5709385}" sibTransId="{3068E44E-AE54-4360-9376-AA5394BAA614}"/>
    <dgm:cxn modelId="{7BD2772E-6C71-48D0-8650-6781D15808B6}" srcId="{114AD522-8C3A-4C6F-B84D-E9FB3DEB7980}" destId="{7C76EF1B-2176-4873-8B83-4B70FB3A3B04}" srcOrd="0" destOrd="0" parTransId="{8CE951F4-B7AF-4C7F-888F-2F58AE110B16}" sibTransId="{0F128528-5FAD-4C87-97F4-15CA618BAF38}"/>
    <dgm:cxn modelId="{3BD765DC-5030-44FF-BEA1-B8069659D9A9}" srcId="{7C76EF1B-2176-4873-8B83-4B70FB3A3B04}" destId="{32B1F57F-44A8-4DCA-86D3-98638D98218C}" srcOrd="0" destOrd="0" parTransId="{CF8D644B-C42E-4E51-8AC0-BA6716DD1984}" sibTransId="{17DC849A-BE7D-42B8-8E84-A0F3744F20C0}"/>
    <dgm:cxn modelId="{2F349D79-4BCD-4151-BE38-14B0ACD64B58}" type="presOf" srcId="{CF8D644B-C42E-4E51-8AC0-BA6716DD1984}" destId="{20CD6470-A157-4325-AACE-9494986274C3}" srcOrd="0" destOrd="0" presId="urn:microsoft.com/office/officeart/2005/8/layout/hierarchy2"/>
    <dgm:cxn modelId="{BF3B5068-A08D-4943-84B5-C6E02A0C9B54}" type="presOf" srcId="{150D89CA-C459-48D9-99D5-C42AB5709385}" destId="{B10DB2EB-3EF0-40E8-BE99-67F6B6151303}" srcOrd="0" destOrd="0" presId="urn:microsoft.com/office/officeart/2005/8/layout/hierarchy2"/>
    <dgm:cxn modelId="{55A717D6-BB32-44B9-93C1-C92B3C3DF66B}" type="presOf" srcId="{114AD522-8C3A-4C6F-B84D-E9FB3DEB7980}" destId="{291EF247-12C7-4BE6-AFED-801F78820375}" srcOrd="0" destOrd="0" presId="urn:microsoft.com/office/officeart/2005/8/layout/hierarchy2"/>
    <dgm:cxn modelId="{A706A890-8FC1-4E41-AC89-AA9485492CED}" type="presOf" srcId="{150D89CA-C459-48D9-99D5-C42AB5709385}" destId="{495D33B0-2F5E-47D4-97F6-9E005EEE8870}" srcOrd="1" destOrd="0" presId="urn:microsoft.com/office/officeart/2005/8/layout/hierarchy2"/>
    <dgm:cxn modelId="{7356E407-AE49-48D5-BBD3-D6B622422760}" type="presOf" srcId="{7C76EF1B-2176-4873-8B83-4B70FB3A3B04}" destId="{5B8BF012-112D-4185-AC9A-2B175582BBC5}" srcOrd="0" destOrd="0" presId="urn:microsoft.com/office/officeart/2005/8/layout/hierarchy2"/>
    <dgm:cxn modelId="{C08D38B8-46C5-4E54-8961-5B1E3D5F80EB}" type="presOf" srcId="{6E0A1711-D3E5-4169-9A8F-95311DE572F7}" destId="{F1577FED-97F2-4779-83BA-AACBAC4822E3}" srcOrd="0" destOrd="0" presId="urn:microsoft.com/office/officeart/2005/8/layout/hierarchy2"/>
    <dgm:cxn modelId="{50D5FA5D-EC94-4C77-A60C-8EB03148CDCC}" type="presOf" srcId="{CF8D644B-C42E-4E51-8AC0-BA6716DD1984}" destId="{1B732393-3321-48BA-8BA9-91F420F58D40}" srcOrd="1" destOrd="0" presId="urn:microsoft.com/office/officeart/2005/8/layout/hierarchy2"/>
    <dgm:cxn modelId="{476ADE80-68EF-44EA-A558-4D8ECE60E5EE}" type="presParOf" srcId="{291EF247-12C7-4BE6-AFED-801F78820375}" destId="{0688CC5C-B675-4D77-ACC5-2ADA26A121FB}" srcOrd="0" destOrd="0" presId="urn:microsoft.com/office/officeart/2005/8/layout/hierarchy2"/>
    <dgm:cxn modelId="{97ECFEF8-84F7-4C69-850F-8DBA337F2CF4}" type="presParOf" srcId="{0688CC5C-B675-4D77-ACC5-2ADA26A121FB}" destId="{5B8BF012-112D-4185-AC9A-2B175582BBC5}" srcOrd="0" destOrd="0" presId="urn:microsoft.com/office/officeart/2005/8/layout/hierarchy2"/>
    <dgm:cxn modelId="{60696D33-A5D8-4AF8-B781-AEF1D8F7BD00}" type="presParOf" srcId="{0688CC5C-B675-4D77-ACC5-2ADA26A121FB}" destId="{6343C1D2-FE3E-4107-8EB3-8BF7CCFF3EB5}" srcOrd="1" destOrd="0" presId="urn:microsoft.com/office/officeart/2005/8/layout/hierarchy2"/>
    <dgm:cxn modelId="{9763A50D-6E98-470A-AA2C-24B5AE934389}" type="presParOf" srcId="{6343C1D2-FE3E-4107-8EB3-8BF7CCFF3EB5}" destId="{20CD6470-A157-4325-AACE-9494986274C3}" srcOrd="0" destOrd="0" presId="urn:microsoft.com/office/officeart/2005/8/layout/hierarchy2"/>
    <dgm:cxn modelId="{CAA6A086-4A6A-4840-8A48-2596C6C15390}" type="presParOf" srcId="{20CD6470-A157-4325-AACE-9494986274C3}" destId="{1B732393-3321-48BA-8BA9-91F420F58D40}" srcOrd="0" destOrd="0" presId="urn:microsoft.com/office/officeart/2005/8/layout/hierarchy2"/>
    <dgm:cxn modelId="{0BF8DF38-2891-440F-9457-3C04990BD86E}" type="presParOf" srcId="{6343C1D2-FE3E-4107-8EB3-8BF7CCFF3EB5}" destId="{76CEDAE1-9A71-4C9E-B58B-BC8A15077CE4}" srcOrd="1" destOrd="0" presId="urn:microsoft.com/office/officeart/2005/8/layout/hierarchy2"/>
    <dgm:cxn modelId="{9511E80E-E3B8-48B0-ABFB-B77CC534DEC2}" type="presParOf" srcId="{76CEDAE1-9A71-4C9E-B58B-BC8A15077CE4}" destId="{D7BFFFB4-52FE-4753-B4DA-5938B6697CB0}" srcOrd="0" destOrd="0" presId="urn:microsoft.com/office/officeart/2005/8/layout/hierarchy2"/>
    <dgm:cxn modelId="{39D0BB62-D253-4830-9ACA-6A103DD220CB}" type="presParOf" srcId="{76CEDAE1-9A71-4C9E-B58B-BC8A15077CE4}" destId="{E38455BC-1BCD-4CAB-993C-21787C40AD2C}" srcOrd="1" destOrd="0" presId="urn:microsoft.com/office/officeart/2005/8/layout/hierarchy2"/>
    <dgm:cxn modelId="{4326A1A1-128E-4017-9740-7899BFAFF4CC}" type="presParOf" srcId="{6343C1D2-FE3E-4107-8EB3-8BF7CCFF3EB5}" destId="{B10DB2EB-3EF0-40E8-BE99-67F6B6151303}" srcOrd="2" destOrd="0" presId="urn:microsoft.com/office/officeart/2005/8/layout/hierarchy2"/>
    <dgm:cxn modelId="{32C51DD8-AC53-42F1-AA41-7B08EB7A082C}" type="presParOf" srcId="{B10DB2EB-3EF0-40E8-BE99-67F6B6151303}" destId="{495D33B0-2F5E-47D4-97F6-9E005EEE8870}" srcOrd="0" destOrd="0" presId="urn:microsoft.com/office/officeart/2005/8/layout/hierarchy2"/>
    <dgm:cxn modelId="{845963F0-95E8-47ED-91FB-69C373F717B2}" type="presParOf" srcId="{6343C1D2-FE3E-4107-8EB3-8BF7CCFF3EB5}" destId="{CF0CEF7F-3762-4BD4-A11A-2FB619F2E4A8}" srcOrd="3" destOrd="0" presId="urn:microsoft.com/office/officeart/2005/8/layout/hierarchy2"/>
    <dgm:cxn modelId="{B27C6054-9196-4AD3-B4F8-F1C42C3BF330}" type="presParOf" srcId="{CF0CEF7F-3762-4BD4-A11A-2FB619F2E4A8}" destId="{F1577FED-97F2-4779-83BA-AACBAC4822E3}" srcOrd="0" destOrd="0" presId="urn:microsoft.com/office/officeart/2005/8/layout/hierarchy2"/>
    <dgm:cxn modelId="{017849B9-40AD-4053-AA56-A7BA156272C6}" type="presParOf" srcId="{CF0CEF7F-3762-4BD4-A11A-2FB619F2E4A8}" destId="{1BB87C2A-CEB0-4A24-8BA4-D9CA965B0212}" srcOrd="1" destOrd="0" presId="urn:microsoft.com/office/officeart/2005/8/layout/hierarchy2"/>
  </dgm:cxnLst>
  <dgm:bg/>
  <dgm:whole/>
</dgm:dataModel>
</file>

<file path=ppt/diagrams/data34.xml><?xml version="1.0" encoding="utf-8"?>
<dgm:dataModel xmlns:dgm="http://schemas.openxmlformats.org/drawingml/2006/diagram" xmlns:a="http://schemas.openxmlformats.org/drawingml/2006/main">
  <dgm:ptLst>
    <dgm:pt modelId="{67996860-AE25-4E61-BF38-4C2AAE091FE3}" type="doc">
      <dgm:prSet loTypeId="urn:microsoft.com/office/officeart/2005/8/layout/process1" loCatId="process" qsTypeId="urn:microsoft.com/office/officeart/2005/8/quickstyle/simple1" qsCatId="simple" csTypeId="urn:microsoft.com/office/officeart/2005/8/colors/accent1_2" csCatId="accent1" phldr="1"/>
      <dgm:spPr/>
    </dgm:pt>
    <dgm:pt modelId="{DB382595-2CA0-458A-9703-F1A0E8522ADA}">
      <dgm:prSet phldrT="[Texto]" custT="1"/>
      <dgm:spPr>
        <a:noFill/>
        <a:ln w="28575">
          <a:solidFill>
            <a:srgbClr val="92D050"/>
          </a:solidFill>
          <a:prstDash val="solid"/>
        </a:ln>
      </dgm:spPr>
      <dgm:t>
        <a:bodyPr/>
        <a:lstStyle/>
        <a:p>
          <a:r>
            <a:rPr lang="es-PE" sz="1800" b="1" dirty="0" smtClean="0">
              <a:solidFill>
                <a:schemeClr val="bg2">
                  <a:lumMod val="50000"/>
                </a:schemeClr>
              </a:solidFill>
            </a:rPr>
            <a:t>PENALIDAD:</a:t>
          </a:r>
          <a:endParaRPr lang="es-PE" sz="1800" b="1" dirty="0">
            <a:solidFill>
              <a:schemeClr val="bg2">
                <a:lumMod val="50000"/>
              </a:schemeClr>
            </a:solidFill>
          </a:endParaRPr>
        </a:p>
      </dgm:t>
    </dgm:pt>
    <dgm:pt modelId="{F53FCC37-4EE9-4153-A29D-8819E6549AEC}" type="parTrans" cxnId="{9674BCC0-AACA-4DB3-80E2-B5FDAB863377}">
      <dgm:prSet/>
      <dgm:spPr/>
      <dgm:t>
        <a:bodyPr/>
        <a:lstStyle/>
        <a:p>
          <a:endParaRPr lang="es-PE"/>
        </a:p>
      </dgm:t>
    </dgm:pt>
    <dgm:pt modelId="{8D01E547-9CBE-4579-94AB-67434560AAE6}" type="sibTrans" cxnId="{9674BCC0-AACA-4DB3-80E2-B5FDAB863377}">
      <dgm:prSet/>
      <dgm:spPr>
        <a:solidFill>
          <a:srgbClr val="92D050"/>
        </a:solidFill>
        <a:ln>
          <a:solidFill>
            <a:schemeClr val="bg2">
              <a:lumMod val="50000"/>
            </a:schemeClr>
          </a:solidFill>
        </a:ln>
      </dgm:spPr>
      <dgm:t>
        <a:bodyPr/>
        <a:lstStyle/>
        <a:p>
          <a:endParaRPr lang="es-PE"/>
        </a:p>
      </dgm:t>
    </dgm:pt>
    <dgm:pt modelId="{31C645D1-3AE1-47BB-A7B1-9E0BAC3F2126}">
      <dgm:prSet phldrT="[Texto]" custT="1"/>
      <dgm:spPr>
        <a:noFill/>
        <a:ln w="28575">
          <a:solidFill>
            <a:srgbClr val="92D050"/>
          </a:solidFill>
          <a:prstDash val="solid"/>
        </a:ln>
      </dgm:spPr>
      <dgm:t>
        <a:bodyPr/>
        <a:lstStyle/>
        <a:p>
          <a:r>
            <a:rPr lang="es-PE" sz="1600" b="0" dirty="0" smtClean="0">
              <a:solidFill>
                <a:schemeClr val="bg2">
                  <a:lumMod val="25000"/>
                </a:schemeClr>
              </a:solidFill>
            </a:rPr>
            <a:t>Hasta 2 años</a:t>
          </a:r>
          <a:endParaRPr lang="es-PE" sz="1600" b="0" dirty="0"/>
        </a:p>
      </dgm:t>
    </dgm:pt>
    <dgm:pt modelId="{F65F7C6A-15D9-464E-8884-203DEBC02888}" type="parTrans" cxnId="{BAF02FEB-757E-4C04-BF30-F928BB809C8F}">
      <dgm:prSet/>
      <dgm:spPr/>
      <dgm:t>
        <a:bodyPr/>
        <a:lstStyle/>
        <a:p>
          <a:endParaRPr lang="es-PE"/>
        </a:p>
      </dgm:t>
    </dgm:pt>
    <dgm:pt modelId="{566DF3F7-5984-487B-B3F0-0F3BD2F196DA}" type="sibTrans" cxnId="{BAF02FEB-757E-4C04-BF30-F928BB809C8F}">
      <dgm:prSet/>
      <dgm:spPr>
        <a:solidFill>
          <a:srgbClr val="92D050"/>
        </a:solidFill>
        <a:ln>
          <a:solidFill>
            <a:schemeClr val="bg2">
              <a:lumMod val="50000"/>
            </a:schemeClr>
          </a:solidFill>
        </a:ln>
      </dgm:spPr>
      <dgm:t>
        <a:bodyPr/>
        <a:lstStyle/>
        <a:p>
          <a:endParaRPr lang="es-PE"/>
        </a:p>
      </dgm:t>
    </dgm:pt>
    <dgm:pt modelId="{9B2556BB-B9F6-47AF-A3C1-370CF06DA02D}">
      <dgm:prSet phldrT="[Texto]" custT="1"/>
      <dgm:spPr>
        <a:noFill/>
        <a:ln w="28575">
          <a:solidFill>
            <a:srgbClr val="92D050"/>
          </a:solidFill>
          <a:prstDash val="solid"/>
        </a:ln>
      </dgm:spPr>
      <dgm:t>
        <a:bodyPr/>
        <a:lstStyle/>
        <a:p>
          <a:r>
            <a:rPr lang="es-PE" sz="1600" b="0" dirty="0" smtClean="0">
              <a:solidFill>
                <a:schemeClr val="bg2">
                  <a:lumMod val="25000"/>
                </a:schemeClr>
              </a:solidFill>
            </a:rPr>
            <a:t>Dada la naturaleza y el quantum de la pena, el juez puede:</a:t>
          </a:r>
          <a:endParaRPr lang="es-PE" sz="1600" b="0" dirty="0"/>
        </a:p>
      </dgm:t>
    </dgm:pt>
    <dgm:pt modelId="{E188CC2B-4D5D-4BB1-BFFC-15100157BCDA}" type="parTrans" cxnId="{EBAC1CF6-7025-4672-B6EF-7D43EF0C611D}">
      <dgm:prSet/>
      <dgm:spPr/>
      <dgm:t>
        <a:bodyPr/>
        <a:lstStyle/>
        <a:p>
          <a:endParaRPr lang="es-PE"/>
        </a:p>
      </dgm:t>
    </dgm:pt>
    <dgm:pt modelId="{DB06CD63-4571-4BB9-BB65-A3A9C983B57C}" type="sibTrans" cxnId="{EBAC1CF6-7025-4672-B6EF-7D43EF0C611D}">
      <dgm:prSet/>
      <dgm:spPr>
        <a:solidFill>
          <a:srgbClr val="92D050"/>
        </a:solidFill>
        <a:ln>
          <a:solidFill>
            <a:schemeClr val="bg2">
              <a:lumMod val="50000"/>
            </a:schemeClr>
          </a:solidFill>
        </a:ln>
      </dgm:spPr>
      <dgm:t>
        <a:bodyPr/>
        <a:lstStyle/>
        <a:p>
          <a:endParaRPr lang="es-PE"/>
        </a:p>
      </dgm:t>
    </dgm:pt>
    <dgm:pt modelId="{F1DF998C-B583-4C1C-A655-DAFDDE2E2D66}">
      <dgm:prSet phldrT="[Texto]" custT="1"/>
      <dgm:spPr>
        <a:noFill/>
        <a:ln w="28575">
          <a:solidFill>
            <a:srgbClr val="92D050"/>
          </a:solidFill>
          <a:prstDash val="solid"/>
        </a:ln>
      </dgm:spPr>
      <dgm:t>
        <a:bodyPr/>
        <a:lstStyle/>
        <a:p>
          <a:r>
            <a:rPr lang="es-PE" sz="1600" b="0" smtClean="0">
              <a:solidFill>
                <a:schemeClr val="bg2">
                  <a:lumMod val="25000"/>
                </a:schemeClr>
              </a:solidFill>
            </a:rPr>
            <a:t>Suspender </a:t>
          </a:r>
          <a:r>
            <a:rPr lang="es-PE" sz="1600" b="0" dirty="0" smtClean="0">
              <a:solidFill>
                <a:schemeClr val="bg2">
                  <a:lumMod val="25000"/>
                </a:schemeClr>
              </a:solidFill>
            </a:rPr>
            <a:t>la ejecución de la pena conforme al art. 57 del código penal y reservar el fallo condenatorio</a:t>
          </a:r>
          <a:endParaRPr lang="es-PE" sz="1600" b="0" dirty="0"/>
        </a:p>
      </dgm:t>
    </dgm:pt>
    <dgm:pt modelId="{5658A938-554B-4C1E-9E65-0DF5D37D8610}" type="parTrans" cxnId="{A36B4383-D4CA-45BA-A32E-1E08F4862656}">
      <dgm:prSet/>
      <dgm:spPr/>
      <dgm:t>
        <a:bodyPr/>
        <a:lstStyle/>
        <a:p>
          <a:endParaRPr lang="es-PE"/>
        </a:p>
      </dgm:t>
    </dgm:pt>
    <dgm:pt modelId="{9D0DC6A8-D38C-4201-8055-289533E8EFA9}" type="sibTrans" cxnId="{A36B4383-D4CA-45BA-A32E-1E08F4862656}">
      <dgm:prSet/>
      <dgm:spPr/>
      <dgm:t>
        <a:bodyPr/>
        <a:lstStyle/>
        <a:p>
          <a:endParaRPr lang="es-PE"/>
        </a:p>
      </dgm:t>
    </dgm:pt>
    <dgm:pt modelId="{EEB22484-C5EC-4E0F-AEF2-AA6DD69E1A49}" type="pres">
      <dgm:prSet presAssocID="{67996860-AE25-4E61-BF38-4C2AAE091FE3}" presName="Name0" presStyleCnt="0">
        <dgm:presLayoutVars>
          <dgm:dir/>
          <dgm:resizeHandles val="exact"/>
        </dgm:presLayoutVars>
      </dgm:prSet>
      <dgm:spPr/>
    </dgm:pt>
    <dgm:pt modelId="{630F2FEB-6164-4B73-AC15-8AD5F8C6E557}" type="pres">
      <dgm:prSet presAssocID="{DB382595-2CA0-458A-9703-F1A0E8522ADA}" presName="node" presStyleLbl="node1" presStyleIdx="0" presStyleCnt="4">
        <dgm:presLayoutVars>
          <dgm:bulletEnabled val="1"/>
        </dgm:presLayoutVars>
      </dgm:prSet>
      <dgm:spPr/>
      <dgm:t>
        <a:bodyPr/>
        <a:lstStyle/>
        <a:p>
          <a:endParaRPr lang="es-PE"/>
        </a:p>
      </dgm:t>
    </dgm:pt>
    <dgm:pt modelId="{DE59BE04-E286-4530-9D6A-38A32438C574}" type="pres">
      <dgm:prSet presAssocID="{8D01E547-9CBE-4579-94AB-67434560AAE6}" presName="sibTrans" presStyleLbl="sibTrans2D1" presStyleIdx="0" presStyleCnt="3"/>
      <dgm:spPr/>
      <dgm:t>
        <a:bodyPr/>
        <a:lstStyle/>
        <a:p>
          <a:endParaRPr lang="es-PE"/>
        </a:p>
      </dgm:t>
    </dgm:pt>
    <dgm:pt modelId="{84914692-F634-45D3-AE00-730BEA8D1E2F}" type="pres">
      <dgm:prSet presAssocID="{8D01E547-9CBE-4579-94AB-67434560AAE6}" presName="connectorText" presStyleLbl="sibTrans2D1" presStyleIdx="0" presStyleCnt="3"/>
      <dgm:spPr/>
      <dgm:t>
        <a:bodyPr/>
        <a:lstStyle/>
        <a:p>
          <a:endParaRPr lang="es-PE"/>
        </a:p>
      </dgm:t>
    </dgm:pt>
    <dgm:pt modelId="{03F65F4B-C29A-4273-B7E3-073DE29B8C25}" type="pres">
      <dgm:prSet presAssocID="{31C645D1-3AE1-47BB-A7B1-9E0BAC3F2126}" presName="node" presStyleLbl="node1" presStyleIdx="1" presStyleCnt="4">
        <dgm:presLayoutVars>
          <dgm:bulletEnabled val="1"/>
        </dgm:presLayoutVars>
      </dgm:prSet>
      <dgm:spPr/>
      <dgm:t>
        <a:bodyPr/>
        <a:lstStyle/>
        <a:p>
          <a:endParaRPr lang="es-PE"/>
        </a:p>
      </dgm:t>
    </dgm:pt>
    <dgm:pt modelId="{0E9EBE45-F17D-443C-B3FF-D4F137B32688}" type="pres">
      <dgm:prSet presAssocID="{566DF3F7-5984-487B-B3F0-0F3BD2F196DA}" presName="sibTrans" presStyleLbl="sibTrans2D1" presStyleIdx="1" presStyleCnt="3"/>
      <dgm:spPr/>
      <dgm:t>
        <a:bodyPr/>
        <a:lstStyle/>
        <a:p>
          <a:endParaRPr lang="es-PE"/>
        </a:p>
      </dgm:t>
    </dgm:pt>
    <dgm:pt modelId="{16205875-840B-4BF5-B8E7-C5C40DBA6D07}" type="pres">
      <dgm:prSet presAssocID="{566DF3F7-5984-487B-B3F0-0F3BD2F196DA}" presName="connectorText" presStyleLbl="sibTrans2D1" presStyleIdx="1" presStyleCnt="3"/>
      <dgm:spPr/>
      <dgm:t>
        <a:bodyPr/>
        <a:lstStyle/>
        <a:p>
          <a:endParaRPr lang="es-PE"/>
        </a:p>
      </dgm:t>
    </dgm:pt>
    <dgm:pt modelId="{F7C1371E-7B4A-4C9C-AFB0-E8DF5EFC6473}" type="pres">
      <dgm:prSet presAssocID="{9B2556BB-B9F6-47AF-A3C1-370CF06DA02D}" presName="node" presStyleLbl="node1" presStyleIdx="2" presStyleCnt="4">
        <dgm:presLayoutVars>
          <dgm:bulletEnabled val="1"/>
        </dgm:presLayoutVars>
      </dgm:prSet>
      <dgm:spPr/>
      <dgm:t>
        <a:bodyPr/>
        <a:lstStyle/>
        <a:p>
          <a:endParaRPr lang="es-PE"/>
        </a:p>
      </dgm:t>
    </dgm:pt>
    <dgm:pt modelId="{20EA423A-6062-442B-9294-E615030D6FBD}" type="pres">
      <dgm:prSet presAssocID="{DB06CD63-4571-4BB9-BB65-A3A9C983B57C}" presName="sibTrans" presStyleLbl="sibTrans2D1" presStyleIdx="2" presStyleCnt="3"/>
      <dgm:spPr/>
      <dgm:t>
        <a:bodyPr/>
        <a:lstStyle/>
        <a:p>
          <a:endParaRPr lang="es-PE"/>
        </a:p>
      </dgm:t>
    </dgm:pt>
    <dgm:pt modelId="{F599B5F8-D8FF-4632-A8D1-E197385C5927}" type="pres">
      <dgm:prSet presAssocID="{DB06CD63-4571-4BB9-BB65-A3A9C983B57C}" presName="connectorText" presStyleLbl="sibTrans2D1" presStyleIdx="2" presStyleCnt="3"/>
      <dgm:spPr/>
      <dgm:t>
        <a:bodyPr/>
        <a:lstStyle/>
        <a:p>
          <a:endParaRPr lang="es-PE"/>
        </a:p>
      </dgm:t>
    </dgm:pt>
    <dgm:pt modelId="{6B5CB396-CDA0-4E49-9592-9F66CD2D9770}" type="pres">
      <dgm:prSet presAssocID="{F1DF998C-B583-4C1C-A655-DAFDDE2E2D66}" presName="node" presStyleLbl="node1" presStyleIdx="3" presStyleCnt="4">
        <dgm:presLayoutVars>
          <dgm:bulletEnabled val="1"/>
        </dgm:presLayoutVars>
      </dgm:prSet>
      <dgm:spPr/>
      <dgm:t>
        <a:bodyPr/>
        <a:lstStyle/>
        <a:p>
          <a:endParaRPr lang="es-PE"/>
        </a:p>
      </dgm:t>
    </dgm:pt>
  </dgm:ptLst>
  <dgm:cxnLst>
    <dgm:cxn modelId="{A01D210C-EB4F-45CF-9322-03E2C9A56A94}" type="presOf" srcId="{DB382595-2CA0-458A-9703-F1A0E8522ADA}" destId="{630F2FEB-6164-4B73-AC15-8AD5F8C6E557}" srcOrd="0" destOrd="0" presId="urn:microsoft.com/office/officeart/2005/8/layout/process1"/>
    <dgm:cxn modelId="{341F7EAF-4A2F-47C5-9BC7-497DFD52C96F}" type="presOf" srcId="{566DF3F7-5984-487B-B3F0-0F3BD2F196DA}" destId="{16205875-840B-4BF5-B8E7-C5C40DBA6D07}" srcOrd="1" destOrd="0" presId="urn:microsoft.com/office/officeart/2005/8/layout/process1"/>
    <dgm:cxn modelId="{BF0771B0-2F94-4610-BC12-EB25C4BA59DF}" type="presOf" srcId="{F1DF998C-B583-4C1C-A655-DAFDDE2E2D66}" destId="{6B5CB396-CDA0-4E49-9592-9F66CD2D9770}" srcOrd="0" destOrd="0" presId="urn:microsoft.com/office/officeart/2005/8/layout/process1"/>
    <dgm:cxn modelId="{9674BCC0-AACA-4DB3-80E2-B5FDAB863377}" srcId="{67996860-AE25-4E61-BF38-4C2AAE091FE3}" destId="{DB382595-2CA0-458A-9703-F1A0E8522ADA}" srcOrd="0" destOrd="0" parTransId="{F53FCC37-4EE9-4153-A29D-8819E6549AEC}" sibTransId="{8D01E547-9CBE-4579-94AB-67434560AAE6}"/>
    <dgm:cxn modelId="{F804F7DC-ABC9-4ACA-B2D6-8999B6EA6D52}" type="presOf" srcId="{8D01E547-9CBE-4579-94AB-67434560AAE6}" destId="{DE59BE04-E286-4530-9D6A-38A32438C574}" srcOrd="0" destOrd="0" presId="urn:microsoft.com/office/officeart/2005/8/layout/process1"/>
    <dgm:cxn modelId="{38357BB7-596F-445A-9684-472FF0B0F3B4}" type="presOf" srcId="{9B2556BB-B9F6-47AF-A3C1-370CF06DA02D}" destId="{F7C1371E-7B4A-4C9C-AFB0-E8DF5EFC6473}" srcOrd="0" destOrd="0" presId="urn:microsoft.com/office/officeart/2005/8/layout/process1"/>
    <dgm:cxn modelId="{37BA510D-B1CC-4331-8568-0D39148D513A}" type="presOf" srcId="{DB06CD63-4571-4BB9-BB65-A3A9C983B57C}" destId="{F599B5F8-D8FF-4632-A8D1-E197385C5927}" srcOrd="1" destOrd="0" presId="urn:microsoft.com/office/officeart/2005/8/layout/process1"/>
    <dgm:cxn modelId="{EBAC1CF6-7025-4672-B6EF-7D43EF0C611D}" srcId="{67996860-AE25-4E61-BF38-4C2AAE091FE3}" destId="{9B2556BB-B9F6-47AF-A3C1-370CF06DA02D}" srcOrd="2" destOrd="0" parTransId="{E188CC2B-4D5D-4BB1-BFFC-15100157BCDA}" sibTransId="{DB06CD63-4571-4BB9-BB65-A3A9C983B57C}"/>
    <dgm:cxn modelId="{9D9D3235-7156-4519-A21D-059450B25380}" type="presOf" srcId="{566DF3F7-5984-487B-B3F0-0F3BD2F196DA}" destId="{0E9EBE45-F17D-443C-B3FF-D4F137B32688}" srcOrd="0" destOrd="0" presId="urn:microsoft.com/office/officeart/2005/8/layout/process1"/>
    <dgm:cxn modelId="{BAF02FEB-757E-4C04-BF30-F928BB809C8F}" srcId="{67996860-AE25-4E61-BF38-4C2AAE091FE3}" destId="{31C645D1-3AE1-47BB-A7B1-9E0BAC3F2126}" srcOrd="1" destOrd="0" parTransId="{F65F7C6A-15D9-464E-8884-203DEBC02888}" sibTransId="{566DF3F7-5984-487B-B3F0-0F3BD2F196DA}"/>
    <dgm:cxn modelId="{87EB5320-1F27-4453-AFBF-BD69E6A02A17}" type="presOf" srcId="{DB06CD63-4571-4BB9-BB65-A3A9C983B57C}" destId="{20EA423A-6062-442B-9294-E615030D6FBD}" srcOrd="0" destOrd="0" presId="urn:microsoft.com/office/officeart/2005/8/layout/process1"/>
    <dgm:cxn modelId="{A36B4383-D4CA-45BA-A32E-1E08F4862656}" srcId="{67996860-AE25-4E61-BF38-4C2AAE091FE3}" destId="{F1DF998C-B583-4C1C-A655-DAFDDE2E2D66}" srcOrd="3" destOrd="0" parTransId="{5658A938-554B-4C1E-9E65-0DF5D37D8610}" sibTransId="{9D0DC6A8-D38C-4201-8055-289533E8EFA9}"/>
    <dgm:cxn modelId="{C9BA19F7-3EE2-463D-BDC4-8F6282D2B146}" type="presOf" srcId="{67996860-AE25-4E61-BF38-4C2AAE091FE3}" destId="{EEB22484-C5EC-4E0F-AEF2-AA6DD69E1A49}" srcOrd="0" destOrd="0" presId="urn:microsoft.com/office/officeart/2005/8/layout/process1"/>
    <dgm:cxn modelId="{5F3C7F33-7B94-4FE5-A26A-62BCF574F963}" type="presOf" srcId="{31C645D1-3AE1-47BB-A7B1-9E0BAC3F2126}" destId="{03F65F4B-C29A-4273-B7E3-073DE29B8C25}" srcOrd="0" destOrd="0" presId="urn:microsoft.com/office/officeart/2005/8/layout/process1"/>
    <dgm:cxn modelId="{2FED3A08-AE5D-4392-834C-5A4F6553C7C9}" type="presOf" srcId="{8D01E547-9CBE-4579-94AB-67434560AAE6}" destId="{84914692-F634-45D3-AE00-730BEA8D1E2F}" srcOrd="1" destOrd="0" presId="urn:microsoft.com/office/officeart/2005/8/layout/process1"/>
    <dgm:cxn modelId="{8E9A05F9-BEEE-43B6-8DE9-9F0F815C6A75}" type="presParOf" srcId="{EEB22484-C5EC-4E0F-AEF2-AA6DD69E1A49}" destId="{630F2FEB-6164-4B73-AC15-8AD5F8C6E557}" srcOrd="0" destOrd="0" presId="urn:microsoft.com/office/officeart/2005/8/layout/process1"/>
    <dgm:cxn modelId="{1E2A0B28-4543-4D24-A584-FF7B47762683}" type="presParOf" srcId="{EEB22484-C5EC-4E0F-AEF2-AA6DD69E1A49}" destId="{DE59BE04-E286-4530-9D6A-38A32438C574}" srcOrd="1" destOrd="0" presId="urn:microsoft.com/office/officeart/2005/8/layout/process1"/>
    <dgm:cxn modelId="{47FFF205-315C-4172-9742-5C5D012B00E3}" type="presParOf" srcId="{DE59BE04-E286-4530-9D6A-38A32438C574}" destId="{84914692-F634-45D3-AE00-730BEA8D1E2F}" srcOrd="0" destOrd="0" presId="urn:microsoft.com/office/officeart/2005/8/layout/process1"/>
    <dgm:cxn modelId="{6BFB4278-7273-4EEB-9973-BE96624F27F4}" type="presParOf" srcId="{EEB22484-C5EC-4E0F-AEF2-AA6DD69E1A49}" destId="{03F65F4B-C29A-4273-B7E3-073DE29B8C25}" srcOrd="2" destOrd="0" presId="urn:microsoft.com/office/officeart/2005/8/layout/process1"/>
    <dgm:cxn modelId="{BB05D5DF-C7AF-4432-93F6-6A807352FEF2}" type="presParOf" srcId="{EEB22484-C5EC-4E0F-AEF2-AA6DD69E1A49}" destId="{0E9EBE45-F17D-443C-B3FF-D4F137B32688}" srcOrd="3" destOrd="0" presId="urn:microsoft.com/office/officeart/2005/8/layout/process1"/>
    <dgm:cxn modelId="{75C1ABE8-FA34-4E39-BE4D-C2C4DE081F50}" type="presParOf" srcId="{0E9EBE45-F17D-443C-B3FF-D4F137B32688}" destId="{16205875-840B-4BF5-B8E7-C5C40DBA6D07}" srcOrd="0" destOrd="0" presId="urn:microsoft.com/office/officeart/2005/8/layout/process1"/>
    <dgm:cxn modelId="{B2245F68-64AB-4A73-8B8D-1C2D0F372B12}" type="presParOf" srcId="{EEB22484-C5EC-4E0F-AEF2-AA6DD69E1A49}" destId="{F7C1371E-7B4A-4C9C-AFB0-E8DF5EFC6473}" srcOrd="4" destOrd="0" presId="urn:microsoft.com/office/officeart/2005/8/layout/process1"/>
    <dgm:cxn modelId="{F132DC5E-AFC9-4C3D-8A69-D61270B76B61}" type="presParOf" srcId="{EEB22484-C5EC-4E0F-AEF2-AA6DD69E1A49}" destId="{20EA423A-6062-442B-9294-E615030D6FBD}" srcOrd="5" destOrd="0" presId="urn:microsoft.com/office/officeart/2005/8/layout/process1"/>
    <dgm:cxn modelId="{223849FE-0653-4E5D-8D9F-9A9202894484}" type="presParOf" srcId="{20EA423A-6062-442B-9294-E615030D6FBD}" destId="{F599B5F8-D8FF-4632-A8D1-E197385C5927}" srcOrd="0" destOrd="0" presId="urn:microsoft.com/office/officeart/2005/8/layout/process1"/>
    <dgm:cxn modelId="{0515A250-4CD3-435A-A7FA-C27E0C055B71}" type="presParOf" srcId="{EEB22484-C5EC-4E0F-AEF2-AA6DD69E1A49}" destId="{6B5CB396-CDA0-4E49-9592-9F66CD2D9770}" srcOrd="6" destOrd="0" presId="urn:microsoft.com/office/officeart/2005/8/layout/process1"/>
  </dgm:cxnLst>
  <dgm:bg/>
  <dgm:whole/>
</dgm:dataModel>
</file>

<file path=ppt/diagrams/data4.xml><?xml version="1.0" encoding="utf-8"?>
<dgm:dataModel xmlns:dgm="http://schemas.openxmlformats.org/drawingml/2006/diagram" xmlns:a="http://schemas.openxmlformats.org/drawingml/2006/main">
  <dgm:ptLst>
    <dgm:pt modelId="{EB62C576-7D33-4E39-AD8F-95C00E510A7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PE"/>
        </a:p>
      </dgm:t>
    </dgm:pt>
    <dgm:pt modelId="{2E3FB59F-9638-4357-8350-23B2B6C8A2C3}">
      <dgm:prSet phldrT="[Texto]" custT="1"/>
      <dgm:spPr>
        <a:solidFill>
          <a:srgbClr val="CCFF99"/>
        </a:solidFill>
        <a:ln w="28575">
          <a:solidFill>
            <a:srgbClr val="92D050"/>
          </a:solidFill>
          <a:prstDash val="solid"/>
        </a:ln>
      </dgm:spPr>
      <dgm:t>
        <a:bodyPr/>
        <a:lstStyle/>
        <a:p>
          <a:r>
            <a:rPr lang="es-PE" sz="1800" b="1" dirty="0" smtClean="0">
              <a:solidFill>
                <a:schemeClr val="bg2">
                  <a:lumMod val="25000"/>
                </a:schemeClr>
              </a:solidFill>
              <a:latin typeface="+mj-lt"/>
            </a:rPr>
            <a:t>BIEN JURÍDICO</a:t>
          </a:r>
          <a:endParaRPr lang="es-PE" sz="1800" dirty="0"/>
        </a:p>
      </dgm:t>
    </dgm:pt>
    <dgm:pt modelId="{4E9EF105-D2F0-4FD1-B27A-A9666C66BF6F}" type="parTrans" cxnId="{EFB893E1-86EE-4ED6-AFC5-DA41D6113260}">
      <dgm:prSet/>
      <dgm:spPr/>
      <dgm:t>
        <a:bodyPr/>
        <a:lstStyle/>
        <a:p>
          <a:endParaRPr lang="es-PE"/>
        </a:p>
      </dgm:t>
    </dgm:pt>
    <dgm:pt modelId="{B6A04694-14E7-42E3-B894-A5F6710777A9}" type="sibTrans" cxnId="{EFB893E1-86EE-4ED6-AFC5-DA41D6113260}">
      <dgm:prSet/>
      <dgm:spPr/>
      <dgm:t>
        <a:bodyPr/>
        <a:lstStyle/>
        <a:p>
          <a:endParaRPr lang="es-PE"/>
        </a:p>
      </dgm:t>
    </dgm:pt>
    <dgm:pt modelId="{EF6531C4-3C94-4963-95F1-9969918EF9C5}">
      <dgm:prSet phldrT="[Texto]" custT="1"/>
      <dgm:spPr>
        <a:noFill/>
        <a:ln w="28575">
          <a:solidFill>
            <a:srgbClr val="92D050">
              <a:alpha val="90000"/>
            </a:srgbClr>
          </a:solidFill>
          <a:prstDash val="solid"/>
        </a:ln>
      </dgm:spPr>
      <dgm:t>
        <a:bodyPr/>
        <a:lstStyle/>
        <a:p>
          <a:r>
            <a:rPr lang="es-PE" sz="1600" b="0" dirty="0" smtClean="0">
              <a:solidFill>
                <a:schemeClr val="bg2">
                  <a:lumMod val="25000"/>
                </a:schemeClr>
              </a:solidFill>
            </a:rPr>
            <a:t>Constitución</a:t>
          </a:r>
          <a:endParaRPr lang="es-PE" sz="1600" b="0" dirty="0"/>
        </a:p>
      </dgm:t>
    </dgm:pt>
    <dgm:pt modelId="{7DFE0ADB-C8A1-4F19-9570-6EE4B54CCCA4}" type="parTrans" cxnId="{C3EF8B51-578C-48C2-A80C-E064F93641E7}">
      <dgm:prSet/>
      <dgm:spPr/>
      <dgm:t>
        <a:bodyPr/>
        <a:lstStyle/>
        <a:p>
          <a:endParaRPr lang="es-PE"/>
        </a:p>
      </dgm:t>
    </dgm:pt>
    <dgm:pt modelId="{13F29054-1F53-4E4A-870A-96FF460A3538}" type="sibTrans" cxnId="{C3EF8B51-578C-48C2-A80C-E064F93641E7}">
      <dgm:prSet/>
      <dgm:spPr/>
      <dgm:t>
        <a:bodyPr/>
        <a:lstStyle/>
        <a:p>
          <a:endParaRPr lang="es-PE"/>
        </a:p>
      </dgm:t>
    </dgm:pt>
    <dgm:pt modelId="{9A53F173-BD1A-403A-8901-61740686D7CF}">
      <dgm:prSet phldrT="[Texto]" custT="1"/>
      <dgm:spPr>
        <a:noFill/>
        <a:ln w="28575">
          <a:solidFill>
            <a:srgbClr val="92D050">
              <a:alpha val="90000"/>
            </a:srgbClr>
          </a:solidFill>
          <a:prstDash val="solid"/>
        </a:ln>
      </dgm:spPr>
      <dgm:t>
        <a:bodyPr/>
        <a:lstStyle/>
        <a:p>
          <a:r>
            <a:rPr lang="es-PE" sz="1600" b="0" dirty="0" smtClean="0">
              <a:solidFill>
                <a:schemeClr val="bg2">
                  <a:lumMod val="25000"/>
                </a:schemeClr>
              </a:solidFill>
            </a:rPr>
            <a:t>Convenios  OIT</a:t>
          </a:r>
          <a:endParaRPr lang="es-PE" sz="1600" b="0" dirty="0"/>
        </a:p>
      </dgm:t>
    </dgm:pt>
    <dgm:pt modelId="{EFE477F8-BCFD-4BC2-9049-62FAC42EC41B}" type="parTrans" cxnId="{BA16E9E5-E2DB-4A45-AE77-34A8CA31E32E}">
      <dgm:prSet/>
      <dgm:spPr/>
      <dgm:t>
        <a:bodyPr/>
        <a:lstStyle/>
        <a:p>
          <a:endParaRPr lang="es-PE"/>
        </a:p>
      </dgm:t>
    </dgm:pt>
    <dgm:pt modelId="{C2DADE31-CA4D-40A6-B654-B16006CDDEA6}" type="sibTrans" cxnId="{BA16E9E5-E2DB-4A45-AE77-34A8CA31E32E}">
      <dgm:prSet/>
      <dgm:spPr/>
      <dgm:t>
        <a:bodyPr/>
        <a:lstStyle/>
        <a:p>
          <a:endParaRPr lang="es-PE"/>
        </a:p>
      </dgm:t>
    </dgm:pt>
    <dgm:pt modelId="{C8AA735B-BFA1-4F98-B918-BDF816507D6B}">
      <dgm:prSet phldrT="[Texto]" custT="1"/>
      <dgm:spPr>
        <a:noFill/>
        <a:ln w="28575">
          <a:solidFill>
            <a:srgbClr val="92D050"/>
          </a:solidFill>
          <a:prstDash val="solid"/>
        </a:ln>
      </dgm:spPr>
      <dgm:t>
        <a:bodyPr/>
        <a:lstStyle/>
        <a:p>
          <a:r>
            <a:rPr lang="es-PE" sz="1600" b="0" dirty="0" smtClean="0">
              <a:solidFill>
                <a:schemeClr val="bg2">
                  <a:lumMod val="25000"/>
                </a:schemeClr>
              </a:solidFill>
            </a:rPr>
            <a:t>Otros Tratados y Convenios</a:t>
          </a:r>
          <a:endParaRPr lang="es-PE" sz="1600" b="0" dirty="0"/>
        </a:p>
      </dgm:t>
    </dgm:pt>
    <dgm:pt modelId="{D16DFC4E-B724-4182-8EAB-52F7763377B6}" type="parTrans" cxnId="{8CB5050A-2189-4D7A-8798-276F5511CB99}">
      <dgm:prSet/>
      <dgm:spPr/>
      <dgm:t>
        <a:bodyPr/>
        <a:lstStyle/>
        <a:p>
          <a:endParaRPr lang="es-PE"/>
        </a:p>
      </dgm:t>
    </dgm:pt>
    <dgm:pt modelId="{BB72BCFC-4260-4C34-BA1C-EBB3E6ED5540}" type="sibTrans" cxnId="{8CB5050A-2189-4D7A-8798-276F5511CB99}">
      <dgm:prSet/>
      <dgm:spPr/>
      <dgm:t>
        <a:bodyPr/>
        <a:lstStyle/>
        <a:p>
          <a:endParaRPr lang="es-PE"/>
        </a:p>
      </dgm:t>
    </dgm:pt>
    <dgm:pt modelId="{77A5920D-93EC-4DE3-90BF-4867CC232A48}">
      <dgm:prSet phldrT="[Texto]" custT="1"/>
      <dgm:spPr>
        <a:noFill/>
        <a:ln w="28575">
          <a:solidFill>
            <a:srgbClr val="92D050"/>
          </a:solidFill>
          <a:prstDash val="solid"/>
        </a:ln>
      </dgm:spPr>
      <dgm:t>
        <a:bodyPr/>
        <a:lstStyle/>
        <a:p>
          <a:r>
            <a:rPr lang="es-PE" sz="1600" b="0" dirty="0" smtClean="0">
              <a:solidFill>
                <a:schemeClr val="bg2">
                  <a:lumMod val="25000"/>
                </a:schemeClr>
              </a:solidFill>
            </a:rPr>
            <a:t>Tratados sobre derechos humanos</a:t>
          </a:r>
          <a:endParaRPr lang="es-PE" sz="1600" b="0" dirty="0"/>
        </a:p>
      </dgm:t>
    </dgm:pt>
    <dgm:pt modelId="{43C9A04E-8708-4100-A8E7-3B207A494119}" type="parTrans" cxnId="{4DEDA32C-C978-4490-961B-C42F4FF73455}">
      <dgm:prSet/>
      <dgm:spPr/>
      <dgm:t>
        <a:bodyPr/>
        <a:lstStyle/>
        <a:p>
          <a:endParaRPr lang="es-PE"/>
        </a:p>
      </dgm:t>
    </dgm:pt>
    <dgm:pt modelId="{A9D82C00-8E0A-4762-BE7C-ABB3A6557ECD}" type="sibTrans" cxnId="{4DEDA32C-C978-4490-961B-C42F4FF73455}">
      <dgm:prSet/>
      <dgm:spPr/>
      <dgm:t>
        <a:bodyPr/>
        <a:lstStyle/>
        <a:p>
          <a:endParaRPr lang="es-PE"/>
        </a:p>
      </dgm:t>
    </dgm:pt>
    <dgm:pt modelId="{6FA6FC76-942E-458A-9154-21E61CA76FF1}" type="pres">
      <dgm:prSet presAssocID="{EB62C576-7D33-4E39-AD8F-95C00E510A79}" presName="list" presStyleCnt="0">
        <dgm:presLayoutVars>
          <dgm:dir/>
          <dgm:animLvl val="lvl"/>
        </dgm:presLayoutVars>
      </dgm:prSet>
      <dgm:spPr/>
      <dgm:t>
        <a:bodyPr/>
        <a:lstStyle/>
        <a:p>
          <a:endParaRPr lang="es-PE"/>
        </a:p>
      </dgm:t>
    </dgm:pt>
    <dgm:pt modelId="{7AB0EFF1-47BC-4C32-97A8-22250C19C205}" type="pres">
      <dgm:prSet presAssocID="{2E3FB59F-9638-4357-8350-23B2B6C8A2C3}" presName="posSpace" presStyleCnt="0"/>
      <dgm:spPr/>
    </dgm:pt>
    <dgm:pt modelId="{169E0F70-CEC3-4105-B969-5EE11E142402}" type="pres">
      <dgm:prSet presAssocID="{2E3FB59F-9638-4357-8350-23B2B6C8A2C3}" presName="vertFlow" presStyleCnt="0"/>
      <dgm:spPr/>
    </dgm:pt>
    <dgm:pt modelId="{55CDE760-F2EE-4A2F-A2F0-A24CF6CB97FA}" type="pres">
      <dgm:prSet presAssocID="{2E3FB59F-9638-4357-8350-23B2B6C8A2C3}" presName="topSpace" presStyleCnt="0"/>
      <dgm:spPr/>
    </dgm:pt>
    <dgm:pt modelId="{DA150E8A-0D8D-49B3-9217-61160C2C8370}" type="pres">
      <dgm:prSet presAssocID="{2E3FB59F-9638-4357-8350-23B2B6C8A2C3}" presName="firstComp" presStyleCnt="0"/>
      <dgm:spPr/>
    </dgm:pt>
    <dgm:pt modelId="{1BC292D7-172C-4650-B9E7-1CDB2AE567A5}" type="pres">
      <dgm:prSet presAssocID="{2E3FB59F-9638-4357-8350-23B2B6C8A2C3}" presName="firstChild" presStyleLbl="bgAccFollowNode1" presStyleIdx="0" presStyleCnt="4" custScaleX="112459" custLinFactNeighborX="14851" custLinFactNeighborY="3004"/>
      <dgm:spPr/>
      <dgm:t>
        <a:bodyPr/>
        <a:lstStyle/>
        <a:p>
          <a:endParaRPr lang="es-PE"/>
        </a:p>
      </dgm:t>
    </dgm:pt>
    <dgm:pt modelId="{C2BDDF39-77B1-424B-9471-161E0C24A3C7}" type="pres">
      <dgm:prSet presAssocID="{2E3FB59F-9638-4357-8350-23B2B6C8A2C3}" presName="firstChildTx" presStyleLbl="bgAccFollowNode1" presStyleIdx="0" presStyleCnt="4">
        <dgm:presLayoutVars>
          <dgm:bulletEnabled val="1"/>
        </dgm:presLayoutVars>
      </dgm:prSet>
      <dgm:spPr/>
      <dgm:t>
        <a:bodyPr/>
        <a:lstStyle/>
        <a:p>
          <a:endParaRPr lang="es-PE"/>
        </a:p>
      </dgm:t>
    </dgm:pt>
    <dgm:pt modelId="{00A74408-6424-48B5-85BF-62570E2BE0BF}" type="pres">
      <dgm:prSet presAssocID="{9A53F173-BD1A-403A-8901-61740686D7CF}" presName="comp" presStyleCnt="0"/>
      <dgm:spPr/>
    </dgm:pt>
    <dgm:pt modelId="{FCA3BB4A-1CD7-450A-B90C-90D413BF9A5C}" type="pres">
      <dgm:prSet presAssocID="{9A53F173-BD1A-403A-8901-61740686D7CF}" presName="child" presStyleLbl="bgAccFollowNode1" presStyleIdx="1" presStyleCnt="4" custScaleX="111997" custLinFactNeighborX="14620" custLinFactNeighborY="1607"/>
      <dgm:spPr/>
      <dgm:t>
        <a:bodyPr/>
        <a:lstStyle/>
        <a:p>
          <a:endParaRPr lang="es-PE"/>
        </a:p>
      </dgm:t>
    </dgm:pt>
    <dgm:pt modelId="{93BA0925-5842-4EC8-ADA2-C58AB125A6E1}" type="pres">
      <dgm:prSet presAssocID="{9A53F173-BD1A-403A-8901-61740686D7CF}" presName="childTx" presStyleLbl="bgAccFollowNode1" presStyleIdx="1" presStyleCnt="4">
        <dgm:presLayoutVars>
          <dgm:bulletEnabled val="1"/>
        </dgm:presLayoutVars>
      </dgm:prSet>
      <dgm:spPr/>
      <dgm:t>
        <a:bodyPr/>
        <a:lstStyle/>
        <a:p>
          <a:endParaRPr lang="es-PE"/>
        </a:p>
      </dgm:t>
    </dgm:pt>
    <dgm:pt modelId="{3E4821E1-26A6-4515-AB1A-0687AC24FEE9}" type="pres">
      <dgm:prSet presAssocID="{77A5920D-93EC-4DE3-90BF-4867CC232A48}" presName="comp" presStyleCnt="0"/>
      <dgm:spPr/>
    </dgm:pt>
    <dgm:pt modelId="{4D8C3350-C792-4966-B941-224F0E37F8DC}" type="pres">
      <dgm:prSet presAssocID="{77A5920D-93EC-4DE3-90BF-4867CC232A48}" presName="child" presStyleLbl="bgAccFollowNode1" presStyleIdx="2" presStyleCnt="4" custScaleX="111997" custLinFactNeighborX="14620" custLinFactNeighborY="211"/>
      <dgm:spPr/>
      <dgm:t>
        <a:bodyPr/>
        <a:lstStyle/>
        <a:p>
          <a:endParaRPr lang="es-PE"/>
        </a:p>
      </dgm:t>
    </dgm:pt>
    <dgm:pt modelId="{B884AE1E-FFC2-4207-A6C8-FF4A8FFC8676}" type="pres">
      <dgm:prSet presAssocID="{77A5920D-93EC-4DE3-90BF-4867CC232A48}" presName="childTx" presStyleLbl="bgAccFollowNode1" presStyleIdx="2" presStyleCnt="4">
        <dgm:presLayoutVars>
          <dgm:bulletEnabled val="1"/>
        </dgm:presLayoutVars>
      </dgm:prSet>
      <dgm:spPr/>
      <dgm:t>
        <a:bodyPr/>
        <a:lstStyle/>
        <a:p>
          <a:endParaRPr lang="es-PE"/>
        </a:p>
      </dgm:t>
    </dgm:pt>
    <dgm:pt modelId="{989E4910-2A5C-42B0-B088-D506D3FE2325}" type="pres">
      <dgm:prSet presAssocID="{C8AA735B-BFA1-4F98-B918-BDF816507D6B}" presName="comp" presStyleCnt="0"/>
      <dgm:spPr/>
    </dgm:pt>
    <dgm:pt modelId="{CB14925C-4495-4D78-9A39-BF350C5D6EB5}" type="pres">
      <dgm:prSet presAssocID="{C8AA735B-BFA1-4F98-B918-BDF816507D6B}" presName="child" presStyleLbl="bgAccFollowNode1" presStyleIdx="3" presStyleCnt="4" custScaleX="111997" custLinFactNeighborX="14620" custLinFactNeighborY="-1186"/>
      <dgm:spPr/>
      <dgm:t>
        <a:bodyPr/>
        <a:lstStyle/>
        <a:p>
          <a:endParaRPr lang="es-PE"/>
        </a:p>
      </dgm:t>
    </dgm:pt>
    <dgm:pt modelId="{60438FBE-946A-42B0-8338-E53C764ADE9E}" type="pres">
      <dgm:prSet presAssocID="{C8AA735B-BFA1-4F98-B918-BDF816507D6B}" presName="childTx" presStyleLbl="bgAccFollowNode1" presStyleIdx="3" presStyleCnt="4">
        <dgm:presLayoutVars>
          <dgm:bulletEnabled val="1"/>
        </dgm:presLayoutVars>
      </dgm:prSet>
      <dgm:spPr/>
      <dgm:t>
        <a:bodyPr/>
        <a:lstStyle/>
        <a:p>
          <a:endParaRPr lang="es-PE"/>
        </a:p>
      </dgm:t>
    </dgm:pt>
    <dgm:pt modelId="{6D961710-9792-49FA-BBEC-0583A8698992}" type="pres">
      <dgm:prSet presAssocID="{2E3FB59F-9638-4357-8350-23B2B6C8A2C3}" presName="negSpace" presStyleCnt="0"/>
      <dgm:spPr/>
    </dgm:pt>
    <dgm:pt modelId="{D264C464-4B45-4E07-9741-C6569D73D36F}" type="pres">
      <dgm:prSet presAssocID="{2E3FB59F-9638-4357-8350-23B2B6C8A2C3}" presName="circle" presStyleLbl="node1" presStyleIdx="0" presStyleCnt="1" custScaleX="151569" custLinFactNeighborX="-27885" custLinFactNeighborY="-155"/>
      <dgm:spPr/>
      <dgm:t>
        <a:bodyPr/>
        <a:lstStyle/>
        <a:p>
          <a:endParaRPr lang="es-PE"/>
        </a:p>
      </dgm:t>
    </dgm:pt>
  </dgm:ptLst>
  <dgm:cxnLst>
    <dgm:cxn modelId="{6B546E69-4F59-4B35-AAF6-FBC7958E6F26}" type="presOf" srcId="{C8AA735B-BFA1-4F98-B918-BDF816507D6B}" destId="{60438FBE-946A-42B0-8338-E53C764ADE9E}" srcOrd="1" destOrd="0" presId="urn:microsoft.com/office/officeart/2005/8/layout/hList9"/>
    <dgm:cxn modelId="{975D0CE0-12A5-491F-9660-C8A1001CE180}" type="presOf" srcId="{C8AA735B-BFA1-4F98-B918-BDF816507D6B}" destId="{CB14925C-4495-4D78-9A39-BF350C5D6EB5}" srcOrd="0" destOrd="0" presId="urn:microsoft.com/office/officeart/2005/8/layout/hList9"/>
    <dgm:cxn modelId="{DB555E6D-3AB7-43A9-9F30-46F9D78537FE}" type="presOf" srcId="{EF6531C4-3C94-4963-95F1-9969918EF9C5}" destId="{1BC292D7-172C-4650-B9E7-1CDB2AE567A5}" srcOrd="0" destOrd="0" presId="urn:microsoft.com/office/officeart/2005/8/layout/hList9"/>
    <dgm:cxn modelId="{A1DF29BE-AA50-4DED-9E17-67588FABBEB6}" type="presOf" srcId="{EF6531C4-3C94-4963-95F1-9969918EF9C5}" destId="{C2BDDF39-77B1-424B-9471-161E0C24A3C7}" srcOrd="1" destOrd="0" presId="urn:microsoft.com/office/officeart/2005/8/layout/hList9"/>
    <dgm:cxn modelId="{EFB893E1-86EE-4ED6-AFC5-DA41D6113260}" srcId="{EB62C576-7D33-4E39-AD8F-95C00E510A79}" destId="{2E3FB59F-9638-4357-8350-23B2B6C8A2C3}" srcOrd="0" destOrd="0" parTransId="{4E9EF105-D2F0-4FD1-B27A-A9666C66BF6F}" sibTransId="{B6A04694-14E7-42E3-B894-A5F6710777A9}"/>
    <dgm:cxn modelId="{8201306A-D6E8-45A8-A5AA-F387BACB240B}" type="presOf" srcId="{9A53F173-BD1A-403A-8901-61740686D7CF}" destId="{FCA3BB4A-1CD7-450A-B90C-90D413BF9A5C}" srcOrd="0" destOrd="0" presId="urn:microsoft.com/office/officeart/2005/8/layout/hList9"/>
    <dgm:cxn modelId="{8CB5050A-2189-4D7A-8798-276F5511CB99}" srcId="{2E3FB59F-9638-4357-8350-23B2B6C8A2C3}" destId="{C8AA735B-BFA1-4F98-B918-BDF816507D6B}" srcOrd="3" destOrd="0" parTransId="{D16DFC4E-B724-4182-8EAB-52F7763377B6}" sibTransId="{BB72BCFC-4260-4C34-BA1C-EBB3E6ED5540}"/>
    <dgm:cxn modelId="{54F495DE-F225-4133-BB80-7D5EAFE33843}" type="presOf" srcId="{77A5920D-93EC-4DE3-90BF-4867CC232A48}" destId="{B884AE1E-FFC2-4207-A6C8-FF4A8FFC8676}" srcOrd="1" destOrd="0" presId="urn:microsoft.com/office/officeart/2005/8/layout/hList9"/>
    <dgm:cxn modelId="{BA16E9E5-E2DB-4A45-AE77-34A8CA31E32E}" srcId="{2E3FB59F-9638-4357-8350-23B2B6C8A2C3}" destId="{9A53F173-BD1A-403A-8901-61740686D7CF}" srcOrd="1" destOrd="0" parTransId="{EFE477F8-BCFD-4BC2-9049-62FAC42EC41B}" sibTransId="{C2DADE31-CA4D-40A6-B654-B16006CDDEA6}"/>
    <dgm:cxn modelId="{8483CBD5-BE4A-4B3C-BE54-9EEE1A3456F3}" type="presOf" srcId="{9A53F173-BD1A-403A-8901-61740686D7CF}" destId="{93BA0925-5842-4EC8-ADA2-C58AB125A6E1}" srcOrd="1" destOrd="0" presId="urn:microsoft.com/office/officeart/2005/8/layout/hList9"/>
    <dgm:cxn modelId="{75E094EA-AF80-4A4C-AA33-D3747695AD7E}" type="presOf" srcId="{77A5920D-93EC-4DE3-90BF-4867CC232A48}" destId="{4D8C3350-C792-4966-B941-224F0E37F8DC}" srcOrd="0" destOrd="0" presId="urn:microsoft.com/office/officeart/2005/8/layout/hList9"/>
    <dgm:cxn modelId="{16D8115D-E3AA-4AE4-B6EA-D85909D9EBA6}" type="presOf" srcId="{EB62C576-7D33-4E39-AD8F-95C00E510A79}" destId="{6FA6FC76-942E-458A-9154-21E61CA76FF1}" srcOrd="0" destOrd="0" presId="urn:microsoft.com/office/officeart/2005/8/layout/hList9"/>
    <dgm:cxn modelId="{C3EF8B51-578C-48C2-A80C-E064F93641E7}" srcId="{2E3FB59F-9638-4357-8350-23B2B6C8A2C3}" destId="{EF6531C4-3C94-4963-95F1-9969918EF9C5}" srcOrd="0" destOrd="0" parTransId="{7DFE0ADB-C8A1-4F19-9570-6EE4B54CCCA4}" sibTransId="{13F29054-1F53-4E4A-870A-96FF460A3538}"/>
    <dgm:cxn modelId="{4DEDA32C-C978-4490-961B-C42F4FF73455}" srcId="{2E3FB59F-9638-4357-8350-23B2B6C8A2C3}" destId="{77A5920D-93EC-4DE3-90BF-4867CC232A48}" srcOrd="2" destOrd="0" parTransId="{43C9A04E-8708-4100-A8E7-3B207A494119}" sibTransId="{A9D82C00-8E0A-4762-BE7C-ABB3A6557ECD}"/>
    <dgm:cxn modelId="{4513C356-1F92-4C64-8C4C-33D3E568C607}" type="presOf" srcId="{2E3FB59F-9638-4357-8350-23B2B6C8A2C3}" destId="{D264C464-4B45-4E07-9741-C6569D73D36F}" srcOrd="0" destOrd="0" presId="urn:microsoft.com/office/officeart/2005/8/layout/hList9"/>
    <dgm:cxn modelId="{DDAD5677-1665-4068-9007-69363AE31CF7}" type="presParOf" srcId="{6FA6FC76-942E-458A-9154-21E61CA76FF1}" destId="{7AB0EFF1-47BC-4C32-97A8-22250C19C205}" srcOrd="0" destOrd="0" presId="urn:microsoft.com/office/officeart/2005/8/layout/hList9"/>
    <dgm:cxn modelId="{BB2F2D09-F912-48EC-8F23-6893CC908946}" type="presParOf" srcId="{6FA6FC76-942E-458A-9154-21E61CA76FF1}" destId="{169E0F70-CEC3-4105-B969-5EE11E142402}" srcOrd="1" destOrd="0" presId="urn:microsoft.com/office/officeart/2005/8/layout/hList9"/>
    <dgm:cxn modelId="{FD10A1A1-940A-44C4-B7D4-C7755C473CAD}" type="presParOf" srcId="{169E0F70-CEC3-4105-B969-5EE11E142402}" destId="{55CDE760-F2EE-4A2F-A2F0-A24CF6CB97FA}" srcOrd="0" destOrd="0" presId="urn:microsoft.com/office/officeart/2005/8/layout/hList9"/>
    <dgm:cxn modelId="{9C0872C5-FF98-4009-AADA-A99D082DC3B6}" type="presParOf" srcId="{169E0F70-CEC3-4105-B969-5EE11E142402}" destId="{DA150E8A-0D8D-49B3-9217-61160C2C8370}" srcOrd="1" destOrd="0" presId="urn:microsoft.com/office/officeart/2005/8/layout/hList9"/>
    <dgm:cxn modelId="{A3F7FEFE-DDE8-4403-86B2-8C9522F2E01C}" type="presParOf" srcId="{DA150E8A-0D8D-49B3-9217-61160C2C8370}" destId="{1BC292D7-172C-4650-B9E7-1CDB2AE567A5}" srcOrd="0" destOrd="0" presId="urn:microsoft.com/office/officeart/2005/8/layout/hList9"/>
    <dgm:cxn modelId="{F23B2A00-106E-4F46-A608-C3CE4A20637E}" type="presParOf" srcId="{DA150E8A-0D8D-49B3-9217-61160C2C8370}" destId="{C2BDDF39-77B1-424B-9471-161E0C24A3C7}" srcOrd="1" destOrd="0" presId="urn:microsoft.com/office/officeart/2005/8/layout/hList9"/>
    <dgm:cxn modelId="{23B76EB7-5774-4919-B99C-7120F6E5E071}" type="presParOf" srcId="{169E0F70-CEC3-4105-B969-5EE11E142402}" destId="{00A74408-6424-48B5-85BF-62570E2BE0BF}" srcOrd="2" destOrd="0" presId="urn:microsoft.com/office/officeart/2005/8/layout/hList9"/>
    <dgm:cxn modelId="{0DD9C473-359A-4B7C-9A0A-F3114E50E0BF}" type="presParOf" srcId="{00A74408-6424-48B5-85BF-62570E2BE0BF}" destId="{FCA3BB4A-1CD7-450A-B90C-90D413BF9A5C}" srcOrd="0" destOrd="0" presId="urn:microsoft.com/office/officeart/2005/8/layout/hList9"/>
    <dgm:cxn modelId="{F3C1901B-F1F5-418A-A0B3-2016E8AC45B6}" type="presParOf" srcId="{00A74408-6424-48B5-85BF-62570E2BE0BF}" destId="{93BA0925-5842-4EC8-ADA2-C58AB125A6E1}" srcOrd="1" destOrd="0" presId="urn:microsoft.com/office/officeart/2005/8/layout/hList9"/>
    <dgm:cxn modelId="{68D5CF57-B7A8-41D7-838F-26083434207D}" type="presParOf" srcId="{169E0F70-CEC3-4105-B969-5EE11E142402}" destId="{3E4821E1-26A6-4515-AB1A-0687AC24FEE9}" srcOrd="3" destOrd="0" presId="urn:microsoft.com/office/officeart/2005/8/layout/hList9"/>
    <dgm:cxn modelId="{F00872E4-98B2-4A8A-B40E-AB7820849BA3}" type="presParOf" srcId="{3E4821E1-26A6-4515-AB1A-0687AC24FEE9}" destId="{4D8C3350-C792-4966-B941-224F0E37F8DC}" srcOrd="0" destOrd="0" presId="urn:microsoft.com/office/officeart/2005/8/layout/hList9"/>
    <dgm:cxn modelId="{C612A826-4399-4CC9-BDD7-F38839544E1E}" type="presParOf" srcId="{3E4821E1-26A6-4515-AB1A-0687AC24FEE9}" destId="{B884AE1E-FFC2-4207-A6C8-FF4A8FFC8676}" srcOrd="1" destOrd="0" presId="urn:microsoft.com/office/officeart/2005/8/layout/hList9"/>
    <dgm:cxn modelId="{41670BBC-9E69-4DD5-904C-5E5EDF67C57E}" type="presParOf" srcId="{169E0F70-CEC3-4105-B969-5EE11E142402}" destId="{989E4910-2A5C-42B0-B088-D506D3FE2325}" srcOrd="4" destOrd="0" presId="urn:microsoft.com/office/officeart/2005/8/layout/hList9"/>
    <dgm:cxn modelId="{D44C4749-6126-4AF7-AB7C-0194A77B68FB}" type="presParOf" srcId="{989E4910-2A5C-42B0-B088-D506D3FE2325}" destId="{CB14925C-4495-4D78-9A39-BF350C5D6EB5}" srcOrd="0" destOrd="0" presId="urn:microsoft.com/office/officeart/2005/8/layout/hList9"/>
    <dgm:cxn modelId="{7CAA4782-E791-47B4-902A-328E8F3C3041}" type="presParOf" srcId="{989E4910-2A5C-42B0-B088-D506D3FE2325}" destId="{60438FBE-946A-42B0-8338-E53C764ADE9E}" srcOrd="1" destOrd="0" presId="urn:microsoft.com/office/officeart/2005/8/layout/hList9"/>
    <dgm:cxn modelId="{23868F35-C843-4A03-B4E8-98A76A2FFCA2}" type="presParOf" srcId="{6FA6FC76-942E-458A-9154-21E61CA76FF1}" destId="{6D961710-9792-49FA-BBEC-0583A8698992}" srcOrd="2" destOrd="0" presId="urn:microsoft.com/office/officeart/2005/8/layout/hList9"/>
    <dgm:cxn modelId="{D216C545-217F-4F12-9B4F-3DD1768B3D33}" type="presParOf" srcId="{6FA6FC76-942E-458A-9154-21E61CA76FF1}" destId="{D264C464-4B45-4E07-9741-C6569D73D36F}" srcOrd="3" destOrd="0" presId="urn:microsoft.com/office/officeart/2005/8/layout/hList9"/>
  </dgm:cxnLst>
  <dgm:bg/>
  <dgm:whole/>
</dgm:dataModel>
</file>

<file path=ppt/diagrams/data5.xml><?xml version="1.0" encoding="utf-8"?>
<dgm:dataModel xmlns:dgm="http://schemas.openxmlformats.org/drawingml/2006/diagram" xmlns:a="http://schemas.openxmlformats.org/drawingml/2006/main">
  <dgm:ptLst>
    <dgm:pt modelId="{D2ECF8C9-AA54-4A7F-97EE-B4A2AE9F3DD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PE"/>
        </a:p>
      </dgm:t>
    </dgm:pt>
    <dgm:pt modelId="{5C36923E-FA86-441D-B22A-F2602E32E849}">
      <dgm:prSet phldrT="[Texto]"/>
      <dgm:spPr>
        <a:solidFill>
          <a:schemeClr val="bg1">
            <a:lumMod val="95000"/>
          </a:schemeClr>
        </a:solidFill>
        <a:ln w="28575">
          <a:solidFill>
            <a:srgbClr val="92D050"/>
          </a:solidFill>
          <a:prstDash val="solid"/>
        </a:ln>
      </dgm:spPr>
      <dgm:t>
        <a:bodyPr/>
        <a:lstStyle/>
        <a:p>
          <a:pPr algn="l"/>
          <a:r>
            <a:rPr lang="es-PE" sz="1600" b="1" dirty="0" smtClean="0">
              <a:solidFill>
                <a:schemeClr val="bg2">
                  <a:lumMod val="25000"/>
                </a:schemeClr>
              </a:solidFill>
            </a:rPr>
            <a:t>CÓDIGO PENAL DE 1862</a:t>
          </a:r>
          <a:endParaRPr lang="es-PE" sz="1600" dirty="0"/>
        </a:p>
      </dgm:t>
    </dgm:pt>
    <dgm:pt modelId="{7052212C-3198-41A0-9656-23FA469FD08D}" type="parTrans" cxnId="{61976A08-63D5-4074-9026-FAC637A90F8E}">
      <dgm:prSet/>
      <dgm:spPr/>
      <dgm:t>
        <a:bodyPr/>
        <a:lstStyle/>
        <a:p>
          <a:endParaRPr lang="es-PE"/>
        </a:p>
      </dgm:t>
    </dgm:pt>
    <dgm:pt modelId="{2DD6A38B-3991-4095-8C53-CF73F03E8B2A}" type="sibTrans" cxnId="{61976A08-63D5-4074-9026-FAC637A90F8E}">
      <dgm:prSet/>
      <dgm:spPr/>
      <dgm:t>
        <a:bodyPr/>
        <a:lstStyle/>
        <a:p>
          <a:endParaRPr lang="es-PE"/>
        </a:p>
      </dgm:t>
    </dgm:pt>
    <dgm:pt modelId="{6637D485-F84F-4A7E-A3BC-985F75007028}">
      <dgm:prSet phldrT="[Texto]" custT="1"/>
      <dgm:spPr>
        <a:solidFill>
          <a:schemeClr val="bg1">
            <a:lumMod val="95000"/>
          </a:schemeClr>
        </a:solidFill>
        <a:ln w="28575">
          <a:solidFill>
            <a:srgbClr val="92D050"/>
          </a:solidFill>
          <a:prstDash val="solid"/>
        </a:ln>
      </dgm:spPr>
      <dgm:t>
        <a:bodyPr/>
        <a:lstStyle/>
        <a:p>
          <a:pPr algn="ctr"/>
          <a:r>
            <a:rPr lang="es-PE" sz="1400" dirty="0" smtClean="0">
              <a:solidFill>
                <a:schemeClr val="bg2">
                  <a:lumMod val="25000"/>
                </a:schemeClr>
              </a:solidFill>
            </a:rPr>
            <a:t>No contemplan en su articulado disposición alguna relativa a la represión penal de los delitos contra los derechos laborales</a:t>
          </a:r>
          <a:endParaRPr lang="es-PE" sz="1400" dirty="0"/>
        </a:p>
      </dgm:t>
    </dgm:pt>
    <dgm:pt modelId="{EA6C9AFB-BEEB-4EF6-BE33-00E531FEBB48}" type="parTrans" cxnId="{2FB0C5F9-4036-45E7-8229-28A580619BB6}">
      <dgm:prSet/>
      <dgm:spPr/>
      <dgm:t>
        <a:bodyPr/>
        <a:lstStyle/>
        <a:p>
          <a:endParaRPr lang="es-PE"/>
        </a:p>
      </dgm:t>
    </dgm:pt>
    <dgm:pt modelId="{98AD8589-13C4-4625-9DFE-62C1BDE735C0}" type="sibTrans" cxnId="{2FB0C5F9-4036-45E7-8229-28A580619BB6}">
      <dgm:prSet/>
      <dgm:spPr/>
      <dgm:t>
        <a:bodyPr/>
        <a:lstStyle/>
        <a:p>
          <a:endParaRPr lang="es-PE"/>
        </a:p>
      </dgm:t>
    </dgm:pt>
    <dgm:pt modelId="{DAE4656B-AD81-44D6-9FC7-0D051219489F}">
      <dgm:prSet phldrT="[Texto]"/>
      <dgm:spPr>
        <a:solidFill>
          <a:schemeClr val="bg1">
            <a:lumMod val="95000"/>
          </a:schemeClr>
        </a:solidFill>
        <a:ln w="28575">
          <a:solidFill>
            <a:srgbClr val="92D050"/>
          </a:solidFill>
          <a:prstDash val="solid"/>
        </a:ln>
      </dgm:spPr>
      <dgm:t>
        <a:bodyPr/>
        <a:lstStyle/>
        <a:p>
          <a:pPr algn="l"/>
          <a:r>
            <a:rPr lang="es-PE" sz="1600" b="1" dirty="0" smtClean="0">
              <a:solidFill>
                <a:schemeClr val="bg2">
                  <a:lumMod val="25000"/>
                </a:schemeClr>
              </a:solidFill>
            </a:rPr>
            <a:t>CÓDIGO PENAL DE 1924</a:t>
          </a:r>
          <a:endParaRPr lang="es-PE" sz="1600" dirty="0"/>
        </a:p>
      </dgm:t>
    </dgm:pt>
    <dgm:pt modelId="{41E0F749-5B39-482A-A51A-7AD1947B15C7}" type="parTrans" cxnId="{41AD1B3F-3182-4B8C-83E3-0583272B7760}">
      <dgm:prSet/>
      <dgm:spPr/>
      <dgm:t>
        <a:bodyPr/>
        <a:lstStyle/>
        <a:p>
          <a:endParaRPr lang="es-PE"/>
        </a:p>
      </dgm:t>
    </dgm:pt>
    <dgm:pt modelId="{09611CC2-D330-48AE-82F5-602DF8A2BB5A}" type="sibTrans" cxnId="{41AD1B3F-3182-4B8C-83E3-0583272B7760}">
      <dgm:prSet/>
      <dgm:spPr/>
      <dgm:t>
        <a:bodyPr/>
        <a:lstStyle/>
        <a:p>
          <a:endParaRPr lang="es-PE"/>
        </a:p>
      </dgm:t>
    </dgm:pt>
    <dgm:pt modelId="{B913BDA5-9396-4E65-9813-FF13AC31494A}">
      <dgm:prSet phldrT="[Texto]" custT="1"/>
      <dgm:spPr>
        <a:solidFill>
          <a:schemeClr val="bg1">
            <a:lumMod val="95000"/>
          </a:schemeClr>
        </a:solidFill>
        <a:ln w="28575">
          <a:solidFill>
            <a:srgbClr val="92D050"/>
          </a:solidFill>
          <a:prstDash val="solid"/>
        </a:ln>
      </dgm:spPr>
      <dgm:t>
        <a:bodyPr/>
        <a:lstStyle/>
        <a:p>
          <a:pPr algn="ctr"/>
          <a:r>
            <a:rPr lang="es-PE" sz="1500" dirty="0" smtClean="0">
              <a:solidFill>
                <a:schemeClr val="bg2">
                  <a:lumMod val="25000"/>
                </a:schemeClr>
              </a:solidFill>
            </a:rPr>
            <a:t>Durante su vigencia se dictaron algunas disposiciones al respecto pero formando parte de leyes de carácter laboral</a:t>
          </a:r>
          <a:endParaRPr lang="es-PE" sz="1500" dirty="0"/>
        </a:p>
      </dgm:t>
    </dgm:pt>
    <dgm:pt modelId="{A419CE01-096F-4C0B-9766-FC30A365648F}" type="parTrans" cxnId="{D81E3B68-68EF-47D9-BAB6-BF5C3F1775BA}">
      <dgm:prSet/>
      <dgm:spPr/>
      <dgm:t>
        <a:bodyPr/>
        <a:lstStyle/>
        <a:p>
          <a:endParaRPr lang="es-PE"/>
        </a:p>
      </dgm:t>
    </dgm:pt>
    <dgm:pt modelId="{AEBD05D8-D82C-4277-910A-8C26C27C36F4}" type="sibTrans" cxnId="{D81E3B68-68EF-47D9-BAB6-BF5C3F1775BA}">
      <dgm:prSet/>
      <dgm:spPr/>
      <dgm:t>
        <a:bodyPr/>
        <a:lstStyle/>
        <a:p>
          <a:endParaRPr lang="es-PE"/>
        </a:p>
      </dgm:t>
    </dgm:pt>
    <dgm:pt modelId="{B3EEDD82-F25E-4413-87A0-50D562C4EAEE}">
      <dgm:prSet phldrT="[Texto]"/>
      <dgm:spPr>
        <a:solidFill>
          <a:schemeClr val="bg1">
            <a:lumMod val="95000"/>
          </a:schemeClr>
        </a:solidFill>
        <a:ln w="28575">
          <a:solidFill>
            <a:srgbClr val="92D050"/>
          </a:solidFill>
          <a:prstDash val="solid"/>
        </a:ln>
      </dgm:spPr>
      <dgm:t>
        <a:bodyPr/>
        <a:lstStyle/>
        <a:p>
          <a:pPr algn="l"/>
          <a:r>
            <a:rPr lang="es-PE" sz="1700" b="1" dirty="0" smtClean="0">
              <a:solidFill>
                <a:schemeClr val="bg2">
                  <a:lumMod val="25000"/>
                </a:schemeClr>
              </a:solidFill>
            </a:rPr>
            <a:t>PROYECTO DE 1984</a:t>
          </a:r>
          <a:endParaRPr lang="es-PE" sz="1700" dirty="0"/>
        </a:p>
      </dgm:t>
    </dgm:pt>
    <dgm:pt modelId="{6A9CDDB4-91FE-4066-B270-26E8088C6E98}" type="parTrans" cxnId="{4B454A81-BDA5-4032-BBD6-9B8459F57A03}">
      <dgm:prSet/>
      <dgm:spPr/>
      <dgm:t>
        <a:bodyPr/>
        <a:lstStyle/>
        <a:p>
          <a:endParaRPr lang="es-PE"/>
        </a:p>
      </dgm:t>
    </dgm:pt>
    <dgm:pt modelId="{9B731964-368D-4B57-AF72-E3F324574626}" type="sibTrans" cxnId="{4B454A81-BDA5-4032-BBD6-9B8459F57A03}">
      <dgm:prSet/>
      <dgm:spPr/>
      <dgm:t>
        <a:bodyPr/>
        <a:lstStyle/>
        <a:p>
          <a:endParaRPr lang="es-PE"/>
        </a:p>
      </dgm:t>
    </dgm:pt>
    <dgm:pt modelId="{B820E3F7-47BB-43B9-8D77-D5EB78EC50E0}">
      <dgm:prSet phldrT="[Texto]" custT="1"/>
      <dgm:spPr>
        <a:solidFill>
          <a:schemeClr val="bg1">
            <a:lumMod val="95000"/>
          </a:schemeClr>
        </a:solidFill>
        <a:ln w="28575">
          <a:solidFill>
            <a:srgbClr val="92D050"/>
          </a:solidFill>
          <a:prstDash val="solid"/>
        </a:ln>
      </dgm:spPr>
      <dgm:t>
        <a:bodyPr/>
        <a:lstStyle/>
        <a:p>
          <a:pPr algn="ctr"/>
          <a:r>
            <a:rPr lang="es-PE" sz="1500" dirty="0" smtClean="0">
              <a:solidFill>
                <a:schemeClr val="bg2">
                  <a:lumMod val="25000"/>
                </a:schemeClr>
              </a:solidFill>
            </a:rPr>
            <a:t>Sección Quinta “Delitos contra la Libertad”, Título VI “Delitos contra la Libertad de Trabajo y Asociaciones, Art. 179°.</a:t>
          </a:r>
          <a:endParaRPr lang="es-PE" sz="1500" dirty="0"/>
        </a:p>
      </dgm:t>
    </dgm:pt>
    <dgm:pt modelId="{6A76AC07-EDB8-45CD-B91B-C1C2CBC8F94D}" type="parTrans" cxnId="{83248B9F-A49D-4A65-8FA1-12F67CBA2204}">
      <dgm:prSet/>
      <dgm:spPr/>
      <dgm:t>
        <a:bodyPr/>
        <a:lstStyle/>
        <a:p>
          <a:endParaRPr lang="es-PE"/>
        </a:p>
      </dgm:t>
    </dgm:pt>
    <dgm:pt modelId="{C40870CC-01AE-4957-9E26-B60DD78FD8DA}" type="sibTrans" cxnId="{83248B9F-A49D-4A65-8FA1-12F67CBA2204}">
      <dgm:prSet/>
      <dgm:spPr/>
      <dgm:t>
        <a:bodyPr/>
        <a:lstStyle/>
        <a:p>
          <a:endParaRPr lang="es-PE"/>
        </a:p>
      </dgm:t>
    </dgm:pt>
    <dgm:pt modelId="{A693213C-5746-4F6C-8861-35B82B5312A2}">
      <dgm:prSet phldrT="[Texto]" custT="1"/>
      <dgm:spPr>
        <a:solidFill>
          <a:schemeClr val="bg1">
            <a:lumMod val="95000"/>
          </a:schemeClr>
        </a:solidFill>
        <a:ln w="28575">
          <a:solidFill>
            <a:srgbClr val="92D050"/>
          </a:solidFill>
          <a:prstDash val="solid"/>
        </a:ln>
      </dgm:spPr>
      <dgm:t>
        <a:bodyPr/>
        <a:lstStyle/>
        <a:p>
          <a:pPr algn="ctr"/>
          <a:r>
            <a:rPr lang="es-PE" sz="1500" dirty="0" smtClean="0">
              <a:solidFill>
                <a:schemeClr val="bg2">
                  <a:lumMod val="25000"/>
                </a:schemeClr>
              </a:solidFill>
            </a:rPr>
            <a:t>Título VI “Delitos contra la Libertad Individual”, Capítulo VII “Delito contra la Libertad de Trabajo”, Art. 184°</a:t>
          </a:r>
          <a:endParaRPr lang="es-PE" sz="1500" dirty="0"/>
        </a:p>
      </dgm:t>
    </dgm:pt>
    <dgm:pt modelId="{03CF541F-FD96-46B5-ABB8-C67256AC0D57}" type="parTrans" cxnId="{B3714C9C-DDD9-46BF-A7DF-4BF4957DCC50}">
      <dgm:prSet/>
      <dgm:spPr/>
      <dgm:t>
        <a:bodyPr/>
        <a:lstStyle/>
        <a:p>
          <a:endParaRPr lang="es-PE"/>
        </a:p>
      </dgm:t>
    </dgm:pt>
    <dgm:pt modelId="{8587B15B-EE8A-4E99-A1EE-3C8BBB97D2C2}" type="sibTrans" cxnId="{B3714C9C-DDD9-46BF-A7DF-4BF4957DCC50}">
      <dgm:prSet/>
      <dgm:spPr/>
      <dgm:t>
        <a:bodyPr/>
        <a:lstStyle/>
        <a:p>
          <a:endParaRPr lang="es-PE"/>
        </a:p>
      </dgm:t>
    </dgm:pt>
    <dgm:pt modelId="{B07DE9B3-6E84-4CD0-86FC-1279D3E85EDB}">
      <dgm:prSet phldrT="[Texto]"/>
      <dgm:spPr>
        <a:solidFill>
          <a:schemeClr val="bg1">
            <a:lumMod val="95000"/>
          </a:schemeClr>
        </a:solidFill>
        <a:ln w="28575">
          <a:solidFill>
            <a:srgbClr val="92D050"/>
          </a:solidFill>
          <a:prstDash val="solid"/>
        </a:ln>
      </dgm:spPr>
      <dgm:t>
        <a:bodyPr/>
        <a:lstStyle/>
        <a:p>
          <a:pPr algn="l"/>
          <a:r>
            <a:rPr lang="es-PE" sz="1700" b="1" dirty="0" smtClean="0">
              <a:solidFill>
                <a:schemeClr val="bg2">
                  <a:lumMod val="25000"/>
                </a:schemeClr>
              </a:solidFill>
            </a:rPr>
            <a:t>PROYECTO DE 1985</a:t>
          </a:r>
          <a:endParaRPr lang="es-PE" sz="1700" dirty="0"/>
        </a:p>
      </dgm:t>
    </dgm:pt>
    <dgm:pt modelId="{252D0620-0E3B-4995-9093-25DDA80AC35D}" type="parTrans" cxnId="{0BA010D0-8951-467F-BD50-04971669B46E}">
      <dgm:prSet/>
      <dgm:spPr/>
      <dgm:t>
        <a:bodyPr/>
        <a:lstStyle/>
        <a:p>
          <a:endParaRPr lang="es-PE"/>
        </a:p>
      </dgm:t>
    </dgm:pt>
    <dgm:pt modelId="{A91C8449-BB8C-424A-9D73-450AE8931C4D}" type="sibTrans" cxnId="{0BA010D0-8951-467F-BD50-04971669B46E}">
      <dgm:prSet/>
      <dgm:spPr/>
      <dgm:t>
        <a:bodyPr/>
        <a:lstStyle/>
        <a:p>
          <a:endParaRPr lang="es-PE"/>
        </a:p>
      </dgm:t>
    </dgm:pt>
    <dgm:pt modelId="{B3EF5717-0C77-4D90-BFE8-18191BA2B2A0}">
      <dgm:prSet phldrT="[Texto]" custT="1"/>
      <dgm:spPr>
        <a:solidFill>
          <a:schemeClr val="bg1">
            <a:lumMod val="95000"/>
          </a:schemeClr>
        </a:solidFill>
        <a:ln w="28575">
          <a:solidFill>
            <a:srgbClr val="92D050"/>
          </a:solidFill>
          <a:prstDash val="solid"/>
        </a:ln>
      </dgm:spPr>
      <dgm:t>
        <a:bodyPr/>
        <a:lstStyle/>
        <a:p>
          <a:pPr algn="ctr"/>
          <a:r>
            <a:rPr lang="es-PE" sz="1500" dirty="0" smtClean="0">
              <a:solidFill>
                <a:schemeClr val="bg2">
                  <a:lumMod val="25000"/>
                </a:schemeClr>
              </a:solidFill>
            </a:rPr>
            <a:t>Sección Quinta “Delitos contra la Libertad”, Título V “Delitos contra la Libertad de Trabajo y Asociaciones”, Art. 185°.</a:t>
          </a:r>
          <a:endParaRPr lang="es-PE" sz="1500" dirty="0"/>
        </a:p>
      </dgm:t>
    </dgm:pt>
    <dgm:pt modelId="{EE2990C4-CA16-4485-AC61-85F2FCF28506}" type="parTrans" cxnId="{5A508F16-F4D8-42C0-BDCD-C960A5D239D7}">
      <dgm:prSet/>
      <dgm:spPr/>
      <dgm:t>
        <a:bodyPr/>
        <a:lstStyle/>
        <a:p>
          <a:endParaRPr lang="es-PE"/>
        </a:p>
      </dgm:t>
    </dgm:pt>
    <dgm:pt modelId="{A17DF9D7-E5FB-4475-9B28-58B6E35019D7}" type="sibTrans" cxnId="{5A508F16-F4D8-42C0-BDCD-C960A5D239D7}">
      <dgm:prSet/>
      <dgm:spPr/>
      <dgm:t>
        <a:bodyPr/>
        <a:lstStyle/>
        <a:p>
          <a:endParaRPr lang="es-PE"/>
        </a:p>
      </dgm:t>
    </dgm:pt>
    <dgm:pt modelId="{C751FC37-E892-4726-87C6-BF7416FDB6E0}">
      <dgm:prSet phldrT="[Texto]"/>
      <dgm:spPr>
        <a:solidFill>
          <a:schemeClr val="bg1">
            <a:lumMod val="95000"/>
          </a:schemeClr>
        </a:solidFill>
        <a:ln w="28575">
          <a:solidFill>
            <a:srgbClr val="92D050"/>
          </a:solidFill>
          <a:prstDash val="solid"/>
        </a:ln>
      </dgm:spPr>
      <dgm:t>
        <a:bodyPr/>
        <a:lstStyle/>
        <a:p>
          <a:pPr algn="l"/>
          <a:r>
            <a:rPr lang="es-PE" sz="1700" b="1" dirty="0" smtClean="0">
              <a:solidFill>
                <a:schemeClr val="bg2">
                  <a:lumMod val="25000"/>
                </a:schemeClr>
              </a:solidFill>
            </a:rPr>
            <a:t>PROYECTO DE 1986</a:t>
          </a:r>
          <a:endParaRPr lang="es-PE" sz="1700" dirty="0"/>
        </a:p>
      </dgm:t>
    </dgm:pt>
    <dgm:pt modelId="{C2AEA4A3-0896-42BE-920B-5B539027F9D2}" type="parTrans" cxnId="{FBC54E92-2EDE-418B-A6CA-7C064667FF49}">
      <dgm:prSet/>
      <dgm:spPr/>
      <dgm:t>
        <a:bodyPr/>
        <a:lstStyle/>
        <a:p>
          <a:endParaRPr lang="es-PE"/>
        </a:p>
      </dgm:t>
    </dgm:pt>
    <dgm:pt modelId="{6A2BE539-5837-44AF-8118-27918D4B9C18}" type="sibTrans" cxnId="{FBC54E92-2EDE-418B-A6CA-7C064667FF49}">
      <dgm:prSet/>
      <dgm:spPr/>
      <dgm:t>
        <a:bodyPr/>
        <a:lstStyle/>
        <a:p>
          <a:endParaRPr lang="es-PE"/>
        </a:p>
      </dgm:t>
    </dgm:pt>
    <dgm:pt modelId="{78CDFC05-B2B4-48C0-A400-2CAB77D530EB}">
      <dgm:prSet phldrT="[Texto]" custT="1"/>
      <dgm:spPr>
        <a:solidFill>
          <a:schemeClr val="bg1">
            <a:lumMod val="95000"/>
          </a:schemeClr>
        </a:solidFill>
        <a:ln w="28575">
          <a:solidFill>
            <a:srgbClr val="92D050"/>
          </a:solidFill>
          <a:prstDash val="solid"/>
        </a:ln>
      </dgm:spPr>
      <dgm:t>
        <a:bodyPr/>
        <a:lstStyle/>
        <a:p>
          <a:pPr algn="ctr"/>
          <a:r>
            <a:rPr lang="es-PE" sz="1500" dirty="0" smtClean="0">
              <a:solidFill>
                <a:schemeClr val="bg2">
                  <a:lumMod val="25000"/>
                </a:schemeClr>
              </a:solidFill>
            </a:rPr>
            <a:t>Sección Quinta “Delitos contra la Libertad de Trabajo”, Título V “Delitos contra la Libertad de Trabajo y Asociación”, Art. 186°.</a:t>
          </a:r>
          <a:endParaRPr lang="es-PE" sz="1500" dirty="0"/>
        </a:p>
      </dgm:t>
    </dgm:pt>
    <dgm:pt modelId="{3239E48D-4EA6-4375-82DF-53DAE11B6BA0}" type="parTrans" cxnId="{5C4974BE-49FF-40A7-A56E-0F872686BDDF}">
      <dgm:prSet/>
      <dgm:spPr/>
      <dgm:t>
        <a:bodyPr/>
        <a:lstStyle/>
        <a:p>
          <a:endParaRPr lang="es-PE"/>
        </a:p>
      </dgm:t>
    </dgm:pt>
    <dgm:pt modelId="{2E7D9CFF-EE53-4EBC-A5C4-07CEB9FCF690}" type="sibTrans" cxnId="{5C4974BE-49FF-40A7-A56E-0F872686BDDF}">
      <dgm:prSet/>
      <dgm:spPr/>
      <dgm:t>
        <a:bodyPr/>
        <a:lstStyle/>
        <a:p>
          <a:endParaRPr lang="es-PE"/>
        </a:p>
      </dgm:t>
    </dgm:pt>
    <dgm:pt modelId="{8F9BD281-5959-43D1-A359-FACE9038C32E}">
      <dgm:prSet phldrT="[Texto]"/>
      <dgm:spPr>
        <a:solidFill>
          <a:schemeClr val="bg1">
            <a:lumMod val="95000"/>
          </a:schemeClr>
        </a:solidFill>
        <a:ln w="28575">
          <a:solidFill>
            <a:srgbClr val="92D050"/>
          </a:solidFill>
          <a:prstDash val="solid"/>
        </a:ln>
      </dgm:spPr>
      <dgm:t>
        <a:bodyPr/>
        <a:lstStyle/>
        <a:p>
          <a:pPr algn="l"/>
          <a:r>
            <a:rPr lang="es-PE" sz="1700" b="1" dirty="0" smtClean="0">
              <a:solidFill>
                <a:schemeClr val="bg2">
                  <a:lumMod val="25000"/>
                </a:schemeClr>
              </a:solidFill>
            </a:rPr>
            <a:t>PROYECTO DE 1990</a:t>
          </a:r>
          <a:endParaRPr lang="es-PE" sz="1700" dirty="0"/>
        </a:p>
      </dgm:t>
    </dgm:pt>
    <dgm:pt modelId="{879A75F6-124C-4FBE-8FA7-C14A5E3D7B45}" type="parTrans" cxnId="{A0732CCE-8396-4F57-AF1C-34518CC2220F}">
      <dgm:prSet/>
      <dgm:spPr/>
      <dgm:t>
        <a:bodyPr/>
        <a:lstStyle/>
        <a:p>
          <a:endParaRPr lang="es-PE"/>
        </a:p>
      </dgm:t>
    </dgm:pt>
    <dgm:pt modelId="{1F4FBAEF-9FD1-44FB-BE89-D8C667CB07E5}" type="sibTrans" cxnId="{A0732CCE-8396-4F57-AF1C-34518CC2220F}">
      <dgm:prSet/>
      <dgm:spPr/>
      <dgm:t>
        <a:bodyPr/>
        <a:lstStyle/>
        <a:p>
          <a:endParaRPr lang="es-PE"/>
        </a:p>
      </dgm:t>
    </dgm:pt>
    <dgm:pt modelId="{39D1A998-214E-4014-B1DA-9EC02A77E9E2}">
      <dgm:prSet phldrT="[Texto]" custT="1"/>
      <dgm:spPr>
        <a:solidFill>
          <a:schemeClr val="bg1">
            <a:lumMod val="95000"/>
          </a:schemeClr>
        </a:solidFill>
        <a:ln w="28575">
          <a:solidFill>
            <a:srgbClr val="92D050"/>
          </a:solidFill>
          <a:prstDash val="solid"/>
        </a:ln>
      </dgm:spPr>
      <dgm:t>
        <a:bodyPr/>
        <a:lstStyle/>
        <a:p>
          <a:pPr algn="ctr"/>
          <a:r>
            <a:rPr lang="es-PE" sz="1500" dirty="0" smtClean="0">
              <a:solidFill>
                <a:schemeClr val="bg2">
                  <a:lumMod val="25000"/>
                </a:schemeClr>
              </a:solidFill>
            </a:rPr>
            <a:t>Título VI “Delitos contra la Libertad Individual”, Capítulo VII “Delitos contra la Libertad de Trabajo y Asociación, Art. 179°</a:t>
          </a:r>
          <a:endParaRPr lang="es-PE" sz="1500" dirty="0"/>
        </a:p>
      </dgm:t>
    </dgm:pt>
    <dgm:pt modelId="{23C91064-89A5-4685-99A1-CF2E08F37790}" type="parTrans" cxnId="{A1CEC397-947D-404D-9490-86AC0CD6D120}">
      <dgm:prSet/>
      <dgm:spPr/>
      <dgm:t>
        <a:bodyPr/>
        <a:lstStyle/>
        <a:p>
          <a:endParaRPr lang="es-PE"/>
        </a:p>
      </dgm:t>
    </dgm:pt>
    <dgm:pt modelId="{196F1F9B-08AB-4658-9A23-C4390AB20D9C}" type="sibTrans" cxnId="{A1CEC397-947D-404D-9490-86AC0CD6D120}">
      <dgm:prSet/>
      <dgm:spPr/>
      <dgm:t>
        <a:bodyPr/>
        <a:lstStyle/>
        <a:p>
          <a:endParaRPr lang="es-PE"/>
        </a:p>
      </dgm:t>
    </dgm:pt>
    <dgm:pt modelId="{C43AABB3-8277-4CC1-9ABB-580A7CDB56E6}">
      <dgm:prSet phldrT="[Texto]"/>
      <dgm:spPr>
        <a:solidFill>
          <a:schemeClr val="bg1">
            <a:lumMod val="95000"/>
          </a:schemeClr>
        </a:solidFill>
        <a:ln w="28575">
          <a:solidFill>
            <a:srgbClr val="92D050"/>
          </a:solidFill>
          <a:prstDash val="solid"/>
        </a:ln>
      </dgm:spPr>
      <dgm:t>
        <a:bodyPr/>
        <a:lstStyle/>
        <a:p>
          <a:pPr algn="l"/>
          <a:r>
            <a:rPr lang="es-PE" sz="1800" b="1" dirty="0" smtClean="0">
              <a:solidFill>
                <a:schemeClr val="bg2">
                  <a:lumMod val="25000"/>
                </a:schemeClr>
              </a:solidFill>
            </a:rPr>
            <a:t>PROYECTO DE 1991</a:t>
          </a:r>
          <a:endParaRPr lang="es-PE" sz="1800" dirty="0"/>
        </a:p>
      </dgm:t>
    </dgm:pt>
    <dgm:pt modelId="{D65F7A2D-73FD-4DFA-95D4-6FA4D67CCE7A}" type="parTrans" cxnId="{5BBFC4B1-DA5E-45DC-B99E-810223EB0638}">
      <dgm:prSet/>
      <dgm:spPr/>
      <dgm:t>
        <a:bodyPr/>
        <a:lstStyle/>
        <a:p>
          <a:endParaRPr lang="es-PE"/>
        </a:p>
      </dgm:t>
    </dgm:pt>
    <dgm:pt modelId="{313A9A5C-CC53-483C-9DAC-38D7688D7DDA}" type="sibTrans" cxnId="{5BBFC4B1-DA5E-45DC-B99E-810223EB0638}">
      <dgm:prSet/>
      <dgm:spPr/>
      <dgm:t>
        <a:bodyPr/>
        <a:lstStyle/>
        <a:p>
          <a:endParaRPr lang="es-PE"/>
        </a:p>
      </dgm:t>
    </dgm:pt>
    <dgm:pt modelId="{C0F18419-B4B8-4CAB-98E2-CECA6AD60362}" type="pres">
      <dgm:prSet presAssocID="{D2ECF8C9-AA54-4A7F-97EE-B4A2AE9F3DDA}" presName="diagram" presStyleCnt="0">
        <dgm:presLayoutVars>
          <dgm:dir/>
          <dgm:resizeHandles val="exact"/>
        </dgm:presLayoutVars>
      </dgm:prSet>
      <dgm:spPr/>
      <dgm:t>
        <a:bodyPr/>
        <a:lstStyle/>
        <a:p>
          <a:endParaRPr lang="es-PE"/>
        </a:p>
      </dgm:t>
    </dgm:pt>
    <dgm:pt modelId="{93E33223-F175-48E3-928D-CE089BC85FCC}" type="pres">
      <dgm:prSet presAssocID="{5C36923E-FA86-441D-B22A-F2602E32E849}" presName="node" presStyleLbl="node1" presStyleIdx="0" presStyleCnt="7">
        <dgm:presLayoutVars>
          <dgm:bulletEnabled val="1"/>
        </dgm:presLayoutVars>
      </dgm:prSet>
      <dgm:spPr/>
      <dgm:t>
        <a:bodyPr/>
        <a:lstStyle/>
        <a:p>
          <a:endParaRPr lang="es-PE"/>
        </a:p>
      </dgm:t>
    </dgm:pt>
    <dgm:pt modelId="{EE926A69-F14F-4D7B-B718-D6223F362501}" type="pres">
      <dgm:prSet presAssocID="{2DD6A38B-3991-4095-8C53-CF73F03E8B2A}" presName="sibTrans" presStyleCnt="0"/>
      <dgm:spPr/>
    </dgm:pt>
    <dgm:pt modelId="{34EA4D0F-0011-47E6-9B00-2A49CE5C527A}" type="pres">
      <dgm:prSet presAssocID="{DAE4656B-AD81-44D6-9FC7-0D051219489F}" presName="node" presStyleLbl="node1" presStyleIdx="1" presStyleCnt="7">
        <dgm:presLayoutVars>
          <dgm:bulletEnabled val="1"/>
        </dgm:presLayoutVars>
      </dgm:prSet>
      <dgm:spPr/>
      <dgm:t>
        <a:bodyPr/>
        <a:lstStyle/>
        <a:p>
          <a:endParaRPr lang="es-PE"/>
        </a:p>
      </dgm:t>
    </dgm:pt>
    <dgm:pt modelId="{E95AF67B-2EDB-49EB-8862-5F294A31BD00}" type="pres">
      <dgm:prSet presAssocID="{09611CC2-D330-48AE-82F5-602DF8A2BB5A}" presName="sibTrans" presStyleCnt="0"/>
      <dgm:spPr/>
    </dgm:pt>
    <dgm:pt modelId="{973A63AD-B67C-4809-AC05-AD5DDA9706C0}" type="pres">
      <dgm:prSet presAssocID="{B3EEDD82-F25E-4413-87A0-50D562C4EAEE}" presName="node" presStyleLbl="node1" presStyleIdx="2" presStyleCnt="7">
        <dgm:presLayoutVars>
          <dgm:bulletEnabled val="1"/>
        </dgm:presLayoutVars>
      </dgm:prSet>
      <dgm:spPr/>
      <dgm:t>
        <a:bodyPr/>
        <a:lstStyle/>
        <a:p>
          <a:endParaRPr lang="es-PE"/>
        </a:p>
      </dgm:t>
    </dgm:pt>
    <dgm:pt modelId="{33A9E06C-5127-42F8-820F-55632ECE0F25}" type="pres">
      <dgm:prSet presAssocID="{9B731964-368D-4B57-AF72-E3F324574626}" presName="sibTrans" presStyleCnt="0"/>
      <dgm:spPr/>
    </dgm:pt>
    <dgm:pt modelId="{17D1046C-03D6-4209-AD31-7A49419C950F}" type="pres">
      <dgm:prSet presAssocID="{B07DE9B3-6E84-4CD0-86FC-1279D3E85EDB}" presName="node" presStyleLbl="node1" presStyleIdx="3" presStyleCnt="7">
        <dgm:presLayoutVars>
          <dgm:bulletEnabled val="1"/>
        </dgm:presLayoutVars>
      </dgm:prSet>
      <dgm:spPr/>
      <dgm:t>
        <a:bodyPr/>
        <a:lstStyle/>
        <a:p>
          <a:endParaRPr lang="es-PE"/>
        </a:p>
      </dgm:t>
    </dgm:pt>
    <dgm:pt modelId="{5D91667B-789D-4049-9D9C-7DF6A78DF490}" type="pres">
      <dgm:prSet presAssocID="{A91C8449-BB8C-424A-9D73-450AE8931C4D}" presName="sibTrans" presStyleCnt="0"/>
      <dgm:spPr/>
    </dgm:pt>
    <dgm:pt modelId="{E3AA6299-07DC-451D-AA64-6FC988B57C74}" type="pres">
      <dgm:prSet presAssocID="{C751FC37-E892-4726-87C6-BF7416FDB6E0}" presName="node" presStyleLbl="node1" presStyleIdx="4" presStyleCnt="7">
        <dgm:presLayoutVars>
          <dgm:bulletEnabled val="1"/>
        </dgm:presLayoutVars>
      </dgm:prSet>
      <dgm:spPr/>
      <dgm:t>
        <a:bodyPr/>
        <a:lstStyle/>
        <a:p>
          <a:endParaRPr lang="es-PE"/>
        </a:p>
      </dgm:t>
    </dgm:pt>
    <dgm:pt modelId="{6D6DA428-4D8B-4B42-B088-A6FABA13BAC2}" type="pres">
      <dgm:prSet presAssocID="{6A2BE539-5837-44AF-8118-27918D4B9C18}" presName="sibTrans" presStyleCnt="0"/>
      <dgm:spPr/>
    </dgm:pt>
    <dgm:pt modelId="{AA8FD68B-4480-4C54-9C90-4568C10F216C}" type="pres">
      <dgm:prSet presAssocID="{8F9BD281-5959-43D1-A359-FACE9038C32E}" presName="node" presStyleLbl="node1" presStyleIdx="5" presStyleCnt="7">
        <dgm:presLayoutVars>
          <dgm:bulletEnabled val="1"/>
        </dgm:presLayoutVars>
      </dgm:prSet>
      <dgm:spPr/>
      <dgm:t>
        <a:bodyPr/>
        <a:lstStyle/>
        <a:p>
          <a:endParaRPr lang="es-PE"/>
        </a:p>
      </dgm:t>
    </dgm:pt>
    <dgm:pt modelId="{4A39E491-0BDE-4165-BEA6-75B6244E848A}" type="pres">
      <dgm:prSet presAssocID="{1F4FBAEF-9FD1-44FB-BE89-D8C667CB07E5}" presName="sibTrans" presStyleCnt="0"/>
      <dgm:spPr/>
    </dgm:pt>
    <dgm:pt modelId="{883B1A89-23FC-4760-AE7F-59329435BA86}" type="pres">
      <dgm:prSet presAssocID="{C43AABB3-8277-4CC1-9ABB-580A7CDB56E6}" presName="node" presStyleLbl="node1" presStyleIdx="6" presStyleCnt="7">
        <dgm:presLayoutVars>
          <dgm:bulletEnabled val="1"/>
        </dgm:presLayoutVars>
      </dgm:prSet>
      <dgm:spPr/>
      <dgm:t>
        <a:bodyPr/>
        <a:lstStyle/>
        <a:p>
          <a:endParaRPr lang="es-PE"/>
        </a:p>
      </dgm:t>
    </dgm:pt>
  </dgm:ptLst>
  <dgm:cxnLst>
    <dgm:cxn modelId="{5C4974BE-49FF-40A7-A56E-0F872686BDDF}" srcId="{C751FC37-E892-4726-87C6-BF7416FDB6E0}" destId="{78CDFC05-B2B4-48C0-A400-2CAB77D530EB}" srcOrd="0" destOrd="0" parTransId="{3239E48D-4EA6-4375-82DF-53DAE11B6BA0}" sibTransId="{2E7D9CFF-EE53-4EBC-A5C4-07CEB9FCF690}"/>
    <dgm:cxn modelId="{EE2A13D9-B053-4818-BA96-78BA97C54C87}" type="presOf" srcId="{B07DE9B3-6E84-4CD0-86FC-1279D3E85EDB}" destId="{17D1046C-03D6-4209-AD31-7A49419C950F}" srcOrd="0" destOrd="0" presId="urn:microsoft.com/office/officeart/2005/8/layout/default"/>
    <dgm:cxn modelId="{AFB598D6-ED80-4D4B-825C-76BEFBCEFD84}" type="presOf" srcId="{B3EF5717-0C77-4D90-BFE8-18191BA2B2A0}" destId="{17D1046C-03D6-4209-AD31-7A49419C950F}" srcOrd="0" destOrd="1" presId="urn:microsoft.com/office/officeart/2005/8/layout/default"/>
    <dgm:cxn modelId="{2FB0C5F9-4036-45E7-8229-28A580619BB6}" srcId="{5C36923E-FA86-441D-B22A-F2602E32E849}" destId="{6637D485-F84F-4A7E-A3BC-985F75007028}" srcOrd="0" destOrd="0" parTransId="{EA6C9AFB-BEEB-4EF6-BE33-00E531FEBB48}" sibTransId="{98AD8589-13C4-4625-9DFE-62C1BDE735C0}"/>
    <dgm:cxn modelId="{60391701-5167-4195-9B0D-7C6785C192A4}" type="presOf" srcId="{A693213C-5746-4F6C-8861-35B82B5312A2}" destId="{883B1A89-23FC-4760-AE7F-59329435BA86}" srcOrd="0" destOrd="1" presId="urn:microsoft.com/office/officeart/2005/8/layout/default"/>
    <dgm:cxn modelId="{0BA010D0-8951-467F-BD50-04971669B46E}" srcId="{D2ECF8C9-AA54-4A7F-97EE-B4A2AE9F3DDA}" destId="{B07DE9B3-6E84-4CD0-86FC-1279D3E85EDB}" srcOrd="3" destOrd="0" parTransId="{252D0620-0E3B-4995-9093-25DDA80AC35D}" sibTransId="{A91C8449-BB8C-424A-9D73-450AE8931C4D}"/>
    <dgm:cxn modelId="{75A6E143-B96E-43DB-ABB0-4819AA88B720}" type="presOf" srcId="{B913BDA5-9396-4E65-9813-FF13AC31494A}" destId="{34EA4D0F-0011-47E6-9B00-2A49CE5C527A}" srcOrd="0" destOrd="1" presId="urn:microsoft.com/office/officeart/2005/8/layout/default"/>
    <dgm:cxn modelId="{556B2321-8CC6-4E5D-9E52-53B9BBF13A8A}" type="presOf" srcId="{78CDFC05-B2B4-48C0-A400-2CAB77D530EB}" destId="{E3AA6299-07DC-451D-AA64-6FC988B57C74}" srcOrd="0" destOrd="1" presId="urn:microsoft.com/office/officeart/2005/8/layout/default"/>
    <dgm:cxn modelId="{D81E3B68-68EF-47D9-BAB6-BF5C3F1775BA}" srcId="{DAE4656B-AD81-44D6-9FC7-0D051219489F}" destId="{B913BDA5-9396-4E65-9813-FF13AC31494A}" srcOrd="0" destOrd="0" parTransId="{A419CE01-096F-4C0B-9766-FC30A365648F}" sibTransId="{AEBD05D8-D82C-4277-910A-8C26C27C36F4}"/>
    <dgm:cxn modelId="{5A9A55B3-95C1-456D-B0B0-533E4AA448F0}" type="presOf" srcId="{DAE4656B-AD81-44D6-9FC7-0D051219489F}" destId="{34EA4D0F-0011-47E6-9B00-2A49CE5C527A}" srcOrd="0" destOrd="0" presId="urn:microsoft.com/office/officeart/2005/8/layout/default"/>
    <dgm:cxn modelId="{E8F7E1A8-EB35-469E-80BE-D02AF3C5C5BF}" type="presOf" srcId="{C43AABB3-8277-4CC1-9ABB-580A7CDB56E6}" destId="{883B1A89-23FC-4760-AE7F-59329435BA86}" srcOrd="0" destOrd="0" presId="urn:microsoft.com/office/officeart/2005/8/layout/default"/>
    <dgm:cxn modelId="{61976A08-63D5-4074-9026-FAC637A90F8E}" srcId="{D2ECF8C9-AA54-4A7F-97EE-B4A2AE9F3DDA}" destId="{5C36923E-FA86-441D-B22A-F2602E32E849}" srcOrd="0" destOrd="0" parTransId="{7052212C-3198-41A0-9656-23FA469FD08D}" sibTransId="{2DD6A38B-3991-4095-8C53-CF73F03E8B2A}"/>
    <dgm:cxn modelId="{5BBFC4B1-DA5E-45DC-B99E-810223EB0638}" srcId="{D2ECF8C9-AA54-4A7F-97EE-B4A2AE9F3DDA}" destId="{C43AABB3-8277-4CC1-9ABB-580A7CDB56E6}" srcOrd="6" destOrd="0" parTransId="{D65F7A2D-73FD-4DFA-95D4-6FA4D67CCE7A}" sibTransId="{313A9A5C-CC53-483C-9DAC-38D7688D7DDA}"/>
    <dgm:cxn modelId="{FBC54E92-2EDE-418B-A6CA-7C064667FF49}" srcId="{D2ECF8C9-AA54-4A7F-97EE-B4A2AE9F3DDA}" destId="{C751FC37-E892-4726-87C6-BF7416FDB6E0}" srcOrd="4" destOrd="0" parTransId="{C2AEA4A3-0896-42BE-920B-5B539027F9D2}" sibTransId="{6A2BE539-5837-44AF-8118-27918D4B9C18}"/>
    <dgm:cxn modelId="{4B454A81-BDA5-4032-BBD6-9B8459F57A03}" srcId="{D2ECF8C9-AA54-4A7F-97EE-B4A2AE9F3DDA}" destId="{B3EEDD82-F25E-4413-87A0-50D562C4EAEE}" srcOrd="2" destOrd="0" parTransId="{6A9CDDB4-91FE-4066-B270-26E8088C6E98}" sibTransId="{9B731964-368D-4B57-AF72-E3F324574626}"/>
    <dgm:cxn modelId="{48B8DE09-9719-40C9-BA9E-5CE10F63540F}" type="presOf" srcId="{D2ECF8C9-AA54-4A7F-97EE-B4A2AE9F3DDA}" destId="{C0F18419-B4B8-4CAB-98E2-CECA6AD60362}" srcOrd="0" destOrd="0" presId="urn:microsoft.com/office/officeart/2005/8/layout/default"/>
    <dgm:cxn modelId="{83248B9F-A49D-4A65-8FA1-12F67CBA2204}" srcId="{B3EEDD82-F25E-4413-87A0-50D562C4EAEE}" destId="{B820E3F7-47BB-43B9-8D77-D5EB78EC50E0}" srcOrd="0" destOrd="0" parTransId="{6A76AC07-EDB8-45CD-B91B-C1C2CBC8F94D}" sibTransId="{C40870CC-01AE-4957-9E26-B60DD78FD8DA}"/>
    <dgm:cxn modelId="{5A508F16-F4D8-42C0-BDCD-C960A5D239D7}" srcId="{B07DE9B3-6E84-4CD0-86FC-1279D3E85EDB}" destId="{B3EF5717-0C77-4D90-BFE8-18191BA2B2A0}" srcOrd="0" destOrd="0" parTransId="{EE2990C4-CA16-4485-AC61-85F2FCF28506}" sibTransId="{A17DF9D7-E5FB-4475-9B28-58B6E35019D7}"/>
    <dgm:cxn modelId="{41AD1B3F-3182-4B8C-83E3-0583272B7760}" srcId="{D2ECF8C9-AA54-4A7F-97EE-B4A2AE9F3DDA}" destId="{DAE4656B-AD81-44D6-9FC7-0D051219489F}" srcOrd="1" destOrd="0" parTransId="{41E0F749-5B39-482A-A51A-7AD1947B15C7}" sibTransId="{09611CC2-D330-48AE-82F5-602DF8A2BB5A}"/>
    <dgm:cxn modelId="{B3714C9C-DDD9-46BF-A7DF-4BF4957DCC50}" srcId="{C43AABB3-8277-4CC1-9ABB-580A7CDB56E6}" destId="{A693213C-5746-4F6C-8861-35B82B5312A2}" srcOrd="0" destOrd="0" parTransId="{03CF541F-FD96-46B5-ABB8-C67256AC0D57}" sibTransId="{8587B15B-EE8A-4E99-A1EE-3C8BBB97D2C2}"/>
    <dgm:cxn modelId="{529A9C09-222A-4053-84A4-A1565356C5C0}" type="presOf" srcId="{39D1A998-214E-4014-B1DA-9EC02A77E9E2}" destId="{AA8FD68B-4480-4C54-9C90-4568C10F216C}" srcOrd="0" destOrd="1" presId="urn:microsoft.com/office/officeart/2005/8/layout/default"/>
    <dgm:cxn modelId="{A1CEC397-947D-404D-9490-86AC0CD6D120}" srcId="{8F9BD281-5959-43D1-A359-FACE9038C32E}" destId="{39D1A998-214E-4014-B1DA-9EC02A77E9E2}" srcOrd="0" destOrd="0" parTransId="{23C91064-89A5-4685-99A1-CF2E08F37790}" sibTransId="{196F1F9B-08AB-4658-9A23-C4390AB20D9C}"/>
    <dgm:cxn modelId="{02989984-3E07-4A70-9C4D-210BCE2C1185}" type="presOf" srcId="{B820E3F7-47BB-43B9-8D77-D5EB78EC50E0}" destId="{973A63AD-B67C-4809-AC05-AD5DDA9706C0}" srcOrd="0" destOrd="1" presId="urn:microsoft.com/office/officeart/2005/8/layout/default"/>
    <dgm:cxn modelId="{D6BAC27B-E5A3-45AC-B5A7-0118C57D328D}" type="presOf" srcId="{5C36923E-FA86-441D-B22A-F2602E32E849}" destId="{93E33223-F175-48E3-928D-CE089BC85FCC}" srcOrd="0" destOrd="0" presId="urn:microsoft.com/office/officeart/2005/8/layout/default"/>
    <dgm:cxn modelId="{7C41B0EC-7E4A-4BB7-9DCF-5E02090F55E3}" type="presOf" srcId="{C751FC37-E892-4726-87C6-BF7416FDB6E0}" destId="{E3AA6299-07DC-451D-AA64-6FC988B57C74}" srcOrd="0" destOrd="0" presId="urn:microsoft.com/office/officeart/2005/8/layout/default"/>
    <dgm:cxn modelId="{8934EF05-0920-4C58-BE5C-6CDE300DA52A}" type="presOf" srcId="{B3EEDD82-F25E-4413-87A0-50D562C4EAEE}" destId="{973A63AD-B67C-4809-AC05-AD5DDA9706C0}" srcOrd="0" destOrd="0" presId="urn:microsoft.com/office/officeart/2005/8/layout/default"/>
    <dgm:cxn modelId="{B2270BBF-53B9-441F-B94B-E2376BC09311}" type="presOf" srcId="{6637D485-F84F-4A7E-A3BC-985F75007028}" destId="{93E33223-F175-48E3-928D-CE089BC85FCC}" srcOrd="0" destOrd="1" presId="urn:microsoft.com/office/officeart/2005/8/layout/default"/>
    <dgm:cxn modelId="{65675061-043D-4807-BB34-AEA501DE260B}" type="presOf" srcId="{8F9BD281-5959-43D1-A359-FACE9038C32E}" destId="{AA8FD68B-4480-4C54-9C90-4568C10F216C}" srcOrd="0" destOrd="0" presId="urn:microsoft.com/office/officeart/2005/8/layout/default"/>
    <dgm:cxn modelId="{A0732CCE-8396-4F57-AF1C-34518CC2220F}" srcId="{D2ECF8C9-AA54-4A7F-97EE-B4A2AE9F3DDA}" destId="{8F9BD281-5959-43D1-A359-FACE9038C32E}" srcOrd="5" destOrd="0" parTransId="{879A75F6-124C-4FBE-8FA7-C14A5E3D7B45}" sibTransId="{1F4FBAEF-9FD1-44FB-BE89-D8C667CB07E5}"/>
    <dgm:cxn modelId="{AEF55F46-A382-4D3C-AD9A-C65C65320A3C}" type="presParOf" srcId="{C0F18419-B4B8-4CAB-98E2-CECA6AD60362}" destId="{93E33223-F175-48E3-928D-CE089BC85FCC}" srcOrd="0" destOrd="0" presId="urn:microsoft.com/office/officeart/2005/8/layout/default"/>
    <dgm:cxn modelId="{989C6FED-C37D-4137-ABF2-2AC57FDAA966}" type="presParOf" srcId="{C0F18419-B4B8-4CAB-98E2-CECA6AD60362}" destId="{EE926A69-F14F-4D7B-B718-D6223F362501}" srcOrd="1" destOrd="0" presId="urn:microsoft.com/office/officeart/2005/8/layout/default"/>
    <dgm:cxn modelId="{9E8AAB83-F983-4C70-9FD8-920BF17306EA}" type="presParOf" srcId="{C0F18419-B4B8-4CAB-98E2-CECA6AD60362}" destId="{34EA4D0F-0011-47E6-9B00-2A49CE5C527A}" srcOrd="2" destOrd="0" presId="urn:microsoft.com/office/officeart/2005/8/layout/default"/>
    <dgm:cxn modelId="{4D793EE8-BE1A-4AC6-97F1-9409EC275A66}" type="presParOf" srcId="{C0F18419-B4B8-4CAB-98E2-CECA6AD60362}" destId="{E95AF67B-2EDB-49EB-8862-5F294A31BD00}" srcOrd="3" destOrd="0" presId="urn:microsoft.com/office/officeart/2005/8/layout/default"/>
    <dgm:cxn modelId="{E2FAE75A-4759-44B7-A4CC-640C076C82BD}" type="presParOf" srcId="{C0F18419-B4B8-4CAB-98E2-CECA6AD60362}" destId="{973A63AD-B67C-4809-AC05-AD5DDA9706C0}" srcOrd="4" destOrd="0" presId="urn:microsoft.com/office/officeart/2005/8/layout/default"/>
    <dgm:cxn modelId="{E8D77278-49FB-4C12-96E8-085F2D97BE33}" type="presParOf" srcId="{C0F18419-B4B8-4CAB-98E2-CECA6AD60362}" destId="{33A9E06C-5127-42F8-820F-55632ECE0F25}" srcOrd="5" destOrd="0" presId="urn:microsoft.com/office/officeart/2005/8/layout/default"/>
    <dgm:cxn modelId="{FE3F3DEB-82EA-4A6C-A0C4-73E267DC65B1}" type="presParOf" srcId="{C0F18419-B4B8-4CAB-98E2-CECA6AD60362}" destId="{17D1046C-03D6-4209-AD31-7A49419C950F}" srcOrd="6" destOrd="0" presId="urn:microsoft.com/office/officeart/2005/8/layout/default"/>
    <dgm:cxn modelId="{6783FCBD-E804-4522-A5E5-059BD2FBB99B}" type="presParOf" srcId="{C0F18419-B4B8-4CAB-98E2-CECA6AD60362}" destId="{5D91667B-789D-4049-9D9C-7DF6A78DF490}" srcOrd="7" destOrd="0" presId="urn:microsoft.com/office/officeart/2005/8/layout/default"/>
    <dgm:cxn modelId="{4CFA2FE6-DD85-4F70-A3BD-2AE5F86BA2D5}" type="presParOf" srcId="{C0F18419-B4B8-4CAB-98E2-CECA6AD60362}" destId="{E3AA6299-07DC-451D-AA64-6FC988B57C74}" srcOrd="8" destOrd="0" presId="urn:microsoft.com/office/officeart/2005/8/layout/default"/>
    <dgm:cxn modelId="{853F6332-F711-48C9-8392-DE5DF7422EC8}" type="presParOf" srcId="{C0F18419-B4B8-4CAB-98E2-CECA6AD60362}" destId="{6D6DA428-4D8B-4B42-B088-A6FABA13BAC2}" srcOrd="9" destOrd="0" presId="urn:microsoft.com/office/officeart/2005/8/layout/default"/>
    <dgm:cxn modelId="{C021F5BE-6D8A-4569-BF9A-143252CF4979}" type="presParOf" srcId="{C0F18419-B4B8-4CAB-98E2-CECA6AD60362}" destId="{AA8FD68B-4480-4C54-9C90-4568C10F216C}" srcOrd="10" destOrd="0" presId="urn:microsoft.com/office/officeart/2005/8/layout/default"/>
    <dgm:cxn modelId="{707E5A09-FD8C-4AE0-A666-624E4D294070}" type="presParOf" srcId="{C0F18419-B4B8-4CAB-98E2-CECA6AD60362}" destId="{4A39E491-0BDE-4165-BEA6-75B6244E848A}" srcOrd="11" destOrd="0" presId="urn:microsoft.com/office/officeart/2005/8/layout/default"/>
    <dgm:cxn modelId="{B0A7D96F-DB58-48B1-9D1E-2754CEB496D4}" type="presParOf" srcId="{C0F18419-B4B8-4CAB-98E2-CECA6AD60362}" destId="{883B1A89-23FC-4760-AE7F-59329435BA86}" srcOrd="12" destOrd="0" presId="urn:microsoft.com/office/officeart/2005/8/layout/default"/>
  </dgm:cxnLst>
  <dgm:bg/>
  <dgm:whole/>
</dgm:dataModel>
</file>

<file path=ppt/diagrams/data6.xml><?xml version="1.0" encoding="utf-8"?>
<dgm:dataModel xmlns:dgm="http://schemas.openxmlformats.org/drawingml/2006/diagram" xmlns:a="http://schemas.openxmlformats.org/drawingml/2006/main">
  <dgm:ptLst>
    <dgm:pt modelId="{2880BE72-8245-4A45-9A51-6A0A2BE30B80}" type="doc">
      <dgm:prSet loTypeId="urn:microsoft.com/office/officeart/2005/8/layout/pyramid2" loCatId="pyramid" qsTypeId="urn:microsoft.com/office/officeart/2005/8/quickstyle/simple1" qsCatId="simple" csTypeId="urn:microsoft.com/office/officeart/2005/8/colors/accent1_2" csCatId="accent1" phldr="1"/>
      <dgm:spPr/>
    </dgm:pt>
    <dgm:pt modelId="{2AFD405E-0601-4481-B3A4-DCBC4E01E307}">
      <dgm:prSet phldrT="[Texto]" custT="1"/>
      <dgm:spPr>
        <a:solidFill>
          <a:schemeClr val="tx2">
            <a:lumMod val="20000"/>
            <a:lumOff val="80000"/>
          </a:schemeClr>
        </a:solidFill>
        <a:ln w="28575">
          <a:solidFill>
            <a:srgbClr val="92D050"/>
          </a:solidFill>
          <a:prstDash val="solid"/>
        </a:ln>
      </dgm:spPr>
      <dgm:t>
        <a:bodyPr/>
        <a:lstStyle/>
        <a:p>
          <a:r>
            <a:rPr lang="es-PE" sz="1800" b="1" dirty="0" smtClean="0">
              <a:solidFill>
                <a:schemeClr val="bg2">
                  <a:lumMod val="25000"/>
                </a:schemeClr>
              </a:solidFill>
            </a:rPr>
            <a:t>DELITOS LABORALES DECRETO LEY N° 22126</a:t>
          </a:r>
          <a:endParaRPr lang="es-PE" sz="1800" dirty="0"/>
        </a:p>
      </dgm:t>
    </dgm:pt>
    <dgm:pt modelId="{442EA11F-782E-4792-9E9E-7FF50FC927D4}" type="parTrans" cxnId="{E9AF1711-19BB-453E-B490-7C6197A3F890}">
      <dgm:prSet/>
      <dgm:spPr/>
      <dgm:t>
        <a:bodyPr/>
        <a:lstStyle/>
        <a:p>
          <a:endParaRPr lang="es-PE"/>
        </a:p>
      </dgm:t>
    </dgm:pt>
    <dgm:pt modelId="{F184D46D-3150-48EC-A818-2F4DEF959720}" type="sibTrans" cxnId="{E9AF1711-19BB-453E-B490-7C6197A3F890}">
      <dgm:prSet/>
      <dgm:spPr/>
      <dgm:t>
        <a:bodyPr/>
        <a:lstStyle/>
        <a:p>
          <a:endParaRPr lang="es-PE"/>
        </a:p>
      </dgm:t>
    </dgm:pt>
    <dgm:pt modelId="{5A405139-AA45-4412-B896-D11FC095100A}">
      <dgm:prSet phldrT="[Texto]" custT="1"/>
      <dgm:spPr>
        <a:solidFill>
          <a:schemeClr val="tx2">
            <a:lumMod val="20000"/>
            <a:lumOff val="80000"/>
          </a:schemeClr>
        </a:solidFill>
        <a:ln w="28575">
          <a:solidFill>
            <a:srgbClr val="92D050"/>
          </a:solidFill>
          <a:prstDash val="solid"/>
        </a:ln>
      </dgm:spPr>
      <dgm:t>
        <a:bodyPr/>
        <a:lstStyle/>
        <a:p>
          <a:r>
            <a:rPr lang="es-PE" sz="1600" dirty="0" smtClean="0">
              <a:solidFill>
                <a:schemeClr val="bg2">
                  <a:lumMod val="25000"/>
                </a:schemeClr>
              </a:solidFill>
            </a:rPr>
            <a:t>Delito de incumplimiento de resoluciones consentidas y/o ejecutoriadas de la autoridad de trabajo (art. 21) </a:t>
          </a:r>
          <a:endParaRPr lang="es-PE" sz="1600" dirty="0">
            <a:solidFill>
              <a:schemeClr val="bg2">
                <a:lumMod val="25000"/>
              </a:schemeClr>
            </a:solidFill>
          </a:endParaRPr>
        </a:p>
      </dgm:t>
    </dgm:pt>
    <dgm:pt modelId="{DC9AF91A-C4CC-41F8-8D80-4E6890ECFE37}" type="parTrans" cxnId="{6B82A828-02E1-4A40-9B58-5842E1D8A909}">
      <dgm:prSet/>
      <dgm:spPr/>
      <dgm:t>
        <a:bodyPr/>
        <a:lstStyle/>
        <a:p>
          <a:endParaRPr lang="es-PE"/>
        </a:p>
      </dgm:t>
    </dgm:pt>
    <dgm:pt modelId="{FCE58035-ABA9-40FE-BF57-608EA6EF3D70}" type="sibTrans" cxnId="{6B82A828-02E1-4A40-9B58-5842E1D8A909}">
      <dgm:prSet/>
      <dgm:spPr/>
      <dgm:t>
        <a:bodyPr/>
        <a:lstStyle/>
        <a:p>
          <a:endParaRPr lang="es-PE"/>
        </a:p>
      </dgm:t>
    </dgm:pt>
    <dgm:pt modelId="{C0A9CF2C-4225-4910-B7FA-532D5A90C129}">
      <dgm:prSet phldrT="[Texto]" custT="1"/>
      <dgm:spPr>
        <a:solidFill>
          <a:schemeClr val="tx2">
            <a:lumMod val="20000"/>
            <a:lumOff val="80000"/>
          </a:schemeClr>
        </a:solidFill>
        <a:ln w="28575">
          <a:solidFill>
            <a:srgbClr val="92D050"/>
          </a:solidFill>
          <a:prstDash val="solid"/>
        </a:ln>
      </dgm:spPr>
      <dgm:t>
        <a:bodyPr/>
        <a:lstStyle/>
        <a:p>
          <a:r>
            <a:rPr lang="es-PE" sz="1600" dirty="0" smtClean="0">
              <a:solidFill>
                <a:schemeClr val="bg2">
                  <a:lumMod val="25000"/>
                </a:schemeClr>
              </a:solidFill>
            </a:rPr>
            <a:t>Delito de cierre o abandono doloso del centro laboral (art. 22)</a:t>
          </a:r>
          <a:endParaRPr lang="es-PE" sz="1600" dirty="0"/>
        </a:p>
      </dgm:t>
    </dgm:pt>
    <dgm:pt modelId="{87A5B0A0-4568-4E30-B18D-511A58E44303}" type="parTrans" cxnId="{87A7599B-4EF0-4F24-A5DF-35C26B8851AC}">
      <dgm:prSet/>
      <dgm:spPr/>
      <dgm:t>
        <a:bodyPr/>
        <a:lstStyle/>
        <a:p>
          <a:endParaRPr lang="es-PE"/>
        </a:p>
      </dgm:t>
    </dgm:pt>
    <dgm:pt modelId="{56A39963-D13F-477F-9DC0-506F6B59DFBC}" type="sibTrans" cxnId="{87A7599B-4EF0-4F24-A5DF-35C26B8851AC}">
      <dgm:prSet/>
      <dgm:spPr/>
      <dgm:t>
        <a:bodyPr/>
        <a:lstStyle/>
        <a:p>
          <a:endParaRPr lang="es-PE"/>
        </a:p>
      </dgm:t>
    </dgm:pt>
    <dgm:pt modelId="{504FC12B-A684-4577-978D-D0F4740B0516}">
      <dgm:prSet phldrT="[Texto]" custT="1"/>
      <dgm:spPr>
        <a:solidFill>
          <a:schemeClr val="tx2">
            <a:lumMod val="20000"/>
            <a:lumOff val="80000"/>
          </a:schemeClr>
        </a:solidFill>
        <a:ln w="28575">
          <a:solidFill>
            <a:srgbClr val="92D050"/>
          </a:solidFill>
          <a:prstDash val="solid"/>
        </a:ln>
      </dgm:spPr>
      <dgm:t>
        <a:bodyPr/>
        <a:lstStyle/>
        <a:p>
          <a:r>
            <a:rPr lang="es-PE" sz="1600" dirty="0" smtClean="0">
              <a:solidFill>
                <a:schemeClr val="bg2">
                  <a:lumMod val="25000"/>
                </a:schemeClr>
              </a:solidFill>
            </a:rPr>
            <a:t>Delitos de utilización de documentos falsos o adulterados durante un procedimiento administrativo de trabajo (art. 31)</a:t>
          </a:r>
          <a:endParaRPr lang="es-PE" sz="1600" dirty="0"/>
        </a:p>
      </dgm:t>
    </dgm:pt>
    <dgm:pt modelId="{1D399F4B-CABE-4171-8FDB-8A60742C19B2}" type="parTrans" cxnId="{A37F2EF7-280F-420C-AD6C-B145C636C4FB}">
      <dgm:prSet/>
      <dgm:spPr/>
      <dgm:t>
        <a:bodyPr/>
        <a:lstStyle/>
        <a:p>
          <a:endParaRPr lang="es-PE"/>
        </a:p>
      </dgm:t>
    </dgm:pt>
    <dgm:pt modelId="{922F620F-F175-4F59-A880-3478D84774DD}" type="sibTrans" cxnId="{A37F2EF7-280F-420C-AD6C-B145C636C4FB}">
      <dgm:prSet/>
      <dgm:spPr/>
      <dgm:t>
        <a:bodyPr/>
        <a:lstStyle/>
        <a:p>
          <a:endParaRPr lang="es-PE"/>
        </a:p>
      </dgm:t>
    </dgm:pt>
    <dgm:pt modelId="{CA763728-C349-4823-B622-61606F7ED0FD}" type="pres">
      <dgm:prSet presAssocID="{2880BE72-8245-4A45-9A51-6A0A2BE30B80}" presName="compositeShape" presStyleCnt="0">
        <dgm:presLayoutVars>
          <dgm:dir/>
          <dgm:resizeHandles/>
        </dgm:presLayoutVars>
      </dgm:prSet>
      <dgm:spPr/>
    </dgm:pt>
    <dgm:pt modelId="{180385DA-FF35-460C-9F55-09D72A0739F5}" type="pres">
      <dgm:prSet presAssocID="{2880BE72-8245-4A45-9A51-6A0A2BE30B80}" presName="pyramid" presStyleLbl="node1" presStyleIdx="0" presStyleCnt="1" custLinFactNeighborX="430" custLinFactNeighborY="-1515"/>
      <dgm:spPr>
        <a:solidFill>
          <a:srgbClr val="CCFF99"/>
        </a:solidFill>
        <a:ln w="28575">
          <a:solidFill>
            <a:srgbClr val="92D050"/>
          </a:solidFill>
          <a:prstDash val="solid"/>
        </a:ln>
      </dgm:spPr>
    </dgm:pt>
    <dgm:pt modelId="{87B5B045-A8CD-4A5A-A7A1-0CA769284D04}" type="pres">
      <dgm:prSet presAssocID="{2880BE72-8245-4A45-9A51-6A0A2BE30B80}" presName="theList" presStyleCnt="0"/>
      <dgm:spPr/>
    </dgm:pt>
    <dgm:pt modelId="{F7626DC4-E9B7-408D-B65A-19FD0CFCF8FE}" type="pres">
      <dgm:prSet presAssocID="{2AFD405E-0601-4481-B3A4-DCBC4E01E307}" presName="aNode" presStyleLbl="fgAcc1" presStyleIdx="0" presStyleCnt="4" custLinFactNeighborX="661" custLinFactNeighborY="-46020">
        <dgm:presLayoutVars>
          <dgm:bulletEnabled val="1"/>
        </dgm:presLayoutVars>
      </dgm:prSet>
      <dgm:spPr/>
      <dgm:t>
        <a:bodyPr/>
        <a:lstStyle/>
        <a:p>
          <a:endParaRPr lang="es-PE"/>
        </a:p>
      </dgm:t>
    </dgm:pt>
    <dgm:pt modelId="{748691C1-2730-49FB-A69A-7480006ECF4D}" type="pres">
      <dgm:prSet presAssocID="{2AFD405E-0601-4481-B3A4-DCBC4E01E307}" presName="aSpace" presStyleCnt="0"/>
      <dgm:spPr/>
    </dgm:pt>
    <dgm:pt modelId="{5D71D285-6F41-4FEB-AFA5-DEE298F36667}" type="pres">
      <dgm:prSet presAssocID="{5A405139-AA45-4412-B896-D11FC095100A}" presName="aNode" presStyleLbl="fgAcc1" presStyleIdx="1" presStyleCnt="4" custScaleY="124338" custLinFactNeighborX="661" custLinFactNeighborY="97016">
        <dgm:presLayoutVars>
          <dgm:bulletEnabled val="1"/>
        </dgm:presLayoutVars>
      </dgm:prSet>
      <dgm:spPr/>
      <dgm:t>
        <a:bodyPr/>
        <a:lstStyle/>
        <a:p>
          <a:endParaRPr lang="es-PE"/>
        </a:p>
      </dgm:t>
    </dgm:pt>
    <dgm:pt modelId="{4B845832-4BC0-45C7-A9CD-A5C5A913710A}" type="pres">
      <dgm:prSet presAssocID="{5A405139-AA45-4412-B896-D11FC095100A}" presName="aSpace" presStyleCnt="0"/>
      <dgm:spPr/>
    </dgm:pt>
    <dgm:pt modelId="{35123DBA-B4AB-4D86-AAB6-81DC0032AC21}" type="pres">
      <dgm:prSet presAssocID="{C0A9CF2C-4225-4910-B7FA-532D5A90C129}" presName="aNode" presStyleLbl="fgAcc1" presStyleIdx="2" presStyleCnt="4" custLinFactY="4880" custLinFactNeighborX="661" custLinFactNeighborY="100000">
        <dgm:presLayoutVars>
          <dgm:bulletEnabled val="1"/>
        </dgm:presLayoutVars>
      </dgm:prSet>
      <dgm:spPr/>
      <dgm:t>
        <a:bodyPr/>
        <a:lstStyle/>
        <a:p>
          <a:endParaRPr lang="es-PE"/>
        </a:p>
      </dgm:t>
    </dgm:pt>
    <dgm:pt modelId="{DFB55913-6469-4067-B56E-3C29B78969C3}" type="pres">
      <dgm:prSet presAssocID="{C0A9CF2C-4225-4910-B7FA-532D5A90C129}" presName="aSpace" presStyleCnt="0"/>
      <dgm:spPr/>
    </dgm:pt>
    <dgm:pt modelId="{D0E2DC86-1276-470E-8316-136818BBC64B}" type="pres">
      <dgm:prSet presAssocID="{504FC12B-A684-4577-978D-D0F4740B0516}" presName="aNode" presStyleLbl="fgAcc1" presStyleIdx="3" presStyleCnt="4" custScaleY="117049" custLinFactY="11397" custLinFactNeighborX="661" custLinFactNeighborY="100000">
        <dgm:presLayoutVars>
          <dgm:bulletEnabled val="1"/>
        </dgm:presLayoutVars>
      </dgm:prSet>
      <dgm:spPr/>
      <dgm:t>
        <a:bodyPr/>
        <a:lstStyle/>
        <a:p>
          <a:endParaRPr lang="es-PE"/>
        </a:p>
      </dgm:t>
    </dgm:pt>
    <dgm:pt modelId="{094F1578-E19F-448F-8983-A277F4723992}" type="pres">
      <dgm:prSet presAssocID="{504FC12B-A684-4577-978D-D0F4740B0516}" presName="aSpace" presStyleCnt="0"/>
      <dgm:spPr/>
    </dgm:pt>
  </dgm:ptLst>
  <dgm:cxnLst>
    <dgm:cxn modelId="{6B82A828-02E1-4A40-9B58-5842E1D8A909}" srcId="{2880BE72-8245-4A45-9A51-6A0A2BE30B80}" destId="{5A405139-AA45-4412-B896-D11FC095100A}" srcOrd="1" destOrd="0" parTransId="{DC9AF91A-C4CC-41F8-8D80-4E6890ECFE37}" sibTransId="{FCE58035-ABA9-40FE-BF57-608EA6EF3D70}"/>
    <dgm:cxn modelId="{87A7599B-4EF0-4F24-A5DF-35C26B8851AC}" srcId="{2880BE72-8245-4A45-9A51-6A0A2BE30B80}" destId="{C0A9CF2C-4225-4910-B7FA-532D5A90C129}" srcOrd="2" destOrd="0" parTransId="{87A5B0A0-4568-4E30-B18D-511A58E44303}" sibTransId="{56A39963-D13F-477F-9DC0-506F6B59DFBC}"/>
    <dgm:cxn modelId="{3251DCBF-349D-4EAC-84F8-FEC362FE585B}" type="presOf" srcId="{5A405139-AA45-4412-B896-D11FC095100A}" destId="{5D71D285-6F41-4FEB-AFA5-DEE298F36667}" srcOrd="0" destOrd="0" presId="urn:microsoft.com/office/officeart/2005/8/layout/pyramid2"/>
    <dgm:cxn modelId="{C1264224-C6F2-4A15-968A-5A0A24A3E274}" type="presOf" srcId="{2880BE72-8245-4A45-9A51-6A0A2BE30B80}" destId="{CA763728-C349-4823-B622-61606F7ED0FD}" srcOrd="0" destOrd="0" presId="urn:microsoft.com/office/officeart/2005/8/layout/pyramid2"/>
    <dgm:cxn modelId="{E7571977-F4B2-4254-8DF4-268B366BEDEB}" type="presOf" srcId="{C0A9CF2C-4225-4910-B7FA-532D5A90C129}" destId="{35123DBA-B4AB-4D86-AAB6-81DC0032AC21}" srcOrd="0" destOrd="0" presId="urn:microsoft.com/office/officeart/2005/8/layout/pyramid2"/>
    <dgm:cxn modelId="{19D15762-805D-468C-ACCC-8BB1C42F2D3E}" type="presOf" srcId="{2AFD405E-0601-4481-B3A4-DCBC4E01E307}" destId="{F7626DC4-E9B7-408D-B65A-19FD0CFCF8FE}" srcOrd="0" destOrd="0" presId="urn:microsoft.com/office/officeart/2005/8/layout/pyramid2"/>
    <dgm:cxn modelId="{E9AF1711-19BB-453E-B490-7C6197A3F890}" srcId="{2880BE72-8245-4A45-9A51-6A0A2BE30B80}" destId="{2AFD405E-0601-4481-B3A4-DCBC4E01E307}" srcOrd="0" destOrd="0" parTransId="{442EA11F-782E-4792-9E9E-7FF50FC927D4}" sibTransId="{F184D46D-3150-48EC-A818-2F4DEF959720}"/>
    <dgm:cxn modelId="{A37F2EF7-280F-420C-AD6C-B145C636C4FB}" srcId="{2880BE72-8245-4A45-9A51-6A0A2BE30B80}" destId="{504FC12B-A684-4577-978D-D0F4740B0516}" srcOrd="3" destOrd="0" parTransId="{1D399F4B-CABE-4171-8FDB-8A60742C19B2}" sibTransId="{922F620F-F175-4F59-A880-3478D84774DD}"/>
    <dgm:cxn modelId="{8A28D54F-47E5-4A0D-94B2-474A84CA9CAE}" type="presOf" srcId="{504FC12B-A684-4577-978D-D0F4740B0516}" destId="{D0E2DC86-1276-470E-8316-136818BBC64B}" srcOrd="0" destOrd="0" presId="urn:microsoft.com/office/officeart/2005/8/layout/pyramid2"/>
    <dgm:cxn modelId="{331DF8B4-E5D5-4BFF-9C51-7449053369FB}" type="presParOf" srcId="{CA763728-C349-4823-B622-61606F7ED0FD}" destId="{180385DA-FF35-460C-9F55-09D72A0739F5}" srcOrd="0" destOrd="0" presId="urn:microsoft.com/office/officeart/2005/8/layout/pyramid2"/>
    <dgm:cxn modelId="{3A5568CB-249F-4068-A189-8028FA15D627}" type="presParOf" srcId="{CA763728-C349-4823-B622-61606F7ED0FD}" destId="{87B5B045-A8CD-4A5A-A7A1-0CA769284D04}" srcOrd="1" destOrd="0" presId="urn:microsoft.com/office/officeart/2005/8/layout/pyramid2"/>
    <dgm:cxn modelId="{0F021776-9D5E-4449-B2E5-9FBEE24BDDC0}" type="presParOf" srcId="{87B5B045-A8CD-4A5A-A7A1-0CA769284D04}" destId="{F7626DC4-E9B7-408D-B65A-19FD0CFCF8FE}" srcOrd="0" destOrd="0" presId="urn:microsoft.com/office/officeart/2005/8/layout/pyramid2"/>
    <dgm:cxn modelId="{721F597B-48D2-42AE-8BFD-76D88087DCA0}" type="presParOf" srcId="{87B5B045-A8CD-4A5A-A7A1-0CA769284D04}" destId="{748691C1-2730-49FB-A69A-7480006ECF4D}" srcOrd="1" destOrd="0" presId="urn:microsoft.com/office/officeart/2005/8/layout/pyramid2"/>
    <dgm:cxn modelId="{2119085B-C086-409B-8BD0-0317F318BDF6}" type="presParOf" srcId="{87B5B045-A8CD-4A5A-A7A1-0CA769284D04}" destId="{5D71D285-6F41-4FEB-AFA5-DEE298F36667}" srcOrd="2" destOrd="0" presId="urn:microsoft.com/office/officeart/2005/8/layout/pyramid2"/>
    <dgm:cxn modelId="{193098F4-4742-4EEA-8486-438107548895}" type="presParOf" srcId="{87B5B045-A8CD-4A5A-A7A1-0CA769284D04}" destId="{4B845832-4BC0-45C7-A9CD-A5C5A913710A}" srcOrd="3" destOrd="0" presId="urn:microsoft.com/office/officeart/2005/8/layout/pyramid2"/>
    <dgm:cxn modelId="{D9249537-11BE-4E14-9140-9D9BA5B2413B}" type="presParOf" srcId="{87B5B045-A8CD-4A5A-A7A1-0CA769284D04}" destId="{35123DBA-B4AB-4D86-AAB6-81DC0032AC21}" srcOrd="4" destOrd="0" presId="urn:microsoft.com/office/officeart/2005/8/layout/pyramid2"/>
    <dgm:cxn modelId="{5CF33145-8418-48CC-8937-A3B20E9C228C}" type="presParOf" srcId="{87B5B045-A8CD-4A5A-A7A1-0CA769284D04}" destId="{DFB55913-6469-4067-B56E-3C29B78969C3}" srcOrd="5" destOrd="0" presId="urn:microsoft.com/office/officeart/2005/8/layout/pyramid2"/>
    <dgm:cxn modelId="{F82BD83B-0D63-4AE1-966B-3D57D95601AB}" type="presParOf" srcId="{87B5B045-A8CD-4A5A-A7A1-0CA769284D04}" destId="{D0E2DC86-1276-470E-8316-136818BBC64B}" srcOrd="6" destOrd="0" presId="urn:microsoft.com/office/officeart/2005/8/layout/pyramid2"/>
    <dgm:cxn modelId="{583273F5-2DDF-429E-8EF6-6F3B2AB5B4AB}" type="presParOf" srcId="{87B5B045-A8CD-4A5A-A7A1-0CA769284D04}" destId="{094F1578-E19F-448F-8983-A277F4723992}" srcOrd="7" destOrd="0" presId="urn:microsoft.com/office/officeart/2005/8/layout/pyramid2"/>
  </dgm:cxnLst>
  <dgm:bg/>
  <dgm:whole/>
</dgm:dataModel>
</file>

<file path=ppt/diagrams/data7.xml><?xml version="1.0" encoding="utf-8"?>
<dgm:dataModel xmlns:dgm="http://schemas.openxmlformats.org/drawingml/2006/diagram" xmlns:a="http://schemas.openxmlformats.org/drawingml/2006/main">
  <dgm:ptLst>
    <dgm:pt modelId="{A7FA5369-56D5-4511-A3F2-27648743918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PE"/>
        </a:p>
      </dgm:t>
    </dgm:pt>
    <dgm:pt modelId="{4D72CA8D-1ED5-4F76-A554-A3A57CE32AD2}">
      <dgm:prSet phldrT="[Texto]" custT="1"/>
      <dgm:spPr>
        <a:noFill/>
        <a:ln w="28575">
          <a:solidFill>
            <a:srgbClr val="92D050"/>
          </a:solidFill>
          <a:prstDash val="solid"/>
        </a:ln>
      </dgm:spPr>
      <dgm:t>
        <a:bodyPr/>
        <a:lstStyle/>
        <a:p>
          <a:r>
            <a:rPr lang="es-PE" sz="1800" b="1" dirty="0" smtClean="0">
              <a:solidFill>
                <a:schemeClr val="bg2">
                  <a:lumMod val="25000"/>
                </a:schemeClr>
              </a:solidFill>
            </a:rPr>
            <a:t>DELITOS LABORALES EN LA LEY N° 24514</a:t>
          </a:r>
          <a:endParaRPr lang="es-PE" sz="1800" dirty="0"/>
        </a:p>
      </dgm:t>
    </dgm:pt>
    <dgm:pt modelId="{FE831A1B-1BCB-4FB2-951C-068812C5DD26}" type="parTrans" cxnId="{53674B78-2D6C-4066-A7AD-BEA302C1A456}">
      <dgm:prSet/>
      <dgm:spPr/>
      <dgm:t>
        <a:bodyPr/>
        <a:lstStyle/>
        <a:p>
          <a:endParaRPr lang="es-PE"/>
        </a:p>
      </dgm:t>
    </dgm:pt>
    <dgm:pt modelId="{8FFD4781-A3A8-412B-8361-ECF9F7D3055B}" type="sibTrans" cxnId="{53674B78-2D6C-4066-A7AD-BEA302C1A456}">
      <dgm:prSet/>
      <dgm:spPr/>
      <dgm:t>
        <a:bodyPr/>
        <a:lstStyle/>
        <a:p>
          <a:endParaRPr lang="es-PE"/>
        </a:p>
      </dgm:t>
    </dgm:pt>
    <dgm:pt modelId="{B7DC04DC-85FB-46A0-8B37-3862D50BCD60}">
      <dgm:prSet phldrT="[Texto]" custT="1"/>
      <dgm:spPr>
        <a:noFill/>
        <a:ln w="28575">
          <a:solidFill>
            <a:srgbClr val="92D050"/>
          </a:solidFill>
          <a:prstDash val="solid"/>
        </a:ln>
      </dgm:spPr>
      <dgm:t>
        <a:bodyPr/>
        <a:lstStyle/>
        <a:p>
          <a:r>
            <a:rPr lang="es-PE" sz="1600" dirty="0" smtClean="0">
              <a:solidFill>
                <a:schemeClr val="bg2">
                  <a:lumMod val="25000"/>
                </a:schemeClr>
              </a:solidFill>
            </a:rPr>
            <a:t>Delito de incumplimiento de resoluciones consentidas y/o ejecutoriadas de la autoridad judicial de trabajo (art. 27) </a:t>
          </a:r>
          <a:endParaRPr lang="es-PE" sz="1600" dirty="0"/>
        </a:p>
      </dgm:t>
    </dgm:pt>
    <dgm:pt modelId="{D6F12BDF-9286-407E-A080-E1B073370B5E}" type="parTrans" cxnId="{E84B138D-F19E-4E47-8E83-82F4A047889A}">
      <dgm:prSet/>
      <dgm:spPr>
        <a:ln w="28575">
          <a:solidFill>
            <a:srgbClr val="92D050"/>
          </a:solidFill>
          <a:prstDash val="solid"/>
        </a:ln>
      </dgm:spPr>
      <dgm:t>
        <a:bodyPr/>
        <a:lstStyle/>
        <a:p>
          <a:endParaRPr lang="es-PE"/>
        </a:p>
      </dgm:t>
    </dgm:pt>
    <dgm:pt modelId="{156CB2AA-EDA4-4B21-BE32-F485723F7FEB}" type="sibTrans" cxnId="{E84B138D-F19E-4E47-8E83-82F4A047889A}">
      <dgm:prSet/>
      <dgm:spPr/>
      <dgm:t>
        <a:bodyPr/>
        <a:lstStyle/>
        <a:p>
          <a:endParaRPr lang="es-PE"/>
        </a:p>
      </dgm:t>
    </dgm:pt>
    <dgm:pt modelId="{8D8744E9-416F-4426-844C-62AED7841D05}">
      <dgm:prSet phldrT="[Texto]" custT="1"/>
      <dgm:spPr>
        <a:noFill/>
        <a:ln w="28575">
          <a:solidFill>
            <a:srgbClr val="92D050"/>
          </a:solidFill>
          <a:prstDash val="solid"/>
        </a:ln>
      </dgm:spPr>
      <dgm:t>
        <a:bodyPr/>
        <a:lstStyle/>
        <a:p>
          <a:r>
            <a:rPr lang="es-PE" sz="1600" dirty="0" smtClean="0">
              <a:solidFill>
                <a:schemeClr val="bg2">
                  <a:lumMod val="25000"/>
                </a:schemeClr>
              </a:solidFill>
            </a:rPr>
            <a:t>Delito de cierre o abandono doloso del centro laboral (art. 35)</a:t>
          </a:r>
          <a:endParaRPr lang="es-PE" sz="1600" dirty="0"/>
        </a:p>
      </dgm:t>
    </dgm:pt>
    <dgm:pt modelId="{629C4C4F-8A2A-4D35-9295-D41377D2F99C}" type="parTrans" cxnId="{68634783-913B-4FAF-AC69-3EDD919E47D2}">
      <dgm:prSet/>
      <dgm:spPr>
        <a:solidFill>
          <a:srgbClr val="92D050"/>
        </a:solidFill>
        <a:ln w="28575">
          <a:solidFill>
            <a:srgbClr val="92D050"/>
          </a:solidFill>
          <a:prstDash val="solid"/>
        </a:ln>
      </dgm:spPr>
      <dgm:t>
        <a:bodyPr/>
        <a:lstStyle/>
        <a:p>
          <a:endParaRPr lang="es-PE"/>
        </a:p>
      </dgm:t>
    </dgm:pt>
    <dgm:pt modelId="{5618B722-5FE5-4F50-9234-C029FA243721}" type="sibTrans" cxnId="{68634783-913B-4FAF-AC69-3EDD919E47D2}">
      <dgm:prSet/>
      <dgm:spPr/>
      <dgm:t>
        <a:bodyPr/>
        <a:lstStyle/>
        <a:p>
          <a:endParaRPr lang="es-PE"/>
        </a:p>
      </dgm:t>
    </dgm:pt>
    <dgm:pt modelId="{C26FEA3C-2CFD-4084-940C-97936B796475}">
      <dgm:prSet phldrT="[Texto]" custT="1"/>
      <dgm:spPr>
        <a:noFill/>
        <a:ln w="28575">
          <a:solidFill>
            <a:srgbClr val="92D050"/>
          </a:solidFill>
          <a:prstDash val="solid"/>
        </a:ln>
      </dgm:spPr>
      <dgm:t>
        <a:bodyPr/>
        <a:lstStyle/>
        <a:p>
          <a:r>
            <a:rPr lang="es-PE" sz="1600" dirty="0" smtClean="0">
              <a:solidFill>
                <a:schemeClr val="bg2">
                  <a:lumMod val="25000"/>
                </a:schemeClr>
              </a:solidFill>
            </a:rPr>
            <a:t>Delitos de presentación de documentos falsos o adulterados durante un procedimiento judicial o administrativo de trabajo (art. 34)</a:t>
          </a:r>
          <a:endParaRPr lang="es-PE" sz="1600" dirty="0"/>
        </a:p>
      </dgm:t>
    </dgm:pt>
    <dgm:pt modelId="{26B26D20-69F3-4371-9D38-AB30A80126B6}" type="parTrans" cxnId="{A0A6968F-8A43-4BFD-8051-F3CB12CE380F}">
      <dgm:prSet/>
      <dgm:spPr>
        <a:ln w="28575">
          <a:solidFill>
            <a:srgbClr val="92D050"/>
          </a:solidFill>
          <a:prstDash val="solid"/>
        </a:ln>
      </dgm:spPr>
      <dgm:t>
        <a:bodyPr/>
        <a:lstStyle/>
        <a:p>
          <a:endParaRPr lang="es-PE"/>
        </a:p>
      </dgm:t>
    </dgm:pt>
    <dgm:pt modelId="{7FFA2701-6FA4-493F-B7BC-27D8EBD0A02E}" type="sibTrans" cxnId="{A0A6968F-8A43-4BFD-8051-F3CB12CE380F}">
      <dgm:prSet/>
      <dgm:spPr/>
      <dgm:t>
        <a:bodyPr/>
        <a:lstStyle/>
        <a:p>
          <a:endParaRPr lang="es-PE"/>
        </a:p>
      </dgm:t>
    </dgm:pt>
    <dgm:pt modelId="{F5721BAD-3270-4F71-B77D-2E1F3D73FAA1}" type="pres">
      <dgm:prSet presAssocID="{A7FA5369-56D5-4511-A3F2-276487439181}" presName="hierChild1" presStyleCnt="0">
        <dgm:presLayoutVars>
          <dgm:orgChart val="1"/>
          <dgm:chPref val="1"/>
          <dgm:dir/>
          <dgm:animOne val="branch"/>
          <dgm:animLvl val="lvl"/>
          <dgm:resizeHandles/>
        </dgm:presLayoutVars>
      </dgm:prSet>
      <dgm:spPr/>
      <dgm:t>
        <a:bodyPr/>
        <a:lstStyle/>
        <a:p>
          <a:endParaRPr lang="es-PE"/>
        </a:p>
      </dgm:t>
    </dgm:pt>
    <dgm:pt modelId="{D3307A94-9F35-4B99-BF4B-D0F466BB438D}" type="pres">
      <dgm:prSet presAssocID="{4D72CA8D-1ED5-4F76-A554-A3A57CE32AD2}" presName="hierRoot1" presStyleCnt="0">
        <dgm:presLayoutVars>
          <dgm:hierBranch val="init"/>
        </dgm:presLayoutVars>
      </dgm:prSet>
      <dgm:spPr/>
    </dgm:pt>
    <dgm:pt modelId="{BA5E1FF6-0BD5-4393-87B9-39BDF9E31FAE}" type="pres">
      <dgm:prSet presAssocID="{4D72CA8D-1ED5-4F76-A554-A3A57CE32AD2}" presName="rootComposite1" presStyleCnt="0"/>
      <dgm:spPr/>
    </dgm:pt>
    <dgm:pt modelId="{244EA84B-D12D-4D55-8CC9-8D6CF1614E26}" type="pres">
      <dgm:prSet presAssocID="{4D72CA8D-1ED5-4F76-A554-A3A57CE32AD2}" presName="rootText1" presStyleLbl="node0" presStyleIdx="0" presStyleCnt="1" custScaleX="117069" custLinFactNeighborX="666" custLinFactNeighborY="-30290">
        <dgm:presLayoutVars>
          <dgm:chPref val="3"/>
        </dgm:presLayoutVars>
      </dgm:prSet>
      <dgm:spPr/>
      <dgm:t>
        <a:bodyPr/>
        <a:lstStyle/>
        <a:p>
          <a:endParaRPr lang="es-PE"/>
        </a:p>
      </dgm:t>
    </dgm:pt>
    <dgm:pt modelId="{B13CC95B-1000-47B5-9616-46B04222AD66}" type="pres">
      <dgm:prSet presAssocID="{4D72CA8D-1ED5-4F76-A554-A3A57CE32AD2}" presName="rootConnector1" presStyleLbl="node1" presStyleIdx="0" presStyleCnt="0"/>
      <dgm:spPr/>
      <dgm:t>
        <a:bodyPr/>
        <a:lstStyle/>
        <a:p>
          <a:endParaRPr lang="es-PE"/>
        </a:p>
      </dgm:t>
    </dgm:pt>
    <dgm:pt modelId="{4E20C486-D253-407E-BF92-7C9DF5187FB3}" type="pres">
      <dgm:prSet presAssocID="{4D72CA8D-1ED5-4F76-A554-A3A57CE32AD2}" presName="hierChild2" presStyleCnt="0"/>
      <dgm:spPr/>
    </dgm:pt>
    <dgm:pt modelId="{CD5B6FDC-C8AD-4C2E-B748-1C65E0127BA7}" type="pres">
      <dgm:prSet presAssocID="{D6F12BDF-9286-407E-A080-E1B073370B5E}" presName="Name37" presStyleLbl="parChTrans1D2" presStyleIdx="0" presStyleCnt="3"/>
      <dgm:spPr/>
      <dgm:t>
        <a:bodyPr/>
        <a:lstStyle/>
        <a:p>
          <a:endParaRPr lang="es-PE"/>
        </a:p>
      </dgm:t>
    </dgm:pt>
    <dgm:pt modelId="{11979B16-3D4C-4801-8A22-46F7C888A128}" type="pres">
      <dgm:prSet presAssocID="{B7DC04DC-85FB-46A0-8B37-3862D50BCD60}" presName="hierRoot2" presStyleCnt="0">
        <dgm:presLayoutVars>
          <dgm:hierBranch val="init"/>
        </dgm:presLayoutVars>
      </dgm:prSet>
      <dgm:spPr/>
    </dgm:pt>
    <dgm:pt modelId="{4C6B56B1-BF15-4A06-A2CC-16EA691BEB85}" type="pres">
      <dgm:prSet presAssocID="{B7DC04DC-85FB-46A0-8B37-3862D50BCD60}" presName="rootComposite" presStyleCnt="0"/>
      <dgm:spPr/>
    </dgm:pt>
    <dgm:pt modelId="{BF6FBE89-E6AD-4ABD-AF6A-7245B76ED1DA}" type="pres">
      <dgm:prSet presAssocID="{B7DC04DC-85FB-46A0-8B37-3862D50BCD60}" presName="rootText" presStyleLbl="node2" presStyleIdx="0" presStyleCnt="3" custScaleY="160579" custLinFactNeighborX="-23" custLinFactNeighborY="27872">
        <dgm:presLayoutVars>
          <dgm:chPref val="3"/>
        </dgm:presLayoutVars>
      </dgm:prSet>
      <dgm:spPr/>
      <dgm:t>
        <a:bodyPr/>
        <a:lstStyle/>
        <a:p>
          <a:endParaRPr lang="es-PE"/>
        </a:p>
      </dgm:t>
    </dgm:pt>
    <dgm:pt modelId="{A1900A20-CD8A-464D-820F-E107DB828E14}" type="pres">
      <dgm:prSet presAssocID="{B7DC04DC-85FB-46A0-8B37-3862D50BCD60}" presName="rootConnector" presStyleLbl="node2" presStyleIdx="0" presStyleCnt="3"/>
      <dgm:spPr/>
      <dgm:t>
        <a:bodyPr/>
        <a:lstStyle/>
        <a:p>
          <a:endParaRPr lang="es-PE"/>
        </a:p>
      </dgm:t>
    </dgm:pt>
    <dgm:pt modelId="{435D0BE1-FC85-4A1A-8BB4-AA27B9328D7D}" type="pres">
      <dgm:prSet presAssocID="{B7DC04DC-85FB-46A0-8B37-3862D50BCD60}" presName="hierChild4" presStyleCnt="0"/>
      <dgm:spPr/>
    </dgm:pt>
    <dgm:pt modelId="{553B3BC0-421D-48ED-B1A1-5DB16873F32C}" type="pres">
      <dgm:prSet presAssocID="{B7DC04DC-85FB-46A0-8B37-3862D50BCD60}" presName="hierChild5" presStyleCnt="0"/>
      <dgm:spPr/>
    </dgm:pt>
    <dgm:pt modelId="{BFCC70F1-8BCD-42EC-8AD6-EB82622A309D}" type="pres">
      <dgm:prSet presAssocID="{629C4C4F-8A2A-4D35-9295-D41377D2F99C}" presName="Name37" presStyleLbl="parChTrans1D2" presStyleIdx="1" presStyleCnt="3"/>
      <dgm:spPr/>
      <dgm:t>
        <a:bodyPr/>
        <a:lstStyle/>
        <a:p>
          <a:endParaRPr lang="es-PE"/>
        </a:p>
      </dgm:t>
    </dgm:pt>
    <dgm:pt modelId="{58D277F3-CE35-4AC8-9ACD-CE5D42AEE0CE}" type="pres">
      <dgm:prSet presAssocID="{8D8744E9-416F-4426-844C-62AED7841D05}" presName="hierRoot2" presStyleCnt="0">
        <dgm:presLayoutVars>
          <dgm:hierBranch val="init"/>
        </dgm:presLayoutVars>
      </dgm:prSet>
      <dgm:spPr/>
    </dgm:pt>
    <dgm:pt modelId="{8EAC05EA-1B98-41EB-A6BD-D03F9FB45F59}" type="pres">
      <dgm:prSet presAssocID="{8D8744E9-416F-4426-844C-62AED7841D05}" presName="rootComposite" presStyleCnt="0"/>
      <dgm:spPr/>
    </dgm:pt>
    <dgm:pt modelId="{AEE1B3FB-A878-4562-91DF-BB0121300F5C}" type="pres">
      <dgm:prSet presAssocID="{8D8744E9-416F-4426-844C-62AED7841D05}" presName="rootText" presStyleLbl="node2" presStyleIdx="1" presStyleCnt="3" custScaleY="165778" custLinFactNeighborX="451" custLinFactNeighborY="27872">
        <dgm:presLayoutVars>
          <dgm:chPref val="3"/>
        </dgm:presLayoutVars>
      </dgm:prSet>
      <dgm:spPr/>
      <dgm:t>
        <a:bodyPr/>
        <a:lstStyle/>
        <a:p>
          <a:endParaRPr lang="es-PE"/>
        </a:p>
      </dgm:t>
    </dgm:pt>
    <dgm:pt modelId="{D67642DD-428A-436E-9F2A-DE046BD6F51A}" type="pres">
      <dgm:prSet presAssocID="{8D8744E9-416F-4426-844C-62AED7841D05}" presName="rootConnector" presStyleLbl="node2" presStyleIdx="1" presStyleCnt="3"/>
      <dgm:spPr/>
      <dgm:t>
        <a:bodyPr/>
        <a:lstStyle/>
        <a:p>
          <a:endParaRPr lang="es-PE"/>
        </a:p>
      </dgm:t>
    </dgm:pt>
    <dgm:pt modelId="{1569072B-39F1-4706-B112-445A6E78DE5E}" type="pres">
      <dgm:prSet presAssocID="{8D8744E9-416F-4426-844C-62AED7841D05}" presName="hierChild4" presStyleCnt="0"/>
      <dgm:spPr/>
    </dgm:pt>
    <dgm:pt modelId="{11665B05-11CD-4F06-8110-3556500DE4B5}" type="pres">
      <dgm:prSet presAssocID="{8D8744E9-416F-4426-844C-62AED7841D05}" presName="hierChild5" presStyleCnt="0"/>
      <dgm:spPr/>
    </dgm:pt>
    <dgm:pt modelId="{E428D8D8-39AA-431E-967E-4330A1387654}" type="pres">
      <dgm:prSet presAssocID="{26B26D20-69F3-4371-9D38-AB30A80126B6}" presName="Name37" presStyleLbl="parChTrans1D2" presStyleIdx="2" presStyleCnt="3"/>
      <dgm:spPr/>
      <dgm:t>
        <a:bodyPr/>
        <a:lstStyle/>
        <a:p>
          <a:endParaRPr lang="es-PE"/>
        </a:p>
      </dgm:t>
    </dgm:pt>
    <dgm:pt modelId="{39ABBF00-A366-4215-A717-2D5348FB7DA3}" type="pres">
      <dgm:prSet presAssocID="{C26FEA3C-2CFD-4084-940C-97936B796475}" presName="hierRoot2" presStyleCnt="0">
        <dgm:presLayoutVars>
          <dgm:hierBranch val="init"/>
        </dgm:presLayoutVars>
      </dgm:prSet>
      <dgm:spPr/>
    </dgm:pt>
    <dgm:pt modelId="{6E8E9B62-FB72-4B57-8572-D8F782B4E7D2}" type="pres">
      <dgm:prSet presAssocID="{C26FEA3C-2CFD-4084-940C-97936B796475}" presName="rootComposite" presStyleCnt="0"/>
      <dgm:spPr/>
    </dgm:pt>
    <dgm:pt modelId="{5FD6FF74-E825-40F7-B012-5384E1C74AC2}" type="pres">
      <dgm:prSet presAssocID="{C26FEA3C-2CFD-4084-940C-97936B796475}" presName="rootText" presStyleLbl="node2" presStyleIdx="2" presStyleCnt="3" custScaleY="165778" custLinFactNeighborX="926" custLinFactNeighborY="27872">
        <dgm:presLayoutVars>
          <dgm:chPref val="3"/>
        </dgm:presLayoutVars>
      </dgm:prSet>
      <dgm:spPr/>
      <dgm:t>
        <a:bodyPr/>
        <a:lstStyle/>
        <a:p>
          <a:endParaRPr lang="es-PE"/>
        </a:p>
      </dgm:t>
    </dgm:pt>
    <dgm:pt modelId="{BFDE8C5D-9F00-4804-AA81-B861CBB7DB3E}" type="pres">
      <dgm:prSet presAssocID="{C26FEA3C-2CFD-4084-940C-97936B796475}" presName="rootConnector" presStyleLbl="node2" presStyleIdx="2" presStyleCnt="3"/>
      <dgm:spPr/>
      <dgm:t>
        <a:bodyPr/>
        <a:lstStyle/>
        <a:p>
          <a:endParaRPr lang="es-PE"/>
        </a:p>
      </dgm:t>
    </dgm:pt>
    <dgm:pt modelId="{357DD742-0529-4DFD-99BB-5478D1B9ACA6}" type="pres">
      <dgm:prSet presAssocID="{C26FEA3C-2CFD-4084-940C-97936B796475}" presName="hierChild4" presStyleCnt="0"/>
      <dgm:spPr/>
    </dgm:pt>
    <dgm:pt modelId="{717DCEB4-750A-4F22-8A79-396E479C7C24}" type="pres">
      <dgm:prSet presAssocID="{C26FEA3C-2CFD-4084-940C-97936B796475}" presName="hierChild5" presStyleCnt="0"/>
      <dgm:spPr/>
    </dgm:pt>
    <dgm:pt modelId="{30CEF80E-5085-4487-A92F-7D8EB631CD81}" type="pres">
      <dgm:prSet presAssocID="{4D72CA8D-1ED5-4F76-A554-A3A57CE32AD2}" presName="hierChild3" presStyleCnt="0"/>
      <dgm:spPr/>
    </dgm:pt>
  </dgm:ptLst>
  <dgm:cxnLst>
    <dgm:cxn modelId="{53674B78-2D6C-4066-A7AD-BEA302C1A456}" srcId="{A7FA5369-56D5-4511-A3F2-276487439181}" destId="{4D72CA8D-1ED5-4F76-A554-A3A57CE32AD2}" srcOrd="0" destOrd="0" parTransId="{FE831A1B-1BCB-4FB2-951C-068812C5DD26}" sibTransId="{8FFD4781-A3A8-412B-8361-ECF9F7D3055B}"/>
    <dgm:cxn modelId="{D5715396-5141-4B82-8B50-BD2CF751EE74}" type="presOf" srcId="{C26FEA3C-2CFD-4084-940C-97936B796475}" destId="{BFDE8C5D-9F00-4804-AA81-B861CBB7DB3E}" srcOrd="1" destOrd="0" presId="urn:microsoft.com/office/officeart/2005/8/layout/orgChart1"/>
    <dgm:cxn modelId="{68634783-913B-4FAF-AC69-3EDD919E47D2}" srcId="{4D72CA8D-1ED5-4F76-A554-A3A57CE32AD2}" destId="{8D8744E9-416F-4426-844C-62AED7841D05}" srcOrd="1" destOrd="0" parTransId="{629C4C4F-8A2A-4D35-9295-D41377D2F99C}" sibTransId="{5618B722-5FE5-4F50-9234-C029FA243721}"/>
    <dgm:cxn modelId="{D8D004D1-DFC1-40E9-9A4A-1AE7102CB806}" type="presOf" srcId="{A7FA5369-56D5-4511-A3F2-276487439181}" destId="{F5721BAD-3270-4F71-B77D-2E1F3D73FAA1}" srcOrd="0" destOrd="0" presId="urn:microsoft.com/office/officeart/2005/8/layout/orgChart1"/>
    <dgm:cxn modelId="{A0F2A52C-DEE4-494C-A344-3C411D008427}" type="presOf" srcId="{8D8744E9-416F-4426-844C-62AED7841D05}" destId="{AEE1B3FB-A878-4562-91DF-BB0121300F5C}" srcOrd="0" destOrd="0" presId="urn:microsoft.com/office/officeart/2005/8/layout/orgChart1"/>
    <dgm:cxn modelId="{1F83E070-006B-4F81-B415-1897CCE8304D}" type="presOf" srcId="{4D72CA8D-1ED5-4F76-A554-A3A57CE32AD2}" destId="{244EA84B-D12D-4D55-8CC9-8D6CF1614E26}" srcOrd="0" destOrd="0" presId="urn:microsoft.com/office/officeart/2005/8/layout/orgChart1"/>
    <dgm:cxn modelId="{35EEA947-7D28-415C-81E0-A134EEA7B380}" type="presOf" srcId="{4D72CA8D-1ED5-4F76-A554-A3A57CE32AD2}" destId="{B13CC95B-1000-47B5-9616-46B04222AD66}" srcOrd="1" destOrd="0" presId="urn:microsoft.com/office/officeart/2005/8/layout/orgChart1"/>
    <dgm:cxn modelId="{BFD6E704-A8BA-462F-A992-D3184F352A25}" type="presOf" srcId="{B7DC04DC-85FB-46A0-8B37-3862D50BCD60}" destId="{A1900A20-CD8A-464D-820F-E107DB828E14}" srcOrd="1" destOrd="0" presId="urn:microsoft.com/office/officeart/2005/8/layout/orgChart1"/>
    <dgm:cxn modelId="{8C705A9D-6278-41C7-ABB1-56C9062FE36E}" type="presOf" srcId="{8D8744E9-416F-4426-844C-62AED7841D05}" destId="{D67642DD-428A-436E-9F2A-DE046BD6F51A}" srcOrd="1" destOrd="0" presId="urn:microsoft.com/office/officeart/2005/8/layout/orgChart1"/>
    <dgm:cxn modelId="{F11AD790-7568-4522-BBAB-560240F839D7}" type="presOf" srcId="{26B26D20-69F3-4371-9D38-AB30A80126B6}" destId="{E428D8D8-39AA-431E-967E-4330A1387654}" srcOrd="0" destOrd="0" presId="urn:microsoft.com/office/officeart/2005/8/layout/orgChart1"/>
    <dgm:cxn modelId="{501AFF52-1B4E-4A64-92A8-7DC9692C6E72}" type="presOf" srcId="{B7DC04DC-85FB-46A0-8B37-3862D50BCD60}" destId="{BF6FBE89-E6AD-4ABD-AF6A-7245B76ED1DA}" srcOrd="0" destOrd="0" presId="urn:microsoft.com/office/officeart/2005/8/layout/orgChart1"/>
    <dgm:cxn modelId="{A0A6968F-8A43-4BFD-8051-F3CB12CE380F}" srcId="{4D72CA8D-1ED5-4F76-A554-A3A57CE32AD2}" destId="{C26FEA3C-2CFD-4084-940C-97936B796475}" srcOrd="2" destOrd="0" parTransId="{26B26D20-69F3-4371-9D38-AB30A80126B6}" sibTransId="{7FFA2701-6FA4-493F-B7BC-27D8EBD0A02E}"/>
    <dgm:cxn modelId="{9BF6A576-6CD0-4A64-B45E-3B1D80732380}" type="presOf" srcId="{C26FEA3C-2CFD-4084-940C-97936B796475}" destId="{5FD6FF74-E825-40F7-B012-5384E1C74AC2}" srcOrd="0" destOrd="0" presId="urn:microsoft.com/office/officeart/2005/8/layout/orgChart1"/>
    <dgm:cxn modelId="{189DEAA4-0389-430A-B10A-D775B9B10D4C}" type="presOf" srcId="{D6F12BDF-9286-407E-A080-E1B073370B5E}" destId="{CD5B6FDC-C8AD-4C2E-B748-1C65E0127BA7}" srcOrd="0" destOrd="0" presId="urn:microsoft.com/office/officeart/2005/8/layout/orgChart1"/>
    <dgm:cxn modelId="{0743AF81-37B2-4BC2-B46A-01D5ACCE3194}" type="presOf" srcId="{629C4C4F-8A2A-4D35-9295-D41377D2F99C}" destId="{BFCC70F1-8BCD-42EC-8AD6-EB82622A309D}" srcOrd="0" destOrd="0" presId="urn:microsoft.com/office/officeart/2005/8/layout/orgChart1"/>
    <dgm:cxn modelId="{E84B138D-F19E-4E47-8E83-82F4A047889A}" srcId="{4D72CA8D-1ED5-4F76-A554-A3A57CE32AD2}" destId="{B7DC04DC-85FB-46A0-8B37-3862D50BCD60}" srcOrd="0" destOrd="0" parTransId="{D6F12BDF-9286-407E-A080-E1B073370B5E}" sibTransId="{156CB2AA-EDA4-4B21-BE32-F485723F7FEB}"/>
    <dgm:cxn modelId="{9AC116B0-7A8F-462C-A941-E172F7C2E899}" type="presParOf" srcId="{F5721BAD-3270-4F71-B77D-2E1F3D73FAA1}" destId="{D3307A94-9F35-4B99-BF4B-D0F466BB438D}" srcOrd="0" destOrd="0" presId="urn:microsoft.com/office/officeart/2005/8/layout/orgChart1"/>
    <dgm:cxn modelId="{E41C5475-9AF7-4E2F-BD68-1376F147619C}" type="presParOf" srcId="{D3307A94-9F35-4B99-BF4B-D0F466BB438D}" destId="{BA5E1FF6-0BD5-4393-87B9-39BDF9E31FAE}" srcOrd="0" destOrd="0" presId="urn:microsoft.com/office/officeart/2005/8/layout/orgChart1"/>
    <dgm:cxn modelId="{E9CA48F6-012A-4619-BC66-CE1CA518C662}" type="presParOf" srcId="{BA5E1FF6-0BD5-4393-87B9-39BDF9E31FAE}" destId="{244EA84B-D12D-4D55-8CC9-8D6CF1614E26}" srcOrd="0" destOrd="0" presId="urn:microsoft.com/office/officeart/2005/8/layout/orgChart1"/>
    <dgm:cxn modelId="{06C87948-D5ED-4B53-A391-4AB9293F0BB2}" type="presParOf" srcId="{BA5E1FF6-0BD5-4393-87B9-39BDF9E31FAE}" destId="{B13CC95B-1000-47B5-9616-46B04222AD66}" srcOrd="1" destOrd="0" presId="urn:microsoft.com/office/officeart/2005/8/layout/orgChart1"/>
    <dgm:cxn modelId="{02D27425-3278-404D-925B-831BEF5B40D1}" type="presParOf" srcId="{D3307A94-9F35-4B99-BF4B-D0F466BB438D}" destId="{4E20C486-D253-407E-BF92-7C9DF5187FB3}" srcOrd="1" destOrd="0" presId="urn:microsoft.com/office/officeart/2005/8/layout/orgChart1"/>
    <dgm:cxn modelId="{914CEB54-918F-4CCE-8E53-26DC69B58F03}" type="presParOf" srcId="{4E20C486-D253-407E-BF92-7C9DF5187FB3}" destId="{CD5B6FDC-C8AD-4C2E-B748-1C65E0127BA7}" srcOrd="0" destOrd="0" presId="urn:microsoft.com/office/officeart/2005/8/layout/orgChart1"/>
    <dgm:cxn modelId="{425D9287-6745-4A4B-BB2E-D23E70B2B071}" type="presParOf" srcId="{4E20C486-D253-407E-BF92-7C9DF5187FB3}" destId="{11979B16-3D4C-4801-8A22-46F7C888A128}" srcOrd="1" destOrd="0" presId="urn:microsoft.com/office/officeart/2005/8/layout/orgChart1"/>
    <dgm:cxn modelId="{2232E944-C867-49C9-8867-E8D9E7A60DF1}" type="presParOf" srcId="{11979B16-3D4C-4801-8A22-46F7C888A128}" destId="{4C6B56B1-BF15-4A06-A2CC-16EA691BEB85}" srcOrd="0" destOrd="0" presId="urn:microsoft.com/office/officeart/2005/8/layout/orgChart1"/>
    <dgm:cxn modelId="{31C02DC8-6E1A-4B10-9D23-2C650F826E0B}" type="presParOf" srcId="{4C6B56B1-BF15-4A06-A2CC-16EA691BEB85}" destId="{BF6FBE89-E6AD-4ABD-AF6A-7245B76ED1DA}" srcOrd="0" destOrd="0" presId="urn:microsoft.com/office/officeart/2005/8/layout/orgChart1"/>
    <dgm:cxn modelId="{3A870E42-1721-47D4-A3C5-FFE4F099942F}" type="presParOf" srcId="{4C6B56B1-BF15-4A06-A2CC-16EA691BEB85}" destId="{A1900A20-CD8A-464D-820F-E107DB828E14}" srcOrd="1" destOrd="0" presId="urn:microsoft.com/office/officeart/2005/8/layout/orgChart1"/>
    <dgm:cxn modelId="{60AA6241-0760-4B25-8A79-0C4393CB5245}" type="presParOf" srcId="{11979B16-3D4C-4801-8A22-46F7C888A128}" destId="{435D0BE1-FC85-4A1A-8BB4-AA27B9328D7D}" srcOrd="1" destOrd="0" presId="urn:microsoft.com/office/officeart/2005/8/layout/orgChart1"/>
    <dgm:cxn modelId="{DEF30CB4-60FE-4269-80C9-DD93C5A0D01F}" type="presParOf" srcId="{11979B16-3D4C-4801-8A22-46F7C888A128}" destId="{553B3BC0-421D-48ED-B1A1-5DB16873F32C}" srcOrd="2" destOrd="0" presId="urn:microsoft.com/office/officeart/2005/8/layout/orgChart1"/>
    <dgm:cxn modelId="{400DEDFE-4E31-4EFE-880F-66826B922B92}" type="presParOf" srcId="{4E20C486-D253-407E-BF92-7C9DF5187FB3}" destId="{BFCC70F1-8BCD-42EC-8AD6-EB82622A309D}" srcOrd="2" destOrd="0" presId="urn:microsoft.com/office/officeart/2005/8/layout/orgChart1"/>
    <dgm:cxn modelId="{5D10B30C-794A-4EFB-9000-10344D092FCF}" type="presParOf" srcId="{4E20C486-D253-407E-BF92-7C9DF5187FB3}" destId="{58D277F3-CE35-4AC8-9ACD-CE5D42AEE0CE}" srcOrd="3" destOrd="0" presId="urn:microsoft.com/office/officeart/2005/8/layout/orgChart1"/>
    <dgm:cxn modelId="{74E71C6D-E23D-4339-8964-EE0875E6824E}" type="presParOf" srcId="{58D277F3-CE35-4AC8-9ACD-CE5D42AEE0CE}" destId="{8EAC05EA-1B98-41EB-A6BD-D03F9FB45F59}" srcOrd="0" destOrd="0" presId="urn:microsoft.com/office/officeart/2005/8/layout/orgChart1"/>
    <dgm:cxn modelId="{C0C7DFAA-0509-4247-88D1-977F19069936}" type="presParOf" srcId="{8EAC05EA-1B98-41EB-A6BD-D03F9FB45F59}" destId="{AEE1B3FB-A878-4562-91DF-BB0121300F5C}" srcOrd="0" destOrd="0" presId="urn:microsoft.com/office/officeart/2005/8/layout/orgChart1"/>
    <dgm:cxn modelId="{550E20CD-742E-4346-9D4F-40EE2A61B81C}" type="presParOf" srcId="{8EAC05EA-1B98-41EB-A6BD-D03F9FB45F59}" destId="{D67642DD-428A-436E-9F2A-DE046BD6F51A}" srcOrd="1" destOrd="0" presId="urn:microsoft.com/office/officeart/2005/8/layout/orgChart1"/>
    <dgm:cxn modelId="{7088701E-0862-439A-BDFC-ABA4A31EC7DE}" type="presParOf" srcId="{58D277F3-CE35-4AC8-9ACD-CE5D42AEE0CE}" destId="{1569072B-39F1-4706-B112-445A6E78DE5E}" srcOrd="1" destOrd="0" presId="urn:microsoft.com/office/officeart/2005/8/layout/orgChart1"/>
    <dgm:cxn modelId="{CA2CE2CA-FC70-4BBC-9EE1-66B4EE24F00A}" type="presParOf" srcId="{58D277F3-CE35-4AC8-9ACD-CE5D42AEE0CE}" destId="{11665B05-11CD-4F06-8110-3556500DE4B5}" srcOrd="2" destOrd="0" presId="urn:microsoft.com/office/officeart/2005/8/layout/orgChart1"/>
    <dgm:cxn modelId="{628E8476-F909-44D7-87B7-43290762EA3A}" type="presParOf" srcId="{4E20C486-D253-407E-BF92-7C9DF5187FB3}" destId="{E428D8D8-39AA-431E-967E-4330A1387654}" srcOrd="4" destOrd="0" presId="urn:microsoft.com/office/officeart/2005/8/layout/orgChart1"/>
    <dgm:cxn modelId="{CB8B23BD-D0CC-4514-9CA0-E7C1314966D5}" type="presParOf" srcId="{4E20C486-D253-407E-BF92-7C9DF5187FB3}" destId="{39ABBF00-A366-4215-A717-2D5348FB7DA3}" srcOrd="5" destOrd="0" presId="urn:microsoft.com/office/officeart/2005/8/layout/orgChart1"/>
    <dgm:cxn modelId="{41DBE237-C33B-4218-BAB2-02AA7413B552}" type="presParOf" srcId="{39ABBF00-A366-4215-A717-2D5348FB7DA3}" destId="{6E8E9B62-FB72-4B57-8572-D8F782B4E7D2}" srcOrd="0" destOrd="0" presId="urn:microsoft.com/office/officeart/2005/8/layout/orgChart1"/>
    <dgm:cxn modelId="{A4B5F80C-4C0C-41B7-9650-A79DEE5E869E}" type="presParOf" srcId="{6E8E9B62-FB72-4B57-8572-D8F782B4E7D2}" destId="{5FD6FF74-E825-40F7-B012-5384E1C74AC2}" srcOrd="0" destOrd="0" presId="urn:microsoft.com/office/officeart/2005/8/layout/orgChart1"/>
    <dgm:cxn modelId="{3E0616F3-94C4-41ED-88CD-EDF14310BFE6}" type="presParOf" srcId="{6E8E9B62-FB72-4B57-8572-D8F782B4E7D2}" destId="{BFDE8C5D-9F00-4804-AA81-B861CBB7DB3E}" srcOrd="1" destOrd="0" presId="urn:microsoft.com/office/officeart/2005/8/layout/orgChart1"/>
    <dgm:cxn modelId="{6CD85321-39AE-48A2-A293-3042A6237B27}" type="presParOf" srcId="{39ABBF00-A366-4215-A717-2D5348FB7DA3}" destId="{357DD742-0529-4DFD-99BB-5478D1B9ACA6}" srcOrd="1" destOrd="0" presId="urn:microsoft.com/office/officeart/2005/8/layout/orgChart1"/>
    <dgm:cxn modelId="{A9213D1D-EF22-4DDB-AAA1-11EC564E1824}" type="presParOf" srcId="{39ABBF00-A366-4215-A717-2D5348FB7DA3}" destId="{717DCEB4-750A-4F22-8A79-396E479C7C24}" srcOrd="2" destOrd="0" presId="urn:microsoft.com/office/officeart/2005/8/layout/orgChart1"/>
    <dgm:cxn modelId="{79FD8A89-8D79-4C2D-88B9-F34966BC177F}" type="presParOf" srcId="{D3307A94-9F35-4B99-BF4B-D0F466BB438D}" destId="{30CEF80E-5085-4487-A92F-7D8EB631CD81}" srcOrd="2" destOrd="0" presId="urn:microsoft.com/office/officeart/2005/8/layout/orgChart1"/>
  </dgm:cxnLst>
  <dgm:bg/>
  <dgm:whole/>
</dgm:dataModel>
</file>

<file path=ppt/diagrams/data8.xml><?xml version="1.0" encoding="utf-8"?>
<dgm:dataModel xmlns:dgm="http://schemas.openxmlformats.org/drawingml/2006/diagram" xmlns:a="http://schemas.openxmlformats.org/drawingml/2006/main">
  <dgm:ptLst>
    <dgm:pt modelId="{8A1BC8D5-0E45-4BDF-9ECB-E846211D553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PE"/>
        </a:p>
      </dgm:t>
    </dgm:pt>
    <dgm:pt modelId="{92A382F4-54A8-4924-AB01-38CE7D3D5E9A}">
      <dgm:prSet phldrT="[Texto]"/>
      <dgm:spPr>
        <a:solidFill>
          <a:schemeClr val="tx2">
            <a:lumMod val="40000"/>
            <a:lumOff val="60000"/>
          </a:schemeClr>
        </a:solidFill>
        <a:ln w="28575">
          <a:solidFill>
            <a:srgbClr val="92D050"/>
          </a:solidFill>
          <a:prstDash val="solid"/>
        </a:ln>
      </dgm:spPr>
      <dgm:t>
        <a:bodyPr/>
        <a:lstStyle/>
        <a:p>
          <a:r>
            <a:rPr lang="es-PE" b="1" dirty="0" smtClean="0">
              <a:solidFill>
                <a:schemeClr val="bg2">
                  <a:lumMod val="25000"/>
                </a:schemeClr>
              </a:solidFill>
            </a:rPr>
            <a:t>PENA PRIVATIVA DE LIBERTAD NO MAYOR DE DOS AÑOS</a:t>
          </a:r>
          <a:endParaRPr lang="es-PE" dirty="0"/>
        </a:p>
      </dgm:t>
    </dgm:pt>
    <dgm:pt modelId="{79D21952-6B1E-471A-AFE0-88878623CF35}" type="parTrans" cxnId="{862D1ADB-5CBE-434A-882C-0F226629E2A1}">
      <dgm:prSet/>
      <dgm:spPr/>
      <dgm:t>
        <a:bodyPr/>
        <a:lstStyle/>
        <a:p>
          <a:endParaRPr lang="es-PE"/>
        </a:p>
      </dgm:t>
    </dgm:pt>
    <dgm:pt modelId="{7F05F833-D822-4481-BC42-C04D2A4E2F90}" type="sibTrans" cxnId="{862D1ADB-5CBE-434A-882C-0F226629E2A1}">
      <dgm:prSet/>
      <dgm:spPr/>
      <dgm:t>
        <a:bodyPr/>
        <a:lstStyle/>
        <a:p>
          <a:endParaRPr lang="es-PE"/>
        </a:p>
      </dgm:t>
    </dgm:pt>
    <dgm:pt modelId="{42310624-290E-486B-AB70-02EB133D23DB}">
      <dgm:prSet phldrT="[Texto]" custT="1"/>
      <dgm:spPr>
        <a:noFill/>
        <a:ln w="28575">
          <a:solidFill>
            <a:srgbClr val="92D050"/>
          </a:solidFill>
          <a:prstDash val="solid"/>
        </a:ln>
      </dgm:spPr>
      <dgm:t>
        <a:bodyPr/>
        <a:lstStyle/>
        <a:p>
          <a:r>
            <a:rPr lang="es-PE" sz="1600" dirty="0" smtClean="0">
              <a:solidFill>
                <a:schemeClr val="bg2">
                  <a:lumMod val="25000"/>
                </a:schemeClr>
              </a:solidFill>
            </a:rPr>
            <a:t>Prestar trabajo sin la  debida retribución</a:t>
          </a:r>
          <a:endParaRPr lang="es-PE" sz="1600" dirty="0"/>
        </a:p>
      </dgm:t>
    </dgm:pt>
    <dgm:pt modelId="{6C543B89-0361-4823-9083-B7D2B8D7ABEA}" type="parTrans" cxnId="{3C28EB67-3E73-4B34-B64A-F06063E8C131}">
      <dgm:prSet/>
      <dgm:spPr/>
      <dgm:t>
        <a:bodyPr/>
        <a:lstStyle/>
        <a:p>
          <a:endParaRPr lang="es-PE"/>
        </a:p>
      </dgm:t>
    </dgm:pt>
    <dgm:pt modelId="{A15D6D17-A6E8-4D33-910C-D9509AF000C4}" type="sibTrans" cxnId="{3C28EB67-3E73-4B34-B64A-F06063E8C131}">
      <dgm:prSet/>
      <dgm:spPr/>
      <dgm:t>
        <a:bodyPr/>
        <a:lstStyle/>
        <a:p>
          <a:endParaRPr lang="es-PE"/>
        </a:p>
      </dgm:t>
    </dgm:pt>
    <dgm:pt modelId="{4FD380A4-3746-42A6-B6E6-D3E661EAC393}">
      <dgm:prSet phldrT="[Texto]" custT="1"/>
      <dgm:spPr>
        <a:noFill/>
        <a:ln w="28575">
          <a:solidFill>
            <a:srgbClr val="92D050"/>
          </a:solidFill>
          <a:prstDash val="solid"/>
        </a:ln>
      </dgm:spPr>
      <dgm:t>
        <a:bodyPr/>
        <a:lstStyle/>
        <a:p>
          <a:r>
            <a:rPr lang="es-PE" sz="1600" dirty="0" smtClean="0">
              <a:solidFill>
                <a:schemeClr val="bg2">
                  <a:lumMod val="25000"/>
                </a:schemeClr>
              </a:solidFill>
            </a:rPr>
            <a:t>Integrar o no un sindicato</a:t>
          </a:r>
          <a:endParaRPr lang="es-PE" sz="1600" dirty="0"/>
        </a:p>
      </dgm:t>
    </dgm:pt>
    <dgm:pt modelId="{E8EFA6D3-3D94-4066-88F4-27EA889743A3}" type="parTrans" cxnId="{9D950D94-53F8-4F72-95FE-3862BCC680FF}">
      <dgm:prSet/>
      <dgm:spPr/>
      <dgm:t>
        <a:bodyPr/>
        <a:lstStyle/>
        <a:p>
          <a:endParaRPr lang="es-PE"/>
        </a:p>
      </dgm:t>
    </dgm:pt>
    <dgm:pt modelId="{7AFB97BD-5F38-4FD4-958C-68B533A75EA9}" type="sibTrans" cxnId="{9D950D94-53F8-4F72-95FE-3862BCC680FF}">
      <dgm:prSet/>
      <dgm:spPr/>
      <dgm:t>
        <a:bodyPr/>
        <a:lstStyle/>
        <a:p>
          <a:endParaRPr lang="es-PE"/>
        </a:p>
      </dgm:t>
    </dgm:pt>
    <dgm:pt modelId="{12559E34-A161-4CC2-8A2D-56ACB259F657}">
      <dgm:prSet phldrT="[Texto]" custT="1"/>
      <dgm:spPr>
        <a:noFill/>
        <a:ln w="28575">
          <a:solidFill>
            <a:srgbClr val="92D050"/>
          </a:solidFill>
          <a:prstDash val="solid"/>
        </a:ln>
      </dgm:spPr>
      <dgm:t>
        <a:bodyPr/>
        <a:lstStyle/>
        <a:p>
          <a:r>
            <a:rPr lang="es-PE" sz="1600" dirty="0" smtClean="0">
              <a:solidFill>
                <a:schemeClr val="bg2">
                  <a:lumMod val="25000"/>
                </a:schemeClr>
              </a:solidFill>
            </a:rPr>
            <a:t>Celebrar contrato de trabajo o adquirir materias primas o productos industriales o agrícolas </a:t>
          </a:r>
          <a:endParaRPr lang="es-PE" sz="1600" dirty="0"/>
        </a:p>
      </dgm:t>
    </dgm:pt>
    <dgm:pt modelId="{5AB89013-560D-48C0-97B4-DE3C44C67FC3}" type="parTrans" cxnId="{218389F5-0A8B-4523-8DC7-469D908CDA6E}">
      <dgm:prSet/>
      <dgm:spPr/>
      <dgm:t>
        <a:bodyPr/>
        <a:lstStyle/>
        <a:p>
          <a:endParaRPr lang="es-PE"/>
        </a:p>
      </dgm:t>
    </dgm:pt>
    <dgm:pt modelId="{B3725407-9CAA-44DD-A76C-36DF0A83FF84}" type="sibTrans" cxnId="{218389F5-0A8B-4523-8DC7-469D908CDA6E}">
      <dgm:prSet/>
      <dgm:spPr/>
      <dgm:t>
        <a:bodyPr/>
        <a:lstStyle/>
        <a:p>
          <a:endParaRPr lang="es-PE"/>
        </a:p>
      </dgm:t>
    </dgm:pt>
    <dgm:pt modelId="{A7E25B6D-473D-4AEE-9C24-E3FA657D09D3}">
      <dgm:prSet phldrT="[Texto]" custT="1"/>
      <dgm:spPr>
        <a:noFill/>
        <a:ln w="28575">
          <a:solidFill>
            <a:srgbClr val="92D050"/>
          </a:solidFill>
          <a:prstDash val="solid"/>
        </a:ln>
      </dgm:spPr>
      <dgm:t>
        <a:bodyPr/>
        <a:lstStyle/>
        <a:p>
          <a:r>
            <a:rPr lang="es-PE" sz="1600" dirty="0" smtClean="0">
              <a:solidFill>
                <a:schemeClr val="bg2">
                  <a:lumMod val="25000"/>
                </a:schemeClr>
              </a:solidFill>
            </a:rPr>
            <a:t>Trabajar sin las condiciones de seguridad e higiene industriales</a:t>
          </a:r>
          <a:endParaRPr lang="es-PE" sz="1600" dirty="0"/>
        </a:p>
      </dgm:t>
    </dgm:pt>
    <dgm:pt modelId="{09E1B8D7-BED0-4CCB-971F-593B85B94B50}" type="parTrans" cxnId="{614216A7-2A79-4855-B6AE-08D4CD1221BD}">
      <dgm:prSet/>
      <dgm:spPr/>
      <dgm:t>
        <a:bodyPr/>
        <a:lstStyle/>
        <a:p>
          <a:endParaRPr lang="es-PE"/>
        </a:p>
      </dgm:t>
    </dgm:pt>
    <dgm:pt modelId="{E03A265A-465F-4DAA-8B6E-CA15100EF75C}" type="sibTrans" cxnId="{614216A7-2A79-4855-B6AE-08D4CD1221BD}">
      <dgm:prSet/>
      <dgm:spPr/>
      <dgm:t>
        <a:bodyPr/>
        <a:lstStyle/>
        <a:p>
          <a:endParaRPr lang="es-PE"/>
        </a:p>
      </dgm:t>
    </dgm:pt>
    <dgm:pt modelId="{5B615DF2-5B25-4845-9565-B09F71A5AEAE}" type="pres">
      <dgm:prSet presAssocID="{8A1BC8D5-0E45-4BDF-9ECB-E846211D553F}" presName="diagram" presStyleCnt="0">
        <dgm:presLayoutVars>
          <dgm:chMax val="1"/>
          <dgm:dir/>
          <dgm:animLvl val="ctr"/>
          <dgm:resizeHandles val="exact"/>
        </dgm:presLayoutVars>
      </dgm:prSet>
      <dgm:spPr/>
      <dgm:t>
        <a:bodyPr/>
        <a:lstStyle/>
        <a:p>
          <a:endParaRPr lang="es-PE"/>
        </a:p>
      </dgm:t>
    </dgm:pt>
    <dgm:pt modelId="{42B105A0-85DB-421D-825C-E5BC54A076D8}" type="pres">
      <dgm:prSet presAssocID="{8A1BC8D5-0E45-4BDF-9ECB-E846211D553F}" presName="matrix" presStyleCnt="0"/>
      <dgm:spPr/>
    </dgm:pt>
    <dgm:pt modelId="{ADDD663E-CC82-465D-9669-FE9AC35DA195}" type="pres">
      <dgm:prSet presAssocID="{8A1BC8D5-0E45-4BDF-9ECB-E846211D553F}" presName="tile1" presStyleLbl="node1" presStyleIdx="0" presStyleCnt="4"/>
      <dgm:spPr/>
      <dgm:t>
        <a:bodyPr/>
        <a:lstStyle/>
        <a:p>
          <a:endParaRPr lang="es-PE"/>
        </a:p>
      </dgm:t>
    </dgm:pt>
    <dgm:pt modelId="{DF6DF080-7524-4E99-A6CA-F3058CCAEA06}" type="pres">
      <dgm:prSet presAssocID="{8A1BC8D5-0E45-4BDF-9ECB-E846211D553F}" presName="tile1text" presStyleLbl="node1" presStyleIdx="0" presStyleCnt="4">
        <dgm:presLayoutVars>
          <dgm:chMax val="0"/>
          <dgm:chPref val="0"/>
          <dgm:bulletEnabled val="1"/>
        </dgm:presLayoutVars>
      </dgm:prSet>
      <dgm:spPr/>
      <dgm:t>
        <a:bodyPr/>
        <a:lstStyle/>
        <a:p>
          <a:endParaRPr lang="es-PE"/>
        </a:p>
      </dgm:t>
    </dgm:pt>
    <dgm:pt modelId="{6FAEEB0C-4447-4C02-871A-03A8416BC96C}" type="pres">
      <dgm:prSet presAssocID="{8A1BC8D5-0E45-4BDF-9ECB-E846211D553F}" presName="tile2" presStyleLbl="node1" presStyleIdx="1" presStyleCnt="4"/>
      <dgm:spPr/>
      <dgm:t>
        <a:bodyPr/>
        <a:lstStyle/>
        <a:p>
          <a:endParaRPr lang="es-PE"/>
        </a:p>
      </dgm:t>
    </dgm:pt>
    <dgm:pt modelId="{9DAF219D-3E06-4647-8A61-4416E2F0487C}" type="pres">
      <dgm:prSet presAssocID="{8A1BC8D5-0E45-4BDF-9ECB-E846211D553F}" presName="tile2text" presStyleLbl="node1" presStyleIdx="1" presStyleCnt="4">
        <dgm:presLayoutVars>
          <dgm:chMax val="0"/>
          <dgm:chPref val="0"/>
          <dgm:bulletEnabled val="1"/>
        </dgm:presLayoutVars>
      </dgm:prSet>
      <dgm:spPr/>
      <dgm:t>
        <a:bodyPr/>
        <a:lstStyle/>
        <a:p>
          <a:endParaRPr lang="es-PE"/>
        </a:p>
      </dgm:t>
    </dgm:pt>
    <dgm:pt modelId="{67E21842-9E58-4AD1-B05D-F15AE835A238}" type="pres">
      <dgm:prSet presAssocID="{8A1BC8D5-0E45-4BDF-9ECB-E846211D553F}" presName="tile3" presStyleLbl="node1" presStyleIdx="2" presStyleCnt="4"/>
      <dgm:spPr/>
      <dgm:t>
        <a:bodyPr/>
        <a:lstStyle/>
        <a:p>
          <a:endParaRPr lang="es-PE"/>
        </a:p>
      </dgm:t>
    </dgm:pt>
    <dgm:pt modelId="{F4B8146C-B58E-498F-990E-1BF97EC8F0CC}" type="pres">
      <dgm:prSet presAssocID="{8A1BC8D5-0E45-4BDF-9ECB-E846211D553F}" presName="tile3text" presStyleLbl="node1" presStyleIdx="2" presStyleCnt="4">
        <dgm:presLayoutVars>
          <dgm:chMax val="0"/>
          <dgm:chPref val="0"/>
          <dgm:bulletEnabled val="1"/>
        </dgm:presLayoutVars>
      </dgm:prSet>
      <dgm:spPr/>
      <dgm:t>
        <a:bodyPr/>
        <a:lstStyle/>
        <a:p>
          <a:endParaRPr lang="es-PE"/>
        </a:p>
      </dgm:t>
    </dgm:pt>
    <dgm:pt modelId="{B20F3062-764F-474C-9670-C3694B416E5D}" type="pres">
      <dgm:prSet presAssocID="{8A1BC8D5-0E45-4BDF-9ECB-E846211D553F}" presName="tile4" presStyleLbl="node1" presStyleIdx="3" presStyleCnt="4"/>
      <dgm:spPr/>
      <dgm:t>
        <a:bodyPr/>
        <a:lstStyle/>
        <a:p>
          <a:endParaRPr lang="es-PE"/>
        </a:p>
      </dgm:t>
    </dgm:pt>
    <dgm:pt modelId="{08162A0D-DD3B-46D3-8614-1299C713DDC8}" type="pres">
      <dgm:prSet presAssocID="{8A1BC8D5-0E45-4BDF-9ECB-E846211D553F}" presName="tile4text" presStyleLbl="node1" presStyleIdx="3" presStyleCnt="4">
        <dgm:presLayoutVars>
          <dgm:chMax val="0"/>
          <dgm:chPref val="0"/>
          <dgm:bulletEnabled val="1"/>
        </dgm:presLayoutVars>
      </dgm:prSet>
      <dgm:spPr/>
      <dgm:t>
        <a:bodyPr/>
        <a:lstStyle/>
        <a:p>
          <a:endParaRPr lang="es-PE"/>
        </a:p>
      </dgm:t>
    </dgm:pt>
    <dgm:pt modelId="{88B96AC0-70EF-4189-8E7C-BCE67BDC9A64}" type="pres">
      <dgm:prSet presAssocID="{8A1BC8D5-0E45-4BDF-9ECB-E846211D553F}" presName="centerTile" presStyleLbl="fgShp" presStyleIdx="0" presStyleCnt="1" custScaleX="114582">
        <dgm:presLayoutVars>
          <dgm:chMax val="0"/>
          <dgm:chPref val="0"/>
        </dgm:presLayoutVars>
      </dgm:prSet>
      <dgm:spPr/>
      <dgm:t>
        <a:bodyPr/>
        <a:lstStyle/>
        <a:p>
          <a:endParaRPr lang="es-PE"/>
        </a:p>
      </dgm:t>
    </dgm:pt>
  </dgm:ptLst>
  <dgm:cxnLst>
    <dgm:cxn modelId="{EA3E4F12-6398-446E-9D1D-0BF052312817}" type="presOf" srcId="{A7E25B6D-473D-4AEE-9C24-E3FA657D09D3}" destId="{B20F3062-764F-474C-9670-C3694B416E5D}" srcOrd="0" destOrd="0" presId="urn:microsoft.com/office/officeart/2005/8/layout/matrix1"/>
    <dgm:cxn modelId="{C844D1F0-BD83-4D24-8F39-B1F33B4AEEFD}" type="presOf" srcId="{4FD380A4-3746-42A6-B6E6-D3E661EAC393}" destId="{6FAEEB0C-4447-4C02-871A-03A8416BC96C}" srcOrd="0" destOrd="0" presId="urn:microsoft.com/office/officeart/2005/8/layout/matrix1"/>
    <dgm:cxn modelId="{3C28EB67-3E73-4B34-B64A-F06063E8C131}" srcId="{92A382F4-54A8-4924-AB01-38CE7D3D5E9A}" destId="{42310624-290E-486B-AB70-02EB133D23DB}" srcOrd="0" destOrd="0" parTransId="{6C543B89-0361-4823-9083-B7D2B8D7ABEA}" sibTransId="{A15D6D17-A6E8-4D33-910C-D9509AF000C4}"/>
    <dgm:cxn modelId="{FF25F384-ED91-4401-A95B-17D8322BF543}" type="presOf" srcId="{A7E25B6D-473D-4AEE-9C24-E3FA657D09D3}" destId="{08162A0D-DD3B-46D3-8614-1299C713DDC8}" srcOrd="1" destOrd="0" presId="urn:microsoft.com/office/officeart/2005/8/layout/matrix1"/>
    <dgm:cxn modelId="{D7547473-9090-4B23-9769-6418FE0E3A3C}" type="presOf" srcId="{42310624-290E-486B-AB70-02EB133D23DB}" destId="{ADDD663E-CC82-465D-9669-FE9AC35DA195}" srcOrd="0" destOrd="0" presId="urn:microsoft.com/office/officeart/2005/8/layout/matrix1"/>
    <dgm:cxn modelId="{4F26BEBA-95EB-468C-8ECD-19742EF786F2}" type="presOf" srcId="{8A1BC8D5-0E45-4BDF-9ECB-E846211D553F}" destId="{5B615DF2-5B25-4845-9565-B09F71A5AEAE}" srcOrd="0" destOrd="0" presId="urn:microsoft.com/office/officeart/2005/8/layout/matrix1"/>
    <dgm:cxn modelId="{5C2B6D38-48EE-4687-85FF-65B95D745BFC}" type="presOf" srcId="{12559E34-A161-4CC2-8A2D-56ACB259F657}" destId="{67E21842-9E58-4AD1-B05D-F15AE835A238}" srcOrd="0" destOrd="0" presId="urn:microsoft.com/office/officeart/2005/8/layout/matrix1"/>
    <dgm:cxn modelId="{218389F5-0A8B-4523-8DC7-469D908CDA6E}" srcId="{92A382F4-54A8-4924-AB01-38CE7D3D5E9A}" destId="{12559E34-A161-4CC2-8A2D-56ACB259F657}" srcOrd="2" destOrd="0" parTransId="{5AB89013-560D-48C0-97B4-DE3C44C67FC3}" sibTransId="{B3725407-9CAA-44DD-A76C-36DF0A83FF84}"/>
    <dgm:cxn modelId="{ABDD6957-A8A5-4561-8CBB-2AB0A1DDF3E9}" type="presOf" srcId="{42310624-290E-486B-AB70-02EB133D23DB}" destId="{DF6DF080-7524-4E99-A6CA-F3058CCAEA06}" srcOrd="1" destOrd="0" presId="urn:microsoft.com/office/officeart/2005/8/layout/matrix1"/>
    <dgm:cxn modelId="{9D950D94-53F8-4F72-95FE-3862BCC680FF}" srcId="{92A382F4-54A8-4924-AB01-38CE7D3D5E9A}" destId="{4FD380A4-3746-42A6-B6E6-D3E661EAC393}" srcOrd="1" destOrd="0" parTransId="{E8EFA6D3-3D94-4066-88F4-27EA889743A3}" sibTransId="{7AFB97BD-5F38-4FD4-958C-68B533A75EA9}"/>
    <dgm:cxn modelId="{862D1ADB-5CBE-434A-882C-0F226629E2A1}" srcId="{8A1BC8D5-0E45-4BDF-9ECB-E846211D553F}" destId="{92A382F4-54A8-4924-AB01-38CE7D3D5E9A}" srcOrd="0" destOrd="0" parTransId="{79D21952-6B1E-471A-AFE0-88878623CF35}" sibTransId="{7F05F833-D822-4481-BC42-C04D2A4E2F90}"/>
    <dgm:cxn modelId="{614216A7-2A79-4855-B6AE-08D4CD1221BD}" srcId="{92A382F4-54A8-4924-AB01-38CE7D3D5E9A}" destId="{A7E25B6D-473D-4AEE-9C24-E3FA657D09D3}" srcOrd="3" destOrd="0" parTransId="{09E1B8D7-BED0-4CCB-971F-593B85B94B50}" sibTransId="{E03A265A-465F-4DAA-8B6E-CA15100EF75C}"/>
    <dgm:cxn modelId="{91A8D463-10C3-4B09-8A33-2BAC6F25A6E5}" type="presOf" srcId="{4FD380A4-3746-42A6-B6E6-D3E661EAC393}" destId="{9DAF219D-3E06-4647-8A61-4416E2F0487C}" srcOrd="1" destOrd="0" presId="urn:microsoft.com/office/officeart/2005/8/layout/matrix1"/>
    <dgm:cxn modelId="{20567425-F6FA-4136-91D4-A484F2D1E5E9}" type="presOf" srcId="{12559E34-A161-4CC2-8A2D-56ACB259F657}" destId="{F4B8146C-B58E-498F-990E-1BF97EC8F0CC}" srcOrd="1" destOrd="0" presId="urn:microsoft.com/office/officeart/2005/8/layout/matrix1"/>
    <dgm:cxn modelId="{AD8009AF-F6A4-41E4-9EF1-F2455C0192DD}" type="presOf" srcId="{92A382F4-54A8-4924-AB01-38CE7D3D5E9A}" destId="{88B96AC0-70EF-4189-8E7C-BCE67BDC9A64}" srcOrd="0" destOrd="0" presId="urn:microsoft.com/office/officeart/2005/8/layout/matrix1"/>
    <dgm:cxn modelId="{3AFD05C2-2305-44B5-8AD6-4504F676C6A6}" type="presParOf" srcId="{5B615DF2-5B25-4845-9565-B09F71A5AEAE}" destId="{42B105A0-85DB-421D-825C-E5BC54A076D8}" srcOrd="0" destOrd="0" presId="urn:microsoft.com/office/officeart/2005/8/layout/matrix1"/>
    <dgm:cxn modelId="{02D5F515-F93C-4AA6-BAE0-78B29D05F3CB}" type="presParOf" srcId="{42B105A0-85DB-421D-825C-E5BC54A076D8}" destId="{ADDD663E-CC82-465D-9669-FE9AC35DA195}" srcOrd="0" destOrd="0" presId="urn:microsoft.com/office/officeart/2005/8/layout/matrix1"/>
    <dgm:cxn modelId="{CF1346F5-CB19-4846-98DA-CEC7C6268AB4}" type="presParOf" srcId="{42B105A0-85DB-421D-825C-E5BC54A076D8}" destId="{DF6DF080-7524-4E99-A6CA-F3058CCAEA06}" srcOrd="1" destOrd="0" presId="urn:microsoft.com/office/officeart/2005/8/layout/matrix1"/>
    <dgm:cxn modelId="{542F9FBF-99B2-4C14-B336-71FC7E9C86F0}" type="presParOf" srcId="{42B105A0-85DB-421D-825C-E5BC54A076D8}" destId="{6FAEEB0C-4447-4C02-871A-03A8416BC96C}" srcOrd="2" destOrd="0" presId="urn:microsoft.com/office/officeart/2005/8/layout/matrix1"/>
    <dgm:cxn modelId="{48B4976C-DFDF-4E73-84CB-44B195DC78AE}" type="presParOf" srcId="{42B105A0-85DB-421D-825C-E5BC54A076D8}" destId="{9DAF219D-3E06-4647-8A61-4416E2F0487C}" srcOrd="3" destOrd="0" presId="urn:microsoft.com/office/officeart/2005/8/layout/matrix1"/>
    <dgm:cxn modelId="{C87A198D-4CC4-45D8-9C24-3E7A0DB740BB}" type="presParOf" srcId="{42B105A0-85DB-421D-825C-E5BC54A076D8}" destId="{67E21842-9E58-4AD1-B05D-F15AE835A238}" srcOrd="4" destOrd="0" presId="urn:microsoft.com/office/officeart/2005/8/layout/matrix1"/>
    <dgm:cxn modelId="{B3059559-F979-47D3-9BAB-88F22DEC9DC6}" type="presParOf" srcId="{42B105A0-85DB-421D-825C-E5BC54A076D8}" destId="{F4B8146C-B58E-498F-990E-1BF97EC8F0CC}" srcOrd="5" destOrd="0" presId="urn:microsoft.com/office/officeart/2005/8/layout/matrix1"/>
    <dgm:cxn modelId="{1E6E347C-661A-42F5-9AD3-6F5FEF951D3D}" type="presParOf" srcId="{42B105A0-85DB-421D-825C-E5BC54A076D8}" destId="{B20F3062-764F-474C-9670-C3694B416E5D}" srcOrd="6" destOrd="0" presId="urn:microsoft.com/office/officeart/2005/8/layout/matrix1"/>
    <dgm:cxn modelId="{41704B40-7CDF-460F-98EB-3CA79124F83F}" type="presParOf" srcId="{42B105A0-85DB-421D-825C-E5BC54A076D8}" destId="{08162A0D-DD3B-46D3-8614-1299C713DDC8}" srcOrd="7" destOrd="0" presId="urn:microsoft.com/office/officeart/2005/8/layout/matrix1"/>
    <dgm:cxn modelId="{00D7073B-52EB-4AA3-A18F-5A91BFFB8823}" type="presParOf" srcId="{5B615DF2-5B25-4845-9565-B09F71A5AEAE}" destId="{88B96AC0-70EF-4189-8E7C-BCE67BDC9A64}" srcOrd="1" destOrd="0" presId="urn:microsoft.com/office/officeart/2005/8/layout/matrix1"/>
  </dgm:cxnLst>
  <dgm:bg/>
  <dgm:whole/>
</dgm:dataModel>
</file>

<file path=ppt/diagrams/data9.xml><?xml version="1.0" encoding="utf-8"?>
<dgm:dataModel xmlns:dgm="http://schemas.openxmlformats.org/drawingml/2006/diagram" xmlns:a="http://schemas.openxmlformats.org/drawingml/2006/main">
  <dgm:ptLst>
    <dgm:pt modelId="{0FAB53B0-2889-41E3-88B9-99800DB1129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PE"/>
        </a:p>
      </dgm:t>
    </dgm:pt>
    <dgm:pt modelId="{553E8B6B-87B5-4C00-8B8C-179402D3A16B}">
      <dgm:prSet phldrT="[Texto]" custT="1"/>
      <dgm:spPr>
        <a:noFill/>
        <a:ln w="28575">
          <a:solidFill>
            <a:srgbClr val="92D050"/>
          </a:solidFill>
        </a:ln>
      </dgm:spPr>
      <dgm:t>
        <a:bodyPr/>
        <a:lstStyle/>
        <a:p>
          <a:r>
            <a:rPr lang="es-PE" sz="2000" b="1" dirty="0" smtClean="0">
              <a:solidFill>
                <a:schemeClr val="bg2">
                  <a:lumMod val="25000"/>
                </a:schemeClr>
              </a:solidFill>
            </a:rPr>
            <a:t>PENA PRIVATIVA DE LIBERTAD NO MAYOR DE DOS AÑOS</a:t>
          </a:r>
          <a:endParaRPr lang="es-PE" sz="2000" dirty="0"/>
        </a:p>
      </dgm:t>
    </dgm:pt>
    <dgm:pt modelId="{473D17F2-0DE7-4364-AA7F-69192F1C161D}" type="parTrans" cxnId="{109A4549-C755-4F13-A45B-858B8CEB0DFF}">
      <dgm:prSet/>
      <dgm:spPr/>
      <dgm:t>
        <a:bodyPr/>
        <a:lstStyle/>
        <a:p>
          <a:endParaRPr lang="es-PE"/>
        </a:p>
      </dgm:t>
    </dgm:pt>
    <dgm:pt modelId="{384C7FE7-5B74-4389-8D7A-FBDCEFF1F662}" type="sibTrans" cxnId="{109A4549-C755-4F13-A45B-858B8CEB0DFF}">
      <dgm:prSet/>
      <dgm:spPr/>
      <dgm:t>
        <a:bodyPr/>
        <a:lstStyle/>
        <a:p>
          <a:endParaRPr lang="es-PE"/>
        </a:p>
      </dgm:t>
    </dgm:pt>
    <dgm:pt modelId="{7E988D4E-4B13-41A1-80A7-7AD07CC21656}">
      <dgm:prSet phldrT="[Texto]" custT="1"/>
      <dgm:spPr>
        <a:noFill/>
        <a:ln w="28575">
          <a:solidFill>
            <a:srgbClr val="92D050"/>
          </a:solidFill>
          <a:prstDash val="solid"/>
        </a:ln>
      </dgm:spPr>
      <dgm:t>
        <a:bodyPr/>
        <a:lstStyle/>
        <a:p>
          <a:r>
            <a:rPr lang="es-PE" sz="1600" b="0" dirty="0" smtClean="0">
              <a:solidFill>
                <a:schemeClr val="bg2">
                  <a:lumMod val="25000"/>
                </a:schemeClr>
              </a:solidFill>
            </a:rPr>
            <a:t>Disminuye o </a:t>
          </a:r>
          <a:r>
            <a:rPr lang="es-PE" sz="1600" b="0" dirty="0" err="1" smtClean="0">
              <a:solidFill>
                <a:schemeClr val="bg2">
                  <a:lumMod val="25000"/>
                </a:schemeClr>
              </a:solidFill>
            </a:rPr>
            <a:t>distorciona</a:t>
          </a:r>
          <a:r>
            <a:rPr lang="es-PE" sz="1600" b="0" dirty="0" smtClean="0">
              <a:solidFill>
                <a:schemeClr val="bg2">
                  <a:lumMod val="25000"/>
                </a:schemeClr>
              </a:solidFill>
            </a:rPr>
            <a:t> la producción</a:t>
          </a:r>
          <a:endParaRPr lang="es-PE" sz="1600" b="0" dirty="0"/>
        </a:p>
      </dgm:t>
    </dgm:pt>
    <dgm:pt modelId="{AF44E769-F098-4A3E-B15E-135238CDB583}" type="parTrans" cxnId="{A3D476EE-4D4F-4179-A467-841EE2EC0EE3}">
      <dgm:prSet/>
      <dgm:spPr/>
      <dgm:t>
        <a:bodyPr/>
        <a:lstStyle/>
        <a:p>
          <a:endParaRPr lang="es-PE"/>
        </a:p>
      </dgm:t>
    </dgm:pt>
    <dgm:pt modelId="{88BFC0C8-20B4-4745-AFAA-293AA143509B}" type="sibTrans" cxnId="{A3D476EE-4D4F-4179-A467-841EE2EC0EE3}">
      <dgm:prSet/>
      <dgm:spPr/>
      <dgm:t>
        <a:bodyPr/>
        <a:lstStyle/>
        <a:p>
          <a:endParaRPr lang="es-PE"/>
        </a:p>
      </dgm:t>
    </dgm:pt>
    <dgm:pt modelId="{1F36DEB5-44BC-4F8F-803B-8E073B352240}">
      <dgm:prSet phldrT="[Texto]" custT="1"/>
      <dgm:spPr>
        <a:noFill/>
        <a:ln w="28575">
          <a:solidFill>
            <a:srgbClr val="92D050"/>
          </a:solidFill>
          <a:prstDash val="solid"/>
        </a:ln>
      </dgm:spPr>
      <dgm:t>
        <a:bodyPr/>
        <a:lstStyle/>
        <a:p>
          <a:r>
            <a:rPr lang="es-PE" sz="1600" b="0" dirty="0" smtClean="0">
              <a:solidFill>
                <a:schemeClr val="bg2">
                  <a:lumMod val="25000"/>
                </a:schemeClr>
              </a:solidFill>
            </a:rPr>
            <a:t>Simula causales para el cierre del centro de trabajo</a:t>
          </a:r>
          <a:endParaRPr lang="es-PE" sz="1600" b="0" dirty="0"/>
        </a:p>
      </dgm:t>
    </dgm:pt>
    <dgm:pt modelId="{6C4C81F0-664B-49D1-A6DD-3A7A34496BE7}" type="parTrans" cxnId="{F013033D-8529-4B0E-AB07-BDE65DE6C6D6}">
      <dgm:prSet/>
      <dgm:spPr/>
      <dgm:t>
        <a:bodyPr/>
        <a:lstStyle/>
        <a:p>
          <a:endParaRPr lang="es-PE"/>
        </a:p>
      </dgm:t>
    </dgm:pt>
    <dgm:pt modelId="{7D00818C-BA4B-4325-A5B9-C8F4DCF161B9}" type="sibTrans" cxnId="{F013033D-8529-4B0E-AB07-BDE65DE6C6D6}">
      <dgm:prSet/>
      <dgm:spPr/>
      <dgm:t>
        <a:bodyPr/>
        <a:lstStyle/>
        <a:p>
          <a:endParaRPr lang="es-PE"/>
        </a:p>
      </dgm:t>
    </dgm:pt>
    <dgm:pt modelId="{2A9E58F1-7722-4914-A3C9-E312002B734D}">
      <dgm:prSet phldrT="[Texto]" custT="1"/>
      <dgm:spPr>
        <a:noFill/>
        <a:ln w="28575">
          <a:solidFill>
            <a:srgbClr val="92D050"/>
          </a:solidFill>
          <a:prstDash val="solid"/>
        </a:ln>
      </dgm:spPr>
      <dgm:t>
        <a:bodyPr/>
        <a:lstStyle/>
        <a:p>
          <a:r>
            <a:rPr lang="es-PE" sz="1600" b="0" dirty="0" smtClean="0">
              <a:solidFill>
                <a:schemeClr val="bg2">
                  <a:lumMod val="25000"/>
                </a:schemeClr>
              </a:solidFill>
            </a:rPr>
            <a:t>Abandona el centro de trabajo para extinguir las relaciones laborales</a:t>
          </a:r>
          <a:endParaRPr lang="es-PE" sz="1600" b="0" dirty="0"/>
        </a:p>
      </dgm:t>
    </dgm:pt>
    <dgm:pt modelId="{635AF145-D6DD-434D-A75F-DF19D7579EDC}" type="parTrans" cxnId="{115E6057-9385-4B22-8EC5-30EAE46350AD}">
      <dgm:prSet/>
      <dgm:spPr/>
      <dgm:t>
        <a:bodyPr/>
        <a:lstStyle/>
        <a:p>
          <a:endParaRPr lang="es-PE"/>
        </a:p>
      </dgm:t>
    </dgm:pt>
    <dgm:pt modelId="{6CBF8A7E-56C5-4697-AEBB-4BD5ECF87804}" type="sibTrans" cxnId="{115E6057-9385-4B22-8EC5-30EAE46350AD}">
      <dgm:prSet/>
      <dgm:spPr/>
      <dgm:t>
        <a:bodyPr/>
        <a:lstStyle/>
        <a:p>
          <a:endParaRPr lang="es-PE"/>
        </a:p>
      </dgm:t>
    </dgm:pt>
    <dgm:pt modelId="{C4B2F7F9-4F25-4EA3-8921-B37A61AF22C9}">
      <dgm:prSet phldrT="[Texto]" custT="1"/>
      <dgm:spPr>
        <a:noFill/>
        <a:ln w="28575">
          <a:solidFill>
            <a:srgbClr val="92D050"/>
          </a:solidFill>
          <a:prstDash val="solid"/>
        </a:ln>
      </dgm:spPr>
      <dgm:t>
        <a:bodyPr/>
        <a:lstStyle/>
        <a:p>
          <a:r>
            <a:rPr lang="es-PE" sz="1600" b="0" dirty="0" smtClean="0">
              <a:solidFill>
                <a:schemeClr val="bg2">
                  <a:lumMod val="25000"/>
                </a:schemeClr>
              </a:solidFill>
            </a:rPr>
            <a:t>Incumple las resoluciones consentidas  o ejecutoriadas dictadas por la autoridad competente</a:t>
          </a:r>
          <a:endParaRPr lang="es-PE" sz="1600" b="0" dirty="0"/>
        </a:p>
      </dgm:t>
    </dgm:pt>
    <dgm:pt modelId="{3B599E41-6683-44C1-92D2-CAB44F618A3D}" type="parTrans" cxnId="{DA3F7E45-E560-4EA8-851B-0CD88B302A66}">
      <dgm:prSet/>
      <dgm:spPr/>
      <dgm:t>
        <a:bodyPr/>
        <a:lstStyle/>
        <a:p>
          <a:endParaRPr lang="es-PE"/>
        </a:p>
      </dgm:t>
    </dgm:pt>
    <dgm:pt modelId="{717882B5-615C-4F96-BA1F-A3452E067590}" type="sibTrans" cxnId="{DA3F7E45-E560-4EA8-851B-0CD88B302A66}">
      <dgm:prSet/>
      <dgm:spPr/>
      <dgm:t>
        <a:bodyPr/>
        <a:lstStyle/>
        <a:p>
          <a:endParaRPr lang="es-PE"/>
        </a:p>
      </dgm:t>
    </dgm:pt>
    <dgm:pt modelId="{66D5785D-7E76-4EF2-85D5-971C76A5878B}">
      <dgm:prSet phldrT="[Texto]" custT="1"/>
      <dgm:spPr>
        <a:noFill/>
        <a:ln w="28575">
          <a:solidFill>
            <a:srgbClr val="92D050"/>
          </a:solidFill>
        </a:ln>
      </dgm:spPr>
      <dgm:t>
        <a:bodyPr/>
        <a:lstStyle/>
        <a:p>
          <a:r>
            <a:rPr lang="es-PE" sz="1600" b="0" dirty="0" smtClean="0">
              <a:solidFill>
                <a:schemeClr val="bg2">
                  <a:lumMod val="25000"/>
                </a:schemeClr>
              </a:solidFill>
            </a:rPr>
            <a:t>Retiene remuneraciones o indemnizaciones </a:t>
          </a:r>
          <a:endParaRPr lang="es-PE" sz="1600" b="0" dirty="0"/>
        </a:p>
      </dgm:t>
    </dgm:pt>
    <dgm:pt modelId="{F6EBF7B8-1E0F-42C9-963D-3DD193C99E6B}" type="parTrans" cxnId="{83812096-7F5D-4016-AAD9-DFAD0A2DEC64}">
      <dgm:prSet/>
      <dgm:spPr/>
      <dgm:t>
        <a:bodyPr/>
        <a:lstStyle/>
        <a:p>
          <a:endParaRPr lang="es-PE"/>
        </a:p>
      </dgm:t>
    </dgm:pt>
    <dgm:pt modelId="{3751028E-4ACB-4145-94FC-599757466238}" type="sibTrans" cxnId="{83812096-7F5D-4016-AAD9-DFAD0A2DEC64}">
      <dgm:prSet/>
      <dgm:spPr/>
      <dgm:t>
        <a:bodyPr/>
        <a:lstStyle/>
        <a:p>
          <a:endParaRPr lang="es-PE"/>
        </a:p>
      </dgm:t>
    </dgm:pt>
    <dgm:pt modelId="{CD088DE9-06CD-4536-A4AF-B4ECC5BEE373}">
      <dgm:prSet phldrT="[Texto]" custT="1"/>
      <dgm:spPr>
        <a:noFill/>
        <a:ln w="28575">
          <a:solidFill>
            <a:srgbClr val="92D050"/>
          </a:solidFill>
          <a:prstDash val="solid"/>
        </a:ln>
      </dgm:spPr>
      <dgm:t>
        <a:bodyPr/>
        <a:lstStyle/>
        <a:p>
          <a:r>
            <a:rPr lang="es-PE" sz="1600" b="0" dirty="0" smtClean="0">
              <a:solidFill>
                <a:schemeClr val="bg2">
                  <a:lumMod val="25000"/>
                </a:schemeClr>
              </a:solidFill>
            </a:rPr>
            <a:t>No entrega al destinatario las efectuadas por mandato legal o judicial</a:t>
          </a:r>
          <a:endParaRPr lang="es-PE" sz="1600" b="0" dirty="0"/>
        </a:p>
      </dgm:t>
    </dgm:pt>
    <dgm:pt modelId="{F9A6488C-4EA7-4D78-BDBB-2FEE8217B873}" type="parTrans" cxnId="{606B1A1A-7BF4-464B-B634-EE5F7452CFB0}">
      <dgm:prSet/>
      <dgm:spPr/>
      <dgm:t>
        <a:bodyPr/>
        <a:lstStyle/>
        <a:p>
          <a:endParaRPr lang="es-PE"/>
        </a:p>
      </dgm:t>
    </dgm:pt>
    <dgm:pt modelId="{7DD85A6A-C27D-4000-84B7-5697A017D6AF}" type="sibTrans" cxnId="{606B1A1A-7BF4-464B-B634-EE5F7452CFB0}">
      <dgm:prSet/>
      <dgm:spPr/>
      <dgm:t>
        <a:bodyPr/>
        <a:lstStyle/>
        <a:p>
          <a:endParaRPr lang="es-PE"/>
        </a:p>
      </dgm:t>
    </dgm:pt>
    <dgm:pt modelId="{3745DC8B-3022-4507-B837-338E4F25633F}" type="pres">
      <dgm:prSet presAssocID="{0FAB53B0-2889-41E3-88B9-99800DB1129D}" presName="composite" presStyleCnt="0">
        <dgm:presLayoutVars>
          <dgm:chMax val="1"/>
          <dgm:dir/>
          <dgm:resizeHandles val="exact"/>
        </dgm:presLayoutVars>
      </dgm:prSet>
      <dgm:spPr/>
      <dgm:t>
        <a:bodyPr/>
        <a:lstStyle/>
        <a:p>
          <a:endParaRPr lang="es-PE"/>
        </a:p>
      </dgm:t>
    </dgm:pt>
    <dgm:pt modelId="{4EA9374C-3F86-42B6-BA74-F5AE372AA0BC}" type="pres">
      <dgm:prSet presAssocID="{553E8B6B-87B5-4C00-8B8C-179402D3A16B}" presName="roof" presStyleLbl="dkBgShp" presStyleIdx="0" presStyleCnt="2"/>
      <dgm:spPr/>
      <dgm:t>
        <a:bodyPr/>
        <a:lstStyle/>
        <a:p>
          <a:endParaRPr lang="es-PE"/>
        </a:p>
      </dgm:t>
    </dgm:pt>
    <dgm:pt modelId="{D36432C4-B189-4672-8990-0FAD4EA0F979}" type="pres">
      <dgm:prSet presAssocID="{553E8B6B-87B5-4C00-8B8C-179402D3A16B}" presName="pillars" presStyleCnt="0"/>
      <dgm:spPr/>
    </dgm:pt>
    <dgm:pt modelId="{9CFF30E4-81DF-472D-8518-6BDE55DF5DF1}" type="pres">
      <dgm:prSet presAssocID="{553E8B6B-87B5-4C00-8B8C-179402D3A16B}" presName="pillar1" presStyleLbl="node1" presStyleIdx="0" presStyleCnt="6">
        <dgm:presLayoutVars>
          <dgm:bulletEnabled val="1"/>
        </dgm:presLayoutVars>
      </dgm:prSet>
      <dgm:spPr/>
      <dgm:t>
        <a:bodyPr/>
        <a:lstStyle/>
        <a:p>
          <a:endParaRPr lang="es-PE"/>
        </a:p>
      </dgm:t>
    </dgm:pt>
    <dgm:pt modelId="{D3372680-8CDF-489C-B6C5-9EEA9A9D07F9}" type="pres">
      <dgm:prSet presAssocID="{1F36DEB5-44BC-4F8F-803B-8E073B352240}" presName="pillarX" presStyleLbl="node1" presStyleIdx="1" presStyleCnt="6">
        <dgm:presLayoutVars>
          <dgm:bulletEnabled val="1"/>
        </dgm:presLayoutVars>
      </dgm:prSet>
      <dgm:spPr/>
      <dgm:t>
        <a:bodyPr/>
        <a:lstStyle/>
        <a:p>
          <a:endParaRPr lang="es-PE"/>
        </a:p>
      </dgm:t>
    </dgm:pt>
    <dgm:pt modelId="{AEEBA38D-125E-4697-BE9E-F10B1DD9E5A3}" type="pres">
      <dgm:prSet presAssocID="{2A9E58F1-7722-4914-A3C9-E312002B734D}" presName="pillarX" presStyleLbl="node1" presStyleIdx="2" presStyleCnt="6">
        <dgm:presLayoutVars>
          <dgm:bulletEnabled val="1"/>
        </dgm:presLayoutVars>
      </dgm:prSet>
      <dgm:spPr/>
      <dgm:t>
        <a:bodyPr/>
        <a:lstStyle/>
        <a:p>
          <a:endParaRPr lang="es-PE"/>
        </a:p>
      </dgm:t>
    </dgm:pt>
    <dgm:pt modelId="{24EC6AB5-D24D-4788-8024-C207974092D5}" type="pres">
      <dgm:prSet presAssocID="{66D5785D-7E76-4EF2-85D5-971C76A5878B}" presName="pillarX" presStyleLbl="node1" presStyleIdx="3" presStyleCnt="6">
        <dgm:presLayoutVars>
          <dgm:bulletEnabled val="1"/>
        </dgm:presLayoutVars>
      </dgm:prSet>
      <dgm:spPr/>
      <dgm:t>
        <a:bodyPr/>
        <a:lstStyle/>
        <a:p>
          <a:endParaRPr lang="es-PE"/>
        </a:p>
      </dgm:t>
    </dgm:pt>
    <dgm:pt modelId="{B1294703-4B08-492D-ACE6-0EC34E0B8F09}" type="pres">
      <dgm:prSet presAssocID="{CD088DE9-06CD-4536-A4AF-B4ECC5BEE373}" presName="pillarX" presStyleLbl="node1" presStyleIdx="4" presStyleCnt="6">
        <dgm:presLayoutVars>
          <dgm:bulletEnabled val="1"/>
        </dgm:presLayoutVars>
      </dgm:prSet>
      <dgm:spPr/>
      <dgm:t>
        <a:bodyPr/>
        <a:lstStyle/>
        <a:p>
          <a:endParaRPr lang="es-PE"/>
        </a:p>
      </dgm:t>
    </dgm:pt>
    <dgm:pt modelId="{DD7DE1DF-D95A-499C-8819-7761CC3345EA}" type="pres">
      <dgm:prSet presAssocID="{C4B2F7F9-4F25-4EA3-8921-B37A61AF22C9}" presName="pillarX" presStyleLbl="node1" presStyleIdx="5" presStyleCnt="6">
        <dgm:presLayoutVars>
          <dgm:bulletEnabled val="1"/>
        </dgm:presLayoutVars>
      </dgm:prSet>
      <dgm:spPr/>
      <dgm:t>
        <a:bodyPr/>
        <a:lstStyle/>
        <a:p>
          <a:endParaRPr lang="es-PE"/>
        </a:p>
      </dgm:t>
    </dgm:pt>
    <dgm:pt modelId="{ED017DBB-8352-46F2-ACD0-06DCBCBCCB92}" type="pres">
      <dgm:prSet presAssocID="{553E8B6B-87B5-4C00-8B8C-179402D3A16B}" presName="base" presStyleLbl="dkBgShp" presStyleIdx="1" presStyleCnt="2"/>
      <dgm:spPr>
        <a:noFill/>
        <a:ln w="28575">
          <a:solidFill>
            <a:srgbClr val="92D050"/>
          </a:solidFill>
        </a:ln>
      </dgm:spPr>
    </dgm:pt>
  </dgm:ptLst>
  <dgm:cxnLst>
    <dgm:cxn modelId="{DA3F7E45-E560-4EA8-851B-0CD88B302A66}" srcId="{553E8B6B-87B5-4C00-8B8C-179402D3A16B}" destId="{C4B2F7F9-4F25-4EA3-8921-B37A61AF22C9}" srcOrd="5" destOrd="0" parTransId="{3B599E41-6683-44C1-92D2-CAB44F618A3D}" sibTransId="{717882B5-615C-4F96-BA1F-A3452E067590}"/>
    <dgm:cxn modelId="{B3A5B625-D0C8-4D3A-B2E1-6A1EE0282BF1}" type="presOf" srcId="{CD088DE9-06CD-4536-A4AF-B4ECC5BEE373}" destId="{B1294703-4B08-492D-ACE6-0EC34E0B8F09}" srcOrd="0" destOrd="0" presId="urn:microsoft.com/office/officeart/2005/8/layout/hList3"/>
    <dgm:cxn modelId="{115E6057-9385-4B22-8EC5-30EAE46350AD}" srcId="{553E8B6B-87B5-4C00-8B8C-179402D3A16B}" destId="{2A9E58F1-7722-4914-A3C9-E312002B734D}" srcOrd="2" destOrd="0" parTransId="{635AF145-D6DD-434D-A75F-DF19D7579EDC}" sibTransId="{6CBF8A7E-56C5-4697-AEBB-4BD5ECF87804}"/>
    <dgm:cxn modelId="{A3D476EE-4D4F-4179-A467-841EE2EC0EE3}" srcId="{553E8B6B-87B5-4C00-8B8C-179402D3A16B}" destId="{7E988D4E-4B13-41A1-80A7-7AD07CC21656}" srcOrd="0" destOrd="0" parTransId="{AF44E769-F098-4A3E-B15E-135238CDB583}" sibTransId="{88BFC0C8-20B4-4745-AFAA-293AA143509B}"/>
    <dgm:cxn modelId="{54F8021B-5575-4838-8105-2290161F0787}" type="presOf" srcId="{0FAB53B0-2889-41E3-88B9-99800DB1129D}" destId="{3745DC8B-3022-4507-B837-338E4F25633F}" srcOrd="0" destOrd="0" presId="urn:microsoft.com/office/officeart/2005/8/layout/hList3"/>
    <dgm:cxn modelId="{606B1A1A-7BF4-464B-B634-EE5F7452CFB0}" srcId="{553E8B6B-87B5-4C00-8B8C-179402D3A16B}" destId="{CD088DE9-06CD-4536-A4AF-B4ECC5BEE373}" srcOrd="4" destOrd="0" parTransId="{F9A6488C-4EA7-4D78-BDBB-2FEE8217B873}" sibTransId="{7DD85A6A-C27D-4000-84B7-5697A017D6AF}"/>
    <dgm:cxn modelId="{F0AA6D6C-CE41-407C-A170-4E99F77EDE2B}" type="presOf" srcId="{C4B2F7F9-4F25-4EA3-8921-B37A61AF22C9}" destId="{DD7DE1DF-D95A-499C-8819-7761CC3345EA}" srcOrd="0" destOrd="0" presId="urn:microsoft.com/office/officeart/2005/8/layout/hList3"/>
    <dgm:cxn modelId="{109A4549-C755-4F13-A45B-858B8CEB0DFF}" srcId="{0FAB53B0-2889-41E3-88B9-99800DB1129D}" destId="{553E8B6B-87B5-4C00-8B8C-179402D3A16B}" srcOrd="0" destOrd="0" parTransId="{473D17F2-0DE7-4364-AA7F-69192F1C161D}" sibTransId="{384C7FE7-5B74-4389-8D7A-FBDCEFF1F662}"/>
    <dgm:cxn modelId="{CAF6A985-1869-4ABA-BB76-A393191BE460}" type="presOf" srcId="{553E8B6B-87B5-4C00-8B8C-179402D3A16B}" destId="{4EA9374C-3F86-42B6-BA74-F5AE372AA0BC}" srcOrd="0" destOrd="0" presId="urn:microsoft.com/office/officeart/2005/8/layout/hList3"/>
    <dgm:cxn modelId="{F013033D-8529-4B0E-AB07-BDE65DE6C6D6}" srcId="{553E8B6B-87B5-4C00-8B8C-179402D3A16B}" destId="{1F36DEB5-44BC-4F8F-803B-8E073B352240}" srcOrd="1" destOrd="0" parTransId="{6C4C81F0-664B-49D1-A6DD-3A7A34496BE7}" sibTransId="{7D00818C-BA4B-4325-A5B9-C8F4DCF161B9}"/>
    <dgm:cxn modelId="{EE0FF951-9295-4B2D-9A10-04249E2A91DC}" type="presOf" srcId="{1F36DEB5-44BC-4F8F-803B-8E073B352240}" destId="{D3372680-8CDF-489C-B6C5-9EEA9A9D07F9}" srcOrd="0" destOrd="0" presId="urn:microsoft.com/office/officeart/2005/8/layout/hList3"/>
    <dgm:cxn modelId="{D0EB16F2-B193-417E-A321-19BFB2A38227}" type="presOf" srcId="{2A9E58F1-7722-4914-A3C9-E312002B734D}" destId="{AEEBA38D-125E-4697-BE9E-F10B1DD9E5A3}" srcOrd="0" destOrd="0" presId="urn:microsoft.com/office/officeart/2005/8/layout/hList3"/>
    <dgm:cxn modelId="{3D9AED57-3F13-43BC-A38E-437F3DF013A7}" type="presOf" srcId="{7E988D4E-4B13-41A1-80A7-7AD07CC21656}" destId="{9CFF30E4-81DF-472D-8518-6BDE55DF5DF1}" srcOrd="0" destOrd="0" presId="urn:microsoft.com/office/officeart/2005/8/layout/hList3"/>
    <dgm:cxn modelId="{9586BB2F-49A4-4B0F-B30D-8CE9F13E3986}" type="presOf" srcId="{66D5785D-7E76-4EF2-85D5-971C76A5878B}" destId="{24EC6AB5-D24D-4788-8024-C207974092D5}" srcOrd="0" destOrd="0" presId="urn:microsoft.com/office/officeart/2005/8/layout/hList3"/>
    <dgm:cxn modelId="{83812096-7F5D-4016-AAD9-DFAD0A2DEC64}" srcId="{553E8B6B-87B5-4C00-8B8C-179402D3A16B}" destId="{66D5785D-7E76-4EF2-85D5-971C76A5878B}" srcOrd="3" destOrd="0" parTransId="{F6EBF7B8-1E0F-42C9-963D-3DD193C99E6B}" sibTransId="{3751028E-4ACB-4145-94FC-599757466238}"/>
    <dgm:cxn modelId="{7C229675-6E74-4B58-A395-36E6E52BAE34}" type="presParOf" srcId="{3745DC8B-3022-4507-B837-338E4F25633F}" destId="{4EA9374C-3F86-42B6-BA74-F5AE372AA0BC}" srcOrd="0" destOrd="0" presId="urn:microsoft.com/office/officeart/2005/8/layout/hList3"/>
    <dgm:cxn modelId="{D759E5AD-DD55-423B-8B53-B0B2ECDB58B5}" type="presParOf" srcId="{3745DC8B-3022-4507-B837-338E4F25633F}" destId="{D36432C4-B189-4672-8990-0FAD4EA0F979}" srcOrd="1" destOrd="0" presId="urn:microsoft.com/office/officeart/2005/8/layout/hList3"/>
    <dgm:cxn modelId="{F624481C-5BA9-4FE4-B7A4-5F47A679FC91}" type="presParOf" srcId="{D36432C4-B189-4672-8990-0FAD4EA0F979}" destId="{9CFF30E4-81DF-472D-8518-6BDE55DF5DF1}" srcOrd="0" destOrd="0" presId="urn:microsoft.com/office/officeart/2005/8/layout/hList3"/>
    <dgm:cxn modelId="{BFB48AE6-97EB-457F-B434-2B619EDBF7E7}" type="presParOf" srcId="{D36432C4-B189-4672-8990-0FAD4EA0F979}" destId="{D3372680-8CDF-489C-B6C5-9EEA9A9D07F9}" srcOrd="1" destOrd="0" presId="urn:microsoft.com/office/officeart/2005/8/layout/hList3"/>
    <dgm:cxn modelId="{B3DC9F4D-5F62-4ACF-ADB1-99BB03D3B18F}" type="presParOf" srcId="{D36432C4-B189-4672-8990-0FAD4EA0F979}" destId="{AEEBA38D-125E-4697-BE9E-F10B1DD9E5A3}" srcOrd="2" destOrd="0" presId="urn:microsoft.com/office/officeart/2005/8/layout/hList3"/>
    <dgm:cxn modelId="{AE9269C8-EA5D-4D53-B3C1-974F7BAB3314}" type="presParOf" srcId="{D36432C4-B189-4672-8990-0FAD4EA0F979}" destId="{24EC6AB5-D24D-4788-8024-C207974092D5}" srcOrd="3" destOrd="0" presId="urn:microsoft.com/office/officeart/2005/8/layout/hList3"/>
    <dgm:cxn modelId="{C9F54138-10BA-4DDC-AC7B-1A207A8E2311}" type="presParOf" srcId="{D36432C4-B189-4672-8990-0FAD4EA0F979}" destId="{B1294703-4B08-492D-ACE6-0EC34E0B8F09}" srcOrd="4" destOrd="0" presId="urn:microsoft.com/office/officeart/2005/8/layout/hList3"/>
    <dgm:cxn modelId="{E41B493B-0FC2-4758-935B-05E46B7EF2BC}" type="presParOf" srcId="{D36432C4-B189-4672-8990-0FAD4EA0F979}" destId="{DD7DE1DF-D95A-499C-8819-7761CC3345EA}" srcOrd="5" destOrd="0" presId="urn:microsoft.com/office/officeart/2005/8/layout/hList3"/>
    <dgm:cxn modelId="{0A2E1F86-089F-46FB-B144-DD946832AD4E}" type="presParOf" srcId="{3745DC8B-3022-4507-B837-338E4F25633F}" destId="{ED017DBB-8352-46F2-ACD0-06DCBCBCCB92}" srcOrd="2" destOrd="0" presId="urn:microsoft.com/office/officeart/2005/8/layout/hList3"/>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F6892B3A-B526-4603-9C2C-F792B004D9F5}" type="datetimeFigureOut">
              <a:rPr lang="es-PE" smtClean="0"/>
              <a:pPr/>
              <a:t>21/04/2015</a:t>
            </a:fld>
            <a:endParaRPr lang="es-PE"/>
          </a:p>
        </p:txBody>
      </p:sp>
      <p:sp>
        <p:nvSpPr>
          <p:cNvPr id="4" name="3 Marcador de pie de página"/>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726280AA-C826-4136-B2DE-182B891F220D}" type="slidenum">
              <a:rPr lang="es-PE" smtClean="0"/>
              <a:pPr/>
              <a:t>‹Nº›</a:t>
            </a:fld>
            <a:endParaRPr lang="es-P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F11686A4-DC67-442F-9D49-EE46FE38F230}" type="datetimeFigureOut">
              <a:rPr lang="es-PE" smtClean="0"/>
              <a:pPr/>
              <a:t>21/04/2015</a:t>
            </a:fld>
            <a:endParaRPr lang="es-PE"/>
          </a:p>
        </p:txBody>
      </p:sp>
      <p:sp>
        <p:nvSpPr>
          <p:cNvPr id="4" name="3 Marcador de imagen de diapositiva"/>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714875"/>
            <a:ext cx="5486400" cy="44672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9428163"/>
            <a:ext cx="2971800" cy="496887"/>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9428163"/>
            <a:ext cx="2971800" cy="496887"/>
          </a:xfrm>
          <a:prstGeom prst="rect">
            <a:avLst/>
          </a:prstGeom>
        </p:spPr>
        <p:txBody>
          <a:bodyPr vert="horz" lIns="91440" tIns="45720" rIns="91440" bIns="45720" rtlCol="0" anchor="b"/>
          <a:lstStyle>
            <a:lvl1pPr algn="r">
              <a:defRPr sz="1200"/>
            </a:lvl1pPr>
          </a:lstStyle>
          <a:p>
            <a:fld id="{71378600-E72D-4AAB-9E31-AAE19C3C5BD5}" type="slidenum">
              <a:rPr lang="es-PE" smtClean="0"/>
              <a:pPr/>
              <a:t>‹Nº›</a:t>
            </a:fld>
            <a:endParaRPr lang="es-P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71378600-E72D-4AAB-9E31-AAE19C3C5BD5}" type="slidenum">
              <a:rPr lang="es-PE" smtClean="0"/>
              <a:pPr/>
              <a:t>1</a:t>
            </a:fld>
            <a:endParaRPr lang="es-P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B9E35EA3-7FFB-4716-BD83-E9FBC7C03716}" type="datetimeFigureOut">
              <a:rPr lang="es-PE" smtClean="0"/>
              <a:pPr/>
              <a:t>21/04/2015</a:t>
            </a:fld>
            <a:endParaRPr lang="es-PE"/>
          </a:p>
        </p:txBody>
      </p:sp>
      <p:sp>
        <p:nvSpPr>
          <p:cNvPr id="17" name="16 Marcador de pie de página"/>
          <p:cNvSpPr>
            <a:spLocks noGrp="1"/>
          </p:cNvSpPr>
          <p:nvPr>
            <p:ph type="ftr" sz="quarter" idx="11"/>
          </p:nvPr>
        </p:nvSpPr>
        <p:spPr/>
        <p:txBody>
          <a:bodyPr/>
          <a:lstStyle/>
          <a:p>
            <a:endParaRPr lang="es-PE"/>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CAEDFCC-8AE5-49A0-8418-0E256D04DC30}" type="slidenum">
              <a:rPr lang="es-PE" smtClean="0"/>
              <a:pPr/>
              <a:t>‹Nº›</a:t>
            </a:fld>
            <a:endParaRPr lang="es-PE"/>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9E35EA3-7FFB-4716-BD83-E9FBC7C03716}" type="datetimeFigureOut">
              <a:rPr lang="es-PE" smtClean="0"/>
              <a:pPr/>
              <a:t>21/04/2015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ACAEDFCC-8AE5-49A0-8418-0E256D04DC30}"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ACAEDFCC-8AE5-49A0-8418-0E256D04DC30}" type="slidenum">
              <a:rPr lang="es-PE" smtClean="0"/>
              <a:pPr/>
              <a:t>‹Nº›</a:t>
            </a:fld>
            <a:endParaRPr lang="es-PE"/>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9E35EA3-7FFB-4716-BD83-E9FBC7C03716}" type="datetimeFigureOut">
              <a:rPr lang="es-PE" smtClean="0"/>
              <a:pPr/>
              <a:t>21/04/2015</a:t>
            </a:fld>
            <a:endParaRPr lang="es-PE"/>
          </a:p>
        </p:txBody>
      </p:sp>
      <p:sp>
        <p:nvSpPr>
          <p:cNvPr id="5" name="4 Marcador de pie de página"/>
          <p:cNvSpPr>
            <a:spLocks noGrp="1"/>
          </p:cNvSpPr>
          <p:nvPr>
            <p:ph type="ftr" sz="quarter" idx="11"/>
          </p:nvPr>
        </p:nvSpPr>
        <p:spPr/>
        <p:txBody>
          <a:bodyPr/>
          <a:lstStyle/>
          <a:p>
            <a:endParaRPr lang="es-PE"/>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B9E35EA3-7FFB-4716-BD83-E9FBC7C03716}" type="datetimeFigureOut">
              <a:rPr lang="es-PE" smtClean="0"/>
              <a:pPr/>
              <a:t>21/04/2015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a:xfrm>
            <a:off x="4361688" y="1026372"/>
            <a:ext cx="457200" cy="441325"/>
          </a:xfrm>
        </p:spPr>
        <p:txBody>
          <a:bodyPr/>
          <a:lstStyle/>
          <a:p>
            <a:fld id="{ACAEDFCC-8AE5-49A0-8418-0E256D04DC30}" type="slidenum">
              <a:rPr lang="es-PE" smtClean="0"/>
              <a:pPr/>
              <a:t>‹Nº›</a:t>
            </a:fld>
            <a:endParaRPr lang="es-PE"/>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PE"/>
          </a:p>
        </p:txBody>
      </p:sp>
      <p:sp>
        <p:nvSpPr>
          <p:cNvPr id="4" name="3 Marcador de fecha"/>
          <p:cNvSpPr>
            <a:spLocks noGrp="1"/>
          </p:cNvSpPr>
          <p:nvPr>
            <p:ph type="dt" sz="half" idx="10"/>
          </p:nvPr>
        </p:nvSpPr>
        <p:spPr/>
        <p:txBody>
          <a:bodyPr/>
          <a:lstStyle/>
          <a:p>
            <a:fld id="{B9E35EA3-7FFB-4716-BD83-E9FBC7C03716}" type="datetimeFigureOut">
              <a:rPr lang="es-PE" smtClean="0"/>
              <a:pPr/>
              <a:t>21/04/2015</a:t>
            </a:fld>
            <a:endParaRPr lang="es-PE"/>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CAEDFCC-8AE5-49A0-8418-0E256D04DC30}" type="slidenum">
              <a:rPr lang="es-PE" smtClean="0"/>
              <a:pPr/>
              <a:t>‹Nº›</a:t>
            </a:fld>
            <a:endParaRPr lang="es-PE"/>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B9E35EA3-7FFB-4716-BD83-E9FBC7C03716}" type="datetimeFigureOut">
              <a:rPr lang="es-PE" smtClean="0"/>
              <a:pPr/>
              <a:t>21/04/2015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ACAEDFCC-8AE5-49A0-8418-0E256D04DC30}" type="slidenum">
              <a:rPr lang="es-PE" smtClean="0"/>
              <a:pPr/>
              <a:t>‹Nº›</a:t>
            </a:fld>
            <a:endParaRPr lang="es-PE"/>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B9E35EA3-7FFB-4716-BD83-E9FBC7C03716}" type="datetimeFigureOut">
              <a:rPr lang="es-PE" smtClean="0"/>
              <a:pPr/>
              <a:t>21/04/2015</a:t>
            </a:fld>
            <a:endParaRPr lang="es-PE"/>
          </a:p>
        </p:txBody>
      </p:sp>
      <p:sp>
        <p:nvSpPr>
          <p:cNvPr id="8" name="7 Marcador de pie de página"/>
          <p:cNvSpPr>
            <a:spLocks noGrp="1"/>
          </p:cNvSpPr>
          <p:nvPr>
            <p:ph type="ftr" sz="quarter" idx="11"/>
          </p:nvPr>
        </p:nvSpPr>
        <p:spPr>
          <a:xfrm>
            <a:off x="304800" y="6409944"/>
            <a:ext cx="3581400" cy="365760"/>
          </a:xfrm>
        </p:spPr>
        <p:txBody>
          <a:bodyPr/>
          <a:lstStyle/>
          <a:p>
            <a:endParaRPr lang="es-PE"/>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ACAEDFCC-8AE5-49A0-8418-0E256D04DC30}" type="slidenum">
              <a:rPr lang="es-PE" smtClean="0"/>
              <a:pPr/>
              <a:t>‹Nº›</a:t>
            </a:fld>
            <a:endParaRPr lang="es-PE"/>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9E35EA3-7FFB-4716-BD83-E9FBC7C03716}" type="datetimeFigureOut">
              <a:rPr lang="es-PE" smtClean="0"/>
              <a:pPr/>
              <a:t>21/04/2015</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a:xfrm>
            <a:off x="4343400" y="1036020"/>
            <a:ext cx="457200" cy="441325"/>
          </a:xfrm>
        </p:spPr>
        <p:txBody>
          <a:bodyPr/>
          <a:lstStyle/>
          <a:p>
            <a:fld id="{ACAEDFCC-8AE5-49A0-8418-0E256D04DC30}"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B9E35EA3-7FFB-4716-BD83-E9FBC7C03716}" type="datetimeFigureOut">
              <a:rPr lang="es-PE" smtClean="0"/>
              <a:pPr/>
              <a:t>21/04/2015</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ACAEDFCC-8AE5-49A0-8418-0E256D04DC30}"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CAEDFCC-8AE5-49A0-8418-0E256D04DC30}" type="slidenum">
              <a:rPr lang="es-PE" smtClean="0"/>
              <a:pPr/>
              <a:t>‹Nº›</a:t>
            </a:fld>
            <a:endParaRPr lang="es-PE"/>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B9E35EA3-7FFB-4716-BD83-E9FBC7C03716}" type="datetimeFigureOut">
              <a:rPr lang="es-PE" smtClean="0"/>
              <a:pPr/>
              <a:t>21/04/2015</a:t>
            </a:fld>
            <a:endParaRPr lang="es-PE"/>
          </a:p>
        </p:txBody>
      </p:sp>
      <p:sp>
        <p:nvSpPr>
          <p:cNvPr id="6" name="5 Marcador de pie de página"/>
          <p:cNvSpPr>
            <a:spLocks noGrp="1"/>
          </p:cNvSpPr>
          <p:nvPr>
            <p:ph type="ftr" sz="quarter" idx="11"/>
          </p:nvPr>
        </p:nvSpPr>
        <p:spPr>
          <a:xfrm>
            <a:off x="301752" y="6410848"/>
            <a:ext cx="3383280" cy="365760"/>
          </a:xfrm>
        </p:spPr>
        <p:txBody>
          <a:bodyPr/>
          <a:lstStyle/>
          <a:p>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ACAEDFCC-8AE5-49A0-8418-0E256D04DC30}" type="slidenum">
              <a:rPr lang="es-PE" smtClean="0"/>
              <a:pPr/>
              <a:t>‹Nº›</a:t>
            </a:fld>
            <a:endParaRPr lang="es-PE"/>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B9E35EA3-7FFB-4716-BD83-E9FBC7C03716}" type="datetimeFigureOut">
              <a:rPr lang="es-PE" smtClean="0"/>
              <a:pPr/>
              <a:t>21/04/2015</a:t>
            </a:fld>
            <a:endParaRPr lang="es-PE"/>
          </a:p>
        </p:txBody>
      </p:sp>
      <p:sp>
        <p:nvSpPr>
          <p:cNvPr id="6" name="5 Marcador de pie de página"/>
          <p:cNvSpPr>
            <a:spLocks noGrp="1"/>
          </p:cNvSpPr>
          <p:nvPr>
            <p:ph type="ftr" sz="quarter" idx="11"/>
          </p:nvPr>
        </p:nvSpPr>
        <p:spPr>
          <a:xfrm>
            <a:off x="301752" y="6410848"/>
            <a:ext cx="3584448" cy="365760"/>
          </a:xfrm>
        </p:spPr>
        <p:txBody>
          <a:bodyPr/>
          <a:lstStyle/>
          <a:p>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9E35EA3-7FFB-4716-BD83-E9FBC7C03716}" type="datetimeFigureOut">
              <a:rPr lang="es-PE" smtClean="0"/>
              <a:pPr/>
              <a:t>21/04/2015</a:t>
            </a:fld>
            <a:endParaRPr lang="es-PE"/>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PE"/>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CAEDFCC-8AE5-49A0-8418-0E256D04DC30}" type="slidenum">
              <a:rPr lang="es-PE" smtClean="0"/>
              <a:pPr/>
              <a:t>‹Nº›</a:t>
            </a:fld>
            <a:endParaRPr lang="es-PE"/>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pe/url?q=http://www.periodicocorreo.com.mx/nacional/justicia-y-seguridad/113490-ifai-instruye-a-pgr-informar-numero-de-averiguaciones-por-tortura.html&amp;sa=U&amp;ei=q-g6U6m6Cufx0gG2u4FI&amp;ved=0CD4Q9QEwCQ&amp;usg=AFQjCNEvkXvahcpiYm5gO3qpaD_kxIhAxw"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www.google.com.pe/url?q=http://www.gs-zone.org/me_cagaron_a_pinas_tpse-30.html&amp;sa=U&amp;ei=suk6U_X1E6Xf0gGFnoGIBQ&amp;ved=0CDwQ9QEwCA&amp;usg=AFQjCNHKfNxbVQX8etY02QAbuaXApZIUdg"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openxmlformats.org/officeDocument/2006/relationships/hyperlink" Target="http://fatmty.files.wordpress.com/2011/10/acuerdos-oit.jpg" TargetMode="Externa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hyperlink" Target="http://www.juristaeditores.com/RepositorioAPS/0/tienda/pro/CPA/codigo-penal.jpg" TargetMode="Externa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23.xml"/><Relationship Id="rId3" Type="http://schemas.openxmlformats.org/officeDocument/2006/relationships/diagramLayout" Target="../diagrams/layout22.xml"/><Relationship Id="rId7" Type="http://schemas.openxmlformats.org/officeDocument/2006/relationships/diagramLayout" Target="../diagrams/layout23.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openxmlformats.org/officeDocument/2006/relationships/diagramData" Target="../diagrams/data23.xml"/><Relationship Id="rId5" Type="http://schemas.openxmlformats.org/officeDocument/2006/relationships/diagramColors" Target="../diagrams/colors22.xml"/><Relationship Id="rId4" Type="http://schemas.openxmlformats.org/officeDocument/2006/relationships/diagramQuickStyle" Target="../diagrams/quickStyle22.xml"/><Relationship Id="rId9" Type="http://schemas.openxmlformats.org/officeDocument/2006/relationships/diagramColors" Target="../diagrams/colors2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7.jpeg"/><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openxmlformats.org/officeDocument/2006/relationships/hyperlink" Target="http://2.bp.blogspot.com/-Im4pwA-WO-Q/T8jl5Vvv_8I/AAAAAAAAADw/s58pMl6gfnA/s1600/HHHHH.jpg" TargetMode="Externa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6.xml.rels><?xml version="1.0" encoding="UTF-8" standalone="yes"?>
<Relationships xmlns="http://schemas.openxmlformats.org/package/2006/relationships"><Relationship Id="rId8" Type="http://schemas.openxmlformats.org/officeDocument/2006/relationships/diagramQuickStyle" Target="../diagrams/quickStyle28.xml"/><Relationship Id="rId3" Type="http://schemas.openxmlformats.org/officeDocument/2006/relationships/diagramLayout" Target="../diagrams/layout27.xml"/><Relationship Id="rId7" Type="http://schemas.openxmlformats.org/officeDocument/2006/relationships/diagramLayout" Target="../diagrams/layout28.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openxmlformats.org/officeDocument/2006/relationships/diagramData" Target="../diagrams/data28.xml"/><Relationship Id="rId5" Type="http://schemas.openxmlformats.org/officeDocument/2006/relationships/diagramColors" Target="../diagrams/colors27.xml"/><Relationship Id="rId10" Type="http://schemas.openxmlformats.org/officeDocument/2006/relationships/image" Target="../media/image10.jpeg"/><Relationship Id="rId4" Type="http://schemas.openxmlformats.org/officeDocument/2006/relationships/diagramQuickStyle" Target="../diagrams/quickStyle27.xml"/><Relationship Id="rId9" Type="http://schemas.openxmlformats.org/officeDocument/2006/relationships/diagramColors" Target="../diagrams/colors2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7.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7.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7.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type="subTitle" idx="4294967295"/>
          </p:nvPr>
        </p:nvSpPr>
        <p:spPr>
          <a:xfrm>
            <a:off x="2500298" y="5572140"/>
            <a:ext cx="4572000" cy="823914"/>
          </a:xfrm>
        </p:spPr>
        <p:txBody>
          <a:bodyPr/>
          <a:lstStyle/>
          <a:p>
            <a:pPr algn="ctr">
              <a:buNone/>
            </a:pPr>
            <a:r>
              <a:rPr lang="es-PE" sz="1600" b="1" dirty="0" smtClean="0">
                <a:solidFill>
                  <a:srgbClr val="92D050"/>
                </a:solidFill>
              </a:rPr>
              <a:t>JAVIER ARÉVALO VELA</a:t>
            </a:r>
          </a:p>
          <a:p>
            <a:pPr algn="ctr">
              <a:buNone/>
            </a:pPr>
            <a:r>
              <a:rPr lang="es-PE" sz="1600" b="1" dirty="0" smtClean="0">
                <a:solidFill>
                  <a:srgbClr val="92D050"/>
                </a:solidFill>
              </a:rPr>
              <a:t>MG. EN DERECHO</a:t>
            </a:r>
          </a:p>
          <a:p>
            <a:pPr algn="ctr"/>
            <a:endParaRPr lang="es-PE" dirty="0">
              <a:solidFill>
                <a:srgbClr val="0070C0"/>
              </a:solidFill>
            </a:endParaRPr>
          </a:p>
        </p:txBody>
      </p:sp>
      <p:sp>
        <p:nvSpPr>
          <p:cNvPr id="3" name="2 Subtítulo"/>
          <p:cNvSpPr>
            <a:spLocks noGrp="1"/>
          </p:cNvSpPr>
          <p:nvPr>
            <p:ph type="body" sz="half" idx="4294967295"/>
          </p:nvPr>
        </p:nvSpPr>
        <p:spPr>
          <a:xfrm>
            <a:off x="1714480" y="857232"/>
            <a:ext cx="6072230" cy="642942"/>
          </a:xfrm>
        </p:spPr>
        <p:txBody>
          <a:bodyPr>
            <a:normAutofit/>
          </a:bodyPr>
          <a:lstStyle/>
          <a:p>
            <a:pPr algn="ctr">
              <a:buNone/>
            </a:pPr>
            <a:r>
              <a:rPr lang="es-PE" sz="3200" b="1" dirty="0" smtClean="0">
                <a:solidFill>
                  <a:srgbClr val="7030A0"/>
                </a:solidFill>
                <a:effectLst>
                  <a:outerShdw blurRad="38100" dist="38100" dir="2700000" algn="tl">
                    <a:srgbClr val="000000">
                      <a:alpha val="43137"/>
                    </a:srgbClr>
                  </a:outerShdw>
                </a:effectLst>
              </a:rPr>
              <a:t>EL DERECHO PENAL DEL TRABAJO</a:t>
            </a:r>
          </a:p>
          <a:p>
            <a:pPr algn="ctr"/>
            <a:endParaRPr lang="es-PE" sz="2400" b="1" dirty="0" smtClean="0">
              <a:solidFill>
                <a:srgbClr val="7030A0"/>
              </a:solidFill>
            </a:endParaRPr>
          </a:p>
        </p:txBody>
      </p:sp>
      <p:sp>
        <p:nvSpPr>
          <p:cNvPr id="2" name="1 Título"/>
          <p:cNvSpPr>
            <a:spLocks noGrp="1"/>
          </p:cNvSpPr>
          <p:nvPr>
            <p:ph type="title" idx="4294967295"/>
          </p:nvPr>
        </p:nvSpPr>
        <p:spPr>
          <a:xfrm>
            <a:off x="214282" y="357166"/>
            <a:ext cx="642942" cy="2571768"/>
          </a:xfrm>
          <a:ln w="28575">
            <a:noFill/>
          </a:ln>
        </p:spPr>
        <p:txBody>
          <a:bodyPr vert="vert270">
            <a:normAutofit fontScale="90000"/>
          </a:bodyPr>
          <a:lstStyle/>
          <a:p>
            <a:pPr algn="ctr"/>
            <a:r>
              <a:rPr lang="es-PE" sz="1800" b="1" dirty="0" smtClean="0">
                <a:solidFill>
                  <a:srgbClr val="92D050"/>
                </a:solidFill>
                <a:effectLst/>
              </a:rPr>
              <a:t>	</a:t>
            </a:r>
            <a:r>
              <a:rPr lang="es-PE" sz="2000" b="1" dirty="0" smtClean="0">
                <a:solidFill>
                  <a:srgbClr val="92D050"/>
                </a:solidFill>
                <a:effectLst/>
              </a:rPr>
              <a:t>QUINTA  UNIDAD</a:t>
            </a:r>
            <a:endParaRPr lang="es-PE" sz="2000" b="1" dirty="0">
              <a:solidFill>
                <a:srgbClr val="92D050"/>
              </a:solidFill>
              <a:effectLst/>
            </a:endParaRPr>
          </a:p>
        </p:txBody>
      </p:sp>
      <p:pic>
        <p:nvPicPr>
          <p:cNvPr id="80902" name="Picture 6" descr="http://t2.gstatic.com/images?q=tbn:ANd9GcSqZrcpttV1HDRLWkFND3P_xyJAZnutIYVg8FaPjj9mcA6QFguv0oRiMd0">
            <a:hlinkClick r:id="rId3"/>
          </p:cNvPr>
          <p:cNvPicPr>
            <a:picLocks noChangeAspect="1" noChangeArrowheads="1"/>
          </p:cNvPicPr>
          <p:nvPr/>
        </p:nvPicPr>
        <p:blipFill>
          <a:blip r:embed="rId4"/>
          <a:srcRect/>
          <a:stretch>
            <a:fillRect/>
          </a:stretch>
        </p:blipFill>
        <p:spPr bwMode="auto">
          <a:xfrm>
            <a:off x="5500694" y="2000240"/>
            <a:ext cx="2786082" cy="328614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0906" name="Picture 10" descr="http://t1.gstatic.com/images?q=tbn:ANd9GcRY5ojhYvUftff9vAf66cHlLq9St8gulB4M0hgAPlJbObVBz5mqRHE60u4j">
            <a:hlinkClick r:id="rId5"/>
          </p:cNvPr>
          <p:cNvPicPr>
            <a:picLocks noChangeAspect="1" noChangeArrowheads="1"/>
          </p:cNvPicPr>
          <p:nvPr/>
        </p:nvPicPr>
        <p:blipFill>
          <a:blip r:embed="rId6"/>
          <a:srcRect/>
          <a:stretch>
            <a:fillRect/>
          </a:stretch>
        </p:blipFill>
        <p:spPr bwMode="auto">
          <a:xfrm>
            <a:off x="1214414" y="2000240"/>
            <a:ext cx="2928958" cy="32147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14282" y="214290"/>
            <a:ext cx="8643998" cy="758825"/>
          </a:xfrm>
        </p:spPr>
        <p:txBody>
          <a:bodyPr>
            <a:noAutofit/>
          </a:bodyPr>
          <a:lstStyle/>
          <a:p>
            <a:r>
              <a:rPr lang="es-PE" sz="2600" b="1" u="sng" dirty="0" smtClean="0">
                <a:solidFill>
                  <a:srgbClr val="7030A0"/>
                </a:solidFill>
                <a:effectLst/>
              </a:rPr>
              <a:t>6.2. LOS DELITOS LABORALES EN EL DECRETO LEY N° 22126 </a:t>
            </a:r>
            <a:r>
              <a:rPr lang="es-PE" sz="1400" b="1" u="sng" dirty="0" smtClean="0">
                <a:solidFill>
                  <a:srgbClr val="7030A0"/>
                </a:solidFill>
                <a:effectLst/>
              </a:rPr>
              <a:t>(*)</a:t>
            </a:r>
            <a:endParaRPr lang="es-PE" sz="1400" b="1" u="sng" dirty="0">
              <a:solidFill>
                <a:srgbClr val="7030A0"/>
              </a:solidFill>
              <a:effectLst/>
            </a:endParaRPr>
          </a:p>
        </p:txBody>
      </p:sp>
      <p:sp>
        <p:nvSpPr>
          <p:cNvPr id="19" name="18 Rectángulo"/>
          <p:cNvSpPr/>
          <p:nvPr/>
        </p:nvSpPr>
        <p:spPr>
          <a:xfrm>
            <a:off x="214282" y="6072206"/>
            <a:ext cx="64087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b="1" dirty="0" smtClean="0">
                <a:solidFill>
                  <a:srgbClr val="7030A0"/>
                </a:solidFill>
              </a:rPr>
              <a:t>(*</a:t>
            </a:r>
            <a:r>
              <a:rPr lang="es-PE" sz="1400" b="1" dirty="0" smtClean="0">
                <a:solidFill>
                  <a:srgbClr val="7030A0"/>
                </a:solidFill>
              </a:rPr>
              <a:t>) DEROGADO POR LA PRIMERA DISPOSICIÓN  FINAL DE LA LEY N° 24514</a:t>
            </a:r>
            <a:endParaRPr lang="es-PE" sz="1400" b="1" dirty="0">
              <a:solidFill>
                <a:srgbClr val="7030A0"/>
              </a:solidFill>
            </a:endParaRPr>
          </a:p>
        </p:txBody>
      </p:sp>
      <p:graphicFrame>
        <p:nvGraphicFramePr>
          <p:cNvPr id="11" name="10 Diagrama"/>
          <p:cNvGraphicFramePr/>
          <p:nvPr/>
        </p:nvGraphicFramePr>
        <p:xfrm>
          <a:off x="1571604" y="1142984"/>
          <a:ext cx="6096000"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85720" y="357166"/>
            <a:ext cx="8534400" cy="630259"/>
          </a:xfrm>
          <a:ln>
            <a:noFill/>
          </a:ln>
        </p:spPr>
        <p:txBody>
          <a:bodyPr>
            <a:noAutofit/>
          </a:bodyPr>
          <a:lstStyle/>
          <a:p>
            <a:r>
              <a:rPr lang="es-PE" sz="2800" b="1" u="sng" dirty="0" smtClean="0">
                <a:solidFill>
                  <a:srgbClr val="7030A0"/>
                </a:solidFill>
              </a:rPr>
              <a:t>6.3. LOS DELITOS LABORALES EN LA  LEY N° 24514 (*)</a:t>
            </a:r>
            <a:endParaRPr lang="es-PE" sz="2800" b="1" u="sng" dirty="0">
              <a:solidFill>
                <a:srgbClr val="7030A0"/>
              </a:solidFill>
            </a:endParaRPr>
          </a:p>
        </p:txBody>
      </p:sp>
      <p:sp>
        <p:nvSpPr>
          <p:cNvPr id="19" name="18 Rectángulo"/>
          <p:cNvSpPr/>
          <p:nvPr/>
        </p:nvSpPr>
        <p:spPr>
          <a:xfrm>
            <a:off x="214282" y="6000768"/>
            <a:ext cx="864399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200" b="1" dirty="0" smtClean="0">
                <a:solidFill>
                  <a:srgbClr val="7030A0"/>
                </a:solidFill>
              </a:rPr>
              <a:t>(*) DEROGADA POR LA TERCERA DISPOSICIÓN  COMPLEMENTARIA, TRANSITORIA, DEROGATORIA Y FINAL DE LA LEY N° 26513</a:t>
            </a:r>
            <a:endParaRPr lang="es-PE" sz="1200" b="1" dirty="0">
              <a:solidFill>
                <a:srgbClr val="7030A0"/>
              </a:solidFill>
            </a:endParaRPr>
          </a:p>
        </p:txBody>
      </p:sp>
      <p:graphicFrame>
        <p:nvGraphicFramePr>
          <p:cNvPr id="11" name="10 Diagrama"/>
          <p:cNvGraphicFramePr/>
          <p:nvPr/>
        </p:nvGraphicFramePr>
        <p:xfrm>
          <a:off x="714348" y="1428736"/>
          <a:ext cx="7643866"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idx="4294967295"/>
          </p:nvPr>
        </p:nvSpPr>
        <p:spPr>
          <a:xfrm>
            <a:off x="285720" y="571480"/>
            <a:ext cx="8534400" cy="830263"/>
          </a:xfrm>
        </p:spPr>
        <p:txBody>
          <a:bodyPr>
            <a:noAutofit/>
          </a:bodyPr>
          <a:lstStyle/>
          <a:p>
            <a:r>
              <a:rPr lang="es-PE" sz="2800" b="1" u="sng" dirty="0" smtClean="0">
                <a:solidFill>
                  <a:srgbClr val="7030A0"/>
                </a:solidFill>
              </a:rPr>
              <a:t>6.4 INCLUSIÓN DE LOS DELITOS LABORALES EN EL CÓDIGO PENAL DE 1991</a:t>
            </a:r>
            <a:endParaRPr lang="es-PE" sz="2800" b="1" u="sng" dirty="0">
              <a:solidFill>
                <a:srgbClr val="7030A0"/>
              </a:solidFill>
            </a:endParaRPr>
          </a:p>
        </p:txBody>
      </p:sp>
      <p:graphicFrame>
        <p:nvGraphicFramePr>
          <p:cNvPr id="12" name="11 Diagrama"/>
          <p:cNvGraphicFramePr/>
          <p:nvPr/>
        </p:nvGraphicFramePr>
        <p:xfrm>
          <a:off x="1428728" y="1928802"/>
          <a:ext cx="6096000" cy="350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3505200" y="685800"/>
            <a:ext cx="5638800" cy="5410200"/>
          </a:xfrm>
        </p:spPr>
        <p:txBody>
          <a:bodyPr>
            <a:normAutofit/>
          </a:bodyPr>
          <a:lstStyle/>
          <a:p>
            <a:pPr algn="just">
              <a:buNone/>
            </a:pPr>
            <a:r>
              <a:rPr lang="es-PE" dirty="0" smtClean="0"/>
              <a:t>	</a:t>
            </a:r>
            <a:endParaRPr lang="es-PE" sz="1400" dirty="0">
              <a:solidFill>
                <a:schemeClr val="accent6">
                  <a:lumMod val="50000"/>
                </a:schemeClr>
              </a:solidFill>
            </a:endParaRPr>
          </a:p>
        </p:txBody>
      </p:sp>
      <p:sp>
        <p:nvSpPr>
          <p:cNvPr id="2" name="1 Título"/>
          <p:cNvSpPr>
            <a:spLocks noGrp="1"/>
          </p:cNvSpPr>
          <p:nvPr>
            <p:ph type="title" idx="4294967295"/>
          </p:nvPr>
        </p:nvSpPr>
        <p:spPr>
          <a:xfrm>
            <a:off x="357158" y="500042"/>
            <a:ext cx="8572560" cy="758825"/>
          </a:xfrm>
        </p:spPr>
        <p:txBody>
          <a:bodyPr>
            <a:noAutofit/>
          </a:bodyPr>
          <a:lstStyle/>
          <a:p>
            <a:r>
              <a:rPr lang="es-PE" sz="2600" b="1" u="sng" dirty="0" smtClean="0">
                <a:solidFill>
                  <a:srgbClr val="7030A0"/>
                </a:solidFill>
                <a:effectLst/>
              </a:rPr>
              <a:t>6.4. INCLUSIÓN DE LOS DELITOS LABORALES EN EL CÓDIGO PENAL DE 1991</a:t>
            </a:r>
            <a:endParaRPr lang="es-PE" sz="2600" b="1" u="sng" dirty="0">
              <a:solidFill>
                <a:srgbClr val="7030A0"/>
              </a:solidFill>
              <a:effectLst/>
            </a:endParaRPr>
          </a:p>
        </p:txBody>
      </p:sp>
      <p:graphicFrame>
        <p:nvGraphicFramePr>
          <p:cNvPr id="13" name="12 Diagrama"/>
          <p:cNvGraphicFramePr/>
          <p:nvPr/>
        </p:nvGraphicFramePr>
        <p:xfrm>
          <a:off x="500034" y="1857364"/>
          <a:ext cx="8215370"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214282" y="2071678"/>
            <a:ext cx="8501122" cy="4500594"/>
          </a:xfrm>
        </p:spPr>
        <p:txBody>
          <a:bodyPr>
            <a:normAutofit fontScale="70000" lnSpcReduction="20000"/>
          </a:bodyPr>
          <a:lstStyle/>
          <a:p>
            <a:pPr>
              <a:buNone/>
            </a:pPr>
            <a:r>
              <a:rPr lang="es-PE" dirty="0" smtClean="0"/>
              <a:t>	</a:t>
            </a:r>
            <a:r>
              <a:rPr lang="es-PE" sz="2900" dirty="0" smtClean="0">
                <a:solidFill>
                  <a:schemeClr val="bg2">
                    <a:lumMod val="50000"/>
                  </a:schemeClr>
                </a:solidFill>
              </a:rPr>
              <a:t>“</a:t>
            </a:r>
            <a:r>
              <a:rPr lang="es-PE" sz="2900" i="1" dirty="0" smtClean="0">
                <a:solidFill>
                  <a:schemeClr val="bg2">
                    <a:lumMod val="50000"/>
                  </a:schemeClr>
                </a:solidFill>
              </a:rPr>
              <a:t>Artículo 168-A.- Atentado contra las condiciones de seguridad e higiene industriales</a:t>
            </a:r>
          </a:p>
          <a:p>
            <a:pPr algn="just">
              <a:buNone/>
            </a:pPr>
            <a:r>
              <a:rPr lang="es-PE" sz="2900" i="1" dirty="0">
                <a:solidFill>
                  <a:schemeClr val="bg2">
                    <a:lumMod val="50000"/>
                  </a:schemeClr>
                </a:solidFill>
              </a:rPr>
              <a:t>	</a:t>
            </a:r>
            <a:r>
              <a:rPr lang="es-PE" sz="2900" i="1" dirty="0" smtClean="0">
                <a:solidFill>
                  <a:schemeClr val="bg2">
                    <a:lumMod val="50000"/>
                  </a:schemeClr>
                </a:solidFill>
              </a:rPr>
              <a:t>El que , infringiendo las normas de seguridad y salud en el trabajo y estando legalmente obligado, no adopte las medidas preventivas necesarias para que los trabajadores desempeñen su actividad, poniendo en riesgo su vida, salud o integridad física, será reprimido con pena privativa de libertad no menor de dos años ni mayor de cinco años.</a:t>
            </a:r>
          </a:p>
          <a:p>
            <a:pPr algn="just">
              <a:buNone/>
            </a:pPr>
            <a:r>
              <a:rPr lang="es-PE" sz="2900" i="1" dirty="0">
                <a:solidFill>
                  <a:schemeClr val="bg2">
                    <a:lumMod val="50000"/>
                  </a:schemeClr>
                </a:solidFill>
              </a:rPr>
              <a:t>	</a:t>
            </a:r>
            <a:r>
              <a:rPr lang="es-PE" sz="2900" i="1" dirty="0" smtClean="0">
                <a:solidFill>
                  <a:schemeClr val="bg2">
                    <a:lumMod val="50000"/>
                  </a:schemeClr>
                </a:solidFill>
              </a:rPr>
              <a:t>Si, como consecuencia de una inobservancia de las normas de seguridad y salud en el trabajo, ocurre un accidente de trabajo con consecuencias de muerte o lesiones graves, para los trabajadores o terceros, la pena privativa será no menor de cinco años ni mayor de diez años”.</a:t>
            </a:r>
            <a:endParaRPr lang="es-PE" sz="2900" i="1" dirty="0">
              <a:solidFill>
                <a:schemeClr val="bg2">
                  <a:lumMod val="50000"/>
                </a:schemeClr>
              </a:solidFill>
            </a:endParaRPr>
          </a:p>
          <a:p>
            <a:pPr algn="just">
              <a:buNone/>
            </a:pPr>
            <a:endParaRPr lang="es-PE" sz="2400" i="1" dirty="0" smtClean="0">
              <a:solidFill>
                <a:srgbClr val="0070C0"/>
              </a:solidFill>
            </a:endParaRPr>
          </a:p>
          <a:p>
            <a:pPr algn="just">
              <a:buNone/>
            </a:pPr>
            <a:endParaRPr lang="es-PE" sz="2400" i="1" dirty="0"/>
          </a:p>
          <a:p>
            <a:pPr algn="just">
              <a:buNone/>
            </a:pPr>
            <a:endParaRPr lang="es-PE" sz="2400" i="1" dirty="0" smtClean="0"/>
          </a:p>
          <a:p>
            <a:pPr algn="just">
              <a:buNone/>
            </a:pPr>
            <a:endParaRPr lang="es-PE" sz="2400" i="1" dirty="0" smtClean="0"/>
          </a:p>
          <a:p>
            <a:pPr algn="just">
              <a:buNone/>
            </a:pPr>
            <a:endParaRPr lang="es-PE" sz="2400" i="1" dirty="0" smtClean="0"/>
          </a:p>
          <a:p>
            <a:pPr algn="just">
              <a:buNone/>
            </a:pPr>
            <a:r>
              <a:rPr lang="es-PE" sz="1500" dirty="0" smtClean="0"/>
              <a:t> 	</a:t>
            </a:r>
            <a:r>
              <a:rPr lang="es-PE" sz="2000" b="1" dirty="0" smtClean="0">
                <a:solidFill>
                  <a:srgbClr val="7030A0"/>
                </a:solidFill>
              </a:rPr>
              <a:t>Art. Incorporado por la Cuarta Disposición Complementaria Modificatoria de la Ley N° 29783, publicada el 20 de agosto de 2011 en el Diario Oficial “El Peruano”</a:t>
            </a:r>
            <a:endParaRPr lang="es-PE" sz="2000" b="1" dirty="0">
              <a:solidFill>
                <a:srgbClr val="7030A0"/>
              </a:solidFill>
            </a:endParaRPr>
          </a:p>
          <a:p>
            <a:pPr algn="just">
              <a:buNone/>
            </a:pPr>
            <a:endParaRPr lang="es-PE" sz="2400" b="1" dirty="0">
              <a:solidFill>
                <a:schemeClr val="accent4"/>
              </a:solidFill>
            </a:endParaRPr>
          </a:p>
        </p:txBody>
      </p:sp>
      <p:sp>
        <p:nvSpPr>
          <p:cNvPr id="2" name="1 Título"/>
          <p:cNvSpPr>
            <a:spLocks noGrp="1"/>
          </p:cNvSpPr>
          <p:nvPr>
            <p:ph type="title" idx="4294967295"/>
          </p:nvPr>
        </p:nvSpPr>
        <p:spPr>
          <a:xfrm>
            <a:off x="428596" y="714356"/>
            <a:ext cx="8391524" cy="758825"/>
          </a:xfrm>
        </p:spPr>
        <p:txBody>
          <a:bodyPr>
            <a:noAutofit/>
          </a:bodyPr>
          <a:lstStyle/>
          <a:p>
            <a:r>
              <a:rPr lang="es-PE" sz="2800" b="1" u="sng" dirty="0" smtClean="0">
                <a:solidFill>
                  <a:srgbClr val="7030A0"/>
                </a:solidFill>
                <a:effectLst/>
              </a:rPr>
              <a:t>6.4. INCLUSIÓN DE LOS DELITOS LABORALES EN EL CÓDIGO PENAL DE 1991</a:t>
            </a:r>
            <a:endParaRPr lang="es-PE" sz="2800" b="1" u="sng" dirty="0">
              <a:solidFill>
                <a:srgbClr val="7030A0"/>
              </a:solidFill>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14282" y="1857364"/>
            <a:ext cx="8534400" cy="1330329"/>
          </a:xfrm>
        </p:spPr>
        <p:txBody>
          <a:bodyPr>
            <a:normAutofit/>
          </a:bodyPr>
          <a:lstStyle/>
          <a:p>
            <a:r>
              <a:rPr lang="es-PE" sz="2800" b="1" u="sng" dirty="0" smtClean="0">
                <a:solidFill>
                  <a:srgbClr val="7030A0"/>
                </a:solidFill>
                <a:effectLst/>
              </a:rPr>
              <a:t>7. EL DELITO DE COACCIÓN ANTISINDICAL</a:t>
            </a:r>
            <a:br>
              <a:rPr lang="es-PE" sz="2800" b="1" u="sng" dirty="0" smtClean="0">
                <a:solidFill>
                  <a:srgbClr val="7030A0"/>
                </a:solidFill>
                <a:effectLst/>
              </a:rPr>
            </a:br>
            <a:r>
              <a:rPr lang="es-PE" sz="2400" b="1" dirty="0" smtClean="0">
                <a:solidFill>
                  <a:srgbClr val="7030A0"/>
                </a:solidFill>
              </a:rPr>
              <a:t>(</a:t>
            </a:r>
            <a:r>
              <a:rPr lang="es-PE" sz="2400" b="1" i="1" dirty="0" smtClean="0">
                <a:solidFill>
                  <a:srgbClr val="7030A0"/>
                </a:solidFill>
              </a:rPr>
              <a:t>CÓDIGO PENAL - ART. 168, LITERAL 1) </a:t>
            </a:r>
            <a:endParaRPr lang="es-PE" sz="2400" b="1" i="1" dirty="0">
              <a:solidFill>
                <a:srgbClr val="7030A0"/>
              </a:solidFill>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428596" y="1785926"/>
            <a:ext cx="8286808" cy="4267192"/>
          </a:xfrm>
        </p:spPr>
        <p:txBody>
          <a:bodyPr/>
          <a:lstStyle/>
          <a:p>
            <a:pPr>
              <a:buNone/>
            </a:pPr>
            <a:endParaRPr lang="es-PE" dirty="0" smtClean="0"/>
          </a:p>
          <a:p>
            <a:pPr algn="just">
              <a:buNone/>
            </a:pPr>
            <a:r>
              <a:rPr lang="es-PE" sz="2200" i="1" dirty="0" smtClean="0">
                <a:solidFill>
                  <a:schemeClr val="bg2">
                    <a:lumMod val="25000"/>
                  </a:schemeClr>
                </a:solidFill>
              </a:rPr>
              <a:t>Artículo 168°.- </a:t>
            </a:r>
          </a:p>
          <a:p>
            <a:pPr algn="just">
              <a:buNone/>
            </a:pPr>
            <a:r>
              <a:rPr lang="es-PE" sz="2200" i="1" dirty="0" smtClean="0">
                <a:solidFill>
                  <a:schemeClr val="bg2">
                    <a:lumMod val="25000"/>
                  </a:schemeClr>
                </a:solidFill>
              </a:rPr>
              <a:t>“… El que obliga a otro, mediante violencia o amenaza, a realizar cualquiera de los actos siguientes:</a:t>
            </a:r>
          </a:p>
          <a:p>
            <a:pPr marL="514350" indent="-514350" algn="just">
              <a:buClr>
                <a:schemeClr val="bg2">
                  <a:lumMod val="25000"/>
                </a:schemeClr>
              </a:buClr>
              <a:buFont typeface="+mj-lt"/>
              <a:buAutoNum type="arabicPeriod"/>
            </a:pPr>
            <a:r>
              <a:rPr lang="es-PE" sz="2200" i="1" dirty="0" smtClean="0">
                <a:solidFill>
                  <a:schemeClr val="bg2">
                    <a:lumMod val="25000"/>
                  </a:schemeClr>
                </a:solidFill>
              </a:rPr>
              <a:t>Integrar o no un sindicato”.</a:t>
            </a:r>
            <a:endParaRPr lang="es-PE" sz="2200" i="1" dirty="0">
              <a:solidFill>
                <a:schemeClr val="bg2">
                  <a:lumMod val="25000"/>
                </a:schemeClr>
              </a:solidFill>
            </a:endParaRPr>
          </a:p>
        </p:txBody>
      </p:sp>
      <p:sp>
        <p:nvSpPr>
          <p:cNvPr id="2" name="1 Título"/>
          <p:cNvSpPr>
            <a:spLocks noGrp="1"/>
          </p:cNvSpPr>
          <p:nvPr>
            <p:ph type="title" idx="4294967295"/>
          </p:nvPr>
        </p:nvSpPr>
        <p:spPr>
          <a:xfrm>
            <a:off x="642910" y="785794"/>
            <a:ext cx="8248648" cy="758825"/>
          </a:xfrm>
        </p:spPr>
        <p:txBody>
          <a:bodyPr>
            <a:noAutofit/>
          </a:bodyPr>
          <a:lstStyle/>
          <a:p>
            <a:r>
              <a:rPr lang="es-PE" sz="2800" b="1" u="sng" dirty="0" smtClean="0">
                <a:solidFill>
                  <a:srgbClr val="7030A0"/>
                </a:solidFill>
                <a:effectLst/>
              </a:rPr>
              <a:t>7.1. DESCRIPCIÓN TÍPICA DEL DELITO DE COACCIÓN ANTISINDICAL</a:t>
            </a:r>
            <a:endParaRPr lang="es-PE" sz="2800" b="1" u="sng" dirty="0">
              <a:solidFill>
                <a:srgbClr val="7030A0"/>
              </a:solidFill>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3505200" y="685800"/>
            <a:ext cx="5638800" cy="5410200"/>
          </a:xfrm>
        </p:spPr>
        <p:txBody>
          <a:bodyPr/>
          <a:lstStyle/>
          <a:p>
            <a:pPr algn="just">
              <a:buNone/>
            </a:pPr>
            <a:r>
              <a:rPr lang="es-PE" dirty="0" smtClean="0"/>
              <a:t>	</a:t>
            </a:r>
            <a:endParaRPr lang="es-PE" dirty="0">
              <a:solidFill>
                <a:schemeClr val="accent6">
                  <a:lumMod val="50000"/>
                </a:schemeClr>
              </a:solidFill>
            </a:endParaRPr>
          </a:p>
        </p:txBody>
      </p:sp>
      <p:sp>
        <p:nvSpPr>
          <p:cNvPr id="2" name="1 Título"/>
          <p:cNvSpPr>
            <a:spLocks noGrp="1"/>
          </p:cNvSpPr>
          <p:nvPr>
            <p:ph type="title" idx="4294967295"/>
          </p:nvPr>
        </p:nvSpPr>
        <p:spPr>
          <a:xfrm>
            <a:off x="642910" y="357166"/>
            <a:ext cx="8248648" cy="758825"/>
          </a:xfrm>
        </p:spPr>
        <p:txBody>
          <a:bodyPr>
            <a:normAutofit/>
          </a:bodyPr>
          <a:lstStyle/>
          <a:p>
            <a:r>
              <a:rPr lang="es-PE" sz="2800" b="1" u="sng" dirty="0" smtClean="0">
                <a:solidFill>
                  <a:srgbClr val="7030A0"/>
                </a:solidFill>
                <a:effectLst/>
              </a:rPr>
              <a:t>7.2. BIEN JURÍDICO</a:t>
            </a:r>
            <a:endParaRPr lang="es-PE" sz="2800" b="1" u="sng" dirty="0">
              <a:solidFill>
                <a:srgbClr val="7030A0"/>
              </a:solidFill>
              <a:effectLst/>
            </a:endParaRPr>
          </a:p>
        </p:txBody>
      </p:sp>
      <p:graphicFrame>
        <p:nvGraphicFramePr>
          <p:cNvPr id="10" name="9 Diagrama"/>
          <p:cNvGraphicFramePr/>
          <p:nvPr/>
        </p:nvGraphicFramePr>
        <p:xfrm>
          <a:off x="571472" y="1643050"/>
          <a:ext cx="4643470"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5058" name="Picture 2" descr="http://fatmty.files.wordpress.com/2011/10/acuerdos-oit.jpg?w=150&amp;h=99">
            <a:hlinkClick r:id="rId6"/>
          </p:cNvPr>
          <p:cNvPicPr>
            <a:picLocks noChangeAspect="1" noChangeArrowheads="1"/>
          </p:cNvPicPr>
          <p:nvPr/>
        </p:nvPicPr>
        <p:blipFill>
          <a:blip r:embed="rId7"/>
          <a:srcRect/>
          <a:stretch>
            <a:fillRect/>
          </a:stretch>
        </p:blipFill>
        <p:spPr bwMode="auto">
          <a:xfrm>
            <a:off x="5572132" y="1643050"/>
            <a:ext cx="2643206" cy="414340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71472" y="357166"/>
            <a:ext cx="8320086" cy="830263"/>
          </a:xfrm>
        </p:spPr>
        <p:txBody>
          <a:bodyPr>
            <a:noAutofit/>
          </a:bodyPr>
          <a:lstStyle/>
          <a:p>
            <a:r>
              <a:rPr lang="es-PE" sz="2800" b="1" u="sng" dirty="0" smtClean="0">
                <a:solidFill>
                  <a:srgbClr val="7030A0"/>
                </a:solidFill>
                <a:effectLst/>
              </a:rPr>
              <a:t>7.3. EL SUJETO ACTIVO EN EL DELITO DE COACCIÓN ANTISINDICAL</a:t>
            </a:r>
            <a:endParaRPr lang="es-PE" sz="2800" b="1" u="sng" dirty="0">
              <a:solidFill>
                <a:srgbClr val="7030A0"/>
              </a:solidFill>
              <a:effectLst/>
            </a:endParaRPr>
          </a:p>
        </p:txBody>
      </p:sp>
      <p:graphicFrame>
        <p:nvGraphicFramePr>
          <p:cNvPr id="7" name="6 Diagrama"/>
          <p:cNvGraphicFramePr/>
          <p:nvPr/>
        </p:nvGraphicFramePr>
        <p:xfrm>
          <a:off x="1000100" y="1500174"/>
          <a:ext cx="6929486"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357158" y="1643050"/>
            <a:ext cx="8286808" cy="4695820"/>
          </a:xfrm>
        </p:spPr>
        <p:txBody>
          <a:bodyPr>
            <a:normAutofit/>
          </a:bodyPr>
          <a:lstStyle/>
          <a:p>
            <a:pPr algn="just">
              <a:buNone/>
            </a:pPr>
            <a:r>
              <a:rPr lang="es-PE" dirty="0" smtClean="0">
                <a:solidFill>
                  <a:schemeClr val="accent6">
                    <a:lumMod val="50000"/>
                  </a:schemeClr>
                </a:solidFill>
              </a:rPr>
              <a:t>	</a:t>
            </a:r>
            <a:r>
              <a:rPr lang="es-PE" sz="2200" dirty="0" smtClean="0">
                <a:solidFill>
                  <a:schemeClr val="bg2">
                    <a:lumMod val="25000"/>
                  </a:schemeClr>
                </a:solidFill>
              </a:rPr>
              <a:t>Consiste en obligar al sujeto pasivo a afiliarse o desafiliarse de un sindicato mediante violencia o amenaza.</a:t>
            </a:r>
          </a:p>
          <a:p>
            <a:pPr algn="just">
              <a:buNone/>
            </a:pPr>
            <a:endParaRPr lang="es-PE" sz="2200" dirty="0" smtClean="0">
              <a:solidFill>
                <a:schemeClr val="bg2">
                  <a:lumMod val="25000"/>
                </a:schemeClr>
              </a:solidFill>
            </a:endParaRPr>
          </a:p>
          <a:p>
            <a:pPr algn="just">
              <a:buNone/>
            </a:pPr>
            <a:r>
              <a:rPr lang="es-PE" sz="2200" dirty="0">
                <a:solidFill>
                  <a:schemeClr val="bg2">
                    <a:lumMod val="25000"/>
                  </a:schemeClr>
                </a:solidFill>
              </a:rPr>
              <a:t>	</a:t>
            </a:r>
            <a:r>
              <a:rPr lang="es-PE" sz="2200" dirty="0" smtClean="0">
                <a:solidFill>
                  <a:schemeClr val="bg2">
                    <a:lumMod val="25000"/>
                  </a:schemeClr>
                </a:solidFill>
              </a:rPr>
              <a:t>Si se produjera la coacción mediante otros medios no se cometerá delito.</a:t>
            </a:r>
          </a:p>
          <a:p>
            <a:pPr algn="just">
              <a:buNone/>
            </a:pPr>
            <a:endParaRPr lang="es-PE" dirty="0">
              <a:solidFill>
                <a:schemeClr val="accent6">
                  <a:lumMod val="50000"/>
                </a:schemeClr>
              </a:solidFill>
            </a:endParaRPr>
          </a:p>
          <a:p>
            <a:pPr algn="just">
              <a:buNone/>
            </a:pPr>
            <a:r>
              <a:rPr lang="es-PE" dirty="0" smtClean="0">
                <a:solidFill>
                  <a:schemeClr val="accent6">
                    <a:lumMod val="50000"/>
                  </a:schemeClr>
                </a:solidFill>
              </a:rPr>
              <a:t>	 </a:t>
            </a:r>
            <a:endParaRPr lang="es-PE" dirty="0">
              <a:solidFill>
                <a:schemeClr val="accent6">
                  <a:lumMod val="50000"/>
                </a:schemeClr>
              </a:solidFill>
            </a:endParaRPr>
          </a:p>
        </p:txBody>
      </p:sp>
      <p:sp>
        <p:nvSpPr>
          <p:cNvPr id="2" name="1 Título"/>
          <p:cNvSpPr>
            <a:spLocks noGrp="1"/>
          </p:cNvSpPr>
          <p:nvPr>
            <p:ph type="title" idx="4294967295"/>
          </p:nvPr>
        </p:nvSpPr>
        <p:spPr>
          <a:xfrm>
            <a:off x="714348" y="357166"/>
            <a:ext cx="8105772" cy="758825"/>
          </a:xfrm>
        </p:spPr>
        <p:txBody>
          <a:bodyPr>
            <a:noAutofit/>
          </a:bodyPr>
          <a:lstStyle/>
          <a:p>
            <a:r>
              <a:rPr lang="es-PE" sz="2800" b="1" u="sng" dirty="0" smtClean="0">
                <a:solidFill>
                  <a:srgbClr val="7030A0"/>
                </a:solidFill>
                <a:effectLst/>
              </a:rPr>
              <a:t>7.4. TIPO OBJETIVO: LA ACCIÓN</a:t>
            </a:r>
            <a:endParaRPr lang="es-PE" sz="2800" b="1" u="sng" dirty="0">
              <a:solidFill>
                <a:srgbClr val="7030A0"/>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58" y="357166"/>
            <a:ext cx="8534400" cy="758825"/>
          </a:xfrm>
        </p:spPr>
        <p:txBody>
          <a:bodyPr>
            <a:normAutofit/>
          </a:bodyPr>
          <a:lstStyle/>
          <a:p>
            <a:pPr algn="ctr"/>
            <a:r>
              <a:rPr lang="es-PE" sz="2800" b="1" u="sng" dirty="0" smtClean="0">
                <a:solidFill>
                  <a:srgbClr val="7030A0"/>
                </a:solidFill>
              </a:rPr>
              <a:t>1. CONCEPTO</a:t>
            </a:r>
            <a:endParaRPr lang="es-PE" sz="2800" b="1" u="sng" dirty="0">
              <a:solidFill>
                <a:srgbClr val="7030A0"/>
              </a:solidFill>
            </a:endParaRPr>
          </a:p>
        </p:txBody>
      </p:sp>
      <p:graphicFrame>
        <p:nvGraphicFramePr>
          <p:cNvPr id="7" name="6 Diagrama"/>
          <p:cNvGraphicFramePr/>
          <p:nvPr/>
        </p:nvGraphicFramePr>
        <p:xfrm>
          <a:off x="1214414" y="1857364"/>
          <a:ext cx="3286148"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3490" name="Picture 2" descr="http://www.juristaeditores.com/RepositorioAPS/0/tienda/pro/CPA/codigo-penal_grande.jpg">
            <a:hlinkClick r:id="rId6"/>
          </p:cNvPr>
          <p:cNvPicPr>
            <a:picLocks noChangeAspect="1" noChangeArrowheads="1"/>
          </p:cNvPicPr>
          <p:nvPr/>
        </p:nvPicPr>
        <p:blipFill>
          <a:blip r:embed="rId7"/>
          <a:srcRect/>
          <a:stretch>
            <a:fillRect/>
          </a:stretch>
        </p:blipFill>
        <p:spPr bwMode="auto">
          <a:xfrm>
            <a:off x="5357818" y="1571612"/>
            <a:ext cx="2643206" cy="383382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571472" y="1357298"/>
            <a:ext cx="7858180" cy="4810140"/>
          </a:xfrm>
        </p:spPr>
        <p:txBody>
          <a:bodyPr/>
          <a:lstStyle/>
          <a:p>
            <a:pPr>
              <a:buNone/>
            </a:pPr>
            <a:endParaRPr lang="es-PE" dirty="0" smtClean="0"/>
          </a:p>
          <a:p>
            <a:pPr>
              <a:buNone/>
            </a:pPr>
            <a:r>
              <a:rPr lang="es-PE" dirty="0" smtClean="0">
                <a:solidFill>
                  <a:schemeClr val="bg2">
                    <a:lumMod val="25000"/>
                  </a:schemeClr>
                </a:solidFill>
              </a:rPr>
              <a:t>	</a:t>
            </a:r>
            <a:r>
              <a:rPr lang="es-PE" sz="2200" dirty="0" smtClean="0">
                <a:solidFill>
                  <a:schemeClr val="bg2">
                    <a:lumMod val="25000"/>
                  </a:schemeClr>
                </a:solidFill>
              </a:rPr>
              <a:t>La conducta del sujeto activo sólo puede ser dolosa.</a:t>
            </a:r>
            <a:endParaRPr lang="es-PE" sz="2200" dirty="0">
              <a:solidFill>
                <a:schemeClr val="bg2">
                  <a:lumMod val="25000"/>
                </a:schemeClr>
              </a:solidFill>
            </a:endParaRPr>
          </a:p>
        </p:txBody>
      </p:sp>
      <p:sp>
        <p:nvSpPr>
          <p:cNvPr id="2" name="1 Título"/>
          <p:cNvSpPr>
            <a:spLocks noGrp="1"/>
          </p:cNvSpPr>
          <p:nvPr>
            <p:ph type="title" idx="4294967295"/>
          </p:nvPr>
        </p:nvSpPr>
        <p:spPr>
          <a:xfrm>
            <a:off x="428596" y="500042"/>
            <a:ext cx="8358214" cy="758825"/>
          </a:xfrm>
        </p:spPr>
        <p:txBody>
          <a:bodyPr>
            <a:normAutofit/>
          </a:bodyPr>
          <a:lstStyle/>
          <a:p>
            <a:r>
              <a:rPr lang="es-PE" sz="2800" b="1" u="sng" dirty="0" smtClean="0">
                <a:solidFill>
                  <a:srgbClr val="7030A0"/>
                </a:solidFill>
                <a:effectLst/>
              </a:rPr>
              <a:t>7.5. ELEMENTO SUBJETIVO</a:t>
            </a:r>
            <a:endParaRPr lang="es-PE" sz="2800" b="1" u="sng" dirty="0">
              <a:solidFill>
                <a:srgbClr val="7030A0"/>
              </a:solidFill>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428596" y="1714488"/>
            <a:ext cx="8215370" cy="4481506"/>
          </a:xfrm>
        </p:spPr>
        <p:txBody>
          <a:bodyPr>
            <a:normAutofit/>
          </a:bodyPr>
          <a:lstStyle/>
          <a:p>
            <a:pPr algn="just">
              <a:buNone/>
            </a:pPr>
            <a:r>
              <a:rPr lang="es-PE" dirty="0" smtClean="0"/>
              <a:t>	</a:t>
            </a:r>
            <a:r>
              <a:rPr lang="es-PE" sz="2200" dirty="0" smtClean="0">
                <a:solidFill>
                  <a:schemeClr val="bg2">
                    <a:lumMod val="25000"/>
                  </a:schemeClr>
                </a:solidFill>
              </a:rPr>
              <a:t>De una manera genérica podemos decir que, al igual que en los demás delitos, tratándose del delito de violación de la libertad de trabajo, corresponderá al juez evaluar en cada caso concreto si se presenta algún hecho que justifique la conducta del sujeto activo.</a:t>
            </a:r>
            <a:endParaRPr lang="es-PE" sz="2200" dirty="0">
              <a:solidFill>
                <a:schemeClr val="bg2">
                  <a:lumMod val="25000"/>
                </a:schemeClr>
              </a:solidFill>
            </a:endParaRPr>
          </a:p>
        </p:txBody>
      </p:sp>
      <p:sp>
        <p:nvSpPr>
          <p:cNvPr id="2" name="1 Título"/>
          <p:cNvSpPr>
            <a:spLocks noGrp="1"/>
          </p:cNvSpPr>
          <p:nvPr>
            <p:ph type="title" idx="4294967295"/>
          </p:nvPr>
        </p:nvSpPr>
        <p:spPr>
          <a:xfrm>
            <a:off x="642910" y="571480"/>
            <a:ext cx="8072462" cy="758825"/>
          </a:xfrm>
        </p:spPr>
        <p:txBody>
          <a:bodyPr>
            <a:normAutofit/>
          </a:bodyPr>
          <a:lstStyle/>
          <a:p>
            <a:pPr algn="l"/>
            <a:r>
              <a:rPr lang="es-PE" sz="2800" b="1" u="sng" dirty="0" smtClean="0">
                <a:solidFill>
                  <a:srgbClr val="7030A0"/>
                </a:solidFill>
                <a:effectLst/>
              </a:rPr>
              <a:t>7.6. LA ANTIJURICIDAD</a:t>
            </a:r>
            <a:endParaRPr lang="es-PE" sz="2800" b="1" u="sng" dirty="0">
              <a:solidFill>
                <a:srgbClr val="7030A0"/>
              </a:solidFill>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428596" y="1714488"/>
            <a:ext cx="8215338" cy="4238636"/>
          </a:xfrm>
        </p:spPr>
        <p:txBody>
          <a:bodyPr>
            <a:normAutofit/>
          </a:bodyPr>
          <a:lstStyle/>
          <a:p>
            <a:pPr algn="just">
              <a:buNone/>
            </a:pPr>
            <a:r>
              <a:rPr lang="es-PE" dirty="0" smtClean="0"/>
              <a:t>	</a:t>
            </a:r>
            <a:r>
              <a:rPr lang="es-PE" sz="2200" dirty="0" smtClean="0">
                <a:solidFill>
                  <a:schemeClr val="bg2">
                    <a:lumMod val="25000"/>
                  </a:schemeClr>
                </a:solidFill>
              </a:rPr>
              <a:t>El juez deberá determinar que el actor de la conducta no se encuentre afectado por anormalidad psíquica u otra afección que lo prive de la facultad de comprender el carácter delictuoso de su acto o para determinarse según esta comprensión; luego deberá valorar si el sujeto activo pudo actuar de otra manera diferente a la de atentar contra la libertad de trabajo. </a:t>
            </a:r>
            <a:endParaRPr lang="es-PE" sz="2200" dirty="0">
              <a:solidFill>
                <a:schemeClr val="bg2">
                  <a:lumMod val="25000"/>
                </a:schemeClr>
              </a:solidFill>
            </a:endParaRPr>
          </a:p>
        </p:txBody>
      </p:sp>
      <p:sp>
        <p:nvSpPr>
          <p:cNvPr id="2" name="1 Título"/>
          <p:cNvSpPr>
            <a:spLocks noGrp="1"/>
          </p:cNvSpPr>
          <p:nvPr>
            <p:ph type="title" idx="4294967295"/>
          </p:nvPr>
        </p:nvSpPr>
        <p:spPr>
          <a:xfrm>
            <a:off x="714348" y="500042"/>
            <a:ext cx="8429652" cy="758825"/>
          </a:xfrm>
        </p:spPr>
        <p:txBody>
          <a:bodyPr>
            <a:normAutofit/>
          </a:bodyPr>
          <a:lstStyle/>
          <a:p>
            <a:pPr algn="l"/>
            <a:r>
              <a:rPr lang="es-PE" sz="2800" b="1" u="sng" dirty="0" smtClean="0">
                <a:solidFill>
                  <a:srgbClr val="7030A0"/>
                </a:solidFill>
                <a:effectLst/>
              </a:rPr>
              <a:t>7.7. LA CULPABILIDAD</a:t>
            </a:r>
            <a:endParaRPr lang="es-PE" sz="2800" b="1" u="sng" dirty="0">
              <a:solidFill>
                <a:srgbClr val="7030A0"/>
              </a:solidFill>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42910" y="642918"/>
            <a:ext cx="8105772" cy="758825"/>
          </a:xfrm>
        </p:spPr>
        <p:txBody>
          <a:bodyPr anchor="ctr">
            <a:normAutofit/>
          </a:bodyPr>
          <a:lstStyle/>
          <a:p>
            <a:pPr algn="l"/>
            <a:r>
              <a:rPr lang="es-PE" sz="2800" b="1" u="sng" dirty="0" smtClean="0">
                <a:solidFill>
                  <a:srgbClr val="7030A0"/>
                </a:solidFill>
              </a:rPr>
              <a:t>7.8. PENALIDAD</a:t>
            </a:r>
            <a:endParaRPr lang="es-PE" sz="2800" b="1" u="sng" dirty="0">
              <a:solidFill>
                <a:srgbClr val="7030A0"/>
              </a:solidFill>
            </a:endParaRPr>
          </a:p>
        </p:txBody>
      </p:sp>
      <p:graphicFrame>
        <p:nvGraphicFramePr>
          <p:cNvPr id="11" name="10 Diagrama"/>
          <p:cNvGraphicFramePr/>
          <p:nvPr/>
        </p:nvGraphicFramePr>
        <p:xfrm>
          <a:off x="357158" y="1285860"/>
          <a:ext cx="8429684" cy="4000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idx="4294967295"/>
          </p:nvPr>
        </p:nvSpPr>
        <p:spPr>
          <a:xfrm>
            <a:off x="571472" y="1714488"/>
            <a:ext cx="8072494" cy="1901833"/>
          </a:xfrm>
        </p:spPr>
        <p:txBody>
          <a:bodyPr>
            <a:noAutofit/>
          </a:bodyPr>
          <a:lstStyle/>
          <a:p>
            <a:r>
              <a:rPr lang="es-PE" sz="2800" b="1" u="sng" dirty="0" smtClean="0">
                <a:solidFill>
                  <a:srgbClr val="7030A0"/>
                </a:solidFill>
                <a:effectLst/>
              </a:rPr>
              <a:t>8. EL DELITO DE COACCIÓN PARA PRESTAR TRABAJO PERSONAL SIN LA DEBIDA RETRIBUCIÓN</a:t>
            </a:r>
            <a:r>
              <a:rPr lang="es-PE" sz="3200" b="1" u="sng" dirty="0" smtClean="0">
                <a:solidFill>
                  <a:srgbClr val="7030A0"/>
                </a:solidFill>
                <a:effectLst/>
              </a:rPr>
              <a:t/>
            </a:r>
            <a:br>
              <a:rPr lang="es-PE" sz="3200" b="1" u="sng" dirty="0" smtClean="0">
                <a:solidFill>
                  <a:srgbClr val="7030A0"/>
                </a:solidFill>
                <a:effectLst/>
              </a:rPr>
            </a:br>
            <a:r>
              <a:rPr lang="es-PE" sz="2400" b="1" dirty="0" smtClean="0">
                <a:solidFill>
                  <a:srgbClr val="7030A0"/>
                </a:solidFill>
              </a:rPr>
              <a:t>(</a:t>
            </a:r>
            <a:r>
              <a:rPr lang="es-PE" sz="2400" b="1" i="1" dirty="0" smtClean="0">
                <a:solidFill>
                  <a:srgbClr val="7030A0"/>
                </a:solidFill>
              </a:rPr>
              <a:t>CÓDIGO PENAL - ART. 168, LITERAL </a:t>
            </a:r>
            <a:r>
              <a:rPr lang="es-PE" sz="2400" b="1" i="1" dirty="0" smtClean="0">
                <a:solidFill>
                  <a:srgbClr val="7030A0"/>
                </a:solidFill>
              </a:rPr>
              <a:t>2) </a:t>
            </a:r>
            <a:endParaRPr lang="es-PE" sz="2400" b="1" i="1" u="sng" dirty="0">
              <a:solidFill>
                <a:srgbClr val="7030A0"/>
              </a:solidFill>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714348" y="1643050"/>
            <a:ext cx="7929618" cy="4452950"/>
          </a:xfrm>
        </p:spPr>
        <p:txBody>
          <a:bodyPr/>
          <a:lstStyle/>
          <a:p>
            <a:pPr>
              <a:buNone/>
            </a:pPr>
            <a:endParaRPr lang="es-PE" dirty="0" smtClean="0"/>
          </a:p>
          <a:p>
            <a:pPr>
              <a:buNone/>
            </a:pPr>
            <a:r>
              <a:rPr lang="es-PE" sz="2200" i="1" dirty="0" smtClean="0">
                <a:solidFill>
                  <a:schemeClr val="bg2">
                    <a:lumMod val="25000"/>
                  </a:schemeClr>
                </a:solidFill>
              </a:rPr>
              <a:t>Artículo 168°.- </a:t>
            </a:r>
          </a:p>
          <a:p>
            <a:pPr>
              <a:buNone/>
            </a:pPr>
            <a:r>
              <a:rPr lang="es-PE" sz="2200" i="1" dirty="0" smtClean="0">
                <a:solidFill>
                  <a:schemeClr val="bg2">
                    <a:lumMod val="25000"/>
                  </a:schemeClr>
                </a:solidFill>
              </a:rPr>
              <a:t>“El que obliga a otro, mediante violencia o amenaza, a:</a:t>
            </a:r>
          </a:p>
          <a:p>
            <a:pPr>
              <a:buNone/>
            </a:pPr>
            <a:r>
              <a:rPr lang="es-PE" sz="2200" i="1" dirty="0" smtClean="0">
                <a:solidFill>
                  <a:schemeClr val="bg2">
                    <a:lumMod val="25000"/>
                  </a:schemeClr>
                </a:solidFill>
              </a:rPr>
              <a:t>(…)</a:t>
            </a:r>
          </a:p>
          <a:p>
            <a:pPr algn="just">
              <a:buNone/>
            </a:pPr>
            <a:r>
              <a:rPr lang="es-PE" sz="2200" i="1" dirty="0" smtClean="0">
                <a:solidFill>
                  <a:schemeClr val="bg2">
                    <a:lumMod val="25000"/>
                  </a:schemeClr>
                </a:solidFill>
              </a:rPr>
              <a:t>2.	Prestar trabajo personal sin la correspondiente retribución”.</a:t>
            </a:r>
            <a:endParaRPr lang="es-PE" sz="2200" i="1" dirty="0">
              <a:solidFill>
                <a:schemeClr val="bg2">
                  <a:lumMod val="25000"/>
                </a:schemeClr>
              </a:solidFill>
            </a:endParaRPr>
          </a:p>
        </p:txBody>
      </p:sp>
      <p:sp>
        <p:nvSpPr>
          <p:cNvPr id="2" name="1 Título"/>
          <p:cNvSpPr>
            <a:spLocks noGrp="1"/>
          </p:cNvSpPr>
          <p:nvPr>
            <p:ph type="title" idx="4294967295"/>
          </p:nvPr>
        </p:nvSpPr>
        <p:spPr>
          <a:xfrm>
            <a:off x="609600" y="714356"/>
            <a:ext cx="8177242" cy="758825"/>
          </a:xfrm>
        </p:spPr>
        <p:txBody>
          <a:bodyPr>
            <a:normAutofit/>
          </a:bodyPr>
          <a:lstStyle/>
          <a:p>
            <a:pPr algn="l"/>
            <a:r>
              <a:rPr lang="es-PE" sz="2800" b="1" u="sng" dirty="0" smtClean="0">
                <a:solidFill>
                  <a:srgbClr val="7030A0"/>
                </a:solidFill>
                <a:effectLst/>
              </a:rPr>
              <a:t>8.1. DESCRIPCIÓN TÍPICA</a:t>
            </a:r>
            <a:endParaRPr lang="es-PE" sz="2800" b="1" u="sng" dirty="0">
              <a:solidFill>
                <a:srgbClr val="7030A0"/>
              </a:solidFill>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714348" y="500042"/>
            <a:ext cx="7820052" cy="758825"/>
          </a:xfrm>
        </p:spPr>
        <p:txBody>
          <a:bodyPr>
            <a:normAutofit/>
          </a:bodyPr>
          <a:lstStyle/>
          <a:p>
            <a:pPr algn="l"/>
            <a:r>
              <a:rPr lang="es-PE" sz="2800" b="1" u="sng" dirty="0" smtClean="0">
                <a:solidFill>
                  <a:srgbClr val="7030A0"/>
                </a:solidFill>
                <a:effectLst/>
              </a:rPr>
              <a:t>8.2. BIEN JURÍDICO</a:t>
            </a:r>
            <a:endParaRPr lang="es-PE" sz="2800" b="1" u="sng" dirty="0">
              <a:solidFill>
                <a:srgbClr val="7030A0"/>
              </a:solidFill>
              <a:effectLst/>
            </a:endParaRPr>
          </a:p>
        </p:txBody>
      </p:sp>
      <p:graphicFrame>
        <p:nvGraphicFramePr>
          <p:cNvPr id="10" name="9 Diagrama"/>
          <p:cNvGraphicFramePr/>
          <p:nvPr/>
        </p:nvGraphicFramePr>
        <p:xfrm>
          <a:off x="571472" y="1285860"/>
          <a:ext cx="8143932"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3505200" y="685800"/>
            <a:ext cx="5638800" cy="5410200"/>
          </a:xfrm>
        </p:spPr>
        <p:txBody>
          <a:bodyPr/>
          <a:lstStyle/>
          <a:p>
            <a:pPr>
              <a:buNone/>
            </a:pPr>
            <a:r>
              <a:rPr lang="es-PE" dirty="0" smtClean="0"/>
              <a:t>	</a:t>
            </a:r>
            <a:endParaRPr lang="es-PE" dirty="0"/>
          </a:p>
        </p:txBody>
      </p:sp>
      <p:sp>
        <p:nvSpPr>
          <p:cNvPr id="2" name="1 Título"/>
          <p:cNvSpPr>
            <a:spLocks noGrp="1"/>
          </p:cNvSpPr>
          <p:nvPr>
            <p:ph type="title" idx="4294967295"/>
          </p:nvPr>
        </p:nvSpPr>
        <p:spPr>
          <a:xfrm>
            <a:off x="357158" y="285728"/>
            <a:ext cx="8177210" cy="758825"/>
          </a:xfrm>
        </p:spPr>
        <p:txBody>
          <a:bodyPr>
            <a:noAutofit/>
          </a:bodyPr>
          <a:lstStyle/>
          <a:p>
            <a:pPr algn="l"/>
            <a:r>
              <a:rPr lang="es-PE" sz="2800" b="1" u="sng" dirty="0" smtClean="0">
                <a:solidFill>
                  <a:srgbClr val="7030A0"/>
                </a:solidFill>
                <a:effectLst/>
              </a:rPr>
              <a:t>8.3. TIPO OBJETIVO: SUJETO ACTIVO</a:t>
            </a:r>
            <a:endParaRPr lang="es-PE" sz="2800" b="1" u="sng" dirty="0">
              <a:solidFill>
                <a:srgbClr val="7030A0"/>
              </a:solidFill>
              <a:effectLst/>
            </a:endParaRPr>
          </a:p>
        </p:txBody>
      </p:sp>
      <p:graphicFrame>
        <p:nvGraphicFramePr>
          <p:cNvPr id="10" name="9 Diagrama"/>
          <p:cNvGraphicFramePr/>
          <p:nvPr/>
        </p:nvGraphicFramePr>
        <p:xfrm>
          <a:off x="642910" y="1071546"/>
          <a:ext cx="7715304"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idx="4294967295"/>
          </p:nvPr>
        </p:nvSpPr>
        <p:spPr>
          <a:xfrm>
            <a:off x="428596" y="428604"/>
            <a:ext cx="8391524" cy="758825"/>
          </a:xfrm>
        </p:spPr>
        <p:txBody>
          <a:bodyPr>
            <a:noAutofit/>
          </a:bodyPr>
          <a:lstStyle/>
          <a:p>
            <a:pPr algn="l"/>
            <a:r>
              <a:rPr lang="es-PE" sz="2800" b="1" u="sng" dirty="0" smtClean="0">
                <a:solidFill>
                  <a:srgbClr val="7030A0"/>
                </a:solidFill>
              </a:rPr>
              <a:t>8.3. TIPO OBJETIVO: SUJETO PASIVO</a:t>
            </a:r>
            <a:endParaRPr lang="es-PE" sz="2800" b="1" u="sng" dirty="0">
              <a:solidFill>
                <a:srgbClr val="7030A0"/>
              </a:solidFill>
            </a:endParaRPr>
          </a:p>
        </p:txBody>
      </p:sp>
      <p:graphicFrame>
        <p:nvGraphicFramePr>
          <p:cNvPr id="7" name="6 Diagrama"/>
          <p:cNvGraphicFramePr/>
          <p:nvPr/>
        </p:nvGraphicFramePr>
        <p:xfrm>
          <a:off x="1500166" y="1500174"/>
          <a:ext cx="6096000"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642910" y="428604"/>
            <a:ext cx="7858180" cy="758825"/>
          </a:xfrm>
        </p:spPr>
        <p:txBody>
          <a:bodyPr>
            <a:normAutofit/>
          </a:bodyPr>
          <a:lstStyle/>
          <a:p>
            <a:pPr algn="l"/>
            <a:r>
              <a:rPr lang="es-PE" sz="2800" b="1" u="sng" dirty="0" smtClean="0">
                <a:solidFill>
                  <a:srgbClr val="7030A0"/>
                </a:solidFill>
                <a:effectLst/>
              </a:rPr>
              <a:t>8.3.TIPO OBJETIVO: ACCIÓN</a:t>
            </a:r>
            <a:endParaRPr lang="es-PE" sz="2800" b="1" u="sng" dirty="0">
              <a:solidFill>
                <a:srgbClr val="7030A0"/>
              </a:solidFill>
              <a:effectLst/>
            </a:endParaRPr>
          </a:p>
        </p:txBody>
      </p:sp>
      <p:graphicFrame>
        <p:nvGraphicFramePr>
          <p:cNvPr id="7" name="6 Diagrama"/>
          <p:cNvGraphicFramePr/>
          <p:nvPr/>
        </p:nvGraphicFramePr>
        <p:xfrm>
          <a:off x="2571736" y="1785926"/>
          <a:ext cx="4191008" cy="350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500034" y="642918"/>
            <a:ext cx="8358246" cy="758825"/>
          </a:xfrm>
        </p:spPr>
        <p:txBody>
          <a:bodyPr anchorCtr="1">
            <a:noAutofit/>
          </a:bodyPr>
          <a:lstStyle/>
          <a:p>
            <a:pPr eaLnBrk="1" hangingPunct="1">
              <a:defRPr/>
            </a:pPr>
            <a:r>
              <a:rPr lang="es-PE" sz="2800" b="1" u="sng" dirty="0" smtClean="0">
                <a:solidFill>
                  <a:srgbClr val="7030A0"/>
                </a:solidFill>
              </a:rPr>
              <a:t>2. INTERESES TUTELADOS POR EL DERECHO PENAL DEL TRABAJO</a:t>
            </a:r>
          </a:p>
        </p:txBody>
      </p:sp>
      <p:graphicFrame>
        <p:nvGraphicFramePr>
          <p:cNvPr id="14" name="13 Diagrama"/>
          <p:cNvGraphicFramePr/>
          <p:nvPr/>
        </p:nvGraphicFramePr>
        <p:xfrm>
          <a:off x="714348" y="1857364"/>
          <a:ext cx="7500990" cy="2357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6" name="15 Conector recto"/>
          <p:cNvCxnSpPr/>
          <p:nvPr/>
        </p:nvCxnSpPr>
        <p:spPr>
          <a:xfrm flipV="1">
            <a:off x="5286380" y="3214686"/>
            <a:ext cx="714380" cy="64294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16 Rectángulo redondeado"/>
          <p:cNvSpPr/>
          <p:nvPr/>
        </p:nvSpPr>
        <p:spPr>
          <a:xfrm>
            <a:off x="6000760" y="4857760"/>
            <a:ext cx="2000264" cy="985838"/>
          </a:xfrm>
          <a:prstGeom prst="round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s-PE" sz="1600" dirty="0" smtClean="0">
                <a:solidFill>
                  <a:schemeClr val="bg2">
                    <a:lumMod val="25000"/>
                  </a:schemeClr>
                </a:solidFill>
              </a:rPr>
              <a:t>Reconocidos por la Constitución Política y los Convenios Internacionales</a:t>
            </a:r>
            <a:endParaRPr lang="es-ES" sz="1600" dirty="0">
              <a:solidFill>
                <a:schemeClr val="bg2">
                  <a:lumMod val="25000"/>
                </a:schemeClr>
              </a:solidFill>
            </a:endParaRPr>
          </a:p>
        </p:txBody>
      </p:sp>
      <p:sp>
        <p:nvSpPr>
          <p:cNvPr id="24" name="23 Flecha abajo"/>
          <p:cNvSpPr/>
          <p:nvPr/>
        </p:nvSpPr>
        <p:spPr>
          <a:xfrm>
            <a:off x="6786578" y="4286256"/>
            <a:ext cx="428628" cy="428628"/>
          </a:xfrm>
          <a:prstGeom prst="downArrow">
            <a:avLst/>
          </a:prstGeom>
          <a:solidFill>
            <a:srgbClr val="92D050"/>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357158" y="1643050"/>
            <a:ext cx="8286808" cy="4738702"/>
          </a:xfrm>
        </p:spPr>
        <p:txBody>
          <a:bodyPr/>
          <a:lstStyle/>
          <a:p>
            <a:pPr algn="just">
              <a:buNone/>
            </a:pPr>
            <a:r>
              <a:rPr lang="es-PE" dirty="0" smtClean="0"/>
              <a:t>	</a:t>
            </a:r>
            <a:r>
              <a:rPr lang="es-PE" sz="2200" dirty="0" smtClean="0">
                <a:solidFill>
                  <a:schemeClr val="bg2">
                    <a:lumMod val="25000"/>
                  </a:schemeClr>
                </a:solidFill>
              </a:rPr>
              <a:t>Dada la redacción del tipo legal, la conducta del sujeto activo debe ser dolosa persiguiendo obligar a otro a prestar su trabajo sin el pago de la respectiva remuneración.</a:t>
            </a:r>
            <a:endParaRPr lang="es-PE" sz="2200" dirty="0">
              <a:solidFill>
                <a:schemeClr val="bg2">
                  <a:lumMod val="25000"/>
                </a:schemeClr>
              </a:solidFill>
            </a:endParaRPr>
          </a:p>
        </p:txBody>
      </p:sp>
      <p:sp>
        <p:nvSpPr>
          <p:cNvPr id="2" name="1 Título"/>
          <p:cNvSpPr>
            <a:spLocks noGrp="1"/>
          </p:cNvSpPr>
          <p:nvPr>
            <p:ph type="title" idx="4294967295"/>
          </p:nvPr>
        </p:nvSpPr>
        <p:spPr>
          <a:xfrm>
            <a:off x="609600" y="500042"/>
            <a:ext cx="8534400" cy="758825"/>
          </a:xfrm>
        </p:spPr>
        <p:txBody>
          <a:bodyPr>
            <a:normAutofit/>
          </a:bodyPr>
          <a:lstStyle/>
          <a:p>
            <a:pPr algn="l"/>
            <a:r>
              <a:rPr lang="es-PE" sz="2800" b="1" u="sng" dirty="0" smtClean="0">
                <a:solidFill>
                  <a:srgbClr val="7030A0"/>
                </a:solidFill>
                <a:effectLst/>
              </a:rPr>
              <a:t>8.4. TIPO SUBJETIVO</a:t>
            </a:r>
            <a:endParaRPr lang="es-PE" sz="2800" b="1" u="sng" dirty="0">
              <a:solidFill>
                <a:srgbClr val="7030A0"/>
              </a:solidFill>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357158" y="1571612"/>
            <a:ext cx="8215370" cy="4595826"/>
          </a:xfrm>
        </p:spPr>
        <p:txBody>
          <a:bodyPr>
            <a:normAutofit/>
          </a:bodyPr>
          <a:lstStyle/>
          <a:p>
            <a:pPr algn="just">
              <a:buNone/>
            </a:pPr>
            <a:r>
              <a:rPr lang="es-PE" sz="2200" dirty="0" smtClean="0">
                <a:solidFill>
                  <a:schemeClr val="bg2">
                    <a:lumMod val="25000"/>
                  </a:schemeClr>
                </a:solidFill>
              </a:rPr>
              <a:t>	Tratándose del delito contra la Libertad de Trabajo, corresponderá al juez evaluar en cada caso concreto si se presenta algún hecho que justifique la conducta del sujeto activo.</a:t>
            </a:r>
            <a:endParaRPr lang="es-PE" sz="2200" dirty="0">
              <a:solidFill>
                <a:schemeClr val="bg2">
                  <a:lumMod val="25000"/>
                </a:schemeClr>
              </a:solidFill>
            </a:endParaRPr>
          </a:p>
        </p:txBody>
      </p:sp>
      <p:sp>
        <p:nvSpPr>
          <p:cNvPr id="2" name="1 Título"/>
          <p:cNvSpPr>
            <a:spLocks noGrp="1"/>
          </p:cNvSpPr>
          <p:nvPr>
            <p:ph type="title" idx="4294967295"/>
          </p:nvPr>
        </p:nvSpPr>
        <p:spPr>
          <a:xfrm>
            <a:off x="609600" y="500042"/>
            <a:ext cx="8534400" cy="758825"/>
          </a:xfrm>
        </p:spPr>
        <p:txBody>
          <a:bodyPr>
            <a:normAutofit/>
          </a:bodyPr>
          <a:lstStyle/>
          <a:p>
            <a:pPr algn="l"/>
            <a:r>
              <a:rPr lang="es-PE" sz="2800" b="1" u="sng" dirty="0" smtClean="0">
                <a:solidFill>
                  <a:srgbClr val="7030A0"/>
                </a:solidFill>
                <a:effectLst/>
              </a:rPr>
              <a:t>8.5. LA ANTIJURIDICIDAD</a:t>
            </a:r>
            <a:endParaRPr lang="es-PE" sz="2800" b="1" u="sng" dirty="0">
              <a:solidFill>
                <a:srgbClr val="7030A0"/>
              </a:solidFill>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357158" y="1643050"/>
            <a:ext cx="8215370" cy="4381512"/>
          </a:xfrm>
        </p:spPr>
        <p:txBody>
          <a:bodyPr/>
          <a:lstStyle/>
          <a:p>
            <a:pPr algn="just">
              <a:buNone/>
            </a:pPr>
            <a:r>
              <a:rPr lang="es-PE" dirty="0" smtClean="0"/>
              <a:t>	</a:t>
            </a:r>
            <a:r>
              <a:rPr lang="es-PE" sz="2200" dirty="0" smtClean="0">
                <a:solidFill>
                  <a:schemeClr val="bg2">
                    <a:lumMod val="25000"/>
                  </a:schemeClr>
                </a:solidFill>
              </a:rPr>
              <a:t>El autor debe ser capaz de comprender el carácter delictuoso de su acto y determinarse conforma a esta comprensión.</a:t>
            </a:r>
            <a:endParaRPr lang="es-PE" sz="2200" dirty="0">
              <a:solidFill>
                <a:schemeClr val="bg2">
                  <a:lumMod val="25000"/>
                </a:schemeClr>
              </a:solidFill>
            </a:endParaRPr>
          </a:p>
        </p:txBody>
      </p:sp>
      <p:sp>
        <p:nvSpPr>
          <p:cNvPr id="2" name="1 Título"/>
          <p:cNvSpPr>
            <a:spLocks noGrp="1"/>
          </p:cNvSpPr>
          <p:nvPr>
            <p:ph type="title" idx="4294967295"/>
          </p:nvPr>
        </p:nvSpPr>
        <p:spPr>
          <a:xfrm>
            <a:off x="609600" y="642918"/>
            <a:ext cx="8534400" cy="758825"/>
          </a:xfrm>
          <a:ln>
            <a:noFill/>
          </a:ln>
        </p:spPr>
        <p:txBody>
          <a:bodyPr>
            <a:normAutofit/>
          </a:bodyPr>
          <a:lstStyle/>
          <a:p>
            <a:pPr algn="l"/>
            <a:r>
              <a:rPr lang="es-PE" sz="2800" b="1" u="sng" dirty="0" smtClean="0">
                <a:solidFill>
                  <a:srgbClr val="7030A0"/>
                </a:solidFill>
                <a:effectLst/>
              </a:rPr>
              <a:t>8.6. LA CULPABILIDAD</a:t>
            </a:r>
            <a:endParaRPr lang="es-PE" sz="2800" b="1" u="sng" dirty="0">
              <a:solidFill>
                <a:srgbClr val="7030A0"/>
              </a:solidFill>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642910" y="571480"/>
            <a:ext cx="8177210" cy="758825"/>
          </a:xfrm>
        </p:spPr>
        <p:txBody>
          <a:bodyPr>
            <a:normAutofit/>
          </a:bodyPr>
          <a:lstStyle/>
          <a:p>
            <a:pPr algn="l"/>
            <a:r>
              <a:rPr lang="es-PE" sz="2800" b="1" u="sng" dirty="0" smtClean="0">
                <a:solidFill>
                  <a:srgbClr val="7030A0"/>
                </a:solidFill>
                <a:effectLst/>
              </a:rPr>
              <a:t>8.7. LA PENALIDAD</a:t>
            </a:r>
            <a:endParaRPr lang="es-PE" sz="2800" b="1" u="sng" dirty="0">
              <a:solidFill>
                <a:srgbClr val="7030A0"/>
              </a:solidFill>
              <a:effectLst/>
            </a:endParaRPr>
          </a:p>
        </p:txBody>
      </p:sp>
      <p:graphicFrame>
        <p:nvGraphicFramePr>
          <p:cNvPr id="7" name="6 Diagrama"/>
          <p:cNvGraphicFramePr/>
          <p:nvPr/>
        </p:nvGraphicFramePr>
        <p:xfrm>
          <a:off x="1071538" y="1571612"/>
          <a:ext cx="69056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285720" y="2071678"/>
            <a:ext cx="8534400" cy="1916143"/>
          </a:xfrm>
        </p:spPr>
        <p:txBody>
          <a:bodyPr>
            <a:normAutofit/>
          </a:bodyPr>
          <a:lstStyle/>
          <a:p>
            <a:r>
              <a:rPr lang="es-PE" sz="2800" b="1" u="sng" dirty="0" smtClean="0">
                <a:solidFill>
                  <a:srgbClr val="7030A0"/>
                </a:solidFill>
              </a:rPr>
              <a:t>9. EL DELITO DE ATENTADO CONTRA LAS CONDICIONES DE SEGURIDAD E HIGIENE INDUSTRIALES</a:t>
            </a:r>
            <a:r>
              <a:rPr lang="es-PE" sz="2800" b="1" dirty="0" smtClean="0">
                <a:solidFill>
                  <a:srgbClr val="7030A0"/>
                </a:solidFill>
              </a:rPr>
              <a:t> </a:t>
            </a:r>
            <a:br>
              <a:rPr lang="es-PE" sz="2800" b="1" dirty="0" smtClean="0">
                <a:solidFill>
                  <a:srgbClr val="7030A0"/>
                </a:solidFill>
              </a:rPr>
            </a:br>
            <a:r>
              <a:rPr lang="es-PE" sz="2400" b="1" i="1" dirty="0" smtClean="0">
                <a:solidFill>
                  <a:srgbClr val="7030A0"/>
                </a:solidFill>
              </a:rPr>
              <a:t>(CÓDIGO PENAL - ART. 168 A) </a:t>
            </a:r>
            <a:r>
              <a:rPr lang="es-PE" sz="2800" b="1" u="sng" dirty="0" smtClean="0">
                <a:solidFill>
                  <a:schemeClr val="bg2">
                    <a:lumMod val="50000"/>
                  </a:schemeClr>
                </a:solidFill>
              </a:rPr>
              <a:t/>
            </a:r>
            <a:br>
              <a:rPr lang="es-PE" sz="2800" b="1" u="sng" dirty="0" smtClean="0">
                <a:solidFill>
                  <a:schemeClr val="bg2">
                    <a:lumMod val="50000"/>
                  </a:schemeClr>
                </a:solidFill>
              </a:rPr>
            </a:br>
            <a:endParaRPr lang="es-PE" sz="2800" u="sng" dirty="0">
              <a:solidFill>
                <a:schemeClr val="bg2">
                  <a:lumMod val="5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500034" y="1928802"/>
            <a:ext cx="8072494" cy="4452950"/>
          </a:xfrm>
        </p:spPr>
        <p:txBody>
          <a:bodyPr>
            <a:normAutofit/>
          </a:bodyPr>
          <a:lstStyle/>
          <a:p>
            <a:pPr algn="just">
              <a:buClr>
                <a:schemeClr val="accent3">
                  <a:lumMod val="50000"/>
                </a:schemeClr>
              </a:buClr>
              <a:buNone/>
            </a:pPr>
            <a:r>
              <a:rPr lang="es-PE" dirty="0" smtClean="0">
                <a:solidFill>
                  <a:schemeClr val="accent3">
                    <a:lumMod val="50000"/>
                  </a:schemeClr>
                </a:solidFill>
              </a:rPr>
              <a:t>	</a:t>
            </a:r>
            <a:r>
              <a:rPr lang="es-PE" sz="2200" dirty="0" smtClean="0">
                <a:solidFill>
                  <a:schemeClr val="bg2">
                    <a:lumMod val="25000"/>
                  </a:schemeClr>
                </a:solidFill>
              </a:rPr>
              <a:t>El empleador tiene un deber de garante de la seguridad ocupacional del trabajador, por ello está obligado a controlar que el riesgo generado por la actividad que desarrolla no ocasiones consecuencia lesivas para la vida o la salud de terceros.</a:t>
            </a:r>
            <a:endParaRPr lang="es-PE" sz="2200" dirty="0">
              <a:solidFill>
                <a:schemeClr val="bg2">
                  <a:lumMod val="25000"/>
                </a:schemeClr>
              </a:solidFill>
            </a:endParaRPr>
          </a:p>
        </p:txBody>
      </p:sp>
      <p:sp>
        <p:nvSpPr>
          <p:cNvPr id="2" name="1 Título"/>
          <p:cNvSpPr>
            <a:spLocks noGrp="1"/>
          </p:cNvSpPr>
          <p:nvPr>
            <p:ph type="title" idx="4294967295"/>
          </p:nvPr>
        </p:nvSpPr>
        <p:spPr>
          <a:xfrm>
            <a:off x="714348" y="500042"/>
            <a:ext cx="8143932" cy="1044577"/>
          </a:xfrm>
        </p:spPr>
        <p:txBody>
          <a:bodyPr>
            <a:noAutofit/>
          </a:bodyPr>
          <a:lstStyle/>
          <a:p>
            <a:pPr algn="l"/>
            <a:r>
              <a:rPr lang="es-PE" sz="2800" b="1" u="sng" dirty="0" smtClean="0">
                <a:solidFill>
                  <a:srgbClr val="7030A0"/>
                </a:solidFill>
              </a:rPr>
              <a:t>9.1. JUSTIFICACIÓN DE LA RESPONSABILIDAD PENAL DEL EMPLEADOR</a:t>
            </a:r>
            <a:endParaRPr lang="es-PE" sz="2800" b="1" u="sng" dirty="0">
              <a:solidFill>
                <a:srgbClr val="7030A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14282" y="214290"/>
            <a:ext cx="8534400" cy="773135"/>
          </a:xfrm>
        </p:spPr>
        <p:txBody>
          <a:bodyPr>
            <a:noAutofit/>
          </a:bodyPr>
          <a:lstStyle/>
          <a:p>
            <a:r>
              <a:rPr lang="es-PE" sz="2800" b="1" u="sng" dirty="0" smtClean="0">
                <a:solidFill>
                  <a:srgbClr val="7030A0"/>
                </a:solidFill>
              </a:rPr>
              <a:t>9.2. CONVENIOS INTERNACIONALES DE LA OIT</a:t>
            </a:r>
            <a:endParaRPr lang="es-PE" sz="2800" b="1" u="sng" dirty="0">
              <a:solidFill>
                <a:srgbClr val="7030A0"/>
              </a:solidFill>
            </a:endParaRPr>
          </a:p>
        </p:txBody>
      </p:sp>
      <p:graphicFrame>
        <p:nvGraphicFramePr>
          <p:cNvPr id="4" name="3 Diagrama"/>
          <p:cNvGraphicFramePr/>
          <p:nvPr/>
        </p:nvGraphicFramePr>
        <p:xfrm>
          <a:off x="571472" y="1285860"/>
          <a:ext cx="8072494"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642910" y="500042"/>
            <a:ext cx="8015288" cy="914400"/>
          </a:xfrm>
        </p:spPr>
        <p:txBody>
          <a:bodyPr/>
          <a:lstStyle/>
          <a:p>
            <a:r>
              <a:rPr lang="es-PE" sz="2700" b="1" u="sng" dirty="0" smtClean="0">
                <a:solidFill>
                  <a:srgbClr val="7030A0"/>
                </a:solidFill>
              </a:rPr>
              <a:t>9.3. TEXTO ORIGINAL ART. 168-A: INCORPORADO POR LA LEY N° 29783 (ACTUALMENTE DEROGADO)</a:t>
            </a:r>
            <a:endParaRPr lang="es-PE" sz="2700" b="1" u="sng" dirty="0">
              <a:solidFill>
                <a:srgbClr val="7030A0"/>
              </a:solidFill>
            </a:endParaRPr>
          </a:p>
        </p:txBody>
      </p:sp>
      <p:sp>
        <p:nvSpPr>
          <p:cNvPr id="4" name="3 Marcador de contenido"/>
          <p:cNvSpPr>
            <a:spLocks noGrp="1"/>
          </p:cNvSpPr>
          <p:nvPr>
            <p:ph idx="4294967295"/>
          </p:nvPr>
        </p:nvSpPr>
        <p:spPr>
          <a:xfrm>
            <a:off x="285720" y="1785926"/>
            <a:ext cx="8429625" cy="4500594"/>
          </a:xfrm>
        </p:spPr>
        <p:txBody>
          <a:bodyPr/>
          <a:lstStyle/>
          <a:p>
            <a:pPr algn="just">
              <a:buNone/>
            </a:pPr>
            <a:r>
              <a:rPr lang="es-PE" sz="2100" i="1" dirty="0" smtClean="0">
                <a:solidFill>
                  <a:srgbClr val="002060"/>
                </a:solidFill>
              </a:rPr>
              <a:t>	</a:t>
            </a:r>
            <a:r>
              <a:rPr lang="es-PE" sz="2100" b="1" i="1" dirty="0" smtClean="0">
                <a:solidFill>
                  <a:schemeClr val="bg2">
                    <a:lumMod val="50000"/>
                  </a:schemeClr>
                </a:solidFill>
              </a:rPr>
              <a:t>“Artículo 168-A. Atentado contra las condiciones de seguridad e higiene industriales</a:t>
            </a:r>
          </a:p>
          <a:p>
            <a:pPr algn="just">
              <a:buNone/>
            </a:pPr>
            <a:r>
              <a:rPr lang="es-PE" sz="2100" i="1" dirty="0" smtClean="0">
                <a:solidFill>
                  <a:schemeClr val="bg2">
                    <a:lumMod val="50000"/>
                  </a:schemeClr>
                </a:solidFill>
              </a:rPr>
              <a:t>	El que, infringiendo las normas de seguridad y salud en el trabajo y estando legalmente obligado, no adopte las medidas preventivas necesarias para que los trabajadores desempeñen su actividad, poniendo en riesgo su vida, salud o integridad física, será reprimido con pena privativa de libertad no menor de dos años ni mayor de cinco años.</a:t>
            </a:r>
          </a:p>
          <a:p>
            <a:pPr algn="just"/>
            <a:endParaRPr lang="es-PE" sz="2100" i="1" dirty="0" smtClean="0">
              <a:solidFill>
                <a:schemeClr val="bg2">
                  <a:lumMod val="50000"/>
                </a:schemeClr>
              </a:solidFill>
            </a:endParaRPr>
          </a:p>
          <a:p>
            <a:pPr algn="just">
              <a:buNone/>
            </a:pPr>
            <a:r>
              <a:rPr lang="es-PE" sz="2100" i="1" dirty="0" smtClean="0">
                <a:solidFill>
                  <a:schemeClr val="bg2">
                    <a:lumMod val="50000"/>
                  </a:schemeClr>
                </a:solidFill>
              </a:rPr>
              <a:t>	Si, como consecuencia de una inobservancia de las normas de seguridad y salud en el trabajo, ocurre un accidente de trabajo con consecuencias de muerte o lesiones graves, para los trabajadores o terceros, la pena privativa de libertad será no menor de cinco años ni mayor de diez años.”</a:t>
            </a:r>
            <a:endParaRPr lang="es-PE" sz="2100" i="1" dirty="0">
              <a:solidFill>
                <a:schemeClr val="bg2">
                  <a:lumMod val="50000"/>
                </a:schemeClr>
              </a:solidFill>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71472" y="214290"/>
            <a:ext cx="8015288" cy="785810"/>
          </a:xfrm>
        </p:spPr>
        <p:txBody>
          <a:bodyPr>
            <a:noAutofit/>
          </a:bodyPr>
          <a:lstStyle/>
          <a:p>
            <a:pPr algn="ctr"/>
            <a:r>
              <a:rPr lang="es-ES" sz="2700" b="1" u="sng" dirty="0" smtClean="0">
                <a:solidFill>
                  <a:srgbClr val="7030A0"/>
                </a:solidFill>
              </a:rPr>
              <a:t>9.4. DESCRIPCIÓN TÍPICA- LEY N° 30222 (VIGENTE)</a:t>
            </a:r>
            <a:endParaRPr lang="es-PE" sz="2700" u="sng" dirty="0">
              <a:solidFill>
                <a:srgbClr val="7030A0"/>
              </a:solidFill>
            </a:endParaRPr>
          </a:p>
        </p:txBody>
      </p:sp>
      <p:sp>
        <p:nvSpPr>
          <p:cNvPr id="3" name="2 Marcador de contenido"/>
          <p:cNvSpPr>
            <a:spLocks noGrp="1"/>
          </p:cNvSpPr>
          <p:nvPr>
            <p:ph idx="4294967295"/>
          </p:nvPr>
        </p:nvSpPr>
        <p:spPr>
          <a:xfrm>
            <a:off x="214282" y="1285860"/>
            <a:ext cx="8429626" cy="5072098"/>
          </a:xfrm>
        </p:spPr>
        <p:txBody>
          <a:bodyPr>
            <a:normAutofit lnSpcReduction="10000"/>
          </a:bodyPr>
          <a:lstStyle/>
          <a:p>
            <a:pPr algn="just">
              <a:buNone/>
            </a:pPr>
            <a:r>
              <a:rPr lang="es-ES" sz="2200" dirty="0" smtClean="0"/>
              <a:t>	</a:t>
            </a:r>
            <a:r>
              <a:rPr lang="es-ES" sz="2000" i="1" dirty="0" smtClean="0">
                <a:solidFill>
                  <a:schemeClr val="bg2">
                    <a:lumMod val="50000"/>
                  </a:schemeClr>
                </a:solidFill>
              </a:rPr>
              <a:t>“</a:t>
            </a:r>
            <a:r>
              <a:rPr lang="es-ES" sz="2000" b="1" i="1" dirty="0" smtClean="0">
                <a:solidFill>
                  <a:schemeClr val="bg2">
                    <a:lumMod val="50000"/>
                  </a:schemeClr>
                </a:solidFill>
              </a:rPr>
              <a:t>Artículo 168-A.- Atentado contra las condiciones de seguridad y salud en el trabajo</a:t>
            </a:r>
            <a:endParaRPr lang="es-PE" sz="2000" dirty="0" smtClean="0">
              <a:solidFill>
                <a:schemeClr val="bg2">
                  <a:lumMod val="50000"/>
                </a:schemeClr>
              </a:solidFill>
            </a:endParaRPr>
          </a:p>
          <a:p>
            <a:pPr algn="just">
              <a:buNone/>
            </a:pPr>
            <a:r>
              <a:rPr lang="es-ES" sz="2000" i="1" dirty="0" smtClean="0">
                <a:solidFill>
                  <a:schemeClr val="bg2">
                    <a:lumMod val="50000"/>
                  </a:schemeClr>
                </a:solidFill>
              </a:rPr>
              <a:t>	El que, deliberadamente, infringiendo las normas de seguridad y salud en el trabajo y estando legalmente obligado, y habiendo sido notificado previamente por la autoridad competente por no adoptar las medidas previstas en éstas y como consecuencia directa de dicha inobservancia, ponga en peligro inminente la vida, salud o integridad física de sus trabajadores, será reprimido con pena privativa de libertad no menor de uno ni mayor de cuatro años. </a:t>
            </a:r>
          </a:p>
          <a:p>
            <a:pPr algn="just">
              <a:buNone/>
            </a:pPr>
            <a:r>
              <a:rPr lang="es-ES" sz="2000" i="1" dirty="0" smtClean="0">
                <a:solidFill>
                  <a:schemeClr val="bg2">
                    <a:lumMod val="50000"/>
                  </a:schemeClr>
                </a:solidFill>
              </a:rPr>
              <a:t>	Si, como consecuencia de la inobservancia deliberada de las normas de seguridad y salud en el trabajo, se causa la muerte del trabajador o terceros o le producen lesión grave, y el agente pudo prever este resultado, la pena privativa de libertad será no menor de cuatro ni mayor de ocho años en caso de muerte y, no menor de tres ni mayor de seis años en caso de lesión grave.</a:t>
            </a:r>
            <a:endParaRPr lang="es-PE" sz="2000" dirty="0" smtClean="0">
              <a:solidFill>
                <a:schemeClr val="bg2">
                  <a:lumMod val="50000"/>
                </a:schemeClr>
              </a:solidFill>
            </a:endParaRPr>
          </a:p>
          <a:p>
            <a:pPr algn="just">
              <a:buNone/>
            </a:pPr>
            <a:r>
              <a:rPr lang="es-ES" sz="2000" i="1" dirty="0" smtClean="0">
                <a:solidFill>
                  <a:schemeClr val="bg2">
                    <a:lumMod val="50000"/>
                  </a:schemeClr>
                </a:solidFill>
              </a:rPr>
              <a:t>	Se excluye la responsabilidad penal cuando la muerte o lesiones graves son producto de la inobservancia de las normas de seguridad y salud en el trabajo por parte del trabajador.”</a:t>
            </a:r>
            <a:endParaRPr lang="es-PE" sz="2000" dirty="0" smtClean="0">
              <a:solidFill>
                <a:schemeClr val="bg2">
                  <a:lumMod val="50000"/>
                </a:schemeClr>
              </a:solidFill>
            </a:endParaRPr>
          </a:p>
          <a:p>
            <a:pPr algn="just">
              <a:buNone/>
            </a:pPr>
            <a:endParaRPr lang="es-PE" sz="2000" dirty="0" smtClean="0"/>
          </a:p>
          <a:p>
            <a:pPr algn="just">
              <a:buNone/>
            </a:pPr>
            <a:endParaRPr lang="es-PE" sz="2200" dirty="0"/>
          </a:p>
          <a:p>
            <a:endParaRPr lang="es-PE"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14282" y="571480"/>
            <a:ext cx="8215370" cy="725488"/>
          </a:xfrm>
        </p:spPr>
        <p:txBody>
          <a:bodyPr>
            <a:normAutofit/>
          </a:bodyPr>
          <a:lstStyle/>
          <a:p>
            <a:pPr algn="l" eaLnBrk="1" fontAlgn="auto" hangingPunct="1">
              <a:spcAft>
                <a:spcPts val="0"/>
              </a:spcAft>
              <a:defRPr/>
            </a:pPr>
            <a:r>
              <a:rPr lang="es-PE" sz="2800" b="1" dirty="0" smtClean="0">
                <a:solidFill>
                  <a:schemeClr val="accent3">
                    <a:lumMod val="50000"/>
                  </a:schemeClr>
                </a:solidFill>
              </a:rPr>
              <a:t>       </a:t>
            </a:r>
            <a:r>
              <a:rPr lang="es-PE" sz="2800" b="1" dirty="0" smtClean="0">
                <a:solidFill>
                  <a:schemeClr val="accent6">
                    <a:lumMod val="75000"/>
                  </a:schemeClr>
                </a:solidFill>
              </a:rPr>
              <a:t> </a:t>
            </a:r>
            <a:r>
              <a:rPr lang="es-PE" sz="2800" b="1" u="sng" dirty="0" smtClean="0">
                <a:solidFill>
                  <a:srgbClr val="7030A0"/>
                </a:solidFill>
              </a:rPr>
              <a:t>9.5. BIEN JURÍDICO</a:t>
            </a:r>
            <a:endParaRPr lang="es-PE" sz="2800" b="1" u="sng" dirty="0">
              <a:solidFill>
                <a:srgbClr val="7030A0"/>
              </a:solidFill>
            </a:endParaRPr>
          </a:p>
        </p:txBody>
      </p:sp>
      <p:graphicFrame>
        <p:nvGraphicFramePr>
          <p:cNvPr id="16" name="15 Diagrama"/>
          <p:cNvGraphicFramePr/>
          <p:nvPr/>
        </p:nvGraphicFramePr>
        <p:xfrm>
          <a:off x="928662" y="1643050"/>
          <a:ext cx="7643866"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Llamada con línea 1 (borde y barra de énfasis)"/>
          <p:cNvSpPr/>
          <p:nvPr/>
        </p:nvSpPr>
        <p:spPr>
          <a:xfrm>
            <a:off x="5000628" y="571480"/>
            <a:ext cx="3429024" cy="1071570"/>
          </a:xfrm>
          <a:prstGeom prst="accentBorderCallout1">
            <a:avLst>
              <a:gd name="adj1" fmla="val 18750"/>
              <a:gd name="adj2" fmla="val -8333"/>
              <a:gd name="adj3" fmla="val 42683"/>
              <a:gd name="adj4" fmla="val -34985"/>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Bef>
                <a:spcPts val="0"/>
              </a:spcBef>
              <a:spcAft>
                <a:spcPts val="0"/>
              </a:spcAft>
              <a:defRPr/>
            </a:pPr>
            <a:r>
              <a:rPr lang="es-PE" dirty="0" smtClean="0">
                <a:solidFill>
                  <a:schemeClr val="bg2">
                    <a:lumMod val="50000"/>
                  </a:schemeClr>
                </a:solidFill>
              </a:rPr>
              <a:t>No existe unanimidad sobre cuál es el bien jurídico protegido. para algunos autores:</a:t>
            </a:r>
            <a:endParaRPr lang="es-PE" dirty="0">
              <a:solidFill>
                <a:schemeClr val="bg2">
                  <a:lumMod val="50000"/>
                </a:schemeClr>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agrama"/>
          <p:cNvGraphicFramePr/>
          <p:nvPr/>
        </p:nvGraphicFramePr>
        <p:xfrm>
          <a:off x="285720" y="2143116"/>
          <a:ext cx="8429684" cy="2928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Título"/>
          <p:cNvSpPr>
            <a:spLocks noGrp="1"/>
          </p:cNvSpPr>
          <p:nvPr>
            <p:ph type="title" idx="4294967295"/>
          </p:nvPr>
        </p:nvSpPr>
        <p:spPr>
          <a:xfrm>
            <a:off x="428596" y="357166"/>
            <a:ext cx="8105772" cy="1116009"/>
          </a:xfrm>
        </p:spPr>
        <p:txBody>
          <a:bodyPr>
            <a:normAutofit/>
          </a:bodyPr>
          <a:lstStyle/>
          <a:p>
            <a:pPr lvl="0"/>
            <a:r>
              <a:rPr lang="es-PE" sz="2800" b="1" u="sng" dirty="0" smtClean="0">
                <a:solidFill>
                  <a:srgbClr val="7030A0"/>
                </a:solidFill>
              </a:rPr>
              <a:t>3. LOS DERECHOS FUNDAMENTALES EN EL TRABAJO COMO BIENES JURÍDICOS PENALMENTE PROTEGIDOS</a:t>
            </a:r>
            <a:endParaRPr lang="es-PE" sz="2800" u="sng" dirty="0">
              <a:solidFill>
                <a:srgbClr val="7030A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71472" y="571480"/>
            <a:ext cx="8015287" cy="914400"/>
          </a:xfrm>
        </p:spPr>
        <p:txBody>
          <a:bodyPr>
            <a:noAutofit/>
          </a:bodyPr>
          <a:lstStyle/>
          <a:p>
            <a:pPr algn="l"/>
            <a:r>
              <a:rPr lang="es-ES" sz="2800" b="1" u="sng" dirty="0" smtClean="0">
                <a:solidFill>
                  <a:srgbClr val="7030A0"/>
                </a:solidFill>
              </a:rPr>
              <a:t>9.6. BIEN JURÍDICO PENALMENTE TUTELADO</a:t>
            </a:r>
            <a:r>
              <a:rPr lang="es-PE" sz="2800" u="sng" dirty="0" smtClean="0">
                <a:solidFill>
                  <a:srgbClr val="7030A0"/>
                </a:solidFill>
              </a:rPr>
              <a:t/>
            </a:r>
            <a:br>
              <a:rPr lang="es-PE" sz="2800" u="sng" dirty="0" smtClean="0">
                <a:solidFill>
                  <a:srgbClr val="7030A0"/>
                </a:solidFill>
              </a:rPr>
            </a:br>
            <a:endParaRPr lang="es-PE" sz="2800" u="sng" dirty="0">
              <a:solidFill>
                <a:srgbClr val="7030A0"/>
              </a:solidFill>
            </a:endParaRPr>
          </a:p>
        </p:txBody>
      </p:sp>
      <p:graphicFrame>
        <p:nvGraphicFramePr>
          <p:cNvPr id="4" name="3 Marcador de contenido"/>
          <p:cNvGraphicFramePr>
            <a:graphicFrameLocks noGrp="1"/>
          </p:cNvGraphicFramePr>
          <p:nvPr>
            <p:ph idx="4294967295"/>
          </p:nvPr>
        </p:nvGraphicFramePr>
        <p:xfrm>
          <a:off x="1142976" y="1571612"/>
          <a:ext cx="7000892" cy="4276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00034" y="428604"/>
            <a:ext cx="8015288" cy="771524"/>
          </a:xfrm>
        </p:spPr>
        <p:txBody>
          <a:bodyPr/>
          <a:lstStyle/>
          <a:p>
            <a:pPr algn="l"/>
            <a:r>
              <a:rPr lang="es-ES" sz="2800" b="1" u="sng" dirty="0" smtClean="0">
                <a:solidFill>
                  <a:srgbClr val="7030A0"/>
                </a:solidFill>
              </a:rPr>
              <a:t>9.7.  TIPICIDAD OBJETIVA</a:t>
            </a:r>
            <a:endParaRPr lang="es-PE" sz="2800" u="sng" dirty="0">
              <a:solidFill>
                <a:srgbClr val="7030A0"/>
              </a:solidFill>
            </a:endParaRPr>
          </a:p>
        </p:txBody>
      </p:sp>
      <p:graphicFrame>
        <p:nvGraphicFramePr>
          <p:cNvPr id="4" name="3 Diagrama"/>
          <p:cNvGraphicFramePr/>
          <p:nvPr/>
        </p:nvGraphicFramePr>
        <p:xfrm>
          <a:off x="2285984" y="1500174"/>
          <a:ext cx="5072098"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71472" y="357166"/>
            <a:ext cx="8229600" cy="1071546"/>
          </a:xfrm>
        </p:spPr>
        <p:txBody>
          <a:bodyPr>
            <a:noAutofit/>
          </a:bodyPr>
          <a:lstStyle/>
          <a:p>
            <a:pPr algn="l"/>
            <a:r>
              <a:rPr lang="es-ES" sz="2800" b="1" u="sng" dirty="0" smtClean="0">
                <a:solidFill>
                  <a:schemeClr val="bg2">
                    <a:lumMod val="50000"/>
                  </a:schemeClr>
                </a:solidFill>
              </a:rPr>
              <a:t/>
            </a:r>
            <a:br>
              <a:rPr lang="es-ES" sz="2800" b="1" u="sng" dirty="0" smtClean="0">
                <a:solidFill>
                  <a:schemeClr val="bg2">
                    <a:lumMod val="50000"/>
                  </a:schemeClr>
                </a:solidFill>
              </a:rPr>
            </a:br>
            <a:r>
              <a:rPr lang="es-ES" sz="2800" b="1" u="sng" dirty="0" smtClean="0">
                <a:solidFill>
                  <a:schemeClr val="bg2">
                    <a:lumMod val="50000"/>
                  </a:schemeClr>
                </a:solidFill>
              </a:rPr>
              <a:t/>
            </a:r>
            <a:br>
              <a:rPr lang="es-ES" sz="2800" b="1" u="sng" dirty="0" smtClean="0">
                <a:solidFill>
                  <a:schemeClr val="bg2">
                    <a:lumMod val="50000"/>
                  </a:schemeClr>
                </a:solidFill>
              </a:rPr>
            </a:br>
            <a:r>
              <a:rPr lang="es-ES" sz="2800" b="1" u="sng" dirty="0" smtClean="0">
                <a:solidFill>
                  <a:schemeClr val="bg2">
                    <a:lumMod val="50000"/>
                  </a:schemeClr>
                </a:solidFill>
              </a:rPr>
              <a:t/>
            </a:r>
            <a:br>
              <a:rPr lang="es-ES" sz="2800" b="1" u="sng" dirty="0" smtClean="0">
                <a:solidFill>
                  <a:schemeClr val="bg2">
                    <a:lumMod val="50000"/>
                  </a:schemeClr>
                </a:solidFill>
              </a:rPr>
            </a:br>
            <a:r>
              <a:rPr lang="es-ES" sz="2800" b="1" u="sng" dirty="0" smtClean="0">
                <a:solidFill>
                  <a:schemeClr val="bg2">
                    <a:lumMod val="50000"/>
                  </a:schemeClr>
                </a:solidFill>
              </a:rPr>
              <a:t/>
            </a:r>
            <a:br>
              <a:rPr lang="es-ES" sz="2800" b="1" u="sng" dirty="0" smtClean="0">
                <a:solidFill>
                  <a:schemeClr val="bg2">
                    <a:lumMod val="50000"/>
                  </a:schemeClr>
                </a:solidFill>
              </a:rPr>
            </a:br>
            <a:r>
              <a:rPr lang="es-ES" sz="2800" b="1" u="sng" dirty="0" smtClean="0">
                <a:solidFill>
                  <a:schemeClr val="bg2">
                    <a:lumMod val="50000"/>
                  </a:schemeClr>
                </a:solidFill>
              </a:rPr>
              <a:t/>
            </a:r>
            <a:br>
              <a:rPr lang="es-ES" sz="2800" b="1" u="sng" dirty="0" smtClean="0">
                <a:solidFill>
                  <a:schemeClr val="bg2">
                    <a:lumMod val="50000"/>
                  </a:schemeClr>
                </a:solidFill>
              </a:rPr>
            </a:br>
            <a:r>
              <a:rPr lang="es-ES" sz="2800" b="1" u="sng" dirty="0" smtClean="0">
                <a:solidFill>
                  <a:schemeClr val="bg2">
                    <a:lumMod val="50000"/>
                  </a:schemeClr>
                </a:solidFill>
              </a:rPr>
              <a:t/>
            </a:r>
            <a:br>
              <a:rPr lang="es-ES" sz="2800" b="1" u="sng" dirty="0" smtClean="0">
                <a:solidFill>
                  <a:schemeClr val="bg2">
                    <a:lumMod val="50000"/>
                  </a:schemeClr>
                </a:solidFill>
              </a:rPr>
            </a:br>
            <a:r>
              <a:rPr lang="es-ES" sz="2800" b="1" u="sng" dirty="0" smtClean="0">
                <a:solidFill>
                  <a:schemeClr val="bg2">
                    <a:lumMod val="50000"/>
                  </a:schemeClr>
                </a:solidFill>
              </a:rPr>
              <a:t/>
            </a:r>
            <a:br>
              <a:rPr lang="es-ES" sz="2800" b="1" u="sng" dirty="0" smtClean="0">
                <a:solidFill>
                  <a:schemeClr val="bg2">
                    <a:lumMod val="50000"/>
                  </a:schemeClr>
                </a:solidFill>
              </a:rPr>
            </a:br>
            <a:r>
              <a:rPr lang="es-ES" sz="2800" b="1" u="sng" dirty="0" smtClean="0">
                <a:solidFill>
                  <a:schemeClr val="bg2">
                    <a:lumMod val="50000"/>
                  </a:schemeClr>
                </a:solidFill>
              </a:rPr>
              <a:t/>
            </a:r>
            <a:br>
              <a:rPr lang="es-ES" sz="2800" b="1" u="sng" dirty="0" smtClean="0">
                <a:solidFill>
                  <a:schemeClr val="bg2">
                    <a:lumMod val="50000"/>
                  </a:schemeClr>
                </a:solidFill>
              </a:rPr>
            </a:br>
            <a:r>
              <a:rPr lang="es-ES" sz="2800" b="1" u="sng" dirty="0" smtClean="0">
                <a:solidFill>
                  <a:srgbClr val="7030A0"/>
                </a:solidFill>
              </a:rPr>
              <a:t>9.8. EL SUJETO ACTIVO</a:t>
            </a:r>
            <a:r>
              <a:rPr lang="es-PE" sz="2800" u="sng" dirty="0" smtClean="0">
                <a:solidFill>
                  <a:srgbClr val="7030A0"/>
                </a:solidFill>
              </a:rPr>
              <a:t/>
            </a:r>
            <a:br>
              <a:rPr lang="es-PE" sz="2800" u="sng" dirty="0" smtClean="0">
                <a:solidFill>
                  <a:srgbClr val="7030A0"/>
                </a:solidFill>
              </a:rPr>
            </a:br>
            <a:endParaRPr lang="es-PE" sz="2800" u="sng" dirty="0">
              <a:solidFill>
                <a:srgbClr val="7030A0"/>
              </a:solidFill>
            </a:endParaRPr>
          </a:p>
        </p:txBody>
      </p:sp>
      <p:graphicFrame>
        <p:nvGraphicFramePr>
          <p:cNvPr id="4" name="3 Diagrama"/>
          <p:cNvGraphicFramePr/>
          <p:nvPr/>
        </p:nvGraphicFramePr>
        <p:xfrm>
          <a:off x="428596" y="857232"/>
          <a:ext cx="8572560" cy="2643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nvGraphicFramePr>
        <p:xfrm>
          <a:off x="428596" y="3643314"/>
          <a:ext cx="8501122" cy="2357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00034" y="285728"/>
            <a:ext cx="8358246" cy="868362"/>
          </a:xfrm>
        </p:spPr>
        <p:txBody>
          <a:bodyPr>
            <a:normAutofit/>
          </a:bodyPr>
          <a:lstStyle/>
          <a:p>
            <a:pPr algn="l"/>
            <a:r>
              <a:rPr lang="es-PE" sz="2800" b="1" u="sng" dirty="0" smtClean="0">
                <a:solidFill>
                  <a:srgbClr val="7030A0"/>
                </a:solidFill>
              </a:rPr>
              <a:t>9.9. EL SUJETO PASIVO</a:t>
            </a:r>
            <a:endParaRPr lang="es-PE" sz="2800" b="1" u="sng" dirty="0">
              <a:solidFill>
                <a:srgbClr val="7030A0"/>
              </a:solidFill>
            </a:endParaRPr>
          </a:p>
        </p:txBody>
      </p:sp>
      <p:graphicFrame>
        <p:nvGraphicFramePr>
          <p:cNvPr id="4" name="3 Marcador de contenido"/>
          <p:cNvGraphicFramePr>
            <a:graphicFrameLocks noGrp="1"/>
          </p:cNvGraphicFramePr>
          <p:nvPr>
            <p:ph idx="4294967295"/>
          </p:nvPr>
        </p:nvGraphicFramePr>
        <p:xfrm>
          <a:off x="571472" y="1785926"/>
          <a:ext cx="4500563" cy="4357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2.bp.blogspot.com/-Im4pwA-WO-Q/T8jl5Vvv_8I/AAAAAAAAADw/s58pMl6gfnA/s1600/HHHHH.jpg">
            <a:hlinkClick r:id="rId6"/>
          </p:cNvPr>
          <p:cNvPicPr>
            <a:picLocks noChangeAspect="1" noChangeArrowheads="1"/>
          </p:cNvPicPr>
          <p:nvPr/>
        </p:nvPicPr>
        <p:blipFill>
          <a:blip r:embed="rId7"/>
          <a:srcRect/>
          <a:stretch>
            <a:fillRect/>
          </a:stretch>
        </p:blipFill>
        <p:spPr bwMode="auto">
          <a:xfrm>
            <a:off x="5715008" y="1500174"/>
            <a:ext cx="2928958" cy="4214842"/>
          </a:xfrm>
          <a:prstGeom prst="roundRect">
            <a:avLst/>
          </a:prstGeom>
          <a:noFill/>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00034" y="428604"/>
            <a:ext cx="6872288" cy="1071565"/>
          </a:xfrm>
        </p:spPr>
        <p:txBody>
          <a:bodyPr>
            <a:normAutofit fontScale="90000"/>
          </a:bodyPr>
          <a:lstStyle/>
          <a:p>
            <a:pPr lvl="2" algn="l" rtl="0">
              <a:spcBef>
                <a:spcPct val="0"/>
              </a:spcBef>
            </a:pPr>
            <a:r>
              <a:rPr lang="es-ES" sz="2800" b="1" dirty="0" smtClean="0">
                <a:solidFill>
                  <a:schemeClr val="tx2">
                    <a:lumMod val="75000"/>
                  </a:schemeClr>
                </a:solidFill>
                <a:latin typeface="+mn-lt"/>
              </a:rPr>
              <a:t/>
            </a:r>
            <a:br>
              <a:rPr lang="es-ES" sz="2800" b="1" dirty="0" smtClean="0">
                <a:solidFill>
                  <a:schemeClr val="tx2">
                    <a:lumMod val="75000"/>
                  </a:schemeClr>
                </a:solidFill>
                <a:latin typeface="+mn-lt"/>
              </a:rPr>
            </a:br>
            <a:r>
              <a:rPr lang="es-ES" sz="3100" b="1" dirty="0">
                <a:solidFill>
                  <a:schemeClr val="accent6">
                    <a:lumMod val="75000"/>
                  </a:schemeClr>
                </a:solidFill>
                <a:latin typeface="+mn-lt"/>
              </a:rPr>
              <a:t/>
            </a:r>
            <a:br>
              <a:rPr lang="es-ES" sz="3100" b="1" dirty="0">
                <a:solidFill>
                  <a:schemeClr val="accent6">
                    <a:lumMod val="75000"/>
                  </a:schemeClr>
                </a:solidFill>
                <a:latin typeface="+mn-lt"/>
              </a:rPr>
            </a:br>
            <a:r>
              <a:rPr lang="es-ES" sz="3100" b="1" dirty="0" smtClean="0">
                <a:solidFill>
                  <a:schemeClr val="accent6">
                    <a:lumMod val="75000"/>
                  </a:schemeClr>
                </a:solidFill>
                <a:latin typeface="+mn-lt"/>
              </a:rPr>
              <a:t/>
            </a:r>
            <a:br>
              <a:rPr lang="es-ES" sz="3100" b="1" dirty="0" smtClean="0">
                <a:solidFill>
                  <a:schemeClr val="accent6">
                    <a:lumMod val="75000"/>
                  </a:schemeClr>
                </a:solidFill>
                <a:latin typeface="+mn-lt"/>
              </a:rPr>
            </a:br>
            <a:r>
              <a:rPr lang="es-ES" sz="3100" b="1" dirty="0">
                <a:solidFill>
                  <a:schemeClr val="accent6">
                    <a:lumMod val="75000"/>
                  </a:schemeClr>
                </a:solidFill>
                <a:latin typeface="+mn-lt"/>
              </a:rPr>
              <a:t/>
            </a:r>
            <a:br>
              <a:rPr lang="es-ES" sz="3100" b="1" dirty="0">
                <a:solidFill>
                  <a:schemeClr val="accent6">
                    <a:lumMod val="75000"/>
                  </a:schemeClr>
                </a:solidFill>
                <a:latin typeface="+mn-lt"/>
              </a:rPr>
            </a:br>
            <a:r>
              <a:rPr lang="es-ES" sz="3100" b="1" u="sng" dirty="0" smtClean="0">
                <a:solidFill>
                  <a:srgbClr val="7030A0"/>
                </a:solidFill>
                <a:latin typeface="+mn-lt"/>
              </a:rPr>
              <a:t>9.10. EL COMPORTAMIENTO</a:t>
            </a:r>
            <a:r>
              <a:rPr lang="es-PE" sz="3100" u="sng" dirty="0">
                <a:solidFill>
                  <a:srgbClr val="7030A0"/>
                </a:solidFill>
              </a:rPr>
              <a:t/>
            </a:r>
            <a:br>
              <a:rPr lang="es-PE" sz="3100" u="sng" dirty="0">
                <a:solidFill>
                  <a:srgbClr val="7030A0"/>
                </a:solidFill>
              </a:rPr>
            </a:br>
            <a:endParaRPr lang="es-PE" sz="3100" u="sng" dirty="0">
              <a:solidFill>
                <a:srgbClr val="7030A0"/>
              </a:solidFill>
            </a:endParaRPr>
          </a:p>
        </p:txBody>
      </p:sp>
      <p:graphicFrame>
        <p:nvGraphicFramePr>
          <p:cNvPr id="4" name="3 Marcador de contenido"/>
          <p:cNvGraphicFramePr>
            <a:graphicFrameLocks noGrp="1"/>
          </p:cNvGraphicFramePr>
          <p:nvPr>
            <p:ph idx="4294967295"/>
          </p:nvPr>
        </p:nvGraphicFramePr>
        <p:xfrm>
          <a:off x="1000100" y="1643050"/>
          <a:ext cx="7429500"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71472" y="428604"/>
            <a:ext cx="8015288" cy="771524"/>
          </a:xfrm>
        </p:spPr>
        <p:txBody>
          <a:bodyPr/>
          <a:lstStyle/>
          <a:p>
            <a:pPr algn="l"/>
            <a:r>
              <a:rPr lang="es-PE" sz="2800" b="1" u="sng" dirty="0" smtClean="0">
                <a:solidFill>
                  <a:srgbClr val="7030A0"/>
                </a:solidFill>
              </a:rPr>
              <a:t>9.11.  TIPICIDAD SUBJETIVA</a:t>
            </a:r>
            <a:endParaRPr lang="es-PE" sz="2800" b="1" u="sng" dirty="0">
              <a:solidFill>
                <a:srgbClr val="7030A0"/>
              </a:solidFill>
            </a:endParaRPr>
          </a:p>
        </p:txBody>
      </p:sp>
      <p:graphicFrame>
        <p:nvGraphicFramePr>
          <p:cNvPr id="4" name="3 Marcador de contenido"/>
          <p:cNvGraphicFramePr>
            <a:graphicFrameLocks noGrp="1"/>
          </p:cNvGraphicFramePr>
          <p:nvPr>
            <p:ph idx="4294967295"/>
          </p:nvPr>
        </p:nvGraphicFramePr>
        <p:xfrm>
          <a:off x="1142976" y="3214686"/>
          <a:ext cx="7115175" cy="242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2143108" y="1714488"/>
            <a:ext cx="5214974" cy="500066"/>
          </a:xfrm>
          <a:prstGeom prst="rect">
            <a:avLst/>
          </a:prstGeom>
          <a:solidFill>
            <a:schemeClr val="bg2">
              <a:lumMod val="20000"/>
              <a:lumOff val="80000"/>
            </a:schemeClr>
          </a:solid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smtClean="0">
                <a:solidFill>
                  <a:srgbClr val="002060"/>
                </a:solidFill>
              </a:rPr>
              <a:t>Texto original y texto modificado</a:t>
            </a:r>
            <a:endParaRPr lang="es-PE" sz="2000" dirty="0">
              <a:solidFill>
                <a:srgbClr val="002060"/>
              </a:solidFill>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71472" y="428604"/>
            <a:ext cx="8015288" cy="628648"/>
          </a:xfrm>
        </p:spPr>
        <p:txBody>
          <a:bodyPr/>
          <a:lstStyle/>
          <a:p>
            <a:pPr algn="l"/>
            <a:r>
              <a:rPr lang="es-PE" sz="2800" b="1" u="sng" dirty="0" smtClean="0">
                <a:solidFill>
                  <a:srgbClr val="7030A0"/>
                </a:solidFill>
              </a:rPr>
              <a:t>9.12. PENALIDAD</a:t>
            </a:r>
            <a:endParaRPr lang="es-PE" sz="2800" b="1" u="sng" dirty="0">
              <a:solidFill>
                <a:srgbClr val="7030A0"/>
              </a:solidFill>
            </a:endParaRPr>
          </a:p>
        </p:txBody>
      </p:sp>
      <p:graphicFrame>
        <p:nvGraphicFramePr>
          <p:cNvPr id="4" name="3 Marcador de contenido"/>
          <p:cNvGraphicFramePr>
            <a:graphicFrameLocks noGrp="1"/>
          </p:cNvGraphicFramePr>
          <p:nvPr>
            <p:ph idx="4294967295"/>
          </p:nvPr>
        </p:nvGraphicFramePr>
        <p:xfrm>
          <a:off x="642910" y="2357430"/>
          <a:ext cx="2214563" cy="3571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3 Marcador de contenido"/>
          <p:cNvGraphicFramePr>
            <a:graphicFrameLocks/>
          </p:cNvGraphicFramePr>
          <p:nvPr/>
        </p:nvGraphicFramePr>
        <p:xfrm>
          <a:off x="6286512" y="2214554"/>
          <a:ext cx="2357454" cy="3786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7 Rectángulo"/>
          <p:cNvSpPr/>
          <p:nvPr/>
        </p:nvSpPr>
        <p:spPr>
          <a:xfrm>
            <a:off x="571472" y="1428736"/>
            <a:ext cx="2286016" cy="642942"/>
          </a:xfrm>
          <a:prstGeom prst="rect">
            <a:avLst/>
          </a:prstGeom>
          <a:solidFill>
            <a:srgbClr val="EAEAEA"/>
          </a:solid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bg2">
                    <a:lumMod val="50000"/>
                  </a:schemeClr>
                </a:solidFill>
              </a:rPr>
              <a:t>TEXTO ORIGINAL</a:t>
            </a:r>
            <a:endParaRPr lang="es-PE" b="1" dirty="0">
              <a:solidFill>
                <a:schemeClr val="bg2">
                  <a:lumMod val="50000"/>
                </a:schemeClr>
              </a:solidFill>
            </a:endParaRPr>
          </a:p>
        </p:txBody>
      </p:sp>
      <p:sp>
        <p:nvSpPr>
          <p:cNvPr id="9" name="8 Rectángulo"/>
          <p:cNvSpPr/>
          <p:nvPr/>
        </p:nvSpPr>
        <p:spPr>
          <a:xfrm>
            <a:off x="6215074" y="1285860"/>
            <a:ext cx="2428892" cy="642942"/>
          </a:xfrm>
          <a:prstGeom prst="rect">
            <a:avLst/>
          </a:prstGeom>
          <a:solidFill>
            <a:srgbClr val="EAEAEA"/>
          </a:solid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bg2">
                    <a:lumMod val="50000"/>
                  </a:schemeClr>
                </a:solidFill>
              </a:rPr>
              <a:t>TEXTO MODIFICADO</a:t>
            </a:r>
            <a:endParaRPr lang="es-PE" b="1" dirty="0">
              <a:solidFill>
                <a:schemeClr val="bg2">
                  <a:lumMod val="50000"/>
                </a:schemeClr>
              </a:solidFill>
            </a:endParaRPr>
          </a:p>
        </p:txBody>
      </p:sp>
      <p:pic>
        <p:nvPicPr>
          <p:cNvPr id="5122" name="Picture 2" descr="Joven hombre de negocios corrupto detrás de las rejas de la prisión Foto de archivo - 13232046"/>
          <p:cNvPicPr>
            <a:picLocks noChangeAspect="1" noChangeArrowheads="1"/>
          </p:cNvPicPr>
          <p:nvPr/>
        </p:nvPicPr>
        <p:blipFill>
          <a:blip r:embed="rId10"/>
          <a:srcRect/>
          <a:stretch>
            <a:fillRect/>
          </a:stretch>
        </p:blipFill>
        <p:spPr bwMode="auto">
          <a:xfrm>
            <a:off x="3428992" y="2143116"/>
            <a:ext cx="2500330" cy="3890971"/>
          </a:xfrm>
          <a:prstGeom prst="rect">
            <a:avLst/>
          </a:prstGeom>
          <a:ln>
            <a:noFill/>
          </a:ln>
          <a:effectLst>
            <a:softEdge rad="112500"/>
          </a:effec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00034" y="571480"/>
            <a:ext cx="8015287" cy="914400"/>
          </a:xfrm>
        </p:spPr>
        <p:txBody>
          <a:bodyPr>
            <a:noAutofit/>
          </a:bodyPr>
          <a:lstStyle/>
          <a:p>
            <a:pPr algn="l"/>
            <a:r>
              <a:rPr lang="es-ES" sz="2800" b="1" u="sng" dirty="0" smtClean="0">
                <a:solidFill>
                  <a:srgbClr val="7030A0"/>
                </a:solidFill>
              </a:rPr>
              <a:t>9.13. SUPUESTO EXPOSICIÓN A RIESGO POR LA PROPIA VÍCTIMA</a:t>
            </a:r>
            <a:endParaRPr lang="es-PE" sz="2800" u="sng" dirty="0">
              <a:solidFill>
                <a:srgbClr val="7030A0"/>
              </a:solidFill>
            </a:endParaRPr>
          </a:p>
        </p:txBody>
      </p:sp>
      <p:graphicFrame>
        <p:nvGraphicFramePr>
          <p:cNvPr id="4" name="3 Marcador de contenido"/>
          <p:cNvGraphicFramePr>
            <a:graphicFrameLocks noGrp="1"/>
          </p:cNvGraphicFramePr>
          <p:nvPr>
            <p:ph idx="4294967295"/>
          </p:nvPr>
        </p:nvGraphicFramePr>
        <p:xfrm>
          <a:off x="642910" y="2714620"/>
          <a:ext cx="7924800" cy="3000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2071670" y="1928802"/>
            <a:ext cx="4929222" cy="642942"/>
          </a:xfrm>
          <a:prstGeom prst="rect">
            <a:avLst/>
          </a:prstGeom>
          <a:solidFill>
            <a:schemeClr val="bg2">
              <a:lumMod val="20000"/>
              <a:lumOff val="80000"/>
            </a:schemeClr>
          </a:solid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solidFill>
                  <a:schemeClr val="bg2">
                    <a:lumMod val="50000"/>
                  </a:schemeClr>
                </a:solidFill>
              </a:rPr>
              <a:t>Incorporado por el texto de la Ley N° 30222</a:t>
            </a:r>
            <a:endParaRPr lang="es-PE" dirty="0">
              <a:solidFill>
                <a:schemeClr val="bg2">
                  <a:lumMod val="50000"/>
                </a:schemeClr>
              </a:solidFill>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500034" y="1142984"/>
            <a:ext cx="8143932" cy="2487647"/>
          </a:xfrm>
        </p:spPr>
        <p:txBody>
          <a:bodyPr anchorCtr="1">
            <a:normAutofit/>
          </a:bodyPr>
          <a:lstStyle/>
          <a:p>
            <a:r>
              <a:rPr lang="es-PE" sz="2800" b="1" u="sng" dirty="0" smtClean="0">
                <a:solidFill>
                  <a:srgbClr val="7030A0"/>
                </a:solidFill>
                <a:effectLst/>
                <a:latin typeface="+mn-lt"/>
              </a:rPr>
              <a:t>10. </a:t>
            </a:r>
            <a:r>
              <a:rPr lang="es-PE" sz="2800" b="1" u="sng" dirty="0" smtClean="0">
                <a:solidFill>
                  <a:srgbClr val="7030A0"/>
                </a:solidFill>
                <a:effectLst/>
              </a:rPr>
              <a:t>INCUMPLIMIENTO DE LAS RESOSLUCIONES CONSENTIDAS O EJECUTORIADAS DICTADAS POR LA AUTORIDAD COMPETENTE</a:t>
            </a:r>
            <a:r>
              <a:rPr lang="es-PE" sz="2800" b="1" u="sng" dirty="0" smtClean="0">
                <a:solidFill>
                  <a:srgbClr val="7030A0"/>
                </a:solidFill>
                <a:effectLst/>
                <a:latin typeface="+mn-lt"/>
              </a:rPr>
              <a:t> </a:t>
            </a:r>
            <a:r>
              <a:rPr lang="es-PE" sz="2800" b="1" dirty="0" smtClean="0">
                <a:solidFill>
                  <a:srgbClr val="7030A0"/>
                </a:solidFill>
                <a:effectLst/>
                <a:latin typeface="+mn-lt"/>
              </a:rPr>
              <a:t/>
            </a:r>
            <a:br>
              <a:rPr lang="es-PE" sz="2800" b="1" dirty="0" smtClean="0">
                <a:solidFill>
                  <a:srgbClr val="7030A0"/>
                </a:solidFill>
                <a:effectLst/>
                <a:latin typeface="+mn-lt"/>
              </a:rPr>
            </a:br>
            <a:r>
              <a:rPr lang="es-PE" sz="2400" b="1" i="1" dirty="0" smtClean="0">
                <a:solidFill>
                  <a:srgbClr val="7030A0"/>
                </a:solidFill>
                <a:latin typeface="+mn-lt"/>
              </a:rPr>
              <a:t>(CÓDIGO PENAL- ART. 168, ÚLTIMO PÁRRAFO) </a:t>
            </a:r>
            <a:endParaRPr lang="es-PE" sz="2400" i="1" dirty="0">
              <a:solidFill>
                <a:srgbClr val="7030A0"/>
              </a:solidFill>
              <a:effectLst/>
              <a:latin typeface="+mn-lt"/>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4294967295"/>
          </p:nvPr>
        </p:nvSpPr>
        <p:spPr>
          <a:xfrm>
            <a:off x="428596" y="1571612"/>
            <a:ext cx="8001056" cy="2305056"/>
          </a:xfrm>
        </p:spPr>
        <p:txBody>
          <a:bodyPr>
            <a:normAutofit/>
          </a:bodyPr>
          <a:lstStyle/>
          <a:p>
            <a:pPr algn="just">
              <a:buFont typeface="Wingdings" pitchFamily="2" charset="2"/>
              <a:buNone/>
            </a:pPr>
            <a:r>
              <a:rPr lang="es-ES" i="1" dirty="0" smtClean="0">
                <a:solidFill>
                  <a:schemeClr val="bg2">
                    <a:lumMod val="25000"/>
                  </a:schemeClr>
                </a:solidFill>
              </a:rPr>
              <a:t>  </a:t>
            </a:r>
            <a:r>
              <a:rPr lang="es-ES" sz="2200" i="1" dirty="0">
                <a:solidFill>
                  <a:schemeClr val="bg2">
                    <a:lumMod val="25000"/>
                  </a:schemeClr>
                </a:solidFill>
              </a:rPr>
              <a:t>“el que incumple las resoluciones consentidas o ejecutoriadas  dictadas  por la autoridad competente”</a:t>
            </a:r>
            <a:endParaRPr lang="es-PE" sz="2200" i="1" dirty="0">
              <a:solidFill>
                <a:schemeClr val="bg2">
                  <a:lumMod val="25000"/>
                </a:schemeClr>
              </a:solidFill>
            </a:endParaRPr>
          </a:p>
        </p:txBody>
      </p:sp>
      <p:sp>
        <p:nvSpPr>
          <p:cNvPr id="41986" name="Rectangle 2"/>
          <p:cNvSpPr>
            <a:spLocks noGrp="1" noChangeArrowheads="1"/>
          </p:cNvSpPr>
          <p:nvPr>
            <p:ph type="title" idx="4294967295"/>
          </p:nvPr>
        </p:nvSpPr>
        <p:spPr>
          <a:xfrm>
            <a:off x="500034" y="500042"/>
            <a:ext cx="8391524" cy="758825"/>
          </a:xfrm>
        </p:spPr>
        <p:txBody>
          <a:bodyPr anchor="ctr">
            <a:noAutofit/>
          </a:bodyPr>
          <a:lstStyle/>
          <a:p>
            <a:pPr algn="just"/>
            <a:r>
              <a:rPr lang="es-PE" sz="2800" b="1" u="sng" dirty="0" smtClean="0">
                <a:solidFill>
                  <a:srgbClr val="7030A0"/>
                </a:solidFill>
                <a:effectLst/>
              </a:rPr>
              <a:t>10.1. </a:t>
            </a:r>
            <a:r>
              <a:rPr lang="es-ES" sz="2800" b="1" u="sng" dirty="0" smtClean="0">
                <a:solidFill>
                  <a:srgbClr val="7030A0"/>
                </a:solidFill>
                <a:effectLst>
                  <a:outerShdw blurRad="38100" dist="38100" dir="2700000" algn="tl">
                    <a:srgbClr val="C0C0C0"/>
                  </a:outerShdw>
                </a:effectLst>
              </a:rPr>
              <a:t>DESCRIPCIÓN TÍPICA</a:t>
            </a:r>
            <a:endParaRPr lang="es-PE" sz="2800" b="1" u="sng" dirty="0">
              <a:solidFill>
                <a:srgbClr val="7030A0"/>
              </a:solidFill>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71472" y="214290"/>
            <a:ext cx="8248648" cy="758825"/>
          </a:xfrm>
        </p:spPr>
        <p:txBody>
          <a:bodyPr>
            <a:noAutofit/>
          </a:bodyPr>
          <a:lstStyle/>
          <a:p>
            <a:pPr algn="l"/>
            <a:r>
              <a:rPr lang="es-PE" sz="2800" b="1" u="sng" dirty="0" smtClean="0">
                <a:solidFill>
                  <a:srgbClr val="7030A0"/>
                </a:solidFill>
                <a:effectLst/>
              </a:rPr>
              <a:t>4. UBICACIÓN DEL BIEN JURÍDICO</a:t>
            </a:r>
            <a:endParaRPr lang="es-PE" sz="2800" b="1" u="sng" dirty="0">
              <a:solidFill>
                <a:srgbClr val="7030A0"/>
              </a:solidFill>
              <a:effectLst/>
            </a:endParaRPr>
          </a:p>
        </p:txBody>
      </p:sp>
      <p:graphicFrame>
        <p:nvGraphicFramePr>
          <p:cNvPr id="9" name="8 Diagrama"/>
          <p:cNvGraphicFramePr/>
          <p:nvPr/>
        </p:nvGraphicFramePr>
        <p:xfrm>
          <a:off x="1285852" y="1285860"/>
          <a:ext cx="5976958" cy="481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4294967295"/>
          </p:nvPr>
        </p:nvSpPr>
        <p:spPr>
          <a:xfrm>
            <a:off x="571472" y="1571612"/>
            <a:ext cx="8072494" cy="4144963"/>
          </a:xfrm>
        </p:spPr>
        <p:txBody>
          <a:bodyPr>
            <a:normAutofit/>
          </a:bodyPr>
          <a:lstStyle/>
          <a:p>
            <a:pPr marL="0" indent="0" algn="just">
              <a:buFont typeface="Wingdings" pitchFamily="2" charset="2"/>
              <a:buNone/>
            </a:pPr>
            <a:r>
              <a:rPr lang="es-ES" sz="2200" dirty="0" smtClean="0">
                <a:solidFill>
                  <a:schemeClr val="bg2">
                    <a:lumMod val="25000"/>
                  </a:schemeClr>
                </a:solidFill>
              </a:rPr>
              <a:t>En </a:t>
            </a:r>
            <a:r>
              <a:rPr lang="es-ES" sz="2200" dirty="0">
                <a:solidFill>
                  <a:schemeClr val="bg2">
                    <a:lumMod val="25000"/>
                  </a:schemeClr>
                </a:solidFill>
              </a:rPr>
              <a:t>esta modalidad delictiva no existe propiamente un bien jurídico de naturaleza laboral, lo que en realidad  se pretende  proteger es el cumplimiento de los mandatos de la autoridad competente, contenidos en resoluciones referidas a derechos laborales.</a:t>
            </a:r>
            <a:endParaRPr lang="es-PE" sz="2200" dirty="0">
              <a:solidFill>
                <a:schemeClr val="bg2">
                  <a:lumMod val="25000"/>
                </a:schemeClr>
              </a:solidFill>
            </a:endParaRPr>
          </a:p>
        </p:txBody>
      </p:sp>
      <p:sp>
        <p:nvSpPr>
          <p:cNvPr id="5122" name="Rectangle 2"/>
          <p:cNvSpPr>
            <a:spLocks noGrp="1" noChangeArrowheads="1"/>
          </p:cNvSpPr>
          <p:nvPr>
            <p:ph type="title" idx="4294967295"/>
          </p:nvPr>
        </p:nvSpPr>
        <p:spPr>
          <a:xfrm>
            <a:off x="500034" y="571480"/>
            <a:ext cx="8320086" cy="758825"/>
          </a:xfrm>
        </p:spPr>
        <p:txBody>
          <a:bodyPr anchor="ctr">
            <a:normAutofit/>
          </a:bodyPr>
          <a:lstStyle/>
          <a:p>
            <a:pPr algn="l"/>
            <a:r>
              <a:rPr lang="es-PE" sz="3200" b="1" dirty="0">
                <a:solidFill>
                  <a:srgbClr val="7030A0"/>
                </a:solidFill>
              </a:rPr>
              <a:t> </a:t>
            </a:r>
            <a:r>
              <a:rPr lang="es-PE" sz="2800" b="1" u="sng" dirty="0" smtClean="0">
                <a:solidFill>
                  <a:srgbClr val="7030A0"/>
                </a:solidFill>
              </a:rPr>
              <a:t>10.2. BIEN </a:t>
            </a:r>
            <a:r>
              <a:rPr lang="es-PE" sz="2800" b="1" u="sng" dirty="0">
                <a:solidFill>
                  <a:srgbClr val="7030A0"/>
                </a:solidFill>
              </a:rPr>
              <a:t>JURÍDICO</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idx="4294967295"/>
          </p:nvPr>
        </p:nvSpPr>
        <p:spPr>
          <a:xfrm>
            <a:off x="500034" y="428604"/>
            <a:ext cx="8320086" cy="758825"/>
          </a:xfrm>
        </p:spPr>
        <p:txBody>
          <a:bodyPr>
            <a:normAutofit/>
          </a:bodyPr>
          <a:lstStyle/>
          <a:p>
            <a:pPr algn="just"/>
            <a:r>
              <a:rPr lang="es-PE" sz="3200" b="1" dirty="0">
                <a:solidFill>
                  <a:schemeClr val="accent4"/>
                </a:solidFill>
              </a:rPr>
              <a:t> </a:t>
            </a:r>
            <a:r>
              <a:rPr lang="es-PE" sz="2800" b="1" u="sng" dirty="0" smtClean="0">
                <a:solidFill>
                  <a:srgbClr val="7030A0"/>
                </a:solidFill>
              </a:rPr>
              <a:t>10.3. ELEMENTOS </a:t>
            </a:r>
            <a:r>
              <a:rPr lang="es-PE" sz="2800" b="1" u="sng" dirty="0">
                <a:solidFill>
                  <a:srgbClr val="7030A0"/>
                </a:solidFill>
              </a:rPr>
              <a:t>DEL TIPO OBJETIVO</a:t>
            </a:r>
            <a:endParaRPr lang="es-ES" sz="2800" b="1" u="sng" dirty="0">
              <a:solidFill>
                <a:srgbClr val="7030A0"/>
              </a:solidFill>
            </a:endParaRPr>
          </a:p>
        </p:txBody>
      </p:sp>
      <p:graphicFrame>
        <p:nvGraphicFramePr>
          <p:cNvPr id="4" name="3 Diagrama"/>
          <p:cNvGraphicFramePr/>
          <p:nvPr/>
        </p:nvGraphicFramePr>
        <p:xfrm>
          <a:off x="785786" y="1571612"/>
          <a:ext cx="7500990" cy="4638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57158" y="357166"/>
            <a:ext cx="8534400" cy="758825"/>
          </a:xfrm>
        </p:spPr>
        <p:txBody>
          <a:bodyPr anchor="ctr">
            <a:normAutofit/>
          </a:bodyPr>
          <a:lstStyle/>
          <a:p>
            <a:pPr algn="l"/>
            <a:r>
              <a:rPr lang="es-PE" sz="3200" b="1" dirty="0">
                <a:solidFill>
                  <a:srgbClr val="7030A0"/>
                </a:solidFill>
              </a:rPr>
              <a:t> </a:t>
            </a:r>
            <a:r>
              <a:rPr lang="es-PE" sz="2800" b="1" u="sng" dirty="0" smtClean="0">
                <a:solidFill>
                  <a:srgbClr val="7030A0"/>
                </a:solidFill>
              </a:rPr>
              <a:t>10.4.  SUJETO </a:t>
            </a:r>
            <a:r>
              <a:rPr lang="es-PE" sz="2800" b="1" u="sng" dirty="0">
                <a:solidFill>
                  <a:srgbClr val="7030A0"/>
                </a:solidFill>
              </a:rPr>
              <a:t>ACTIVO</a:t>
            </a:r>
          </a:p>
        </p:txBody>
      </p:sp>
      <p:graphicFrame>
        <p:nvGraphicFramePr>
          <p:cNvPr id="8" name="7 Diagrama"/>
          <p:cNvGraphicFramePr/>
          <p:nvPr/>
        </p:nvGraphicFramePr>
        <p:xfrm>
          <a:off x="1285852" y="1357298"/>
          <a:ext cx="6929486"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609600" y="500042"/>
            <a:ext cx="8534400" cy="758825"/>
          </a:xfrm>
        </p:spPr>
        <p:txBody>
          <a:bodyPr anchor="ctr"/>
          <a:lstStyle/>
          <a:p>
            <a:pPr algn="l"/>
            <a:r>
              <a:rPr lang="es-PE" b="1" dirty="0">
                <a:solidFill>
                  <a:srgbClr val="7030A0"/>
                </a:solidFill>
              </a:rPr>
              <a:t> </a:t>
            </a:r>
            <a:r>
              <a:rPr lang="es-PE" sz="2800" b="1" u="sng" dirty="0" smtClean="0">
                <a:solidFill>
                  <a:srgbClr val="7030A0"/>
                </a:solidFill>
              </a:rPr>
              <a:t>10.5. SUJETO </a:t>
            </a:r>
            <a:r>
              <a:rPr lang="es-PE" sz="2800" b="1" u="sng" dirty="0">
                <a:solidFill>
                  <a:srgbClr val="7030A0"/>
                </a:solidFill>
              </a:rPr>
              <a:t>PASIVO</a:t>
            </a:r>
          </a:p>
        </p:txBody>
      </p:sp>
      <p:graphicFrame>
        <p:nvGraphicFramePr>
          <p:cNvPr id="10" name="9 Diagrama"/>
          <p:cNvGraphicFramePr/>
          <p:nvPr/>
        </p:nvGraphicFramePr>
        <p:xfrm>
          <a:off x="500034" y="1357298"/>
          <a:ext cx="7929618" cy="3746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09600" y="571480"/>
            <a:ext cx="8534400" cy="758825"/>
          </a:xfrm>
        </p:spPr>
        <p:txBody>
          <a:bodyPr anchor="ctr">
            <a:normAutofit/>
          </a:bodyPr>
          <a:lstStyle/>
          <a:p>
            <a:pPr algn="l"/>
            <a:r>
              <a:rPr lang="es-PE" sz="3200" b="1" dirty="0">
                <a:solidFill>
                  <a:srgbClr val="7030A0"/>
                </a:solidFill>
              </a:rPr>
              <a:t> </a:t>
            </a:r>
            <a:r>
              <a:rPr lang="es-PE" sz="2800" b="1" u="sng" dirty="0" smtClean="0">
                <a:solidFill>
                  <a:srgbClr val="7030A0"/>
                </a:solidFill>
              </a:rPr>
              <a:t>10.6. ACCIÓN</a:t>
            </a:r>
            <a:endParaRPr lang="es-PE" sz="2800" b="1" u="sng" dirty="0">
              <a:solidFill>
                <a:srgbClr val="7030A0"/>
              </a:solidFill>
            </a:endParaRPr>
          </a:p>
        </p:txBody>
      </p:sp>
      <p:graphicFrame>
        <p:nvGraphicFramePr>
          <p:cNvPr id="8" name="7 Diagrama"/>
          <p:cNvGraphicFramePr/>
          <p:nvPr/>
        </p:nvGraphicFramePr>
        <p:xfrm>
          <a:off x="714348" y="1357298"/>
          <a:ext cx="7929618"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4294967295"/>
          </p:nvPr>
        </p:nvSpPr>
        <p:spPr>
          <a:xfrm>
            <a:off x="642910" y="1571612"/>
            <a:ext cx="7858180" cy="4144963"/>
          </a:xfrm>
        </p:spPr>
        <p:txBody>
          <a:bodyPr>
            <a:normAutofit/>
          </a:bodyPr>
          <a:lstStyle/>
          <a:p>
            <a:pPr marL="0" indent="0" algn="just">
              <a:buFont typeface="Wingdings" pitchFamily="2" charset="2"/>
              <a:buNone/>
            </a:pPr>
            <a:r>
              <a:rPr lang="es-ES" sz="2200" dirty="0" smtClean="0">
                <a:solidFill>
                  <a:schemeClr val="bg2">
                    <a:lumMod val="25000"/>
                  </a:schemeClr>
                </a:solidFill>
              </a:rPr>
              <a:t>Es </a:t>
            </a:r>
            <a:r>
              <a:rPr lang="es-ES" sz="2200" dirty="0">
                <a:solidFill>
                  <a:schemeClr val="bg2">
                    <a:lumMod val="25000"/>
                  </a:schemeClr>
                </a:solidFill>
              </a:rPr>
              <a:t>de carácter doloso, el sujeto activo debe incumplir la resolución de la Autoridad Administrativa o Judicial,  en forma intencional a pesar que está en condiciones de acatarla. </a:t>
            </a:r>
            <a:r>
              <a:rPr lang="es-ES" sz="2200" dirty="0">
                <a:solidFill>
                  <a:schemeClr val="accent6">
                    <a:lumMod val="50000"/>
                  </a:schemeClr>
                </a:solidFill>
              </a:rPr>
              <a:t>	</a:t>
            </a:r>
            <a:endParaRPr lang="es-PE" sz="2200" dirty="0">
              <a:solidFill>
                <a:schemeClr val="accent6">
                  <a:lumMod val="50000"/>
                </a:schemeClr>
              </a:solidFill>
            </a:endParaRPr>
          </a:p>
        </p:txBody>
      </p:sp>
      <p:sp>
        <p:nvSpPr>
          <p:cNvPr id="10242" name="Rectangle 2"/>
          <p:cNvSpPr>
            <a:spLocks noGrp="1" noChangeArrowheads="1"/>
          </p:cNvSpPr>
          <p:nvPr>
            <p:ph type="title" idx="4294967295"/>
          </p:nvPr>
        </p:nvSpPr>
        <p:spPr>
          <a:xfrm>
            <a:off x="571472" y="571480"/>
            <a:ext cx="7962928" cy="758825"/>
          </a:xfrm>
        </p:spPr>
        <p:txBody>
          <a:bodyPr anchor="ctr">
            <a:normAutofit/>
          </a:bodyPr>
          <a:lstStyle/>
          <a:p>
            <a:pPr algn="l"/>
            <a:r>
              <a:rPr lang="es-PE" sz="2800" b="1" u="sng" dirty="0" smtClean="0">
                <a:solidFill>
                  <a:srgbClr val="7030A0"/>
                </a:solidFill>
                <a:effectLst/>
              </a:rPr>
              <a:t>10.7. TIPO </a:t>
            </a:r>
            <a:r>
              <a:rPr lang="es-PE" sz="2800" b="1" u="sng" dirty="0">
                <a:solidFill>
                  <a:srgbClr val="7030A0"/>
                </a:solidFill>
                <a:effectLst/>
              </a:rPr>
              <a:t>SUBJETIVO</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4294967295"/>
          </p:nvPr>
        </p:nvSpPr>
        <p:spPr>
          <a:xfrm>
            <a:off x="500034" y="1714488"/>
            <a:ext cx="8072494" cy="2090742"/>
          </a:xfrm>
        </p:spPr>
        <p:txBody>
          <a:bodyPr>
            <a:normAutofit/>
          </a:bodyPr>
          <a:lstStyle/>
          <a:p>
            <a:pPr marL="0" indent="0" algn="just">
              <a:buFont typeface="Wingdings" pitchFamily="2" charset="2"/>
              <a:buNone/>
            </a:pPr>
            <a:r>
              <a:rPr lang="es-ES" sz="2200" dirty="0" smtClean="0">
                <a:solidFill>
                  <a:schemeClr val="bg2">
                    <a:lumMod val="25000"/>
                  </a:schemeClr>
                </a:solidFill>
              </a:rPr>
              <a:t>No </a:t>
            </a:r>
            <a:r>
              <a:rPr lang="es-ES" sz="2200" dirty="0">
                <a:solidFill>
                  <a:schemeClr val="bg2">
                    <a:lumMod val="25000"/>
                  </a:schemeClr>
                </a:solidFill>
              </a:rPr>
              <a:t>existirá dolo, y por lo tanto no se  configura este delito cuando, el sujeto pasivo no da cumplimiento a la resolución en materia de trabajo, por carecer de los medios materiales para hacerlo.</a:t>
            </a:r>
            <a:endParaRPr lang="es-PE" sz="2200" dirty="0">
              <a:solidFill>
                <a:schemeClr val="bg2">
                  <a:lumMod val="25000"/>
                </a:schemeClr>
              </a:solidFill>
            </a:endParaRPr>
          </a:p>
        </p:txBody>
      </p:sp>
      <p:sp>
        <p:nvSpPr>
          <p:cNvPr id="11266" name="Rectangle 2"/>
          <p:cNvSpPr>
            <a:spLocks noGrp="1" noChangeArrowheads="1"/>
          </p:cNvSpPr>
          <p:nvPr>
            <p:ph type="title" idx="4294967295"/>
          </p:nvPr>
        </p:nvSpPr>
        <p:spPr>
          <a:xfrm>
            <a:off x="571472" y="642918"/>
            <a:ext cx="8248648" cy="758825"/>
          </a:xfrm>
        </p:spPr>
        <p:txBody>
          <a:bodyPr anchor="ctr">
            <a:normAutofit/>
          </a:bodyPr>
          <a:lstStyle/>
          <a:p>
            <a:pPr algn="l"/>
            <a:r>
              <a:rPr lang="es-PE" sz="2800" b="1" u="sng" dirty="0" smtClean="0">
                <a:solidFill>
                  <a:srgbClr val="7030A0"/>
                </a:solidFill>
              </a:rPr>
              <a:t>10.8. TIPO </a:t>
            </a:r>
            <a:r>
              <a:rPr lang="es-PE" sz="2800" b="1" u="sng" dirty="0">
                <a:solidFill>
                  <a:srgbClr val="7030A0"/>
                </a:solidFill>
              </a:rPr>
              <a:t>SUBJETIVO</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sz="quarter" idx="4294967295"/>
          </p:nvPr>
        </p:nvSpPr>
        <p:spPr>
          <a:xfrm>
            <a:off x="357158" y="1500174"/>
            <a:ext cx="8143932" cy="4524388"/>
          </a:xfrm>
        </p:spPr>
        <p:txBody>
          <a:bodyPr>
            <a:normAutofit/>
          </a:bodyPr>
          <a:lstStyle/>
          <a:p>
            <a:pPr algn="just">
              <a:buNone/>
            </a:pPr>
            <a:r>
              <a:rPr lang="es-ES" dirty="0" smtClean="0">
                <a:solidFill>
                  <a:schemeClr val="accent6">
                    <a:lumMod val="50000"/>
                  </a:schemeClr>
                </a:solidFill>
                <a:latin typeface="Bookman Old Style" pitchFamily="18" charset="0"/>
              </a:rPr>
              <a:t>	</a:t>
            </a:r>
            <a:r>
              <a:rPr lang="es-ES" sz="2200" dirty="0" smtClean="0">
                <a:solidFill>
                  <a:schemeClr val="bg2">
                    <a:lumMod val="25000"/>
                  </a:schemeClr>
                </a:solidFill>
              </a:rPr>
              <a:t>Podemos </a:t>
            </a:r>
            <a:r>
              <a:rPr lang="es-ES" sz="2200" dirty="0">
                <a:solidFill>
                  <a:schemeClr val="bg2">
                    <a:lumMod val="25000"/>
                  </a:schemeClr>
                </a:solidFill>
              </a:rPr>
              <a:t>afirmar que, tratándose del delito de incumplimiento de las resoluciones consentidas o ejecutoriadas dictadas por la autoridad competente, corresponderá al juez evaluar en cada caso concreto si se presenta algún hecho que justifique la conducta del sujeto activo</a:t>
            </a:r>
            <a:r>
              <a:rPr lang="es-ES" sz="2200" dirty="0">
                <a:solidFill>
                  <a:srgbClr val="0070C0"/>
                </a:solidFill>
              </a:rPr>
              <a:t>.</a:t>
            </a:r>
          </a:p>
        </p:txBody>
      </p:sp>
      <p:sp>
        <p:nvSpPr>
          <p:cNvPr id="67586" name="Rectangle 2"/>
          <p:cNvSpPr>
            <a:spLocks noGrp="1" noChangeArrowheads="1"/>
          </p:cNvSpPr>
          <p:nvPr>
            <p:ph type="title" idx="4294967295"/>
          </p:nvPr>
        </p:nvSpPr>
        <p:spPr>
          <a:xfrm>
            <a:off x="642910" y="500042"/>
            <a:ext cx="8105772" cy="758825"/>
          </a:xfrm>
        </p:spPr>
        <p:txBody>
          <a:bodyPr>
            <a:normAutofit/>
          </a:bodyPr>
          <a:lstStyle/>
          <a:p>
            <a:pPr algn="l"/>
            <a:r>
              <a:rPr lang="es-PE" sz="2800" b="1" u="sng" dirty="0" smtClean="0">
                <a:solidFill>
                  <a:srgbClr val="7030A0"/>
                </a:solidFill>
              </a:rPr>
              <a:t>10.9. LA  ANTIJURICIDAD</a:t>
            </a:r>
            <a:endParaRPr lang="es-ES" sz="2800" b="1" u="sng" dirty="0">
              <a:solidFill>
                <a:srgbClr val="7030A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Rot="1" noChangeArrowheads="1"/>
          </p:cNvSpPr>
          <p:nvPr>
            <p:ph sz="quarter" idx="4294967295"/>
          </p:nvPr>
        </p:nvSpPr>
        <p:spPr>
          <a:xfrm>
            <a:off x="428596" y="1500174"/>
            <a:ext cx="8143932" cy="4552944"/>
          </a:xfrm>
          <a:ln/>
        </p:spPr>
        <p:txBody>
          <a:bodyPr/>
          <a:lstStyle/>
          <a:p>
            <a:pPr algn="just">
              <a:buClr>
                <a:schemeClr val="accent4"/>
              </a:buClr>
              <a:buNone/>
            </a:pPr>
            <a:r>
              <a:rPr lang="es-ES" dirty="0" smtClean="0">
                <a:solidFill>
                  <a:schemeClr val="bg2">
                    <a:lumMod val="25000"/>
                  </a:schemeClr>
                </a:solidFill>
              </a:rPr>
              <a:t>	</a:t>
            </a:r>
            <a:r>
              <a:rPr lang="es-ES" sz="2200" dirty="0" smtClean="0">
                <a:solidFill>
                  <a:schemeClr val="bg2">
                    <a:lumMod val="25000"/>
                  </a:schemeClr>
                </a:solidFill>
              </a:rPr>
              <a:t>El </a:t>
            </a:r>
            <a:r>
              <a:rPr lang="es-ES" sz="2200" dirty="0">
                <a:solidFill>
                  <a:schemeClr val="bg2">
                    <a:lumMod val="25000"/>
                  </a:schemeClr>
                </a:solidFill>
              </a:rPr>
              <a:t>autor debe ser capaz de comprender el carácter delictuoso de su acto y determinarse conforme a esta comprensión. </a:t>
            </a:r>
            <a:endParaRPr lang="es-PE" sz="2200" dirty="0">
              <a:solidFill>
                <a:schemeClr val="bg2">
                  <a:lumMod val="25000"/>
                </a:schemeClr>
              </a:solidFill>
            </a:endParaRPr>
          </a:p>
        </p:txBody>
      </p:sp>
      <p:sp>
        <p:nvSpPr>
          <p:cNvPr id="68610" name="Rectangle 2"/>
          <p:cNvSpPr>
            <a:spLocks noGrp="1" noChangeArrowheads="1"/>
          </p:cNvSpPr>
          <p:nvPr>
            <p:ph type="title" idx="4294967295"/>
          </p:nvPr>
        </p:nvSpPr>
        <p:spPr>
          <a:xfrm>
            <a:off x="714348" y="571480"/>
            <a:ext cx="7748614" cy="758825"/>
          </a:xfrm>
        </p:spPr>
        <p:txBody>
          <a:bodyPr>
            <a:normAutofit/>
          </a:bodyPr>
          <a:lstStyle/>
          <a:p>
            <a:pPr algn="l"/>
            <a:r>
              <a:rPr lang="es-PE" b="1" dirty="0">
                <a:solidFill>
                  <a:schemeClr val="accent4"/>
                </a:solidFill>
                <a:effectLst>
                  <a:outerShdw blurRad="38100" dist="38100" dir="2700000" algn="tl">
                    <a:srgbClr val="C0C0C0"/>
                  </a:outerShdw>
                </a:effectLst>
              </a:rPr>
              <a:t> </a:t>
            </a:r>
            <a:r>
              <a:rPr lang="es-PE" sz="2800" b="1" u="sng" dirty="0" smtClean="0">
                <a:solidFill>
                  <a:srgbClr val="7030A0"/>
                </a:solidFill>
              </a:rPr>
              <a:t>10.10. LA </a:t>
            </a:r>
            <a:r>
              <a:rPr lang="es-PE" sz="2800" b="1" u="sng" dirty="0">
                <a:solidFill>
                  <a:srgbClr val="7030A0"/>
                </a:solidFill>
              </a:rPr>
              <a:t>CULPABILIDAD</a:t>
            </a:r>
            <a:endParaRPr lang="es-ES" sz="2800" b="1" u="sng" dirty="0">
              <a:solidFill>
                <a:srgbClr val="7030A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571472" y="571480"/>
            <a:ext cx="8391524" cy="758825"/>
          </a:xfrm>
        </p:spPr>
        <p:txBody>
          <a:bodyPr anchor="ctr">
            <a:normAutofit/>
          </a:bodyPr>
          <a:lstStyle/>
          <a:p>
            <a:pPr algn="l"/>
            <a:r>
              <a:rPr lang="es-PE" sz="2800" b="1" u="sng" dirty="0" smtClean="0">
                <a:solidFill>
                  <a:srgbClr val="7030A0"/>
                </a:solidFill>
              </a:rPr>
              <a:t>10.11. PENALIDAD</a:t>
            </a:r>
            <a:endParaRPr lang="es-PE" sz="2800" b="1" u="sng" dirty="0">
              <a:solidFill>
                <a:srgbClr val="7030A0"/>
              </a:solidFill>
            </a:endParaRPr>
          </a:p>
        </p:txBody>
      </p:sp>
      <p:graphicFrame>
        <p:nvGraphicFramePr>
          <p:cNvPr id="11" name="10 Diagrama"/>
          <p:cNvGraphicFramePr/>
          <p:nvPr/>
        </p:nvGraphicFramePr>
        <p:xfrm>
          <a:off x="428596" y="1500174"/>
          <a:ext cx="8143932"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0" y="1981200"/>
            <a:ext cx="8643966" cy="4144963"/>
          </a:xfrm>
        </p:spPr>
        <p:txBody>
          <a:bodyPr>
            <a:normAutofit/>
          </a:bodyPr>
          <a:lstStyle/>
          <a:p>
            <a:pPr marL="609600" indent="-609600" algn="just" eaLnBrk="1" hangingPunct="1">
              <a:lnSpc>
                <a:spcPct val="90000"/>
              </a:lnSpc>
              <a:buFont typeface="Wingdings" pitchFamily="2" charset="2"/>
              <a:buNone/>
              <a:defRPr/>
            </a:pPr>
            <a:r>
              <a:rPr lang="es-PE" dirty="0" smtClean="0"/>
              <a:t>	</a:t>
            </a:r>
            <a:r>
              <a:rPr lang="es-ES" sz="2200" dirty="0" smtClean="0">
                <a:solidFill>
                  <a:schemeClr val="bg2">
                    <a:lumMod val="25000"/>
                  </a:schemeClr>
                </a:solidFill>
              </a:rPr>
              <a:t>Efectuando una revisión a la legislación latinoamericana y del Reino de España encontramos que los delitos contra los derechos laborales tienen la regulación siguiente:</a:t>
            </a:r>
          </a:p>
          <a:p>
            <a:pPr marL="609600" indent="-609600" algn="just" eaLnBrk="1" hangingPunct="1">
              <a:lnSpc>
                <a:spcPct val="90000"/>
              </a:lnSpc>
              <a:buFont typeface="Wingdings" pitchFamily="2" charset="2"/>
              <a:buNone/>
              <a:defRPr/>
            </a:pPr>
            <a:endParaRPr lang="es-ES" sz="2200" dirty="0" smtClean="0">
              <a:solidFill>
                <a:schemeClr val="bg2">
                  <a:lumMod val="25000"/>
                </a:schemeClr>
              </a:solidFill>
            </a:endParaRPr>
          </a:p>
          <a:p>
            <a:pPr marL="990600" lvl="1" indent="-533400">
              <a:lnSpc>
                <a:spcPct val="90000"/>
              </a:lnSpc>
              <a:buClr>
                <a:srgbClr val="92D050"/>
              </a:buClr>
              <a:buSzPct val="80000"/>
              <a:buFont typeface="Wingdings" pitchFamily="2" charset="2"/>
              <a:buChar char="v"/>
              <a:defRPr/>
            </a:pPr>
            <a:r>
              <a:rPr lang="es-ES" i="1" dirty="0" smtClean="0">
                <a:solidFill>
                  <a:schemeClr val="bg2">
                    <a:lumMod val="25000"/>
                  </a:schemeClr>
                </a:solidFill>
              </a:rPr>
              <a:t>Código Penal de la República Argentina</a:t>
            </a:r>
          </a:p>
          <a:p>
            <a:pPr marL="990600" lvl="1" indent="-533400" eaLnBrk="1" hangingPunct="1">
              <a:lnSpc>
                <a:spcPct val="90000"/>
              </a:lnSpc>
              <a:buClr>
                <a:srgbClr val="92D050"/>
              </a:buClr>
              <a:buSzPct val="80000"/>
              <a:buFont typeface="Wingdings" pitchFamily="2" charset="2"/>
              <a:buChar char="v"/>
              <a:defRPr/>
            </a:pPr>
            <a:r>
              <a:rPr lang="es-ES" dirty="0" smtClean="0">
                <a:solidFill>
                  <a:schemeClr val="bg2">
                    <a:lumMod val="25000"/>
                  </a:schemeClr>
                </a:solidFill>
              </a:rPr>
              <a:t> </a:t>
            </a:r>
            <a:r>
              <a:rPr lang="es-ES" i="1" dirty="0" smtClean="0">
                <a:solidFill>
                  <a:schemeClr val="bg2">
                    <a:lumMod val="25000"/>
                  </a:schemeClr>
                </a:solidFill>
              </a:rPr>
              <a:t>Código Penal de Bolivia</a:t>
            </a:r>
          </a:p>
          <a:p>
            <a:pPr marL="990600" lvl="1" indent="-533400" eaLnBrk="1" hangingPunct="1">
              <a:lnSpc>
                <a:spcPct val="90000"/>
              </a:lnSpc>
              <a:buClr>
                <a:srgbClr val="92D050"/>
              </a:buClr>
              <a:buSzPct val="80000"/>
              <a:buFont typeface="Wingdings" pitchFamily="2" charset="2"/>
              <a:buChar char="v"/>
              <a:defRPr/>
            </a:pPr>
            <a:r>
              <a:rPr lang="es-ES" i="1" dirty="0" smtClean="0">
                <a:solidFill>
                  <a:schemeClr val="bg2">
                    <a:lumMod val="25000"/>
                  </a:schemeClr>
                </a:solidFill>
              </a:rPr>
              <a:t>Código Penal de Brasil</a:t>
            </a:r>
          </a:p>
          <a:p>
            <a:pPr marL="990600" lvl="1" indent="-533400" eaLnBrk="1" hangingPunct="1">
              <a:lnSpc>
                <a:spcPct val="90000"/>
              </a:lnSpc>
              <a:buClr>
                <a:srgbClr val="92D050"/>
              </a:buClr>
              <a:buSzPct val="80000"/>
              <a:buFont typeface="Wingdings" pitchFamily="2" charset="2"/>
              <a:buChar char="v"/>
              <a:defRPr/>
            </a:pPr>
            <a:r>
              <a:rPr lang="es-ES" i="1" dirty="0" smtClean="0">
                <a:solidFill>
                  <a:schemeClr val="bg2">
                    <a:lumMod val="25000"/>
                  </a:schemeClr>
                </a:solidFill>
              </a:rPr>
              <a:t>Código Penal de Chile</a:t>
            </a:r>
            <a:endParaRPr lang="es-ES" dirty="0" smtClean="0">
              <a:solidFill>
                <a:schemeClr val="bg2">
                  <a:lumMod val="25000"/>
                </a:schemeClr>
              </a:solidFill>
            </a:endParaRPr>
          </a:p>
        </p:txBody>
      </p:sp>
      <p:sp>
        <p:nvSpPr>
          <p:cNvPr id="18434" name="Rectangle 2"/>
          <p:cNvSpPr>
            <a:spLocks noGrp="1" noChangeArrowheads="1"/>
          </p:cNvSpPr>
          <p:nvPr>
            <p:ph type="title" idx="4294967295"/>
          </p:nvPr>
        </p:nvSpPr>
        <p:spPr>
          <a:xfrm>
            <a:off x="357158" y="642918"/>
            <a:ext cx="8534400" cy="758825"/>
          </a:xfrm>
        </p:spPr>
        <p:txBody>
          <a:bodyPr anchorCtr="1">
            <a:noAutofit/>
          </a:bodyPr>
          <a:lstStyle/>
          <a:p>
            <a:pPr algn="just" eaLnBrk="1" hangingPunct="1">
              <a:defRPr/>
            </a:pPr>
            <a:r>
              <a:rPr lang="es-PE" sz="2800" b="1" u="sng" dirty="0" smtClean="0">
                <a:solidFill>
                  <a:srgbClr val="7030A0"/>
                </a:solidFill>
              </a:rPr>
              <a:t>5. PROTECCIÓN PENAL DE LOS DERECHOS LABORALES EN EL DERECHO COMPARADO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4294967295"/>
          </p:nvPr>
        </p:nvSpPr>
        <p:spPr>
          <a:xfrm>
            <a:off x="928662" y="928670"/>
            <a:ext cx="7358114" cy="5000660"/>
          </a:xfrm>
        </p:spPr>
        <p:txBody>
          <a:bodyPr>
            <a:normAutofit fontScale="92500" lnSpcReduction="10000"/>
          </a:bodyPr>
          <a:lstStyle/>
          <a:p>
            <a:pPr marL="609600" indent="-609600" algn="just" eaLnBrk="1" hangingPunct="1">
              <a:lnSpc>
                <a:spcPct val="90000"/>
              </a:lnSpc>
              <a:buNone/>
              <a:defRPr/>
            </a:pPr>
            <a:endParaRPr lang="es-ES" sz="2800" b="1" i="1" dirty="0" smtClean="0">
              <a:solidFill>
                <a:srgbClr val="0070C0"/>
              </a:solidFill>
            </a:endParaRPr>
          </a:p>
          <a:p>
            <a:pPr marL="609600" indent="-609600" algn="just" eaLnBrk="1" hangingPunct="1">
              <a:lnSpc>
                <a:spcPct val="90000"/>
              </a:lnSpc>
              <a:buClr>
                <a:srgbClr val="92D050"/>
              </a:buClr>
              <a:buSzPct val="80000"/>
              <a:buFont typeface="Wingdings" pitchFamily="2" charset="2"/>
              <a:buChar char="v"/>
              <a:defRPr/>
            </a:pPr>
            <a:r>
              <a:rPr lang="es-ES" sz="2400" i="1" dirty="0" smtClean="0">
                <a:solidFill>
                  <a:schemeClr val="bg2">
                    <a:lumMod val="25000"/>
                  </a:schemeClr>
                </a:solidFill>
              </a:rPr>
              <a:t>Código Penal de Colombia</a:t>
            </a:r>
          </a:p>
          <a:p>
            <a:pPr marL="609600" indent="-609600" algn="just" eaLnBrk="1" hangingPunct="1">
              <a:lnSpc>
                <a:spcPct val="90000"/>
              </a:lnSpc>
              <a:buClr>
                <a:srgbClr val="92D050"/>
              </a:buClr>
              <a:buSzPct val="80000"/>
              <a:buFont typeface="Wingdings" pitchFamily="2" charset="2"/>
              <a:buChar char="v"/>
              <a:defRPr/>
            </a:pPr>
            <a:r>
              <a:rPr lang="es-ES" sz="2400" i="1" dirty="0" smtClean="0">
                <a:solidFill>
                  <a:schemeClr val="bg2">
                    <a:lumMod val="25000"/>
                  </a:schemeClr>
                </a:solidFill>
              </a:rPr>
              <a:t>Código Penal de Costa Rica</a:t>
            </a:r>
          </a:p>
          <a:p>
            <a:pPr marL="609600" indent="-609600" algn="just" eaLnBrk="1" hangingPunct="1">
              <a:lnSpc>
                <a:spcPct val="90000"/>
              </a:lnSpc>
              <a:buClr>
                <a:srgbClr val="92D050"/>
              </a:buClr>
              <a:buSzPct val="80000"/>
              <a:buFont typeface="Wingdings" pitchFamily="2" charset="2"/>
              <a:buChar char="v"/>
              <a:defRPr/>
            </a:pPr>
            <a:r>
              <a:rPr lang="es-ES" sz="2400" i="1" dirty="0" smtClean="0">
                <a:solidFill>
                  <a:schemeClr val="bg2">
                    <a:lumMod val="25000"/>
                  </a:schemeClr>
                </a:solidFill>
              </a:rPr>
              <a:t>Código Penal de Cuba</a:t>
            </a:r>
          </a:p>
          <a:p>
            <a:pPr marL="609600" indent="-609600" algn="just" eaLnBrk="1" hangingPunct="1">
              <a:lnSpc>
                <a:spcPct val="90000"/>
              </a:lnSpc>
              <a:buClr>
                <a:srgbClr val="92D050"/>
              </a:buClr>
              <a:buSzPct val="80000"/>
              <a:buFont typeface="Wingdings" pitchFamily="2" charset="2"/>
              <a:buChar char="v"/>
              <a:defRPr/>
            </a:pPr>
            <a:r>
              <a:rPr lang="es-ES" sz="2400" i="1" dirty="0" smtClean="0">
                <a:solidFill>
                  <a:schemeClr val="bg2">
                    <a:lumMod val="25000"/>
                  </a:schemeClr>
                </a:solidFill>
              </a:rPr>
              <a:t>Código Penal de Ecuador</a:t>
            </a:r>
          </a:p>
          <a:p>
            <a:pPr marL="609600" indent="-609600" algn="just" eaLnBrk="1" hangingPunct="1">
              <a:lnSpc>
                <a:spcPct val="90000"/>
              </a:lnSpc>
              <a:buClr>
                <a:srgbClr val="92D050"/>
              </a:buClr>
              <a:buSzPct val="80000"/>
              <a:buFont typeface="Wingdings" pitchFamily="2" charset="2"/>
              <a:buChar char="v"/>
              <a:defRPr/>
            </a:pPr>
            <a:r>
              <a:rPr lang="es-ES" sz="2400" i="1" dirty="0" smtClean="0">
                <a:solidFill>
                  <a:schemeClr val="bg2">
                    <a:lumMod val="25000"/>
                  </a:schemeClr>
                </a:solidFill>
              </a:rPr>
              <a:t>Código Penal de El Salvador</a:t>
            </a:r>
          </a:p>
          <a:p>
            <a:pPr marL="609600" indent="-609600" algn="just" eaLnBrk="1" hangingPunct="1">
              <a:lnSpc>
                <a:spcPct val="90000"/>
              </a:lnSpc>
              <a:buClr>
                <a:srgbClr val="92D050"/>
              </a:buClr>
              <a:buSzPct val="80000"/>
              <a:buFont typeface="Wingdings" pitchFamily="2" charset="2"/>
              <a:buChar char="v"/>
              <a:defRPr/>
            </a:pPr>
            <a:r>
              <a:rPr lang="es-ES" sz="2400" i="1" dirty="0" smtClean="0">
                <a:solidFill>
                  <a:schemeClr val="bg2">
                    <a:lumMod val="25000"/>
                  </a:schemeClr>
                </a:solidFill>
              </a:rPr>
              <a:t>Código Penal de España</a:t>
            </a:r>
          </a:p>
          <a:p>
            <a:pPr marL="609600" indent="-609600" algn="just" eaLnBrk="1" hangingPunct="1">
              <a:lnSpc>
                <a:spcPct val="90000"/>
              </a:lnSpc>
              <a:buClr>
                <a:srgbClr val="92D050"/>
              </a:buClr>
              <a:buSzPct val="80000"/>
              <a:buFont typeface="Wingdings" pitchFamily="2" charset="2"/>
              <a:buChar char="v"/>
              <a:defRPr/>
            </a:pPr>
            <a:r>
              <a:rPr lang="es-ES" sz="2400" i="1" dirty="0" smtClean="0">
                <a:solidFill>
                  <a:schemeClr val="bg2">
                    <a:lumMod val="25000"/>
                  </a:schemeClr>
                </a:solidFill>
              </a:rPr>
              <a:t>Código Penal de Guatemala</a:t>
            </a:r>
          </a:p>
          <a:p>
            <a:pPr marL="609600" indent="-609600" algn="just">
              <a:lnSpc>
                <a:spcPct val="90000"/>
              </a:lnSpc>
              <a:buClr>
                <a:srgbClr val="92D050"/>
              </a:buClr>
              <a:buSzPct val="80000"/>
              <a:buFont typeface="Wingdings" pitchFamily="2" charset="2"/>
              <a:buChar char="v"/>
              <a:defRPr/>
            </a:pPr>
            <a:r>
              <a:rPr lang="es-ES" sz="2400" i="1" dirty="0" smtClean="0">
                <a:solidFill>
                  <a:schemeClr val="bg2">
                    <a:lumMod val="25000"/>
                  </a:schemeClr>
                </a:solidFill>
              </a:rPr>
              <a:t>Código Penal de Honduras</a:t>
            </a:r>
          </a:p>
          <a:p>
            <a:pPr marL="609600" indent="-609600" algn="just">
              <a:lnSpc>
                <a:spcPct val="90000"/>
              </a:lnSpc>
              <a:buClr>
                <a:srgbClr val="92D050"/>
              </a:buClr>
              <a:buSzPct val="80000"/>
              <a:buFont typeface="Wingdings" pitchFamily="2" charset="2"/>
              <a:buChar char="v"/>
              <a:defRPr/>
            </a:pPr>
            <a:r>
              <a:rPr lang="es-ES" sz="2400" i="1" dirty="0" smtClean="0">
                <a:solidFill>
                  <a:schemeClr val="bg2">
                    <a:lumMod val="25000"/>
                  </a:schemeClr>
                </a:solidFill>
              </a:rPr>
              <a:t>Código Penal de Nicaragua</a:t>
            </a:r>
          </a:p>
          <a:p>
            <a:pPr marL="609600" indent="-609600" algn="just">
              <a:lnSpc>
                <a:spcPct val="90000"/>
              </a:lnSpc>
              <a:buClr>
                <a:srgbClr val="92D050"/>
              </a:buClr>
              <a:buSzPct val="80000"/>
              <a:buFont typeface="Wingdings" pitchFamily="2" charset="2"/>
              <a:buChar char="v"/>
              <a:defRPr/>
            </a:pPr>
            <a:r>
              <a:rPr lang="es-ES" sz="2400" i="1" dirty="0" smtClean="0">
                <a:solidFill>
                  <a:schemeClr val="bg2">
                    <a:lumMod val="25000"/>
                  </a:schemeClr>
                </a:solidFill>
              </a:rPr>
              <a:t>Código Penal de México</a:t>
            </a:r>
          </a:p>
          <a:p>
            <a:pPr marL="609600" indent="-609600" algn="just">
              <a:lnSpc>
                <a:spcPct val="90000"/>
              </a:lnSpc>
              <a:buClr>
                <a:srgbClr val="92D050"/>
              </a:buClr>
              <a:buSzPct val="80000"/>
              <a:buFont typeface="Wingdings" pitchFamily="2" charset="2"/>
              <a:buChar char="v"/>
              <a:defRPr/>
            </a:pPr>
            <a:r>
              <a:rPr lang="es-ES" sz="2400" i="1" dirty="0" smtClean="0">
                <a:solidFill>
                  <a:schemeClr val="bg2">
                    <a:lumMod val="25000"/>
                  </a:schemeClr>
                </a:solidFill>
              </a:rPr>
              <a:t>Código Penal de Panamá</a:t>
            </a:r>
          </a:p>
          <a:p>
            <a:pPr marL="609600" indent="-609600" algn="just">
              <a:lnSpc>
                <a:spcPct val="90000"/>
              </a:lnSpc>
              <a:buClr>
                <a:srgbClr val="92D050"/>
              </a:buClr>
              <a:buSzPct val="80000"/>
              <a:buFont typeface="Wingdings" pitchFamily="2" charset="2"/>
              <a:buChar char="v"/>
              <a:defRPr/>
            </a:pPr>
            <a:r>
              <a:rPr lang="es-ES" sz="2400" i="1" dirty="0" smtClean="0">
                <a:solidFill>
                  <a:schemeClr val="bg2">
                    <a:lumMod val="25000"/>
                  </a:schemeClr>
                </a:solidFill>
              </a:rPr>
              <a:t>Código Penal de Paraguay</a:t>
            </a:r>
          </a:p>
          <a:p>
            <a:pPr marL="609600" indent="-609600" algn="just">
              <a:lnSpc>
                <a:spcPct val="90000"/>
              </a:lnSpc>
              <a:buClr>
                <a:srgbClr val="92D050"/>
              </a:buClr>
              <a:buSzPct val="80000"/>
              <a:buFont typeface="Wingdings" pitchFamily="2" charset="2"/>
              <a:buChar char="v"/>
              <a:defRPr/>
            </a:pPr>
            <a:r>
              <a:rPr lang="es-ES" sz="2400" i="1" dirty="0" smtClean="0">
                <a:solidFill>
                  <a:schemeClr val="bg2">
                    <a:lumMod val="25000"/>
                  </a:schemeClr>
                </a:solidFill>
              </a:rPr>
              <a:t>Código Penal de Uruguay</a:t>
            </a:r>
          </a:p>
          <a:p>
            <a:pPr marL="609600" indent="-609600" algn="just" eaLnBrk="1" hangingPunct="1">
              <a:lnSpc>
                <a:spcPct val="90000"/>
              </a:lnSpc>
              <a:buClr>
                <a:schemeClr val="accent3">
                  <a:lumMod val="50000"/>
                </a:schemeClr>
              </a:buClr>
              <a:buFont typeface="Wingdings" pitchFamily="2" charset="2"/>
              <a:buChar char="v"/>
              <a:defRPr/>
            </a:pPr>
            <a:endParaRPr lang="es-ES" sz="2800" b="1" i="1" dirty="0" smtClean="0">
              <a:solidFill>
                <a:srgbClr val="0070C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14348" y="2500306"/>
            <a:ext cx="7929618" cy="758825"/>
          </a:xfrm>
        </p:spPr>
        <p:txBody>
          <a:bodyPr>
            <a:noAutofit/>
          </a:bodyPr>
          <a:lstStyle/>
          <a:p>
            <a:r>
              <a:rPr lang="es-PE" sz="3200" b="1" u="sng" dirty="0" smtClean="0">
                <a:solidFill>
                  <a:srgbClr val="7030A0"/>
                </a:solidFill>
              </a:rPr>
              <a:t>6. EVOLUCIÓN HISTÓRICA DEL DERECHO PENAL DEL TRABAJO</a:t>
            </a:r>
            <a:endParaRPr lang="es-PE" sz="3200" b="1" u="sng" dirty="0">
              <a:solidFill>
                <a:srgbClr val="7030A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428596" y="500042"/>
            <a:ext cx="8501122" cy="758825"/>
          </a:xfrm>
        </p:spPr>
        <p:txBody>
          <a:bodyPr>
            <a:noAutofit/>
          </a:bodyPr>
          <a:lstStyle/>
          <a:p>
            <a:pPr algn="l"/>
            <a:r>
              <a:rPr lang="es-PE" sz="2600" b="1" u="sng" dirty="0" smtClean="0">
                <a:solidFill>
                  <a:srgbClr val="7030A0"/>
                </a:solidFill>
                <a:effectLst/>
              </a:rPr>
              <a:t>6.1.ANTECEDENTES HISTORICOS DE LOS DELITOS LABORALES EN EL PERÚ</a:t>
            </a:r>
            <a:endParaRPr lang="es-PE" sz="2600" b="1" u="sng" dirty="0">
              <a:solidFill>
                <a:srgbClr val="7030A0"/>
              </a:solidFill>
              <a:effectLst/>
            </a:endParaRPr>
          </a:p>
        </p:txBody>
      </p:sp>
      <p:graphicFrame>
        <p:nvGraphicFramePr>
          <p:cNvPr id="20" name="19 Diagrama"/>
          <p:cNvGraphicFramePr/>
          <p:nvPr/>
        </p:nvGraphicFramePr>
        <p:xfrm>
          <a:off x="428596" y="1643050"/>
          <a:ext cx="8072494"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Personalizado 9">
      <a:dk1>
        <a:sysClr val="windowText" lastClr="000000"/>
      </a:dk1>
      <a:lt1>
        <a:sysClr val="window" lastClr="FFFFFF"/>
      </a:lt1>
      <a:dk2>
        <a:srgbClr val="BDBDBD"/>
      </a:dk2>
      <a:lt2>
        <a:srgbClr val="D2D2D2"/>
      </a:lt2>
      <a:accent1>
        <a:srgbClr val="2B71FF"/>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Personalizado 1">
      <a:majorFont>
        <a:latin typeface="Arial Narrow"/>
        <a:ea typeface=""/>
        <a:cs typeface=""/>
      </a:majorFont>
      <a:minorFont>
        <a:latin typeface="Arial Narrow"/>
        <a:ea typeface=""/>
        <a:cs typeface=""/>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1795</TotalTime>
  <Words>2107</Words>
  <Application>Microsoft Office PowerPoint</Application>
  <PresentationFormat>Presentación en pantalla (4:3)</PresentationFormat>
  <Paragraphs>298</Paragraphs>
  <Slides>59</Slides>
  <Notes>1</Notes>
  <HiddenSlides>0</HiddenSlides>
  <MMClips>0</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Civil</vt:lpstr>
      <vt:lpstr> QUINTA  UNIDAD</vt:lpstr>
      <vt:lpstr>1. CONCEPTO</vt:lpstr>
      <vt:lpstr>2. INTERESES TUTELADOS POR EL DERECHO PENAL DEL TRABAJO</vt:lpstr>
      <vt:lpstr>3. LOS DERECHOS FUNDAMENTALES EN EL TRABAJO COMO BIENES JURÍDICOS PENALMENTE PROTEGIDOS</vt:lpstr>
      <vt:lpstr>4. UBICACIÓN DEL BIEN JURÍDICO</vt:lpstr>
      <vt:lpstr>5. PROTECCIÓN PENAL DE LOS DERECHOS LABORALES EN EL DERECHO COMPARADO</vt:lpstr>
      <vt:lpstr>Diapositiva 7</vt:lpstr>
      <vt:lpstr>6. EVOLUCIÓN HISTÓRICA DEL DERECHO PENAL DEL TRABAJO</vt:lpstr>
      <vt:lpstr>6.1.ANTECEDENTES HISTORICOS DE LOS DELITOS LABORALES EN EL PERÚ</vt:lpstr>
      <vt:lpstr>6.2. LOS DELITOS LABORALES EN EL DECRETO LEY N° 22126 (*)</vt:lpstr>
      <vt:lpstr>6.3. LOS DELITOS LABORALES EN LA  LEY N° 24514 (*)</vt:lpstr>
      <vt:lpstr>6.4 INCLUSIÓN DE LOS DELITOS LABORALES EN EL CÓDIGO PENAL DE 1991</vt:lpstr>
      <vt:lpstr>6.4. INCLUSIÓN DE LOS DELITOS LABORALES EN EL CÓDIGO PENAL DE 1991</vt:lpstr>
      <vt:lpstr>6.4. INCLUSIÓN DE LOS DELITOS LABORALES EN EL CÓDIGO PENAL DE 1991</vt:lpstr>
      <vt:lpstr>7. EL DELITO DE COACCIÓN ANTISINDICAL (CÓDIGO PENAL - ART. 168, LITERAL 1) </vt:lpstr>
      <vt:lpstr>7.1. DESCRIPCIÓN TÍPICA DEL DELITO DE COACCIÓN ANTISINDICAL</vt:lpstr>
      <vt:lpstr>7.2. BIEN JURÍDICO</vt:lpstr>
      <vt:lpstr>7.3. EL SUJETO ACTIVO EN EL DELITO DE COACCIÓN ANTISINDICAL</vt:lpstr>
      <vt:lpstr>7.4. TIPO OBJETIVO: LA ACCIÓN</vt:lpstr>
      <vt:lpstr>7.5. ELEMENTO SUBJETIVO</vt:lpstr>
      <vt:lpstr>7.6. LA ANTIJURICIDAD</vt:lpstr>
      <vt:lpstr>7.7. LA CULPABILIDAD</vt:lpstr>
      <vt:lpstr>7.8. PENALIDAD</vt:lpstr>
      <vt:lpstr>8. EL DELITO DE COACCIÓN PARA PRESTAR TRABAJO PERSONAL SIN LA DEBIDA RETRIBUCIÓN (CÓDIGO PENAL - ART. 168, LITERAL 2) </vt:lpstr>
      <vt:lpstr>8.1. DESCRIPCIÓN TÍPICA</vt:lpstr>
      <vt:lpstr>8.2. BIEN JURÍDICO</vt:lpstr>
      <vt:lpstr>8.3. TIPO OBJETIVO: SUJETO ACTIVO</vt:lpstr>
      <vt:lpstr>8.3. TIPO OBJETIVO: SUJETO PASIVO</vt:lpstr>
      <vt:lpstr>8.3.TIPO OBJETIVO: ACCIÓN</vt:lpstr>
      <vt:lpstr>8.4. TIPO SUBJETIVO</vt:lpstr>
      <vt:lpstr>8.5. LA ANTIJURIDICIDAD</vt:lpstr>
      <vt:lpstr>8.6. LA CULPABILIDAD</vt:lpstr>
      <vt:lpstr>8.7. LA PENALIDAD</vt:lpstr>
      <vt:lpstr>9. EL DELITO DE ATENTADO CONTRA LAS CONDICIONES DE SEGURIDAD E HIGIENE INDUSTRIALES  (CÓDIGO PENAL - ART. 168 A)  </vt:lpstr>
      <vt:lpstr>9.1. JUSTIFICACIÓN DE LA RESPONSABILIDAD PENAL DEL EMPLEADOR</vt:lpstr>
      <vt:lpstr>9.2. CONVENIOS INTERNACIONALES DE LA OIT</vt:lpstr>
      <vt:lpstr>9.3. TEXTO ORIGINAL ART. 168-A: INCORPORADO POR LA LEY N° 29783 (ACTUALMENTE DEROGADO)</vt:lpstr>
      <vt:lpstr>9.4. DESCRIPCIÓN TÍPICA- LEY N° 30222 (VIGENTE)</vt:lpstr>
      <vt:lpstr>        9.5. BIEN JURÍDICO</vt:lpstr>
      <vt:lpstr>9.6. BIEN JURÍDICO PENALMENTE TUTELADO </vt:lpstr>
      <vt:lpstr>9.7.  TIPICIDAD OBJETIVA</vt:lpstr>
      <vt:lpstr>        9.8. EL SUJETO ACTIVO </vt:lpstr>
      <vt:lpstr>9.9. EL SUJETO PASIVO</vt:lpstr>
      <vt:lpstr>    9.10. EL COMPORTAMIENTO </vt:lpstr>
      <vt:lpstr>9.11.  TIPICIDAD SUBJETIVA</vt:lpstr>
      <vt:lpstr>9.12. PENALIDAD</vt:lpstr>
      <vt:lpstr>9.13. SUPUESTO EXPOSICIÓN A RIESGO POR LA PROPIA VÍCTIMA</vt:lpstr>
      <vt:lpstr>10. INCUMPLIMIENTO DE LAS RESOSLUCIONES CONSENTIDAS O EJECUTORIADAS DICTADAS POR LA AUTORIDAD COMPETENTE  (CÓDIGO PENAL- ART. 168, ÚLTIMO PÁRRAFO) </vt:lpstr>
      <vt:lpstr>10.1. DESCRIPCIÓN TÍPICA</vt:lpstr>
      <vt:lpstr> 10.2. BIEN JURÍDICO</vt:lpstr>
      <vt:lpstr> 10.3. ELEMENTOS DEL TIPO OBJETIVO</vt:lpstr>
      <vt:lpstr> 10.4.  SUJETO ACTIVO</vt:lpstr>
      <vt:lpstr> 10.5. SUJETO PASIVO</vt:lpstr>
      <vt:lpstr> 10.6. ACCIÓN</vt:lpstr>
      <vt:lpstr>10.7. TIPO SUBJETIVO</vt:lpstr>
      <vt:lpstr>10.8. TIPO SUBJETIVO</vt:lpstr>
      <vt:lpstr>10.9. LA  ANTIJURICIDAD</vt:lpstr>
      <vt:lpstr> 10.10. LA CULPABILIDAD</vt:lpstr>
      <vt:lpstr>10.11. PENALIDAD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SEGUNDA CLASE</dc:title>
  <dc:creator>Andres</dc:creator>
  <cp:lastModifiedBy>Poder Judicial</cp:lastModifiedBy>
  <cp:revision>167</cp:revision>
  <dcterms:created xsi:type="dcterms:W3CDTF">2013-08-28T01:35:47Z</dcterms:created>
  <dcterms:modified xsi:type="dcterms:W3CDTF">2015-04-21T19:55:17Z</dcterms:modified>
</cp:coreProperties>
</file>