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25"/>
  </p:notesMasterIdLst>
  <p:handoutMasterIdLst>
    <p:handoutMasterId r:id="rId26"/>
  </p:handoutMasterIdLst>
  <p:sldIdLst>
    <p:sldId id="256" r:id="rId2"/>
    <p:sldId id="257" r:id="rId3"/>
    <p:sldId id="275" r:id="rId4"/>
    <p:sldId id="258" r:id="rId5"/>
    <p:sldId id="259" r:id="rId6"/>
    <p:sldId id="269" r:id="rId7"/>
    <p:sldId id="260" r:id="rId8"/>
    <p:sldId id="261" r:id="rId9"/>
    <p:sldId id="270" r:id="rId10"/>
    <p:sldId id="262" r:id="rId11"/>
    <p:sldId id="271" r:id="rId12"/>
    <p:sldId id="272" r:id="rId13"/>
    <p:sldId id="273" r:id="rId14"/>
    <p:sldId id="274" r:id="rId15"/>
    <p:sldId id="276" r:id="rId16"/>
    <p:sldId id="277" r:id="rId17"/>
    <p:sldId id="278" r:id="rId18"/>
    <p:sldId id="279" r:id="rId19"/>
    <p:sldId id="280" r:id="rId20"/>
    <p:sldId id="281" r:id="rId21"/>
    <p:sldId id="284" r:id="rId22"/>
    <p:sldId id="282" r:id="rId23"/>
    <p:sldId id="283" r:id="rId24"/>
  </p:sldIdLst>
  <p:sldSz cx="9144000" cy="6858000" type="screen4x3"/>
  <p:notesSz cx="6858000" cy="9926638"/>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FF"/>
    <a:srgbClr val="0000CC"/>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2" autoAdjust="0"/>
    <p:restoredTop sz="94660"/>
  </p:normalViewPr>
  <p:slideViewPr>
    <p:cSldViewPr>
      <p:cViewPr varScale="1">
        <p:scale>
          <a:sx n="70" d="100"/>
          <a:sy n="70" d="100"/>
        </p:scale>
        <p:origin x="136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2.xml.rels><?xml version="1.0" encoding="UTF-8" standalone="yes"?>
<Relationships xmlns="http://schemas.openxmlformats.org/package/2006/relationships"><Relationship Id="rId1" Type="http://schemas.openxmlformats.org/officeDocument/2006/relationships/image" Target="../media/image7.png"/></Relationships>
</file>

<file path=ppt/diagrams/_rels/data13.xml.rels><?xml version="1.0" encoding="UTF-8" standalone="yes"?>
<Relationships xmlns="http://schemas.openxmlformats.org/package/2006/relationships"><Relationship Id="rId1" Type="http://schemas.openxmlformats.org/officeDocument/2006/relationships/image" Target="../media/image8.png"/></Relationships>
</file>

<file path=ppt/diagrams/_rels/data15.xml.rels><?xml version="1.0" encoding="UTF-8" standalone="yes"?>
<Relationships xmlns="http://schemas.openxmlformats.org/package/2006/relationships"><Relationship Id="rId1" Type="http://schemas.openxmlformats.org/officeDocument/2006/relationships/image" Target="../media/image9.png"/></Relationships>
</file>

<file path=ppt/diagrams/_rels/data16.xml.rels><?xml version="1.0" encoding="UTF-8" standalone="yes"?>
<Relationships xmlns="http://schemas.openxmlformats.org/package/2006/relationships"><Relationship Id="rId1" Type="http://schemas.openxmlformats.org/officeDocument/2006/relationships/image" Target="../media/image10.png"/></Relationships>
</file>

<file path=ppt/diagrams/_rels/data19.xml.rels><?xml version="1.0" encoding="UTF-8" standalone="yes"?>
<Relationships xmlns="http://schemas.openxmlformats.org/package/2006/relationships"><Relationship Id="rId1" Type="http://schemas.openxmlformats.org/officeDocument/2006/relationships/image" Target="../media/image11.png"/></Relationships>
</file>

<file path=ppt/diagrams/_rels/data3.xml.rels><?xml version="1.0" encoding="UTF-8" standalone="yes"?>
<Relationships xmlns="http://schemas.openxmlformats.org/package/2006/relationships"><Relationship Id="rId1" Type="http://schemas.openxmlformats.org/officeDocument/2006/relationships/image" Target="../media/image1.png"/></Relationships>
</file>

<file path=ppt/diagrams/_rels/data4.xml.rels><?xml version="1.0" encoding="UTF-8" standalone="yes"?>
<Relationships xmlns="http://schemas.openxmlformats.org/package/2006/relationships"><Relationship Id="rId1" Type="http://schemas.openxmlformats.org/officeDocument/2006/relationships/image" Target="../media/image2.png"/></Relationships>
</file>

<file path=ppt/diagrams/_rels/data5.xml.rels><?xml version="1.0" encoding="UTF-8" standalone="yes"?>
<Relationships xmlns="http://schemas.openxmlformats.org/package/2006/relationships"><Relationship Id="rId1" Type="http://schemas.openxmlformats.org/officeDocument/2006/relationships/image" Target="../media/image3.png"/></Relationships>
</file>

<file path=ppt/diagrams/_rels/data6.xml.rels><?xml version="1.0" encoding="UTF-8" standalone="yes"?>
<Relationships xmlns="http://schemas.openxmlformats.org/package/2006/relationships"><Relationship Id="rId1" Type="http://schemas.openxmlformats.org/officeDocument/2006/relationships/image" Target="../media/image4.png"/></Relationships>
</file>

<file path=ppt/diagrams/_rels/data7.xml.rels><?xml version="1.0" encoding="UTF-8" standalone="yes"?>
<Relationships xmlns="http://schemas.openxmlformats.org/package/2006/relationships"><Relationship Id="rId1" Type="http://schemas.openxmlformats.org/officeDocument/2006/relationships/image" Target="../media/image5.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7.png"/></Relationships>
</file>

<file path=ppt/diagrams/_rels/drawing13.xml.rels><?xml version="1.0" encoding="UTF-8" standalone="yes"?>
<Relationships xmlns="http://schemas.openxmlformats.org/package/2006/relationships"><Relationship Id="rId1" Type="http://schemas.openxmlformats.org/officeDocument/2006/relationships/image" Target="../media/image8.png"/></Relationships>
</file>

<file path=ppt/diagrams/_rels/drawing15.xml.rels><?xml version="1.0" encoding="UTF-8" standalone="yes"?>
<Relationships xmlns="http://schemas.openxmlformats.org/package/2006/relationships"><Relationship Id="rId1" Type="http://schemas.openxmlformats.org/officeDocument/2006/relationships/image" Target="../media/image9.png"/></Relationships>
</file>

<file path=ppt/diagrams/_rels/drawing16.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19.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png"/></Relationships>
</file>

<file path=ppt/diagrams/_rels/drawing4.xml.rels><?xml version="1.0" encoding="UTF-8" standalone="yes"?>
<Relationships xmlns="http://schemas.openxmlformats.org/package/2006/relationships"><Relationship Id="rId1" Type="http://schemas.openxmlformats.org/officeDocument/2006/relationships/image" Target="../media/image2.png"/></Relationships>
</file>

<file path=ppt/diagrams/_rels/drawing5.xml.rels><?xml version="1.0" encoding="UTF-8" standalone="yes"?>
<Relationships xmlns="http://schemas.openxmlformats.org/package/2006/relationships"><Relationship Id="rId1" Type="http://schemas.openxmlformats.org/officeDocument/2006/relationships/image" Target="../media/image3.png"/></Relationships>
</file>

<file path=ppt/diagrams/_rels/drawing6.xml.rels><?xml version="1.0" encoding="UTF-8" standalone="yes"?>
<Relationships xmlns="http://schemas.openxmlformats.org/package/2006/relationships"><Relationship Id="rId1" Type="http://schemas.openxmlformats.org/officeDocument/2006/relationships/image" Target="../media/image4.png"/></Relationships>
</file>

<file path=ppt/diagrams/_rels/drawing7.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ABB7A1-E70A-4C3F-93BC-DDB3D263765B}"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s-PE"/>
        </a:p>
      </dgm:t>
    </dgm:pt>
    <dgm:pt modelId="{A23F4B93-4FE0-43BA-9C61-90E0DBDB899E}">
      <dgm:prSet phldrT="[Texto]"/>
      <dgm:spPr>
        <a:solidFill>
          <a:schemeClr val="accent6">
            <a:lumMod val="20000"/>
            <a:lumOff val="80000"/>
          </a:schemeClr>
        </a:solidFill>
        <a:ln>
          <a:solidFill>
            <a:schemeClr val="accent6">
              <a:lumMod val="60000"/>
              <a:lumOff val="40000"/>
            </a:schemeClr>
          </a:solidFill>
        </a:ln>
      </dgm:spPr>
      <dgm:t>
        <a:bodyPr/>
        <a:lstStyle/>
        <a:p>
          <a:r>
            <a:rPr lang="es-PE" b="1" dirty="0" smtClean="0">
              <a:solidFill>
                <a:schemeClr val="tx1">
                  <a:lumMod val="75000"/>
                  <a:lumOff val="25000"/>
                </a:schemeClr>
              </a:solidFill>
            </a:rPr>
            <a:t>INFORMATIVA:</a:t>
          </a:r>
          <a:endParaRPr lang="es-PE" b="1" dirty="0">
            <a:solidFill>
              <a:schemeClr val="tx1">
                <a:lumMod val="75000"/>
                <a:lumOff val="25000"/>
              </a:schemeClr>
            </a:solidFill>
          </a:endParaRPr>
        </a:p>
      </dgm:t>
    </dgm:pt>
    <dgm:pt modelId="{5C080B41-8F12-420B-8CF6-0A5C17FC90CB}" type="parTrans" cxnId="{48C6BD94-BC9C-4383-9453-BE4C0FC54393}">
      <dgm:prSet/>
      <dgm:spPr/>
      <dgm:t>
        <a:bodyPr/>
        <a:lstStyle/>
        <a:p>
          <a:endParaRPr lang="es-PE"/>
        </a:p>
      </dgm:t>
    </dgm:pt>
    <dgm:pt modelId="{20F2A8D3-C637-47C9-8B97-B0F93C876991}" type="sibTrans" cxnId="{48C6BD94-BC9C-4383-9453-BE4C0FC54393}">
      <dgm:prSet/>
      <dgm:spPr>
        <a:solidFill>
          <a:schemeClr val="accent6">
            <a:lumMod val="75000"/>
          </a:schemeClr>
        </a:solidFill>
        <a:ln>
          <a:solidFill>
            <a:schemeClr val="accent6">
              <a:lumMod val="75000"/>
            </a:schemeClr>
          </a:solidFill>
        </a:ln>
      </dgm:spPr>
      <dgm:t>
        <a:bodyPr/>
        <a:lstStyle/>
        <a:p>
          <a:endParaRPr lang="es-PE" dirty="0"/>
        </a:p>
      </dgm:t>
    </dgm:pt>
    <dgm:pt modelId="{E3C0C15C-E794-42F1-869E-78AB7EA5ADE0}">
      <dgm:prSet phldrT="[Texto]"/>
      <dgm:spPr>
        <a:ln>
          <a:solidFill>
            <a:schemeClr val="accent6">
              <a:lumMod val="60000"/>
              <a:lumOff val="40000"/>
            </a:schemeClr>
          </a:solidFill>
        </a:ln>
      </dgm:spPr>
      <dgm:t>
        <a:bodyPr/>
        <a:lstStyle/>
        <a:p>
          <a:r>
            <a:rPr lang="es-PE" dirty="0" smtClean="0">
              <a:solidFill>
                <a:schemeClr val="tx1">
                  <a:lumMod val="75000"/>
                  <a:lumOff val="25000"/>
                </a:schemeClr>
              </a:solidFill>
            </a:rPr>
            <a:t>Sirviendo como fuente de inspiración al legislador al momento de elaborar normas jurídicas en materia adjetiva de trabajo.</a:t>
          </a:r>
          <a:endParaRPr lang="es-PE" dirty="0">
            <a:solidFill>
              <a:schemeClr val="tx1">
                <a:lumMod val="75000"/>
                <a:lumOff val="25000"/>
              </a:schemeClr>
            </a:solidFill>
          </a:endParaRPr>
        </a:p>
      </dgm:t>
    </dgm:pt>
    <dgm:pt modelId="{ADDF5E01-3A16-4A71-A260-5E1E0AD6237F}" type="parTrans" cxnId="{BD15267F-DB9E-465B-9888-3AEA201A2B73}">
      <dgm:prSet/>
      <dgm:spPr/>
      <dgm:t>
        <a:bodyPr/>
        <a:lstStyle/>
        <a:p>
          <a:endParaRPr lang="es-PE"/>
        </a:p>
      </dgm:t>
    </dgm:pt>
    <dgm:pt modelId="{7700E8B0-ABD4-4FBF-90A2-22AE63E69F8C}" type="sibTrans" cxnId="{BD15267F-DB9E-465B-9888-3AEA201A2B73}">
      <dgm:prSet/>
      <dgm:spPr/>
      <dgm:t>
        <a:bodyPr/>
        <a:lstStyle/>
        <a:p>
          <a:endParaRPr lang="es-PE"/>
        </a:p>
      </dgm:t>
    </dgm:pt>
    <dgm:pt modelId="{C8D20F6E-9436-4EDA-9DA2-FC5F13589DB5}">
      <dgm:prSet phldrT="[Texto]"/>
      <dgm:spPr>
        <a:solidFill>
          <a:schemeClr val="accent6">
            <a:lumMod val="20000"/>
            <a:lumOff val="80000"/>
          </a:schemeClr>
        </a:solidFill>
        <a:ln>
          <a:solidFill>
            <a:schemeClr val="accent6">
              <a:lumMod val="60000"/>
              <a:lumOff val="40000"/>
            </a:schemeClr>
          </a:solidFill>
        </a:ln>
      </dgm:spPr>
      <dgm:t>
        <a:bodyPr/>
        <a:lstStyle/>
        <a:p>
          <a:r>
            <a:rPr lang="es-PE" b="1" dirty="0" smtClean="0">
              <a:solidFill>
                <a:schemeClr val="tx1">
                  <a:lumMod val="75000"/>
                  <a:lumOff val="25000"/>
                </a:schemeClr>
              </a:solidFill>
            </a:rPr>
            <a:t>NORMATIVA: </a:t>
          </a:r>
          <a:endParaRPr lang="es-PE" b="1" dirty="0">
            <a:solidFill>
              <a:schemeClr val="tx1">
                <a:lumMod val="75000"/>
                <a:lumOff val="25000"/>
              </a:schemeClr>
            </a:solidFill>
          </a:endParaRPr>
        </a:p>
      </dgm:t>
    </dgm:pt>
    <dgm:pt modelId="{BB0E9355-3037-4CBC-BA17-44D6A81B3395}" type="parTrans" cxnId="{40E2A327-CFC8-4A04-A5DB-1B563A84F4AC}">
      <dgm:prSet/>
      <dgm:spPr/>
      <dgm:t>
        <a:bodyPr/>
        <a:lstStyle/>
        <a:p>
          <a:endParaRPr lang="es-PE"/>
        </a:p>
      </dgm:t>
    </dgm:pt>
    <dgm:pt modelId="{495E57E4-5A4F-4CA4-91AD-DC36210CE7C2}" type="sibTrans" cxnId="{40E2A327-CFC8-4A04-A5DB-1B563A84F4AC}">
      <dgm:prSet/>
      <dgm:spPr>
        <a:solidFill>
          <a:schemeClr val="accent6">
            <a:lumMod val="75000"/>
          </a:schemeClr>
        </a:solidFill>
        <a:ln>
          <a:solidFill>
            <a:schemeClr val="accent6">
              <a:lumMod val="75000"/>
            </a:schemeClr>
          </a:solidFill>
        </a:ln>
      </dgm:spPr>
      <dgm:t>
        <a:bodyPr/>
        <a:lstStyle/>
        <a:p>
          <a:endParaRPr lang="es-PE" dirty="0"/>
        </a:p>
      </dgm:t>
    </dgm:pt>
    <dgm:pt modelId="{4D268883-385E-4500-925C-7519F2147871}">
      <dgm:prSet phldrT="[Texto]"/>
      <dgm:spPr>
        <a:ln>
          <a:solidFill>
            <a:schemeClr val="accent6">
              <a:lumMod val="60000"/>
              <a:lumOff val="40000"/>
            </a:schemeClr>
          </a:solidFill>
        </a:ln>
      </dgm:spPr>
      <dgm:t>
        <a:bodyPr/>
        <a:lstStyle/>
        <a:p>
          <a:r>
            <a:rPr lang="es-PE" dirty="0" smtClean="0">
              <a:solidFill>
                <a:schemeClr val="tx1">
                  <a:lumMod val="75000"/>
                  <a:lumOff val="25000"/>
                </a:schemeClr>
              </a:solidFill>
            </a:rPr>
            <a:t>Cumpliendo un papel de fuente supletoria ante los vacíos o deficiencias de la legislación procesal laboral.</a:t>
          </a:r>
          <a:endParaRPr lang="es-PE" dirty="0">
            <a:solidFill>
              <a:schemeClr val="tx1">
                <a:lumMod val="75000"/>
                <a:lumOff val="25000"/>
              </a:schemeClr>
            </a:solidFill>
          </a:endParaRPr>
        </a:p>
      </dgm:t>
    </dgm:pt>
    <dgm:pt modelId="{064B028A-9D56-4BDA-9485-179A4471775F}" type="parTrans" cxnId="{0537A477-19E9-401A-99AD-0456AAFAEAD6}">
      <dgm:prSet/>
      <dgm:spPr/>
      <dgm:t>
        <a:bodyPr/>
        <a:lstStyle/>
        <a:p>
          <a:endParaRPr lang="es-PE"/>
        </a:p>
      </dgm:t>
    </dgm:pt>
    <dgm:pt modelId="{62C6094B-F1EB-4263-9242-AE408F989F19}" type="sibTrans" cxnId="{0537A477-19E9-401A-99AD-0456AAFAEAD6}">
      <dgm:prSet/>
      <dgm:spPr/>
      <dgm:t>
        <a:bodyPr/>
        <a:lstStyle/>
        <a:p>
          <a:endParaRPr lang="es-PE"/>
        </a:p>
      </dgm:t>
    </dgm:pt>
    <dgm:pt modelId="{C349219B-5076-4686-9479-C11EDA964B7A}">
      <dgm:prSet phldrT="[Texto]"/>
      <dgm:spPr>
        <a:solidFill>
          <a:schemeClr val="accent6">
            <a:lumMod val="20000"/>
            <a:lumOff val="80000"/>
          </a:schemeClr>
        </a:solidFill>
        <a:ln>
          <a:solidFill>
            <a:schemeClr val="accent6">
              <a:lumMod val="60000"/>
              <a:lumOff val="40000"/>
            </a:schemeClr>
          </a:solidFill>
        </a:ln>
      </dgm:spPr>
      <dgm:t>
        <a:bodyPr/>
        <a:lstStyle/>
        <a:p>
          <a:r>
            <a:rPr lang="es-PE" b="1" i="0" dirty="0" smtClean="0">
              <a:solidFill>
                <a:schemeClr val="tx1">
                  <a:lumMod val="75000"/>
                  <a:lumOff val="25000"/>
                </a:schemeClr>
              </a:solidFill>
            </a:rPr>
            <a:t>INTERPRETATIVA: </a:t>
          </a:r>
          <a:endParaRPr lang="es-PE" b="1" i="0" dirty="0">
            <a:solidFill>
              <a:schemeClr val="tx1">
                <a:lumMod val="75000"/>
                <a:lumOff val="25000"/>
              </a:schemeClr>
            </a:solidFill>
          </a:endParaRPr>
        </a:p>
      </dgm:t>
    </dgm:pt>
    <dgm:pt modelId="{20088F40-9C7C-421C-8BBC-D94808EB741F}" type="parTrans" cxnId="{57B19E71-0F2E-41E7-A15B-03C77A51FD5A}">
      <dgm:prSet/>
      <dgm:spPr/>
      <dgm:t>
        <a:bodyPr/>
        <a:lstStyle/>
        <a:p>
          <a:endParaRPr lang="es-PE"/>
        </a:p>
      </dgm:t>
    </dgm:pt>
    <dgm:pt modelId="{9AEFEA3B-F613-4268-8368-BE8A5C2B2A59}" type="sibTrans" cxnId="{57B19E71-0F2E-41E7-A15B-03C77A51FD5A}">
      <dgm:prSet/>
      <dgm:spPr/>
      <dgm:t>
        <a:bodyPr/>
        <a:lstStyle/>
        <a:p>
          <a:endParaRPr lang="es-PE"/>
        </a:p>
      </dgm:t>
    </dgm:pt>
    <dgm:pt modelId="{39AA1A45-6E62-45A2-8AAB-578A30D852B2}">
      <dgm:prSet phldrT="[Texto]"/>
      <dgm:spPr>
        <a:ln>
          <a:solidFill>
            <a:schemeClr val="accent6">
              <a:lumMod val="60000"/>
              <a:lumOff val="40000"/>
            </a:schemeClr>
          </a:solidFill>
        </a:ln>
      </dgm:spPr>
      <dgm:t>
        <a:bodyPr/>
        <a:lstStyle/>
        <a:p>
          <a:r>
            <a:rPr lang="es-PE" dirty="0" smtClean="0">
              <a:solidFill>
                <a:schemeClr val="tx1">
                  <a:lumMod val="75000"/>
                  <a:lumOff val="25000"/>
                </a:schemeClr>
              </a:solidFill>
            </a:rPr>
            <a:t>Actuando como un criterio orientador para quien pretenda interpretar las normas procesales de trabajo.</a:t>
          </a:r>
          <a:endParaRPr lang="es-PE" dirty="0">
            <a:solidFill>
              <a:schemeClr val="tx1">
                <a:lumMod val="75000"/>
                <a:lumOff val="25000"/>
              </a:schemeClr>
            </a:solidFill>
          </a:endParaRPr>
        </a:p>
      </dgm:t>
    </dgm:pt>
    <dgm:pt modelId="{9F5ED1E0-6994-46F2-900A-E6DEFA67843B}" type="parTrans" cxnId="{3DCFB478-24A0-4F0A-B95D-02B35C693E71}">
      <dgm:prSet/>
      <dgm:spPr/>
      <dgm:t>
        <a:bodyPr/>
        <a:lstStyle/>
        <a:p>
          <a:endParaRPr lang="es-PE"/>
        </a:p>
      </dgm:t>
    </dgm:pt>
    <dgm:pt modelId="{CF343E6B-7BB6-4CD1-8A50-BEACC6F0BF57}" type="sibTrans" cxnId="{3DCFB478-24A0-4F0A-B95D-02B35C693E71}">
      <dgm:prSet/>
      <dgm:spPr/>
      <dgm:t>
        <a:bodyPr/>
        <a:lstStyle/>
        <a:p>
          <a:endParaRPr lang="es-PE"/>
        </a:p>
      </dgm:t>
    </dgm:pt>
    <dgm:pt modelId="{AE045930-2C44-421D-AEFA-9DBB8075122B}" type="pres">
      <dgm:prSet presAssocID="{B0ABB7A1-E70A-4C3F-93BC-DDB3D263765B}" presName="linearFlow" presStyleCnt="0">
        <dgm:presLayoutVars>
          <dgm:dir/>
          <dgm:animLvl val="lvl"/>
          <dgm:resizeHandles val="exact"/>
        </dgm:presLayoutVars>
      </dgm:prSet>
      <dgm:spPr/>
      <dgm:t>
        <a:bodyPr/>
        <a:lstStyle/>
        <a:p>
          <a:endParaRPr lang="es-PE"/>
        </a:p>
      </dgm:t>
    </dgm:pt>
    <dgm:pt modelId="{32CAF076-8DDF-469E-8463-9E476E92C5EB}" type="pres">
      <dgm:prSet presAssocID="{A23F4B93-4FE0-43BA-9C61-90E0DBDB899E}" presName="composite" presStyleCnt="0"/>
      <dgm:spPr/>
    </dgm:pt>
    <dgm:pt modelId="{0110B095-3068-47F5-B50E-7A3EE9D9C8E0}" type="pres">
      <dgm:prSet presAssocID="{A23F4B93-4FE0-43BA-9C61-90E0DBDB899E}" presName="parTx" presStyleLbl="node1" presStyleIdx="0" presStyleCnt="3">
        <dgm:presLayoutVars>
          <dgm:chMax val="0"/>
          <dgm:chPref val="0"/>
          <dgm:bulletEnabled val="1"/>
        </dgm:presLayoutVars>
      </dgm:prSet>
      <dgm:spPr/>
      <dgm:t>
        <a:bodyPr/>
        <a:lstStyle/>
        <a:p>
          <a:endParaRPr lang="es-PE"/>
        </a:p>
      </dgm:t>
    </dgm:pt>
    <dgm:pt modelId="{4D311F01-389C-42EA-8D77-FDA1A2798049}" type="pres">
      <dgm:prSet presAssocID="{A23F4B93-4FE0-43BA-9C61-90E0DBDB899E}" presName="parSh" presStyleLbl="node1" presStyleIdx="0" presStyleCnt="3"/>
      <dgm:spPr/>
      <dgm:t>
        <a:bodyPr/>
        <a:lstStyle/>
        <a:p>
          <a:endParaRPr lang="es-PE"/>
        </a:p>
      </dgm:t>
    </dgm:pt>
    <dgm:pt modelId="{5C084E62-3F0A-4AA8-854C-60102AF05F44}" type="pres">
      <dgm:prSet presAssocID="{A23F4B93-4FE0-43BA-9C61-90E0DBDB899E}" presName="desTx" presStyleLbl="fgAcc1" presStyleIdx="0" presStyleCnt="3">
        <dgm:presLayoutVars>
          <dgm:bulletEnabled val="1"/>
        </dgm:presLayoutVars>
      </dgm:prSet>
      <dgm:spPr/>
      <dgm:t>
        <a:bodyPr/>
        <a:lstStyle/>
        <a:p>
          <a:endParaRPr lang="es-PE"/>
        </a:p>
      </dgm:t>
    </dgm:pt>
    <dgm:pt modelId="{1A243CA0-C749-4959-9092-185AC415B83E}" type="pres">
      <dgm:prSet presAssocID="{20F2A8D3-C637-47C9-8B97-B0F93C876991}" presName="sibTrans" presStyleLbl="sibTrans2D1" presStyleIdx="0" presStyleCnt="2"/>
      <dgm:spPr/>
      <dgm:t>
        <a:bodyPr/>
        <a:lstStyle/>
        <a:p>
          <a:endParaRPr lang="es-PE"/>
        </a:p>
      </dgm:t>
    </dgm:pt>
    <dgm:pt modelId="{88A9CB9F-AF4E-4F75-AA6B-DD520F39DCAB}" type="pres">
      <dgm:prSet presAssocID="{20F2A8D3-C637-47C9-8B97-B0F93C876991}" presName="connTx" presStyleLbl="sibTrans2D1" presStyleIdx="0" presStyleCnt="2"/>
      <dgm:spPr/>
      <dgm:t>
        <a:bodyPr/>
        <a:lstStyle/>
        <a:p>
          <a:endParaRPr lang="es-PE"/>
        </a:p>
      </dgm:t>
    </dgm:pt>
    <dgm:pt modelId="{8FE04DA5-BF3E-400F-BD53-871E0EAA5BE2}" type="pres">
      <dgm:prSet presAssocID="{C8D20F6E-9436-4EDA-9DA2-FC5F13589DB5}" presName="composite" presStyleCnt="0"/>
      <dgm:spPr/>
    </dgm:pt>
    <dgm:pt modelId="{9A964928-B34B-4DCA-979A-CDBA3D81FFFF}" type="pres">
      <dgm:prSet presAssocID="{C8D20F6E-9436-4EDA-9DA2-FC5F13589DB5}" presName="parTx" presStyleLbl="node1" presStyleIdx="0" presStyleCnt="3">
        <dgm:presLayoutVars>
          <dgm:chMax val="0"/>
          <dgm:chPref val="0"/>
          <dgm:bulletEnabled val="1"/>
        </dgm:presLayoutVars>
      </dgm:prSet>
      <dgm:spPr/>
      <dgm:t>
        <a:bodyPr/>
        <a:lstStyle/>
        <a:p>
          <a:endParaRPr lang="es-PE"/>
        </a:p>
      </dgm:t>
    </dgm:pt>
    <dgm:pt modelId="{3829389D-2C96-42E3-B8C7-ACF875F98B6B}" type="pres">
      <dgm:prSet presAssocID="{C8D20F6E-9436-4EDA-9DA2-FC5F13589DB5}" presName="parSh" presStyleLbl="node1" presStyleIdx="1" presStyleCnt="3"/>
      <dgm:spPr/>
      <dgm:t>
        <a:bodyPr/>
        <a:lstStyle/>
        <a:p>
          <a:endParaRPr lang="es-PE"/>
        </a:p>
      </dgm:t>
    </dgm:pt>
    <dgm:pt modelId="{D7D09FAF-7B04-4152-8916-6C278FB74E95}" type="pres">
      <dgm:prSet presAssocID="{C8D20F6E-9436-4EDA-9DA2-FC5F13589DB5}" presName="desTx" presStyleLbl="fgAcc1" presStyleIdx="1" presStyleCnt="3">
        <dgm:presLayoutVars>
          <dgm:bulletEnabled val="1"/>
        </dgm:presLayoutVars>
      </dgm:prSet>
      <dgm:spPr/>
      <dgm:t>
        <a:bodyPr/>
        <a:lstStyle/>
        <a:p>
          <a:endParaRPr lang="es-PE"/>
        </a:p>
      </dgm:t>
    </dgm:pt>
    <dgm:pt modelId="{B5C09CBB-3B79-455C-8C83-84E7AC2BDB45}" type="pres">
      <dgm:prSet presAssocID="{495E57E4-5A4F-4CA4-91AD-DC36210CE7C2}" presName="sibTrans" presStyleLbl="sibTrans2D1" presStyleIdx="1" presStyleCnt="2"/>
      <dgm:spPr/>
      <dgm:t>
        <a:bodyPr/>
        <a:lstStyle/>
        <a:p>
          <a:endParaRPr lang="es-PE"/>
        </a:p>
      </dgm:t>
    </dgm:pt>
    <dgm:pt modelId="{C9DF327B-5F99-4310-B808-CB83C773C483}" type="pres">
      <dgm:prSet presAssocID="{495E57E4-5A4F-4CA4-91AD-DC36210CE7C2}" presName="connTx" presStyleLbl="sibTrans2D1" presStyleIdx="1" presStyleCnt="2"/>
      <dgm:spPr/>
      <dgm:t>
        <a:bodyPr/>
        <a:lstStyle/>
        <a:p>
          <a:endParaRPr lang="es-PE"/>
        </a:p>
      </dgm:t>
    </dgm:pt>
    <dgm:pt modelId="{450B588E-39F1-4AAA-8ED6-170EE6722C29}" type="pres">
      <dgm:prSet presAssocID="{C349219B-5076-4686-9479-C11EDA964B7A}" presName="composite" presStyleCnt="0"/>
      <dgm:spPr/>
    </dgm:pt>
    <dgm:pt modelId="{8E1D8E13-3C23-4F1F-9114-451F64E578C9}" type="pres">
      <dgm:prSet presAssocID="{C349219B-5076-4686-9479-C11EDA964B7A}" presName="parTx" presStyleLbl="node1" presStyleIdx="1" presStyleCnt="3">
        <dgm:presLayoutVars>
          <dgm:chMax val="0"/>
          <dgm:chPref val="0"/>
          <dgm:bulletEnabled val="1"/>
        </dgm:presLayoutVars>
      </dgm:prSet>
      <dgm:spPr/>
      <dgm:t>
        <a:bodyPr/>
        <a:lstStyle/>
        <a:p>
          <a:endParaRPr lang="es-PE"/>
        </a:p>
      </dgm:t>
    </dgm:pt>
    <dgm:pt modelId="{515F4D04-FD23-472B-8B70-2CB0F25720CD}" type="pres">
      <dgm:prSet presAssocID="{C349219B-5076-4686-9479-C11EDA964B7A}" presName="parSh" presStyleLbl="node1" presStyleIdx="2" presStyleCnt="3"/>
      <dgm:spPr/>
      <dgm:t>
        <a:bodyPr/>
        <a:lstStyle/>
        <a:p>
          <a:endParaRPr lang="es-PE"/>
        </a:p>
      </dgm:t>
    </dgm:pt>
    <dgm:pt modelId="{10971AC4-CA47-4A55-AD8E-5A81C51F5B9A}" type="pres">
      <dgm:prSet presAssocID="{C349219B-5076-4686-9479-C11EDA964B7A}" presName="desTx" presStyleLbl="fgAcc1" presStyleIdx="2" presStyleCnt="3">
        <dgm:presLayoutVars>
          <dgm:bulletEnabled val="1"/>
        </dgm:presLayoutVars>
      </dgm:prSet>
      <dgm:spPr/>
      <dgm:t>
        <a:bodyPr/>
        <a:lstStyle/>
        <a:p>
          <a:endParaRPr lang="es-PE"/>
        </a:p>
      </dgm:t>
    </dgm:pt>
  </dgm:ptLst>
  <dgm:cxnLst>
    <dgm:cxn modelId="{2F32F744-BCD4-4F77-AB6F-5DDDAE3676FD}" type="presOf" srcId="{20F2A8D3-C637-47C9-8B97-B0F93C876991}" destId="{88A9CB9F-AF4E-4F75-AA6B-DD520F39DCAB}" srcOrd="1" destOrd="0" presId="urn:microsoft.com/office/officeart/2005/8/layout/process3"/>
    <dgm:cxn modelId="{F300178E-8F69-4BF7-8CF2-73CEDCADAC7D}" type="presOf" srcId="{B0ABB7A1-E70A-4C3F-93BC-DDB3D263765B}" destId="{AE045930-2C44-421D-AEFA-9DBB8075122B}" srcOrd="0" destOrd="0" presId="urn:microsoft.com/office/officeart/2005/8/layout/process3"/>
    <dgm:cxn modelId="{3C5E33FF-34FF-4E8F-A132-1FA247AF6223}" type="presOf" srcId="{C349219B-5076-4686-9479-C11EDA964B7A}" destId="{8E1D8E13-3C23-4F1F-9114-451F64E578C9}" srcOrd="0" destOrd="0" presId="urn:microsoft.com/office/officeart/2005/8/layout/process3"/>
    <dgm:cxn modelId="{817BF458-9BB5-4B4B-AB89-CB994F98889D}" type="presOf" srcId="{E3C0C15C-E794-42F1-869E-78AB7EA5ADE0}" destId="{5C084E62-3F0A-4AA8-854C-60102AF05F44}" srcOrd="0" destOrd="0" presId="urn:microsoft.com/office/officeart/2005/8/layout/process3"/>
    <dgm:cxn modelId="{23514CF6-958C-4FE6-B241-299ED8545B3E}" type="presOf" srcId="{C8D20F6E-9436-4EDA-9DA2-FC5F13589DB5}" destId="{3829389D-2C96-42E3-B8C7-ACF875F98B6B}" srcOrd="1" destOrd="0" presId="urn:microsoft.com/office/officeart/2005/8/layout/process3"/>
    <dgm:cxn modelId="{7E745045-E69C-4ED9-9CFD-7284A034B1F9}" type="presOf" srcId="{C349219B-5076-4686-9479-C11EDA964B7A}" destId="{515F4D04-FD23-472B-8B70-2CB0F25720CD}" srcOrd="1" destOrd="0" presId="urn:microsoft.com/office/officeart/2005/8/layout/process3"/>
    <dgm:cxn modelId="{B14357AC-E8BA-417B-A48B-C0A90DCBB76C}" type="presOf" srcId="{495E57E4-5A4F-4CA4-91AD-DC36210CE7C2}" destId="{B5C09CBB-3B79-455C-8C83-84E7AC2BDB45}" srcOrd="0" destOrd="0" presId="urn:microsoft.com/office/officeart/2005/8/layout/process3"/>
    <dgm:cxn modelId="{2AF6A1F5-83DB-4480-A9DE-A56E87519BB7}" type="presOf" srcId="{C8D20F6E-9436-4EDA-9DA2-FC5F13589DB5}" destId="{9A964928-B34B-4DCA-979A-CDBA3D81FFFF}" srcOrd="0" destOrd="0" presId="urn:microsoft.com/office/officeart/2005/8/layout/process3"/>
    <dgm:cxn modelId="{3DCFB478-24A0-4F0A-B95D-02B35C693E71}" srcId="{C349219B-5076-4686-9479-C11EDA964B7A}" destId="{39AA1A45-6E62-45A2-8AAB-578A30D852B2}" srcOrd="0" destOrd="0" parTransId="{9F5ED1E0-6994-46F2-900A-E6DEFA67843B}" sibTransId="{CF343E6B-7BB6-4CD1-8A50-BEACC6F0BF57}"/>
    <dgm:cxn modelId="{0537A477-19E9-401A-99AD-0456AAFAEAD6}" srcId="{C8D20F6E-9436-4EDA-9DA2-FC5F13589DB5}" destId="{4D268883-385E-4500-925C-7519F2147871}" srcOrd="0" destOrd="0" parTransId="{064B028A-9D56-4BDA-9485-179A4471775F}" sibTransId="{62C6094B-F1EB-4263-9242-AE408F989F19}"/>
    <dgm:cxn modelId="{B3FDAE60-8E39-4E35-ABCF-3E238D0C1A54}" type="presOf" srcId="{4D268883-385E-4500-925C-7519F2147871}" destId="{D7D09FAF-7B04-4152-8916-6C278FB74E95}" srcOrd="0" destOrd="0" presId="urn:microsoft.com/office/officeart/2005/8/layout/process3"/>
    <dgm:cxn modelId="{CF4A04B7-2CB9-446D-97B2-AC5B2162D2FC}" type="presOf" srcId="{495E57E4-5A4F-4CA4-91AD-DC36210CE7C2}" destId="{C9DF327B-5F99-4310-B808-CB83C773C483}" srcOrd="1" destOrd="0" presId="urn:microsoft.com/office/officeart/2005/8/layout/process3"/>
    <dgm:cxn modelId="{40E2A327-CFC8-4A04-A5DB-1B563A84F4AC}" srcId="{B0ABB7A1-E70A-4C3F-93BC-DDB3D263765B}" destId="{C8D20F6E-9436-4EDA-9DA2-FC5F13589DB5}" srcOrd="1" destOrd="0" parTransId="{BB0E9355-3037-4CBC-BA17-44D6A81B3395}" sibTransId="{495E57E4-5A4F-4CA4-91AD-DC36210CE7C2}"/>
    <dgm:cxn modelId="{57B19E71-0F2E-41E7-A15B-03C77A51FD5A}" srcId="{B0ABB7A1-E70A-4C3F-93BC-DDB3D263765B}" destId="{C349219B-5076-4686-9479-C11EDA964B7A}" srcOrd="2" destOrd="0" parTransId="{20088F40-9C7C-421C-8BBC-D94808EB741F}" sibTransId="{9AEFEA3B-F613-4268-8368-BE8A5C2B2A59}"/>
    <dgm:cxn modelId="{48C6BD94-BC9C-4383-9453-BE4C0FC54393}" srcId="{B0ABB7A1-E70A-4C3F-93BC-DDB3D263765B}" destId="{A23F4B93-4FE0-43BA-9C61-90E0DBDB899E}" srcOrd="0" destOrd="0" parTransId="{5C080B41-8F12-420B-8CF6-0A5C17FC90CB}" sibTransId="{20F2A8D3-C637-47C9-8B97-B0F93C876991}"/>
    <dgm:cxn modelId="{3CAAAE5E-C3D3-42CE-9A51-F06A8DC0CA1C}" type="presOf" srcId="{A23F4B93-4FE0-43BA-9C61-90E0DBDB899E}" destId="{0110B095-3068-47F5-B50E-7A3EE9D9C8E0}" srcOrd="0" destOrd="0" presId="urn:microsoft.com/office/officeart/2005/8/layout/process3"/>
    <dgm:cxn modelId="{34AC1EA7-D667-4508-B981-9F53D94F28B0}" type="presOf" srcId="{20F2A8D3-C637-47C9-8B97-B0F93C876991}" destId="{1A243CA0-C749-4959-9092-185AC415B83E}" srcOrd="0" destOrd="0" presId="urn:microsoft.com/office/officeart/2005/8/layout/process3"/>
    <dgm:cxn modelId="{DDB4A048-D868-42B2-B80E-2B0905DB0ABE}" type="presOf" srcId="{39AA1A45-6E62-45A2-8AAB-578A30D852B2}" destId="{10971AC4-CA47-4A55-AD8E-5A81C51F5B9A}" srcOrd="0" destOrd="0" presId="urn:microsoft.com/office/officeart/2005/8/layout/process3"/>
    <dgm:cxn modelId="{C1535E16-4E0D-46EE-8BA8-9C75947627DE}" type="presOf" srcId="{A23F4B93-4FE0-43BA-9C61-90E0DBDB899E}" destId="{4D311F01-389C-42EA-8D77-FDA1A2798049}" srcOrd="1" destOrd="0" presId="urn:microsoft.com/office/officeart/2005/8/layout/process3"/>
    <dgm:cxn modelId="{BD15267F-DB9E-465B-9888-3AEA201A2B73}" srcId="{A23F4B93-4FE0-43BA-9C61-90E0DBDB899E}" destId="{E3C0C15C-E794-42F1-869E-78AB7EA5ADE0}" srcOrd="0" destOrd="0" parTransId="{ADDF5E01-3A16-4A71-A260-5E1E0AD6237F}" sibTransId="{7700E8B0-ABD4-4FBF-90A2-22AE63E69F8C}"/>
    <dgm:cxn modelId="{A64E1B1A-A5EA-4321-9A26-C5BFF6774156}" type="presParOf" srcId="{AE045930-2C44-421D-AEFA-9DBB8075122B}" destId="{32CAF076-8DDF-469E-8463-9E476E92C5EB}" srcOrd="0" destOrd="0" presId="urn:microsoft.com/office/officeart/2005/8/layout/process3"/>
    <dgm:cxn modelId="{7A762711-2F36-4E7D-956D-8788A14B07F6}" type="presParOf" srcId="{32CAF076-8DDF-469E-8463-9E476E92C5EB}" destId="{0110B095-3068-47F5-B50E-7A3EE9D9C8E0}" srcOrd="0" destOrd="0" presId="urn:microsoft.com/office/officeart/2005/8/layout/process3"/>
    <dgm:cxn modelId="{CE3FB091-9707-4551-A7EF-DDDD7FEFF4C7}" type="presParOf" srcId="{32CAF076-8DDF-469E-8463-9E476E92C5EB}" destId="{4D311F01-389C-42EA-8D77-FDA1A2798049}" srcOrd="1" destOrd="0" presId="urn:microsoft.com/office/officeart/2005/8/layout/process3"/>
    <dgm:cxn modelId="{987CA2E8-0F4B-4BC9-A31B-65FEE7350947}" type="presParOf" srcId="{32CAF076-8DDF-469E-8463-9E476E92C5EB}" destId="{5C084E62-3F0A-4AA8-854C-60102AF05F44}" srcOrd="2" destOrd="0" presId="urn:microsoft.com/office/officeart/2005/8/layout/process3"/>
    <dgm:cxn modelId="{DA16D84D-B527-44E3-B063-AE5D175A3BEA}" type="presParOf" srcId="{AE045930-2C44-421D-AEFA-9DBB8075122B}" destId="{1A243CA0-C749-4959-9092-185AC415B83E}" srcOrd="1" destOrd="0" presId="urn:microsoft.com/office/officeart/2005/8/layout/process3"/>
    <dgm:cxn modelId="{2772C497-9FD6-4B72-B3A2-ECC22EA34B32}" type="presParOf" srcId="{1A243CA0-C749-4959-9092-185AC415B83E}" destId="{88A9CB9F-AF4E-4F75-AA6B-DD520F39DCAB}" srcOrd="0" destOrd="0" presId="urn:microsoft.com/office/officeart/2005/8/layout/process3"/>
    <dgm:cxn modelId="{580252D3-7BDA-4BBC-BF99-878F625AA71F}" type="presParOf" srcId="{AE045930-2C44-421D-AEFA-9DBB8075122B}" destId="{8FE04DA5-BF3E-400F-BD53-871E0EAA5BE2}" srcOrd="2" destOrd="0" presId="urn:microsoft.com/office/officeart/2005/8/layout/process3"/>
    <dgm:cxn modelId="{FC16E326-66EC-4E17-B16C-F35F0E184A4C}" type="presParOf" srcId="{8FE04DA5-BF3E-400F-BD53-871E0EAA5BE2}" destId="{9A964928-B34B-4DCA-979A-CDBA3D81FFFF}" srcOrd="0" destOrd="0" presId="urn:microsoft.com/office/officeart/2005/8/layout/process3"/>
    <dgm:cxn modelId="{EDEB963F-161E-4228-B7A1-E5F4278BACB2}" type="presParOf" srcId="{8FE04DA5-BF3E-400F-BD53-871E0EAA5BE2}" destId="{3829389D-2C96-42E3-B8C7-ACF875F98B6B}" srcOrd="1" destOrd="0" presId="urn:microsoft.com/office/officeart/2005/8/layout/process3"/>
    <dgm:cxn modelId="{B233DE99-0EA1-4219-9AB5-E4692EAA04C1}" type="presParOf" srcId="{8FE04DA5-BF3E-400F-BD53-871E0EAA5BE2}" destId="{D7D09FAF-7B04-4152-8916-6C278FB74E95}" srcOrd="2" destOrd="0" presId="urn:microsoft.com/office/officeart/2005/8/layout/process3"/>
    <dgm:cxn modelId="{A36A2C03-621F-49E8-B9FE-7F51FA4E513F}" type="presParOf" srcId="{AE045930-2C44-421D-AEFA-9DBB8075122B}" destId="{B5C09CBB-3B79-455C-8C83-84E7AC2BDB45}" srcOrd="3" destOrd="0" presId="urn:microsoft.com/office/officeart/2005/8/layout/process3"/>
    <dgm:cxn modelId="{606569AA-6116-459F-B362-55DC52085050}" type="presParOf" srcId="{B5C09CBB-3B79-455C-8C83-84E7AC2BDB45}" destId="{C9DF327B-5F99-4310-B808-CB83C773C483}" srcOrd="0" destOrd="0" presId="urn:microsoft.com/office/officeart/2005/8/layout/process3"/>
    <dgm:cxn modelId="{717FE9B0-C4CC-434C-BE88-8EBFE1B73E00}" type="presParOf" srcId="{AE045930-2C44-421D-AEFA-9DBB8075122B}" destId="{450B588E-39F1-4AAA-8ED6-170EE6722C29}" srcOrd="4" destOrd="0" presId="urn:microsoft.com/office/officeart/2005/8/layout/process3"/>
    <dgm:cxn modelId="{1618D2EC-9F25-4EA2-8B80-67FE93CA65F7}" type="presParOf" srcId="{450B588E-39F1-4AAA-8ED6-170EE6722C29}" destId="{8E1D8E13-3C23-4F1F-9114-451F64E578C9}" srcOrd="0" destOrd="0" presId="urn:microsoft.com/office/officeart/2005/8/layout/process3"/>
    <dgm:cxn modelId="{F1976A40-DBF5-41CD-9751-643B29EA698E}" type="presParOf" srcId="{450B588E-39F1-4AAA-8ED6-170EE6722C29}" destId="{515F4D04-FD23-472B-8B70-2CB0F25720CD}" srcOrd="1" destOrd="0" presId="urn:microsoft.com/office/officeart/2005/8/layout/process3"/>
    <dgm:cxn modelId="{C358FB6F-C6D5-4107-B134-4F64DF41148D}" type="presParOf" srcId="{450B588E-39F1-4AAA-8ED6-170EE6722C29}" destId="{10971AC4-CA47-4A55-AD8E-5A81C51F5B9A}"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1B9DCED-9054-469A-A477-E47752F24D4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PE"/>
        </a:p>
      </dgm:t>
    </dgm:pt>
    <dgm:pt modelId="{E0128AC9-6A32-409E-AAB4-C6B9E7BBC940}">
      <dgm:prSet phldrT="[Texto]" custT="1"/>
      <dgm:spPr>
        <a:solidFill>
          <a:schemeClr val="bg1"/>
        </a:solidFill>
        <a:ln>
          <a:solidFill>
            <a:schemeClr val="accent6">
              <a:lumMod val="60000"/>
              <a:lumOff val="40000"/>
            </a:schemeClr>
          </a:solidFill>
        </a:ln>
      </dgm:spPr>
      <dgm:t>
        <a:bodyPr/>
        <a:lstStyle/>
        <a:p>
          <a:r>
            <a:rPr lang="es-PE" sz="1800" b="1" dirty="0" smtClean="0">
              <a:solidFill>
                <a:schemeClr val="tx1">
                  <a:lumMod val="75000"/>
                  <a:lumOff val="25000"/>
                </a:schemeClr>
              </a:solidFill>
            </a:rPr>
            <a:t>PRINCIPIOS</a:t>
          </a:r>
          <a:endParaRPr lang="es-PE" sz="1800" b="1" dirty="0">
            <a:solidFill>
              <a:schemeClr val="tx1">
                <a:lumMod val="75000"/>
                <a:lumOff val="25000"/>
              </a:schemeClr>
            </a:solidFill>
          </a:endParaRPr>
        </a:p>
      </dgm:t>
    </dgm:pt>
    <dgm:pt modelId="{B1A2B5E2-DA75-43CC-9C56-C62F779D5470}" type="parTrans" cxnId="{A56801E2-23BE-4327-A500-834468E0E7B4}">
      <dgm:prSet/>
      <dgm:spPr/>
      <dgm:t>
        <a:bodyPr/>
        <a:lstStyle/>
        <a:p>
          <a:endParaRPr lang="es-PE"/>
        </a:p>
      </dgm:t>
    </dgm:pt>
    <dgm:pt modelId="{C1947BC7-F2FA-435E-9FB1-A4762F2924C9}" type="sibTrans" cxnId="{A56801E2-23BE-4327-A500-834468E0E7B4}">
      <dgm:prSet/>
      <dgm:spPr/>
      <dgm:t>
        <a:bodyPr/>
        <a:lstStyle/>
        <a:p>
          <a:endParaRPr lang="es-PE"/>
        </a:p>
      </dgm:t>
    </dgm:pt>
    <dgm:pt modelId="{3F0641F6-A0F7-4705-A50F-2001C28DF410}">
      <dgm:prSet phldrT="[Texto]" custT="1"/>
      <dgm:spPr>
        <a:solidFill>
          <a:schemeClr val="bg1"/>
        </a:solidFill>
        <a:ln>
          <a:solidFill>
            <a:schemeClr val="accent6">
              <a:lumMod val="60000"/>
              <a:lumOff val="40000"/>
            </a:schemeClr>
          </a:solidFill>
        </a:ln>
      </dgm:spPr>
      <dgm:t>
        <a:bodyPr/>
        <a:lstStyle/>
        <a:p>
          <a:r>
            <a:rPr lang="es-PE" sz="1500" dirty="0" smtClean="0">
              <a:solidFill>
                <a:schemeClr val="tx1">
                  <a:lumMod val="75000"/>
                  <a:lumOff val="25000"/>
                </a:schemeClr>
              </a:solidFill>
            </a:rPr>
            <a:t>Principio de socialización del proceso</a:t>
          </a:r>
          <a:endParaRPr lang="es-PE" sz="1500" dirty="0">
            <a:solidFill>
              <a:schemeClr val="tx1">
                <a:lumMod val="75000"/>
                <a:lumOff val="25000"/>
              </a:schemeClr>
            </a:solidFill>
          </a:endParaRPr>
        </a:p>
      </dgm:t>
    </dgm:pt>
    <dgm:pt modelId="{064BC073-0935-4849-B8BF-6DBF8BEA1F95}" type="parTrans" cxnId="{55F2B0FA-6C58-4D1A-B2EC-E7F72A6DC1A3}">
      <dgm:prSet/>
      <dgm:spPr/>
      <dgm:t>
        <a:bodyPr/>
        <a:lstStyle/>
        <a:p>
          <a:endParaRPr lang="es-PE"/>
        </a:p>
      </dgm:t>
    </dgm:pt>
    <dgm:pt modelId="{04E57522-2767-4F53-BB9F-0B26B0DDC1FC}" type="sibTrans" cxnId="{55F2B0FA-6C58-4D1A-B2EC-E7F72A6DC1A3}">
      <dgm:prSet/>
      <dgm:spPr>
        <a:solidFill>
          <a:schemeClr val="accent6">
            <a:lumMod val="75000"/>
          </a:schemeClr>
        </a:solidFill>
      </dgm:spPr>
      <dgm:t>
        <a:bodyPr/>
        <a:lstStyle/>
        <a:p>
          <a:endParaRPr lang="es-PE" dirty="0"/>
        </a:p>
      </dgm:t>
    </dgm:pt>
    <dgm:pt modelId="{FA5423A0-A509-4025-98CE-12161B4784BC}">
      <dgm:prSet custT="1"/>
      <dgm:spPr>
        <a:solidFill>
          <a:schemeClr val="bg1"/>
        </a:solidFill>
        <a:ln>
          <a:solidFill>
            <a:schemeClr val="accent6">
              <a:lumMod val="60000"/>
              <a:lumOff val="40000"/>
            </a:schemeClr>
          </a:solidFill>
        </a:ln>
      </dgm:spPr>
      <dgm:t>
        <a:bodyPr/>
        <a:lstStyle/>
        <a:p>
          <a:r>
            <a:rPr lang="es-PE" sz="1500" dirty="0" smtClean="0">
              <a:solidFill>
                <a:schemeClr val="tx1">
                  <a:lumMod val="75000"/>
                  <a:lumOff val="25000"/>
                </a:schemeClr>
              </a:solidFill>
            </a:rPr>
            <a:t>Principio de sencillez</a:t>
          </a:r>
        </a:p>
      </dgm:t>
    </dgm:pt>
    <dgm:pt modelId="{D9367840-880E-412F-9AC5-C8306B301695}" type="parTrans" cxnId="{1AC90823-CFA7-4DA4-8C78-BBB512B3C7AF}">
      <dgm:prSet/>
      <dgm:spPr/>
      <dgm:t>
        <a:bodyPr/>
        <a:lstStyle/>
        <a:p>
          <a:endParaRPr lang="es-PE"/>
        </a:p>
      </dgm:t>
    </dgm:pt>
    <dgm:pt modelId="{9F33CB21-3674-47BF-B7DC-05F756E22777}" type="sibTrans" cxnId="{1AC90823-CFA7-4DA4-8C78-BBB512B3C7AF}">
      <dgm:prSet/>
      <dgm:spPr>
        <a:solidFill>
          <a:schemeClr val="accent6">
            <a:lumMod val="75000"/>
          </a:schemeClr>
        </a:solidFill>
      </dgm:spPr>
      <dgm:t>
        <a:bodyPr/>
        <a:lstStyle/>
        <a:p>
          <a:endParaRPr lang="es-PE" dirty="0"/>
        </a:p>
      </dgm:t>
    </dgm:pt>
    <dgm:pt modelId="{E96E1FE6-744C-4F38-A2E1-B5F76C6AB54F}">
      <dgm:prSet custT="1"/>
      <dgm:spPr>
        <a:solidFill>
          <a:schemeClr val="bg1"/>
        </a:solidFill>
        <a:ln>
          <a:solidFill>
            <a:schemeClr val="accent6">
              <a:lumMod val="60000"/>
              <a:lumOff val="40000"/>
            </a:schemeClr>
          </a:solidFill>
        </a:ln>
      </dgm:spPr>
      <dgm:t>
        <a:bodyPr/>
        <a:lstStyle/>
        <a:p>
          <a:r>
            <a:rPr lang="es-PE" sz="1500" dirty="0" smtClean="0">
              <a:solidFill>
                <a:schemeClr val="tx1">
                  <a:lumMod val="75000"/>
                  <a:lumOff val="25000"/>
                </a:schemeClr>
              </a:solidFill>
            </a:rPr>
            <a:t>Principio pro actione</a:t>
          </a:r>
        </a:p>
      </dgm:t>
    </dgm:pt>
    <dgm:pt modelId="{8757F456-8289-4FB4-9FE9-4343942C62BE}" type="parTrans" cxnId="{5129B362-FCA0-4207-A955-EA5EE328263D}">
      <dgm:prSet/>
      <dgm:spPr/>
      <dgm:t>
        <a:bodyPr/>
        <a:lstStyle/>
        <a:p>
          <a:endParaRPr lang="es-PE"/>
        </a:p>
      </dgm:t>
    </dgm:pt>
    <dgm:pt modelId="{1735E646-EC57-4D35-8780-8A768C4BA171}" type="sibTrans" cxnId="{5129B362-FCA0-4207-A955-EA5EE328263D}">
      <dgm:prSet/>
      <dgm:spPr>
        <a:solidFill>
          <a:schemeClr val="accent6">
            <a:lumMod val="75000"/>
          </a:schemeClr>
        </a:solidFill>
      </dgm:spPr>
      <dgm:t>
        <a:bodyPr/>
        <a:lstStyle/>
        <a:p>
          <a:endParaRPr lang="es-PE" dirty="0"/>
        </a:p>
      </dgm:t>
    </dgm:pt>
    <dgm:pt modelId="{D517C499-5EDC-45EB-9E83-4647408FD9A4}">
      <dgm:prSet custT="1"/>
      <dgm:spPr>
        <a:solidFill>
          <a:schemeClr val="bg1"/>
        </a:solidFill>
        <a:ln>
          <a:solidFill>
            <a:schemeClr val="accent6">
              <a:lumMod val="60000"/>
              <a:lumOff val="40000"/>
            </a:schemeClr>
          </a:solidFill>
        </a:ln>
      </dgm:spPr>
      <dgm:t>
        <a:bodyPr/>
        <a:lstStyle/>
        <a:p>
          <a:r>
            <a:rPr lang="es-PE" sz="1500" dirty="0" smtClean="0">
              <a:solidFill>
                <a:schemeClr val="tx1">
                  <a:lumMod val="75000"/>
                  <a:lumOff val="25000"/>
                </a:schemeClr>
              </a:solidFill>
            </a:rPr>
            <a:t>Principio del debido proceso</a:t>
          </a:r>
        </a:p>
      </dgm:t>
    </dgm:pt>
    <dgm:pt modelId="{9E76A9B2-1C32-43C4-9715-EFCCE8134729}" type="parTrans" cxnId="{3F405516-A3EA-4E1A-A8DB-94D9AC63978C}">
      <dgm:prSet/>
      <dgm:spPr/>
      <dgm:t>
        <a:bodyPr/>
        <a:lstStyle/>
        <a:p>
          <a:endParaRPr lang="es-PE"/>
        </a:p>
      </dgm:t>
    </dgm:pt>
    <dgm:pt modelId="{5A1ABFAD-80B1-46B6-BAF9-2BBD56493550}" type="sibTrans" cxnId="{3F405516-A3EA-4E1A-A8DB-94D9AC63978C}">
      <dgm:prSet/>
      <dgm:spPr>
        <a:solidFill>
          <a:schemeClr val="accent6">
            <a:lumMod val="75000"/>
          </a:schemeClr>
        </a:solidFill>
      </dgm:spPr>
      <dgm:t>
        <a:bodyPr/>
        <a:lstStyle/>
        <a:p>
          <a:endParaRPr lang="es-PE" dirty="0"/>
        </a:p>
      </dgm:t>
    </dgm:pt>
    <dgm:pt modelId="{ACFEBB7B-E39D-4401-9A75-82DAFBCF32A5}">
      <dgm:prSet custT="1"/>
      <dgm:spPr>
        <a:solidFill>
          <a:schemeClr val="bg1"/>
        </a:solidFill>
        <a:ln>
          <a:solidFill>
            <a:schemeClr val="accent6">
              <a:lumMod val="60000"/>
              <a:lumOff val="40000"/>
            </a:schemeClr>
          </a:solidFill>
        </a:ln>
      </dgm:spPr>
      <dgm:t>
        <a:bodyPr/>
        <a:lstStyle/>
        <a:p>
          <a:r>
            <a:rPr lang="es-PE" sz="1500" dirty="0" smtClean="0">
              <a:solidFill>
                <a:schemeClr val="tx1">
                  <a:lumMod val="75000"/>
                  <a:lumOff val="25000"/>
                </a:schemeClr>
              </a:solidFill>
            </a:rPr>
            <a:t>Principio de tutela jurisdiccional</a:t>
          </a:r>
        </a:p>
      </dgm:t>
    </dgm:pt>
    <dgm:pt modelId="{F05883D5-CFDE-4E02-B541-6C226DFE8732}" type="parTrans" cxnId="{F47F06DB-860F-4D2D-A389-6329178D4255}">
      <dgm:prSet/>
      <dgm:spPr/>
      <dgm:t>
        <a:bodyPr/>
        <a:lstStyle/>
        <a:p>
          <a:endParaRPr lang="es-PE"/>
        </a:p>
      </dgm:t>
    </dgm:pt>
    <dgm:pt modelId="{DDEB0F03-09DF-4AAC-852C-74B36245D7BF}" type="sibTrans" cxnId="{F47F06DB-860F-4D2D-A389-6329178D4255}">
      <dgm:prSet/>
      <dgm:spPr>
        <a:solidFill>
          <a:schemeClr val="accent6">
            <a:lumMod val="75000"/>
          </a:schemeClr>
        </a:solidFill>
      </dgm:spPr>
      <dgm:t>
        <a:bodyPr/>
        <a:lstStyle/>
        <a:p>
          <a:endParaRPr lang="es-PE" dirty="0"/>
        </a:p>
      </dgm:t>
    </dgm:pt>
    <dgm:pt modelId="{19ED7980-BF8F-40DB-BCE5-2A915251D151}">
      <dgm:prSet custT="1"/>
      <dgm:spPr>
        <a:solidFill>
          <a:schemeClr val="bg1"/>
        </a:solidFill>
        <a:ln>
          <a:solidFill>
            <a:schemeClr val="accent6">
              <a:lumMod val="60000"/>
              <a:lumOff val="40000"/>
            </a:schemeClr>
          </a:solidFill>
        </a:ln>
      </dgm:spPr>
      <dgm:t>
        <a:bodyPr/>
        <a:lstStyle/>
        <a:p>
          <a:r>
            <a:rPr lang="es-PE" sz="1500" dirty="0" smtClean="0">
              <a:solidFill>
                <a:schemeClr val="tx1">
                  <a:lumMod val="75000"/>
                  <a:lumOff val="25000"/>
                </a:schemeClr>
              </a:solidFill>
            </a:rPr>
            <a:t>Principio protector</a:t>
          </a:r>
        </a:p>
      </dgm:t>
    </dgm:pt>
    <dgm:pt modelId="{E7313CF4-887A-4ECE-8810-558E83E12593}" type="parTrans" cxnId="{4887D6F4-77BF-462F-9A0F-763ACFA334AC}">
      <dgm:prSet/>
      <dgm:spPr/>
      <dgm:t>
        <a:bodyPr/>
        <a:lstStyle/>
        <a:p>
          <a:endParaRPr lang="es-PE"/>
        </a:p>
      </dgm:t>
    </dgm:pt>
    <dgm:pt modelId="{B441EA30-1504-4FF2-B068-FDF9D88FF2FC}" type="sibTrans" cxnId="{4887D6F4-77BF-462F-9A0F-763ACFA334AC}">
      <dgm:prSet/>
      <dgm:spPr>
        <a:solidFill>
          <a:schemeClr val="accent6">
            <a:lumMod val="75000"/>
          </a:schemeClr>
        </a:solidFill>
      </dgm:spPr>
      <dgm:t>
        <a:bodyPr/>
        <a:lstStyle/>
        <a:p>
          <a:endParaRPr lang="es-PE" dirty="0"/>
        </a:p>
      </dgm:t>
    </dgm:pt>
    <dgm:pt modelId="{0AB8630A-5AA8-458B-8CEB-862CF095EBFE}">
      <dgm:prSet custT="1"/>
      <dgm:spPr>
        <a:solidFill>
          <a:schemeClr val="bg1"/>
        </a:solidFill>
        <a:ln>
          <a:solidFill>
            <a:schemeClr val="accent6">
              <a:lumMod val="60000"/>
              <a:lumOff val="40000"/>
            </a:schemeClr>
          </a:solidFill>
        </a:ln>
      </dgm:spPr>
      <dgm:t>
        <a:bodyPr/>
        <a:lstStyle/>
        <a:p>
          <a:r>
            <a:rPr lang="es-PE" sz="1500" dirty="0" smtClean="0">
              <a:solidFill>
                <a:schemeClr val="tx1">
                  <a:lumMod val="75000"/>
                  <a:lumOff val="25000"/>
                </a:schemeClr>
              </a:solidFill>
            </a:rPr>
            <a:t>Principio de dirección judicial del proceso e impulso de oficio</a:t>
          </a:r>
        </a:p>
      </dgm:t>
    </dgm:pt>
    <dgm:pt modelId="{3CC25908-0F41-4E6B-96A4-6AB120A08345}" type="parTrans" cxnId="{BCF9EDEF-AFB9-4AA8-B6A8-B56836672078}">
      <dgm:prSet/>
      <dgm:spPr/>
      <dgm:t>
        <a:bodyPr/>
        <a:lstStyle/>
        <a:p>
          <a:endParaRPr lang="es-PE"/>
        </a:p>
      </dgm:t>
    </dgm:pt>
    <dgm:pt modelId="{3DD55856-9EF9-46BC-B392-7E6E406453CA}" type="sibTrans" cxnId="{BCF9EDEF-AFB9-4AA8-B6A8-B56836672078}">
      <dgm:prSet/>
      <dgm:spPr>
        <a:solidFill>
          <a:schemeClr val="accent6">
            <a:lumMod val="75000"/>
          </a:schemeClr>
        </a:solidFill>
      </dgm:spPr>
      <dgm:t>
        <a:bodyPr/>
        <a:lstStyle/>
        <a:p>
          <a:endParaRPr lang="es-PE" dirty="0"/>
        </a:p>
      </dgm:t>
    </dgm:pt>
    <dgm:pt modelId="{1B66C335-D9FE-42C4-9C57-CD4607CA2E72}">
      <dgm:prSet custT="1"/>
      <dgm:spPr>
        <a:solidFill>
          <a:schemeClr val="bg1"/>
        </a:solidFill>
        <a:ln>
          <a:solidFill>
            <a:schemeClr val="accent6">
              <a:lumMod val="60000"/>
              <a:lumOff val="40000"/>
            </a:schemeClr>
          </a:solidFill>
        </a:ln>
      </dgm:spPr>
      <dgm:t>
        <a:bodyPr/>
        <a:lstStyle/>
        <a:p>
          <a:r>
            <a:rPr lang="es-PE" sz="1500" dirty="0" smtClean="0">
              <a:solidFill>
                <a:schemeClr val="tx1">
                  <a:lumMod val="75000"/>
                  <a:lumOff val="25000"/>
                </a:schemeClr>
              </a:solidFill>
            </a:rPr>
            <a:t>Principio de lealtad procesal</a:t>
          </a:r>
        </a:p>
      </dgm:t>
    </dgm:pt>
    <dgm:pt modelId="{46B4775A-8BD3-4B15-B9D8-116EF43F37A2}" type="parTrans" cxnId="{883963A4-7CBD-43E2-AE36-FAAEC58A4FED}">
      <dgm:prSet/>
      <dgm:spPr/>
      <dgm:t>
        <a:bodyPr/>
        <a:lstStyle/>
        <a:p>
          <a:endParaRPr lang="es-PE"/>
        </a:p>
      </dgm:t>
    </dgm:pt>
    <dgm:pt modelId="{52BD4126-A8CF-4427-AA9E-086AD81452FC}" type="sibTrans" cxnId="{883963A4-7CBD-43E2-AE36-FAAEC58A4FED}">
      <dgm:prSet/>
      <dgm:spPr>
        <a:solidFill>
          <a:schemeClr val="accent6">
            <a:lumMod val="75000"/>
          </a:schemeClr>
        </a:solidFill>
      </dgm:spPr>
      <dgm:t>
        <a:bodyPr/>
        <a:lstStyle/>
        <a:p>
          <a:endParaRPr lang="es-PE" dirty="0"/>
        </a:p>
      </dgm:t>
    </dgm:pt>
    <dgm:pt modelId="{BDE78D60-AEFC-4ADC-9548-4FE2DB2884EC}">
      <dgm:prSet custT="1"/>
      <dgm:spPr>
        <a:solidFill>
          <a:schemeClr val="bg1"/>
        </a:solidFill>
        <a:ln>
          <a:solidFill>
            <a:schemeClr val="accent6">
              <a:lumMod val="60000"/>
              <a:lumOff val="40000"/>
            </a:schemeClr>
          </a:solidFill>
        </a:ln>
      </dgm:spPr>
      <dgm:t>
        <a:bodyPr/>
        <a:lstStyle/>
        <a:p>
          <a:r>
            <a:rPr lang="es-PE" sz="1500" dirty="0" smtClean="0">
              <a:solidFill>
                <a:schemeClr val="tx1">
                  <a:lumMod val="75000"/>
                  <a:lumOff val="25000"/>
                </a:schemeClr>
              </a:solidFill>
            </a:rPr>
            <a:t>Principio de gratuidad</a:t>
          </a:r>
          <a:endParaRPr lang="es-PE" sz="1500" dirty="0">
            <a:solidFill>
              <a:schemeClr val="tx1">
                <a:lumMod val="75000"/>
                <a:lumOff val="25000"/>
              </a:schemeClr>
            </a:solidFill>
          </a:endParaRPr>
        </a:p>
      </dgm:t>
    </dgm:pt>
    <dgm:pt modelId="{C52AE16A-62C5-4989-BBA5-FC267495E82B}" type="parTrans" cxnId="{5623DF88-ABB7-4C3D-9678-9984D2C20232}">
      <dgm:prSet/>
      <dgm:spPr/>
      <dgm:t>
        <a:bodyPr/>
        <a:lstStyle/>
        <a:p>
          <a:endParaRPr lang="es-PE"/>
        </a:p>
      </dgm:t>
    </dgm:pt>
    <dgm:pt modelId="{8B121E86-37BE-481E-8D7B-D1B98E6A3002}" type="sibTrans" cxnId="{5623DF88-ABB7-4C3D-9678-9984D2C20232}">
      <dgm:prSet/>
      <dgm:spPr>
        <a:solidFill>
          <a:schemeClr val="accent6">
            <a:lumMod val="75000"/>
          </a:schemeClr>
        </a:solidFill>
      </dgm:spPr>
      <dgm:t>
        <a:bodyPr/>
        <a:lstStyle/>
        <a:p>
          <a:endParaRPr lang="es-PE" dirty="0"/>
        </a:p>
      </dgm:t>
    </dgm:pt>
    <dgm:pt modelId="{69F4FE89-13CB-4763-AE24-1CD288D64C19}" type="pres">
      <dgm:prSet presAssocID="{B1B9DCED-9054-469A-A477-E47752F24D4C}" presName="Name0" presStyleCnt="0">
        <dgm:presLayoutVars>
          <dgm:chMax val="1"/>
          <dgm:dir/>
          <dgm:animLvl val="ctr"/>
          <dgm:resizeHandles val="exact"/>
        </dgm:presLayoutVars>
      </dgm:prSet>
      <dgm:spPr/>
      <dgm:t>
        <a:bodyPr/>
        <a:lstStyle/>
        <a:p>
          <a:endParaRPr lang="es-PE"/>
        </a:p>
      </dgm:t>
    </dgm:pt>
    <dgm:pt modelId="{62F32138-A157-4779-B33B-A4E2F6CC236E}" type="pres">
      <dgm:prSet presAssocID="{E0128AC9-6A32-409E-AAB4-C6B9E7BBC940}" presName="centerShape" presStyleLbl="node0" presStyleIdx="0" presStyleCnt="1" custScaleX="121434"/>
      <dgm:spPr/>
      <dgm:t>
        <a:bodyPr/>
        <a:lstStyle/>
        <a:p>
          <a:endParaRPr lang="es-PE"/>
        </a:p>
      </dgm:t>
    </dgm:pt>
    <dgm:pt modelId="{015CA959-CCFA-4320-9F8C-3571AC5559D6}" type="pres">
      <dgm:prSet presAssocID="{3F0641F6-A0F7-4705-A50F-2001C28DF410}" presName="node" presStyleLbl="node1" presStyleIdx="0" presStyleCnt="9" custScaleX="166953">
        <dgm:presLayoutVars>
          <dgm:bulletEnabled val="1"/>
        </dgm:presLayoutVars>
      </dgm:prSet>
      <dgm:spPr/>
      <dgm:t>
        <a:bodyPr/>
        <a:lstStyle/>
        <a:p>
          <a:endParaRPr lang="es-PE"/>
        </a:p>
      </dgm:t>
    </dgm:pt>
    <dgm:pt modelId="{235CD36A-6BF1-409D-99AF-A32E306441FE}" type="pres">
      <dgm:prSet presAssocID="{3F0641F6-A0F7-4705-A50F-2001C28DF410}" presName="dummy" presStyleCnt="0"/>
      <dgm:spPr/>
    </dgm:pt>
    <dgm:pt modelId="{723A2EC1-8273-4137-88BB-458B273C3FDB}" type="pres">
      <dgm:prSet presAssocID="{04E57522-2767-4F53-BB9F-0B26B0DDC1FC}" presName="sibTrans" presStyleLbl="sibTrans2D1" presStyleIdx="0" presStyleCnt="9"/>
      <dgm:spPr/>
      <dgm:t>
        <a:bodyPr/>
        <a:lstStyle/>
        <a:p>
          <a:endParaRPr lang="es-PE"/>
        </a:p>
      </dgm:t>
    </dgm:pt>
    <dgm:pt modelId="{CF40C436-04FA-4B77-865C-E51745E1BDB4}" type="pres">
      <dgm:prSet presAssocID="{FA5423A0-A509-4025-98CE-12161B4784BC}" presName="node" presStyleLbl="node1" presStyleIdx="1" presStyleCnt="9" custScaleX="154105" custRadScaleRad="107054" custRadScaleInc="52198">
        <dgm:presLayoutVars>
          <dgm:bulletEnabled val="1"/>
        </dgm:presLayoutVars>
      </dgm:prSet>
      <dgm:spPr/>
      <dgm:t>
        <a:bodyPr/>
        <a:lstStyle/>
        <a:p>
          <a:endParaRPr lang="es-PE"/>
        </a:p>
      </dgm:t>
    </dgm:pt>
    <dgm:pt modelId="{9FE419DB-9FB6-4169-BED7-1C7B0DAD5C0F}" type="pres">
      <dgm:prSet presAssocID="{FA5423A0-A509-4025-98CE-12161B4784BC}" presName="dummy" presStyleCnt="0"/>
      <dgm:spPr/>
    </dgm:pt>
    <dgm:pt modelId="{882497E2-ACE8-46B8-A6CF-E05B6D97D5D6}" type="pres">
      <dgm:prSet presAssocID="{9F33CB21-3674-47BF-B7DC-05F756E22777}" presName="sibTrans" presStyleLbl="sibTrans2D1" presStyleIdx="1" presStyleCnt="9"/>
      <dgm:spPr/>
      <dgm:t>
        <a:bodyPr/>
        <a:lstStyle/>
        <a:p>
          <a:endParaRPr lang="es-PE"/>
        </a:p>
      </dgm:t>
    </dgm:pt>
    <dgm:pt modelId="{33206474-6A24-4C11-9DF3-90E17621D290}" type="pres">
      <dgm:prSet presAssocID="{E96E1FE6-744C-4F38-A2E1-B5F76C6AB54F}" presName="node" presStyleLbl="node1" presStyleIdx="2" presStyleCnt="9" custScaleX="159784" custRadScaleRad="104726" custRadScaleInc="9112">
        <dgm:presLayoutVars>
          <dgm:bulletEnabled val="1"/>
        </dgm:presLayoutVars>
      </dgm:prSet>
      <dgm:spPr/>
      <dgm:t>
        <a:bodyPr/>
        <a:lstStyle/>
        <a:p>
          <a:endParaRPr lang="es-PE"/>
        </a:p>
      </dgm:t>
    </dgm:pt>
    <dgm:pt modelId="{304A2867-23E5-4F42-8164-44BA5CCA8809}" type="pres">
      <dgm:prSet presAssocID="{E96E1FE6-744C-4F38-A2E1-B5F76C6AB54F}" presName="dummy" presStyleCnt="0"/>
      <dgm:spPr/>
    </dgm:pt>
    <dgm:pt modelId="{E7805752-AC1D-4E1D-8F39-1A72FE9B3244}" type="pres">
      <dgm:prSet presAssocID="{1735E646-EC57-4D35-8780-8A768C4BA171}" presName="sibTrans" presStyleLbl="sibTrans2D1" presStyleIdx="2" presStyleCnt="9"/>
      <dgm:spPr/>
      <dgm:t>
        <a:bodyPr/>
        <a:lstStyle/>
        <a:p>
          <a:endParaRPr lang="es-PE"/>
        </a:p>
      </dgm:t>
    </dgm:pt>
    <dgm:pt modelId="{C6ACD103-B216-4025-B6DA-D2EBA3854D9E}" type="pres">
      <dgm:prSet presAssocID="{D517C499-5EDC-45EB-9E83-4647408FD9A4}" presName="node" presStyleLbl="node1" presStyleIdx="3" presStyleCnt="9" custScaleX="170136" custRadScaleRad="101449" custRadScaleInc="-48943">
        <dgm:presLayoutVars>
          <dgm:bulletEnabled val="1"/>
        </dgm:presLayoutVars>
      </dgm:prSet>
      <dgm:spPr/>
      <dgm:t>
        <a:bodyPr/>
        <a:lstStyle/>
        <a:p>
          <a:endParaRPr lang="es-PE"/>
        </a:p>
      </dgm:t>
    </dgm:pt>
    <dgm:pt modelId="{9B336AA0-E49C-4FD7-9705-6913CE3A2924}" type="pres">
      <dgm:prSet presAssocID="{D517C499-5EDC-45EB-9E83-4647408FD9A4}" presName="dummy" presStyleCnt="0"/>
      <dgm:spPr/>
    </dgm:pt>
    <dgm:pt modelId="{0BBDC5AB-C78F-4149-B25C-3D8E95A1892E}" type="pres">
      <dgm:prSet presAssocID="{5A1ABFAD-80B1-46B6-BAF9-2BBD56493550}" presName="sibTrans" presStyleLbl="sibTrans2D1" presStyleIdx="3" presStyleCnt="9"/>
      <dgm:spPr/>
      <dgm:t>
        <a:bodyPr/>
        <a:lstStyle/>
        <a:p>
          <a:endParaRPr lang="es-PE"/>
        </a:p>
      </dgm:t>
    </dgm:pt>
    <dgm:pt modelId="{A7FDDD19-A6EB-4262-AAB1-5A423BE04D1A}" type="pres">
      <dgm:prSet presAssocID="{ACFEBB7B-E39D-4401-9A75-82DAFBCF32A5}" presName="node" presStyleLbl="node1" presStyleIdx="4" presStyleCnt="9" custScaleX="174140" custRadScaleRad="104919" custRadScaleInc="-79199">
        <dgm:presLayoutVars>
          <dgm:bulletEnabled val="1"/>
        </dgm:presLayoutVars>
      </dgm:prSet>
      <dgm:spPr/>
      <dgm:t>
        <a:bodyPr/>
        <a:lstStyle/>
        <a:p>
          <a:endParaRPr lang="es-PE"/>
        </a:p>
      </dgm:t>
    </dgm:pt>
    <dgm:pt modelId="{2F1D0051-6784-428F-8081-37938404820E}" type="pres">
      <dgm:prSet presAssocID="{ACFEBB7B-E39D-4401-9A75-82DAFBCF32A5}" presName="dummy" presStyleCnt="0"/>
      <dgm:spPr/>
    </dgm:pt>
    <dgm:pt modelId="{EEB4A353-FCAC-4440-84A4-B451C725F65A}" type="pres">
      <dgm:prSet presAssocID="{DDEB0F03-09DF-4AAC-852C-74B36245D7BF}" presName="sibTrans" presStyleLbl="sibTrans2D1" presStyleIdx="4" presStyleCnt="9"/>
      <dgm:spPr/>
      <dgm:t>
        <a:bodyPr/>
        <a:lstStyle/>
        <a:p>
          <a:endParaRPr lang="es-PE"/>
        </a:p>
      </dgm:t>
    </dgm:pt>
    <dgm:pt modelId="{54AD917E-B68B-46C1-94EC-3D34895DB1F3}" type="pres">
      <dgm:prSet presAssocID="{19ED7980-BF8F-40DB-BCE5-2A915251D151}" presName="node" presStyleLbl="node1" presStyleIdx="5" presStyleCnt="9" custScaleX="173394" custRadScaleRad="101763" custRadScaleInc="55504">
        <dgm:presLayoutVars>
          <dgm:bulletEnabled val="1"/>
        </dgm:presLayoutVars>
      </dgm:prSet>
      <dgm:spPr/>
      <dgm:t>
        <a:bodyPr/>
        <a:lstStyle/>
        <a:p>
          <a:endParaRPr lang="es-PE"/>
        </a:p>
      </dgm:t>
    </dgm:pt>
    <dgm:pt modelId="{A4EAF248-B2C7-475D-8290-682AACAD1566}" type="pres">
      <dgm:prSet presAssocID="{19ED7980-BF8F-40DB-BCE5-2A915251D151}" presName="dummy" presStyleCnt="0"/>
      <dgm:spPr/>
    </dgm:pt>
    <dgm:pt modelId="{43E9404D-A570-4F72-B5F9-1E91A5EE988C}" type="pres">
      <dgm:prSet presAssocID="{B441EA30-1504-4FF2-B068-FDF9D88FF2FC}" presName="sibTrans" presStyleLbl="sibTrans2D1" presStyleIdx="5" presStyleCnt="9"/>
      <dgm:spPr/>
      <dgm:t>
        <a:bodyPr/>
        <a:lstStyle/>
        <a:p>
          <a:endParaRPr lang="es-PE"/>
        </a:p>
      </dgm:t>
    </dgm:pt>
    <dgm:pt modelId="{5D83BDAF-D648-43E2-8480-C8E0355CFE9D}" type="pres">
      <dgm:prSet presAssocID="{0AB8630A-5AA8-458B-8CEB-862CF095EBFE}" presName="node" presStyleLbl="node1" presStyleIdx="6" presStyleCnt="9" custScaleX="198620" custRadScaleRad="106484" custRadScaleInc="54822">
        <dgm:presLayoutVars>
          <dgm:bulletEnabled val="1"/>
        </dgm:presLayoutVars>
      </dgm:prSet>
      <dgm:spPr/>
      <dgm:t>
        <a:bodyPr/>
        <a:lstStyle/>
        <a:p>
          <a:endParaRPr lang="es-PE"/>
        </a:p>
      </dgm:t>
    </dgm:pt>
    <dgm:pt modelId="{087EB168-61BC-4C6E-A52D-1C8259F6C9C8}" type="pres">
      <dgm:prSet presAssocID="{0AB8630A-5AA8-458B-8CEB-862CF095EBFE}" presName="dummy" presStyleCnt="0"/>
      <dgm:spPr/>
    </dgm:pt>
    <dgm:pt modelId="{C04B2BE3-7459-4171-8F78-9535877F166F}" type="pres">
      <dgm:prSet presAssocID="{3DD55856-9EF9-46BC-B392-7E6E406453CA}" presName="sibTrans" presStyleLbl="sibTrans2D1" presStyleIdx="6" presStyleCnt="9"/>
      <dgm:spPr/>
      <dgm:t>
        <a:bodyPr/>
        <a:lstStyle/>
        <a:p>
          <a:endParaRPr lang="es-PE"/>
        </a:p>
      </dgm:t>
    </dgm:pt>
    <dgm:pt modelId="{AD436F2E-14E5-4BE7-A082-0712464C43CC}" type="pres">
      <dgm:prSet presAssocID="{1B66C335-D9FE-42C4-9C57-CD4607CA2E72}" presName="node" presStyleLbl="node1" presStyleIdx="7" presStyleCnt="9" custScaleX="174120" custRadScaleRad="106126" custRadScaleInc="14741">
        <dgm:presLayoutVars>
          <dgm:bulletEnabled val="1"/>
        </dgm:presLayoutVars>
      </dgm:prSet>
      <dgm:spPr/>
      <dgm:t>
        <a:bodyPr/>
        <a:lstStyle/>
        <a:p>
          <a:endParaRPr lang="es-PE"/>
        </a:p>
      </dgm:t>
    </dgm:pt>
    <dgm:pt modelId="{FFFF9826-D798-406F-84C1-21DAD7FF1790}" type="pres">
      <dgm:prSet presAssocID="{1B66C335-D9FE-42C4-9C57-CD4607CA2E72}" presName="dummy" presStyleCnt="0"/>
      <dgm:spPr/>
    </dgm:pt>
    <dgm:pt modelId="{1D926480-6D92-4046-82FE-9CEAA858B950}" type="pres">
      <dgm:prSet presAssocID="{52BD4126-A8CF-4427-AA9E-086AD81452FC}" presName="sibTrans" presStyleLbl="sibTrans2D1" presStyleIdx="7" presStyleCnt="9"/>
      <dgm:spPr/>
      <dgm:t>
        <a:bodyPr/>
        <a:lstStyle/>
        <a:p>
          <a:endParaRPr lang="es-PE"/>
        </a:p>
      </dgm:t>
    </dgm:pt>
    <dgm:pt modelId="{EC9952B0-7930-4F46-A863-B7793AB65EB2}" type="pres">
      <dgm:prSet presAssocID="{BDE78D60-AEFC-4ADC-9548-4FE2DB2884EC}" presName="node" presStyleLbl="node1" presStyleIdx="8" presStyleCnt="9" custScaleX="164180" custRadScaleRad="103125" custRadScaleInc="-36644">
        <dgm:presLayoutVars>
          <dgm:bulletEnabled val="1"/>
        </dgm:presLayoutVars>
      </dgm:prSet>
      <dgm:spPr/>
      <dgm:t>
        <a:bodyPr/>
        <a:lstStyle/>
        <a:p>
          <a:endParaRPr lang="es-PE"/>
        </a:p>
      </dgm:t>
    </dgm:pt>
    <dgm:pt modelId="{E797FF1B-19D4-4901-A651-61579227CDAD}" type="pres">
      <dgm:prSet presAssocID="{BDE78D60-AEFC-4ADC-9548-4FE2DB2884EC}" presName="dummy" presStyleCnt="0"/>
      <dgm:spPr/>
    </dgm:pt>
    <dgm:pt modelId="{31386849-76A9-4D05-A858-AC18FF2563AB}" type="pres">
      <dgm:prSet presAssocID="{8B121E86-37BE-481E-8D7B-D1B98E6A3002}" presName="sibTrans" presStyleLbl="sibTrans2D1" presStyleIdx="8" presStyleCnt="9"/>
      <dgm:spPr/>
      <dgm:t>
        <a:bodyPr/>
        <a:lstStyle/>
        <a:p>
          <a:endParaRPr lang="es-PE"/>
        </a:p>
      </dgm:t>
    </dgm:pt>
  </dgm:ptLst>
  <dgm:cxnLst>
    <dgm:cxn modelId="{97F900DE-E0CE-400E-ABA0-398292154F11}" type="presOf" srcId="{ACFEBB7B-E39D-4401-9A75-82DAFBCF32A5}" destId="{A7FDDD19-A6EB-4262-AAB1-5A423BE04D1A}" srcOrd="0" destOrd="0" presId="urn:microsoft.com/office/officeart/2005/8/layout/radial6"/>
    <dgm:cxn modelId="{BCF9EDEF-AFB9-4AA8-B6A8-B56836672078}" srcId="{E0128AC9-6A32-409E-AAB4-C6B9E7BBC940}" destId="{0AB8630A-5AA8-458B-8CEB-862CF095EBFE}" srcOrd="6" destOrd="0" parTransId="{3CC25908-0F41-4E6B-96A4-6AB120A08345}" sibTransId="{3DD55856-9EF9-46BC-B392-7E6E406453CA}"/>
    <dgm:cxn modelId="{697CC197-66FF-4882-A416-C8F31DB3394D}" type="presOf" srcId="{DDEB0F03-09DF-4AAC-852C-74B36245D7BF}" destId="{EEB4A353-FCAC-4440-84A4-B451C725F65A}" srcOrd="0" destOrd="0" presId="urn:microsoft.com/office/officeart/2005/8/layout/radial6"/>
    <dgm:cxn modelId="{AC9D81C7-B3C3-43FE-9D3B-34FD3A88B409}" type="presOf" srcId="{B441EA30-1504-4FF2-B068-FDF9D88FF2FC}" destId="{43E9404D-A570-4F72-B5F9-1E91A5EE988C}" srcOrd="0" destOrd="0" presId="urn:microsoft.com/office/officeart/2005/8/layout/radial6"/>
    <dgm:cxn modelId="{1AC90823-CFA7-4DA4-8C78-BBB512B3C7AF}" srcId="{E0128AC9-6A32-409E-AAB4-C6B9E7BBC940}" destId="{FA5423A0-A509-4025-98CE-12161B4784BC}" srcOrd="1" destOrd="0" parTransId="{D9367840-880E-412F-9AC5-C8306B301695}" sibTransId="{9F33CB21-3674-47BF-B7DC-05F756E22777}"/>
    <dgm:cxn modelId="{0CC7A11A-4A57-4B00-AA01-F2923567D756}" type="presOf" srcId="{5A1ABFAD-80B1-46B6-BAF9-2BBD56493550}" destId="{0BBDC5AB-C78F-4149-B25C-3D8E95A1892E}" srcOrd="0" destOrd="0" presId="urn:microsoft.com/office/officeart/2005/8/layout/radial6"/>
    <dgm:cxn modelId="{6A9CEDAE-41EB-4585-8F3E-D46D8A8B27DA}" type="presOf" srcId="{FA5423A0-A509-4025-98CE-12161B4784BC}" destId="{CF40C436-04FA-4B77-865C-E51745E1BDB4}" srcOrd="0" destOrd="0" presId="urn:microsoft.com/office/officeart/2005/8/layout/radial6"/>
    <dgm:cxn modelId="{D55DFEB2-D9AD-45A9-8460-275F3F9EC21A}" type="presOf" srcId="{8B121E86-37BE-481E-8D7B-D1B98E6A3002}" destId="{31386849-76A9-4D05-A858-AC18FF2563AB}" srcOrd="0" destOrd="0" presId="urn:microsoft.com/office/officeart/2005/8/layout/radial6"/>
    <dgm:cxn modelId="{F47F06DB-860F-4D2D-A389-6329178D4255}" srcId="{E0128AC9-6A32-409E-AAB4-C6B9E7BBC940}" destId="{ACFEBB7B-E39D-4401-9A75-82DAFBCF32A5}" srcOrd="4" destOrd="0" parTransId="{F05883D5-CFDE-4E02-B541-6C226DFE8732}" sibTransId="{DDEB0F03-09DF-4AAC-852C-74B36245D7BF}"/>
    <dgm:cxn modelId="{02CAD824-2FF7-4BDB-B369-6D70247293EE}" type="presOf" srcId="{04E57522-2767-4F53-BB9F-0B26B0DDC1FC}" destId="{723A2EC1-8273-4137-88BB-458B273C3FDB}" srcOrd="0" destOrd="0" presId="urn:microsoft.com/office/officeart/2005/8/layout/radial6"/>
    <dgm:cxn modelId="{8E0E4D13-ADE8-4018-9CC6-9D7D69F5AD6B}" type="presOf" srcId="{9F33CB21-3674-47BF-B7DC-05F756E22777}" destId="{882497E2-ACE8-46B8-A6CF-E05B6D97D5D6}" srcOrd="0" destOrd="0" presId="urn:microsoft.com/office/officeart/2005/8/layout/radial6"/>
    <dgm:cxn modelId="{4887D6F4-77BF-462F-9A0F-763ACFA334AC}" srcId="{E0128AC9-6A32-409E-AAB4-C6B9E7BBC940}" destId="{19ED7980-BF8F-40DB-BCE5-2A915251D151}" srcOrd="5" destOrd="0" parTransId="{E7313CF4-887A-4ECE-8810-558E83E12593}" sibTransId="{B441EA30-1504-4FF2-B068-FDF9D88FF2FC}"/>
    <dgm:cxn modelId="{DB3B64BB-9356-4696-92EB-8484AC6B0D02}" type="presOf" srcId="{1735E646-EC57-4D35-8780-8A768C4BA171}" destId="{E7805752-AC1D-4E1D-8F39-1A72FE9B3244}" srcOrd="0" destOrd="0" presId="urn:microsoft.com/office/officeart/2005/8/layout/radial6"/>
    <dgm:cxn modelId="{1A57B1B1-4E18-4EBD-8B3F-D09BD030CBBC}" type="presOf" srcId="{E96E1FE6-744C-4F38-A2E1-B5F76C6AB54F}" destId="{33206474-6A24-4C11-9DF3-90E17621D290}" srcOrd="0" destOrd="0" presId="urn:microsoft.com/office/officeart/2005/8/layout/radial6"/>
    <dgm:cxn modelId="{3EDC6E94-AC78-45C3-8A93-AF6A1314A9FD}" type="presOf" srcId="{19ED7980-BF8F-40DB-BCE5-2A915251D151}" destId="{54AD917E-B68B-46C1-94EC-3D34895DB1F3}" srcOrd="0" destOrd="0" presId="urn:microsoft.com/office/officeart/2005/8/layout/radial6"/>
    <dgm:cxn modelId="{A60A8D58-B728-426C-9D1D-20B01663946A}" type="presOf" srcId="{52BD4126-A8CF-4427-AA9E-086AD81452FC}" destId="{1D926480-6D92-4046-82FE-9CEAA858B950}" srcOrd="0" destOrd="0" presId="urn:microsoft.com/office/officeart/2005/8/layout/radial6"/>
    <dgm:cxn modelId="{E6FDBF65-D5C7-488E-802E-5ED27CF7595B}" type="presOf" srcId="{D517C499-5EDC-45EB-9E83-4647408FD9A4}" destId="{C6ACD103-B216-4025-B6DA-D2EBA3854D9E}" srcOrd="0" destOrd="0" presId="urn:microsoft.com/office/officeart/2005/8/layout/radial6"/>
    <dgm:cxn modelId="{D1CDA67D-DBE1-4113-869F-85511B60D624}" type="presOf" srcId="{3DD55856-9EF9-46BC-B392-7E6E406453CA}" destId="{C04B2BE3-7459-4171-8F78-9535877F166F}" srcOrd="0" destOrd="0" presId="urn:microsoft.com/office/officeart/2005/8/layout/radial6"/>
    <dgm:cxn modelId="{5129B362-FCA0-4207-A955-EA5EE328263D}" srcId="{E0128AC9-6A32-409E-AAB4-C6B9E7BBC940}" destId="{E96E1FE6-744C-4F38-A2E1-B5F76C6AB54F}" srcOrd="2" destOrd="0" parTransId="{8757F456-8289-4FB4-9FE9-4343942C62BE}" sibTransId="{1735E646-EC57-4D35-8780-8A768C4BA171}"/>
    <dgm:cxn modelId="{5623DF88-ABB7-4C3D-9678-9984D2C20232}" srcId="{E0128AC9-6A32-409E-AAB4-C6B9E7BBC940}" destId="{BDE78D60-AEFC-4ADC-9548-4FE2DB2884EC}" srcOrd="8" destOrd="0" parTransId="{C52AE16A-62C5-4989-BBA5-FC267495E82B}" sibTransId="{8B121E86-37BE-481E-8D7B-D1B98E6A3002}"/>
    <dgm:cxn modelId="{F1E9C342-80CB-4732-9477-DA1DBB9A40DF}" type="presOf" srcId="{BDE78D60-AEFC-4ADC-9548-4FE2DB2884EC}" destId="{EC9952B0-7930-4F46-A863-B7793AB65EB2}" srcOrd="0" destOrd="0" presId="urn:microsoft.com/office/officeart/2005/8/layout/radial6"/>
    <dgm:cxn modelId="{883963A4-7CBD-43E2-AE36-FAAEC58A4FED}" srcId="{E0128AC9-6A32-409E-AAB4-C6B9E7BBC940}" destId="{1B66C335-D9FE-42C4-9C57-CD4607CA2E72}" srcOrd="7" destOrd="0" parTransId="{46B4775A-8BD3-4B15-B9D8-116EF43F37A2}" sibTransId="{52BD4126-A8CF-4427-AA9E-086AD81452FC}"/>
    <dgm:cxn modelId="{55F2B0FA-6C58-4D1A-B2EC-E7F72A6DC1A3}" srcId="{E0128AC9-6A32-409E-AAB4-C6B9E7BBC940}" destId="{3F0641F6-A0F7-4705-A50F-2001C28DF410}" srcOrd="0" destOrd="0" parTransId="{064BC073-0935-4849-B8BF-6DBF8BEA1F95}" sibTransId="{04E57522-2767-4F53-BB9F-0B26B0DDC1FC}"/>
    <dgm:cxn modelId="{53BEB5EE-D320-43BB-A284-5792E3330F1F}" type="presOf" srcId="{3F0641F6-A0F7-4705-A50F-2001C28DF410}" destId="{015CA959-CCFA-4320-9F8C-3571AC5559D6}" srcOrd="0" destOrd="0" presId="urn:microsoft.com/office/officeart/2005/8/layout/radial6"/>
    <dgm:cxn modelId="{B6A18772-BB34-4CD9-AA16-EC0A9261EC62}" type="presOf" srcId="{1B66C335-D9FE-42C4-9C57-CD4607CA2E72}" destId="{AD436F2E-14E5-4BE7-A082-0712464C43CC}" srcOrd="0" destOrd="0" presId="urn:microsoft.com/office/officeart/2005/8/layout/radial6"/>
    <dgm:cxn modelId="{73B24DCA-D3E4-40AF-AF64-AE58D0C04C33}" type="presOf" srcId="{E0128AC9-6A32-409E-AAB4-C6B9E7BBC940}" destId="{62F32138-A157-4779-B33B-A4E2F6CC236E}" srcOrd="0" destOrd="0" presId="urn:microsoft.com/office/officeart/2005/8/layout/radial6"/>
    <dgm:cxn modelId="{1431617F-45E3-40C8-ABBF-F18D27809A22}" type="presOf" srcId="{B1B9DCED-9054-469A-A477-E47752F24D4C}" destId="{69F4FE89-13CB-4763-AE24-1CD288D64C19}" srcOrd="0" destOrd="0" presId="urn:microsoft.com/office/officeart/2005/8/layout/radial6"/>
    <dgm:cxn modelId="{3F405516-A3EA-4E1A-A8DB-94D9AC63978C}" srcId="{E0128AC9-6A32-409E-AAB4-C6B9E7BBC940}" destId="{D517C499-5EDC-45EB-9E83-4647408FD9A4}" srcOrd="3" destOrd="0" parTransId="{9E76A9B2-1C32-43C4-9715-EFCCE8134729}" sibTransId="{5A1ABFAD-80B1-46B6-BAF9-2BBD56493550}"/>
    <dgm:cxn modelId="{A56801E2-23BE-4327-A500-834468E0E7B4}" srcId="{B1B9DCED-9054-469A-A477-E47752F24D4C}" destId="{E0128AC9-6A32-409E-AAB4-C6B9E7BBC940}" srcOrd="0" destOrd="0" parTransId="{B1A2B5E2-DA75-43CC-9C56-C62F779D5470}" sibTransId="{C1947BC7-F2FA-435E-9FB1-A4762F2924C9}"/>
    <dgm:cxn modelId="{31DF0687-6E2D-4D38-80DF-2D6CDF152CD0}" type="presOf" srcId="{0AB8630A-5AA8-458B-8CEB-862CF095EBFE}" destId="{5D83BDAF-D648-43E2-8480-C8E0355CFE9D}" srcOrd="0" destOrd="0" presId="urn:microsoft.com/office/officeart/2005/8/layout/radial6"/>
    <dgm:cxn modelId="{265AA5AA-59C0-4EA8-BA80-8A52D1448B44}" type="presParOf" srcId="{69F4FE89-13CB-4763-AE24-1CD288D64C19}" destId="{62F32138-A157-4779-B33B-A4E2F6CC236E}" srcOrd="0" destOrd="0" presId="urn:microsoft.com/office/officeart/2005/8/layout/radial6"/>
    <dgm:cxn modelId="{A31241A0-B3FA-4683-A186-3E5293918C6D}" type="presParOf" srcId="{69F4FE89-13CB-4763-AE24-1CD288D64C19}" destId="{015CA959-CCFA-4320-9F8C-3571AC5559D6}" srcOrd="1" destOrd="0" presId="urn:microsoft.com/office/officeart/2005/8/layout/radial6"/>
    <dgm:cxn modelId="{8365DA81-F420-48D9-9890-0F5D7D046E0C}" type="presParOf" srcId="{69F4FE89-13CB-4763-AE24-1CD288D64C19}" destId="{235CD36A-6BF1-409D-99AF-A32E306441FE}" srcOrd="2" destOrd="0" presId="urn:microsoft.com/office/officeart/2005/8/layout/radial6"/>
    <dgm:cxn modelId="{70E86798-F9CD-44E3-A240-C14370651A79}" type="presParOf" srcId="{69F4FE89-13CB-4763-AE24-1CD288D64C19}" destId="{723A2EC1-8273-4137-88BB-458B273C3FDB}" srcOrd="3" destOrd="0" presId="urn:microsoft.com/office/officeart/2005/8/layout/radial6"/>
    <dgm:cxn modelId="{87970AC1-4B2C-45EA-BF7E-5B1CB6BEEA2C}" type="presParOf" srcId="{69F4FE89-13CB-4763-AE24-1CD288D64C19}" destId="{CF40C436-04FA-4B77-865C-E51745E1BDB4}" srcOrd="4" destOrd="0" presId="urn:microsoft.com/office/officeart/2005/8/layout/radial6"/>
    <dgm:cxn modelId="{14647AA6-0994-4A26-8653-D2F375E2D178}" type="presParOf" srcId="{69F4FE89-13CB-4763-AE24-1CD288D64C19}" destId="{9FE419DB-9FB6-4169-BED7-1C7B0DAD5C0F}" srcOrd="5" destOrd="0" presId="urn:microsoft.com/office/officeart/2005/8/layout/radial6"/>
    <dgm:cxn modelId="{98011DDD-2EF5-4473-B6F6-6310BE1920E8}" type="presParOf" srcId="{69F4FE89-13CB-4763-AE24-1CD288D64C19}" destId="{882497E2-ACE8-46B8-A6CF-E05B6D97D5D6}" srcOrd="6" destOrd="0" presId="urn:microsoft.com/office/officeart/2005/8/layout/radial6"/>
    <dgm:cxn modelId="{875DA143-4F39-4C35-8A87-0D7C274BE169}" type="presParOf" srcId="{69F4FE89-13CB-4763-AE24-1CD288D64C19}" destId="{33206474-6A24-4C11-9DF3-90E17621D290}" srcOrd="7" destOrd="0" presId="urn:microsoft.com/office/officeart/2005/8/layout/radial6"/>
    <dgm:cxn modelId="{90E6D300-C7F6-4154-B9B6-346CB939C434}" type="presParOf" srcId="{69F4FE89-13CB-4763-AE24-1CD288D64C19}" destId="{304A2867-23E5-4F42-8164-44BA5CCA8809}" srcOrd="8" destOrd="0" presId="urn:microsoft.com/office/officeart/2005/8/layout/radial6"/>
    <dgm:cxn modelId="{9BB6EA0B-E089-4CA4-90CA-08DDC45B9F1C}" type="presParOf" srcId="{69F4FE89-13CB-4763-AE24-1CD288D64C19}" destId="{E7805752-AC1D-4E1D-8F39-1A72FE9B3244}" srcOrd="9" destOrd="0" presId="urn:microsoft.com/office/officeart/2005/8/layout/radial6"/>
    <dgm:cxn modelId="{1E12F459-A855-4054-BD08-35FD07C0FC17}" type="presParOf" srcId="{69F4FE89-13CB-4763-AE24-1CD288D64C19}" destId="{C6ACD103-B216-4025-B6DA-D2EBA3854D9E}" srcOrd="10" destOrd="0" presId="urn:microsoft.com/office/officeart/2005/8/layout/radial6"/>
    <dgm:cxn modelId="{14F85F1A-0FB8-41CB-9671-4582C4042C0D}" type="presParOf" srcId="{69F4FE89-13CB-4763-AE24-1CD288D64C19}" destId="{9B336AA0-E49C-4FD7-9705-6913CE3A2924}" srcOrd="11" destOrd="0" presId="urn:microsoft.com/office/officeart/2005/8/layout/radial6"/>
    <dgm:cxn modelId="{5D530A7A-304A-4F9D-B840-B1262B30A92B}" type="presParOf" srcId="{69F4FE89-13CB-4763-AE24-1CD288D64C19}" destId="{0BBDC5AB-C78F-4149-B25C-3D8E95A1892E}" srcOrd="12" destOrd="0" presId="urn:microsoft.com/office/officeart/2005/8/layout/radial6"/>
    <dgm:cxn modelId="{9D29CC7B-1B46-4AED-BB61-8C7E2DAEB974}" type="presParOf" srcId="{69F4FE89-13CB-4763-AE24-1CD288D64C19}" destId="{A7FDDD19-A6EB-4262-AAB1-5A423BE04D1A}" srcOrd="13" destOrd="0" presId="urn:microsoft.com/office/officeart/2005/8/layout/radial6"/>
    <dgm:cxn modelId="{D6CB8221-97D9-451E-AF38-906D523954AF}" type="presParOf" srcId="{69F4FE89-13CB-4763-AE24-1CD288D64C19}" destId="{2F1D0051-6784-428F-8081-37938404820E}" srcOrd="14" destOrd="0" presId="urn:microsoft.com/office/officeart/2005/8/layout/radial6"/>
    <dgm:cxn modelId="{10F4F321-89DC-408E-8323-6A65B7C039C1}" type="presParOf" srcId="{69F4FE89-13CB-4763-AE24-1CD288D64C19}" destId="{EEB4A353-FCAC-4440-84A4-B451C725F65A}" srcOrd="15" destOrd="0" presId="urn:microsoft.com/office/officeart/2005/8/layout/radial6"/>
    <dgm:cxn modelId="{237671A2-973B-45F9-BB9E-63BF41905AFF}" type="presParOf" srcId="{69F4FE89-13CB-4763-AE24-1CD288D64C19}" destId="{54AD917E-B68B-46C1-94EC-3D34895DB1F3}" srcOrd="16" destOrd="0" presId="urn:microsoft.com/office/officeart/2005/8/layout/radial6"/>
    <dgm:cxn modelId="{D4D63859-DA8E-4EB6-AFF0-94026D5F094A}" type="presParOf" srcId="{69F4FE89-13CB-4763-AE24-1CD288D64C19}" destId="{A4EAF248-B2C7-475D-8290-682AACAD1566}" srcOrd="17" destOrd="0" presId="urn:microsoft.com/office/officeart/2005/8/layout/radial6"/>
    <dgm:cxn modelId="{2841C3CA-CC1D-4C18-836A-0B4B53732570}" type="presParOf" srcId="{69F4FE89-13CB-4763-AE24-1CD288D64C19}" destId="{43E9404D-A570-4F72-B5F9-1E91A5EE988C}" srcOrd="18" destOrd="0" presId="urn:microsoft.com/office/officeart/2005/8/layout/radial6"/>
    <dgm:cxn modelId="{4232308D-B95D-448D-A1E6-C01D82F6ABB2}" type="presParOf" srcId="{69F4FE89-13CB-4763-AE24-1CD288D64C19}" destId="{5D83BDAF-D648-43E2-8480-C8E0355CFE9D}" srcOrd="19" destOrd="0" presId="urn:microsoft.com/office/officeart/2005/8/layout/radial6"/>
    <dgm:cxn modelId="{BB4A6E55-ED8F-4DCE-8A9F-E0B0111DD126}" type="presParOf" srcId="{69F4FE89-13CB-4763-AE24-1CD288D64C19}" destId="{087EB168-61BC-4C6E-A52D-1C8259F6C9C8}" srcOrd="20" destOrd="0" presId="urn:microsoft.com/office/officeart/2005/8/layout/radial6"/>
    <dgm:cxn modelId="{EFC424AB-0DC5-45DE-80D7-EC76333D15DD}" type="presParOf" srcId="{69F4FE89-13CB-4763-AE24-1CD288D64C19}" destId="{C04B2BE3-7459-4171-8F78-9535877F166F}" srcOrd="21" destOrd="0" presId="urn:microsoft.com/office/officeart/2005/8/layout/radial6"/>
    <dgm:cxn modelId="{11E6DC2E-C6F0-4452-B106-2757784D7039}" type="presParOf" srcId="{69F4FE89-13CB-4763-AE24-1CD288D64C19}" destId="{AD436F2E-14E5-4BE7-A082-0712464C43CC}" srcOrd="22" destOrd="0" presId="urn:microsoft.com/office/officeart/2005/8/layout/radial6"/>
    <dgm:cxn modelId="{ADF84758-C593-4887-B65B-B12C28499D4E}" type="presParOf" srcId="{69F4FE89-13CB-4763-AE24-1CD288D64C19}" destId="{FFFF9826-D798-406F-84C1-21DAD7FF1790}" srcOrd="23" destOrd="0" presId="urn:microsoft.com/office/officeart/2005/8/layout/radial6"/>
    <dgm:cxn modelId="{9A535607-30AB-4F0A-89E7-513904FA2FCC}" type="presParOf" srcId="{69F4FE89-13CB-4763-AE24-1CD288D64C19}" destId="{1D926480-6D92-4046-82FE-9CEAA858B950}" srcOrd="24" destOrd="0" presId="urn:microsoft.com/office/officeart/2005/8/layout/radial6"/>
    <dgm:cxn modelId="{979A5234-75AE-4A68-858C-4D0EB0F87DF4}" type="presParOf" srcId="{69F4FE89-13CB-4763-AE24-1CD288D64C19}" destId="{EC9952B0-7930-4F46-A863-B7793AB65EB2}" srcOrd="25" destOrd="0" presId="urn:microsoft.com/office/officeart/2005/8/layout/radial6"/>
    <dgm:cxn modelId="{BD1196A5-B9DC-418A-91B2-3FCD68D462D7}" type="presParOf" srcId="{69F4FE89-13CB-4763-AE24-1CD288D64C19}" destId="{E797FF1B-19D4-4901-A651-61579227CDAD}" srcOrd="26" destOrd="0" presId="urn:microsoft.com/office/officeart/2005/8/layout/radial6"/>
    <dgm:cxn modelId="{1B933E02-B873-4C50-BB4D-89F7BE8D4549}" type="presParOf" srcId="{69F4FE89-13CB-4763-AE24-1CD288D64C19}" destId="{31386849-76A9-4D05-A858-AC18FF2563AB}" srcOrd="27"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37A061F-7E87-404F-A9D0-AAF985EC9B91}"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s-PE"/>
        </a:p>
      </dgm:t>
    </dgm:pt>
    <dgm:pt modelId="{B7DA3102-C8D2-4972-85B0-214A0EFF6391}">
      <dgm:prSet phldrT="[Texto]" custT="1"/>
      <dgm:spPr>
        <a:solidFill>
          <a:schemeClr val="accent6">
            <a:lumMod val="20000"/>
            <a:lumOff val="80000"/>
          </a:schemeClr>
        </a:solidFill>
        <a:ln>
          <a:solidFill>
            <a:schemeClr val="accent6">
              <a:lumMod val="60000"/>
              <a:lumOff val="40000"/>
            </a:schemeClr>
          </a:solidFill>
        </a:ln>
      </dgm:spPr>
      <dgm:t>
        <a:bodyPr/>
        <a:lstStyle/>
        <a:p>
          <a:r>
            <a:rPr lang="es-PE" sz="1800" b="1" dirty="0" smtClean="0">
              <a:solidFill>
                <a:schemeClr val="tx1">
                  <a:lumMod val="75000"/>
                  <a:lumOff val="25000"/>
                </a:schemeClr>
              </a:solidFill>
            </a:rPr>
            <a:t>PRINCIPIO DE SOCIALIZACIÓN DEL PROCESO </a:t>
          </a:r>
          <a:endParaRPr lang="es-PE" sz="1800" b="1" dirty="0">
            <a:solidFill>
              <a:schemeClr val="tx1">
                <a:lumMod val="75000"/>
                <a:lumOff val="25000"/>
              </a:schemeClr>
            </a:solidFill>
          </a:endParaRPr>
        </a:p>
      </dgm:t>
    </dgm:pt>
    <dgm:pt modelId="{5DAFA61F-910B-4B84-9D38-BC40091EF075}" type="parTrans" cxnId="{9D1A0E37-1839-4FFD-8B07-3AE093F1476D}">
      <dgm:prSet/>
      <dgm:spPr/>
      <dgm:t>
        <a:bodyPr/>
        <a:lstStyle/>
        <a:p>
          <a:endParaRPr lang="es-PE"/>
        </a:p>
      </dgm:t>
    </dgm:pt>
    <dgm:pt modelId="{1F79697D-0D83-45C5-B09B-E7906C8781DC}" type="sibTrans" cxnId="{9D1A0E37-1839-4FFD-8B07-3AE093F1476D}">
      <dgm:prSet/>
      <dgm:spPr/>
      <dgm:t>
        <a:bodyPr/>
        <a:lstStyle/>
        <a:p>
          <a:endParaRPr lang="es-PE"/>
        </a:p>
      </dgm:t>
    </dgm:pt>
    <dgm:pt modelId="{8C2C1BB5-409F-456D-831E-66DEB62CAF1D}">
      <dgm:prSet phldrT="[Texto]" custT="1"/>
      <dgm:spPr>
        <a:noFill/>
        <a:ln>
          <a:solidFill>
            <a:schemeClr val="accent6">
              <a:lumMod val="60000"/>
              <a:lumOff val="40000"/>
            </a:schemeClr>
          </a:solidFill>
        </a:ln>
      </dgm:spPr>
      <dgm:t>
        <a:bodyPr/>
        <a:lstStyle/>
        <a:p>
          <a:pPr algn="ctr"/>
          <a:r>
            <a:rPr lang="es-PE" sz="1800" dirty="0" smtClean="0">
              <a:solidFill>
                <a:schemeClr val="tx1">
                  <a:lumMod val="75000"/>
                  <a:lumOff val="25000"/>
                </a:schemeClr>
              </a:solidFill>
            </a:rPr>
            <a:t>Los jueces deben evitar que la desigualdad entre las partes afecte el desarrollo o resultado del proceso, para cuyo efecto procuran alcanzar la igualdad real de las partes</a:t>
          </a:r>
          <a:endParaRPr lang="es-PE" sz="1800" dirty="0">
            <a:solidFill>
              <a:schemeClr val="tx1">
                <a:lumMod val="75000"/>
                <a:lumOff val="25000"/>
              </a:schemeClr>
            </a:solidFill>
          </a:endParaRPr>
        </a:p>
      </dgm:t>
    </dgm:pt>
    <dgm:pt modelId="{288ABAD8-8FDB-41E7-861B-8170DB6899FE}" type="parTrans" cxnId="{64A5A0DD-605D-4382-A2E1-F1A6519C1ACD}">
      <dgm:prSet/>
      <dgm:spPr/>
      <dgm:t>
        <a:bodyPr/>
        <a:lstStyle/>
        <a:p>
          <a:endParaRPr lang="es-PE"/>
        </a:p>
      </dgm:t>
    </dgm:pt>
    <dgm:pt modelId="{7A5141F0-A428-4D6B-89E8-9C37C1C059B7}" type="sibTrans" cxnId="{64A5A0DD-605D-4382-A2E1-F1A6519C1ACD}">
      <dgm:prSet/>
      <dgm:spPr/>
      <dgm:t>
        <a:bodyPr/>
        <a:lstStyle/>
        <a:p>
          <a:endParaRPr lang="es-PE"/>
        </a:p>
      </dgm:t>
    </dgm:pt>
    <dgm:pt modelId="{5DB8A99B-41D1-4908-9053-6868AC5CE2F7}" type="pres">
      <dgm:prSet presAssocID="{A37A061F-7E87-404F-A9D0-AAF985EC9B91}" presName="list" presStyleCnt="0">
        <dgm:presLayoutVars>
          <dgm:dir/>
          <dgm:animLvl val="lvl"/>
        </dgm:presLayoutVars>
      </dgm:prSet>
      <dgm:spPr/>
      <dgm:t>
        <a:bodyPr/>
        <a:lstStyle/>
        <a:p>
          <a:endParaRPr lang="es-PE"/>
        </a:p>
      </dgm:t>
    </dgm:pt>
    <dgm:pt modelId="{3F36AAD7-F3DC-49D6-9A86-4024A2CB9363}" type="pres">
      <dgm:prSet presAssocID="{B7DA3102-C8D2-4972-85B0-214A0EFF6391}" presName="posSpace" presStyleCnt="0"/>
      <dgm:spPr/>
    </dgm:pt>
    <dgm:pt modelId="{574B63DB-5A64-474A-AAC7-4E8AC16EE07E}" type="pres">
      <dgm:prSet presAssocID="{B7DA3102-C8D2-4972-85B0-214A0EFF6391}" presName="vertFlow" presStyleCnt="0"/>
      <dgm:spPr/>
    </dgm:pt>
    <dgm:pt modelId="{3B6ADCB3-9651-4627-82EB-EADF74CD3214}" type="pres">
      <dgm:prSet presAssocID="{B7DA3102-C8D2-4972-85B0-214A0EFF6391}" presName="topSpace" presStyleCnt="0"/>
      <dgm:spPr/>
    </dgm:pt>
    <dgm:pt modelId="{F424447B-913C-48A1-ADB3-CF6EF3A98424}" type="pres">
      <dgm:prSet presAssocID="{B7DA3102-C8D2-4972-85B0-214A0EFF6391}" presName="firstComp" presStyleCnt="0"/>
      <dgm:spPr/>
    </dgm:pt>
    <dgm:pt modelId="{9B3BA568-E0EE-4CC2-AB94-203C957ED0C2}" type="pres">
      <dgm:prSet presAssocID="{B7DA3102-C8D2-4972-85B0-214A0EFF6391}" presName="firstChild" presStyleLbl="bgAccFollowNode1" presStyleIdx="0" presStyleCnt="1" custScaleY="70828" custLinFactNeighborX="-1236" custLinFactNeighborY="-18117"/>
      <dgm:spPr/>
      <dgm:t>
        <a:bodyPr/>
        <a:lstStyle/>
        <a:p>
          <a:endParaRPr lang="es-PE"/>
        </a:p>
      </dgm:t>
    </dgm:pt>
    <dgm:pt modelId="{31EE8813-C238-494C-B2BF-153E43BF96FE}" type="pres">
      <dgm:prSet presAssocID="{B7DA3102-C8D2-4972-85B0-214A0EFF6391}" presName="firstChildTx" presStyleLbl="bgAccFollowNode1" presStyleIdx="0" presStyleCnt="1">
        <dgm:presLayoutVars>
          <dgm:bulletEnabled val="1"/>
        </dgm:presLayoutVars>
      </dgm:prSet>
      <dgm:spPr/>
      <dgm:t>
        <a:bodyPr/>
        <a:lstStyle/>
        <a:p>
          <a:endParaRPr lang="es-PE"/>
        </a:p>
      </dgm:t>
    </dgm:pt>
    <dgm:pt modelId="{47D571BD-8D14-4297-B548-B4A49A3D89AA}" type="pres">
      <dgm:prSet presAssocID="{B7DA3102-C8D2-4972-85B0-214A0EFF6391}" presName="negSpace" presStyleCnt="0"/>
      <dgm:spPr/>
    </dgm:pt>
    <dgm:pt modelId="{3BC6BF29-1EF7-4EAD-B587-5086F4AC72E2}" type="pres">
      <dgm:prSet presAssocID="{B7DA3102-C8D2-4972-85B0-214A0EFF6391}" presName="circle" presStyleLbl="node1" presStyleIdx="0" presStyleCnt="1" custScaleY="70014" custLinFactNeighborX="2320" custLinFactNeighborY="-15879"/>
      <dgm:spPr/>
      <dgm:t>
        <a:bodyPr/>
        <a:lstStyle/>
        <a:p>
          <a:endParaRPr lang="es-PE"/>
        </a:p>
      </dgm:t>
    </dgm:pt>
  </dgm:ptLst>
  <dgm:cxnLst>
    <dgm:cxn modelId="{8DF92138-87FB-4FD6-B8BC-48DAB17E65E9}" type="presOf" srcId="{A37A061F-7E87-404F-A9D0-AAF985EC9B91}" destId="{5DB8A99B-41D1-4908-9053-6868AC5CE2F7}" srcOrd="0" destOrd="0" presId="urn:microsoft.com/office/officeart/2005/8/layout/hList9"/>
    <dgm:cxn modelId="{9D1A0E37-1839-4FFD-8B07-3AE093F1476D}" srcId="{A37A061F-7E87-404F-A9D0-AAF985EC9B91}" destId="{B7DA3102-C8D2-4972-85B0-214A0EFF6391}" srcOrd="0" destOrd="0" parTransId="{5DAFA61F-910B-4B84-9D38-BC40091EF075}" sibTransId="{1F79697D-0D83-45C5-B09B-E7906C8781DC}"/>
    <dgm:cxn modelId="{64A5A0DD-605D-4382-A2E1-F1A6519C1ACD}" srcId="{B7DA3102-C8D2-4972-85B0-214A0EFF6391}" destId="{8C2C1BB5-409F-456D-831E-66DEB62CAF1D}" srcOrd="0" destOrd="0" parTransId="{288ABAD8-8FDB-41E7-861B-8170DB6899FE}" sibTransId="{7A5141F0-A428-4D6B-89E8-9C37C1C059B7}"/>
    <dgm:cxn modelId="{80553F86-FA80-4CCB-B35C-B0FF5E2F33FE}" type="presOf" srcId="{8C2C1BB5-409F-456D-831E-66DEB62CAF1D}" destId="{9B3BA568-E0EE-4CC2-AB94-203C957ED0C2}" srcOrd="0" destOrd="0" presId="urn:microsoft.com/office/officeart/2005/8/layout/hList9"/>
    <dgm:cxn modelId="{20FFD9D2-B35F-4EB4-8B4A-ECC590CF82BB}" type="presOf" srcId="{B7DA3102-C8D2-4972-85B0-214A0EFF6391}" destId="{3BC6BF29-1EF7-4EAD-B587-5086F4AC72E2}" srcOrd="0" destOrd="0" presId="urn:microsoft.com/office/officeart/2005/8/layout/hList9"/>
    <dgm:cxn modelId="{5581AB2B-6D7E-43F7-917F-69E3C430CBA4}" type="presOf" srcId="{8C2C1BB5-409F-456D-831E-66DEB62CAF1D}" destId="{31EE8813-C238-494C-B2BF-153E43BF96FE}" srcOrd="1" destOrd="0" presId="urn:microsoft.com/office/officeart/2005/8/layout/hList9"/>
    <dgm:cxn modelId="{54387354-2A9F-412D-97A8-E62B7A7C463E}" type="presParOf" srcId="{5DB8A99B-41D1-4908-9053-6868AC5CE2F7}" destId="{3F36AAD7-F3DC-49D6-9A86-4024A2CB9363}" srcOrd="0" destOrd="0" presId="urn:microsoft.com/office/officeart/2005/8/layout/hList9"/>
    <dgm:cxn modelId="{D83B1919-C128-417B-8A08-B16F66E2408F}" type="presParOf" srcId="{5DB8A99B-41D1-4908-9053-6868AC5CE2F7}" destId="{574B63DB-5A64-474A-AAC7-4E8AC16EE07E}" srcOrd="1" destOrd="0" presId="urn:microsoft.com/office/officeart/2005/8/layout/hList9"/>
    <dgm:cxn modelId="{2B63C9DA-C031-419A-AA69-E301B6784EE6}" type="presParOf" srcId="{574B63DB-5A64-474A-AAC7-4E8AC16EE07E}" destId="{3B6ADCB3-9651-4627-82EB-EADF74CD3214}" srcOrd="0" destOrd="0" presId="urn:microsoft.com/office/officeart/2005/8/layout/hList9"/>
    <dgm:cxn modelId="{9EF10017-1281-46E5-BB4E-2115E1E42B32}" type="presParOf" srcId="{574B63DB-5A64-474A-AAC7-4E8AC16EE07E}" destId="{F424447B-913C-48A1-ADB3-CF6EF3A98424}" srcOrd="1" destOrd="0" presId="urn:microsoft.com/office/officeart/2005/8/layout/hList9"/>
    <dgm:cxn modelId="{215BD3B5-CDA8-4146-9CD4-A59DA8B47284}" type="presParOf" srcId="{F424447B-913C-48A1-ADB3-CF6EF3A98424}" destId="{9B3BA568-E0EE-4CC2-AB94-203C957ED0C2}" srcOrd="0" destOrd="0" presId="urn:microsoft.com/office/officeart/2005/8/layout/hList9"/>
    <dgm:cxn modelId="{F3230DFB-6195-4449-86EB-3A45C0557539}" type="presParOf" srcId="{F424447B-913C-48A1-ADB3-CF6EF3A98424}" destId="{31EE8813-C238-494C-B2BF-153E43BF96FE}" srcOrd="1" destOrd="0" presId="urn:microsoft.com/office/officeart/2005/8/layout/hList9"/>
    <dgm:cxn modelId="{F41C6890-1FF9-4759-887F-B188AC2CDED1}" type="presParOf" srcId="{5DB8A99B-41D1-4908-9053-6868AC5CE2F7}" destId="{47D571BD-8D14-4297-B548-B4A49A3D89AA}" srcOrd="2" destOrd="0" presId="urn:microsoft.com/office/officeart/2005/8/layout/hList9"/>
    <dgm:cxn modelId="{2C2A09D1-EFE7-476F-94FF-6D66402B00AE}" type="presParOf" srcId="{5DB8A99B-41D1-4908-9053-6868AC5CE2F7}" destId="{3BC6BF29-1EF7-4EAD-B587-5086F4AC72E2}" srcOrd="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9D464D8-2DF1-43DA-8C23-59DAA9B44CC8}" type="doc">
      <dgm:prSet loTypeId="urn:microsoft.com/office/officeart/2005/8/layout/hList7#1" loCatId="process" qsTypeId="urn:microsoft.com/office/officeart/2005/8/quickstyle/simple1" qsCatId="simple" csTypeId="urn:microsoft.com/office/officeart/2005/8/colors/accent1_2" csCatId="accent1" phldr="1"/>
      <dgm:spPr/>
    </dgm:pt>
    <dgm:pt modelId="{9BD30B2D-E297-4464-BC42-2FCCE433ACB4}">
      <dgm:prSet phldrT="[Texto]" custT="1"/>
      <dgm:spPr>
        <a:noFill/>
        <a:ln>
          <a:noFill/>
        </a:ln>
      </dgm:spPr>
      <dgm:t>
        <a:bodyPr/>
        <a:lstStyle/>
        <a:p>
          <a:endParaRPr lang="es-PE" sz="2600" dirty="0" smtClean="0"/>
        </a:p>
        <a:p>
          <a:endParaRPr lang="es-PE" sz="2600" dirty="0" smtClean="0"/>
        </a:p>
        <a:p>
          <a:r>
            <a:rPr lang="es-PE" sz="2200" dirty="0" smtClean="0">
              <a:solidFill>
                <a:schemeClr val="tx1">
                  <a:lumMod val="75000"/>
                  <a:lumOff val="25000"/>
                </a:schemeClr>
              </a:solidFill>
            </a:rPr>
            <a:t>Debe preferirse la sencillez sobre las solemnidades, ya que no son un fin en si mismas</a:t>
          </a:r>
          <a:endParaRPr lang="es-PE" sz="2200" dirty="0">
            <a:solidFill>
              <a:schemeClr val="tx1">
                <a:lumMod val="75000"/>
                <a:lumOff val="25000"/>
              </a:schemeClr>
            </a:solidFill>
          </a:endParaRPr>
        </a:p>
      </dgm:t>
    </dgm:pt>
    <dgm:pt modelId="{C3B9D13C-598F-4931-A2D3-6530307685AF}" type="parTrans" cxnId="{194997E7-C75A-4581-8A7E-23E8988AC393}">
      <dgm:prSet/>
      <dgm:spPr/>
      <dgm:t>
        <a:bodyPr/>
        <a:lstStyle/>
        <a:p>
          <a:endParaRPr lang="es-PE"/>
        </a:p>
      </dgm:t>
    </dgm:pt>
    <dgm:pt modelId="{B23FA11C-CF19-4293-83A7-B352C6FDC28B}" type="sibTrans" cxnId="{194997E7-C75A-4581-8A7E-23E8988AC393}">
      <dgm:prSet/>
      <dgm:spPr/>
      <dgm:t>
        <a:bodyPr/>
        <a:lstStyle/>
        <a:p>
          <a:endParaRPr lang="es-PE"/>
        </a:p>
      </dgm:t>
    </dgm:pt>
    <dgm:pt modelId="{A2A8838D-F5C8-41CF-9665-E852D0A2A429}" type="pres">
      <dgm:prSet presAssocID="{29D464D8-2DF1-43DA-8C23-59DAA9B44CC8}" presName="Name0" presStyleCnt="0">
        <dgm:presLayoutVars>
          <dgm:dir/>
          <dgm:resizeHandles val="exact"/>
        </dgm:presLayoutVars>
      </dgm:prSet>
      <dgm:spPr/>
    </dgm:pt>
    <dgm:pt modelId="{95CABCB6-D218-4DA4-B625-D5D79B8BBB70}" type="pres">
      <dgm:prSet presAssocID="{29D464D8-2DF1-43DA-8C23-59DAA9B44CC8}" presName="fgShape" presStyleLbl="fgShp" presStyleIdx="0" presStyleCnt="1"/>
      <dgm:spPr>
        <a:noFill/>
        <a:ln>
          <a:noFill/>
        </a:ln>
      </dgm:spPr>
    </dgm:pt>
    <dgm:pt modelId="{5E57D920-BDAE-430B-9183-BA7AC14CEABF}" type="pres">
      <dgm:prSet presAssocID="{29D464D8-2DF1-43DA-8C23-59DAA9B44CC8}" presName="linComp" presStyleCnt="0"/>
      <dgm:spPr/>
    </dgm:pt>
    <dgm:pt modelId="{565BF78B-BB02-41A4-81B0-2454BD69D792}" type="pres">
      <dgm:prSet presAssocID="{9BD30B2D-E297-4464-BC42-2FCCE433ACB4}" presName="compNode" presStyleCnt="0"/>
      <dgm:spPr/>
    </dgm:pt>
    <dgm:pt modelId="{89D5523F-9815-44F1-B24B-3657D7757069}" type="pres">
      <dgm:prSet presAssocID="{9BD30B2D-E297-4464-BC42-2FCCE433ACB4}" presName="bkgdShape" presStyleLbl="node1" presStyleIdx="0" presStyleCnt="1"/>
      <dgm:spPr/>
      <dgm:t>
        <a:bodyPr/>
        <a:lstStyle/>
        <a:p>
          <a:endParaRPr lang="es-PE"/>
        </a:p>
      </dgm:t>
    </dgm:pt>
    <dgm:pt modelId="{12E92EAA-C62C-466B-8489-B2736BDD09B7}" type="pres">
      <dgm:prSet presAssocID="{9BD30B2D-E297-4464-BC42-2FCCE433ACB4}" presName="nodeTx" presStyleLbl="node1" presStyleIdx="0" presStyleCnt="1">
        <dgm:presLayoutVars>
          <dgm:bulletEnabled val="1"/>
        </dgm:presLayoutVars>
      </dgm:prSet>
      <dgm:spPr/>
      <dgm:t>
        <a:bodyPr/>
        <a:lstStyle/>
        <a:p>
          <a:endParaRPr lang="es-PE"/>
        </a:p>
      </dgm:t>
    </dgm:pt>
    <dgm:pt modelId="{E65D2021-7C83-4A26-9872-4A83617E05FC}" type="pres">
      <dgm:prSet presAssocID="{9BD30B2D-E297-4464-BC42-2FCCE433ACB4}" presName="invisiNode" presStyleLbl="node1" presStyleIdx="0" presStyleCnt="1"/>
      <dgm:spPr/>
    </dgm:pt>
    <dgm:pt modelId="{3D3C9716-ACEC-4C24-BCEA-72990C38C335}" type="pres">
      <dgm:prSet presAssocID="{9BD30B2D-E297-4464-BC42-2FCCE433ACB4}" presName="imagNode" presStyleLbl="fgImgPlace1" presStyleIdx="0" presStyleCnt="1" custScaleX="232265" custScaleY="174822" custLinFactNeighborX="-10558" custLinFactNeighborY="22599"/>
      <dgm:spPr>
        <a:blipFill rotWithShape="0">
          <a:blip xmlns:r="http://schemas.openxmlformats.org/officeDocument/2006/relationships" r:embed="rId1"/>
          <a:stretch>
            <a:fillRect/>
          </a:stretch>
        </a:blipFill>
        <a:ln>
          <a:noFill/>
        </a:ln>
      </dgm:spPr>
    </dgm:pt>
  </dgm:ptLst>
  <dgm:cxnLst>
    <dgm:cxn modelId="{20E74651-1074-4424-9164-9801D1360508}" type="presOf" srcId="{9BD30B2D-E297-4464-BC42-2FCCE433ACB4}" destId="{89D5523F-9815-44F1-B24B-3657D7757069}" srcOrd="0" destOrd="0" presId="urn:microsoft.com/office/officeart/2005/8/layout/hList7#1"/>
    <dgm:cxn modelId="{748CC930-C217-4ACF-A90E-4599E1941A61}" type="presOf" srcId="{29D464D8-2DF1-43DA-8C23-59DAA9B44CC8}" destId="{A2A8838D-F5C8-41CF-9665-E852D0A2A429}" srcOrd="0" destOrd="0" presId="urn:microsoft.com/office/officeart/2005/8/layout/hList7#1"/>
    <dgm:cxn modelId="{34749831-D17B-4517-B5A4-7E9806396BD6}" type="presOf" srcId="{9BD30B2D-E297-4464-BC42-2FCCE433ACB4}" destId="{12E92EAA-C62C-466B-8489-B2736BDD09B7}" srcOrd="1" destOrd="0" presId="urn:microsoft.com/office/officeart/2005/8/layout/hList7#1"/>
    <dgm:cxn modelId="{194997E7-C75A-4581-8A7E-23E8988AC393}" srcId="{29D464D8-2DF1-43DA-8C23-59DAA9B44CC8}" destId="{9BD30B2D-E297-4464-BC42-2FCCE433ACB4}" srcOrd="0" destOrd="0" parTransId="{C3B9D13C-598F-4931-A2D3-6530307685AF}" sibTransId="{B23FA11C-CF19-4293-83A7-B352C6FDC28B}"/>
    <dgm:cxn modelId="{EDD59A2B-9B55-496F-8943-124D14E05D4E}" type="presParOf" srcId="{A2A8838D-F5C8-41CF-9665-E852D0A2A429}" destId="{95CABCB6-D218-4DA4-B625-D5D79B8BBB70}" srcOrd="0" destOrd="0" presId="urn:microsoft.com/office/officeart/2005/8/layout/hList7#1"/>
    <dgm:cxn modelId="{7A10CE1E-C407-4836-A6D7-57A4CAF66225}" type="presParOf" srcId="{A2A8838D-F5C8-41CF-9665-E852D0A2A429}" destId="{5E57D920-BDAE-430B-9183-BA7AC14CEABF}" srcOrd="1" destOrd="0" presId="urn:microsoft.com/office/officeart/2005/8/layout/hList7#1"/>
    <dgm:cxn modelId="{64A0FB7B-79D4-44D0-8EEC-021E0E84CACA}" type="presParOf" srcId="{5E57D920-BDAE-430B-9183-BA7AC14CEABF}" destId="{565BF78B-BB02-41A4-81B0-2454BD69D792}" srcOrd="0" destOrd="0" presId="urn:microsoft.com/office/officeart/2005/8/layout/hList7#1"/>
    <dgm:cxn modelId="{75F97E29-1A3C-4AE1-903A-4EF548B6682D}" type="presParOf" srcId="{565BF78B-BB02-41A4-81B0-2454BD69D792}" destId="{89D5523F-9815-44F1-B24B-3657D7757069}" srcOrd="0" destOrd="0" presId="urn:microsoft.com/office/officeart/2005/8/layout/hList7#1"/>
    <dgm:cxn modelId="{C606B4EF-A92E-4196-9767-53DC34E55BB1}" type="presParOf" srcId="{565BF78B-BB02-41A4-81B0-2454BD69D792}" destId="{12E92EAA-C62C-466B-8489-B2736BDD09B7}" srcOrd="1" destOrd="0" presId="urn:microsoft.com/office/officeart/2005/8/layout/hList7#1"/>
    <dgm:cxn modelId="{9A3B6BC8-E1A3-471A-87DD-632A617963F4}" type="presParOf" srcId="{565BF78B-BB02-41A4-81B0-2454BD69D792}" destId="{E65D2021-7C83-4A26-9872-4A83617E05FC}" srcOrd="2" destOrd="0" presId="urn:microsoft.com/office/officeart/2005/8/layout/hList7#1"/>
    <dgm:cxn modelId="{BE08FAC9-A2F9-4851-A363-7E360CC1C625}" type="presParOf" srcId="{565BF78B-BB02-41A4-81B0-2454BD69D792}" destId="{3D3C9716-ACEC-4C24-BCEA-72990C38C335}"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FDC697D-88BA-492F-BFFA-BDBDCFD96125}" type="doc">
      <dgm:prSet loTypeId="urn:microsoft.com/office/officeart/2005/8/layout/vList3#2" loCatId="list" qsTypeId="urn:microsoft.com/office/officeart/2005/8/quickstyle/simple1" qsCatId="simple" csTypeId="urn:microsoft.com/office/officeart/2005/8/colors/accent1_2" csCatId="accent1" phldr="1"/>
      <dgm:spPr/>
    </dgm:pt>
    <dgm:pt modelId="{51503BAB-4438-4CB0-8276-59FCE1706B79}">
      <dgm:prSet phldrT="[Texto]" custT="1"/>
      <dgm:spPr>
        <a:noFill/>
        <a:ln>
          <a:solidFill>
            <a:schemeClr val="accent6">
              <a:lumMod val="60000"/>
              <a:lumOff val="40000"/>
            </a:schemeClr>
          </a:solidFill>
        </a:ln>
      </dgm:spPr>
      <dgm:t>
        <a:bodyPr/>
        <a:lstStyle/>
        <a:p>
          <a:r>
            <a:rPr lang="es-PE" sz="1800" dirty="0" smtClean="0">
              <a:solidFill>
                <a:schemeClr val="tx1">
                  <a:lumMod val="75000"/>
                  <a:lumOff val="25000"/>
                </a:schemeClr>
              </a:solidFill>
            </a:rPr>
            <a:t>El juez deberá interpretar las normas en el sentido más favorable que permita la continuación del proceso</a:t>
          </a:r>
          <a:endParaRPr lang="es-PE" sz="1800" dirty="0">
            <a:solidFill>
              <a:schemeClr val="tx1">
                <a:lumMod val="75000"/>
                <a:lumOff val="25000"/>
              </a:schemeClr>
            </a:solidFill>
          </a:endParaRPr>
        </a:p>
      </dgm:t>
    </dgm:pt>
    <dgm:pt modelId="{105CFCE4-612B-40BE-B70D-8EE685538F04}" type="parTrans" cxnId="{47E52F5D-2B2F-4D3F-8BEC-D091907A60B9}">
      <dgm:prSet/>
      <dgm:spPr/>
      <dgm:t>
        <a:bodyPr/>
        <a:lstStyle/>
        <a:p>
          <a:endParaRPr lang="es-PE"/>
        </a:p>
      </dgm:t>
    </dgm:pt>
    <dgm:pt modelId="{28CBAB7A-66C3-476E-A000-BB2E729460DC}" type="sibTrans" cxnId="{47E52F5D-2B2F-4D3F-8BEC-D091907A60B9}">
      <dgm:prSet/>
      <dgm:spPr/>
      <dgm:t>
        <a:bodyPr/>
        <a:lstStyle/>
        <a:p>
          <a:endParaRPr lang="es-PE"/>
        </a:p>
      </dgm:t>
    </dgm:pt>
    <dgm:pt modelId="{5E4A04B4-ED05-4BC9-BD76-4E1986309DCC}" type="pres">
      <dgm:prSet presAssocID="{5FDC697D-88BA-492F-BFFA-BDBDCFD96125}" presName="linearFlow" presStyleCnt="0">
        <dgm:presLayoutVars>
          <dgm:dir/>
          <dgm:resizeHandles val="exact"/>
        </dgm:presLayoutVars>
      </dgm:prSet>
      <dgm:spPr/>
    </dgm:pt>
    <dgm:pt modelId="{5F9EF841-FC11-487C-8228-C9C7AE07E8F1}" type="pres">
      <dgm:prSet presAssocID="{51503BAB-4438-4CB0-8276-59FCE1706B79}" presName="composite" presStyleCnt="0"/>
      <dgm:spPr/>
    </dgm:pt>
    <dgm:pt modelId="{141A1A00-566D-42BB-814B-F738534D7AAF}" type="pres">
      <dgm:prSet presAssocID="{51503BAB-4438-4CB0-8276-59FCE1706B79}" presName="imgShp" presStyleLbl="fgImgPlace1" presStyleIdx="0" presStyleCnt="1" custScaleX="114101" custScaleY="125573" custLinFactNeighborX="-18331" custLinFactNeighborY="1026"/>
      <dgm:spPr>
        <a:blipFill rotWithShape="0">
          <a:blip xmlns:r="http://schemas.openxmlformats.org/officeDocument/2006/relationships" r:embed="rId1"/>
          <a:stretch>
            <a:fillRect/>
          </a:stretch>
        </a:blipFill>
        <a:ln>
          <a:solidFill>
            <a:schemeClr val="accent4">
              <a:lumMod val="75000"/>
            </a:schemeClr>
          </a:solidFill>
        </a:ln>
      </dgm:spPr>
    </dgm:pt>
    <dgm:pt modelId="{E72E9D45-3CDA-46E7-ABC0-24C6F19A6870}" type="pres">
      <dgm:prSet presAssocID="{51503BAB-4438-4CB0-8276-59FCE1706B79}" presName="txShp" presStyleLbl="node1" presStyleIdx="0" presStyleCnt="1" custScaleX="115790" custScaleY="74112" custLinFactNeighborX="7765" custLinFactNeighborY="3088">
        <dgm:presLayoutVars>
          <dgm:bulletEnabled val="1"/>
        </dgm:presLayoutVars>
      </dgm:prSet>
      <dgm:spPr/>
      <dgm:t>
        <a:bodyPr/>
        <a:lstStyle/>
        <a:p>
          <a:endParaRPr lang="es-PE"/>
        </a:p>
      </dgm:t>
    </dgm:pt>
  </dgm:ptLst>
  <dgm:cxnLst>
    <dgm:cxn modelId="{5525858F-D2A7-4D85-937C-0C87727D76E3}" type="presOf" srcId="{5FDC697D-88BA-492F-BFFA-BDBDCFD96125}" destId="{5E4A04B4-ED05-4BC9-BD76-4E1986309DCC}" srcOrd="0" destOrd="0" presId="urn:microsoft.com/office/officeart/2005/8/layout/vList3#2"/>
    <dgm:cxn modelId="{47E52F5D-2B2F-4D3F-8BEC-D091907A60B9}" srcId="{5FDC697D-88BA-492F-BFFA-BDBDCFD96125}" destId="{51503BAB-4438-4CB0-8276-59FCE1706B79}" srcOrd="0" destOrd="0" parTransId="{105CFCE4-612B-40BE-B70D-8EE685538F04}" sibTransId="{28CBAB7A-66C3-476E-A000-BB2E729460DC}"/>
    <dgm:cxn modelId="{CC804D2A-B275-48BC-AF02-0CE12A946631}" type="presOf" srcId="{51503BAB-4438-4CB0-8276-59FCE1706B79}" destId="{E72E9D45-3CDA-46E7-ABC0-24C6F19A6870}" srcOrd="0" destOrd="0" presId="urn:microsoft.com/office/officeart/2005/8/layout/vList3#2"/>
    <dgm:cxn modelId="{8F3904E1-0BCB-4B68-ACD1-88DCE4A05F5C}" type="presParOf" srcId="{5E4A04B4-ED05-4BC9-BD76-4E1986309DCC}" destId="{5F9EF841-FC11-487C-8228-C9C7AE07E8F1}" srcOrd="0" destOrd="0" presId="urn:microsoft.com/office/officeart/2005/8/layout/vList3#2"/>
    <dgm:cxn modelId="{B67C2BEC-48F1-4EC2-B1C2-B1068B2B5C59}" type="presParOf" srcId="{5F9EF841-FC11-487C-8228-C9C7AE07E8F1}" destId="{141A1A00-566D-42BB-814B-F738534D7AAF}" srcOrd="0" destOrd="0" presId="urn:microsoft.com/office/officeart/2005/8/layout/vList3#2"/>
    <dgm:cxn modelId="{D1B7D3EF-7C22-46E7-8DD0-8D486EF1BE88}" type="presParOf" srcId="{5F9EF841-FC11-487C-8228-C9C7AE07E8F1}" destId="{E72E9D45-3CDA-46E7-ABC0-24C6F19A6870}"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5F1BA1F-286F-4877-9F98-EA0B5AECEEAF}" type="doc">
      <dgm:prSet loTypeId="urn:microsoft.com/office/officeart/2005/8/layout/process1" loCatId="process" qsTypeId="urn:microsoft.com/office/officeart/2005/8/quickstyle/simple1" qsCatId="simple" csTypeId="urn:microsoft.com/office/officeart/2005/8/colors/accent1_2" csCatId="accent1" phldr="1"/>
      <dgm:spPr/>
    </dgm:pt>
    <dgm:pt modelId="{F40E2B15-D756-427A-80A3-EB575BC7CC8A}">
      <dgm:prSet phldrT="[Texto]" custT="1"/>
      <dgm:spPr>
        <a:noFill/>
        <a:ln>
          <a:solidFill>
            <a:schemeClr val="accent6">
              <a:lumMod val="60000"/>
              <a:lumOff val="40000"/>
            </a:schemeClr>
          </a:solidFill>
        </a:ln>
      </dgm:spPr>
      <dgm:t>
        <a:bodyPr/>
        <a:lstStyle/>
        <a:p>
          <a:r>
            <a:rPr lang="es-PE" sz="2000" b="1" dirty="0" smtClean="0">
              <a:solidFill>
                <a:schemeClr val="tx1">
                  <a:lumMod val="75000"/>
                  <a:lumOff val="25000"/>
                </a:schemeClr>
              </a:solidFill>
            </a:rPr>
            <a:t>PRINCIPIO DEL DEBIDO PROCESO</a:t>
          </a:r>
          <a:endParaRPr lang="es-PE" sz="2000" b="1" dirty="0">
            <a:solidFill>
              <a:schemeClr val="tx1">
                <a:lumMod val="75000"/>
                <a:lumOff val="25000"/>
              </a:schemeClr>
            </a:solidFill>
          </a:endParaRPr>
        </a:p>
      </dgm:t>
    </dgm:pt>
    <dgm:pt modelId="{8DB50458-7BA8-434E-A31F-734301491972}" type="parTrans" cxnId="{95BB0F00-8007-4458-9AE5-B747A847B10A}">
      <dgm:prSet/>
      <dgm:spPr/>
    </dgm:pt>
    <dgm:pt modelId="{CECA5890-A555-4848-BA4D-2FA18E8CF2D8}" type="sibTrans" cxnId="{95BB0F00-8007-4458-9AE5-B747A847B10A}">
      <dgm:prSet/>
      <dgm:spPr>
        <a:solidFill>
          <a:schemeClr val="accent6">
            <a:lumMod val="75000"/>
          </a:schemeClr>
        </a:solidFill>
        <a:ln>
          <a:solidFill>
            <a:schemeClr val="accent6">
              <a:lumMod val="75000"/>
            </a:schemeClr>
          </a:solidFill>
        </a:ln>
      </dgm:spPr>
      <dgm:t>
        <a:bodyPr/>
        <a:lstStyle/>
        <a:p>
          <a:endParaRPr lang="es-PE" dirty="0"/>
        </a:p>
      </dgm:t>
    </dgm:pt>
    <dgm:pt modelId="{144A6E08-69BB-4C5C-A603-A65D41AB10A8}">
      <dgm:prSet phldrT="[Texto]" custT="1"/>
      <dgm:spPr>
        <a:noFill/>
        <a:ln>
          <a:solidFill>
            <a:schemeClr val="accent6">
              <a:lumMod val="60000"/>
              <a:lumOff val="40000"/>
            </a:schemeClr>
          </a:solidFill>
        </a:ln>
      </dgm:spPr>
      <dgm:t>
        <a:bodyPr/>
        <a:lstStyle/>
        <a:p>
          <a:r>
            <a:rPr lang="es-PE" sz="1600" dirty="0" smtClean="0">
              <a:solidFill>
                <a:schemeClr val="tx1">
                  <a:lumMod val="75000"/>
                  <a:lumOff val="25000"/>
                </a:schemeClr>
              </a:solidFill>
            </a:rPr>
            <a:t>Sus alcances son amplios, comprende la dimensión procesal como la sustantiva y su aplicación a toda clase de procesos sin importar su naturaleza.</a:t>
          </a:r>
          <a:endParaRPr lang="es-PE" sz="1600" dirty="0">
            <a:solidFill>
              <a:schemeClr val="tx1">
                <a:lumMod val="75000"/>
                <a:lumOff val="25000"/>
              </a:schemeClr>
            </a:solidFill>
          </a:endParaRPr>
        </a:p>
      </dgm:t>
    </dgm:pt>
    <dgm:pt modelId="{005D9E2E-4526-45A5-8D01-67488B16FA27}" type="parTrans" cxnId="{82725216-8790-4115-B8F3-1EC46F827FEC}">
      <dgm:prSet/>
      <dgm:spPr/>
    </dgm:pt>
    <dgm:pt modelId="{2ADD3E71-6B17-44E4-A961-6F96432274A9}" type="sibTrans" cxnId="{82725216-8790-4115-B8F3-1EC46F827FEC}">
      <dgm:prSet/>
      <dgm:spPr/>
      <dgm:t>
        <a:bodyPr/>
        <a:lstStyle/>
        <a:p>
          <a:endParaRPr lang="es-PE"/>
        </a:p>
      </dgm:t>
    </dgm:pt>
    <dgm:pt modelId="{9055A119-8CE8-4F5A-B3E3-57D9B0E84904}" type="pres">
      <dgm:prSet presAssocID="{85F1BA1F-286F-4877-9F98-EA0B5AECEEAF}" presName="Name0" presStyleCnt="0">
        <dgm:presLayoutVars>
          <dgm:dir/>
          <dgm:resizeHandles val="exact"/>
        </dgm:presLayoutVars>
      </dgm:prSet>
      <dgm:spPr/>
    </dgm:pt>
    <dgm:pt modelId="{8D5DC1A7-CE03-4AFB-B2E1-2ADAAF180658}" type="pres">
      <dgm:prSet presAssocID="{F40E2B15-D756-427A-80A3-EB575BC7CC8A}" presName="node" presStyleLbl="node1" presStyleIdx="0" presStyleCnt="2">
        <dgm:presLayoutVars>
          <dgm:bulletEnabled val="1"/>
        </dgm:presLayoutVars>
      </dgm:prSet>
      <dgm:spPr/>
      <dgm:t>
        <a:bodyPr/>
        <a:lstStyle/>
        <a:p>
          <a:endParaRPr lang="es-PE"/>
        </a:p>
      </dgm:t>
    </dgm:pt>
    <dgm:pt modelId="{FD5C2E04-526F-4A7B-A030-49D8D11080B1}" type="pres">
      <dgm:prSet presAssocID="{CECA5890-A555-4848-BA4D-2FA18E8CF2D8}" presName="sibTrans" presStyleLbl="sibTrans2D1" presStyleIdx="0" presStyleCnt="1"/>
      <dgm:spPr/>
      <dgm:t>
        <a:bodyPr/>
        <a:lstStyle/>
        <a:p>
          <a:endParaRPr lang="es-PE"/>
        </a:p>
      </dgm:t>
    </dgm:pt>
    <dgm:pt modelId="{18802BC9-1DB2-46D9-AD7E-36233348B9F5}" type="pres">
      <dgm:prSet presAssocID="{CECA5890-A555-4848-BA4D-2FA18E8CF2D8}" presName="connectorText" presStyleLbl="sibTrans2D1" presStyleIdx="0" presStyleCnt="1"/>
      <dgm:spPr/>
      <dgm:t>
        <a:bodyPr/>
        <a:lstStyle/>
        <a:p>
          <a:endParaRPr lang="es-PE"/>
        </a:p>
      </dgm:t>
    </dgm:pt>
    <dgm:pt modelId="{C1674FD5-8726-47B3-861A-98408F9BBF7B}" type="pres">
      <dgm:prSet presAssocID="{144A6E08-69BB-4C5C-A603-A65D41AB10A8}" presName="node" presStyleLbl="node1" presStyleIdx="1" presStyleCnt="2">
        <dgm:presLayoutVars>
          <dgm:bulletEnabled val="1"/>
        </dgm:presLayoutVars>
      </dgm:prSet>
      <dgm:spPr/>
      <dgm:t>
        <a:bodyPr/>
        <a:lstStyle/>
        <a:p>
          <a:endParaRPr lang="es-PE"/>
        </a:p>
      </dgm:t>
    </dgm:pt>
  </dgm:ptLst>
  <dgm:cxnLst>
    <dgm:cxn modelId="{B37107C5-9244-4994-B84B-B5C7623DC28A}" type="presOf" srcId="{F40E2B15-D756-427A-80A3-EB575BC7CC8A}" destId="{8D5DC1A7-CE03-4AFB-B2E1-2ADAAF180658}" srcOrd="0" destOrd="0" presId="urn:microsoft.com/office/officeart/2005/8/layout/process1"/>
    <dgm:cxn modelId="{D82D0087-848F-4952-9D25-05C344871457}" type="presOf" srcId="{144A6E08-69BB-4C5C-A603-A65D41AB10A8}" destId="{C1674FD5-8726-47B3-861A-98408F9BBF7B}" srcOrd="0" destOrd="0" presId="urn:microsoft.com/office/officeart/2005/8/layout/process1"/>
    <dgm:cxn modelId="{78CA5E73-B6F6-4142-894E-9DA829353F33}" type="presOf" srcId="{85F1BA1F-286F-4877-9F98-EA0B5AECEEAF}" destId="{9055A119-8CE8-4F5A-B3E3-57D9B0E84904}" srcOrd="0" destOrd="0" presId="urn:microsoft.com/office/officeart/2005/8/layout/process1"/>
    <dgm:cxn modelId="{82725216-8790-4115-B8F3-1EC46F827FEC}" srcId="{85F1BA1F-286F-4877-9F98-EA0B5AECEEAF}" destId="{144A6E08-69BB-4C5C-A603-A65D41AB10A8}" srcOrd="1" destOrd="0" parTransId="{005D9E2E-4526-45A5-8D01-67488B16FA27}" sibTransId="{2ADD3E71-6B17-44E4-A961-6F96432274A9}"/>
    <dgm:cxn modelId="{735E3F22-5BCD-4263-A508-AC82799FF2DF}" type="presOf" srcId="{CECA5890-A555-4848-BA4D-2FA18E8CF2D8}" destId="{18802BC9-1DB2-46D9-AD7E-36233348B9F5}" srcOrd="1" destOrd="0" presId="urn:microsoft.com/office/officeart/2005/8/layout/process1"/>
    <dgm:cxn modelId="{95BB0F00-8007-4458-9AE5-B747A847B10A}" srcId="{85F1BA1F-286F-4877-9F98-EA0B5AECEEAF}" destId="{F40E2B15-D756-427A-80A3-EB575BC7CC8A}" srcOrd="0" destOrd="0" parTransId="{8DB50458-7BA8-434E-A31F-734301491972}" sibTransId="{CECA5890-A555-4848-BA4D-2FA18E8CF2D8}"/>
    <dgm:cxn modelId="{3BC01E8C-212C-4D10-9EE5-03BAF61A6E69}" type="presOf" srcId="{CECA5890-A555-4848-BA4D-2FA18E8CF2D8}" destId="{FD5C2E04-526F-4A7B-A030-49D8D11080B1}" srcOrd="0" destOrd="0" presId="urn:microsoft.com/office/officeart/2005/8/layout/process1"/>
    <dgm:cxn modelId="{6E130920-8A3B-45E7-9414-C59F7BC31834}" type="presParOf" srcId="{9055A119-8CE8-4F5A-B3E3-57D9B0E84904}" destId="{8D5DC1A7-CE03-4AFB-B2E1-2ADAAF180658}" srcOrd="0" destOrd="0" presId="urn:microsoft.com/office/officeart/2005/8/layout/process1"/>
    <dgm:cxn modelId="{7DF3E7A3-013E-486D-A133-7C228149DA4C}" type="presParOf" srcId="{9055A119-8CE8-4F5A-B3E3-57D9B0E84904}" destId="{FD5C2E04-526F-4A7B-A030-49D8D11080B1}" srcOrd="1" destOrd="0" presId="urn:microsoft.com/office/officeart/2005/8/layout/process1"/>
    <dgm:cxn modelId="{F2C04562-F5D1-4228-95FA-E1728B8ECD2E}" type="presParOf" srcId="{FD5C2E04-526F-4A7B-A030-49D8D11080B1}" destId="{18802BC9-1DB2-46D9-AD7E-36233348B9F5}" srcOrd="0" destOrd="0" presId="urn:microsoft.com/office/officeart/2005/8/layout/process1"/>
    <dgm:cxn modelId="{3BAD0A3C-DD83-4EF2-BB0F-9BF85868D625}" type="presParOf" srcId="{9055A119-8CE8-4F5A-B3E3-57D9B0E84904}" destId="{C1674FD5-8726-47B3-861A-98408F9BBF7B}"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E0B1D8F-59B2-4C79-89E4-1C46B0B775CC}" type="doc">
      <dgm:prSet loTypeId="urn:microsoft.com/office/officeart/2005/8/layout/vList4#2" loCatId="list" qsTypeId="urn:microsoft.com/office/officeart/2005/8/quickstyle/simple1" qsCatId="simple" csTypeId="urn:microsoft.com/office/officeart/2005/8/colors/accent1_2" csCatId="accent1" phldr="1"/>
      <dgm:spPr/>
      <dgm:t>
        <a:bodyPr/>
        <a:lstStyle/>
        <a:p>
          <a:endParaRPr lang="es-PE"/>
        </a:p>
      </dgm:t>
    </dgm:pt>
    <dgm:pt modelId="{7C006639-8083-4C92-84A9-4E1A59A3E75E}">
      <dgm:prSet phldrT="[Texto]" custT="1"/>
      <dgm:spPr>
        <a:noFill/>
        <a:ln>
          <a:solidFill>
            <a:schemeClr val="accent6">
              <a:lumMod val="40000"/>
              <a:lumOff val="60000"/>
            </a:schemeClr>
          </a:solidFill>
        </a:ln>
      </dgm:spPr>
      <dgm:t>
        <a:bodyPr/>
        <a:lstStyle/>
        <a:p>
          <a:endParaRPr lang="es-PE" sz="1800" b="1" dirty="0" smtClean="0">
            <a:solidFill>
              <a:schemeClr val="tx1">
                <a:lumMod val="75000"/>
                <a:lumOff val="25000"/>
              </a:schemeClr>
            </a:solidFill>
          </a:endParaRPr>
        </a:p>
        <a:p>
          <a:r>
            <a:rPr lang="es-PE" sz="1800" b="1" dirty="0" smtClean="0">
              <a:solidFill>
                <a:schemeClr val="tx1">
                  <a:lumMod val="75000"/>
                  <a:lumOff val="25000"/>
                </a:schemeClr>
              </a:solidFill>
            </a:rPr>
            <a:t>PRINCIPIO DE TUTELA JURISDICCIONAL</a:t>
          </a:r>
          <a:endParaRPr lang="es-PE" sz="1800" b="1" dirty="0">
            <a:solidFill>
              <a:schemeClr val="tx1">
                <a:lumMod val="75000"/>
                <a:lumOff val="25000"/>
              </a:schemeClr>
            </a:solidFill>
          </a:endParaRPr>
        </a:p>
      </dgm:t>
    </dgm:pt>
    <dgm:pt modelId="{80472B3D-0EA9-479D-99A3-4D523B594839}" type="parTrans" cxnId="{E3616254-D939-4EB5-A62F-B4AE551823AA}">
      <dgm:prSet/>
      <dgm:spPr/>
      <dgm:t>
        <a:bodyPr/>
        <a:lstStyle/>
        <a:p>
          <a:endParaRPr lang="es-PE"/>
        </a:p>
      </dgm:t>
    </dgm:pt>
    <dgm:pt modelId="{C4E92971-71F8-4AC5-933F-EE88621DDF6D}" type="sibTrans" cxnId="{E3616254-D939-4EB5-A62F-B4AE551823AA}">
      <dgm:prSet/>
      <dgm:spPr/>
      <dgm:t>
        <a:bodyPr/>
        <a:lstStyle/>
        <a:p>
          <a:endParaRPr lang="es-PE"/>
        </a:p>
      </dgm:t>
    </dgm:pt>
    <dgm:pt modelId="{3B889877-6DC1-46E9-ADFA-C00250928B2C}">
      <dgm:prSet phldrT="[Texto]" custT="1"/>
      <dgm:spPr>
        <a:noFill/>
        <a:ln>
          <a:solidFill>
            <a:schemeClr val="accent6">
              <a:lumMod val="40000"/>
              <a:lumOff val="60000"/>
            </a:schemeClr>
          </a:solidFill>
        </a:ln>
      </dgm:spPr>
      <dgm:t>
        <a:bodyPr/>
        <a:lstStyle/>
        <a:p>
          <a:r>
            <a:rPr lang="es-PE" sz="1800" dirty="0" smtClean="0">
              <a:solidFill>
                <a:schemeClr val="tx1">
                  <a:lumMod val="75000"/>
                  <a:lumOff val="25000"/>
                </a:schemeClr>
              </a:solidFill>
            </a:rPr>
            <a:t>Es un derecho de prestación que solo puede reclamarse ante el Poder Judicial sin discriminación alguna</a:t>
          </a:r>
          <a:endParaRPr lang="es-PE" sz="1800" dirty="0">
            <a:solidFill>
              <a:schemeClr val="tx1">
                <a:lumMod val="75000"/>
                <a:lumOff val="25000"/>
              </a:schemeClr>
            </a:solidFill>
          </a:endParaRPr>
        </a:p>
      </dgm:t>
    </dgm:pt>
    <dgm:pt modelId="{85AFDD40-C2AF-4347-853F-9D5C670CF97F}" type="parTrans" cxnId="{FF2257A6-71B6-4E39-8BF3-9F2810847524}">
      <dgm:prSet/>
      <dgm:spPr/>
      <dgm:t>
        <a:bodyPr/>
        <a:lstStyle/>
        <a:p>
          <a:endParaRPr lang="es-PE"/>
        </a:p>
      </dgm:t>
    </dgm:pt>
    <dgm:pt modelId="{C7D725C0-10B5-4250-8757-19B00A19B6D9}" type="sibTrans" cxnId="{FF2257A6-71B6-4E39-8BF3-9F2810847524}">
      <dgm:prSet/>
      <dgm:spPr/>
      <dgm:t>
        <a:bodyPr/>
        <a:lstStyle/>
        <a:p>
          <a:endParaRPr lang="es-PE"/>
        </a:p>
      </dgm:t>
    </dgm:pt>
    <dgm:pt modelId="{64262FEF-1FCA-4552-B467-ED6C7ADA6FB4}">
      <dgm:prSet phldrT="[Texto]" custT="1"/>
      <dgm:spPr>
        <a:noFill/>
        <a:ln>
          <a:solidFill>
            <a:schemeClr val="accent6">
              <a:lumMod val="40000"/>
              <a:lumOff val="60000"/>
            </a:schemeClr>
          </a:solidFill>
        </a:ln>
      </dgm:spPr>
      <dgm:t>
        <a:bodyPr/>
        <a:lstStyle/>
        <a:p>
          <a:r>
            <a:rPr lang="es-PE" sz="1800" dirty="0" smtClean="0">
              <a:solidFill>
                <a:schemeClr val="tx1">
                  <a:lumMod val="75000"/>
                  <a:lumOff val="25000"/>
                </a:schemeClr>
              </a:solidFill>
            </a:rPr>
            <a:t>No obliga al órgano jurisdiccional a amparar lo peticionado, sino dar una respuesta motivada y razonada</a:t>
          </a:r>
          <a:endParaRPr lang="es-PE" sz="1800" dirty="0">
            <a:solidFill>
              <a:schemeClr val="tx1">
                <a:lumMod val="75000"/>
                <a:lumOff val="25000"/>
              </a:schemeClr>
            </a:solidFill>
          </a:endParaRPr>
        </a:p>
      </dgm:t>
    </dgm:pt>
    <dgm:pt modelId="{FF068139-1A0C-4085-8CE2-E1D31EC363C5}" type="parTrans" cxnId="{B77BC72F-B3B1-4DF4-868C-B9F2B3EEEFA8}">
      <dgm:prSet/>
      <dgm:spPr/>
      <dgm:t>
        <a:bodyPr/>
        <a:lstStyle/>
        <a:p>
          <a:endParaRPr lang="es-PE"/>
        </a:p>
      </dgm:t>
    </dgm:pt>
    <dgm:pt modelId="{B1C4FCFF-CED6-4BDC-B0C9-B7C0D884BAA9}" type="sibTrans" cxnId="{B77BC72F-B3B1-4DF4-868C-B9F2B3EEEFA8}">
      <dgm:prSet/>
      <dgm:spPr/>
      <dgm:t>
        <a:bodyPr/>
        <a:lstStyle/>
        <a:p>
          <a:endParaRPr lang="es-PE"/>
        </a:p>
      </dgm:t>
    </dgm:pt>
    <dgm:pt modelId="{C9C53414-3B20-429C-9C8A-B981F02592B3}" type="pres">
      <dgm:prSet presAssocID="{2E0B1D8F-59B2-4C79-89E4-1C46B0B775CC}" presName="linear" presStyleCnt="0">
        <dgm:presLayoutVars>
          <dgm:dir/>
          <dgm:resizeHandles val="exact"/>
        </dgm:presLayoutVars>
      </dgm:prSet>
      <dgm:spPr/>
      <dgm:t>
        <a:bodyPr/>
        <a:lstStyle/>
        <a:p>
          <a:endParaRPr lang="es-PE"/>
        </a:p>
      </dgm:t>
    </dgm:pt>
    <dgm:pt modelId="{C757E6E8-BE41-42B8-AAA8-1C05A7CF252C}" type="pres">
      <dgm:prSet presAssocID="{7C006639-8083-4C92-84A9-4E1A59A3E75E}" presName="comp" presStyleCnt="0"/>
      <dgm:spPr/>
    </dgm:pt>
    <dgm:pt modelId="{8311C3C0-DD34-4CC5-AACB-2686ED7B3BF8}" type="pres">
      <dgm:prSet presAssocID="{7C006639-8083-4C92-84A9-4E1A59A3E75E}" presName="box" presStyleLbl="node1" presStyleIdx="0" presStyleCnt="1" custScaleX="66220" custScaleY="81461" custLinFactNeighborX="3620" custLinFactNeighborY="7707"/>
      <dgm:spPr/>
      <dgm:t>
        <a:bodyPr/>
        <a:lstStyle/>
        <a:p>
          <a:endParaRPr lang="es-PE"/>
        </a:p>
      </dgm:t>
    </dgm:pt>
    <dgm:pt modelId="{053659C6-CE63-4313-96B4-385D0B34635C}" type="pres">
      <dgm:prSet presAssocID="{7C006639-8083-4C92-84A9-4E1A59A3E75E}" presName="img" presStyleLbl="fgImgPlace1" presStyleIdx="0" presStyleCnt="1" custScaleX="170351" custScaleY="117442" custLinFactNeighborX="881" custLinFactNeighborY="8729"/>
      <dgm:spPr>
        <a:blipFill rotWithShape="0">
          <a:blip xmlns:r="http://schemas.openxmlformats.org/officeDocument/2006/relationships" r:embed="rId1"/>
          <a:stretch>
            <a:fillRect/>
          </a:stretch>
        </a:blipFill>
      </dgm:spPr>
    </dgm:pt>
    <dgm:pt modelId="{97A0F2AA-B320-488E-9749-D5832E70923E}" type="pres">
      <dgm:prSet presAssocID="{7C006639-8083-4C92-84A9-4E1A59A3E75E}" presName="text" presStyleLbl="node1" presStyleIdx="0" presStyleCnt="1">
        <dgm:presLayoutVars>
          <dgm:bulletEnabled val="1"/>
        </dgm:presLayoutVars>
      </dgm:prSet>
      <dgm:spPr/>
      <dgm:t>
        <a:bodyPr/>
        <a:lstStyle/>
        <a:p>
          <a:endParaRPr lang="es-PE"/>
        </a:p>
      </dgm:t>
    </dgm:pt>
  </dgm:ptLst>
  <dgm:cxnLst>
    <dgm:cxn modelId="{4EE19EBD-C6EB-4FBF-A360-CB115EF84423}" type="presOf" srcId="{3B889877-6DC1-46E9-ADFA-C00250928B2C}" destId="{8311C3C0-DD34-4CC5-AACB-2686ED7B3BF8}" srcOrd="0" destOrd="1" presId="urn:microsoft.com/office/officeart/2005/8/layout/vList4#2"/>
    <dgm:cxn modelId="{E3616254-D939-4EB5-A62F-B4AE551823AA}" srcId="{2E0B1D8F-59B2-4C79-89E4-1C46B0B775CC}" destId="{7C006639-8083-4C92-84A9-4E1A59A3E75E}" srcOrd="0" destOrd="0" parTransId="{80472B3D-0EA9-479D-99A3-4D523B594839}" sibTransId="{C4E92971-71F8-4AC5-933F-EE88621DDF6D}"/>
    <dgm:cxn modelId="{9A34A06C-194D-40B5-9AEC-56B24F6B0BE2}" type="presOf" srcId="{64262FEF-1FCA-4552-B467-ED6C7ADA6FB4}" destId="{8311C3C0-DD34-4CC5-AACB-2686ED7B3BF8}" srcOrd="0" destOrd="2" presId="urn:microsoft.com/office/officeart/2005/8/layout/vList4#2"/>
    <dgm:cxn modelId="{B77BC72F-B3B1-4DF4-868C-B9F2B3EEEFA8}" srcId="{7C006639-8083-4C92-84A9-4E1A59A3E75E}" destId="{64262FEF-1FCA-4552-B467-ED6C7ADA6FB4}" srcOrd="1" destOrd="0" parTransId="{FF068139-1A0C-4085-8CE2-E1D31EC363C5}" sibTransId="{B1C4FCFF-CED6-4BDC-B0C9-B7C0D884BAA9}"/>
    <dgm:cxn modelId="{44F480DC-BDEF-436B-A88E-8ACDD89BA250}" type="presOf" srcId="{3B889877-6DC1-46E9-ADFA-C00250928B2C}" destId="{97A0F2AA-B320-488E-9749-D5832E70923E}" srcOrd="1" destOrd="1" presId="urn:microsoft.com/office/officeart/2005/8/layout/vList4#2"/>
    <dgm:cxn modelId="{CF767238-5D89-4129-947A-0289A819B0EC}" type="presOf" srcId="{7C006639-8083-4C92-84A9-4E1A59A3E75E}" destId="{8311C3C0-DD34-4CC5-AACB-2686ED7B3BF8}" srcOrd="0" destOrd="0" presId="urn:microsoft.com/office/officeart/2005/8/layout/vList4#2"/>
    <dgm:cxn modelId="{D73D9465-F2F1-4D31-B4B7-3D0F22E723DF}" type="presOf" srcId="{64262FEF-1FCA-4552-B467-ED6C7ADA6FB4}" destId="{97A0F2AA-B320-488E-9749-D5832E70923E}" srcOrd="1" destOrd="2" presId="urn:microsoft.com/office/officeart/2005/8/layout/vList4#2"/>
    <dgm:cxn modelId="{3930CB5B-43A1-4638-8FE6-FBD2F25B4FE4}" type="presOf" srcId="{7C006639-8083-4C92-84A9-4E1A59A3E75E}" destId="{97A0F2AA-B320-488E-9749-D5832E70923E}" srcOrd="1" destOrd="0" presId="urn:microsoft.com/office/officeart/2005/8/layout/vList4#2"/>
    <dgm:cxn modelId="{D0FAED32-3AF2-44BB-BAE7-6EE41D6AD46A}" type="presOf" srcId="{2E0B1D8F-59B2-4C79-89E4-1C46B0B775CC}" destId="{C9C53414-3B20-429C-9C8A-B981F02592B3}" srcOrd="0" destOrd="0" presId="urn:microsoft.com/office/officeart/2005/8/layout/vList4#2"/>
    <dgm:cxn modelId="{FF2257A6-71B6-4E39-8BF3-9F2810847524}" srcId="{7C006639-8083-4C92-84A9-4E1A59A3E75E}" destId="{3B889877-6DC1-46E9-ADFA-C00250928B2C}" srcOrd="0" destOrd="0" parTransId="{85AFDD40-C2AF-4347-853F-9D5C670CF97F}" sibTransId="{C7D725C0-10B5-4250-8757-19B00A19B6D9}"/>
    <dgm:cxn modelId="{1B692854-DA5B-475D-8B2D-48A0591C313D}" type="presParOf" srcId="{C9C53414-3B20-429C-9C8A-B981F02592B3}" destId="{C757E6E8-BE41-42B8-AAA8-1C05A7CF252C}" srcOrd="0" destOrd="0" presId="urn:microsoft.com/office/officeart/2005/8/layout/vList4#2"/>
    <dgm:cxn modelId="{4ACBAF65-95BA-4254-8FDC-E2F5FF5F49BF}" type="presParOf" srcId="{C757E6E8-BE41-42B8-AAA8-1C05A7CF252C}" destId="{8311C3C0-DD34-4CC5-AACB-2686ED7B3BF8}" srcOrd="0" destOrd="0" presId="urn:microsoft.com/office/officeart/2005/8/layout/vList4#2"/>
    <dgm:cxn modelId="{38D613B2-2A5C-43F1-96DF-2D336628DBCA}" type="presParOf" srcId="{C757E6E8-BE41-42B8-AAA8-1C05A7CF252C}" destId="{053659C6-CE63-4313-96B4-385D0B34635C}" srcOrd="1" destOrd="0" presId="urn:microsoft.com/office/officeart/2005/8/layout/vList4#2"/>
    <dgm:cxn modelId="{BB6265F4-9306-4BE4-BCAC-AC3CDDED5C34}" type="presParOf" srcId="{C757E6E8-BE41-42B8-AAA8-1C05A7CF252C}" destId="{97A0F2AA-B320-488E-9749-D5832E70923E}" srcOrd="2" destOrd="0" presId="urn:microsoft.com/office/officeart/2005/8/layout/vList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226C2EC-E7ED-4919-B691-6A1A71D55678}" type="doc">
      <dgm:prSet loTypeId="urn:microsoft.com/office/officeart/2005/8/layout/hList2#2" loCatId="list" qsTypeId="urn:microsoft.com/office/officeart/2005/8/quickstyle/simple1" qsCatId="simple" csTypeId="urn:microsoft.com/office/officeart/2005/8/colors/accent1_2" csCatId="accent1" phldr="1"/>
      <dgm:spPr/>
      <dgm:t>
        <a:bodyPr/>
        <a:lstStyle/>
        <a:p>
          <a:endParaRPr lang="es-PE"/>
        </a:p>
      </dgm:t>
    </dgm:pt>
    <dgm:pt modelId="{869D02D3-8F17-46CF-85A7-1097E24D9221}">
      <dgm:prSet phldrT="[Texto]" custT="1"/>
      <dgm:spPr/>
      <dgm:t>
        <a:bodyPr/>
        <a:lstStyle/>
        <a:p>
          <a:endParaRPr lang="es-PE" sz="1800" dirty="0" smtClean="0">
            <a:solidFill>
              <a:schemeClr val="tx1">
                <a:lumMod val="50000"/>
              </a:schemeClr>
            </a:solidFill>
          </a:endParaRPr>
        </a:p>
        <a:p>
          <a:r>
            <a:rPr lang="es-PE" sz="2200" b="1" dirty="0" smtClean="0">
              <a:solidFill>
                <a:schemeClr val="tx1">
                  <a:lumMod val="75000"/>
                  <a:lumOff val="25000"/>
                </a:schemeClr>
              </a:solidFill>
            </a:rPr>
            <a:t>PRINCIPIO PROTECTOR</a:t>
          </a:r>
          <a:endParaRPr lang="es-PE" sz="2200" b="1" dirty="0">
            <a:solidFill>
              <a:schemeClr val="tx1">
                <a:lumMod val="75000"/>
                <a:lumOff val="25000"/>
              </a:schemeClr>
            </a:solidFill>
          </a:endParaRPr>
        </a:p>
      </dgm:t>
    </dgm:pt>
    <dgm:pt modelId="{123CD1AE-9EFA-4018-B281-25967FDABF58}" type="parTrans" cxnId="{D15063CB-D1FC-4646-BD55-E322A3D787BB}">
      <dgm:prSet/>
      <dgm:spPr/>
      <dgm:t>
        <a:bodyPr/>
        <a:lstStyle/>
        <a:p>
          <a:endParaRPr lang="es-PE"/>
        </a:p>
      </dgm:t>
    </dgm:pt>
    <dgm:pt modelId="{82397288-AA02-48DA-95C9-73E9F6228429}" type="sibTrans" cxnId="{D15063CB-D1FC-4646-BD55-E322A3D787BB}">
      <dgm:prSet/>
      <dgm:spPr/>
      <dgm:t>
        <a:bodyPr/>
        <a:lstStyle/>
        <a:p>
          <a:endParaRPr lang="es-PE"/>
        </a:p>
      </dgm:t>
    </dgm:pt>
    <dgm:pt modelId="{5935556A-9E7D-4EDC-959A-6EABA4DE0BA8}">
      <dgm:prSet phldrT="[Texto]" custT="1"/>
      <dgm:spPr>
        <a:noFill/>
        <a:ln>
          <a:solidFill>
            <a:schemeClr val="accent6">
              <a:lumMod val="40000"/>
              <a:lumOff val="60000"/>
            </a:schemeClr>
          </a:solidFill>
        </a:ln>
      </dgm:spPr>
      <dgm:t>
        <a:bodyPr/>
        <a:lstStyle/>
        <a:p>
          <a:pPr algn="ctr"/>
          <a:r>
            <a:rPr lang="es-PE" sz="1800" dirty="0" smtClean="0">
              <a:solidFill>
                <a:schemeClr val="tx1">
                  <a:lumMod val="50000"/>
                </a:schemeClr>
              </a:solidFill>
            </a:rPr>
            <a:t>Tiene su fundamento en la desigualdad económica entre las partes que pone al trabajador en desventaja ante al empleador.</a:t>
          </a:r>
          <a:endParaRPr lang="es-PE" sz="1800" dirty="0">
            <a:solidFill>
              <a:schemeClr val="tx1">
                <a:lumMod val="50000"/>
              </a:schemeClr>
            </a:solidFill>
          </a:endParaRPr>
        </a:p>
      </dgm:t>
    </dgm:pt>
    <dgm:pt modelId="{C0604293-44AD-4E5B-987A-176F80E215D2}" type="parTrans" cxnId="{5C7AA402-F818-405E-B931-9BB768CA84F6}">
      <dgm:prSet/>
      <dgm:spPr/>
      <dgm:t>
        <a:bodyPr/>
        <a:lstStyle/>
        <a:p>
          <a:endParaRPr lang="es-PE"/>
        </a:p>
      </dgm:t>
    </dgm:pt>
    <dgm:pt modelId="{E1E8EB35-140C-47E8-B3AF-6F2B880DA793}" type="sibTrans" cxnId="{5C7AA402-F818-405E-B931-9BB768CA84F6}">
      <dgm:prSet/>
      <dgm:spPr/>
      <dgm:t>
        <a:bodyPr/>
        <a:lstStyle/>
        <a:p>
          <a:endParaRPr lang="es-PE"/>
        </a:p>
      </dgm:t>
    </dgm:pt>
    <dgm:pt modelId="{3F4C6F0D-5200-4A02-B3CB-14880112C4E5}">
      <dgm:prSet phldrT="[Texto]" custT="1"/>
      <dgm:spPr>
        <a:noFill/>
        <a:ln>
          <a:solidFill>
            <a:schemeClr val="accent6">
              <a:lumMod val="40000"/>
              <a:lumOff val="60000"/>
            </a:schemeClr>
          </a:solidFill>
        </a:ln>
      </dgm:spPr>
      <dgm:t>
        <a:bodyPr/>
        <a:lstStyle/>
        <a:p>
          <a:pPr algn="ctr"/>
          <a:endParaRPr lang="es-PE" sz="1800" dirty="0">
            <a:solidFill>
              <a:schemeClr val="tx1">
                <a:lumMod val="50000"/>
              </a:schemeClr>
            </a:solidFill>
          </a:endParaRPr>
        </a:p>
      </dgm:t>
    </dgm:pt>
    <dgm:pt modelId="{3D917CA7-D29A-491F-B166-012C07444A27}" type="parTrans" cxnId="{4AD511D4-0F22-494B-8E3C-1F0E82832947}">
      <dgm:prSet/>
      <dgm:spPr/>
      <dgm:t>
        <a:bodyPr/>
        <a:lstStyle/>
        <a:p>
          <a:endParaRPr lang="es-PE"/>
        </a:p>
      </dgm:t>
    </dgm:pt>
    <dgm:pt modelId="{BDC139B7-B765-47D5-9CEE-26427E2823A2}" type="sibTrans" cxnId="{4AD511D4-0F22-494B-8E3C-1F0E82832947}">
      <dgm:prSet/>
      <dgm:spPr/>
      <dgm:t>
        <a:bodyPr/>
        <a:lstStyle/>
        <a:p>
          <a:endParaRPr lang="es-PE"/>
        </a:p>
      </dgm:t>
    </dgm:pt>
    <dgm:pt modelId="{E792C7D7-6800-4938-B40C-2DD0120C9C15}" type="pres">
      <dgm:prSet presAssocID="{E226C2EC-E7ED-4919-B691-6A1A71D55678}" presName="linearFlow" presStyleCnt="0">
        <dgm:presLayoutVars>
          <dgm:dir/>
          <dgm:animLvl val="lvl"/>
          <dgm:resizeHandles/>
        </dgm:presLayoutVars>
      </dgm:prSet>
      <dgm:spPr/>
      <dgm:t>
        <a:bodyPr/>
        <a:lstStyle/>
        <a:p>
          <a:endParaRPr lang="es-PE"/>
        </a:p>
      </dgm:t>
    </dgm:pt>
    <dgm:pt modelId="{C7F70C0C-21B5-4D55-BAB4-9DDF3093C8BD}" type="pres">
      <dgm:prSet presAssocID="{869D02D3-8F17-46CF-85A7-1097E24D9221}" presName="compositeNode" presStyleCnt="0">
        <dgm:presLayoutVars>
          <dgm:bulletEnabled val="1"/>
        </dgm:presLayoutVars>
      </dgm:prSet>
      <dgm:spPr/>
    </dgm:pt>
    <dgm:pt modelId="{A35DEC5E-6026-4A6C-AE9B-28FD801B66EA}" type="pres">
      <dgm:prSet presAssocID="{869D02D3-8F17-46CF-85A7-1097E24D9221}" presName="image" presStyleLbl="fgImgPlace1" presStyleIdx="0" presStyleCnt="1" custScaleX="201790" custScaleY="168083" custLinFactNeighborX="-82" custLinFactNeighborY="-1492"/>
      <dgm:spPr>
        <a:blipFill rotWithShape="0">
          <a:blip xmlns:r="http://schemas.openxmlformats.org/officeDocument/2006/relationships" r:embed="rId1"/>
          <a:stretch>
            <a:fillRect/>
          </a:stretch>
        </a:blipFill>
      </dgm:spPr>
    </dgm:pt>
    <dgm:pt modelId="{3F76F8D5-F9F1-41A0-9E5E-933851952432}" type="pres">
      <dgm:prSet presAssocID="{869D02D3-8F17-46CF-85A7-1097E24D9221}" presName="childNode" presStyleLbl="node1" presStyleIdx="0" presStyleCnt="1" custScaleX="91985" custScaleY="69234">
        <dgm:presLayoutVars>
          <dgm:bulletEnabled val="1"/>
        </dgm:presLayoutVars>
      </dgm:prSet>
      <dgm:spPr/>
      <dgm:t>
        <a:bodyPr/>
        <a:lstStyle/>
        <a:p>
          <a:endParaRPr lang="es-PE"/>
        </a:p>
      </dgm:t>
    </dgm:pt>
    <dgm:pt modelId="{ECB51703-A093-45EF-98A2-47EFFAAD3576}" type="pres">
      <dgm:prSet presAssocID="{869D02D3-8F17-46CF-85A7-1097E24D9221}" presName="parentNode" presStyleLbl="revTx" presStyleIdx="0" presStyleCnt="1" custScaleX="146324" custScaleY="64364" custLinFactNeighborX="9876" custLinFactNeighborY="2764">
        <dgm:presLayoutVars>
          <dgm:chMax val="0"/>
          <dgm:bulletEnabled val="1"/>
        </dgm:presLayoutVars>
      </dgm:prSet>
      <dgm:spPr/>
      <dgm:t>
        <a:bodyPr/>
        <a:lstStyle/>
        <a:p>
          <a:endParaRPr lang="es-PE"/>
        </a:p>
      </dgm:t>
    </dgm:pt>
  </dgm:ptLst>
  <dgm:cxnLst>
    <dgm:cxn modelId="{D15063CB-D1FC-4646-BD55-E322A3D787BB}" srcId="{E226C2EC-E7ED-4919-B691-6A1A71D55678}" destId="{869D02D3-8F17-46CF-85A7-1097E24D9221}" srcOrd="0" destOrd="0" parTransId="{123CD1AE-9EFA-4018-B281-25967FDABF58}" sibTransId="{82397288-AA02-48DA-95C9-73E9F6228429}"/>
    <dgm:cxn modelId="{4AD511D4-0F22-494B-8E3C-1F0E82832947}" srcId="{869D02D3-8F17-46CF-85A7-1097E24D9221}" destId="{3F4C6F0D-5200-4A02-B3CB-14880112C4E5}" srcOrd="0" destOrd="0" parTransId="{3D917CA7-D29A-491F-B166-012C07444A27}" sibTransId="{BDC139B7-B765-47D5-9CEE-26427E2823A2}"/>
    <dgm:cxn modelId="{8C8678C9-FBC3-4C04-BA38-2C82939DBDBD}" type="presOf" srcId="{E226C2EC-E7ED-4919-B691-6A1A71D55678}" destId="{E792C7D7-6800-4938-B40C-2DD0120C9C15}" srcOrd="0" destOrd="0" presId="urn:microsoft.com/office/officeart/2005/8/layout/hList2#2"/>
    <dgm:cxn modelId="{5C7AA402-F818-405E-B931-9BB768CA84F6}" srcId="{869D02D3-8F17-46CF-85A7-1097E24D9221}" destId="{5935556A-9E7D-4EDC-959A-6EABA4DE0BA8}" srcOrd="1" destOrd="0" parTransId="{C0604293-44AD-4E5B-987A-176F80E215D2}" sibTransId="{E1E8EB35-140C-47E8-B3AF-6F2B880DA793}"/>
    <dgm:cxn modelId="{36DF523D-454D-4030-954B-C7932DD7B25E}" type="presOf" srcId="{3F4C6F0D-5200-4A02-B3CB-14880112C4E5}" destId="{3F76F8D5-F9F1-41A0-9E5E-933851952432}" srcOrd="0" destOrd="0" presId="urn:microsoft.com/office/officeart/2005/8/layout/hList2#2"/>
    <dgm:cxn modelId="{8A3E231C-9DFD-4E80-8347-169F33752E69}" type="presOf" srcId="{5935556A-9E7D-4EDC-959A-6EABA4DE0BA8}" destId="{3F76F8D5-F9F1-41A0-9E5E-933851952432}" srcOrd="0" destOrd="1" presId="urn:microsoft.com/office/officeart/2005/8/layout/hList2#2"/>
    <dgm:cxn modelId="{9D6F5751-60A4-47C8-8D02-F883CC203BAE}" type="presOf" srcId="{869D02D3-8F17-46CF-85A7-1097E24D9221}" destId="{ECB51703-A093-45EF-98A2-47EFFAAD3576}" srcOrd="0" destOrd="0" presId="urn:microsoft.com/office/officeart/2005/8/layout/hList2#2"/>
    <dgm:cxn modelId="{0E4308BF-02E2-4576-BABD-C5E639D6990D}" type="presParOf" srcId="{E792C7D7-6800-4938-B40C-2DD0120C9C15}" destId="{C7F70C0C-21B5-4D55-BAB4-9DDF3093C8BD}" srcOrd="0" destOrd="0" presId="urn:microsoft.com/office/officeart/2005/8/layout/hList2#2"/>
    <dgm:cxn modelId="{5F8E1AC9-9E17-467C-9E9C-47856E43E01E}" type="presParOf" srcId="{C7F70C0C-21B5-4D55-BAB4-9DDF3093C8BD}" destId="{A35DEC5E-6026-4A6C-AE9B-28FD801B66EA}" srcOrd="0" destOrd="0" presId="urn:microsoft.com/office/officeart/2005/8/layout/hList2#2"/>
    <dgm:cxn modelId="{774B7587-32EF-4D30-81A6-B185DEBE9275}" type="presParOf" srcId="{C7F70C0C-21B5-4D55-BAB4-9DDF3093C8BD}" destId="{3F76F8D5-F9F1-41A0-9E5E-933851952432}" srcOrd="1" destOrd="0" presId="urn:microsoft.com/office/officeart/2005/8/layout/hList2#2"/>
    <dgm:cxn modelId="{4ED408BD-DAFF-48BF-AC01-20E231B8B438}" type="presParOf" srcId="{C7F70C0C-21B5-4D55-BAB4-9DDF3093C8BD}" destId="{ECB51703-A093-45EF-98A2-47EFFAAD3576}" srcOrd="2" destOrd="0" presId="urn:microsoft.com/office/officeart/2005/8/layout/h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A73C638-1DBA-459A-8811-04A5B672EC5F}"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PE"/>
        </a:p>
      </dgm:t>
    </dgm:pt>
    <dgm:pt modelId="{B732FE63-7115-4C75-AB9A-A536F52FC509}">
      <dgm:prSet phldrT="[Texto]" custT="1"/>
      <dgm:spPr>
        <a:noFill/>
        <a:ln>
          <a:solidFill>
            <a:schemeClr val="accent6">
              <a:lumMod val="40000"/>
              <a:lumOff val="60000"/>
            </a:schemeClr>
          </a:solidFill>
        </a:ln>
      </dgm:spPr>
      <dgm:t>
        <a:bodyPr/>
        <a:lstStyle/>
        <a:p>
          <a:r>
            <a:rPr lang="es-PE" sz="1800" b="1" dirty="0" smtClean="0">
              <a:solidFill>
                <a:schemeClr val="tx1">
                  <a:lumMod val="75000"/>
                  <a:lumOff val="25000"/>
                </a:schemeClr>
              </a:solidFill>
            </a:rPr>
            <a:t>REGLA IN DUBIO PRO OPERARIO</a:t>
          </a:r>
          <a:endParaRPr lang="es-PE" sz="1800" b="1" dirty="0">
            <a:solidFill>
              <a:schemeClr val="tx1">
                <a:lumMod val="75000"/>
                <a:lumOff val="25000"/>
              </a:schemeClr>
            </a:solidFill>
          </a:endParaRPr>
        </a:p>
      </dgm:t>
    </dgm:pt>
    <dgm:pt modelId="{8DD789EA-219E-4476-A0BB-AE5F7A7E07CB}" type="parTrans" cxnId="{3020A81E-1948-4F09-93E9-C510C96AF890}">
      <dgm:prSet/>
      <dgm:spPr/>
      <dgm:t>
        <a:bodyPr/>
        <a:lstStyle/>
        <a:p>
          <a:endParaRPr lang="es-PE"/>
        </a:p>
      </dgm:t>
    </dgm:pt>
    <dgm:pt modelId="{E75C2E19-A979-48DC-960E-A02C6D1C769F}" type="sibTrans" cxnId="{3020A81E-1948-4F09-93E9-C510C96AF890}">
      <dgm:prSet/>
      <dgm:spPr/>
      <dgm:t>
        <a:bodyPr/>
        <a:lstStyle/>
        <a:p>
          <a:endParaRPr lang="es-PE"/>
        </a:p>
      </dgm:t>
    </dgm:pt>
    <dgm:pt modelId="{47A9F9C8-BCC9-4E4F-9289-AD68DB84871D}">
      <dgm:prSet phldrT="[Texto]" custT="1"/>
      <dgm:spPr>
        <a:ln>
          <a:solidFill>
            <a:schemeClr val="accent6">
              <a:lumMod val="40000"/>
              <a:lumOff val="60000"/>
            </a:schemeClr>
          </a:solidFill>
        </a:ln>
      </dgm:spPr>
      <dgm:t>
        <a:bodyPr/>
        <a:lstStyle/>
        <a:p>
          <a:r>
            <a:rPr lang="es-PE" sz="1600" dirty="0" smtClean="0">
              <a:solidFill>
                <a:schemeClr val="tx1">
                  <a:lumMod val="75000"/>
                  <a:lumOff val="25000"/>
                </a:schemeClr>
              </a:solidFill>
            </a:rPr>
            <a:t>Ante varios sentidos de unas norma, deberá interpretarla de manera que sea mas beneficiosa al trabajador</a:t>
          </a:r>
          <a:endParaRPr lang="es-PE" sz="1600" dirty="0">
            <a:solidFill>
              <a:schemeClr val="tx1">
                <a:lumMod val="75000"/>
                <a:lumOff val="25000"/>
              </a:schemeClr>
            </a:solidFill>
          </a:endParaRPr>
        </a:p>
      </dgm:t>
    </dgm:pt>
    <dgm:pt modelId="{3EDB43F6-745B-4834-8E69-2007958D8677}" type="parTrans" cxnId="{BB6C51AF-98F4-44A8-BB91-FC7AB0B4D9D9}">
      <dgm:prSet/>
      <dgm:spPr>
        <a:ln>
          <a:solidFill>
            <a:schemeClr val="accent6">
              <a:lumMod val="40000"/>
              <a:lumOff val="60000"/>
            </a:schemeClr>
          </a:solidFill>
        </a:ln>
      </dgm:spPr>
      <dgm:t>
        <a:bodyPr/>
        <a:lstStyle/>
        <a:p>
          <a:endParaRPr lang="es-PE" dirty="0"/>
        </a:p>
      </dgm:t>
    </dgm:pt>
    <dgm:pt modelId="{A1256708-329D-4B3D-BEFE-72DB7607DD0A}" type="sibTrans" cxnId="{BB6C51AF-98F4-44A8-BB91-FC7AB0B4D9D9}">
      <dgm:prSet/>
      <dgm:spPr/>
      <dgm:t>
        <a:bodyPr/>
        <a:lstStyle/>
        <a:p>
          <a:endParaRPr lang="es-PE"/>
        </a:p>
      </dgm:t>
    </dgm:pt>
    <dgm:pt modelId="{5101E803-8CC2-454B-B3B4-CDE047AB28F5}">
      <dgm:prSet phldrT="[Texto]" custT="1"/>
      <dgm:spPr>
        <a:noFill/>
        <a:ln>
          <a:solidFill>
            <a:schemeClr val="accent6">
              <a:lumMod val="40000"/>
              <a:lumOff val="60000"/>
            </a:schemeClr>
          </a:solidFill>
        </a:ln>
      </dgm:spPr>
      <dgm:t>
        <a:bodyPr/>
        <a:lstStyle/>
        <a:p>
          <a:r>
            <a:rPr lang="es-PE" sz="1800" b="1" dirty="0" smtClean="0">
              <a:solidFill>
                <a:schemeClr val="tx1">
                  <a:lumMod val="75000"/>
                  <a:lumOff val="25000"/>
                </a:schemeClr>
              </a:solidFill>
            </a:rPr>
            <a:t>REGLA DE LA NORMA MÁS FAVORABLE</a:t>
          </a:r>
          <a:endParaRPr lang="es-PE" sz="1800" b="1" dirty="0">
            <a:solidFill>
              <a:schemeClr val="tx1">
                <a:lumMod val="75000"/>
                <a:lumOff val="25000"/>
              </a:schemeClr>
            </a:solidFill>
          </a:endParaRPr>
        </a:p>
      </dgm:t>
    </dgm:pt>
    <dgm:pt modelId="{7B33CD83-03AD-44D3-997D-EBBB26928D6D}" type="parTrans" cxnId="{6811DC64-D673-41AB-9A17-215D656364A6}">
      <dgm:prSet/>
      <dgm:spPr/>
      <dgm:t>
        <a:bodyPr/>
        <a:lstStyle/>
        <a:p>
          <a:endParaRPr lang="es-PE"/>
        </a:p>
      </dgm:t>
    </dgm:pt>
    <dgm:pt modelId="{0C0DC16C-38DF-42A4-B80F-4971285A91EB}" type="sibTrans" cxnId="{6811DC64-D673-41AB-9A17-215D656364A6}">
      <dgm:prSet/>
      <dgm:spPr/>
      <dgm:t>
        <a:bodyPr/>
        <a:lstStyle/>
        <a:p>
          <a:endParaRPr lang="es-PE"/>
        </a:p>
      </dgm:t>
    </dgm:pt>
    <dgm:pt modelId="{2927F6FC-3A6B-4CCB-AF85-1FEBA554D235}">
      <dgm:prSet phldrT="[Texto]" custT="1"/>
      <dgm:spPr>
        <a:ln>
          <a:solidFill>
            <a:schemeClr val="accent6">
              <a:lumMod val="40000"/>
              <a:lumOff val="60000"/>
            </a:schemeClr>
          </a:solidFill>
        </a:ln>
      </dgm:spPr>
      <dgm:t>
        <a:bodyPr/>
        <a:lstStyle/>
        <a:p>
          <a:r>
            <a:rPr lang="es-PE" sz="1600" dirty="0" smtClean="0">
              <a:solidFill>
                <a:schemeClr val="tx1">
                  <a:lumMod val="75000"/>
                  <a:lumOff val="25000"/>
                </a:schemeClr>
              </a:solidFill>
            </a:rPr>
            <a:t>A diferencia de la regla de la norma más favorable, no se refiere ya a la interpretación de la norma, sino a su aplicación</a:t>
          </a:r>
          <a:endParaRPr lang="es-PE" sz="1600" dirty="0">
            <a:solidFill>
              <a:schemeClr val="tx1">
                <a:lumMod val="75000"/>
                <a:lumOff val="25000"/>
              </a:schemeClr>
            </a:solidFill>
          </a:endParaRPr>
        </a:p>
      </dgm:t>
    </dgm:pt>
    <dgm:pt modelId="{1EA76346-B4ED-49C7-99BC-C1BC69813E59}" type="parTrans" cxnId="{D1484078-355C-4967-89E3-04DA7D490F71}">
      <dgm:prSet/>
      <dgm:spPr>
        <a:ln>
          <a:solidFill>
            <a:schemeClr val="accent6">
              <a:lumMod val="40000"/>
              <a:lumOff val="60000"/>
            </a:schemeClr>
          </a:solidFill>
        </a:ln>
      </dgm:spPr>
      <dgm:t>
        <a:bodyPr/>
        <a:lstStyle/>
        <a:p>
          <a:endParaRPr lang="es-PE" dirty="0"/>
        </a:p>
      </dgm:t>
    </dgm:pt>
    <dgm:pt modelId="{4640A466-E9E0-4528-96B1-8B61166C409C}" type="sibTrans" cxnId="{D1484078-355C-4967-89E3-04DA7D490F71}">
      <dgm:prSet/>
      <dgm:spPr/>
      <dgm:t>
        <a:bodyPr/>
        <a:lstStyle/>
        <a:p>
          <a:endParaRPr lang="es-PE"/>
        </a:p>
      </dgm:t>
    </dgm:pt>
    <dgm:pt modelId="{31DBA694-DC80-4B61-9B5D-816954EDFC8D}">
      <dgm:prSet phldrT="[Texto]" custT="1"/>
      <dgm:spPr>
        <a:noFill/>
        <a:ln>
          <a:solidFill>
            <a:schemeClr val="accent6">
              <a:lumMod val="40000"/>
              <a:lumOff val="60000"/>
            </a:schemeClr>
          </a:solidFill>
        </a:ln>
      </dgm:spPr>
      <dgm:t>
        <a:bodyPr/>
        <a:lstStyle/>
        <a:p>
          <a:r>
            <a:rPr lang="es-PE" sz="1800" b="1" dirty="0" smtClean="0">
              <a:solidFill>
                <a:schemeClr val="tx1">
                  <a:lumMod val="75000"/>
                  <a:lumOff val="25000"/>
                </a:schemeClr>
              </a:solidFill>
            </a:rPr>
            <a:t> REGLA DE LA CONDICIÓN MAS BENEFICIOSA</a:t>
          </a:r>
          <a:endParaRPr lang="es-PE" sz="1800" b="1" dirty="0">
            <a:solidFill>
              <a:schemeClr val="tx1">
                <a:lumMod val="75000"/>
                <a:lumOff val="25000"/>
              </a:schemeClr>
            </a:solidFill>
          </a:endParaRPr>
        </a:p>
      </dgm:t>
    </dgm:pt>
    <dgm:pt modelId="{1939780A-F849-41FB-B829-8D26F117E802}" type="parTrans" cxnId="{CDB6561B-D136-43AD-B98A-4678F74E7461}">
      <dgm:prSet/>
      <dgm:spPr/>
      <dgm:t>
        <a:bodyPr/>
        <a:lstStyle/>
        <a:p>
          <a:endParaRPr lang="es-PE"/>
        </a:p>
      </dgm:t>
    </dgm:pt>
    <dgm:pt modelId="{99472DB7-D629-49A8-983D-A3483A348E49}" type="sibTrans" cxnId="{CDB6561B-D136-43AD-B98A-4678F74E7461}">
      <dgm:prSet/>
      <dgm:spPr/>
      <dgm:t>
        <a:bodyPr/>
        <a:lstStyle/>
        <a:p>
          <a:endParaRPr lang="es-PE"/>
        </a:p>
      </dgm:t>
    </dgm:pt>
    <dgm:pt modelId="{F908416B-EAAA-4FB6-89EF-C3A6670389B5}">
      <dgm:prSet phldrT="[Texto]" custT="1"/>
      <dgm:spPr>
        <a:ln>
          <a:solidFill>
            <a:schemeClr val="accent6">
              <a:lumMod val="40000"/>
              <a:lumOff val="60000"/>
            </a:schemeClr>
          </a:solidFill>
        </a:ln>
      </dgm:spPr>
      <dgm:t>
        <a:bodyPr/>
        <a:lstStyle/>
        <a:p>
          <a:r>
            <a:rPr lang="es-PE" sz="1600" dirty="0" smtClean="0">
              <a:solidFill>
                <a:schemeClr val="tx1">
                  <a:lumMod val="75000"/>
                  <a:lumOff val="25000"/>
                </a:schemeClr>
              </a:solidFill>
            </a:rPr>
            <a:t>La aplicación de nuevas normas debe hacerse sin disminuir los derechos  del trabajador existentes con anterioridad.</a:t>
          </a:r>
          <a:endParaRPr lang="es-PE" sz="1600" dirty="0">
            <a:solidFill>
              <a:schemeClr val="tx1">
                <a:lumMod val="75000"/>
                <a:lumOff val="25000"/>
              </a:schemeClr>
            </a:solidFill>
          </a:endParaRPr>
        </a:p>
      </dgm:t>
    </dgm:pt>
    <dgm:pt modelId="{4CA1AA31-D857-45A8-A768-CF9BE0AF58A1}" type="parTrans" cxnId="{5FA5A987-A25C-4036-9975-A40CE63544BD}">
      <dgm:prSet/>
      <dgm:spPr>
        <a:ln>
          <a:solidFill>
            <a:schemeClr val="accent6">
              <a:lumMod val="40000"/>
              <a:lumOff val="60000"/>
            </a:schemeClr>
          </a:solidFill>
        </a:ln>
      </dgm:spPr>
      <dgm:t>
        <a:bodyPr/>
        <a:lstStyle/>
        <a:p>
          <a:endParaRPr lang="es-PE" dirty="0"/>
        </a:p>
      </dgm:t>
    </dgm:pt>
    <dgm:pt modelId="{D40A3B89-0338-4B65-9419-59599F433E66}" type="sibTrans" cxnId="{5FA5A987-A25C-4036-9975-A40CE63544BD}">
      <dgm:prSet/>
      <dgm:spPr/>
      <dgm:t>
        <a:bodyPr/>
        <a:lstStyle/>
        <a:p>
          <a:endParaRPr lang="es-PE"/>
        </a:p>
      </dgm:t>
    </dgm:pt>
    <dgm:pt modelId="{63CD79ED-989F-42C8-9288-14DBB104AF19}" type="pres">
      <dgm:prSet presAssocID="{0A73C638-1DBA-459A-8811-04A5B672EC5F}" presName="diagram" presStyleCnt="0">
        <dgm:presLayoutVars>
          <dgm:chPref val="1"/>
          <dgm:dir/>
          <dgm:animOne val="branch"/>
          <dgm:animLvl val="lvl"/>
          <dgm:resizeHandles/>
        </dgm:presLayoutVars>
      </dgm:prSet>
      <dgm:spPr/>
      <dgm:t>
        <a:bodyPr/>
        <a:lstStyle/>
        <a:p>
          <a:endParaRPr lang="es-PE"/>
        </a:p>
      </dgm:t>
    </dgm:pt>
    <dgm:pt modelId="{29DFB216-0FB1-4EDF-B208-E2DFF37CE926}" type="pres">
      <dgm:prSet presAssocID="{B732FE63-7115-4C75-AB9A-A536F52FC509}" presName="root" presStyleCnt="0"/>
      <dgm:spPr/>
    </dgm:pt>
    <dgm:pt modelId="{44E4FDEE-C231-4E54-90F2-0570AE0BA3CC}" type="pres">
      <dgm:prSet presAssocID="{B732FE63-7115-4C75-AB9A-A536F52FC509}" presName="rootComposite" presStyleCnt="0"/>
      <dgm:spPr/>
    </dgm:pt>
    <dgm:pt modelId="{7FDE77FB-81CA-4198-8AE3-9A7A9D50D340}" type="pres">
      <dgm:prSet presAssocID="{B732FE63-7115-4C75-AB9A-A536F52FC509}" presName="rootText" presStyleLbl="node1" presStyleIdx="0" presStyleCnt="3"/>
      <dgm:spPr/>
      <dgm:t>
        <a:bodyPr/>
        <a:lstStyle/>
        <a:p>
          <a:endParaRPr lang="es-PE"/>
        </a:p>
      </dgm:t>
    </dgm:pt>
    <dgm:pt modelId="{D43C9C8D-FD1E-4650-84A0-77ED5E1014DE}" type="pres">
      <dgm:prSet presAssocID="{B732FE63-7115-4C75-AB9A-A536F52FC509}" presName="rootConnector" presStyleLbl="node1" presStyleIdx="0" presStyleCnt="3"/>
      <dgm:spPr/>
      <dgm:t>
        <a:bodyPr/>
        <a:lstStyle/>
        <a:p>
          <a:endParaRPr lang="es-PE"/>
        </a:p>
      </dgm:t>
    </dgm:pt>
    <dgm:pt modelId="{4C3E9F3D-04A7-46AB-B4DE-94FEFCE6C687}" type="pres">
      <dgm:prSet presAssocID="{B732FE63-7115-4C75-AB9A-A536F52FC509}" presName="childShape" presStyleCnt="0"/>
      <dgm:spPr/>
    </dgm:pt>
    <dgm:pt modelId="{3FE4FD31-ACBA-4173-AC8A-EA778EE6DAC1}" type="pres">
      <dgm:prSet presAssocID="{3EDB43F6-745B-4834-8E69-2007958D8677}" presName="Name13" presStyleLbl="parChTrans1D2" presStyleIdx="0" presStyleCnt="3"/>
      <dgm:spPr/>
      <dgm:t>
        <a:bodyPr/>
        <a:lstStyle/>
        <a:p>
          <a:endParaRPr lang="es-PE"/>
        </a:p>
      </dgm:t>
    </dgm:pt>
    <dgm:pt modelId="{B8080F16-1CA2-4F6E-8913-7C11CC40DEFD}" type="pres">
      <dgm:prSet presAssocID="{47A9F9C8-BCC9-4E4F-9289-AD68DB84871D}" presName="childText" presStyleLbl="bgAcc1" presStyleIdx="0" presStyleCnt="3" custScaleY="192002">
        <dgm:presLayoutVars>
          <dgm:bulletEnabled val="1"/>
        </dgm:presLayoutVars>
      </dgm:prSet>
      <dgm:spPr/>
      <dgm:t>
        <a:bodyPr/>
        <a:lstStyle/>
        <a:p>
          <a:endParaRPr lang="es-PE"/>
        </a:p>
      </dgm:t>
    </dgm:pt>
    <dgm:pt modelId="{A1B32DBA-ECBE-47D6-BE6F-FEFF129FCC76}" type="pres">
      <dgm:prSet presAssocID="{5101E803-8CC2-454B-B3B4-CDE047AB28F5}" presName="root" presStyleCnt="0"/>
      <dgm:spPr/>
    </dgm:pt>
    <dgm:pt modelId="{5C82B584-521A-4697-918C-D2CE8F25418F}" type="pres">
      <dgm:prSet presAssocID="{5101E803-8CC2-454B-B3B4-CDE047AB28F5}" presName="rootComposite" presStyleCnt="0"/>
      <dgm:spPr/>
    </dgm:pt>
    <dgm:pt modelId="{2159BA9E-9356-4B5A-A3E2-0CBDCFC4666F}" type="pres">
      <dgm:prSet presAssocID="{5101E803-8CC2-454B-B3B4-CDE047AB28F5}" presName="rootText" presStyleLbl="node1" presStyleIdx="1" presStyleCnt="3"/>
      <dgm:spPr/>
      <dgm:t>
        <a:bodyPr/>
        <a:lstStyle/>
        <a:p>
          <a:endParaRPr lang="es-PE"/>
        </a:p>
      </dgm:t>
    </dgm:pt>
    <dgm:pt modelId="{0737B7B8-BD02-4598-A2B9-A58642C0ABB2}" type="pres">
      <dgm:prSet presAssocID="{5101E803-8CC2-454B-B3B4-CDE047AB28F5}" presName="rootConnector" presStyleLbl="node1" presStyleIdx="1" presStyleCnt="3"/>
      <dgm:spPr/>
      <dgm:t>
        <a:bodyPr/>
        <a:lstStyle/>
        <a:p>
          <a:endParaRPr lang="es-PE"/>
        </a:p>
      </dgm:t>
    </dgm:pt>
    <dgm:pt modelId="{C1F92356-7302-441D-A287-76230C7FF589}" type="pres">
      <dgm:prSet presAssocID="{5101E803-8CC2-454B-B3B4-CDE047AB28F5}" presName="childShape" presStyleCnt="0"/>
      <dgm:spPr/>
    </dgm:pt>
    <dgm:pt modelId="{E5E460AF-BDDE-4194-A56F-0FE03F323E1C}" type="pres">
      <dgm:prSet presAssocID="{1EA76346-B4ED-49C7-99BC-C1BC69813E59}" presName="Name13" presStyleLbl="parChTrans1D2" presStyleIdx="1" presStyleCnt="3"/>
      <dgm:spPr/>
      <dgm:t>
        <a:bodyPr/>
        <a:lstStyle/>
        <a:p>
          <a:endParaRPr lang="es-PE"/>
        </a:p>
      </dgm:t>
    </dgm:pt>
    <dgm:pt modelId="{F96169B2-68D7-4C48-940D-1F6E8F7186D2}" type="pres">
      <dgm:prSet presAssocID="{2927F6FC-3A6B-4CCB-AF85-1FEBA554D235}" presName="childText" presStyleLbl="bgAcc1" presStyleIdx="1" presStyleCnt="3" custScaleY="192393">
        <dgm:presLayoutVars>
          <dgm:bulletEnabled val="1"/>
        </dgm:presLayoutVars>
      </dgm:prSet>
      <dgm:spPr/>
      <dgm:t>
        <a:bodyPr/>
        <a:lstStyle/>
        <a:p>
          <a:endParaRPr lang="es-PE"/>
        </a:p>
      </dgm:t>
    </dgm:pt>
    <dgm:pt modelId="{37242B61-7D62-4840-8B85-79B1F058C52B}" type="pres">
      <dgm:prSet presAssocID="{31DBA694-DC80-4B61-9B5D-816954EDFC8D}" presName="root" presStyleCnt="0"/>
      <dgm:spPr/>
    </dgm:pt>
    <dgm:pt modelId="{78C85F4D-8AF8-452B-907D-42E858F0822A}" type="pres">
      <dgm:prSet presAssocID="{31DBA694-DC80-4B61-9B5D-816954EDFC8D}" presName="rootComposite" presStyleCnt="0"/>
      <dgm:spPr/>
    </dgm:pt>
    <dgm:pt modelId="{856DD7AB-66D0-46D3-8FD9-C6DE2D99117E}" type="pres">
      <dgm:prSet presAssocID="{31DBA694-DC80-4B61-9B5D-816954EDFC8D}" presName="rootText" presStyleLbl="node1" presStyleIdx="2" presStyleCnt="3"/>
      <dgm:spPr/>
      <dgm:t>
        <a:bodyPr/>
        <a:lstStyle/>
        <a:p>
          <a:endParaRPr lang="es-PE"/>
        </a:p>
      </dgm:t>
    </dgm:pt>
    <dgm:pt modelId="{E17381DC-5B3B-49F4-939C-7BA310A12D7D}" type="pres">
      <dgm:prSet presAssocID="{31DBA694-DC80-4B61-9B5D-816954EDFC8D}" presName="rootConnector" presStyleLbl="node1" presStyleIdx="2" presStyleCnt="3"/>
      <dgm:spPr/>
      <dgm:t>
        <a:bodyPr/>
        <a:lstStyle/>
        <a:p>
          <a:endParaRPr lang="es-PE"/>
        </a:p>
      </dgm:t>
    </dgm:pt>
    <dgm:pt modelId="{4F595223-F7EF-4F86-A9CC-59E4EB990DFA}" type="pres">
      <dgm:prSet presAssocID="{31DBA694-DC80-4B61-9B5D-816954EDFC8D}" presName="childShape" presStyleCnt="0"/>
      <dgm:spPr/>
    </dgm:pt>
    <dgm:pt modelId="{DBF882AB-87F0-4782-9397-6824469BA6EB}" type="pres">
      <dgm:prSet presAssocID="{4CA1AA31-D857-45A8-A768-CF9BE0AF58A1}" presName="Name13" presStyleLbl="parChTrans1D2" presStyleIdx="2" presStyleCnt="3"/>
      <dgm:spPr/>
      <dgm:t>
        <a:bodyPr/>
        <a:lstStyle/>
        <a:p>
          <a:endParaRPr lang="es-PE"/>
        </a:p>
      </dgm:t>
    </dgm:pt>
    <dgm:pt modelId="{0DE15AF7-B48F-4472-BD3E-03620B737089}" type="pres">
      <dgm:prSet presAssocID="{F908416B-EAAA-4FB6-89EF-C3A6670389B5}" presName="childText" presStyleLbl="bgAcc1" presStyleIdx="2" presStyleCnt="3" custScaleY="192003">
        <dgm:presLayoutVars>
          <dgm:bulletEnabled val="1"/>
        </dgm:presLayoutVars>
      </dgm:prSet>
      <dgm:spPr/>
      <dgm:t>
        <a:bodyPr/>
        <a:lstStyle/>
        <a:p>
          <a:endParaRPr lang="es-PE"/>
        </a:p>
      </dgm:t>
    </dgm:pt>
  </dgm:ptLst>
  <dgm:cxnLst>
    <dgm:cxn modelId="{D1C89DF0-24B2-45B3-BB2A-8F59C05E4686}" type="presOf" srcId="{31DBA694-DC80-4B61-9B5D-816954EDFC8D}" destId="{E17381DC-5B3B-49F4-939C-7BA310A12D7D}" srcOrd="1" destOrd="0" presId="urn:microsoft.com/office/officeart/2005/8/layout/hierarchy3"/>
    <dgm:cxn modelId="{754D8A61-3692-40AF-86EF-20EB295389D3}" type="presOf" srcId="{1EA76346-B4ED-49C7-99BC-C1BC69813E59}" destId="{E5E460AF-BDDE-4194-A56F-0FE03F323E1C}" srcOrd="0" destOrd="0" presId="urn:microsoft.com/office/officeart/2005/8/layout/hierarchy3"/>
    <dgm:cxn modelId="{27F3246E-F866-4582-9C99-FE473A69195B}" type="presOf" srcId="{5101E803-8CC2-454B-B3B4-CDE047AB28F5}" destId="{0737B7B8-BD02-4598-A2B9-A58642C0ABB2}" srcOrd="1" destOrd="0" presId="urn:microsoft.com/office/officeart/2005/8/layout/hierarchy3"/>
    <dgm:cxn modelId="{6811DC64-D673-41AB-9A17-215D656364A6}" srcId="{0A73C638-1DBA-459A-8811-04A5B672EC5F}" destId="{5101E803-8CC2-454B-B3B4-CDE047AB28F5}" srcOrd="1" destOrd="0" parTransId="{7B33CD83-03AD-44D3-997D-EBBB26928D6D}" sibTransId="{0C0DC16C-38DF-42A4-B80F-4971285A91EB}"/>
    <dgm:cxn modelId="{CC6D8D21-AB34-4086-B13D-178C493CB20C}" type="presOf" srcId="{B732FE63-7115-4C75-AB9A-A536F52FC509}" destId="{D43C9C8D-FD1E-4650-84A0-77ED5E1014DE}" srcOrd="1" destOrd="0" presId="urn:microsoft.com/office/officeart/2005/8/layout/hierarchy3"/>
    <dgm:cxn modelId="{D84A699B-A3FA-464F-9CED-FAD1DCFECECE}" type="presOf" srcId="{2927F6FC-3A6B-4CCB-AF85-1FEBA554D235}" destId="{F96169B2-68D7-4C48-940D-1F6E8F7186D2}" srcOrd="0" destOrd="0" presId="urn:microsoft.com/office/officeart/2005/8/layout/hierarchy3"/>
    <dgm:cxn modelId="{CDB6561B-D136-43AD-B98A-4678F74E7461}" srcId="{0A73C638-1DBA-459A-8811-04A5B672EC5F}" destId="{31DBA694-DC80-4B61-9B5D-816954EDFC8D}" srcOrd="2" destOrd="0" parTransId="{1939780A-F849-41FB-B829-8D26F117E802}" sibTransId="{99472DB7-D629-49A8-983D-A3483A348E49}"/>
    <dgm:cxn modelId="{9B1C34AF-5E01-46B6-B756-9BCED23024F0}" type="presOf" srcId="{31DBA694-DC80-4B61-9B5D-816954EDFC8D}" destId="{856DD7AB-66D0-46D3-8FD9-C6DE2D99117E}" srcOrd="0" destOrd="0" presId="urn:microsoft.com/office/officeart/2005/8/layout/hierarchy3"/>
    <dgm:cxn modelId="{B3523194-9C7B-4F7B-82A6-B082F22D894A}" type="presOf" srcId="{3EDB43F6-745B-4834-8E69-2007958D8677}" destId="{3FE4FD31-ACBA-4173-AC8A-EA778EE6DAC1}" srcOrd="0" destOrd="0" presId="urn:microsoft.com/office/officeart/2005/8/layout/hierarchy3"/>
    <dgm:cxn modelId="{BB6C51AF-98F4-44A8-BB91-FC7AB0B4D9D9}" srcId="{B732FE63-7115-4C75-AB9A-A536F52FC509}" destId="{47A9F9C8-BCC9-4E4F-9289-AD68DB84871D}" srcOrd="0" destOrd="0" parTransId="{3EDB43F6-745B-4834-8E69-2007958D8677}" sibTransId="{A1256708-329D-4B3D-BEFE-72DB7607DD0A}"/>
    <dgm:cxn modelId="{83153137-4C37-47D4-A144-E9CFBA233895}" type="presOf" srcId="{47A9F9C8-BCC9-4E4F-9289-AD68DB84871D}" destId="{B8080F16-1CA2-4F6E-8913-7C11CC40DEFD}" srcOrd="0" destOrd="0" presId="urn:microsoft.com/office/officeart/2005/8/layout/hierarchy3"/>
    <dgm:cxn modelId="{D1484078-355C-4967-89E3-04DA7D490F71}" srcId="{5101E803-8CC2-454B-B3B4-CDE047AB28F5}" destId="{2927F6FC-3A6B-4CCB-AF85-1FEBA554D235}" srcOrd="0" destOrd="0" parTransId="{1EA76346-B4ED-49C7-99BC-C1BC69813E59}" sibTransId="{4640A466-E9E0-4528-96B1-8B61166C409C}"/>
    <dgm:cxn modelId="{F4AE57FE-3B17-4864-BB6D-1E06C128DC22}" type="presOf" srcId="{B732FE63-7115-4C75-AB9A-A536F52FC509}" destId="{7FDE77FB-81CA-4198-8AE3-9A7A9D50D340}" srcOrd="0" destOrd="0" presId="urn:microsoft.com/office/officeart/2005/8/layout/hierarchy3"/>
    <dgm:cxn modelId="{7D09BD51-35E0-4C4A-89CF-9E066555534C}" type="presOf" srcId="{4CA1AA31-D857-45A8-A768-CF9BE0AF58A1}" destId="{DBF882AB-87F0-4782-9397-6824469BA6EB}" srcOrd="0" destOrd="0" presId="urn:microsoft.com/office/officeart/2005/8/layout/hierarchy3"/>
    <dgm:cxn modelId="{E2F012E1-575A-4F3C-94DB-915F5248EEB0}" type="presOf" srcId="{0A73C638-1DBA-459A-8811-04A5B672EC5F}" destId="{63CD79ED-989F-42C8-9288-14DBB104AF19}" srcOrd="0" destOrd="0" presId="urn:microsoft.com/office/officeart/2005/8/layout/hierarchy3"/>
    <dgm:cxn modelId="{606C5CCE-3577-4E9B-AC68-DB2395FF6B8C}" type="presOf" srcId="{5101E803-8CC2-454B-B3B4-CDE047AB28F5}" destId="{2159BA9E-9356-4B5A-A3E2-0CBDCFC4666F}" srcOrd="0" destOrd="0" presId="urn:microsoft.com/office/officeart/2005/8/layout/hierarchy3"/>
    <dgm:cxn modelId="{270F07A8-4DF2-4961-8B5D-CADA3279EFBE}" type="presOf" srcId="{F908416B-EAAA-4FB6-89EF-C3A6670389B5}" destId="{0DE15AF7-B48F-4472-BD3E-03620B737089}" srcOrd="0" destOrd="0" presId="urn:microsoft.com/office/officeart/2005/8/layout/hierarchy3"/>
    <dgm:cxn modelId="{3020A81E-1948-4F09-93E9-C510C96AF890}" srcId="{0A73C638-1DBA-459A-8811-04A5B672EC5F}" destId="{B732FE63-7115-4C75-AB9A-A536F52FC509}" srcOrd="0" destOrd="0" parTransId="{8DD789EA-219E-4476-A0BB-AE5F7A7E07CB}" sibTransId="{E75C2E19-A979-48DC-960E-A02C6D1C769F}"/>
    <dgm:cxn modelId="{5FA5A987-A25C-4036-9975-A40CE63544BD}" srcId="{31DBA694-DC80-4B61-9B5D-816954EDFC8D}" destId="{F908416B-EAAA-4FB6-89EF-C3A6670389B5}" srcOrd="0" destOrd="0" parTransId="{4CA1AA31-D857-45A8-A768-CF9BE0AF58A1}" sibTransId="{D40A3B89-0338-4B65-9419-59599F433E66}"/>
    <dgm:cxn modelId="{6A13291D-70BB-4D3C-B996-6A2DF21E4968}" type="presParOf" srcId="{63CD79ED-989F-42C8-9288-14DBB104AF19}" destId="{29DFB216-0FB1-4EDF-B208-E2DFF37CE926}" srcOrd="0" destOrd="0" presId="urn:microsoft.com/office/officeart/2005/8/layout/hierarchy3"/>
    <dgm:cxn modelId="{A0E73A1B-9212-460E-BB63-305FA272BFF7}" type="presParOf" srcId="{29DFB216-0FB1-4EDF-B208-E2DFF37CE926}" destId="{44E4FDEE-C231-4E54-90F2-0570AE0BA3CC}" srcOrd="0" destOrd="0" presId="urn:microsoft.com/office/officeart/2005/8/layout/hierarchy3"/>
    <dgm:cxn modelId="{D403F9FC-388F-4AC3-8D10-1B038767F251}" type="presParOf" srcId="{44E4FDEE-C231-4E54-90F2-0570AE0BA3CC}" destId="{7FDE77FB-81CA-4198-8AE3-9A7A9D50D340}" srcOrd="0" destOrd="0" presId="urn:microsoft.com/office/officeart/2005/8/layout/hierarchy3"/>
    <dgm:cxn modelId="{A343E179-CD62-4A6F-91B5-75CA7936672E}" type="presParOf" srcId="{44E4FDEE-C231-4E54-90F2-0570AE0BA3CC}" destId="{D43C9C8D-FD1E-4650-84A0-77ED5E1014DE}" srcOrd="1" destOrd="0" presId="urn:microsoft.com/office/officeart/2005/8/layout/hierarchy3"/>
    <dgm:cxn modelId="{8581DB0F-6DCD-478B-8B38-338AF9D620D3}" type="presParOf" srcId="{29DFB216-0FB1-4EDF-B208-E2DFF37CE926}" destId="{4C3E9F3D-04A7-46AB-B4DE-94FEFCE6C687}" srcOrd="1" destOrd="0" presId="urn:microsoft.com/office/officeart/2005/8/layout/hierarchy3"/>
    <dgm:cxn modelId="{DF4339CC-D38C-4D09-8DDB-242D2215DB60}" type="presParOf" srcId="{4C3E9F3D-04A7-46AB-B4DE-94FEFCE6C687}" destId="{3FE4FD31-ACBA-4173-AC8A-EA778EE6DAC1}" srcOrd="0" destOrd="0" presId="urn:microsoft.com/office/officeart/2005/8/layout/hierarchy3"/>
    <dgm:cxn modelId="{B8F40808-EF60-48F7-B3C7-3253B26A38B9}" type="presParOf" srcId="{4C3E9F3D-04A7-46AB-B4DE-94FEFCE6C687}" destId="{B8080F16-1CA2-4F6E-8913-7C11CC40DEFD}" srcOrd="1" destOrd="0" presId="urn:microsoft.com/office/officeart/2005/8/layout/hierarchy3"/>
    <dgm:cxn modelId="{057FC78C-90C3-4F27-88E0-34B77BD421E6}" type="presParOf" srcId="{63CD79ED-989F-42C8-9288-14DBB104AF19}" destId="{A1B32DBA-ECBE-47D6-BE6F-FEFF129FCC76}" srcOrd="1" destOrd="0" presId="urn:microsoft.com/office/officeart/2005/8/layout/hierarchy3"/>
    <dgm:cxn modelId="{0FEA783F-B2C5-40FA-B878-FB9A064758A4}" type="presParOf" srcId="{A1B32DBA-ECBE-47D6-BE6F-FEFF129FCC76}" destId="{5C82B584-521A-4697-918C-D2CE8F25418F}" srcOrd="0" destOrd="0" presId="urn:microsoft.com/office/officeart/2005/8/layout/hierarchy3"/>
    <dgm:cxn modelId="{98162C54-7395-4C83-8B9D-5E4D08D413BF}" type="presParOf" srcId="{5C82B584-521A-4697-918C-D2CE8F25418F}" destId="{2159BA9E-9356-4B5A-A3E2-0CBDCFC4666F}" srcOrd="0" destOrd="0" presId="urn:microsoft.com/office/officeart/2005/8/layout/hierarchy3"/>
    <dgm:cxn modelId="{66E2F02A-6CEC-4AC5-8E1F-1B4A6F5034C8}" type="presParOf" srcId="{5C82B584-521A-4697-918C-D2CE8F25418F}" destId="{0737B7B8-BD02-4598-A2B9-A58642C0ABB2}" srcOrd="1" destOrd="0" presId="urn:microsoft.com/office/officeart/2005/8/layout/hierarchy3"/>
    <dgm:cxn modelId="{55D71DEA-626A-4728-9C73-D1F500ED4807}" type="presParOf" srcId="{A1B32DBA-ECBE-47D6-BE6F-FEFF129FCC76}" destId="{C1F92356-7302-441D-A287-76230C7FF589}" srcOrd="1" destOrd="0" presId="urn:microsoft.com/office/officeart/2005/8/layout/hierarchy3"/>
    <dgm:cxn modelId="{25E25808-726F-4050-A378-8848552C5694}" type="presParOf" srcId="{C1F92356-7302-441D-A287-76230C7FF589}" destId="{E5E460AF-BDDE-4194-A56F-0FE03F323E1C}" srcOrd="0" destOrd="0" presId="urn:microsoft.com/office/officeart/2005/8/layout/hierarchy3"/>
    <dgm:cxn modelId="{A2BA7E85-996C-47F5-90A4-905D958C6C5E}" type="presParOf" srcId="{C1F92356-7302-441D-A287-76230C7FF589}" destId="{F96169B2-68D7-4C48-940D-1F6E8F7186D2}" srcOrd="1" destOrd="0" presId="urn:microsoft.com/office/officeart/2005/8/layout/hierarchy3"/>
    <dgm:cxn modelId="{208189D3-7416-4209-9637-CF498154A3E6}" type="presParOf" srcId="{63CD79ED-989F-42C8-9288-14DBB104AF19}" destId="{37242B61-7D62-4840-8B85-79B1F058C52B}" srcOrd="2" destOrd="0" presId="urn:microsoft.com/office/officeart/2005/8/layout/hierarchy3"/>
    <dgm:cxn modelId="{566CE13E-5820-409A-B575-3FCE5308FFF9}" type="presParOf" srcId="{37242B61-7D62-4840-8B85-79B1F058C52B}" destId="{78C85F4D-8AF8-452B-907D-42E858F0822A}" srcOrd="0" destOrd="0" presId="urn:microsoft.com/office/officeart/2005/8/layout/hierarchy3"/>
    <dgm:cxn modelId="{4D59F18B-0901-4CB0-B03A-22177143942C}" type="presParOf" srcId="{78C85F4D-8AF8-452B-907D-42E858F0822A}" destId="{856DD7AB-66D0-46D3-8FD9-C6DE2D99117E}" srcOrd="0" destOrd="0" presId="urn:microsoft.com/office/officeart/2005/8/layout/hierarchy3"/>
    <dgm:cxn modelId="{6BAAF89E-6A40-4190-BC60-016DE9E7887A}" type="presParOf" srcId="{78C85F4D-8AF8-452B-907D-42E858F0822A}" destId="{E17381DC-5B3B-49F4-939C-7BA310A12D7D}" srcOrd="1" destOrd="0" presId="urn:microsoft.com/office/officeart/2005/8/layout/hierarchy3"/>
    <dgm:cxn modelId="{6054D25A-13E2-49B1-9322-AF0B4BEE412D}" type="presParOf" srcId="{37242B61-7D62-4840-8B85-79B1F058C52B}" destId="{4F595223-F7EF-4F86-A9CC-59E4EB990DFA}" srcOrd="1" destOrd="0" presId="urn:microsoft.com/office/officeart/2005/8/layout/hierarchy3"/>
    <dgm:cxn modelId="{36378425-3C14-4D39-A526-E4987859D12A}" type="presParOf" srcId="{4F595223-F7EF-4F86-A9CC-59E4EB990DFA}" destId="{DBF882AB-87F0-4782-9397-6824469BA6EB}" srcOrd="0" destOrd="0" presId="urn:microsoft.com/office/officeart/2005/8/layout/hierarchy3"/>
    <dgm:cxn modelId="{94AA3B2A-0873-48B3-B9E2-96868AFC2CE8}" type="presParOf" srcId="{4F595223-F7EF-4F86-A9CC-59E4EB990DFA}" destId="{0DE15AF7-B48F-4472-BD3E-03620B737089}"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2473417-6C0A-4DAA-9AF1-BEF6A183738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PE"/>
        </a:p>
      </dgm:t>
    </dgm:pt>
    <dgm:pt modelId="{A1F08317-6858-424D-A3C4-72C39FF5EAE6}">
      <dgm:prSet phldrT="[Texto]" custT="1"/>
      <dgm:spPr>
        <a:noFill/>
        <a:ln>
          <a:solidFill>
            <a:schemeClr val="accent6">
              <a:lumMod val="40000"/>
              <a:lumOff val="60000"/>
            </a:schemeClr>
          </a:solidFill>
        </a:ln>
      </dgm:spPr>
      <dgm:t>
        <a:bodyPr/>
        <a:lstStyle/>
        <a:p>
          <a:pPr algn="ctr"/>
          <a:r>
            <a:rPr lang="es-PE" sz="1800" b="1" dirty="0" smtClean="0">
              <a:solidFill>
                <a:schemeClr val="tx1">
                  <a:lumMod val="75000"/>
                  <a:lumOff val="25000"/>
                </a:schemeClr>
              </a:solidFill>
            </a:rPr>
            <a:t>PRINCIPIO DE DIRECCIÓN JUDICIAL DEL PROCESO E IMPULSO DE OFICIO</a:t>
          </a:r>
          <a:endParaRPr lang="es-PE" sz="1800" b="1" dirty="0">
            <a:solidFill>
              <a:schemeClr val="tx1">
                <a:lumMod val="75000"/>
                <a:lumOff val="25000"/>
              </a:schemeClr>
            </a:solidFill>
          </a:endParaRPr>
        </a:p>
      </dgm:t>
    </dgm:pt>
    <dgm:pt modelId="{4EF4A910-EA38-4C20-9E3D-3088D47D7C74}" type="parTrans" cxnId="{9AD8009C-3B2A-4CC3-ACAB-B089C4D8E1C3}">
      <dgm:prSet/>
      <dgm:spPr/>
      <dgm:t>
        <a:bodyPr/>
        <a:lstStyle/>
        <a:p>
          <a:endParaRPr lang="es-PE"/>
        </a:p>
      </dgm:t>
    </dgm:pt>
    <dgm:pt modelId="{EE1FE12B-D8EF-440B-89AD-42714B289228}" type="sibTrans" cxnId="{9AD8009C-3B2A-4CC3-ACAB-B089C4D8E1C3}">
      <dgm:prSet/>
      <dgm:spPr>
        <a:solidFill>
          <a:schemeClr val="accent6">
            <a:lumMod val="75000"/>
            <a:alpha val="90000"/>
          </a:schemeClr>
        </a:solidFill>
        <a:ln>
          <a:solidFill>
            <a:schemeClr val="accent6">
              <a:lumMod val="75000"/>
              <a:alpha val="90000"/>
            </a:schemeClr>
          </a:solidFill>
        </a:ln>
      </dgm:spPr>
      <dgm:t>
        <a:bodyPr/>
        <a:lstStyle/>
        <a:p>
          <a:endParaRPr lang="es-PE" dirty="0"/>
        </a:p>
      </dgm:t>
    </dgm:pt>
    <dgm:pt modelId="{71062225-E4BC-4F12-96DD-9F7C5D63E1B7}">
      <dgm:prSet phldrT="[Texto]" custT="1"/>
      <dgm:spPr>
        <a:noFill/>
        <a:ln>
          <a:solidFill>
            <a:schemeClr val="accent6">
              <a:lumMod val="40000"/>
              <a:lumOff val="60000"/>
            </a:schemeClr>
          </a:solidFill>
        </a:ln>
      </dgm:spPr>
      <dgm:t>
        <a:bodyPr/>
        <a:lstStyle/>
        <a:p>
          <a:pPr algn="ctr"/>
          <a:r>
            <a:rPr lang="es-PE" sz="1600" dirty="0" smtClean="0">
              <a:solidFill>
                <a:schemeClr val="tx1">
                  <a:lumMod val="75000"/>
                  <a:lumOff val="25000"/>
                </a:schemeClr>
              </a:solidFill>
            </a:rPr>
            <a:t>El proceso laboral solo puede iniciarse a impulso de la parte; sin embargo, una vez comenzado, el juez como director del proceso está obligado a impulsarlo hasta su conclusión</a:t>
          </a:r>
          <a:endParaRPr lang="es-PE" sz="1600" dirty="0">
            <a:solidFill>
              <a:schemeClr val="tx1">
                <a:lumMod val="75000"/>
                <a:lumOff val="25000"/>
              </a:schemeClr>
            </a:solidFill>
          </a:endParaRPr>
        </a:p>
      </dgm:t>
    </dgm:pt>
    <dgm:pt modelId="{A0E27183-FF58-42B1-9802-EC09BEFAA1C7}" type="parTrans" cxnId="{1C1FA854-8C99-4948-970D-2137928ACA79}">
      <dgm:prSet/>
      <dgm:spPr/>
      <dgm:t>
        <a:bodyPr/>
        <a:lstStyle/>
        <a:p>
          <a:endParaRPr lang="es-PE"/>
        </a:p>
      </dgm:t>
    </dgm:pt>
    <dgm:pt modelId="{B07F0162-3561-48C7-8AA9-2F6CBCE0BC3A}" type="sibTrans" cxnId="{1C1FA854-8C99-4948-970D-2137928ACA79}">
      <dgm:prSet/>
      <dgm:spPr/>
      <dgm:t>
        <a:bodyPr/>
        <a:lstStyle/>
        <a:p>
          <a:endParaRPr lang="es-PE"/>
        </a:p>
      </dgm:t>
    </dgm:pt>
    <dgm:pt modelId="{069BCFAA-01D3-459C-BA11-223C15981DB5}" type="pres">
      <dgm:prSet presAssocID="{92473417-6C0A-4DAA-9AF1-BEF6A183738B}" presName="outerComposite" presStyleCnt="0">
        <dgm:presLayoutVars>
          <dgm:chMax val="5"/>
          <dgm:dir/>
          <dgm:resizeHandles val="exact"/>
        </dgm:presLayoutVars>
      </dgm:prSet>
      <dgm:spPr/>
      <dgm:t>
        <a:bodyPr/>
        <a:lstStyle/>
        <a:p>
          <a:endParaRPr lang="es-PE"/>
        </a:p>
      </dgm:t>
    </dgm:pt>
    <dgm:pt modelId="{BDE95D92-97F3-4C16-A27E-20494828C187}" type="pres">
      <dgm:prSet presAssocID="{92473417-6C0A-4DAA-9AF1-BEF6A183738B}" presName="dummyMaxCanvas" presStyleCnt="0">
        <dgm:presLayoutVars/>
      </dgm:prSet>
      <dgm:spPr/>
    </dgm:pt>
    <dgm:pt modelId="{FF4D9C22-CF19-4E34-8E30-E4F390AE7A60}" type="pres">
      <dgm:prSet presAssocID="{92473417-6C0A-4DAA-9AF1-BEF6A183738B}" presName="TwoNodes_1" presStyleLbl="node1" presStyleIdx="0" presStyleCnt="2">
        <dgm:presLayoutVars>
          <dgm:bulletEnabled val="1"/>
        </dgm:presLayoutVars>
      </dgm:prSet>
      <dgm:spPr/>
      <dgm:t>
        <a:bodyPr/>
        <a:lstStyle/>
        <a:p>
          <a:endParaRPr lang="es-PE"/>
        </a:p>
      </dgm:t>
    </dgm:pt>
    <dgm:pt modelId="{9656D95F-2468-43B9-AFA6-55E83B653885}" type="pres">
      <dgm:prSet presAssocID="{92473417-6C0A-4DAA-9AF1-BEF6A183738B}" presName="TwoNodes_2" presStyleLbl="node1" presStyleIdx="1" presStyleCnt="2" custLinFactNeighborX="-840" custLinFactNeighborY="-7222">
        <dgm:presLayoutVars>
          <dgm:bulletEnabled val="1"/>
        </dgm:presLayoutVars>
      </dgm:prSet>
      <dgm:spPr/>
      <dgm:t>
        <a:bodyPr/>
        <a:lstStyle/>
        <a:p>
          <a:endParaRPr lang="es-PE"/>
        </a:p>
      </dgm:t>
    </dgm:pt>
    <dgm:pt modelId="{B1CACEAB-AB9D-418C-95B1-474D5C285CE5}" type="pres">
      <dgm:prSet presAssocID="{92473417-6C0A-4DAA-9AF1-BEF6A183738B}" presName="TwoConn_1-2" presStyleLbl="fgAccFollowNode1" presStyleIdx="0" presStyleCnt="1" custScaleX="61539" custScaleY="100000" custLinFactNeighborX="15385" custLinFactNeighborY="9830">
        <dgm:presLayoutVars>
          <dgm:bulletEnabled val="1"/>
        </dgm:presLayoutVars>
      </dgm:prSet>
      <dgm:spPr/>
      <dgm:t>
        <a:bodyPr/>
        <a:lstStyle/>
        <a:p>
          <a:endParaRPr lang="es-PE"/>
        </a:p>
      </dgm:t>
    </dgm:pt>
    <dgm:pt modelId="{347D27E8-E7AD-4541-9578-C7DF4BD57084}" type="pres">
      <dgm:prSet presAssocID="{92473417-6C0A-4DAA-9AF1-BEF6A183738B}" presName="TwoNodes_1_text" presStyleLbl="node1" presStyleIdx="1" presStyleCnt="2">
        <dgm:presLayoutVars>
          <dgm:bulletEnabled val="1"/>
        </dgm:presLayoutVars>
      </dgm:prSet>
      <dgm:spPr/>
      <dgm:t>
        <a:bodyPr/>
        <a:lstStyle/>
        <a:p>
          <a:endParaRPr lang="es-PE"/>
        </a:p>
      </dgm:t>
    </dgm:pt>
    <dgm:pt modelId="{EF4B14A1-BD21-437E-AEDC-080DAC3425CD}" type="pres">
      <dgm:prSet presAssocID="{92473417-6C0A-4DAA-9AF1-BEF6A183738B}" presName="TwoNodes_2_text" presStyleLbl="node1" presStyleIdx="1" presStyleCnt="2">
        <dgm:presLayoutVars>
          <dgm:bulletEnabled val="1"/>
        </dgm:presLayoutVars>
      </dgm:prSet>
      <dgm:spPr/>
      <dgm:t>
        <a:bodyPr/>
        <a:lstStyle/>
        <a:p>
          <a:endParaRPr lang="es-PE"/>
        </a:p>
      </dgm:t>
    </dgm:pt>
  </dgm:ptLst>
  <dgm:cxnLst>
    <dgm:cxn modelId="{1EABFB49-2527-40B7-B5AE-DBAF4B242273}" type="presOf" srcId="{EE1FE12B-D8EF-440B-89AD-42714B289228}" destId="{B1CACEAB-AB9D-418C-95B1-474D5C285CE5}" srcOrd="0" destOrd="0" presId="urn:microsoft.com/office/officeart/2005/8/layout/vProcess5"/>
    <dgm:cxn modelId="{ADF479F9-0CE6-4B3F-A476-B56F3C032D3F}" type="presOf" srcId="{92473417-6C0A-4DAA-9AF1-BEF6A183738B}" destId="{069BCFAA-01D3-459C-BA11-223C15981DB5}" srcOrd="0" destOrd="0" presId="urn:microsoft.com/office/officeart/2005/8/layout/vProcess5"/>
    <dgm:cxn modelId="{BC104B92-70AB-4E4B-8FC0-D52496B0E27E}" type="presOf" srcId="{A1F08317-6858-424D-A3C4-72C39FF5EAE6}" destId="{347D27E8-E7AD-4541-9578-C7DF4BD57084}" srcOrd="1" destOrd="0" presId="urn:microsoft.com/office/officeart/2005/8/layout/vProcess5"/>
    <dgm:cxn modelId="{E69FE8C8-91C5-45D1-B127-2CCB91E798F3}" type="presOf" srcId="{A1F08317-6858-424D-A3C4-72C39FF5EAE6}" destId="{FF4D9C22-CF19-4E34-8E30-E4F390AE7A60}" srcOrd="0" destOrd="0" presId="urn:microsoft.com/office/officeart/2005/8/layout/vProcess5"/>
    <dgm:cxn modelId="{61B5A3C6-1822-4ADA-A9A0-C31345D2ADF4}" type="presOf" srcId="{71062225-E4BC-4F12-96DD-9F7C5D63E1B7}" destId="{EF4B14A1-BD21-437E-AEDC-080DAC3425CD}" srcOrd="1" destOrd="0" presId="urn:microsoft.com/office/officeart/2005/8/layout/vProcess5"/>
    <dgm:cxn modelId="{7FE67C79-73D3-4E47-9E2D-3D2BCE285194}" type="presOf" srcId="{71062225-E4BC-4F12-96DD-9F7C5D63E1B7}" destId="{9656D95F-2468-43B9-AFA6-55E83B653885}" srcOrd="0" destOrd="0" presId="urn:microsoft.com/office/officeart/2005/8/layout/vProcess5"/>
    <dgm:cxn modelId="{9AD8009C-3B2A-4CC3-ACAB-B089C4D8E1C3}" srcId="{92473417-6C0A-4DAA-9AF1-BEF6A183738B}" destId="{A1F08317-6858-424D-A3C4-72C39FF5EAE6}" srcOrd="0" destOrd="0" parTransId="{4EF4A910-EA38-4C20-9E3D-3088D47D7C74}" sibTransId="{EE1FE12B-D8EF-440B-89AD-42714B289228}"/>
    <dgm:cxn modelId="{1C1FA854-8C99-4948-970D-2137928ACA79}" srcId="{92473417-6C0A-4DAA-9AF1-BEF6A183738B}" destId="{71062225-E4BC-4F12-96DD-9F7C5D63E1B7}" srcOrd="1" destOrd="0" parTransId="{A0E27183-FF58-42B1-9802-EC09BEFAA1C7}" sibTransId="{B07F0162-3561-48C7-8AA9-2F6CBCE0BC3A}"/>
    <dgm:cxn modelId="{57204B62-B817-4016-AE47-090F9476BA0E}" type="presParOf" srcId="{069BCFAA-01D3-459C-BA11-223C15981DB5}" destId="{BDE95D92-97F3-4C16-A27E-20494828C187}" srcOrd="0" destOrd="0" presId="urn:microsoft.com/office/officeart/2005/8/layout/vProcess5"/>
    <dgm:cxn modelId="{DF202660-E125-4A05-838F-A4740AEE843A}" type="presParOf" srcId="{069BCFAA-01D3-459C-BA11-223C15981DB5}" destId="{FF4D9C22-CF19-4E34-8E30-E4F390AE7A60}" srcOrd="1" destOrd="0" presId="urn:microsoft.com/office/officeart/2005/8/layout/vProcess5"/>
    <dgm:cxn modelId="{92225FA7-081F-485C-92C7-7F323FE457A9}" type="presParOf" srcId="{069BCFAA-01D3-459C-BA11-223C15981DB5}" destId="{9656D95F-2468-43B9-AFA6-55E83B653885}" srcOrd="2" destOrd="0" presId="urn:microsoft.com/office/officeart/2005/8/layout/vProcess5"/>
    <dgm:cxn modelId="{E0F038E5-BA49-4851-A2E4-83AAB8E03C5C}" type="presParOf" srcId="{069BCFAA-01D3-459C-BA11-223C15981DB5}" destId="{B1CACEAB-AB9D-418C-95B1-474D5C285CE5}" srcOrd="3" destOrd="0" presId="urn:microsoft.com/office/officeart/2005/8/layout/vProcess5"/>
    <dgm:cxn modelId="{50DA528F-F1F9-4261-BF57-BB747F79067F}" type="presParOf" srcId="{069BCFAA-01D3-459C-BA11-223C15981DB5}" destId="{347D27E8-E7AD-4541-9578-C7DF4BD57084}" srcOrd="4" destOrd="0" presId="urn:microsoft.com/office/officeart/2005/8/layout/vProcess5"/>
    <dgm:cxn modelId="{B7E618E0-BF94-456A-A4C3-044067CA57C5}" type="presParOf" srcId="{069BCFAA-01D3-459C-BA11-223C15981DB5}" destId="{EF4B14A1-BD21-437E-AEDC-080DAC3425CD}"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C3031F5-441C-4D33-9C92-A12E4EA1BDE8}" type="doc">
      <dgm:prSet loTypeId="urn:microsoft.com/office/officeart/2005/8/layout/vList3#3" loCatId="list" qsTypeId="urn:microsoft.com/office/officeart/2005/8/quickstyle/simple1" qsCatId="simple" csTypeId="urn:microsoft.com/office/officeart/2005/8/colors/accent1_2" csCatId="accent1" phldr="1"/>
      <dgm:spPr/>
    </dgm:pt>
    <dgm:pt modelId="{E9AB68C5-23F3-48CC-B25D-781AC424F2D0}">
      <dgm:prSet phldrT="[Texto]" custT="1"/>
      <dgm:spPr>
        <a:noFill/>
        <a:ln>
          <a:solidFill>
            <a:schemeClr val="accent4">
              <a:lumMod val="75000"/>
            </a:schemeClr>
          </a:solidFill>
        </a:ln>
      </dgm:spPr>
      <dgm:t>
        <a:bodyPr/>
        <a:lstStyle/>
        <a:p>
          <a:r>
            <a:rPr lang="es-PE" sz="1800" dirty="0" smtClean="0">
              <a:solidFill>
                <a:schemeClr val="tx1">
                  <a:lumMod val="75000"/>
                  <a:lumOff val="25000"/>
                </a:schemeClr>
              </a:solidFill>
            </a:rPr>
            <a:t>La NLPT considera en su texto la gratuidad de la justicia a favor del prestador de servicios como límite máximo setenta (70) URP</a:t>
          </a:r>
          <a:endParaRPr lang="es-PE" sz="1800" dirty="0">
            <a:solidFill>
              <a:schemeClr val="tx1">
                <a:lumMod val="75000"/>
                <a:lumOff val="25000"/>
              </a:schemeClr>
            </a:solidFill>
          </a:endParaRPr>
        </a:p>
      </dgm:t>
    </dgm:pt>
    <dgm:pt modelId="{8B13F06C-B68C-41E4-890A-04B48387144D}" type="parTrans" cxnId="{39719708-B336-4D4D-B5DC-68A1812F4716}">
      <dgm:prSet/>
      <dgm:spPr/>
      <dgm:t>
        <a:bodyPr/>
        <a:lstStyle/>
        <a:p>
          <a:endParaRPr lang="es-PE"/>
        </a:p>
      </dgm:t>
    </dgm:pt>
    <dgm:pt modelId="{F7350D83-96D6-460B-A449-D23F5C4536EE}" type="sibTrans" cxnId="{39719708-B336-4D4D-B5DC-68A1812F4716}">
      <dgm:prSet/>
      <dgm:spPr/>
      <dgm:t>
        <a:bodyPr/>
        <a:lstStyle/>
        <a:p>
          <a:endParaRPr lang="es-PE"/>
        </a:p>
      </dgm:t>
    </dgm:pt>
    <dgm:pt modelId="{79BF2310-2A0E-4FCE-A9AE-BFB77FD3FC43}" type="pres">
      <dgm:prSet presAssocID="{FC3031F5-441C-4D33-9C92-A12E4EA1BDE8}" presName="linearFlow" presStyleCnt="0">
        <dgm:presLayoutVars>
          <dgm:dir/>
          <dgm:resizeHandles val="exact"/>
        </dgm:presLayoutVars>
      </dgm:prSet>
      <dgm:spPr/>
    </dgm:pt>
    <dgm:pt modelId="{CA2B75B0-0DAD-443E-ADD9-2DF5184887A1}" type="pres">
      <dgm:prSet presAssocID="{E9AB68C5-23F3-48CC-B25D-781AC424F2D0}" presName="composite" presStyleCnt="0"/>
      <dgm:spPr/>
    </dgm:pt>
    <dgm:pt modelId="{1D4BFBF3-1123-4EA2-A5A6-BE55B065DCBF}" type="pres">
      <dgm:prSet presAssocID="{E9AB68C5-23F3-48CC-B25D-781AC424F2D0}" presName="imgShp" presStyleLbl="fgImgPlace1" presStyleIdx="0" presStyleCnt="1" custScaleX="79104" custScaleY="102908" custLinFactNeighborX="-4949" custLinFactNeighborY="1402"/>
      <dgm:spPr>
        <a:blipFill rotWithShape="0">
          <a:blip xmlns:r="http://schemas.openxmlformats.org/officeDocument/2006/relationships" r:embed="rId1"/>
          <a:stretch>
            <a:fillRect/>
          </a:stretch>
        </a:blipFill>
        <a:ln>
          <a:solidFill>
            <a:schemeClr val="accent6">
              <a:lumMod val="75000"/>
            </a:schemeClr>
          </a:solidFill>
        </a:ln>
      </dgm:spPr>
    </dgm:pt>
    <dgm:pt modelId="{04F87F26-D809-430F-8501-05BB801A27C7}" type="pres">
      <dgm:prSet presAssocID="{E9AB68C5-23F3-48CC-B25D-781AC424F2D0}" presName="txShp" presStyleLbl="node1" presStyleIdx="0" presStyleCnt="1" custScaleX="102125" custScaleY="80067" custLinFactNeighborX="6127" custLinFactNeighborY="-1340">
        <dgm:presLayoutVars>
          <dgm:bulletEnabled val="1"/>
        </dgm:presLayoutVars>
      </dgm:prSet>
      <dgm:spPr/>
      <dgm:t>
        <a:bodyPr/>
        <a:lstStyle/>
        <a:p>
          <a:endParaRPr lang="es-PE"/>
        </a:p>
      </dgm:t>
    </dgm:pt>
  </dgm:ptLst>
  <dgm:cxnLst>
    <dgm:cxn modelId="{05E93FE1-06E7-4C9D-9868-9951AF1880A5}" type="presOf" srcId="{E9AB68C5-23F3-48CC-B25D-781AC424F2D0}" destId="{04F87F26-D809-430F-8501-05BB801A27C7}" srcOrd="0" destOrd="0" presId="urn:microsoft.com/office/officeart/2005/8/layout/vList3#3"/>
    <dgm:cxn modelId="{1EB5C762-2BE3-41B7-BB42-365410CDCB76}" type="presOf" srcId="{FC3031F5-441C-4D33-9C92-A12E4EA1BDE8}" destId="{79BF2310-2A0E-4FCE-A9AE-BFB77FD3FC43}" srcOrd="0" destOrd="0" presId="urn:microsoft.com/office/officeart/2005/8/layout/vList3#3"/>
    <dgm:cxn modelId="{39719708-B336-4D4D-B5DC-68A1812F4716}" srcId="{FC3031F5-441C-4D33-9C92-A12E4EA1BDE8}" destId="{E9AB68C5-23F3-48CC-B25D-781AC424F2D0}" srcOrd="0" destOrd="0" parTransId="{8B13F06C-B68C-41E4-890A-04B48387144D}" sibTransId="{F7350D83-96D6-460B-A449-D23F5C4536EE}"/>
    <dgm:cxn modelId="{9B291807-AF53-4032-85CF-852B981FF3DF}" type="presParOf" srcId="{79BF2310-2A0E-4FCE-A9AE-BFB77FD3FC43}" destId="{CA2B75B0-0DAD-443E-ADD9-2DF5184887A1}" srcOrd="0" destOrd="0" presId="urn:microsoft.com/office/officeart/2005/8/layout/vList3#3"/>
    <dgm:cxn modelId="{F7621F35-BE44-4195-BC63-3E330D3F9444}" type="presParOf" srcId="{CA2B75B0-0DAD-443E-ADD9-2DF5184887A1}" destId="{1D4BFBF3-1123-4EA2-A5A6-BE55B065DCBF}" srcOrd="0" destOrd="0" presId="urn:microsoft.com/office/officeart/2005/8/layout/vList3#3"/>
    <dgm:cxn modelId="{E733A321-BDC7-4B74-993E-AC8083E49057}" type="presParOf" srcId="{CA2B75B0-0DAD-443E-ADD9-2DF5184887A1}" destId="{04F87F26-D809-430F-8501-05BB801A27C7}" srcOrd="1" destOrd="0" presId="urn:microsoft.com/office/officeart/2005/8/layout/vList3#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048DED-57E0-4879-8DC7-065001273DC1}"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s-PE"/>
        </a:p>
      </dgm:t>
    </dgm:pt>
    <dgm:pt modelId="{69A17073-B502-42AA-881B-8B5CED7BE381}">
      <dgm:prSet phldrT="[Texto]"/>
      <dgm:spPr>
        <a:noFill/>
        <a:ln>
          <a:solidFill>
            <a:schemeClr val="accent6">
              <a:lumMod val="60000"/>
              <a:lumOff val="40000"/>
            </a:schemeClr>
          </a:solidFill>
        </a:ln>
      </dgm:spPr>
      <dgm:t>
        <a:bodyPr/>
        <a:lstStyle/>
        <a:p>
          <a:r>
            <a:rPr lang="es-PE" b="1" dirty="0" smtClean="0">
              <a:solidFill>
                <a:schemeClr val="tx1">
                  <a:lumMod val="75000"/>
                  <a:lumOff val="25000"/>
                </a:schemeClr>
              </a:solidFill>
            </a:rPr>
            <a:t>PRINCIPIOS</a:t>
          </a:r>
          <a:endParaRPr lang="es-PE" b="1" dirty="0">
            <a:solidFill>
              <a:schemeClr val="tx1">
                <a:lumMod val="75000"/>
                <a:lumOff val="25000"/>
              </a:schemeClr>
            </a:solidFill>
          </a:endParaRPr>
        </a:p>
      </dgm:t>
    </dgm:pt>
    <dgm:pt modelId="{0273C1A7-38E5-4447-A69B-BC831F9DB53F}" type="parTrans" cxnId="{E41FAAD8-8E82-480D-9102-7C43703F80BD}">
      <dgm:prSet/>
      <dgm:spPr/>
      <dgm:t>
        <a:bodyPr/>
        <a:lstStyle/>
        <a:p>
          <a:endParaRPr lang="es-PE"/>
        </a:p>
      </dgm:t>
    </dgm:pt>
    <dgm:pt modelId="{AE02E3BB-9027-4707-8366-82DDECB1845B}" type="sibTrans" cxnId="{E41FAAD8-8E82-480D-9102-7C43703F80BD}">
      <dgm:prSet/>
      <dgm:spPr/>
      <dgm:t>
        <a:bodyPr/>
        <a:lstStyle/>
        <a:p>
          <a:endParaRPr lang="es-PE"/>
        </a:p>
      </dgm:t>
    </dgm:pt>
    <dgm:pt modelId="{920C43A3-94B1-48B0-ADC3-79953A5C3FF0}">
      <dgm:prSet phldrT="[Texto]"/>
      <dgm:spPr>
        <a:noFill/>
        <a:ln>
          <a:solidFill>
            <a:schemeClr val="accent6">
              <a:lumMod val="60000"/>
              <a:lumOff val="40000"/>
            </a:schemeClr>
          </a:solidFill>
        </a:ln>
      </dgm:spPr>
      <dgm:t>
        <a:bodyPr/>
        <a:lstStyle/>
        <a:p>
          <a:r>
            <a:rPr lang="es-PE" dirty="0" smtClean="0">
              <a:solidFill>
                <a:schemeClr val="tx1">
                  <a:lumMod val="75000"/>
                  <a:lumOff val="25000"/>
                </a:schemeClr>
              </a:solidFill>
            </a:rPr>
            <a:t>Principio de Inmediación</a:t>
          </a:r>
          <a:endParaRPr lang="es-PE" dirty="0">
            <a:solidFill>
              <a:schemeClr val="tx1">
                <a:lumMod val="75000"/>
                <a:lumOff val="25000"/>
              </a:schemeClr>
            </a:solidFill>
          </a:endParaRPr>
        </a:p>
      </dgm:t>
    </dgm:pt>
    <dgm:pt modelId="{1DD6D3E7-7657-4BE5-83E1-402DF6C44D1E}" type="parTrans" cxnId="{DB07DAE5-0F8B-4C58-AE5B-6A10C9852886}">
      <dgm:prSet/>
      <dgm:spPr>
        <a:solidFill>
          <a:schemeClr val="accent6">
            <a:lumMod val="75000"/>
          </a:schemeClr>
        </a:solidFill>
        <a:ln>
          <a:solidFill>
            <a:schemeClr val="accent6">
              <a:lumMod val="75000"/>
            </a:schemeClr>
          </a:solidFill>
        </a:ln>
      </dgm:spPr>
      <dgm:t>
        <a:bodyPr/>
        <a:lstStyle/>
        <a:p>
          <a:endParaRPr lang="es-PE" dirty="0"/>
        </a:p>
      </dgm:t>
    </dgm:pt>
    <dgm:pt modelId="{E23E3EE2-EED7-4526-9C36-366ED5841F95}" type="sibTrans" cxnId="{DB07DAE5-0F8B-4C58-AE5B-6A10C9852886}">
      <dgm:prSet/>
      <dgm:spPr/>
      <dgm:t>
        <a:bodyPr/>
        <a:lstStyle/>
        <a:p>
          <a:endParaRPr lang="es-PE"/>
        </a:p>
      </dgm:t>
    </dgm:pt>
    <dgm:pt modelId="{1C03DF19-7667-4DC3-91CA-0723805F45AB}">
      <dgm:prSet/>
      <dgm:spPr>
        <a:noFill/>
        <a:ln>
          <a:solidFill>
            <a:schemeClr val="accent6">
              <a:lumMod val="60000"/>
              <a:lumOff val="40000"/>
            </a:schemeClr>
          </a:solidFill>
        </a:ln>
      </dgm:spPr>
      <dgm:t>
        <a:bodyPr/>
        <a:lstStyle/>
        <a:p>
          <a:r>
            <a:rPr lang="es-PE" dirty="0" smtClean="0">
              <a:solidFill>
                <a:schemeClr val="tx1">
                  <a:lumMod val="75000"/>
                  <a:lumOff val="25000"/>
                </a:schemeClr>
              </a:solidFill>
            </a:rPr>
            <a:t>Principio de Oralidad</a:t>
          </a:r>
        </a:p>
      </dgm:t>
    </dgm:pt>
    <dgm:pt modelId="{A7B90B84-9D2C-409B-BDF1-B726FD65094E}" type="parTrans" cxnId="{9E43BB87-7E27-4B94-AD79-46BE6D461288}">
      <dgm:prSet/>
      <dgm:spPr>
        <a:solidFill>
          <a:schemeClr val="accent6">
            <a:lumMod val="75000"/>
          </a:schemeClr>
        </a:solidFill>
        <a:ln>
          <a:solidFill>
            <a:schemeClr val="accent6">
              <a:lumMod val="75000"/>
            </a:schemeClr>
          </a:solidFill>
        </a:ln>
      </dgm:spPr>
      <dgm:t>
        <a:bodyPr/>
        <a:lstStyle/>
        <a:p>
          <a:endParaRPr lang="es-PE" dirty="0"/>
        </a:p>
      </dgm:t>
    </dgm:pt>
    <dgm:pt modelId="{FC90AF99-53B0-4C1F-AB58-0A29B3C2E448}" type="sibTrans" cxnId="{9E43BB87-7E27-4B94-AD79-46BE6D461288}">
      <dgm:prSet/>
      <dgm:spPr/>
      <dgm:t>
        <a:bodyPr/>
        <a:lstStyle/>
        <a:p>
          <a:endParaRPr lang="es-PE"/>
        </a:p>
      </dgm:t>
    </dgm:pt>
    <dgm:pt modelId="{7D3987C9-EAD9-4F25-9D99-FEA42166CF9D}">
      <dgm:prSet/>
      <dgm:spPr>
        <a:noFill/>
        <a:ln>
          <a:solidFill>
            <a:schemeClr val="accent6">
              <a:lumMod val="60000"/>
              <a:lumOff val="40000"/>
            </a:schemeClr>
          </a:solidFill>
        </a:ln>
      </dgm:spPr>
      <dgm:t>
        <a:bodyPr/>
        <a:lstStyle/>
        <a:p>
          <a:r>
            <a:rPr lang="es-PE" dirty="0" smtClean="0">
              <a:solidFill>
                <a:schemeClr val="tx1">
                  <a:lumMod val="75000"/>
                  <a:lumOff val="25000"/>
                </a:schemeClr>
              </a:solidFill>
            </a:rPr>
            <a:t>Principio de Concentración</a:t>
          </a:r>
        </a:p>
      </dgm:t>
    </dgm:pt>
    <dgm:pt modelId="{91EBDED8-84DB-4A3F-B5AF-1075A26EA5DC}" type="parTrans" cxnId="{9BBFCB64-5E71-45FB-A74A-3909FF38FC00}">
      <dgm:prSet/>
      <dgm:spPr>
        <a:solidFill>
          <a:schemeClr val="accent6">
            <a:lumMod val="75000"/>
          </a:schemeClr>
        </a:solidFill>
        <a:ln>
          <a:solidFill>
            <a:schemeClr val="accent6">
              <a:lumMod val="75000"/>
            </a:schemeClr>
          </a:solidFill>
        </a:ln>
      </dgm:spPr>
      <dgm:t>
        <a:bodyPr/>
        <a:lstStyle/>
        <a:p>
          <a:endParaRPr lang="es-PE" dirty="0"/>
        </a:p>
      </dgm:t>
    </dgm:pt>
    <dgm:pt modelId="{92EAF5E0-7B8A-4A6A-9A73-7DCE3F3A6D1D}" type="sibTrans" cxnId="{9BBFCB64-5E71-45FB-A74A-3909FF38FC00}">
      <dgm:prSet/>
      <dgm:spPr/>
      <dgm:t>
        <a:bodyPr/>
        <a:lstStyle/>
        <a:p>
          <a:endParaRPr lang="es-PE"/>
        </a:p>
      </dgm:t>
    </dgm:pt>
    <dgm:pt modelId="{58ED7C1B-76FE-4B75-8474-AED997CEDD01}">
      <dgm:prSet/>
      <dgm:spPr>
        <a:noFill/>
        <a:ln>
          <a:solidFill>
            <a:schemeClr val="accent6">
              <a:lumMod val="60000"/>
              <a:lumOff val="40000"/>
            </a:schemeClr>
          </a:solidFill>
        </a:ln>
      </dgm:spPr>
      <dgm:t>
        <a:bodyPr/>
        <a:lstStyle/>
        <a:p>
          <a:r>
            <a:rPr lang="es-PE" dirty="0" smtClean="0">
              <a:solidFill>
                <a:schemeClr val="tx1">
                  <a:lumMod val="75000"/>
                  <a:lumOff val="25000"/>
                </a:schemeClr>
              </a:solidFill>
            </a:rPr>
            <a:t>Principio de Celeridad </a:t>
          </a:r>
        </a:p>
      </dgm:t>
    </dgm:pt>
    <dgm:pt modelId="{896A662F-3CDC-4774-A67C-2DBE13678E7B}" type="parTrans" cxnId="{9307FC91-5B46-4772-A08B-3DE3ECE50467}">
      <dgm:prSet/>
      <dgm:spPr>
        <a:solidFill>
          <a:schemeClr val="accent6">
            <a:lumMod val="75000"/>
          </a:schemeClr>
        </a:solidFill>
        <a:ln>
          <a:solidFill>
            <a:schemeClr val="accent6">
              <a:lumMod val="75000"/>
            </a:schemeClr>
          </a:solidFill>
        </a:ln>
      </dgm:spPr>
      <dgm:t>
        <a:bodyPr/>
        <a:lstStyle/>
        <a:p>
          <a:endParaRPr lang="es-PE" dirty="0"/>
        </a:p>
      </dgm:t>
    </dgm:pt>
    <dgm:pt modelId="{A15310AB-027E-44BF-B997-03C09637F09C}" type="sibTrans" cxnId="{9307FC91-5B46-4772-A08B-3DE3ECE50467}">
      <dgm:prSet/>
      <dgm:spPr/>
      <dgm:t>
        <a:bodyPr/>
        <a:lstStyle/>
        <a:p>
          <a:endParaRPr lang="es-PE"/>
        </a:p>
      </dgm:t>
    </dgm:pt>
    <dgm:pt modelId="{A3CFA77F-E7FB-4628-AC64-F88434AA106E}">
      <dgm:prSet/>
      <dgm:spPr>
        <a:noFill/>
        <a:ln>
          <a:solidFill>
            <a:schemeClr val="accent6">
              <a:lumMod val="60000"/>
              <a:lumOff val="40000"/>
            </a:schemeClr>
          </a:solidFill>
        </a:ln>
      </dgm:spPr>
      <dgm:t>
        <a:bodyPr/>
        <a:lstStyle/>
        <a:p>
          <a:r>
            <a:rPr lang="es-PE" dirty="0" smtClean="0">
              <a:solidFill>
                <a:schemeClr val="tx1">
                  <a:lumMod val="75000"/>
                  <a:lumOff val="25000"/>
                </a:schemeClr>
              </a:solidFill>
            </a:rPr>
            <a:t>Principio de Economía Procesal</a:t>
          </a:r>
        </a:p>
      </dgm:t>
    </dgm:pt>
    <dgm:pt modelId="{3E24101A-D59B-4F54-9D7B-9C68BE97C517}" type="parTrans" cxnId="{2FA002AF-3585-4D67-B5B3-BF47CE1023D3}">
      <dgm:prSet/>
      <dgm:spPr>
        <a:solidFill>
          <a:schemeClr val="accent6">
            <a:lumMod val="75000"/>
          </a:schemeClr>
        </a:solidFill>
        <a:ln>
          <a:solidFill>
            <a:schemeClr val="accent6">
              <a:lumMod val="75000"/>
            </a:schemeClr>
          </a:solidFill>
        </a:ln>
      </dgm:spPr>
      <dgm:t>
        <a:bodyPr/>
        <a:lstStyle/>
        <a:p>
          <a:endParaRPr lang="es-PE" dirty="0"/>
        </a:p>
      </dgm:t>
    </dgm:pt>
    <dgm:pt modelId="{DF6D89A9-3FB7-4571-9BBA-4605E1539CD4}" type="sibTrans" cxnId="{2FA002AF-3585-4D67-B5B3-BF47CE1023D3}">
      <dgm:prSet/>
      <dgm:spPr/>
      <dgm:t>
        <a:bodyPr/>
        <a:lstStyle/>
        <a:p>
          <a:endParaRPr lang="es-PE"/>
        </a:p>
      </dgm:t>
    </dgm:pt>
    <dgm:pt modelId="{680D7EA8-60FB-41C7-A870-5155C4F95E8E}">
      <dgm:prSet/>
      <dgm:spPr>
        <a:noFill/>
        <a:ln>
          <a:solidFill>
            <a:schemeClr val="accent6">
              <a:lumMod val="60000"/>
              <a:lumOff val="40000"/>
            </a:schemeClr>
          </a:solidFill>
        </a:ln>
      </dgm:spPr>
      <dgm:t>
        <a:bodyPr/>
        <a:lstStyle/>
        <a:p>
          <a:r>
            <a:rPr lang="es-PE" dirty="0" smtClean="0">
              <a:solidFill>
                <a:schemeClr val="tx1">
                  <a:lumMod val="75000"/>
                  <a:lumOff val="25000"/>
                </a:schemeClr>
              </a:solidFill>
            </a:rPr>
            <a:t>Principio de Veracidad</a:t>
          </a:r>
        </a:p>
      </dgm:t>
    </dgm:pt>
    <dgm:pt modelId="{81BA41A7-ED3A-44E7-AA36-AD8A8DD27542}" type="parTrans" cxnId="{A599BAC6-2D85-4D1F-AC39-E914968315FE}">
      <dgm:prSet/>
      <dgm:spPr>
        <a:solidFill>
          <a:schemeClr val="accent6">
            <a:lumMod val="75000"/>
          </a:schemeClr>
        </a:solidFill>
        <a:ln>
          <a:solidFill>
            <a:schemeClr val="accent6">
              <a:lumMod val="75000"/>
            </a:schemeClr>
          </a:solidFill>
        </a:ln>
      </dgm:spPr>
      <dgm:t>
        <a:bodyPr/>
        <a:lstStyle/>
        <a:p>
          <a:endParaRPr lang="es-PE" dirty="0"/>
        </a:p>
      </dgm:t>
    </dgm:pt>
    <dgm:pt modelId="{6AD5AA9B-63C3-47B6-80F9-55EE198CC8AA}" type="sibTrans" cxnId="{A599BAC6-2D85-4D1F-AC39-E914968315FE}">
      <dgm:prSet/>
      <dgm:spPr/>
      <dgm:t>
        <a:bodyPr/>
        <a:lstStyle/>
        <a:p>
          <a:endParaRPr lang="es-PE"/>
        </a:p>
      </dgm:t>
    </dgm:pt>
    <dgm:pt modelId="{57B76854-09FE-4642-94C6-EBDC22E30B9C}" type="pres">
      <dgm:prSet presAssocID="{18048DED-57E0-4879-8DC7-065001273DC1}" presName="Name0" presStyleCnt="0">
        <dgm:presLayoutVars>
          <dgm:chMax val="1"/>
          <dgm:dir/>
          <dgm:animLvl val="ctr"/>
          <dgm:resizeHandles val="exact"/>
        </dgm:presLayoutVars>
      </dgm:prSet>
      <dgm:spPr/>
      <dgm:t>
        <a:bodyPr/>
        <a:lstStyle/>
        <a:p>
          <a:endParaRPr lang="es-PE"/>
        </a:p>
      </dgm:t>
    </dgm:pt>
    <dgm:pt modelId="{20D41A58-AC1C-4BD4-8714-5BA48A5ADE9F}" type="pres">
      <dgm:prSet presAssocID="{69A17073-B502-42AA-881B-8B5CED7BE381}" presName="centerShape" presStyleLbl="node0" presStyleIdx="0" presStyleCnt="1"/>
      <dgm:spPr/>
      <dgm:t>
        <a:bodyPr/>
        <a:lstStyle/>
        <a:p>
          <a:endParaRPr lang="es-PE"/>
        </a:p>
      </dgm:t>
    </dgm:pt>
    <dgm:pt modelId="{5864B9DF-8C66-48CD-B0EE-3C5EFEBCA4ED}" type="pres">
      <dgm:prSet presAssocID="{1DD6D3E7-7657-4BE5-83E1-402DF6C44D1E}" presName="parTrans" presStyleLbl="sibTrans2D1" presStyleIdx="0" presStyleCnt="6"/>
      <dgm:spPr/>
      <dgm:t>
        <a:bodyPr/>
        <a:lstStyle/>
        <a:p>
          <a:endParaRPr lang="es-PE"/>
        </a:p>
      </dgm:t>
    </dgm:pt>
    <dgm:pt modelId="{F76FEFF7-DB85-4C20-8AF5-9A7D7D7D90D6}" type="pres">
      <dgm:prSet presAssocID="{1DD6D3E7-7657-4BE5-83E1-402DF6C44D1E}" presName="connectorText" presStyleLbl="sibTrans2D1" presStyleIdx="0" presStyleCnt="6"/>
      <dgm:spPr/>
      <dgm:t>
        <a:bodyPr/>
        <a:lstStyle/>
        <a:p>
          <a:endParaRPr lang="es-PE"/>
        </a:p>
      </dgm:t>
    </dgm:pt>
    <dgm:pt modelId="{3A48AFDB-E922-4B40-95E0-45B4632189CD}" type="pres">
      <dgm:prSet presAssocID="{920C43A3-94B1-48B0-ADC3-79953A5C3FF0}" presName="node" presStyleLbl="node1" presStyleIdx="0" presStyleCnt="6">
        <dgm:presLayoutVars>
          <dgm:bulletEnabled val="1"/>
        </dgm:presLayoutVars>
      </dgm:prSet>
      <dgm:spPr/>
      <dgm:t>
        <a:bodyPr/>
        <a:lstStyle/>
        <a:p>
          <a:endParaRPr lang="es-PE"/>
        </a:p>
      </dgm:t>
    </dgm:pt>
    <dgm:pt modelId="{568ADECD-C0D1-499D-A629-C368F17A31D0}" type="pres">
      <dgm:prSet presAssocID="{A7B90B84-9D2C-409B-BDF1-B726FD65094E}" presName="parTrans" presStyleLbl="sibTrans2D1" presStyleIdx="1" presStyleCnt="6"/>
      <dgm:spPr/>
      <dgm:t>
        <a:bodyPr/>
        <a:lstStyle/>
        <a:p>
          <a:endParaRPr lang="es-PE"/>
        </a:p>
      </dgm:t>
    </dgm:pt>
    <dgm:pt modelId="{D7B9AE6B-5C77-4191-8D6F-74931A28A008}" type="pres">
      <dgm:prSet presAssocID="{A7B90B84-9D2C-409B-BDF1-B726FD65094E}" presName="connectorText" presStyleLbl="sibTrans2D1" presStyleIdx="1" presStyleCnt="6"/>
      <dgm:spPr/>
      <dgm:t>
        <a:bodyPr/>
        <a:lstStyle/>
        <a:p>
          <a:endParaRPr lang="es-PE"/>
        </a:p>
      </dgm:t>
    </dgm:pt>
    <dgm:pt modelId="{819A82A1-1EC8-4C02-A3B6-41F6147E11C1}" type="pres">
      <dgm:prSet presAssocID="{1C03DF19-7667-4DC3-91CA-0723805F45AB}" presName="node" presStyleLbl="node1" presStyleIdx="1" presStyleCnt="6">
        <dgm:presLayoutVars>
          <dgm:bulletEnabled val="1"/>
        </dgm:presLayoutVars>
      </dgm:prSet>
      <dgm:spPr/>
      <dgm:t>
        <a:bodyPr/>
        <a:lstStyle/>
        <a:p>
          <a:endParaRPr lang="es-PE"/>
        </a:p>
      </dgm:t>
    </dgm:pt>
    <dgm:pt modelId="{F5C4AFF3-F4EE-4DE0-A6C1-E400E8392CF3}" type="pres">
      <dgm:prSet presAssocID="{91EBDED8-84DB-4A3F-B5AF-1075A26EA5DC}" presName="parTrans" presStyleLbl="sibTrans2D1" presStyleIdx="2" presStyleCnt="6"/>
      <dgm:spPr/>
      <dgm:t>
        <a:bodyPr/>
        <a:lstStyle/>
        <a:p>
          <a:endParaRPr lang="es-PE"/>
        </a:p>
      </dgm:t>
    </dgm:pt>
    <dgm:pt modelId="{0879B1BC-49CB-4588-903C-BC1E29ACAAA8}" type="pres">
      <dgm:prSet presAssocID="{91EBDED8-84DB-4A3F-B5AF-1075A26EA5DC}" presName="connectorText" presStyleLbl="sibTrans2D1" presStyleIdx="2" presStyleCnt="6"/>
      <dgm:spPr/>
      <dgm:t>
        <a:bodyPr/>
        <a:lstStyle/>
        <a:p>
          <a:endParaRPr lang="es-PE"/>
        </a:p>
      </dgm:t>
    </dgm:pt>
    <dgm:pt modelId="{C9A9C311-CF07-46F9-82FB-6F5B2C721D77}" type="pres">
      <dgm:prSet presAssocID="{7D3987C9-EAD9-4F25-9D99-FEA42166CF9D}" presName="node" presStyleLbl="node1" presStyleIdx="2" presStyleCnt="6">
        <dgm:presLayoutVars>
          <dgm:bulletEnabled val="1"/>
        </dgm:presLayoutVars>
      </dgm:prSet>
      <dgm:spPr/>
      <dgm:t>
        <a:bodyPr/>
        <a:lstStyle/>
        <a:p>
          <a:endParaRPr lang="es-PE"/>
        </a:p>
      </dgm:t>
    </dgm:pt>
    <dgm:pt modelId="{BECA43AD-42CE-4285-ABCF-94774F49D52D}" type="pres">
      <dgm:prSet presAssocID="{896A662F-3CDC-4774-A67C-2DBE13678E7B}" presName="parTrans" presStyleLbl="sibTrans2D1" presStyleIdx="3" presStyleCnt="6"/>
      <dgm:spPr/>
      <dgm:t>
        <a:bodyPr/>
        <a:lstStyle/>
        <a:p>
          <a:endParaRPr lang="es-PE"/>
        </a:p>
      </dgm:t>
    </dgm:pt>
    <dgm:pt modelId="{5F037CE1-BBDB-498B-9928-E1A14C494039}" type="pres">
      <dgm:prSet presAssocID="{896A662F-3CDC-4774-A67C-2DBE13678E7B}" presName="connectorText" presStyleLbl="sibTrans2D1" presStyleIdx="3" presStyleCnt="6"/>
      <dgm:spPr/>
      <dgm:t>
        <a:bodyPr/>
        <a:lstStyle/>
        <a:p>
          <a:endParaRPr lang="es-PE"/>
        </a:p>
      </dgm:t>
    </dgm:pt>
    <dgm:pt modelId="{5E3BCD9C-D03A-4816-A039-8E46B97A0FE9}" type="pres">
      <dgm:prSet presAssocID="{58ED7C1B-76FE-4B75-8474-AED997CEDD01}" presName="node" presStyleLbl="node1" presStyleIdx="3" presStyleCnt="6">
        <dgm:presLayoutVars>
          <dgm:bulletEnabled val="1"/>
        </dgm:presLayoutVars>
      </dgm:prSet>
      <dgm:spPr/>
      <dgm:t>
        <a:bodyPr/>
        <a:lstStyle/>
        <a:p>
          <a:endParaRPr lang="es-PE"/>
        </a:p>
      </dgm:t>
    </dgm:pt>
    <dgm:pt modelId="{6B164F20-C4EC-4B4A-838E-B65FCB18D073}" type="pres">
      <dgm:prSet presAssocID="{3E24101A-D59B-4F54-9D7B-9C68BE97C517}" presName="parTrans" presStyleLbl="sibTrans2D1" presStyleIdx="4" presStyleCnt="6"/>
      <dgm:spPr/>
      <dgm:t>
        <a:bodyPr/>
        <a:lstStyle/>
        <a:p>
          <a:endParaRPr lang="es-PE"/>
        </a:p>
      </dgm:t>
    </dgm:pt>
    <dgm:pt modelId="{3AEA928D-FBC3-478F-B25A-D865267FBA97}" type="pres">
      <dgm:prSet presAssocID="{3E24101A-D59B-4F54-9D7B-9C68BE97C517}" presName="connectorText" presStyleLbl="sibTrans2D1" presStyleIdx="4" presStyleCnt="6"/>
      <dgm:spPr/>
      <dgm:t>
        <a:bodyPr/>
        <a:lstStyle/>
        <a:p>
          <a:endParaRPr lang="es-PE"/>
        </a:p>
      </dgm:t>
    </dgm:pt>
    <dgm:pt modelId="{C03DA13C-60CE-45BF-BEE7-4B20EFF92847}" type="pres">
      <dgm:prSet presAssocID="{A3CFA77F-E7FB-4628-AC64-F88434AA106E}" presName="node" presStyleLbl="node1" presStyleIdx="4" presStyleCnt="6">
        <dgm:presLayoutVars>
          <dgm:bulletEnabled val="1"/>
        </dgm:presLayoutVars>
      </dgm:prSet>
      <dgm:spPr/>
      <dgm:t>
        <a:bodyPr/>
        <a:lstStyle/>
        <a:p>
          <a:endParaRPr lang="es-PE"/>
        </a:p>
      </dgm:t>
    </dgm:pt>
    <dgm:pt modelId="{BFBE6C70-5337-4933-8B05-B07810C1E2B0}" type="pres">
      <dgm:prSet presAssocID="{81BA41A7-ED3A-44E7-AA36-AD8A8DD27542}" presName="parTrans" presStyleLbl="sibTrans2D1" presStyleIdx="5" presStyleCnt="6"/>
      <dgm:spPr/>
      <dgm:t>
        <a:bodyPr/>
        <a:lstStyle/>
        <a:p>
          <a:endParaRPr lang="es-PE"/>
        </a:p>
      </dgm:t>
    </dgm:pt>
    <dgm:pt modelId="{DA2B930E-A0E1-45ED-B098-5F7A9CE3B34C}" type="pres">
      <dgm:prSet presAssocID="{81BA41A7-ED3A-44E7-AA36-AD8A8DD27542}" presName="connectorText" presStyleLbl="sibTrans2D1" presStyleIdx="5" presStyleCnt="6"/>
      <dgm:spPr/>
      <dgm:t>
        <a:bodyPr/>
        <a:lstStyle/>
        <a:p>
          <a:endParaRPr lang="es-PE"/>
        </a:p>
      </dgm:t>
    </dgm:pt>
    <dgm:pt modelId="{0D3A5AA2-7DD1-4AE6-9B5C-3F5B7476BF48}" type="pres">
      <dgm:prSet presAssocID="{680D7EA8-60FB-41C7-A870-5155C4F95E8E}" presName="node" presStyleLbl="node1" presStyleIdx="5" presStyleCnt="6">
        <dgm:presLayoutVars>
          <dgm:bulletEnabled val="1"/>
        </dgm:presLayoutVars>
      </dgm:prSet>
      <dgm:spPr/>
      <dgm:t>
        <a:bodyPr/>
        <a:lstStyle/>
        <a:p>
          <a:endParaRPr lang="es-PE"/>
        </a:p>
      </dgm:t>
    </dgm:pt>
  </dgm:ptLst>
  <dgm:cxnLst>
    <dgm:cxn modelId="{3E3889D6-6F68-4E00-96DB-3F5ACB24CF5C}" type="presOf" srcId="{3E24101A-D59B-4F54-9D7B-9C68BE97C517}" destId="{3AEA928D-FBC3-478F-B25A-D865267FBA97}" srcOrd="1" destOrd="0" presId="urn:microsoft.com/office/officeart/2005/8/layout/radial5"/>
    <dgm:cxn modelId="{9BBFCB64-5E71-45FB-A74A-3909FF38FC00}" srcId="{69A17073-B502-42AA-881B-8B5CED7BE381}" destId="{7D3987C9-EAD9-4F25-9D99-FEA42166CF9D}" srcOrd="2" destOrd="0" parTransId="{91EBDED8-84DB-4A3F-B5AF-1075A26EA5DC}" sibTransId="{92EAF5E0-7B8A-4A6A-9A73-7DCE3F3A6D1D}"/>
    <dgm:cxn modelId="{9307FC91-5B46-4772-A08B-3DE3ECE50467}" srcId="{69A17073-B502-42AA-881B-8B5CED7BE381}" destId="{58ED7C1B-76FE-4B75-8474-AED997CEDD01}" srcOrd="3" destOrd="0" parTransId="{896A662F-3CDC-4774-A67C-2DBE13678E7B}" sibTransId="{A15310AB-027E-44BF-B997-03C09637F09C}"/>
    <dgm:cxn modelId="{9E43BB87-7E27-4B94-AD79-46BE6D461288}" srcId="{69A17073-B502-42AA-881B-8B5CED7BE381}" destId="{1C03DF19-7667-4DC3-91CA-0723805F45AB}" srcOrd="1" destOrd="0" parTransId="{A7B90B84-9D2C-409B-BDF1-B726FD65094E}" sibTransId="{FC90AF99-53B0-4C1F-AB58-0A29B3C2E448}"/>
    <dgm:cxn modelId="{7D3B86A7-73DA-4887-9766-CD1D8122A35B}" type="presOf" srcId="{58ED7C1B-76FE-4B75-8474-AED997CEDD01}" destId="{5E3BCD9C-D03A-4816-A039-8E46B97A0FE9}" srcOrd="0" destOrd="0" presId="urn:microsoft.com/office/officeart/2005/8/layout/radial5"/>
    <dgm:cxn modelId="{C697DBAB-434C-4228-A483-0172F626EB5B}" type="presOf" srcId="{1C03DF19-7667-4DC3-91CA-0723805F45AB}" destId="{819A82A1-1EC8-4C02-A3B6-41F6147E11C1}" srcOrd="0" destOrd="0" presId="urn:microsoft.com/office/officeart/2005/8/layout/radial5"/>
    <dgm:cxn modelId="{B8510490-54D7-46C0-91CF-95F8CC0C181A}" type="presOf" srcId="{69A17073-B502-42AA-881B-8B5CED7BE381}" destId="{20D41A58-AC1C-4BD4-8714-5BA48A5ADE9F}" srcOrd="0" destOrd="0" presId="urn:microsoft.com/office/officeart/2005/8/layout/radial5"/>
    <dgm:cxn modelId="{F1CF5550-4861-467E-8EF8-51B9CD820A0C}" type="presOf" srcId="{A7B90B84-9D2C-409B-BDF1-B726FD65094E}" destId="{568ADECD-C0D1-499D-A629-C368F17A31D0}" srcOrd="0" destOrd="0" presId="urn:microsoft.com/office/officeart/2005/8/layout/radial5"/>
    <dgm:cxn modelId="{6783FF0C-430C-4217-892E-B9B9B486D652}" type="presOf" srcId="{A3CFA77F-E7FB-4628-AC64-F88434AA106E}" destId="{C03DA13C-60CE-45BF-BEE7-4B20EFF92847}" srcOrd="0" destOrd="0" presId="urn:microsoft.com/office/officeart/2005/8/layout/radial5"/>
    <dgm:cxn modelId="{C0C61210-85BA-41C9-8004-4006A88A3801}" type="presOf" srcId="{896A662F-3CDC-4774-A67C-2DBE13678E7B}" destId="{5F037CE1-BBDB-498B-9928-E1A14C494039}" srcOrd="1" destOrd="0" presId="urn:microsoft.com/office/officeart/2005/8/layout/radial5"/>
    <dgm:cxn modelId="{5A80119B-A3BA-47E0-A8A1-01993ECB4DBB}" type="presOf" srcId="{18048DED-57E0-4879-8DC7-065001273DC1}" destId="{57B76854-09FE-4642-94C6-EBDC22E30B9C}" srcOrd="0" destOrd="0" presId="urn:microsoft.com/office/officeart/2005/8/layout/radial5"/>
    <dgm:cxn modelId="{DB07DAE5-0F8B-4C58-AE5B-6A10C9852886}" srcId="{69A17073-B502-42AA-881B-8B5CED7BE381}" destId="{920C43A3-94B1-48B0-ADC3-79953A5C3FF0}" srcOrd="0" destOrd="0" parTransId="{1DD6D3E7-7657-4BE5-83E1-402DF6C44D1E}" sibTransId="{E23E3EE2-EED7-4526-9C36-366ED5841F95}"/>
    <dgm:cxn modelId="{8E0896A6-F78F-4022-A875-C7FA55E80555}" type="presOf" srcId="{920C43A3-94B1-48B0-ADC3-79953A5C3FF0}" destId="{3A48AFDB-E922-4B40-95E0-45B4632189CD}" srcOrd="0" destOrd="0" presId="urn:microsoft.com/office/officeart/2005/8/layout/radial5"/>
    <dgm:cxn modelId="{A8FE63B9-2291-4465-BE3A-6153369F3643}" type="presOf" srcId="{7D3987C9-EAD9-4F25-9D99-FEA42166CF9D}" destId="{C9A9C311-CF07-46F9-82FB-6F5B2C721D77}" srcOrd="0" destOrd="0" presId="urn:microsoft.com/office/officeart/2005/8/layout/radial5"/>
    <dgm:cxn modelId="{E41FAAD8-8E82-480D-9102-7C43703F80BD}" srcId="{18048DED-57E0-4879-8DC7-065001273DC1}" destId="{69A17073-B502-42AA-881B-8B5CED7BE381}" srcOrd="0" destOrd="0" parTransId="{0273C1A7-38E5-4447-A69B-BC831F9DB53F}" sibTransId="{AE02E3BB-9027-4707-8366-82DDECB1845B}"/>
    <dgm:cxn modelId="{D2CD1BDC-A314-4A39-90B4-3CBA31B3C4DA}" type="presOf" srcId="{896A662F-3CDC-4774-A67C-2DBE13678E7B}" destId="{BECA43AD-42CE-4285-ABCF-94774F49D52D}" srcOrd="0" destOrd="0" presId="urn:microsoft.com/office/officeart/2005/8/layout/radial5"/>
    <dgm:cxn modelId="{1255FD9A-0998-484F-B294-D84CF25E7ED4}" type="presOf" srcId="{81BA41A7-ED3A-44E7-AA36-AD8A8DD27542}" destId="{DA2B930E-A0E1-45ED-B098-5F7A9CE3B34C}" srcOrd="1" destOrd="0" presId="urn:microsoft.com/office/officeart/2005/8/layout/radial5"/>
    <dgm:cxn modelId="{A599BAC6-2D85-4D1F-AC39-E914968315FE}" srcId="{69A17073-B502-42AA-881B-8B5CED7BE381}" destId="{680D7EA8-60FB-41C7-A870-5155C4F95E8E}" srcOrd="5" destOrd="0" parTransId="{81BA41A7-ED3A-44E7-AA36-AD8A8DD27542}" sibTransId="{6AD5AA9B-63C3-47B6-80F9-55EE198CC8AA}"/>
    <dgm:cxn modelId="{25E65C4B-E721-4CA5-9106-56E2184F1699}" type="presOf" srcId="{81BA41A7-ED3A-44E7-AA36-AD8A8DD27542}" destId="{BFBE6C70-5337-4933-8B05-B07810C1E2B0}" srcOrd="0" destOrd="0" presId="urn:microsoft.com/office/officeart/2005/8/layout/radial5"/>
    <dgm:cxn modelId="{E6BB8D29-076F-4890-85EF-8D5469E98B92}" type="presOf" srcId="{1DD6D3E7-7657-4BE5-83E1-402DF6C44D1E}" destId="{5864B9DF-8C66-48CD-B0EE-3C5EFEBCA4ED}" srcOrd="0" destOrd="0" presId="urn:microsoft.com/office/officeart/2005/8/layout/radial5"/>
    <dgm:cxn modelId="{4C6EB13B-847B-4CA4-84F8-21E48BB8B5C5}" type="presOf" srcId="{91EBDED8-84DB-4A3F-B5AF-1075A26EA5DC}" destId="{0879B1BC-49CB-4588-903C-BC1E29ACAAA8}" srcOrd="1" destOrd="0" presId="urn:microsoft.com/office/officeart/2005/8/layout/radial5"/>
    <dgm:cxn modelId="{0EE1091B-4D78-40E2-9A84-E979842C742B}" type="presOf" srcId="{3E24101A-D59B-4F54-9D7B-9C68BE97C517}" destId="{6B164F20-C4EC-4B4A-838E-B65FCB18D073}" srcOrd="0" destOrd="0" presId="urn:microsoft.com/office/officeart/2005/8/layout/radial5"/>
    <dgm:cxn modelId="{582CDC82-BB49-4DF3-B800-AF1E4AC18D3C}" type="presOf" srcId="{91EBDED8-84DB-4A3F-B5AF-1075A26EA5DC}" destId="{F5C4AFF3-F4EE-4DE0-A6C1-E400E8392CF3}" srcOrd="0" destOrd="0" presId="urn:microsoft.com/office/officeart/2005/8/layout/radial5"/>
    <dgm:cxn modelId="{2FA002AF-3585-4D67-B5B3-BF47CE1023D3}" srcId="{69A17073-B502-42AA-881B-8B5CED7BE381}" destId="{A3CFA77F-E7FB-4628-AC64-F88434AA106E}" srcOrd="4" destOrd="0" parTransId="{3E24101A-D59B-4F54-9D7B-9C68BE97C517}" sibTransId="{DF6D89A9-3FB7-4571-9BBA-4605E1539CD4}"/>
    <dgm:cxn modelId="{B92E4B63-A5A1-461B-B1FA-E8C6A028BC45}" type="presOf" srcId="{1DD6D3E7-7657-4BE5-83E1-402DF6C44D1E}" destId="{F76FEFF7-DB85-4C20-8AF5-9A7D7D7D90D6}" srcOrd="1" destOrd="0" presId="urn:microsoft.com/office/officeart/2005/8/layout/radial5"/>
    <dgm:cxn modelId="{CEB8C7A7-CF49-4ADA-9858-2B1AFDC6BC4A}" type="presOf" srcId="{680D7EA8-60FB-41C7-A870-5155C4F95E8E}" destId="{0D3A5AA2-7DD1-4AE6-9B5C-3F5B7476BF48}" srcOrd="0" destOrd="0" presId="urn:microsoft.com/office/officeart/2005/8/layout/radial5"/>
    <dgm:cxn modelId="{4803B13A-9B04-48BE-861C-954FA8FC0A65}" type="presOf" srcId="{A7B90B84-9D2C-409B-BDF1-B726FD65094E}" destId="{D7B9AE6B-5C77-4191-8D6F-74931A28A008}" srcOrd="1" destOrd="0" presId="urn:microsoft.com/office/officeart/2005/8/layout/radial5"/>
    <dgm:cxn modelId="{6034BBCA-5E46-4B44-80ED-196F0F893440}" type="presParOf" srcId="{57B76854-09FE-4642-94C6-EBDC22E30B9C}" destId="{20D41A58-AC1C-4BD4-8714-5BA48A5ADE9F}" srcOrd="0" destOrd="0" presId="urn:microsoft.com/office/officeart/2005/8/layout/radial5"/>
    <dgm:cxn modelId="{16207A7C-61C8-49B0-964A-AB6D41BC113A}" type="presParOf" srcId="{57B76854-09FE-4642-94C6-EBDC22E30B9C}" destId="{5864B9DF-8C66-48CD-B0EE-3C5EFEBCA4ED}" srcOrd="1" destOrd="0" presId="urn:microsoft.com/office/officeart/2005/8/layout/radial5"/>
    <dgm:cxn modelId="{BC40D0D9-D069-452C-9A98-AAA985454FC8}" type="presParOf" srcId="{5864B9DF-8C66-48CD-B0EE-3C5EFEBCA4ED}" destId="{F76FEFF7-DB85-4C20-8AF5-9A7D7D7D90D6}" srcOrd="0" destOrd="0" presId="urn:microsoft.com/office/officeart/2005/8/layout/radial5"/>
    <dgm:cxn modelId="{1BFA0EDE-C13B-422D-8151-37B28BF91CC1}" type="presParOf" srcId="{57B76854-09FE-4642-94C6-EBDC22E30B9C}" destId="{3A48AFDB-E922-4B40-95E0-45B4632189CD}" srcOrd="2" destOrd="0" presId="urn:microsoft.com/office/officeart/2005/8/layout/radial5"/>
    <dgm:cxn modelId="{9F0AAA49-B4EC-4D8B-B14D-5E013172836F}" type="presParOf" srcId="{57B76854-09FE-4642-94C6-EBDC22E30B9C}" destId="{568ADECD-C0D1-499D-A629-C368F17A31D0}" srcOrd="3" destOrd="0" presId="urn:microsoft.com/office/officeart/2005/8/layout/radial5"/>
    <dgm:cxn modelId="{21DF1055-AB58-44FE-86DF-148DB2FA09C1}" type="presParOf" srcId="{568ADECD-C0D1-499D-A629-C368F17A31D0}" destId="{D7B9AE6B-5C77-4191-8D6F-74931A28A008}" srcOrd="0" destOrd="0" presId="urn:microsoft.com/office/officeart/2005/8/layout/radial5"/>
    <dgm:cxn modelId="{0F7F9F3D-6376-4501-8E94-FAB90B863391}" type="presParOf" srcId="{57B76854-09FE-4642-94C6-EBDC22E30B9C}" destId="{819A82A1-1EC8-4C02-A3B6-41F6147E11C1}" srcOrd="4" destOrd="0" presId="urn:microsoft.com/office/officeart/2005/8/layout/radial5"/>
    <dgm:cxn modelId="{51977CC1-C97D-4D5F-9161-C56207C93C1E}" type="presParOf" srcId="{57B76854-09FE-4642-94C6-EBDC22E30B9C}" destId="{F5C4AFF3-F4EE-4DE0-A6C1-E400E8392CF3}" srcOrd="5" destOrd="0" presId="urn:microsoft.com/office/officeart/2005/8/layout/radial5"/>
    <dgm:cxn modelId="{314E8108-37DC-4065-BA72-1C05D4F9735F}" type="presParOf" srcId="{F5C4AFF3-F4EE-4DE0-A6C1-E400E8392CF3}" destId="{0879B1BC-49CB-4588-903C-BC1E29ACAAA8}" srcOrd="0" destOrd="0" presId="urn:microsoft.com/office/officeart/2005/8/layout/radial5"/>
    <dgm:cxn modelId="{CE9EBEE7-C56C-4DA2-B998-2397355F488E}" type="presParOf" srcId="{57B76854-09FE-4642-94C6-EBDC22E30B9C}" destId="{C9A9C311-CF07-46F9-82FB-6F5B2C721D77}" srcOrd="6" destOrd="0" presId="urn:microsoft.com/office/officeart/2005/8/layout/radial5"/>
    <dgm:cxn modelId="{B0410E78-B013-4226-8A35-4E09CFAE0116}" type="presParOf" srcId="{57B76854-09FE-4642-94C6-EBDC22E30B9C}" destId="{BECA43AD-42CE-4285-ABCF-94774F49D52D}" srcOrd="7" destOrd="0" presId="urn:microsoft.com/office/officeart/2005/8/layout/radial5"/>
    <dgm:cxn modelId="{E98DAC1A-806E-4C35-B97C-6369EC5545D7}" type="presParOf" srcId="{BECA43AD-42CE-4285-ABCF-94774F49D52D}" destId="{5F037CE1-BBDB-498B-9928-E1A14C494039}" srcOrd="0" destOrd="0" presId="urn:microsoft.com/office/officeart/2005/8/layout/radial5"/>
    <dgm:cxn modelId="{9AB53279-095F-49AC-B7A0-9518863D1B13}" type="presParOf" srcId="{57B76854-09FE-4642-94C6-EBDC22E30B9C}" destId="{5E3BCD9C-D03A-4816-A039-8E46B97A0FE9}" srcOrd="8" destOrd="0" presId="urn:microsoft.com/office/officeart/2005/8/layout/radial5"/>
    <dgm:cxn modelId="{13BE7C17-43DA-4745-9867-E2AF1B576389}" type="presParOf" srcId="{57B76854-09FE-4642-94C6-EBDC22E30B9C}" destId="{6B164F20-C4EC-4B4A-838E-B65FCB18D073}" srcOrd="9" destOrd="0" presId="urn:microsoft.com/office/officeart/2005/8/layout/radial5"/>
    <dgm:cxn modelId="{CAB240BC-24F5-4745-8D7C-07EAE31DE933}" type="presParOf" srcId="{6B164F20-C4EC-4B4A-838E-B65FCB18D073}" destId="{3AEA928D-FBC3-478F-B25A-D865267FBA97}" srcOrd="0" destOrd="0" presId="urn:microsoft.com/office/officeart/2005/8/layout/radial5"/>
    <dgm:cxn modelId="{7C36D76A-4241-43B0-9111-7C0071F26986}" type="presParOf" srcId="{57B76854-09FE-4642-94C6-EBDC22E30B9C}" destId="{C03DA13C-60CE-45BF-BEE7-4B20EFF92847}" srcOrd="10" destOrd="0" presId="urn:microsoft.com/office/officeart/2005/8/layout/radial5"/>
    <dgm:cxn modelId="{FD1AF550-4A1A-47DA-A1D1-4743F8CE4F5D}" type="presParOf" srcId="{57B76854-09FE-4642-94C6-EBDC22E30B9C}" destId="{BFBE6C70-5337-4933-8B05-B07810C1E2B0}" srcOrd="11" destOrd="0" presId="urn:microsoft.com/office/officeart/2005/8/layout/radial5"/>
    <dgm:cxn modelId="{ACCFBE7B-9ED3-4A96-A4F4-2999B9FAF24D}" type="presParOf" srcId="{BFBE6C70-5337-4933-8B05-B07810C1E2B0}" destId="{DA2B930E-A0E1-45ED-B098-5F7A9CE3B34C}" srcOrd="0" destOrd="0" presId="urn:microsoft.com/office/officeart/2005/8/layout/radial5"/>
    <dgm:cxn modelId="{DAFB3E59-8E1A-4EE4-88EF-D486FA9BD6D1}" type="presParOf" srcId="{57B76854-09FE-4642-94C6-EBDC22E30B9C}" destId="{0D3A5AA2-7DD1-4AE6-9B5C-3F5B7476BF48}"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48514C-C4C4-4042-96A6-AC33A3168616}" type="doc">
      <dgm:prSet loTypeId="urn:microsoft.com/office/officeart/2005/8/layout/bList2#1" loCatId="list" qsTypeId="urn:microsoft.com/office/officeart/2005/8/quickstyle/simple1" qsCatId="simple" csTypeId="urn:microsoft.com/office/officeart/2005/8/colors/accent1_2" csCatId="accent1" phldr="1"/>
      <dgm:spPr/>
    </dgm:pt>
    <dgm:pt modelId="{42C4CFB6-63F7-48D5-B410-95BEF692A139}">
      <dgm:prSet phldrT="[Texto]" custT="1"/>
      <dgm:spPr>
        <a:noFill/>
        <a:ln>
          <a:solidFill>
            <a:schemeClr val="accent6">
              <a:lumMod val="60000"/>
              <a:lumOff val="40000"/>
            </a:schemeClr>
          </a:solidFill>
        </a:ln>
      </dgm:spPr>
      <dgm:t>
        <a:bodyPr/>
        <a:lstStyle/>
        <a:p>
          <a:pPr algn="ctr"/>
          <a:r>
            <a:rPr lang="es-PE" sz="1700" dirty="0" smtClean="0">
              <a:solidFill>
                <a:schemeClr val="tx1">
                  <a:lumMod val="75000"/>
                  <a:lumOff val="25000"/>
                </a:schemeClr>
              </a:solidFill>
              <a:latin typeface="+mj-lt"/>
            </a:rPr>
            <a:t>El Juez participa personalmente en las diligencias del proceso, sin admitir que pueda delegar sus atribuciones en ningún auxiliar jurisdiccional o tercero, bajo sanción de nulidad.</a:t>
          </a:r>
          <a:endParaRPr lang="es-PE" sz="1700" dirty="0">
            <a:solidFill>
              <a:schemeClr val="tx1">
                <a:lumMod val="75000"/>
                <a:lumOff val="25000"/>
              </a:schemeClr>
            </a:solidFill>
          </a:endParaRPr>
        </a:p>
      </dgm:t>
    </dgm:pt>
    <dgm:pt modelId="{ED751155-0590-490F-BB9F-ABCAC80B599C}" type="parTrans" cxnId="{CFE58DBB-E686-44CC-B327-F7418491BEAD}">
      <dgm:prSet/>
      <dgm:spPr/>
      <dgm:t>
        <a:bodyPr/>
        <a:lstStyle/>
        <a:p>
          <a:endParaRPr lang="es-PE"/>
        </a:p>
      </dgm:t>
    </dgm:pt>
    <dgm:pt modelId="{FC9C9414-7E9D-4C68-B576-A634F80F6EB4}" type="sibTrans" cxnId="{CFE58DBB-E686-44CC-B327-F7418491BEAD}">
      <dgm:prSet/>
      <dgm:spPr/>
      <dgm:t>
        <a:bodyPr/>
        <a:lstStyle/>
        <a:p>
          <a:endParaRPr lang="es-PE"/>
        </a:p>
      </dgm:t>
    </dgm:pt>
    <dgm:pt modelId="{C0CDEF3D-2377-41A9-A02B-5D252FB3EDD8}">
      <dgm:prSet phldrT="[Texto]" custT="1"/>
      <dgm:spPr>
        <a:noFill/>
        <a:ln>
          <a:solidFill>
            <a:schemeClr val="accent6">
              <a:lumMod val="60000"/>
              <a:lumOff val="40000"/>
            </a:schemeClr>
          </a:solidFill>
        </a:ln>
      </dgm:spPr>
      <dgm:t>
        <a:bodyPr/>
        <a:lstStyle/>
        <a:p>
          <a:r>
            <a:rPr lang="es-PE" sz="2000" b="1" dirty="0" smtClean="0">
              <a:solidFill>
                <a:schemeClr val="tx1">
                  <a:lumMod val="75000"/>
                  <a:lumOff val="25000"/>
                </a:schemeClr>
              </a:solidFill>
            </a:rPr>
            <a:t>PRINCIPIO DE INMEDIACIÓN</a:t>
          </a:r>
          <a:endParaRPr lang="es-PE" sz="2000" b="1" dirty="0">
            <a:solidFill>
              <a:schemeClr val="tx1">
                <a:lumMod val="75000"/>
                <a:lumOff val="25000"/>
              </a:schemeClr>
            </a:solidFill>
          </a:endParaRPr>
        </a:p>
      </dgm:t>
    </dgm:pt>
    <dgm:pt modelId="{5BCFCFAF-8768-4399-AFEB-3828182DD807}" type="parTrans" cxnId="{11C595E4-F1BB-49FB-8D08-F76835E647C0}">
      <dgm:prSet/>
      <dgm:spPr/>
      <dgm:t>
        <a:bodyPr/>
        <a:lstStyle/>
        <a:p>
          <a:endParaRPr lang="es-PE"/>
        </a:p>
      </dgm:t>
    </dgm:pt>
    <dgm:pt modelId="{E2F1E5FD-A81C-4D1D-AEAC-4A9C39DE2207}" type="sibTrans" cxnId="{11C595E4-F1BB-49FB-8D08-F76835E647C0}">
      <dgm:prSet/>
      <dgm:spPr/>
      <dgm:t>
        <a:bodyPr/>
        <a:lstStyle/>
        <a:p>
          <a:endParaRPr lang="es-PE"/>
        </a:p>
      </dgm:t>
    </dgm:pt>
    <dgm:pt modelId="{4C2EF469-CE6F-4116-A2F6-BF5893F7BD76}">
      <dgm:prSet phldrT="[Texto]" custT="1"/>
      <dgm:spPr>
        <a:noFill/>
        <a:ln>
          <a:solidFill>
            <a:schemeClr val="accent6">
              <a:lumMod val="60000"/>
              <a:lumOff val="40000"/>
            </a:schemeClr>
          </a:solidFill>
        </a:ln>
      </dgm:spPr>
      <dgm:t>
        <a:bodyPr/>
        <a:lstStyle/>
        <a:p>
          <a:pPr algn="ctr"/>
          <a:r>
            <a:rPr lang="es-PE" sz="1700" dirty="0" smtClean="0">
              <a:solidFill>
                <a:schemeClr val="tx1">
                  <a:lumMod val="75000"/>
                  <a:lumOff val="25000"/>
                </a:schemeClr>
              </a:solidFill>
              <a:latin typeface="+mj-lt"/>
            </a:rPr>
            <a:t>A través de la inmediación se busca que el juzgador tenga directamente un conocimiento más exacto de los hechos litigiosos que se someten a su decisión, lo que le permitirá expedir  resoluciones más acertadas y acordes a la realidad.</a:t>
          </a:r>
          <a:endParaRPr lang="es-PE" sz="1700" dirty="0">
            <a:solidFill>
              <a:schemeClr val="tx1">
                <a:lumMod val="75000"/>
                <a:lumOff val="25000"/>
              </a:schemeClr>
            </a:solidFill>
          </a:endParaRPr>
        </a:p>
      </dgm:t>
    </dgm:pt>
    <dgm:pt modelId="{B9C20AED-4E3A-4DCE-98A9-00BD96CF80A4}" type="parTrans" cxnId="{6A1C9661-FA85-41A2-82CE-8F988EBCEEEC}">
      <dgm:prSet/>
      <dgm:spPr/>
      <dgm:t>
        <a:bodyPr/>
        <a:lstStyle/>
        <a:p>
          <a:endParaRPr lang="es-PE"/>
        </a:p>
      </dgm:t>
    </dgm:pt>
    <dgm:pt modelId="{7BF324B1-E5B2-420D-969E-7E43E6421C46}" type="sibTrans" cxnId="{6A1C9661-FA85-41A2-82CE-8F988EBCEEEC}">
      <dgm:prSet/>
      <dgm:spPr/>
      <dgm:t>
        <a:bodyPr/>
        <a:lstStyle/>
        <a:p>
          <a:endParaRPr lang="es-PE"/>
        </a:p>
      </dgm:t>
    </dgm:pt>
    <dgm:pt modelId="{156EE287-BFA9-4682-8AEB-4E6BF460493B}" type="pres">
      <dgm:prSet presAssocID="{0148514C-C4C4-4042-96A6-AC33A3168616}" presName="diagram" presStyleCnt="0">
        <dgm:presLayoutVars>
          <dgm:dir/>
          <dgm:animLvl val="lvl"/>
          <dgm:resizeHandles val="exact"/>
        </dgm:presLayoutVars>
      </dgm:prSet>
      <dgm:spPr/>
    </dgm:pt>
    <dgm:pt modelId="{A0040F5C-5BEB-46C7-BD6F-207DDE5C856A}" type="pres">
      <dgm:prSet presAssocID="{C0CDEF3D-2377-41A9-A02B-5D252FB3EDD8}" presName="compNode" presStyleCnt="0"/>
      <dgm:spPr/>
    </dgm:pt>
    <dgm:pt modelId="{8A297E2A-F08A-4BBC-8CDF-A399177DB1BD}" type="pres">
      <dgm:prSet presAssocID="{C0CDEF3D-2377-41A9-A02B-5D252FB3EDD8}" presName="childRect" presStyleLbl="bgAcc1" presStyleIdx="0" presStyleCnt="1" custScaleX="102648" custLinFactNeighborX="1486" custLinFactNeighborY="-6280">
        <dgm:presLayoutVars>
          <dgm:bulletEnabled val="1"/>
        </dgm:presLayoutVars>
      </dgm:prSet>
      <dgm:spPr/>
      <dgm:t>
        <a:bodyPr/>
        <a:lstStyle/>
        <a:p>
          <a:endParaRPr lang="es-PE"/>
        </a:p>
      </dgm:t>
    </dgm:pt>
    <dgm:pt modelId="{033E69F5-1C6F-4E48-BC73-C4CD3311F6D1}" type="pres">
      <dgm:prSet presAssocID="{C0CDEF3D-2377-41A9-A02B-5D252FB3EDD8}" presName="parentText" presStyleLbl="node1" presStyleIdx="0" presStyleCnt="0">
        <dgm:presLayoutVars>
          <dgm:chMax val="0"/>
          <dgm:bulletEnabled val="1"/>
        </dgm:presLayoutVars>
      </dgm:prSet>
      <dgm:spPr/>
      <dgm:t>
        <a:bodyPr/>
        <a:lstStyle/>
        <a:p>
          <a:endParaRPr lang="es-PE"/>
        </a:p>
      </dgm:t>
    </dgm:pt>
    <dgm:pt modelId="{B241F4BD-F001-40EF-B9CC-5E6A79029A13}" type="pres">
      <dgm:prSet presAssocID="{C0CDEF3D-2377-41A9-A02B-5D252FB3EDD8}" presName="parentRect" presStyleLbl="alignNode1" presStyleIdx="0" presStyleCnt="1" custScaleX="95764" custLinFactNeighborX="-1913" custLinFactNeighborY="-1597"/>
      <dgm:spPr/>
      <dgm:t>
        <a:bodyPr/>
        <a:lstStyle/>
        <a:p>
          <a:endParaRPr lang="es-PE"/>
        </a:p>
      </dgm:t>
    </dgm:pt>
    <dgm:pt modelId="{9DC3C08E-E43C-4708-B77B-17AF5153B26A}" type="pres">
      <dgm:prSet presAssocID="{C0CDEF3D-2377-41A9-A02B-5D252FB3EDD8}" presName="adorn" presStyleLbl="fgAccFollowNode1" presStyleIdx="0" presStyleCnt="1" custScaleX="209256" custScaleY="202276" custLinFactNeighborX="97856" custLinFactNeighborY="540"/>
      <dgm:spPr>
        <a:blipFill rotWithShape="0">
          <a:blip xmlns:r="http://schemas.openxmlformats.org/officeDocument/2006/relationships" r:embed="rId1"/>
          <a:stretch>
            <a:fillRect/>
          </a:stretch>
        </a:blipFill>
        <a:ln>
          <a:solidFill>
            <a:schemeClr val="accent4">
              <a:lumMod val="75000"/>
              <a:alpha val="90000"/>
            </a:schemeClr>
          </a:solidFill>
        </a:ln>
      </dgm:spPr>
    </dgm:pt>
  </dgm:ptLst>
  <dgm:cxnLst>
    <dgm:cxn modelId="{06CB71B9-CB74-459C-BBB6-7BDBDD1B0D57}" type="presOf" srcId="{C0CDEF3D-2377-41A9-A02B-5D252FB3EDD8}" destId="{B241F4BD-F001-40EF-B9CC-5E6A79029A13}" srcOrd="1" destOrd="0" presId="urn:microsoft.com/office/officeart/2005/8/layout/bList2#1"/>
    <dgm:cxn modelId="{5EC8C0C9-2E57-49D8-A277-00DF8959DAB4}" type="presOf" srcId="{4C2EF469-CE6F-4116-A2F6-BF5893F7BD76}" destId="{8A297E2A-F08A-4BBC-8CDF-A399177DB1BD}" srcOrd="0" destOrd="1" presId="urn:microsoft.com/office/officeart/2005/8/layout/bList2#1"/>
    <dgm:cxn modelId="{CFE58DBB-E686-44CC-B327-F7418491BEAD}" srcId="{C0CDEF3D-2377-41A9-A02B-5D252FB3EDD8}" destId="{42C4CFB6-63F7-48D5-B410-95BEF692A139}" srcOrd="0" destOrd="0" parTransId="{ED751155-0590-490F-BB9F-ABCAC80B599C}" sibTransId="{FC9C9414-7E9D-4C68-B576-A634F80F6EB4}"/>
    <dgm:cxn modelId="{60AA4073-1909-43FF-B7E6-7178FF111CAB}" type="presOf" srcId="{C0CDEF3D-2377-41A9-A02B-5D252FB3EDD8}" destId="{033E69F5-1C6F-4E48-BC73-C4CD3311F6D1}" srcOrd="0" destOrd="0" presId="urn:microsoft.com/office/officeart/2005/8/layout/bList2#1"/>
    <dgm:cxn modelId="{5E6D4965-6601-4A48-AB3E-8970E1BF5DE1}" type="presOf" srcId="{42C4CFB6-63F7-48D5-B410-95BEF692A139}" destId="{8A297E2A-F08A-4BBC-8CDF-A399177DB1BD}" srcOrd="0" destOrd="0" presId="urn:microsoft.com/office/officeart/2005/8/layout/bList2#1"/>
    <dgm:cxn modelId="{11C595E4-F1BB-49FB-8D08-F76835E647C0}" srcId="{0148514C-C4C4-4042-96A6-AC33A3168616}" destId="{C0CDEF3D-2377-41A9-A02B-5D252FB3EDD8}" srcOrd="0" destOrd="0" parTransId="{5BCFCFAF-8768-4399-AFEB-3828182DD807}" sibTransId="{E2F1E5FD-A81C-4D1D-AEAC-4A9C39DE2207}"/>
    <dgm:cxn modelId="{6A1C9661-FA85-41A2-82CE-8F988EBCEEEC}" srcId="{C0CDEF3D-2377-41A9-A02B-5D252FB3EDD8}" destId="{4C2EF469-CE6F-4116-A2F6-BF5893F7BD76}" srcOrd="1" destOrd="0" parTransId="{B9C20AED-4E3A-4DCE-98A9-00BD96CF80A4}" sibTransId="{7BF324B1-E5B2-420D-969E-7E43E6421C46}"/>
    <dgm:cxn modelId="{7B0E6712-7A8E-4B71-BA2F-5D02C9E23CF2}" type="presOf" srcId="{0148514C-C4C4-4042-96A6-AC33A3168616}" destId="{156EE287-BFA9-4682-8AEB-4E6BF460493B}" srcOrd="0" destOrd="0" presId="urn:microsoft.com/office/officeart/2005/8/layout/bList2#1"/>
    <dgm:cxn modelId="{6B17C638-C12A-4619-B95A-34FE0912C344}" type="presParOf" srcId="{156EE287-BFA9-4682-8AEB-4E6BF460493B}" destId="{A0040F5C-5BEB-46C7-BD6F-207DDE5C856A}" srcOrd="0" destOrd="0" presId="urn:microsoft.com/office/officeart/2005/8/layout/bList2#1"/>
    <dgm:cxn modelId="{44A5A1A8-8AF8-44E3-8301-5063AAC3F929}" type="presParOf" srcId="{A0040F5C-5BEB-46C7-BD6F-207DDE5C856A}" destId="{8A297E2A-F08A-4BBC-8CDF-A399177DB1BD}" srcOrd="0" destOrd="0" presId="urn:microsoft.com/office/officeart/2005/8/layout/bList2#1"/>
    <dgm:cxn modelId="{53BBA4E8-B802-4876-A17A-4459B6AE0C3B}" type="presParOf" srcId="{A0040F5C-5BEB-46C7-BD6F-207DDE5C856A}" destId="{033E69F5-1C6F-4E48-BC73-C4CD3311F6D1}" srcOrd="1" destOrd="0" presId="urn:microsoft.com/office/officeart/2005/8/layout/bList2#1"/>
    <dgm:cxn modelId="{1991C47B-40C8-4A66-B32D-B25344D7D1B6}" type="presParOf" srcId="{A0040F5C-5BEB-46C7-BD6F-207DDE5C856A}" destId="{B241F4BD-F001-40EF-B9CC-5E6A79029A13}" srcOrd="2" destOrd="0" presId="urn:microsoft.com/office/officeart/2005/8/layout/bList2#1"/>
    <dgm:cxn modelId="{B009D3BC-6AE2-490B-9E2F-2A9B60D1DFC4}" type="presParOf" srcId="{A0040F5C-5BEB-46C7-BD6F-207DDE5C856A}" destId="{9DC3C08E-E43C-4708-B77B-17AF5153B26A}" srcOrd="3" destOrd="0" presId="urn:microsoft.com/office/officeart/2005/8/layout/b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BD6473-8CB3-4CD0-AFA1-CD7EB11E548D}" type="doc">
      <dgm:prSet loTypeId="urn:microsoft.com/office/officeart/2005/8/layout/pList1#1" loCatId="list" qsTypeId="urn:microsoft.com/office/officeart/2005/8/quickstyle/simple1" qsCatId="simple" csTypeId="urn:microsoft.com/office/officeart/2005/8/colors/accent1_2" csCatId="accent1" phldr="1"/>
      <dgm:spPr/>
      <dgm:t>
        <a:bodyPr/>
        <a:lstStyle/>
        <a:p>
          <a:endParaRPr lang="es-PE"/>
        </a:p>
      </dgm:t>
    </dgm:pt>
    <dgm:pt modelId="{BDB301C4-C7C2-40ED-8D29-00F63873650A}">
      <dgm:prSet phldrT="[Texto]" custT="1"/>
      <dgm:spPr/>
      <dgm:t>
        <a:bodyPr/>
        <a:lstStyle/>
        <a:p>
          <a:r>
            <a:rPr lang="es-PE" sz="2200" dirty="0" smtClean="0">
              <a:solidFill>
                <a:schemeClr val="tx1">
                  <a:lumMod val="75000"/>
                  <a:lumOff val="25000"/>
                </a:schemeClr>
              </a:solidFill>
            </a:rPr>
            <a:t>Implica la predominancia del uso de la palabra hablada sobre la escrita en el desarrollo de las diligencias judiciales, sin que ello signifique la desaparición de las actuaciones escritas.</a:t>
          </a:r>
          <a:endParaRPr lang="es-PE" sz="2200" dirty="0">
            <a:solidFill>
              <a:schemeClr val="tx1">
                <a:lumMod val="75000"/>
                <a:lumOff val="25000"/>
              </a:schemeClr>
            </a:solidFill>
          </a:endParaRPr>
        </a:p>
      </dgm:t>
    </dgm:pt>
    <dgm:pt modelId="{6EB29F4A-260F-4920-BE99-6B52043DBA80}" type="parTrans" cxnId="{B0DF0BD9-C782-4C37-9F52-C1EF05AB2E52}">
      <dgm:prSet/>
      <dgm:spPr/>
      <dgm:t>
        <a:bodyPr/>
        <a:lstStyle/>
        <a:p>
          <a:endParaRPr lang="es-PE"/>
        </a:p>
      </dgm:t>
    </dgm:pt>
    <dgm:pt modelId="{0C97CF1B-30F0-4781-BF8A-13EEB6A0C239}" type="sibTrans" cxnId="{B0DF0BD9-C782-4C37-9F52-C1EF05AB2E52}">
      <dgm:prSet/>
      <dgm:spPr/>
      <dgm:t>
        <a:bodyPr/>
        <a:lstStyle/>
        <a:p>
          <a:endParaRPr lang="es-PE"/>
        </a:p>
      </dgm:t>
    </dgm:pt>
    <dgm:pt modelId="{22DA4208-A36A-44CE-8D2B-176E30134E77}" type="pres">
      <dgm:prSet presAssocID="{54BD6473-8CB3-4CD0-AFA1-CD7EB11E548D}" presName="Name0" presStyleCnt="0">
        <dgm:presLayoutVars>
          <dgm:dir/>
          <dgm:resizeHandles val="exact"/>
        </dgm:presLayoutVars>
      </dgm:prSet>
      <dgm:spPr/>
      <dgm:t>
        <a:bodyPr/>
        <a:lstStyle/>
        <a:p>
          <a:endParaRPr lang="es-PE"/>
        </a:p>
      </dgm:t>
    </dgm:pt>
    <dgm:pt modelId="{7F860EFB-2C04-4D71-9B1D-BDA5BD5F5693}" type="pres">
      <dgm:prSet presAssocID="{BDB301C4-C7C2-40ED-8D29-00F63873650A}" presName="compNode" presStyleCnt="0"/>
      <dgm:spPr/>
    </dgm:pt>
    <dgm:pt modelId="{217789DE-ED9F-4530-A649-991E925A5DE7}" type="pres">
      <dgm:prSet presAssocID="{BDB301C4-C7C2-40ED-8D29-00F63873650A}" presName="pictRect" presStyleLbl="node1" presStyleIdx="0" presStyleCnt="1" custScaleX="88003" custScaleY="83655"/>
      <dgm:spPr>
        <a:blipFill rotWithShape="0">
          <a:blip xmlns:r="http://schemas.openxmlformats.org/officeDocument/2006/relationships" r:embed="rId1"/>
          <a:stretch>
            <a:fillRect/>
          </a:stretch>
        </a:blipFill>
        <a:effectLst>
          <a:softEdge rad="63500"/>
        </a:effectLst>
      </dgm:spPr>
    </dgm:pt>
    <dgm:pt modelId="{6082F377-986B-4A11-97A1-A8CCA977113B}" type="pres">
      <dgm:prSet presAssocID="{BDB301C4-C7C2-40ED-8D29-00F63873650A}" presName="textRect" presStyleLbl="revTx" presStyleIdx="0" presStyleCnt="1" custLinFactNeighborX="-458" custLinFactNeighborY="-9010">
        <dgm:presLayoutVars>
          <dgm:bulletEnabled val="1"/>
        </dgm:presLayoutVars>
      </dgm:prSet>
      <dgm:spPr/>
      <dgm:t>
        <a:bodyPr/>
        <a:lstStyle/>
        <a:p>
          <a:endParaRPr lang="es-PE"/>
        </a:p>
      </dgm:t>
    </dgm:pt>
  </dgm:ptLst>
  <dgm:cxnLst>
    <dgm:cxn modelId="{B0DF0BD9-C782-4C37-9F52-C1EF05AB2E52}" srcId="{54BD6473-8CB3-4CD0-AFA1-CD7EB11E548D}" destId="{BDB301C4-C7C2-40ED-8D29-00F63873650A}" srcOrd="0" destOrd="0" parTransId="{6EB29F4A-260F-4920-BE99-6B52043DBA80}" sibTransId="{0C97CF1B-30F0-4781-BF8A-13EEB6A0C239}"/>
    <dgm:cxn modelId="{2D5EF43F-0C36-4531-B7EE-668EE8FBF40C}" type="presOf" srcId="{54BD6473-8CB3-4CD0-AFA1-CD7EB11E548D}" destId="{22DA4208-A36A-44CE-8D2B-176E30134E77}" srcOrd="0" destOrd="0" presId="urn:microsoft.com/office/officeart/2005/8/layout/pList1#1"/>
    <dgm:cxn modelId="{63195BA4-BCFC-4511-8650-7435CC592670}" type="presOf" srcId="{BDB301C4-C7C2-40ED-8D29-00F63873650A}" destId="{6082F377-986B-4A11-97A1-A8CCA977113B}" srcOrd="0" destOrd="0" presId="urn:microsoft.com/office/officeart/2005/8/layout/pList1#1"/>
    <dgm:cxn modelId="{F8A7F836-35D6-4903-BCCB-27E92E191EE2}" type="presParOf" srcId="{22DA4208-A36A-44CE-8D2B-176E30134E77}" destId="{7F860EFB-2C04-4D71-9B1D-BDA5BD5F5693}" srcOrd="0" destOrd="0" presId="urn:microsoft.com/office/officeart/2005/8/layout/pList1#1"/>
    <dgm:cxn modelId="{DE27EB3E-0250-44B6-8B80-9845E942FB54}" type="presParOf" srcId="{7F860EFB-2C04-4D71-9B1D-BDA5BD5F5693}" destId="{217789DE-ED9F-4530-A649-991E925A5DE7}" srcOrd="0" destOrd="0" presId="urn:microsoft.com/office/officeart/2005/8/layout/pList1#1"/>
    <dgm:cxn modelId="{33E1A61E-493B-4B3F-BD18-B40C662B0E06}" type="presParOf" srcId="{7F860EFB-2C04-4D71-9B1D-BDA5BD5F5693}" destId="{6082F377-986B-4A11-97A1-A8CCA977113B}" srcOrd="1" destOrd="0" presId="urn:microsoft.com/office/officeart/2005/8/layout/p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FABEC5-9EFA-48B7-BF7F-47090A159D4F}" type="doc">
      <dgm:prSet loTypeId="urn:microsoft.com/office/officeart/2005/8/layout/hList2#1" loCatId="list" qsTypeId="urn:microsoft.com/office/officeart/2005/8/quickstyle/simple1" qsCatId="simple" csTypeId="urn:microsoft.com/office/officeart/2005/8/colors/accent1_2" csCatId="accent1" phldr="1"/>
      <dgm:spPr/>
      <dgm:t>
        <a:bodyPr/>
        <a:lstStyle/>
        <a:p>
          <a:endParaRPr lang="es-PE"/>
        </a:p>
      </dgm:t>
    </dgm:pt>
    <dgm:pt modelId="{98D5FBF1-0A6E-4D6D-9D97-DDC2A5D83989}">
      <dgm:prSet phldrT="[Texto]"/>
      <dgm:spPr/>
      <dgm:t>
        <a:bodyPr/>
        <a:lstStyle/>
        <a:p>
          <a:pPr algn="ctr"/>
          <a:r>
            <a:rPr lang="es-PE" b="1" dirty="0" smtClean="0">
              <a:solidFill>
                <a:schemeClr val="tx1">
                  <a:lumMod val="75000"/>
                  <a:lumOff val="25000"/>
                </a:schemeClr>
              </a:solidFill>
            </a:rPr>
            <a:t>PRINCIPIO DE CONCENTRACIÓN</a:t>
          </a:r>
          <a:endParaRPr lang="es-PE" b="1" dirty="0">
            <a:solidFill>
              <a:schemeClr val="tx1">
                <a:lumMod val="75000"/>
                <a:lumOff val="25000"/>
              </a:schemeClr>
            </a:solidFill>
          </a:endParaRPr>
        </a:p>
      </dgm:t>
    </dgm:pt>
    <dgm:pt modelId="{03E0C055-D14E-4D5E-9A3F-8CB7566C1000}" type="parTrans" cxnId="{DD0A6247-A822-4B42-B635-9A288490DBA3}">
      <dgm:prSet/>
      <dgm:spPr/>
      <dgm:t>
        <a:bodyPr/>
        <a:lstStyle/>
        <a:p>
          <a:endParaRPr lang="es-PE"/>
        </a:p>
      </dgm:t>
    </dgm:pt>
    <dgm:pt modelId="{D00D619F-6860-4012-9D55-772D4EAB7113}" type="sibTrans" cxnId="{DD0A6247-A822-4B42-B635-9A288490DBA3}">
      <dgm:prSet/>
      <dgm:spPr/>
      <dgm:t>
        <a:bodyPr/>
        <a:lstStyle/>
        <a:p>
          <a:endParaRPr lang="es-PE"/>
        </a:p>
      </dgm:t>
    </dgm:pt>
    <dgm:pt modelId="{8C5B1E84-AC5F-4DC9-908B-CF9FE9E03931}">
      <dgm:prSet phldrT="[Texto]" custT="1"/>
      <dgm:spPr>
        <a:noFill/>
        <a:ln>
          <a:solidFill>
            <a:schemeClr val="accent6">
              <a:lumMod val="60000"/>
              <a:lumOff val="40000"/>
            </a:schemeClr>
          </a:solidFill>
        </a:ln>
      </dgm:spPr>
      <dgm:t>
        <a:bodyPr/>
        <a:lstStyle/>
        <a:p>
          <a:pPr algn="just"/>
          <a:r>
            <a:rPr lang="es-PE" sz="1600" dirty="0" smtClean="0">
              <a:solidFill>
                <a:schemeClr val="tx1">
                  <a:lumMod val="75000"/>
                  <a:lumOff val="25000"/>
                </a:schemeClr>
              </a:solidFill>
              <a:latin typeface="+mj-lt"/>
            </a:rPr>
            <a:t>Este principio persigue que los procesos se desarrollen con un mínimo de actuaciones procesales, a efectos que el juez adquiera una visión en conjunto del conflicto que se somete a su decisión.</a:t>
          </a:r>
          <a:endParaRPr lang="es-PE" sz="1600" dirty="0">
            <a:solidFill>
              <a:schemeClr val="tx1">
                <a:lumMod val="75000"/>
                <a:lumOff val="25000"/>
              </a:schemeClr>
            </a:solidFill>
          </a:endParaRPr>
        </a:p>
      </dgm:t>
    </dgm:pt>
    <dgm:pt modelId="{8A74653A-0CC5-43E4-A54E-03F1C51A0774}" type="parTrans" cxnId="{0C000C15-F7DA-4260-B16B-A429BA5AA181}">
      <dgm:prSet/>
      <dgm:spPr/>
      <dgm:t>
        <a:bodyPr/>
        <a:lstStyle/>
        <a:p>
          <a:endParaRPr lang="es-PE"/>
        </a:p>
      </dgm:t>
    </dgm:pt>
    <dgm:pt modelId="{AEE9652F-0079-4B04-9055-A459E14FEF2F}" type="sibTrans" cxnId="{0C000C15-F7DA-4260-B16B-A429BA5AA181}">
      <dgm:prSet/>
      <dgm:spPr/>
      <dgm:t>
        <a:bodyPr/>
        <a:lstStyle/>
        <a:p>
          <a:endParaRPr lang="es-PE"/>
        </a:p>
      </dgm:t>
    </dgm:pt>
    <dgm:pt modelId="{A25EDF54-AA65-4C27-B781-6E179E43EBAA}">
      <dgm:prSet phldrT="[Texto]" custT="1"/>
      <dgm:spPr>
        <a:noFill/>
        <a:ln>
          <a:solidFill>
            <a:schemeClr val="accent6">
              <a:lumMod val="60000"/>
              <a:lumOff val="40000"/>
            </a:schemeClr>
          </a:solidFill>
        </a:ln>
      </dgm:spPr>
      <dgm:t>
        <a:bodyPr/>
        <a:lstStyle/>
        <a:p>
          <a:pPr algn="just"/>
          <a:r>
            <a:rPr lang="es-PE" sz="1600" dirty="0" smtClean="0">
              <a:solidFill>
                <a:schemeClr val="tx1">
                  <a:lumMod val="75000"/>
                  <a:lumOff val="25000"/>
                </a:schemeClr>
              </a:solidFill>
              <a:latin typeface="+mj-lt"/>
            </a:rPr>
            <a:t>Por el principio de concentración se logra que en una sola diligencia, como es la Audiencia Única, no sólo se reúna la mayor cantidad de actos procesales, sino que los mismos sean objeto de debate.</a:t>
          </a:r>
          <a:endParaRPr lang="es-PE" sz="1600" dirty="0">
            <a:solidFill>
              <a:schemeClr val="tx1">
                <a:lumMod val="75000"/>
                <a:lumOff val="25000"/>
              </a:schemeClr>
            </a:solidFill>
          </a:endParaRPr>
        </a:p>
      </dgm:t>
    </dgm:pt>
    <dgm:pt modelId="{1329FB13-7826-4A28-8DF3-18BA44C43712}" type="parTrans" cxnId="{D1CA1E7D-6941-4DA5-8D17-70E3720DBB3B}">
      <dgm:prSet/>
      <dgm:spPr/>
      <dgm:t>
        <a:bodyPr/>
        <a:lstStyle/>
        <a:p>
          <a:endParaRPr lang="es-PE"/>
        </a:p>
      </dgm:t>
    </dgm:pt>
    <dgm:pt modelId="{0E1FFA86-E570-4BD6-B19C-589D3E35808E}" type="sibTrans" cxnId="{D1CA1E7D-6941-4DA5-8D17-70E3720DBB3B}">
      <dgm:prSet/>
      <dgm:spPr/>
      <dgm:t>
        <a:bodyPr/>
        <a:lstStyle/>
        <a:p>
          <a:endParaRPr lang="es-PE"/>
        </a:p>
      </dgm:t>
    </dgm:pt>
    <dgm:pt modelId="{986ACF9B-5610-4491-B925-BFD7431FE0B6}" type="pres">
      <dgm:prSet presAssocID="{4BFABEC5-9EFA-48B7-BF7F-47090A159D4F}" presName="linearFlow" presStyleCnt="0">
        <dgm:presLayoutVars>
          <dgm:dir/>
          <dgm:animLvl val="lvl"/>
          <dgm:resizeHandles/>
        </dgm:presLayoutVars>
      </dgm:prSet>
      <dgm:spPr/>
      <dgm:t>
        <a:bodyPr/>
        <a:lstStyle/>
        <a:p>
          <a:endParaRPr lang="es-PE"/>
        </a:p>
      </dgm:t>
    </dgm:pt>
    <dgm:pt modelId="{73094F02-15C3-4CAB-85C0-37CD6D634E4E}" type="pres">
      <dgm:prSet presAssocID="{98D5FBF1-0A6E-4D6D-9D97-DDC2A5D83989}" presName="compositeNode" presStyleCnt="0">
        <dgm:presLayoutVars>
          <dgm:bulletEnabled val="1"/>
        </dgm:presLayoutVars>
      </dgm:prSet>
      <dgm:spPr/>
    </dgm:pt>
    <dgm:pt modelId="{7DD25F72-56C1-4D16-BB76-C2A88CE50560}" type="pres">
      <dgm:prSet presAssocID="{98D5FBF1-0A6E-4D6D-9D97-DDC2A5D83989}" presName="image" presStyleLbl="fgImgPlace1" presStyleIdx="0" presStyleCnt="1" custScaleX="173155" custScaleY="139011" custLinFactNeighborX="1625" custLinFactNeighborY="6308"/>
      <dgm:spPr>
        <a:blipFill rotWithShape="0">
          <a:blip xmlns:r="http://schemas.openxmlformats.org/officeDocument/2006/relationships" r:embed="rId1"/>
          <a:stretch>
            <a:fillRect/>
          </a:stretch>
        </a:blipFill>
        <a:ln>
          <a:noFill/>
        </a:ln>
        <a:scene3d>
          <a:camera prst="obliqueBottomLeft"/>
          <a:lightRig rig="threePt" dir="t"/>
        </a:scene3d>
      </dgm:spPr>
      <dgm:t>
        <a:bodyPr/>
        <a:lstStyle/>
        <a:p>
          <a:endParaRPr lang="es-PE"/>
        </a:p>
      </dgm:t>
    </dgm:pt>
    <dgm:pt modelId="{4E01BF5B-CBFF-4BE2-B60F-6D8E6B2D253B}" type="pres">
      <dgm:prSet presAssocID="{98D5FBF1-0A6E-4D6D-9D97-DDC2A5D83989}" presName="childNode" presStyleLbl="node1" presStyleIdx="0" presStyleCnt="1" custScaleY="71057" custLinFactNeighborX="-536" custLinFactNeighborY="-25">
        <dgm:presLayoutVars>
          <dgm:bulletEnabled val="1"/>
        </dgm:presLayoutVars>
      </dgm:prSet>
      <dgm:spPr/>
      <dgm:t>
        <a:bodyPr/>
        <a:lstStyle/>
        <a:p>
          <a:endParaRPr lang="es-PE"/>
        </a:p>
      </dgm:t>
    </dgm:pt>
    <dgm:pt modelId="{A740DC08-DF5B-4886-88FC-E6D32C087F25}" type="pres">
      <dgm:prSet presAssocID="{98D5FBF1-0A6E-4D6D-9D97-DDC2A5D83989}" presName="parentNode" presStyleLbl="revTx" presStyleIdx="0" presStyleCnt="1" custScaleY="53283" custLinFactNeighborX="20323" custLinFactNeighborY="2723">
        <dgm:presLayoutVars>
          <dgm:chMax val="0"/>
          <dgm:bulletEnabled val="1"/>
        </dgm:presLayoutVars>
      </dgm:prSet>
      <dgm:spPr/>
      <dgm:t>
        <a:bodyPr/>
        <a:lstStyle/>
        <a:p>
          <a:endParaRPr lang="es-PE"/>
        </a:p>
      </dgm:t>
    </dgm:pt>
  </dgm:ptLst>
  <dgm:cxnLst>
    <dgm:cxn modelId="{08DC5DAC-1B50-498D-9283-BA13EED74FE5}" type="presOf" srcId="{98D5FBF1-0A6E-4D6D-9D97-DDC2A5D83989}" destId="{A740DC08-DF5B-4886-88FC-E6D32C087F25}" srcOrd="0" destOrd="0" presId="urn:microsoft.com/office/officeart/2005/8/layout/hList2#1"/>
    <dgm:cxn modelId="{D1CA1E7D-6941-4DA5-8D17-70E3720DBB3B}" srcId="{98D5FBF1-0A6E-4D6D-9D97-DDC2A5D83989}" destId="{A25EDF54-AA65-4C27-B781-6E179E43EBAA}" srcOrd="1" destOrd="0" parTransId="{1329FB13-7826-4A28-8DF3-18BA44C43712}" sibTransId="{0E1FFA86-E570-4BD6-B19C-589D3E35808E}"/>
    <dgm:cxn modelId="{616C3033-820D-4B2B-9917-05BEDCD0F172}" type="presOf" srcId="{A25EDF54-AA65-4C27-B781-6E179E43EBAA}" destId="{4E01BF5B-CBFF-4BE2-B60F-6D8E6B2D253B}" srcOrd="0" destOrd="1" presId="urn:microsoft.com/office/officeart/2005/8/layout/hList2#1"/>
    <dgm:cxn modelId="{9BF0E6B8-34D2-4ACC-835A-F1BF0F9DB88C}" type="presOf" srcId="{8C5B1E84-AC5F-4DC9-908B-CF9FE9E03931}" destId="{4E01BF5B-CBFF-4BE2-B60F-6D8E6B2D253B}" srcOrd="0" destOrd="0" presId="urn:microsoft.com/office/officeart/2005/8/layout/hList2#1"/>
    <dgm:cxn modelId="{DD0A6247-A822-4B42-B635-9A288490DBA3}" srcId="{4BFABEC5-9EFA-48B7-BF7F-47090A159D4F}" destId="{98D5FBF1-0A6E-4D6D-9D97-DDC2A5D83989}" srcOrd="0" destOrd="0" parTransId="{03E0C055-D14E-4D5E-9A3F-8CB7566C1000}" sibTransId="{D00D619F-6860-4012-9D55-772D4EAB7113}"/>
    <dgm:cxn modelId="{388430A4-2E7A-4FC4-8DB4-7CC25C762AD3}" type="presOf" srcId="{4BFABEC5-9EFA-48B7-BF7F-47090A159D4F}" destId="{986ACF9B-5610-4491-B925-BFD7431FE0B6}" srcOrd="0" destOrd="0" presId="urn:microsoft.com/office/officeart/2005/8/layout/hList2#1"/>
    <dgm:cxn modelId="{0C000C15-F7DA-4260-B16B-A429BA5AA181}" srcId="{98D5FBF1-0A6E-4D6D-9D97-DDC2A5D83989}" destId="{8C5B1E84-AC5F-4DC9-908B-CF9FE9E03931}" srcOrd="0" destOrd="0" parTransId="{8A74653A-0CC5-43E4-A54E-03F1C51A0774}" sibTransId="{AEE9652F-0079-4B04-9055-A459E14FEF2F}"/>
    <dgm:cxn modelId="{DD012C69-3C01-4EC5-88E9-CE06E868B908}" type="presParOf" srcId="{986ACF9B-5610-4491-B925-BFD7431FE0B6}" destId="{73094F02-15C3-4CAB-85C0-37CD6D634E4E}" srcOrd="0" destOrd="0" presId="urn:microsoft.com/office/officeart/2005/8/layout/hList2#1"/>
    <dgm:cxn modelId="{EA31A8D3-D09C-4918-B4A5-C865CAEF1DF5}" type="presParOf" srcId="{73094F02-15C3-4CAB-85C0-37CD6D634E4E}" destId="{7DD25F72-56C1-4D16-BB76-C2A88CE50560}" srcOrd="0" destOrd="0" presId="urn:microsoft.com/office/officeart/2005/8/layout/hList2#1"/>
    <dgm:cxn modelId="{3EA21CF7-A089-4EEA-8C68-45518C9DE08F}" type="presParOf" srcId="{73094F02-15C3-4CAB-85C0-37CD6D634E4E}" destId="{4E01BF5B-CBFF-4BE2-B60F-6D8E6B2D253B}" srcOrd="1" destOrd="0" presId="urn:microsoft.com/office/officeart/2005/8/layout/hList2#1"/>
    <dgm:cxn modelId="{D7D0B171-FC53-415B-B852-BEE2ADE65AC0}" type="presParOf" srcId="{73094F02-15C3-4CAB-85C0-37CD6D634E4E}" destId="{A740DC08-DF5B-4886-88FC-E6D32C087F25}" srcOrd="2" destOrd="0" presId="urn:microsoft.com/office/officeart/2005/8/layout/h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2D28D75-D871-4D3B-9B0A-C1EF62076336}" type="doc">
      <dgm:prSet loTypeId="urn:microsoft.com/office/officeart/2005/8/layout/vList3#1" loCatId="list" qsTypeId="urn:microsoft.com/office/officeart/2005/8/quickstyle/simple1" qsCatId="simple" csTypeId="urn:microsoft.com/office/officeart/2005/8/colors/accent1_2" csCatId="accent1" phldr="1"/>
      <dgm:spPr/>
    </dgm:pt>
    <dgm:pt modelId="{7B05BC28-45D8-4D70-8B2B-679624E5BFEE}">
      <dgm:prSet phldrT="[Texto]" custT="1"/>
      <dgm:spPr>
        <a:noFill/>
        <a:ln>
          <a:solidFill>
            <a:schemeClr val="accent6">
              <a:lumMod val="60000"/>
              <a:lumOff val="40000"/>
            </a:schemeClr>
          </a:solidFill>
        </a:ln>
      </dgm:spPr>
      <dgm:t>
        <a:bodyPr/>
        <a:lstStyle/>
        <a:p>
          <a:r>
            <a:rPr lang="es-PE" sz="1700" dirty="0" smtClean="0">
              <a:solidFill>
                <a:schemeClr val="tx1">
                  <a:lumMod val="75000"/>
                  <a:lumOff val="25000"/>
                </a:schemeClr>
              </a:solidFill>
              <a:latin typeface="+mj-lt"/>
            </a:rPr>
            <a:t>La celeridad persigue la rapidez del proceso laboral. Por lo que éste debe estructurarse sobre plazos breves, pero también sobre la eliminación de trabas a la tutela jurisdiccional efectiva y el rechazo a las maniobras dilatorias.</a:t>
          </a:r>
          <a:endParaRPr lang="es-PE" sz="1700" dirty="0">
            <a:solidFill>
              <a:schemeClr val="tx1">
                <a:lumMod val="75000"/>
                <a:lumOff val="25000"/>
              </a:schemeClr>
            </a:solidFill>
          </a:endParaRPr>
        </a:p>
      </dgm:t>
    </dgm:pt>
    <dgm:pt modelId="{8DF68B23-E7E5-4DF3-8790-3108C7101E57}" type="parTrans" cxnId="{57845430-9A23-4CA9-B4EE-1EC86EEBDC9F}">
      <dgm:prSet/>
      <dgm:spPr/>
      <dgm:t>
        <a:bodyPr/>
        <a:lstStyle/>
        <a:p>
          <a:endParaRPr lang="es-PE"/>
        </a:p>
      </dgm:t>
    </dgm:pt>
    <dgm:pt modelId="{75D63745-6EBB-4A6D-9347-4CFB5FE3DCB9}" type="sibTrans" cxnId="{57845430-9A23-4CA9-B4EE-1EC86EEBDC9F}">
      <dgm:prSet/>
      <dgm:spPr/>
      <dgm:t>
        <a:bodyPr/>
        <a:lstStyle/>
        <a:p>
          <a:endParaRPr lang="es-PE"/>
        </a:p>
      </dgm:t>
    </dgm:pt>
    <dgm:pt modelId="{BF1E7E3C-5AAA-4CA6-9A8F-48B9FECBF8FB}" type="pres">
      <dgm:prSet presAssocID="{F2D28D75-D871-4D3B-9B0A-C1EF62076336}" presName="linearFlow" presStyleCnt="0">
        <dgm:presLayoutVars>
          <dgm:dir/>
          <dgm:resizeHandles val="exact"/>
        </dgm:presLayoutVars>
      </dgm:prSet>
      <dgm:spPr/>
    </dgm:pt>
    <dgm:pt modelId="{025AC656-0F81-4EDE-ADF8-D930A4CAC85C}" type="pres">
      <dgm:prSet presAssocID="{7B05BC28-45D8-4D70-8B2B-679624E5BFEE}" presName="composite" presStyleCnt="0"/>
      <dgm:spPr/>
    </dgm:pt>
    <dgm:pt modelId="{DE25F8F8-67C8-4B63-A39C-4B4209033BC5}" type="pres">
      <dgm:prSet presAssocID="{7B05BC28-45D8-4D70-8B2B-679624E5BFEE}" presName="imgShp" presStyleLbl="fgImgPlace1" presStyleIdx="0" presStyleCnt="1"/>
      <dgm:spPr>
        <a:blipFill rotWithShape="0">
          <a:blip xmlns:r="http://schemas.openxmlformats.org/officeDocument/2006/relationships" r:embed="rId1"/>
          <a:stretch>
            <a:fillRect/>
          </a:stretch>
        </a:blipFill>
        <a:ln>
          <a:solidFill>
            <a:schemeClr val="tx1">
              <a:lumMod val="65000"/>
              <a:lumOff val="35000"/>
            </a:schemeClr>
          </a:solidFill>
        </a:ln>
      </dgm:spPr>
    </dgm:pt>
    <dgm:pt modelId="{47B7B479-5D7E-413F-80FA-D4EB615890A5}" type="pres">
      <dgm:prSet presAssocID="{7B05BC28-45D8-4D70-8B2B-679624E5BFEE}" presName="txShp" presStyleLbl="node1" presStyleIdx="0" presStyleCnt="1" custScaleX="114049">
        <dgm:presLayoutVars>
          <dgm:bulletEnabled val="1"/>
        </dgm:presLayoutVars>
      </dgm:prSet>
      <dgm:spPr/>
      <dgm:t>
        <a:bodyPr/>
        <a:lstStyle/>
        <a:p>
          <a:endParaRPr lang="es-PE"/>
        </a:p>
      </dgm:t>
    </dgm:pt>
  </dgm:ptLst>
  <dgm:cxnLst>
    <dgm:cxn modelId="{57845430-9A23-4CA9-B4EE-1EC86EEBDC9F}" srcId="{F2D28D75-D871-4D3B-9B0A-C1EF62076336}" destId="{7B05BC28-45D8-4D70-8B2B-679624E5BFEE}" srcOrd="0" destOrd="0" parTransId="{8DF68B23-E7E5-4DF3-8790-3108C7101E57}" sibTransId="{75D63745-6EBB-4A6D-9347-4CFB5FE3DCB9}"/>
    <dgm:cxn modelId="{5DC60942-806E-41D1-869F-0B5A4E4C2F9C}" type="presOf" srcId="{F2D28D75-D871-4D3B-9B0A-C1EF62076336}" destId="{BF1E7E3C-5AAA-4CA6-9A8F-48B9FECBF8FB}" srcOrd="0" destOrd="0" presId="urn:microsoft.com/office/officeart/2005/8/layout/vList3#1"/>
    <dgm:cxn modelId="{80651EB3-C4F6-48A1-AC0A-345EBF6A49EC}" type="presOf" srcId="{7B05BC28-45D8-4D70-8B2B-679624E5BFEE}" destId="{47B7B479-5D7E-413F-80FA-D4EB615890A5}" srcOrd="0" destOrd="0" presId="urn:microsoft.com/office/officeart/2005/8/layout/vList3#1"/>
    <dgm:cxn modelId="{4849D2BF-1E7B-49C5-805F-073FABD000B0}" type="presParOf" srcId="{BF1E7E3C-5AAA-4CA6-9A8F-48B9FECBF8FB}" destId="{025AC656-0F81-4EDE-ADF8-D930A4CAC85C}" srcOrd="0" destOrd="0" presId="urn:microsoft.com/office/officeart/2005/8/layout/vList3#1"/>
    <dgm:cxn modelId="{C717600B-E98E-4770-B9BF-357CE47D071B}" type="presParOf" srcId="{025AC656-0F81-4EDE-ADF8-D930A4CAC85C}" destId="{DE25F8F8-67C8-4B63-A39C-4B4209033BC5}" srcOrd="0" destOrd="0" presId="urn:microsoft.com/office/officeart/2005/8/layout/vList3#1"/>
    <dgm:cxn modelId="{50FE691E-BE2A-45B0-A015-940B91FEF471}" type="presParOf" srcId="{025AC656-0F81-4EDE-ADF8-D930A4CAC85C}" destId="{47B7B479-5D7E-413F-80FA-D4EB615890A5}"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551DDF-87D3-4138-9A73-D552A7B64246}"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s-PE"/>
        </a:p>
      </dgm:t>
    </dgm:pt>
    <dgm:pt modelId="{E6F0DCD3-C975-460D-861B-F1A36FABBEB8}">
      <dgm:prSet phldrT="[Texto]" custT="1"/>
      <dgm:spPr>
        <a:noFill/>
        <a:ln>
          <a:solidFill>
            <a:schemeClr val="accent6">
              <a:lumMod val="60000"/>
              <a:lumOff val="40000"/>
            </a:schemeClr>
          </a:solidFill>
        </a:ln>
      </dgm:spPr>
      <dgm:t>
        <a:bodyPr/>
        <a:lstStyle/>
        <a:p>
          <a:pPr algn="l"/>
          <a:endParaRPr lang="es-PE" sz="2000" b="1" dirty="0" smtClean="0">
            <a:solidFill>
              <a:schemeClr val="tx1">
                <a:lumMod val="75000"/>
                <a:lumOff val="25000"/>
              </a:schemeClr>
            </a:solidFill>
          </a:endParaRPr>
        </a:p>
        <a:p>
          <a:pPr algn="ctr"/>
          <a:r>
            <a:rPr lang="es-PE" sz="2000" b="1" dirty="0" smtClean="0">
              <a:solidFill>
                <a:schemeClr val="tx1">
                  <a:lumMod val="75000"/>
                  <a:lumOff val="25000"/>
                </a:schemeClr>
              </a:solidFill>
            </a:rPr>
            <a:t>PRINCIPIO DE ECONOMÍA PROCESAL</a:t>
          </a:r>
          <a:endParaRPr lang="es-PE" sz="2000" b="1" dirty="0">
            <a:solidFill>
              <a:schemeClr val="tx1">
                <a:lumMod val="75000"/>
                <a:lumOff val="25000"/>
              </a:schemeClr>
            </a:solidFill>
          </a:endParaRPr>
        </a:p>
      </dgm:t>
    </dgm:pt>
    <dgm:pt modelId="{7CFEDC36-FAD3-4518-9ED5-0F4DC125F2BD}" type="parTrans" cxnId="{C23F750A-3098-46E3-A27A-2D43724DA1CC}">
      <dgm:prSet/>
      <dgm:spPr/>
      <dgm:t>
        <a:bodyPr/>
        <a:lstStyle/>
        <a:p>
          <a:endParaRPr lang="es-PE"/>
        </a:p>
      </dgm:t>
    </dgm:pt>
    <dgm:pt modelId="{1CB3E87D-4FBE-4506-99F4-6D67886BCE40}" type="sibTrans" cxnId="{C23F750A-3098-46E3-A27A-2D43724DA1CC}">
      <dgm:prSet/>
      <dgm:spPr/>
      <dgm:t>
        <a:bodyPr/>
        <a:lstStyle/>
        <a:p>
          <a:endParaRPr lang="es-PE"/>
        </a:p>
      </dgm:t>
    </dgm:pt>
    <dgm:pt modelId="{D016591C-DB70-4226-815D-B30DFAA20961}">
      <dgm:prSet phldrT="[Texto]" custT="1"/>
      <dgm:spPr>
        <a:noFill/>
        <a:ln>
          <a:solidFill>
            <a:schemeClr val="accent6">
              <a:lumMod val="60000"/>
              <a:lumOff val="40000"/>
            </a:schemeClr>
          </a:solidFill>
        </a:ln>
      </dgm:spPr>
      <dgm:t>
        <a:bodyPr/>
        <a:lstStyle/>
        <a:p>
          <a:pPr algn="ctr"/>
          <a:r>
            <a:rPr lang="es-PE" sz="2000" b="0" dirty="0" smtClean="0">
              <a:solidFill>
                <a:schemeClr val="tx1">
                  <a:lumMod val="75000"/>
                  <a:lumOff val="25000"/>
                </a:schemeClr>
              </a:solidFill>
            </a:rPr>
            <a:t>El ahorro de tiempo, gastos y esfuerzos, es fundamental para que el proceso laboral se desarrolle normalmente</a:t>
          </a:r>
          <a:endParaRPr lang="es-PE" sz="2000" b="0" dirty="0">
            <a:solidFill>
              <a:schemeClr val="tx1">
                <a:lumMod val="75000"/>
                <a:lumOff val="25000"/>
              </a:schemeClr>
            </a:solidFill>
          </a:endParaRPr>
        </a:p>
      </dgm:t>
    </dgm:pt>
    <dgm:pt modelId="{D9FE9724-D978-4655-B339-46112C95C14C}" type="parTrans" cxnId="{E8BB3B10-8811-4442-AF10-96CB9487C7C1}">
      <dgm:prSet/>
      <dgm:spPr/>
      <dgm:t>
        <a:bodyPr/>
        <a:lstStyle/>
        <a:p>
          <a:endParaRPr lang="es-PE"/>
        </a:p>
      </dgm:t>
    </dgm:pt>
    <dgm:pt modelId="{72CC4300-F7C7-4369-B7A7-BAB86758ACFC}" type="sibTrans" cxnId="{E8BB3B10-8811-4442-AF10-96CB9487C7C1}">
      <dgm:prSet/>
      <dgm:spPr/>
      <dgm:t>
        <a:bodyPr/>
        <a:lstStyle/>
        <a:p>
          <a:endParaRPr lang="es-PE"/>
        </a:p>
      </dgm:t>
    </dgm:pt>
    <dgm:pt modelId="{0524BE07-B324-4291-9A13-F544C67A3672}" type="pres">
      <dgm:prSet presAssocID="{14551DDF-87D3-4138-9A73-D552A7B64246}" presName="linear" presStyleCnt="0">
        <dgm:presLayoutVars>
          <dgm:dir/>
          <dgm:resizeHandles val="exact"/>
        </dgm:presLayoutVars>
      </dgm:prSet>
      <dgm:spPr/>
      <dgm:t>
        <a:bodyPr/>
        <a:lstStyle/>
        <a:p>
          <a:endParaRPr lang="es-PE"/>
        </a:p>
      </dgm:t>
    </dgm:pt>
    <dgm:pt modelId="{0CF9BCE3-6AAF-4692-8EA7-E78CB8243A5B}" type="pres">
      <dgm:prSet presAssocID="{E6F0DCD3-C975-460D-861B-F1A36FABBEB8}" presName="comp" presStyleCnt="0"/>
      <dgm:spPr/>
    </dgm:pt>
    <dgm:pt modelId="{6C74BD08-D4E4-41B2-AFA0-B702FCB2AEFE}" type="pres">
      <dgm:prSet presAssocID="{E6F0DCD3-C975-460D-861B-F1A36FABBEB8}" presName="box" presStyleLbl="node1" presStyleIdx="0" presStyleCnt="1" custScaleX="69853" custScaleY="50602" custLinFactNeighborX="7059" custLinFactNeighborY="3472"/>
      <dgm:spPr/>
      <dgm:t>
        <a:bodyPr/>
        <a:lstStyle/>
        <a:p>
          <a:endParaRPr lang="es-PE"/>
        </a:p>
      </dgm:t>
    </dgm:pt>
    <dgm:pt modelId="{F6A09FE3-5B76-41E8-9746-71E5CCD0BFF3}" type="pres">
      <dgm:prSet presAssocID="{E6F0DCD3-C975-460D-861B-F1A36FABBEB8}" presName="img" presStyleLbl="fgImgPlace1" presStyleIdx="0" presStyleCnt="1" custScaleX="170591" custScaleY="86634" custLinFactNeighborX="26472" custLinFactNeighborY="6510"/>
      <dgm:spPr>
        <a:blipFill rotWithShape="0">
          <a:blip xmlns:r="http://schemas.openxmlformats.org/officeDocument/2006/relationships" r:embed="rId1"/>
          <a:stretch>
            <a:fillRect/>
          </a:stretch>
        </a:blipFill>
      </dgm:spPr>
    </dgm:pt>
    <dgm:pt modelId="{09245C5A-8845-4C1D-B62D-97D7ACE30187}" type="pres">
      <dgm:prSet presAssocID="{E6F0DCD3-C975-460D-861B-F1A36FABBEB8}" presName="text" presStyleLbl="node1" presStyleIdx="0" presStyleCnt="1">
        <dgm:presLayoutVars>
          <dgm:bulletEnabled val="1"/>
        </dgm:presLayoutVars>
      </dgm:prSet>
      <dgm:spPr/>
      <dgm:t>
        <a:bodyPr/>
        <a:lstStyle/>
        <a:p>
          <a:endParaRPr lang="es-PE"/>
        </a:p>
      </dgm:t>
    </dgm:pt>
  </dgm:ptLst>
  <dgm:cxnLst>
    <dgm:cxn modelId="{A59E8B74-D013-4A66-A7CF-C3D9C65EBB28}" type="presOf" srcId="{D016591C-DB70-4226-815D-B30DFAA20961}" destId="{6C74BD08-D4E4-41B2-AFA0-B702FCB2AEFE}" srcOrd="0" destOrd="1" presId="urn:microsoft.com/office/officeart/2005/8/layout/vList4#1"/>
    <dgm:cxn modelId="{B08534EA-80A0-4423-A30F-87E0F269D4C9}" type="presOf" srcId="{D016591C-DB70-4226-815D-B30DFAA20961}" destId="{09245C5A-8845-4C1D-B62D-97D7ACE30187}" srcOrd="1" destOrd="1" presId="urn:microsoft.com/office/officeart/2005/8/layout/vList4#1"/>
    <dgm:cxn modelId="{C23F750A-3098-46E3-A27A-2D43724DA1CC}" srcId="{14551DDF-87D3-4138-9A73-D552A7B64246}" destId="{E6F0DCD3-C975-460D-861B-F1A36FABBEB8}" srcOrd="0" destOrd="0" parTransId="{7CFEDC36-FAD3-4518-9ED5-0F4DC125F2BD}" sibTransId="{1CB3E87D-4FBE-4506-99F4-6D67886BCE40}"/>
    <dgm:cxn modelId="{3A9412C5-BC6E-405F-A61A-14D7DF6C23CD}" type="presOf" srcId="{14551DDF-87D3-4138-9A73-D552A7B64246}" destId="{0524BE07-B324-4291-9A13-F544C67A3672}" srcOrd="0" destOrd="0" presId="urn:microsoft.com/office/officeart/2005/8/layout/vList4#1"/>
    <dgm:cxn modelId="{2CC3525D-9F6E-41C3-8662-5FE5649C4448}" type="presOf" srcId="{E6F0DCD3-C975-460D-861B-F1A36FABBEB8}" destId="{09245C5A-8845-4C1D-B62D-97D7ACE30187}" srcOrd="1" destOrd="0" presId="urn:microsoft.com/office/officeart/2005/8/layout/vList4#1"/>
    <dgm:cxn modelId="{E8BB3B10-8811-4442-AF10-96CB9487C7C1}" srcId="{E6F0DCD3-C975-460D-861B-F1A36FABBEB8}" destId="{D016591C-DB70-4226-815D-B30DFAA20961}" srcOrd="0" destOrd="0" parTransId="{D9FE9724-D978-4655-B339-46112C95C14C}" sibTransId="{72CC4300-F7C7-4369-B7A7-BAB86758ACFC}"/>
    <dgm:cxn modelId="{01E4012C-9FF5-4CF0-9E7B-8FF3278B4F6C}" type="presOf" srcId="{E6F0DCD3-C975-460D-861B-F1A36FABBEB8}" destId="{6C74BD08-D4E4-41B2-AFA0-B702FCB2AEFE}" srcOrd="0" destOrd="0" presId="urn:microsoft.com/office/officeart/2005/8/layout/vList4#1"/>
    <dgm:cxn modelId="{DB22F9ED-EA16-4437-A6EF-6E93C3987CAB}" type="presParOf" srcId="{0524BE07-B324-4291-9A13-F544C67A3672}" destId="{0CF9BCE3-6AAF-4692-8EA7-E78CB8243A5B}" srcOrd="0" destOrd="0" presId="urn:microsoft.com/office/officeart/2005/8/layout/vList4#1"/>
    <dgm:cxn modelId="{9A2C6EFB-141D-4F0E-B1C3-B23EF3895DAC}" type="presParOf" srcId="{0CF9BCE3-6AAF-4692-8EA7-E78CB8243A5B}" destId="{6C74BD08-D4E4-41B2-AFA0-B702FCB2AEFE}" srcOrd="0" destOrd="0" presId="urn:microsoft.com/office/officeart/2005/8/layout/vList4#1"/>
    <dgm:cxn modelId="{06541DA7-BF00-44DE-AC62-1C17EE4C83A9}" type="presParOf" srcId="{0CF9BCE3-6AAF-4692-8EA7-E78CB8243A5B}" destId="{F6A09FE3-5B76-41E8-9746-71E5CCD0BFF3}" srcOrd="1" destOrd="0" presId="urn:microsoft.com/office/officeart/2005/8/layout/vList4#1"/>
    <dgm:cxn modelId="{05C4E2A0-06E5-4392-B2F1-13731A136131}" type="presParOf" srcId="{0CF9BCE3-6AAF-4692-8EA7-E78CB8243A5B}" destId="{09245C5A-8845-4C1D-B62D-97D7ACE30187}"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331F001-F9B0-4506-B4CC-F2CCADCF9E1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PE"/>
        </a:p>
      </dgm:t>
    </dgm:pt>
    <dgm:pt modelId="{7B3A38BA-CAC0-45B9-A0AF-5F85730E5DC9}">
      <dgm:prSet phldrT="[Texto]" custT="1"/>
      <dgm:spPr>
        <a:noFill/>
        <a:ln>
          <a:solidFill>
            <a:schemeClr val="accent6">
              <a:lumMod val="60000"/>
              <a:lumOff val="40000"/>
            </a:schemeClr>
          </a:solidFill>
        </a:ln>
      </dgm:spPr>
      <dgm:t>
        <a:bodyPr/>
        <a:lstStyle/>
        <a:p>
          <a:r>
            <a:rPr lang="es-PE" sz="1600" b="1" dirty="0" smtClean="0">
              <a:solidFill>
                <a:schemeClr val="tx1">
                  <a:lumMod val="75000"/>
                  <a:lumOff val="25000"/>
                </a:schemeClr>
              </a:solidFill>
            </a:rPr>
            <a:t>ÁMBITO DE LA JUSTICIA LABORAL</a:t>
          </a:r>
          <a:endParaRPr lang="es-PE" sz="1600" b="1" dirty="0">
            <a:solidFill>
              <a:schemeClr val="tx1">
                <a:lumMod val="75000"/>
                <a:lumOff val="25000"/>
              </a:schemeClr>
            </a:solidFill>
          </a:endParaRPr>
        </a:p>
      </dgm:t>
    </dgm:pt>
    <dgm:pt modelId="{91748426-0E8A-447F-A214-0A78CFC2F966}" type="parTrans" cxnId="{2C6EC2D6-7627-4B66-B8AE-AF336F9A8F0A}">
      <dgm:prSet/>
      <dgm:spPr/>
      <dgm:t>
        <a:bodyPr/>
        <a:lstStyle/>
        <a:p>
          <a:endParaRPr lang="es-PE"/>
        </a:p>
      </dgm:t>
    </dgm:pt>
    <dgm:pt modelId="{D67AEFD7-8880-4505-A0E8-94BCBB8F1D7D}" type="sibTrans" cxnId="{2C6EC2D6-7627-4B66-B8AE-AF336F9A8F0A}">
      <dgm:prSet/>
      <dgm:spPr/>
      <dgm:t>
        <a:bodyPr/>
        <a:lstStyle/>
        <a:p>
          <a:endParaRPr lang="es-PE"/>
        </a:p>
      </dgm:t>
    </dgm:pt>
    <dgm:pt modelId="{41011997-B9EB-4B2E-A4AA-9D8F6F85F685}">
      <dgm:prSet phldrT="[Texto]" custT="1"/>
      <dgm:spPr>
        <a:noFill/>
        <a:ln>
          <a:solidFill>
            <a:schemeClr val="accent6">
              <a:lumMod val="60000"/>
              <a:lumOff val="40000"/>
            </a:schemeClr>
          </a:solidFill>
        </a:ln>
      </dgm:spPr>
      <dgm:t>
        <a:bodyPr/>
        <a:lstStyle/>
        <a:p>
          <a:r>
            <a:rPr lang="es-PE" sz="1500" dirty="0" smtClean="0">
              <a:solidFill>
                <a:schemeClr val="tx1">
                  <a:lumMod val="75000"/>
                  <a:lumOff val="25000"/>
                </a:schemeClr>
              </a:solidFill>
            </a:rPr>
            <a:t>Conflictos jurídicos :</a:t>
          </a:r>
          <a:endParaRPr lang="es-PE" sz="1500" dirty="0">
            <a:solidFill>
              <a:schemeClr val="tx1">
                <a:lumMod val="75000"/>
                <a:lumOff val="25000"/>
              </a:schemeClr>
            </a:solidFill>
          </a:endParaRPr>
        </a:p>
      </dgm:t>
    </dgm:pt>
    <dgm:pt modelId="{71DAB5CD-180A-47B3-8F28-4711BDEEC766}" type="parTrans" cxnId="{EEF80A94-1578-4963-8566-46D40C695043}">
      <dgm:prSet/>
      <dgm:spPr>
        <a:ln>
          <a:solidFill>
            <a:schemeClr val="accent6">
              <a:lumMod val="60000"/>
              <a:lumOff val="40000"/>
            </a:schemeClr>
          </a:solidFill>
        </a:ln>
      </dgm:spPr>
      <dgm:t>
        <a:bodyPr/>
        <a:lstStyle/>
        <a:p>
          <a:endParaRPr lang="es-PE" dirty="0"/>
        </a:p>
      </dgm:t>
    </dgm:pt>
    <dgm:pt modelId="{FF31C552-AFD5-4F23-9128-6894C00CB150}" type="sibTrans" cxnId="{EEF80A94-1578-4963-8566-46D40C695043}">
      <dgm:prSet/>
      <dgm:spPr/>
      <dgm:t>
        <a:bodyPr/>
        <a:lstStyle/>
        <a:p>
          <a:endParaRPr lang="es-PE"/>
        </a:p>
      </dgm:t>
    </dgm:pt>
    <dgm:pt modelId="{A8F2327B-E01A-4F63-8BA2-B97D5BEC0591}">
      <dgm:prSet phldrT="[Texto]" custT="1"/>
      <dgm:spPr>
        <a:noFill/>
        <a:ln>
          <a:solidFill>
            <a:schemeClr val="accent6">
              <a:lumMod val="60000"/>
              <a:lumOff val="40000"/>
            </a:schemeClr>
          </a:solidFill>
        </a:ln>
      </dgm:spPr>
      <dgm:t>
        <a:bodyPr/>
        <a:lstStyle/>
        <a:p>
          <a:r>
            <a:rPr lang="es-PE" sz="1500" dirty="0" smtClean="0">
              <a:solidFill>
                <a:schemeClr val="tx1">
                  <a:lumMod val="75000"/>
                  <a:lumOff val="25000"/>
                </a:schemeClr>
              </a:solidFill>
            </a:rPr>
            <a:t>Prestación de servicios</a:t>
          </a:r>
          <a:endParaRPr lang="es-PE" sz="1500" dirty="0">
            <a:solidFill>
              <a:schemeClr val="tx1">
                <a:lumMod val="75000"/>
                <a:lumOff val="25000"/>
              </a:schemeClr>
            </a:solidFill>
          </a:endParaRPr>
        </a:p>
      </dgm:t>
    </dgm:pt>
    <dgm:pt modelId="{C72E01BA-3C71-46C5-A4FB-2EF40532269D}" type="parTrans" cxnId="{44E6AECC-348B-416E-A4EE-FB844A01320C}">
      <dgm:prSet/>
      <dgm:spPr>
        <a:ln>
          <a:solidFill>
            <a:schemeClr val="accent6">
              <a:lumMod val="60000"/>
              <a:lumOff val="40000"/>
            </a:schemeClr>
          </a:solidFill>
        </a:ln>
      </dgm:spPr>
      <dgm:t>
        <a:bodyPr/>
        <a:lstStyle/>
        <a:p>
          <a:endParaRPr lang="es-PE" dirty="0"/>
        </a:p>
      </dgm:t>
    </dgm:pt>
    <dgm:pt modelId="{FBADCDC6-405A-4A26-966D-391942CE6DDB}" type="sibTrans" cxnId="{44E6AECC-348B-416E-A4EE-FB844A01320C}">
      <dgm:prSet/>
      <dgm:spPr/>
      <dgm:t>
        <a:bodyPr/>
        <a:lstStyle/>
        <a:p>
          <a:endParaRPr lang="es-PE"/>
        </a:p>
      </dgm:t>
    </dgm:pt>
    <dgm:pt modelId="{6EADAAEE-DBE7-4530-893B-434042D7BF65}">
      <dgm:prSet phldrT="[Texto]" custT="1"/>
      <dgm:spPr>
        <a:noFill/>
        <a:ln>
          <a:solidFill>
            <a:schemeClr val="accent6">
              <a:lumMod val="60000"/>
              <a:lumOff val="40000"/>
            </a:schemeClr>
          </a:solidFill>
        </a:ln>
      </dgm:spPr>
      <dgm:t>
        <a:bodyPr/>
        <a:lstStyle/>
        <a:p>
          <a:r>
            <a:rPr lang="es-PE" sz="1500" dirty="0" smtClean="0">
              <a:solidFill>
                <a:schemeClr val="tx1">
                  <a:lumMod val="75000"/>
                  <a:lumOff val="25000"/>
                </a:schemeClr>
              </a:solidFill>
            </a:rPr>
            <a:t>De carácter personal</a:t>
          </a:r>
          <a:endParaRPr lang="es-PE" sz="1500" dirty="0">
            <a:solidFill>
              <a:schemeClr val="tx1">
                <a:lumMod val="75000"/>
                <a:lumOff val="25000"/>
              </a:schemeClr>
            </a:solidFill>
          </a:endParaRPr>
        </a:p>
      </dgm:t>
    </dgm:pt>
    <dgm:pt modelId="{0C3F72D8-A0BD-4C75-B1CD-FF574B6DA96C}" type="parTrans" cxnId="{28B33AEF-4495-437F-A476-1F14D885BAFB}">
      <dgm:prSet/>
      <dgm:spPr>
        <a:ln>
          <a:solidFill>
            <a:schemeClr val="accent6">
              <a:lumMod val="60000"/>
              <a:lumOff val="40000"/>
            </a:schemeClr>
          </a:solidFill>
        </a:ln>
      </dgm:spPr>
      <dgm:t>
        <a:bodyPr/>
        <a:lstStyle/>
        <a:p>
          <a:endParaRPr lang="es-PE" dirty="0"/>
        </a:p>
      </dgm:t>
    </dgm:pt>
    <dgm:pt modelId="{E197D530-5082-4A55-8F1A-8808FE1EB02B}" type="sibTrans" cxnId="{28B33AEF-4495-437F-A476-1F14D885BAFB}">
      <dgm:prSet/>
      <dgm:spPr/>
      <dgm:t>
        <a:bodyPr/>
        <a:lstStyle/>
        <a:p>
          <a:endParaRPr lang="es-PE"/>
        </a:p>
      </dgm:t>
    </dgm:pt>
    <dgm:pt modelId="{5964E53A-65D4-44BA-A424-D4364E8A4775}">
      <dgm:prSet phldrT="[Texto]" custT="1"/>
      <dgm:spPr>
        <a:noFill/>
        <a:ln>
          <a:solidFill>
            <a:schemeClr val="accent6">
              <a:lumMod val="60000"/>
              <a:lumOff val="40000"/>
            </a:schemeClr>
          </a:solidFill>
        </a:ln>
      </dgm:spPr>
      <dgm:t>
        <a:bodyPr/>
        <a:lstStyle/>
        <a:p>
          <a:r>
            <a:rPr lang="es-PE" sz="1500" dirty="0" smtClean="0">
              <a:solidFill>
                <a:schemeClr val="tx1">
                  <a:lumMod val="75000"/>
                  <a:lumOff val="25000"/>
                </a:schemeClr>
              </a:solidFill>
            </a:rPr>
            <a:t>De naturaleza laboral </a:t>
          </a:r>
          <a:endParaRPr lang="es-PE" sz="1500" dirty="0">
            <a:solidFill>
              <a:schemeClr val="tx1">
                <a:lumMod val="75000"/>
                <a:lumOff val="25000"/>
              </a:schemeClr>
            </a:solidFill>
          </a:endParaRPr>
        </a:p>
      </dgm:t>
    </dgm:pt>
    <dgm:pt modelId="{69F5AABF-F7E1-466D-ADD2-C32E29B2EEAE}" type="parTrans" cxnId="{76A8431E-DB03-4A09-B162-4F27027CD199}">
      <dgm:prSet/>
      <dgm:spPr>
        <a:ln>
          <a:solidFill>
            <a:schemeClr val="accent6">
              <a:lumMod val="60000"/>
              <a:lumOff val="40000"/>
            </a:schemeClr>
          </a:solidFill>
        </a:ln>
      </dgm:spPr>
      <dgm:t>
        <a:bodyPr/>
        <a:lstStyle/>
        <a:p>
          <a:endParaRPr lang="es-PE" dirty="0"/>
        </a:p>
      </dgm:t>
    </dgm:pt>
    <dgm:pt modelId="{283D5C84-74E6-49F2-BCF3-DF81BF703B2B}" type="sibTrans" cxnId="{76A8431E-DB03-4A09-B162-4F27027CD199}">
      <dgm:prSet/>
      <dgm:spPr/>
      <dgm:t>
        <a:bodyPr/>
        <a:lstStyle/>
        <a:p>
          <a:endParaRPr lang="es-PE"/>
        </a:p>
      </dgm:t>
    </dgm:pt>
    <dgm:pt modelId="{AF2A969B-E773-4E0B-B634-75CF672A5E5C}">
      <dgm:prSet phldrT="[Texto]" custT="1"/>
      <dgm:spPr>
        <a:noFill/>
        <a:ln>
          <a:solidFill>
            <a:schemeClr val="accent6">
              <a:lumMod val="60000"/>
              <a:lumOff val="40000"/>
            </a:schemeClr>
          </a:solidFill>
        </a:ln>
      </dgm:spPr>
      <dgm:t>
        <a:bodyPr/>
        <a:lstStyle/>
        <a:p>
          <a:r>
            <a:rPr lang="es-PE" sz="1500" dirty="0" smtClean="0">
              <a:solidFill>
                <a:schemeClr val="tx1">
                  <a:lumMod val="75000"/>
                  <a:lumOff val="25000"/>
                </a:schemeClr>
              </a:solidFill>
            </a:rPr>
            <a:t>Formativa</a:t>
          </a:r>
          <a:endParaRPr lang="es-PE" sz="1500" dirty="0">
            <a:solidFill>
              <a:schemeClr val="tx1">
                <a:lumMod val="75000"/>
                <a:lumOff val="25000"/>
              </a:schemeClr>
            </a:solidFill>
          </a:endParaRPr>
        </a:p>
      </dgm:t>
    </dgm:pt>
    <dgm:pt modelId="{E91355B1-9F28-43AA-9B68-FA61EDFC8B42}" type="parTrans" cxnId="{103CC774-7066-433B-BE67-6197D03785C2}">
      <dgm:prSet/>
      <dgm:spPr>
        <a:ln>
          <a:solidFill>
            <a:schemeClr val="accent6">
              <a:lumMod val="60000"/>
              <a:lumOff val="40000"/>
            </a:schemeClr>
          </a:solidFill>
        </a:ln>
      </dgm:spPr>
      <dgm:t>
        <a:bodyPr/>
        <a:lstStyle/>
        <a:p>
          <a:endParaRPr lang="es-PE" dirty="0"/>
        </a:p>
      </dgm:t>
    </dgm:pt>
    <dgm:pt modelId="{B0364845-EFD0-4401-B5AA-0FB0AA4B1B25}" type="sibTrans" cxnId="{103CC774-7066-433B-BE67-6197D03785C2}">
      <dgm:prSet/>
      <dgm:spPr/>
      <dgm:t>
        <a:bodyPr/>
        <a:lstStyle/>
        <a:p>
          <a:endParaRPr lang="es-PE"/>
        </a:p>
      </dgm:t>
    </dgm:pt>
    <dgm:pt modelId="{2393AF21-7A00-4311-9C59-06CD291C2A86}">
      <dgm:prSet phldrT="[Texto]" custT="1"/>
      <dgm:spPr>
        <a:noFill/>
        <a:ln>
          <a:solidFill>
            <a:schemeClr val="accent6">
              <a:lumMod val="60000"/>
              <a:lumOff val="40000"/>
            </a:schemeClr>
          </a:solidFill>
        </a:ln>
      </dgm:spPr>
      <dgm:t>
        <a:bodyPr/>
        <a:lstStyle/>
        <a:p>
          <a:r>
            <a:rPr lang="es-PE" sz="1500" dirty="0" smtClean="0">
              <a:solidFill>
                <a:schemeClr val="tx1">
                  <a:lumMod val="75000"/>
                  <a:lumOff val="25000"/>
                </a:schemeClr>
              </a:solidFill>
            </a:rPr>
            <a:t>Cooperativista</a:t>
          </a:r>
          <a:endParaRPr lang="es-PE" sz="1500" dirty="0">
            <a:solidFill>
              <a:schemeClr val="tx1">
                <a:lumMod val="75000"/>
                <a:lumOff val="25000"/>
              </a:schemeClr>
            </a:solidFill>
          </a:endParaRPr>
        </a:p>
      </dgm:t>
    </dgm:pt>
    <dgm:pt modelId="{0B17E26B-DBD7-427D-9602-9BC5B0DCB52C}" type="parTrans" cxnId="{C656606D-4436-4667-8BE8-13D717ADFC78}">
      <dgm:prSet/>
      <dgm:spPr>
        <a:ln>
          <a:solidFill>
            <a:schemeClr val="accent6">
              <a:lumMod val="60000"/>
              <a:lumOff val="40000"/>
            </a:schemeClr>
          </a:solidFill>
        </a:ln>
      </dgm:spPr>
      <dgm:t>
        <a:bodyPr/>
        <a:lstStyle/>
        <a:p>
          <a:endParaRPr lang="es-PE" dirty="0"/>
        </a:p>
      </dgm:t>
    </dgm:pt>
    <dgm:pt modelId="{B7074A44-F3F6-4162-9D62-46EA38FE2E3E}" type="sibTrans" cxnId="{C656606D-4436-4667-8BE8-13D717ADFC78}">
      <dgm:prSet/>
      <dgm:spPr/>
      <dgm:t>
        <a:bodyPr/>
        <a:lstStyle/>
        <a:p>
          <a:endParaRPr lang="es-PE"/>
        </a:p>
      </dgm:t>
    </dgm:pt>
    <dgm:pt modelId="{9038D8F7-713A-47AB-A439-7A3AC4016AD1}">
      <dgm:prSet phldrT="[Texto]" custT="1"/>
      <dgm:spPr>
        <a:noFill/>
        <a:ln>
          <a:solidFill>
            <a:schemeClr val="accent6">
              <a:lumMod val="60000"/>
              <a:lumOff val="40000"/>
            </a:schemeClr>
          </a:solidFill>
        </a:ln>
      </dgm:spPr>
      <dgm:t>
        <a:bodyPr/>
        <a:lstStyle/>
        <a:p>
          <a:r>
            <a:rPr lang="es-PE" sz="1500" dirty="0" smtClean="0">
              <a:solidFill>
                <a:schemeClr val="tx1">
                  <a:lumMod val="75000"/>
                  <a:lumOff val="25000"/>
                </a:schemeClr>
              </a:solidFill>
            </a:rPr>
            <a:t>Administrativa</a:t>
          </a:r>
          <a:endParaRPr lang="es-PE" sz="1500" dirty="0">
            <a:solidFill>
              <a:schemeClr val="tx1">
                <a:lumMod val="75000"/>
                <a:lumOff val="25000"/>
              </a:schemeClr>
            </a:solidFill>
          </a:endParaRPr>
        </a:p>
      </dgm:t>
    </dgm:pt>
    <dgm:pt modelId="{04497CD6-88CC-48E7-BC5D-912EAF11258A}" type="parTrans" cxnId="{FDBC7351-0347-4DC2-980D-7FC0927A6D41}">
      <dgm:prSet/>
      <dgm:spPr>
        <a:ln>
          <a:solidFill>
            <a:schemeClr val="accent6">
              <a:lumMod val="60000"/>
              <a:lumOff val="40000"/>
            </a:schemeClr>
          </a:solidFill>
        </a:ln>
      </dgm:spPr>
      <dgm:t>
        <a:bodyPr/>
        <a:lstStyle/>
        <a:p>
          <a:endParaRPr lang="es-PE" dirty="0"/>
        </a:p>
      </dgm:t>
    </dgm:pt>
    <dgm:pt modelId="{06653755-938A-4469-9CD2-8C3E3C2511BE}" type="sibTrans" cxnId="{FDBC7351-0347-4DC2-980D-7FC0927A6D41}">
      <dgm:prSet/>
      <dgm:spPr/>
      <dgm:t>
        <a:bodyPr/>
        <a:lstStyle/>
        <a:p>
          <a:endParaRPr lang="es-PE"/>
        </a:p>
      </dgm:t>
    </dgm:pt>
    <dgm:pt modelId="{7AFE7F7B-8B4D-41C1-A781-546A0FDA8636}">
      <dgm:prSet phldrT="[Texto]" custT="1"/>
      <dgm:spPr>
        <a:noFill/>
        <a:ln>
          <a:solidFill>
            <a:schemeClr val="accent6">
              <a:lumMod val="60000"/>
              <a:lumOff val="40000"/>
            </a:schemeClr>
          </a:solidFill>
        </a:ln>
      </dgm:spPr>
      <dgm:t>
        <a:bodyPr/>
        <a:lstStyle/>
        <a:p>
          <a:r>
            <a:rPr lang="es-PE" sz="1500" dirty="0" smtClean="0">
              <a:solidFill>
                <a:schemeClr val="tx1">
                  <a:lumMod val="75000"/>
                  <a:lumOff val="25000"/>
                </a:schemeClr>
              </a:solidFill>
            </a:rPr>
            <a:t>Se excluyen prestaciones de servicios de carácter civil</a:t>
          </a:r>
          <a:endParaRPr lang="es-PE" sz="1500" dirty="0">
            <a:solidFill>
              <a:schemeClr val="tx1">
                <a:lumMod val="75000"/>
                <a:lumOff val="25000"/>
              </a:schemeClr>
            </a:solidFill>
          </a:endParaRPr>
        </a:p>
      </dgm:t>
    </dgm:pt>
    <dgm:pt modelId="{0D1AD0D8-1768-4C38-9E66-A8786D353624}" type="parTrans" cxnId="{2B51C7CE-B990-481B-8D0E-020C042596E2}">
      <dgm:prSet/>
      <dgm:spPr>
        <a:ln>
          <a:solidFill>
            <a:schemeClr val="accent6">
              <a:lumMod val="60000"/>
              <a:lumOff val="40000"/>
            </a:schemeClr>
          </a:solidFill>
        </a:ln>
      </dgm:spPr>
      <dgm:t>
        <a:bodyPr/>
        <a:lstStyle/>
        <a:p>
          <a:endParaRPr lang="es-PE" dirty="0"/>
        </a:p>
      </dgm:t>
    </dgm:pt>
    <dgm:pt modelId="{A8BAB006-C7D1-4BE0-8518-70CCBA12B381}" type="sibTrans" cxnId="{2B51C7CE-B990-481B-8D0E-020C042596E2}">
      <dgm:prSet/>
      <dgm:spPr/>
      <dgm:t>
        <a:bodyPr/>
        <a:lstStyle/>
        <a:p>
          <a:endParaRPr lang="es-PE"/>
        </a:p>
      </dgm:t>
    </dgm:pt>
    <dgm:pt modelId="{A0469F42-2622-4C01-9BD8-CD4ED081512F}">
      <dgm:prSet phldrT="[Texto]" custT="1"/>
      <dgm:spPr>
        <a:noFill/>
        <a:ln>
          <a:solidFill>
            <a:schemeClr val="accent6">
              <a:lumMod val="60000"/>
              <a:lumOff val="40000"/>
            </a:schemeClr>
          </a:solidFill>
        </a:ln>
      </dgm:spPr>
      <dgm:t>
        <a:bodyPr/>
        <a:lstStyle/>
        <a:p>
          <a:r>
            <a:rPr lang="es-PE" sz="1500" dirty="0" smtClean="0">
              <a:solidFill>
                <a:schemeClr val="tx1">
                  <a:lumMod val="75000"/>
                  <a:lumOff val="25000"/>
                </a:schemeClr>
              </a:solidFill>
            </a:rPr>
            <a:t>Salvo que la demanda se sustente en el encubrimiento de relaciones de trabajo</a:t>
          </a:r>
          <a:endParaRPr lang="es-PE" sz="1500" dirty="0">
            <a:solidFill>
              <a:schemeClr val="tx1">
                <a:lumMod val="75000"/>
                <a:lumOff val="25000"/>
              </a:schemeClr>
            </a:solidFill>
          </a:endParaRPr>
        </a:p>
      </dgm:t>
    </dgm:pt>
    <dgm:pt modelId="{731D44DF-5D13-426B-A2F0-FA0851FB2490}" type="parTrans" cxnId="{61A20350-1869-4D88-8AE3-AE35613D42EF}">
      <dgm:prSet/>
      <dgm:spPr>
        <a:ln>
          <a:solidFill>
            <a:schemeClr val="accent6">
              <a:lumMod val="60000"/>
              <a:lumOff val="40000"/>
            </a:schemeClr>
          </a:solidFill>
        </a:ln>
      </dgm:spPr>
      <dgm:t>
        <a:bodyPr/>
        <a:lstStyle/>
        <a:p>
          <a:endParaRPr lang="es-PE" dirty="0"/>
        </a:p>
      </dgm:t>
    </dgm:pt>
    <dgm:pt modelId="{C6C70E26-A5BF-4A38-9FCF-69283B268E28}" type="sibTrans" cxnId="{61A20350-1869-4D88-8AE3-AE35613D42EF}">
      <dgm:prSet/>
      <dgm:spPr/>
      <dgm:t>
        <a:bodyPr/>
        <a:lstStyle/>
        <a:p>
          <a:endParaRPr lang="es-PE"/>
        </a:p>
      </dgm:t>
    </dgm:pt>
    <dgm:pt modelId="{3F86E980-1AEA-4FBA-8615-B00E3D79E0A2}" type="pres">
      <dgm:prSet presAssocID="{C331F001-F9B0-4506-B4CC-F2CCADCF9E18}" presName="diagram" presStyleCnt="0">
        <dgm:presLayoutVars>
          <dgm:chPref val="1"/>
          <dgm:dir/>
          <dgm:animOne val="branch"/>
          <dgm:animLvl val="lvl"/>
          <dgm:resizeHandles val="exact"/>
        </dgm:presLayoutVars>
      </dgm:prSet>
      <dgm:spPr/>
      <dgm:t>
        <a:bodyPr/>
        <a:lstStyle/>
        <a:p>
          <a:endParaRPr lang="es-PE"/>
        </a:p>
      </dgm:t>
    </dgm:pt>
    <dgm:pt modelId="{1EAB0DA8-886D-43BF-8ACF-6EA9F8812FA1}" type="pres">
      <dgm:prSet presAssocID="{7B3A38BA-CAC0-45B9-A0AF-5F85730E5DC9}" presName="root1" presStyleCnt="0"/>
      <dgm:spPr/>
    </dgm:pt>
    <dgm:pt modelId="{C3FDB527-988A-4CE7-B9D6-60DF216357D1}" type="pres">
      <dgm:prSet presAssocID="{7B3A38BA-CAC0-45B9-A0AF-5F85730E5DC9}" presName="LevelOneTextNode" presStyleLbl="node0" presStyleIdx="0" presStyleCnt="1" custScaleY="185133">
        <dgm:presLayoutVars>
          <dgm:chPref val="3"/>
        </dgm:presLayoutVars>
      </dgm:prSet>
      <dgm:spPr/>
      <dgm:t>
        <a:bodyPr/>
        <a:lstStyle/>
        <a:p>
          <a:endParaRPr lang="es-PE"/>
        </a:p>
      </dgm:t>
    </dgm:pt>
    <dgm:pt modelId="{52461585-B31C-43D0-9B65-2DC1504D6D48}" type="pres">
      <dgm:prSet presAssocID="{7B3A38BA-CAC0-45B9-A0AF-5F85730E5DC9}" presName="level2hierChild" presStyleCnt="0"/>
      <dgm:spPr/>
    </dgm:pt>
    <dgm:pt modelId="{7D5716AD-B01A-426D-8AD3-EA2183DB044F}" type="pres">
      <dgm:prSet presAssocID="{71DAB5CD-180A-47B3-8F28-4711BDEEC766}" presName="conn2-1" presStyleLbl="parChTrans1D2" presStyleIdx="0" presStyleCnt="1"/>
      <dgm:spPr/>
      <dgm:t>
        <a:bodyPr/>
        <a:lstStyle/>
        <a:p>
          <a:endParaRPr lang="es-PE"/>
        </a:p>
      </dgm:t>
    </dgm:pt>
    <dgm:pt modelId="{DD99C13A-D408-471F-9136-CBC3979C0430}" type="pres">
      <dgm:prSet presAssocID="{71DAB5CD-180A-47B3-8F28-4711BDEEC766}" presName="connTx" presStyleLbl="parChTrans1D2" presStyleIdx="0" presStyleCnt="1"/>
      <dgm:spPr/>
      <dgm:t>
        <a:bodyPr/>
        <a:lstStyle/>
        <a:p>
          <a:endParaRPr lang="es-PE"/>
        </a:p>
      </dgm:t>
    </dgm:pt>
    <dgm:pt modelId="{CA24D690-8100-4901-9A57-3392D885062E}" type="pres">
      <dgm:prSet presAssocID="{41011997-B9EB-4B2E-A4AA-9D8F6F85F685}" presName="root2" presStyleCnt="0"/>
      <dgm:spPr/>
    </dgm:pt>
    <dgm:pt modelId="{B9D351FA-B8A7-4397-8B13-85F2F38DFC77}" type="pres">
      <dgm:prSet presAssocID="{41011997-B9EB-4B2E-A4AA-9D8F6F85F685}" presName="LevelTwoTextNode" presStyleLbl="node2" presStyleIdx="0" presStyleCnt="1" custScaleY="133036">
        <dgm:presLayoutVars>
          <dgm:chPref val="3"/>
        </dgm:presLayoutVars>
      </dgm:prSet>
      <dgm:spPr/>
      <dgm:t>
        <a:bodyPr/>
        <a:lstStyle/>
        <a:p>
          <a:endParaRPr lang="es-PE"/>
        </a:p>
      </dgm:t>
    </dgm:pt>
    <dgm:pt modelId="{FDF335F2-69AD-40FC-9C79-20366F87AB30}" type="pres">
      <dgm:prSet presAssocID="{41011997-B9EB-4B2E-A4AA-9D8F6F85F685}" presName="level3hierChild" presStyleCnt="0"/>
      <dgm:spPr/>
    </dgm:pt>
    <dgm:pt modelId="{6FB68126-9AF6-496C-A44A-44928D2C8178}" type="pres">
      <dgm:prSet presAssocID="{C72E01BA-3C71-46C5-A4FB-2EF40532269D}" presName="conn2-1" presStyleLbl="parChTrans1D3" presStyleIdx="0" presStyleCnt="2"/>
      <dgm:spPr/>
      <dgm:t>
        <a:bodyPr/>
        <a:lstStyle/>
        <a:p>
          <a:endParaRPr lang="es-PE"/>
        </a:p>
      </dgm:t>
    </dgm:pt>
    <dgm:pt modelId="{07AEFBDB-DE1F-489C-9406-BEB3C97059E2}" type="pres">
      <dgm:prSet presAssocID="{C72E01BA-3C71-46C5-A4FB-2EF40532269D}" presName="connTx" presStyleLbl="parChTrans1D3" presStyleIdx="0" presStyleCnt="2"/>
      <dgm:spPr/>
      <dgm:t>
        <a:bodyPr/>
        <a:lstStyle/>
        <a:p>
          <a:endParaRPr lang="es-PE"/>
        </a:p>
      </dgm:t>
    </dgm:pt>
    <dgm:pt modelId="{963F1C00-1E26-47E9-81DE-A6A55930D4D7}" type="pres">
      <dgm:prSet presAssocID="{A8F2327B-E01A-4F63-8BA2-B97D5BEC0591}" presName="root2" presStyleCnt="0"/>
      <dgm:spPr/>
    </dgm:pt>
    <dgm:pt modelId="{FF150B30-CB46-4907-880C-B9966917069F}" type="pres">
      <dgm:prSet presAssocID="{A8F2327B-E01A-4F63-8BA2-B97D5BEC0591}" presName="LevelTwoTextNode" presStyleLbl="node3" presStyleIdx="0" presStyleCnt="2" custScaleY="151091" custLinFactNeighborX="1827" custLinFactNeighborY="-63659">
        <dgm:presLayoutVars>
          <dgm:chPref val="3"/>
        </dgm:presLayoutVars>
      </dgm:prSet>
      <dgm:spPr/>
      <dgm:t>
        <a:bodyPr/>
        <a:lstStyle/>
        <a:p>
          <a:endParaRPr lang="es-PE"/>
        </a:p>
      </dgm:t>
    </dgm:pt>
    <dgm:pt modelId="{6A444F16-597F-4F40-A088-3EC33FD04EED}" type="pres">
      <dgm:prSet presAssocID="{A8F2327B-E01A-4F63-8BA2-B97D5BEC0591}" presName="level3hierChild" presStyleCnt="0"/>
      <dgm:spPr/>
    </dgm:pt>
    <dgm:pt modelId="{C4F02538-707F-4A38-AED2-A03F97A5EA3B}" type="pres">
      <dgm:prSet presAssocID="{0C3F72D8-A0BD-4C75-B1CD-FF574B6DA96C}" presName="conn2-1" presStyleLbl="parChTrans1D4" presStyleIdx="0" presStyleCnt="6"/>
      <dgm:spPr/>
      <dgm:t>
        <a:bodyPr/>
        <a:lstStyle/>
        <a:p>
          <a:endParaRPr lang="es-PE"/>
        </a:p>
      </dgm:t>
    </dgm:pt>
    <dgm:pt modelId="{05E8C7E2-4877-424A-A478-A2359693C9DA}" type="pres">
      <dgm:prSet presAssocID="{0C3F72D8-A0BD-4C75-B1CD-FF574B6DA96C}" presName="connTx" presStyleLbl="parChTrans1D4" presStyleIdx="0" presStyleCnt="6"/>
      <dgm:spPr/>
      <dgm:t>
        <a:bodyPr/>
        <a:lstStyle/>
        <a:p>
          <a:endParaRPr lang="es-PE"/>
        </a:p>
      </dgm:t>
    </dgm:pt>
    <dgm:pt modelId="{401F4B80-127C-4C5C-9E20-D55F46DA699C}" type="pres">
      <dgm:prSet presAssocID="{6EADAAEE-DBE7-4530-893B-434042D7BF65}" presName="root2" presStyleCnt="0"/>
      <dgm:spPr/>
    </dgm:pt>
    <dgm:pt modelId="{75F501D1-187A-4C54-84FF-45B8D551871C}" type="pres">
      <dgm:prSet presAssocID="{6EADAAEE-DBE7-4530-893B-434042D7BF65}" presName="LevelTwoTextNode" presStyleLbl="node4" presStyleIdx="0" presStyleCnt="6">
        <dgm:presLayoutVars>
          <dgm:chPref val="3"/>
        </dgm:presLayoutVars>
      </dgm:prSet>
      <dgm:spPr/>
      <dgm:t>
        <a:bodyPr/>
        <a:lstStyle/>
        <a:p>
          <a:endParaRPr lang="es-PE"/>
        </a:p>
      </dgm:t>
    </dgm:pt>
    <dgm:pt modelId="{CE82D10C-8DF0-4E9F-BD10-892E3A0F64FF}" type="pres">
      <dgm:prSet presAssocID="{6EADAAEE-DBE7-4530-893B-434042D7BF65}" presName="level3hierChild" presStyleCnt="0"/>
      <dgm:spPr/>
    </dgm:pt>
    <dgm:pt modelId="{E6C2D115-D311-4FED-947F-5237F593A3E1}" type="pres">
      <dgm:prSet presAssocID="{69F5AABF-F7E1-466D-ADD2-C32E29B2EEAE}" presName="conn2-1" presStyleLbl="parChTrans1D4" presStyleIdx="1" presStyleCnt="6"/>
      <dgm:spPr/>
      <dgm:t>
        <a:bodyPr/>
        <a:lstStyle/>
        <a:p>
          <a:endParaRPr lang="es-PE"/>
        </a:p>
      </dgm:t>
    </dgm:pt>
    <dgm:pt modelId="{B4192367-0D2E-4309-8514-477610A0878D}" type="pres">
      <dgm:prSet presAssocID="{69F5AABF-F7E1-466D-ADD2-C32E29B2EEAE}" presName="connTx" presStyleLbl="parChTrans1D4" presStyleIdx="1" presStyleCnt="6"/>
      <dgm:spPr/>
      <dgm:t>
        <a:bodyPr/>
        <a:lstStyle/>
        <a:p>
          <a:endParaRPr lang="es-PE"/>
        </a:p>
      </dgm:t>
    </dgm:pt>
    <dgm:pt modelId="{45B47795-918B-4AA0-993E-16E6C57D5FEC}" type="pres">
      <dgm:prSet presAssocID="{5964E53A-65D4-44BA-A424-D4364E8A4775}" presName="root2" presStyleCnt="0"/>
      <dgm:spPr/>
    </dgm:pt>
    <dgm:pt modelId="{C032B501-D565-46A4-B9DC-431E0BC1D25C}" type="pres">
      <dgm:prSet presAssocID="{5964E53A-65D4-44BA-A424-D4364E8A4775}" presName="LevelTwoTextNode" presStyleLbl="node4" presStyleIdx="1" presStyleCnt="6">
        <dgm:presLayoutVars>
          <dgm:chPref val="3"/>
        </dgm:presLayoutVars>
      </dgm:prSet>
      <dgm:spPr/>
      <dgm:t>
        <a:bodyPr/>
        <a:lstStyle/>
        <a:p>
          <a:endParaRPr lang="es-PE"/>
        </a:p>
      </dgm:t>
    </dgm:pt>
    <dgm:pt modelId="{F09DB9A5-5A30-46EE-A25A-B4E2E7F881DB}" type="pres">
      <dgm:prSet presAssocID="{5964E53A-65D4-44BA-A424-D4364E8A4775}" presName="level3hierChild" presStyleCnt="0"/>
      <dgm:spPr/>
    </dgm:pt>
    <dgm:pt modelId="{588DBBB9-6D80-4437-A4E0-DE9640EC3E0F}" type="pres">
      <dgm:prSet presAssocID="{E91355B1-9F28-43AA-9B68-FA61EDFC8B42}" presName="conn2-1" presStyleLbl="parChTrans1D4" presStyleIdx="2" presStyleCnt="6"/>
      <dgm:spPr/>
      <dgm:t>
        <a:bodyPr/>
        <a:lstStyle/>
        <a:p>
          <a:endParaRPr lang="es-PE"/>
        </a:p>
      </dgm:t>
    </dgm:pt>
    <dgm:pt modelId="{9E84F2A6-E9D6-411F-BEE6-4008FAA3F0A8}" type="pres">
      <dgm:prSet presAssocID="{E91355B1-9F28-43AA-9B68-FA61EDFC8B42}" presName="connTx" presStyleLbl="parChTrans1D4" presStyleIdx="2" presStyleCnt="6"/>
      <dgm:spPr/>
      <dgm:t>
        <a:bodyPr/>
        <a:lstStyle/>
        <a:p>
          <a:endParaRPr lang="es-PE"/>
        </a:p>
      </dgm:t>
    </dgm:pt>
    <dgm:pt modelId="{F95AD46A-AC63-45C9-8169-974A91E36B55}" type="pres">
      <dgm:prSet presAssocID="{AF2A969B-E773-4E0B-B634-75CF672A5E5C}" presName="root2" presStyleCnt="0"/>
      <dgm:spPr/>
    </dgm:pt>
    <dgm:pt modelId="{C32BBBBA-77FD-4D79-859A-91BB6F0E7924}" type="pres">
      <dgm:prSet presAssocID="{AF2A969B-E773-4E0B-B634-75CF672A5E5C}" presName="LevelTwoTextNode" presStyleLbl="node4" presStyleIdx="2" presStyleCnt="6">
        <dgm:presLayoutVars>
          <dgm:chPref val="3"/>
        </dgm:presLayoutVars>
      </dgm:prSet>
      <dgm:spPr/>
      <dgm:t>
        <a:bodyPr/>
        <a:lstStyle/>
        <a:p>
          <a:endParaRPr lang="es-PE"/>
        </a:p>
      </dgm:t>
    </dgm:pt>
    <dgm:pt modelId="{DE4FF38F-0899-43FD-AE1B-D473B8092415}" type="pres">
      <dgm:prSet presAssocID="{AF2A969B-E773-4E0B-B634-75CF672A5E5C}" presName="level3hierChild" presStyleCnt="0"/>
      <dgm:spPr/>
    </dgm:pt>
    <dgm:pt modelId="{54280E89-B5C3-49E4-A8A5-635E8802AC80}" type="pres">
      <dgm:prSet presAssocID="{0B17E26B-DBD7-427D-9602-9BC5B0DCB52C}" presName="conn2-1" presStyleLbl="parChTrans1D4" presStyleIdx="3" presStyleCnt="6"/>
      <dgm:spPr/>
      <dgm:t>
        <a:bodyPr/>
        <a:lstStyle/>
        <a:p>
          <a:endParaRPr lang="es-PE"/>
        </a:p>
      </dgm:t>
    </dgm:pt>
    <dgm:pt modelId="{71B55E51-EE60-40A8-8E6C-C2E956925B97}" type="pres">
      <dgm:prSet presAssocID="{0B17E26B-DBD7-427D-9602-9BC5B0DCB52C}" presName="connTx" presStyleLbl="parChTrans1D4" presStyleIdx="3" presStyleCnt="6"/>
      <dgm:spPr/>
      <dgm:t>
        <a:bodyPr/>
        <a:lstStyle/>
        <a:p>
          <a:endParaRPr lang="es-PE"/>
        </a:p>
      </dgm:t>
    </dgm:pt>
    <dgm:pt modelId="{425B33C4-EC7A-4C99-9F15-CDF04CC00C48}" type="pres">
      <dgm:prSet presAssocID="{2393AF21-7A00-4311-9C59-06CD291C2A86}" presName="root2" presStyleCnt="0"/>
      <dgm:spPr/>
    </dgm:pt>
    <dgm:pt modelId="{82094F89-4AB5-4C0F-A970-A55E4E3BE7FC}" type="pres">
      <dgm:prSet presAssocID="{2393AF21-7A00-4311-9C59-06CD291C2A86}" presName="LevelTwoTextNode" presStyleLbl="node4" presStyleIdx="3" presStyleCnt="6">
        <dgm:presLayoutVars>
          <dgm:chPref val="3"/>
        </dgm:presLayoutVars>
      </dgm:prSet>
      <dgm:spPr/>
      <dgm:t>
        <a:bodyPr/>
        <a:lstStyle/>
        <a:p>
          <a:endParaRPr lang="es-PE"/>
        </a:p>
      </dgm:t>
    </dgm:pt>
    <dgm:pt modelId="{53B5CAC2-C2C4-4B7D-961F-3A1CD66C298B}" type="pres">
      <dgm:prSet presAssocID="{2393AF21-7A00-4311-9C59-06CD291C2A86}" presName="level3hierChild" presStyleCnt="0"/>
      <dgm:spPr/>
    </dgm:pt>
    <dgm:pt modelId="{C4A06F27-300D-4B4F-A143-A6744D3853FD}" type="pres">
      <dgm:prSet presAssocID="{04497CD6-88CC-48E7-BC5D-912EAF11258A}" presName="conn2-1" presStyleLbl="parChTrans1D4" presStyleIdx="4" presStyleCnt="6"/>
      <dgm:spPr/>
      <dgm:t>
        <a:bodyPr/>
        <a:lstStyle/>
        <a:p>
          <a:endParaRPr lang="es-PE"/>
        </a:p>
      </dgm:t>
    </dgm:pt>
    <dgm:pt modelId="{732D38DB-12F9-4249-9559-4D2EB887FE40}" type="pres">
      <dgm:prSet presAssocID="{04497CD6-88CC-48E7-BC5D-912EAF11258A}" presName="connTx" presStyleLbl="parChTrans1D4" presStyleIdx="4" presStyleCnt="6"/>
      <dgm:spPr/>
      <dgm:t>
        <a:bodyPr/>
        <a:lstStyle/>
        <a:p>
          <a:endParaRPr lang="es-PE"/>
        </a:p>
      </dgm:t>
    </dgm:pt>
    <dgm:pt modelId="{729C2F34-E810-4C31-9063-194ECBCD97EA}" type="pres">
      <dgm:prSet presAssocID="{9038D8F7-713A-47AB-A439-7A3AC4016AD1}" presName="root2" presStyleCnt="0"/>
      <dgm:spPr/>
    </dgm:pt>
    <dgm:pt modelId="{87FD6B44-107E-4BF4-A9E1-CA45CBFC23A3}" type="pres">
      <dgm:prSet presAssocID="{9038D8F7-713A-47AB-A439-7A3AC4016AD1}" presName="LevelTwoTextNode" presStyleLbl="node4" presStyleIdx="4" presStyleCnt="6">
        <dgm:presLayoutVars>
          <dgm:chPref val="3"/>
        </dgm:presLayoutVars>
      </dgm:prSet>
      <dgm:spPr/>
      <dgm:t>
        <a:bodyPr/>
        <a:lstStyle/>
        <a:p>
          <a:endParaRPr lang="es-PE"/>
        </a:p>
      </dgm:t>
    </dgm:pt>
    <dgm:pt modelId="{5E41DFFE-96A8-4245-8D19-36BCF1FBC129}" type="pres">
      <dgm:prSet presAssocID="{9038D8F7-713A-47AB-A439-7A3AC4016AD1}" presName="level3hierChild" presStyleCnt="0"/>
      <dgm:spPr/>
    </dgm:pt>
    <dgm:pt modelId="{11360DED-8FBA-4ED4-88E5-0E381667424B}" type="pres">
      <dgm:prSet presAssocID="{0D1AD0D8-1768-4C38-9E66-A8786D353624}" presName="conn2-1" presStyleLbl="parChTrans1D3" presStyleIdx="1" presStyleCnt="2"/>
      <dgm:spPr/>
      <dgm:t>
        <a:bodyPr/>
        <a:lstStyle/>
        <a:p>
          <a:endParaRPr lang="es-PE"/>
        </a:p>
      </dgm:t>
    </dgm:pt>
    <dgm:pt modelId="{CEF4B8E1-07F6-4E89-AD68-8FDA484718B9}" type="pres">
      <dgm:prSet presAssocID="{0D1AD0D8-1768-4C38-9E66-A8786D353624}" presName="connTx" presStyleLbl="parChTrans1D3" presStyleIdx="1" presStyleCnt="2"/>
      <dgm:spPr/>
      <dgm:t>
        <a:bodyPr/>
        <a:lstStyle/>
        <a:p>
          <a:endParaRPr lang="es-PE"/>
        </a:p>
      </dgm:t>
    </dgm:pt>
    <dgm:pt modelId="{63F1E3A6-1C1C-4EC8-B6D9-8E6723C7A71B}" type="pres">
      <dgm:prSet presAssocID="{7AFE7F7B-8B4D-41C1-A781-546A0FDA8636}" presName="root2" presStyleCnt="0"/>
      <dgm:spPr/>
    </dgm:pt>
    <dgm:pt modelId="{1A40C6C3-41E2-45D7-97E2-FD0BBFA2545E}" type="pres">
      <dgm:prSet presAssocID="{7AFE7F7B-8B4D-41C1-A781-546A0FDA8636}" presName="LevelTwoTextNode" presStyleLbl="node3" presStyleIdx="1" presStyleCnt="2" custScaleY="117733" custLinFactNeighborX="10964" custLinFactNeighborY="17487">
        <dgm:presLayoutVars>
          <dgm:chPref val="3"/>
        </dgm:presLayoutVars>
      </dgm:prSet>
      <dgm:spPr/>
      <dgm:t>
        <a:bodyPr/>
        <a:lstStyle/>
        <a:p>
          <a:endParaRPr lang="es-PE"/>
        </a:p>
      </dgm:t>
    </dgm:pt>
    <dgm:pt modelId="{A935DFEA-9C63-4A0D-AD1E-023EB790E329}" type="pres">
      <dgm:prSet presAssocID="{7AFE7F7B-8B4D-41C1-A781-546A0FDA8636}" presName="level3hierChild" presStyleCnt="0"/>
      <dgm:spPr/>
    </dgm:pt>
    <dgm:pt modelId="{7C157AEC-54D7-44E9-990C-E546DCE81C0C}" type="pres">
      <dgm:prSet presAssocID="{731D44DF-5D13-426B-A2F0-FA0851FB2490}" presName="conn2-1" presStyleLbl="parChTrans1D4" presStyleIdx="5" presStyleCnt="6"/>
      <dgm:spPr/>
      <dgm:t>
        <a:bodyPr/>
        <a:lstStyle/>
        <a:p>
          <a:endParaRPr lang="es-PE"/>
        </a:p>
      </dgm:t>
    </dgm:pt>
    <dgm:pt modelId="{70219F5A-5847-402F-BD1C-A24E7B965C16}" type="pres">
      <dgm:prSet presAssocID="{731D44DF-5D13-426B-A2F0-FA0851FB2490}" presName="connTx" presStyleLbl="parChTrans1D4" presStyleIdx="5" presStyleCnt="6"/>
      <dgm:spPr/>
      <dgm:t>
        <a:bodyPr/>
        <a:lstStyle/>
        <a:p>
          <a:endParaRPr lang="es-PE"/>
        </a:p>
      </dgm:t>
    </dgm:pt>
    <dgm:pt modelId="{CAF8459E-0216-4A57-AA97-1450989F876B}" type="pres">
      <dgm:prSet presAssocID="{A0469F42-2622-4C01-9BD8-CD4ED081512F}" presName="root2" presStyleCnt="0"/>
      <dgm:spPr/>
    </dgm:pt>
    <dgm:pt modelId="{705CE7F5-F15D-42A3-945E-D9B6A607C075}" type="pres">
      <dgm:prSet presAssocID="{A0469F42-2622-4C01-9BD8-CD4ED081512F}" presName="LevelTwoTextNode" presStyleLbl="node4" presStyleIdx="5" presStyleCnt="6" custScaleY="172853" custLinFactNeighborX="3010" custLinFactNeighborY="44807">
        <dgm:presLayoutVars>
          <dgm:chPref val="3"/>
        </dgm:presLayoutVars>
      </dgm:prSet>
      <dgm:spPr/>
      <dgm:t>
        <a:bodyPr/>
        <a:lstStyle/>
        <a:p>
          <a:endParaRPr lang="es-PE"/>
        </a:p>
      </dgm:t>
    </dgm:pt>
    <dgm:pt modelId="{AC12A111-D5DC-4549-91BF-D9A65841D06B}" type="pres">
      <dgm:prSet presAssocID="{A0469F42-2622-4C01-9BD8-CD4ED081512F}" presName="level3hierChild" presStyleCnt="0"/>
      <dgm:spPr/>
    </dgm:pt>
  </dgm:ptLst>
  <dgm:cxnLst>
    <dgm:cxn modelId="{AA154417-3970-414C-BDDB-2596F96A4D6D}" type="presOf" srcId="{7B3A38BA-CAC0-45B9-A0AF-5F85730E5DC9}" destId="{C3FDB527-988A-4CE7-B9D6-60DF216357D1}" srcOrd="0" destOrd="0" presId="urn:microsoft.com/office/officeart/2005/8/layout/hierarchy2"/>
    <dgm:cxn modelId="{1A188F3D-E9D8-486D-8B26-BC3065F9D485}" type="presOf" srcId="{5964E53A-65D4-44BA-A424-D4364E8A4775}" destId="{C032B501-D565-46A4-B9DC-431E0BC1D25C}" srcOrd="0" destOrd="0" presId="urn:microsoft.com/office/officeart/2005/8/layout/hierarchy2"/>
    <dgm:cxn modelId="{DCF02887-4FD7-48C7-B823-69A76AC54947}" type="presOf" srcId="{A8F2327B-E01A-4F63-8BA2-B97D5BEC0591}" destId="{FF150B30-CB46-4907-880C-B9966917069F}" srcOrd="0" destOrd="0" presId="urn:microsoft.com/office/officeart/2005/8/layout/hierarchy2"/>
    <dgm:cxn modelId="{2B51C7CE-B990-481B-8D0E-020C042596E2}" srcId="{41011997-B9EB-4B2E-A4AA-9D8F6F85F685}" destId="{7AFE7F7B-8B4D-41C1-A781-546A0FDA8636}" srcOrd="1" destOrd="0" parTransId="{0D1AD0D8-1768-4C38-9E66-A8786D353624}" sibTransId="{A8BAB006-C7D1-4BE0-8518-70CCBA12B381}"/>
    <dgm:cxn modelId="{E381CEEC-FC40-4421-9F2C-D85E461DA5BD}" type="presOf" srcId="{69F5AABF-F7E1-466D-ADD2-C32E29B2EEAE}" destId="{B4192367-0D2E-4309-8514-477610A0878D}" srcOrd="1" destOrd="0" presId="urn:microsoft.com/office/officeart/2005/8/layout/hierarchy2"/>
    <dgm:cxn modelId="{DE8F150D-4C8E-4902-BD65-AF39B90A3D1B}" type="presOf" srcId="{7AFE7F7B-8B4D-41C1-A781-546A0FDA8636}" destId="{1A40C6C3-41E2-45D7-97E2-FD0BBFA2545E}" srcOrd="0" destOrd="0" presId="urn:microsoft.com/office/officeart/2005/8/layout/hierarchy2"/>
    <dgm:cxn modelId="{55AD7658-CBE4-4875-AEDA-EDB8338C2754}" type="presOf" srcId="{71DAB5CD-180A-47B3-8F28-4711BDEEC766}" destId="{DD99C13A-D408-471F-9136-CBC3979C0430}" srcOrd="1" destOrd="0" presId="urn:microsoft.com/office/officeart/2005/8/layout/hierarchy2"/>
    <dgm:cxn modelId="{54C3902B-472F-40C8-A421-128D7E1C16E2}" type="presOf" srcId="{0B17E26B-DBD7-427D-9602-9BC5B0DCB52C}" destId="{54280E89-B5C3-49E4-A8A5-635E8802AC80}" srcOrd="0" destOrd="0" presId="urn:microsoft.com/office/officeart/2005/8/layout/hierarchy2"/>
    <dgm:cxn modelId="{410D2E7E-3713-40E5-9195-06E302A06E96}" type="presOf" srcId="{04497CD6-88CC-48E7-BC5D-912EAF11258A}" destId="{732D38DB-12F9-4249-9559-4D2EB887FE40}" srcOrd="1" destOrd="0" presId="urn:microsoft.com/office/officeart/2005/8/layout/hierarchy2"/>
    <dgm:cxn modelId="{EE2C8988-FD0C-4A3B-9684-E2ECE795EA52}" type="presOf" srcId="{C72E01BA-3C71-46C5-A4FB-2EF40532269D}" destId="{07AEFBDB-DE1F-489C-9406-BEB3C97059E2}" srcOrd="1" destOrd="0" presId="urn:microsoft.com/office/officeart/2005/8/layout/hierarchy2"/>
    <dgm:cxn modelId="{FDBC7351-0347-4DC2-980D-7FC0927A6D41}" srcId="{A8F2327B-E01A-4F63-8BA2-B97D5BEC0591}" destId="{9038D8F7-713A-47AB-A439-7A3AC4016AD1}" srcOrd="4" destOrd="0" parTransId="{04497CD6-88CC-48E7-BC5D-912EAF11258A}" sibTransId="{06653755-938A-4469-9CD2-8C3E3C2511BE}"/>
    <dgm:cxn modelId="{0055C68A-4077-412B-8BE8-BD96B5CD0418}" type="presOf" srcId="{0C3F72D8-A0BD-4C75-B1CD-FF574B6DA96C}" destId="{05E8C7E2-4877-424A-A478-A2359693C9DA}" srcOrd="1" destOrd="0" presId="urn:microsoft.com/office/officeart/2005/8/layout/hierarchy2"/>
    <dgm:cxn modelId="{1867382F-79E2-4857-AC06-0C3E0722FCBF}" type="presOf" srcId="{0B17E26B-DBD7-427D-9602-9BC5B0DCB52C}" destId="{71B55E51-EE60-40A8-8E6C-C2E956925B97}" srcOrd="1" destOrd="0" presId="urn:microsoft.com/office/officeart/2005/8/layout/hierarchy2"/>
    <dgm:cxn modelId="{702F172E-75F5-4C02-93A1-024F6789F899}" type="presOf" srcId="{C331F001-F9B0-4506-B4CC-F2CCADCF9E18}" destId="{3F86E980-1AEA-4FBA-8615-B00E3D79E0A2}" srcOrd="0" destOrd="0" presId="urn:microsoft.com/office/officeart/2005/8/layout/hierarchy2"/>
    <dgm:cxn modelId="{CD0ECA68-D8F4-4452-AE1B-D4A1AD05B776}" type="presOf" srcId="{731D44DF-5D13-426B-A2F0-FA0851FB2490}" destId="{70219F5A-5847-402F-BD1C-A24E7B965C16}" srcOrd="1" destOrd="0" presId="urn:microsoft.com/office/officeart/2005/8/layout/hierarchy2"/>
    <dgm:cxn modelId="{0830F615-F624-4D8D-A6F1-FAAF610A6E08}" type="presOf" srcId="{0C3F72D8-A0BD-4C75-B1CD-FF574B6DA96C}" destId="{C4F02538-707F-4A38-AED2-A03F97A5EA3B}" srcOrd="0" destOrd="0" presId="urn:microsoft.com/office/officeart/2005/8/layout/hierarchy2"/>
    <dgm:cxn modelId="{ED71A79E-14CE-4693-9756-98BBDF5EFE58}" type="presOf" srcId="{E91355B1-9F28-43AA-9B68-FA61EDFC8B42}" destId="{9E84F2A6-E9D6-411F-BEE6-4008FAA3F0A8}" srcOrd="1" destOrd="0" presId="urn:microsoft.com/office/officeart/2005/8/layout/hierarchy2"/>
    <dgm:cxn modelId="{CB4401A1-6C79-4167-B06F-54D7A60CEB93}" type="presOf" srcId="{9038D8F7-713A-47AB-A439-7A3AC4016AD1}" destId="{87FD6B44-107E-4BF4-A9E1-CA45CBFC23A3}" srcOrd="0" destOrd="0" presId="urn:microsoft.com/office/officeart/2005/8/layout/hierarchy2"/>
    <dgm:cxn modelId="{28B33AEF-4495-437F-A476-1F14D885BAFB}" srcId="{A8F2327B-E01A-4F63-8BA2-B97D5BEC0591}" destId="{6EADAAEE-DBE7-4530-893B-434042D7BF65}" srcOrd="0" destOrd="0" parTransId="{0C3F72D8-A0BD-4C75-B1CD-FF574B6DA96C}" sibTransId="{E197D530-5082-4A55-8F1A-8808FE1EB02B}"/>
    <dgm:cxn modelId="{8F4E96C7-3AD3-49B5-906B-E77ACAC90946}" type="presOf" srcId="{41011997-B9EB-4B2E-A4AA-9D8F6F85F685}" destId="{B9D351FA-B8A7-4397-8B13-85F2F38DFC77}" srcOrd="0" destOrd="0" presId="urn:microsoft.com/office/officeart/2005/8/layout/hierarchy2"/>
    <dgm:cxn modelId="{925FBC35-C059-47B7-A247-405588A51D2E}" type="presOf" srcId="{2393AF21-7A00-4311-9C59-06CD291C2A86}" destId="{82094F89-4AB5-4C0F-A970-A55E4E3BE7FC}" srcOrd="0" destOrd="0" presId="urn:microsoft.com/office/officeart/2005/8/layout/hierarchy2"/>
    <dgm:cxn modelId="{61A20350-1869-4D88-8AE3-AE35613D42EF}" srcId="{7AFE7F7B-8B4D-41C1-A781-546A0FDA8636}" destId="{A0469F42-2622-4C01-9BD8-CD4ED081512F}" srcOrd="0" destOrd="0" parTransId="{731D44DF-5D13-426B-A2F0-FA0851FB2490}" sibTransId="{C6C70E26-A5BF-4A38-9FCF-69283B268E28}"/>
    <dgm:cxn modelId="{6EEED3C8-3AEA-45CA-9768-2A42967AFD7A}" type="presOf" srcId="{0D1AD0D8-1768-4C38-9E66-A8786D353624}" destId="{11360DED-8FBA-4ED4-88E5-0E381667424B}" srcOrd="0" destOrd="0" presId="urn:microsoft.com/office/officeart/2005/8/layout/hierarchy2"/>
    <dgm:cxn modelId="{771D3630-C33C-43C1-B94F-7FD2F547A4AF}" type="presOf" srcId="{6EADAAEE-DBE7-4530-893B-434042D7BF65}" destId="{75F501D1-187A-4C54-84FF-45B8D551871C}" srcOrd="0" destOrd="0" presId="urn:microsoft.com/office/officeart/2005/8/layout/hierarchy2"/>
    <dgm:cxn modelId="{EEF80A94-1578-4963-8566-46D40C695043}" srcId="{7B3A38BA-CAC0-45B9-A0AF-5F85730E5DC9}" destId="{41011997-B9EB-4B2E-A4AA-9D8F6F85F685}" srcOrd="0" destOrd="0" parTransId="{71DAB5CD-180A-47B3-8F28-4711BDEEC766}" sibTransId="{FF31C552-AFD5-4F23-9128-6894C00CB150}"/>
    <dgm:cxn modelId="{CA06F611-2EEC-4B74-99E3-4CE8EF96A5FF}" type="presOf" srcId="{C72E01BA-3C71-46C5-A4FB-2EF40532269D}" destId="{6FB68126-9AF6-496C-A44A-44928D2C8178}" srcOrd="0" destOrd="0" presId="urn:microsoft.com/office/officeart/2005/8/layout/hierarchy2"/>
    <dgm:cxn modelId="{2C6EC2D6-7627-4B66-B8AE-AF336F9A8F0A}" srcId="{C331F001-F9B0-4506-B4CC-F2CCADCF9E18}" destId="{7B3A38BA-CAC0-45B9-A0AF-5F85730E5DC9}" srcOrd="0" destOrd="0" parTransId="{91748426-0E8A-447F-A214-0A78CFC2F966}" sibTransId="{D67AEFD7-8880-4505-A0E8-94BCBB8F1D7D}"/>
    <dgm:cxn modelId="{11D20C68-D712-4F21-8FC3-AB7AC4D35DE1}" type="presOf" srcId="{E91355B1-9F28-43AA-9B68-FA61EDFC8B42}" destId="{588DBBB9-6D80-4437-A4E0-DE9640EC3E0F}" srcOrd="0" destOrd="0" presId="urn:microsoft.com/office/officeart/2005/8/layout/hierarchy2"/>
    <dgm:cxn modelId="{76A8431E-DB03-4A09-B162-4F27027CD199}" srcId="{A8F2327B-E01A-4F63-8BA2-B97D5BEC0591}" destId="{5964E53A-65D4-44BA-A424-D4364E8A4775}" srcOrd="1" destOrd="0" parTransId="{69F5AABF-F7E1-466D-ADD2-C32E29B2EEAE}" sibTransId="{283D5C84-74E6-49F2-BCF3-DF81BF703B2B}"/>
    <dgm:cxn modelId="{40C77F60-92A9-426D-95FF-5125BC6D395F}" type="presOf" srcId="{0D1AD0D8-1768-4C38-9E66-A8786D353624}" destId="{CEF4B8E1-07F6-4E89-AD68-8FDA484718B9}" srcOrd="1" destOrd="0" presId="urn:microsoft.com/office/officeart/2005/8/layout/hierarchy2"/>
    <dgm:cxn modelId="{A12BB835-47B8-4881-BE0F-6C4C9ABFA632}" type="presOf" srcId="{04497CD6-88CC-48E7-BC5D-912EAF11258A}" destId="{C4A06F27-300D-4B4F-A143-A6744D3853FD}" srcOrd="0" destOrd="0" presId="urn:microsoft.com/office/officeart/2005/8/layout/hierarchy2"/>
    <dgm:cxn modelId="{C01A88CE-8B77-4978-A5C4-620B839CA097}" type="presOf" srcId="{731D44DF-5D13-426B-A2F0-FA0851FB2490}" destId="{7C157AEC-54D7-44E9-990C-E546DCE81C0C}" srcOrd="0" destOrd="0" presId="urn:microsoft.com/office/officeart/2005/8/layout/hierarchy2"/>
    <dgm:cxn modelId="{C656606D-4436-4667-8BE8-13D717ADFC78}" srcId="{A8F2327B-E01A-4F63-8BA2-B97D5BEC0591}" destId="{2393AF21-7A00-4311-9C59-06CD291C2A86}" srcOrd="3" destOrd="0" parTransId="{0B17E26B-DBD7-427D-9602-9BC5B0DCB52C}" sibTransId="{B7074A44-F3F6-4162-9D62-46EA38FE2E3E}"/>
    <dgm:cxn modelId="{5C409FA9-7B5B-4673-994B-AB968ADEF046}" type="presOf" srcId="{A0469F42-2622-4C01-9BD8-CD4ED081512F}" destId="{705CE7F5-F15D-42A3-945E-D9B6A607C075}" srcOrd="0" destOrd="0" presId="urn:microsoft.com/office/officeart/2005/8/layout/hierarchy2"/>
    <dgm:cxn modelId="{103CC774-7066-433B-BE67-6197D03785C2}" srcId="{A8F2327B-E01A-4F63-8BA2-B97D5BEC0591}" destId="{AF2A969B-E773-4E0B-B634-75CF672A5E5C}" srcOrd="2" destOrd="0" parTransId="{E91355B1-9F28-43AA-9B68-FA61EDFC8B42}" sibTransId="{B0364845-EFD0-4401-B5AA-0FB0AA4B1B25}"/>
    <dgm:cxn modelId="{44E6AECC-348B-416E-A4EE-FB844A01320C}" srcId="{41011997-B9EB-4B2E-A4AA-9D8F6F85F685}" destId="{A8F2327B-E01A-4F63-8BA2-B97D5BEC0591}" srcOrd="0" destOrd="0" parTransId="{C72E01BA-3C71-46C5-A4FB-2EF40532269D}" sibTransId="{FBADCDC6-405A-4A26-966D-391942CE6DDB}"/>
    <dgm:cxn modelId="{D1B339B1-1F6F-452D-8D39-36E1C2C8F400}" type="presOf" srcId="{AF2A969B-E773-4E0B-B634-75CF672A5E5C}" destId="{C32BBBBA-77FD-4D79-859A-91BB6F0E7924}" srcOrd="0" destOrd="0" presId="urn:microsoft.com/office/officeart/2005/8/layout/hierarchy2"/>
    <dgm:cxn modelId="{E2E154B7-E3AE-46A6-AE82-5FEAE9172963}" type="presOf" srcId="{69F5AABF-F7E1-466D-ADD2-C32E29B2EEAE}" destId="{E6C2D115-D311-4FED-947F-5237F593A3E1}" srcOrd="0" destOrd="0" presId="urn:microsoft.com/office/officeart/2005/8/layout/hierarchy2"/>
    <dgm:cxn modelId="{0F6BEC13-08D4-4ECD-ADDD-0FD7459EDA45}" type="presOf" srcId="{71DAB5CD-180A-47B3-8F28-4711BDEEC766}" destId="{7D5716AD-B01A-426D-8AD3-EA2183DB044F}" srcOrd="0" destOrd="0" presId="urn:microsoft.com/office/officeart/2005/8/layout/hierarchy2"/>
    <dgm:cxn modelId="{A8D0F6C6-5579-4BEF-8425-050F945EDC2D}" type="presParOf" srcId="{3F86E980-1AEA-4FBA-8615-B00E3D79E0A2}" destId="{1EAB0DA8-886D-43BF-8ACF-6EA9F8812FA1}" srcOrd="0" destOrd="0" presId="urn:microsoft.com/office/officeart/2005/8/layout/hierarchy2"/>
    <dgm:cxn modelId="{3D3D80EA-4E6F-4733-A55E-29028AEB7FB9}" type="presParOf" srcId="{1EAB0DA8-886D-43BF-8ACF-6EA9F8812FA1}" destId="{C3FDB527-988A-4CE7-B9D6-60DF216357D1}" srcOrd="0" destOrd="0" presId="urn:microsoft.com/office/officeart/2005/8/layout/hierarchy2"/>
    <dgm:cxn modelId="{7CF57505-A167-4BA2-923E-2F6AB25A5F81}" type="presParOf" srcId="{1EAB0DA8-886D-43BF-8ACF-6EA9F8812FA1}" destId="{52461585-B31C-43D0-9B65-2DC1504D6D48}" srcOrd="1" destOrd="0" presId="urn:microsoft.com/office/officeart/2005/8/layout/hierarchy2"/>
    <dgm:cxn modelId="{7B948240-E06C-40CF-B720-47AACE283BE9}" type="presParOf" srcId="{52461585-B31C-43D0-9B65-2DC1504D6D48}" destId="{7D5716AD-B01A-426D-8AD3-EA2183DB044F}" srcOrd="0" destOrd="0" presId="urn:microsoft.com/office/officeart/2005/8/layout/hierarchy2"/>
    <dgm:cxn modelId="{9C9D1AAD-ADC6-4B8F-937D-80F719003146}" type="presParOf" srcId="{7D5716AD-B01A-426D-8AD3-EA2183DB044F}" destId="{DD99C13A-D408-471F-9136-CBC3979C0430}" srcOrd="0" destOrd="0" presId="urn:microsoft.com/office/officeart/2005/8/layout/hierarchy2"/>
    <dgm:cxn modelId="{27FBB2CF-44A9-4538-9B1C-3102542DAB1D}" type="presParOf" srcId="{52461585-B31C-43D0-9B65-2DC1504D6D48}" destId="{CA24D690-8100-4901-9A57-3392D885062E}" srcOrd="1" destOrd="0" presId="urn:microsoft.com/office/officeart/2005/8/layout/hierarchy2"/>
    <dgm:cxn modelId="{818D878B-CC14-4BAE-B39B-441AE4F4C0A3}" type="presParOf" srcId="{CA24D690-8100-4901-9A57-3392D885062E}" destId="{B9D351FA-B8A7-4397-8B13-85F2F38DFC77}" srcOrd="0" destOrd="0" presId="urn:microsoft.com/office/officeart/2005/8/layout/hierarchy2"/>
    <dgm:cxn modelId="{035516B2-52D7-4CB2-8B9C-9C61D66777BA}" type="presParOf" srcId="{CA24D690-8100-4901-9A57-3392D885062E}" destId="{FDF335F2-69AD-40FC-9C79-20366F87AB30}" srcOrd="1" destOrd="0" presId="urn:microsoft.com/office/officeart/2005/8/layout/hierarchy2"/>
    <dgm:cxn modelId="{F5F0247C-ED57-4C5B-9776-BBD48DBB323C}" type="presParOf" srcId="{FDF335F2-69AD-40FC-9C79-20366F87AB30}" destId="{6FB68126-9AF6-496C-A44A-44928D2C8178}" srcOrd="0" destOrd="0" presId="urn:microsoft.com/office/officeart/2005/8/layout/hierarchy2"/>
    <dgm:cxn modelId="{9436419E-F56E-453F-918C-BAC47FDB1C03}" type="presParOf" srcId="{6FB68126-9AF6-496C-A44A-44928D2C8178}" destId="{07AEFBDB-DE1F-489C-9406-BEB3C97059E2}" srcOrd="0" destOrd="0" presId="urn:microsoft.com/office/officeart/2005/8/layout/hierarchy2"/>
    <dgm:cxn modelId="{404CBD33-CAC3-4F1E-92F4-43553D2A70A2}" type="presParOf" srcId="{FDF335F2-69AD-40FC-9C79-20366F87AB30}" destId="{963F1C00-1E26-47E9-81DE-A6A55930D4D7}" srcOrd="1" destOrd="0" presId="urn:microsoft.com/office/officeart/2005/8/layout/hierarchy2"/>
    <dgm:cxn modelId="{74789500-7DC6-422B-940C-E5357FAF03C7}" type="presParOf" srcId="{963F1C00-1E26-47E9-81DE-A6A55930D4D7}" destId="{FF150B30-CB46-4907-880C-B9966917069F}" srcOrd="0" destOrd="0" presId="urn:microsoft.com/office/officeart/2005/8/layout/hierarchy2"/>
    <dgm:cxn modelId="{4CC81956-F689-467A-8DA9-555E2EE79F23}" type="presParOf" srcId="{963F1C00-1E26-47E9-81DE-A6A55930D4D7}" destId="{6A444F16-597F-4F40-A088-3EC33FD04EED}" srcOrd="1" destOrd="0" presId="urn:microsoft.com/office/officeart/2005/8/layout/hierarchy2"/>
    <dgm:cxn modelId="{47AAC7CF-8080-4D54-80C1-9D903DE96DD2}" type="presParOf" srcId="{6A444F16-597F-4F40-A088-3EC33FD04EED}" destId="{C4F02538-707F-4A38-AED2-A03F97A5EA3B}" srcOrd="0" destOrd="0" presId="urn:microsoft.com/office/officeart/2005/8/layout/hierarchy2"/>
    <dgm:cxn modelId="{4F4077E0-2213-4868-B5B6-1377126C2704}" type="presParOf" srcId="{C4F02538-707F-4A38-AED2-A03F97A5EA3B}" destId="{05E8C7E2-4877-424A-A478-A2359693C9DA}" srcOrd="0" destOrd="0" presId="urn:microsoft.com/office/officeart/2005/8/layout/hierarchy2"/>
    <dgm:cxn modelId="{2DF16A29-3CEA-45CB-A4CC-EA8F1BE0C497}" type="presParOf" srcId="{6A444F16-597F-4F40-A088-3EC33FD04EED}" destId="{401F4B80-127C-4C5C-9E20-D55F46DA699C}" srcOrd="1" destOrd="0" presId="urn:microsoft.com/office/officeart/2005/8/layout/hierarchy2"/>
    <dgm:cxn modelId="{506521AC-5208-46F4-B075-963A98C0FF2B}" type="presParOf" srcId="{401F4B80-127C-4C5C-9E20-D55F46DA699C}" destId="{75F501D1-187A-4C54-84FF-45B8D551871C}" srcOrd="0" destOrd="0" presId="urn:microsoft.com/office/officeart/2005/8/layout/hierarchy2"/>
    <dgm:cxn modelId="{3D3EFD1F-503A-4454-B349-BD765C8906F6}" type="presParOf" srcId="{401F4B80-127C-4C5C-9E20-D55F46DA699C}" destId="{CE82D10C-8DF0-4E9F-BD10-892E3A0F64FF}" srcOrd="1" destOrd="0" presId="urn:microsoft.com/office/officeart/2005/8/layout/hierarchy2"/>
    <dgm:cxn modelId="{1906DBFE-8A6B-4283-ABFD-4355C7FCB159}" type="presParOf" srcId="{6A444F16-597F-4F40-A088-3EC33FD04EED}" destId="{E6C2D115-D311-4FED-947F-5237F593A3E1}" srcOrd="2" destOrd="0" presId="urn:microsoft.com/office/officeart/2005/8/layout/hierarchy2"/>
    <dgm:cxn modelId="{986E6A29-8FB9-4CE5-99C6-825E0D3FC2A4}" type="presParOf" srcId="{E6C2D115-D311-4FED-947F-5237F593A3E1}" destId="{B4192367-0D2E-4309-8514-477610A0878D}" srcOrd="0" destOrd="0" presId="urn:microsoft.com/office/officeart/2005/8/layout/hierarchy2"/>
    <dgm:cxn modelId="{9B37BA2C-8A7B-463B-9364-D8AACAC39961}" type="presParOf" srcId="{6A444F16-597F-4F40-A088-3EC33FD04EED}" destId="{45B47795-918B-4AA0-993E-16E6C57D5FEC}" srcOrd="3" destOrd="0" presId="urn:microsoft.com/office/officeart/2005/8/layout/hierarchy2"/>
    <dgm:cxn modelId="{0EF7299D-91B7-47A4-8520-4A638888EC45}" type="presParOf" srcId="{45B47795-918B-4AA0-993E-16E6C57D5FEC}" destId="{C032B501-D565-46A4-B9DC-431E0BC1D25C}" srcOrd="0" destOrd="0" presId="urn:microsoft.com/office/officeart/2005/8/layout/hierarchy2"/>
    <dgm:cxn modelId="{FF4F6049-B367-4836-B062-B583E3AC87F1}" type="presParOf" srcId="{45B47795-918B-4AA0-993E-16E6C57D5FEC}" destId="{F09DB9A5-5A30-46EE-A25A-B4E2E7F881DB}" srcOrd="1" destOrd="0" presId="urn:microsoft.com/office/officeart/2005/8/layout/hierarchy2"/>
    <dgm:cxn modelId="{946E4C89-E181-4C4C-A077-5F9453D5F854}" type="presParOf" srcId="{6A444F16-597F-4F40-A088-3EC33FD04EED}" destId="{588DBBB9-6D80-4437-A4E0-DE9640EC3E0F}" srcOrd="4" destOrd="0" presId="urn:microsoft.com/office/officeart/2005/8/layout/hierarchy2"/>
    <dgm:cxn modelId="{A8D24B02-8C39-4ADB-B9A4-484D31B1B06D}" type="presParOf" srcId="{588DBBB9-6D80-4437-A4E0-DE9640EC3E0F}" destId="{9E84F2A6-E9D6-411F-BEE6-4008FAA3F0A8}" srcOrd="0" destOrd="0" presId="urn:microsoft.com/office/officeart/2005/8/layout/hierarchy2"/>
    <dgm:cxn modelId="{6C10A8AF-C9A5-4145-BECC-65A03F9D3C79}" type="presParOf" srcId="{6A444F16-597F-4F40-A088-3EC33FD04EED}" destId="{F95AD46A-AC63-45C9-8169-974A91E36B55}" srcOrd="5" destOrd="0" presId="urn:microsoft.com/office/officeart/2005/8/layout/hierarchy2"/>
    <dgm:cxn modelId="{6B729798-CB10-47C0-97BD-8CC09E1395D4}" type="presParOf" srcId="{F95AD46A-AC63-45C9-8169-974A91E36B55}" destId="{C32BBBBA-77FD-4D79-859A-91BB6F0E7924}" srcOrd="0" destOrd="0" presId="urn:microsoft.com/office/officeart/2005/8/layout/hierarchy2"/>
    <dgm:cxn modelId="{FB71C3F4-2A60-48BB-A360-BD31FC292873}" type="presParOf" srcId="{F95AD46A-AC63-45C9-8169-974A91E36B55}" destId="{DE4FF38F-0899-43FD-AE1B-D473B8092415}" srcOrd="1" destOrd="0" presId="urn:microsoft.com/office/officeart/2005/8/layout/hierarchy2"/>
    <dgm:cxn modelId="{659E9A27-00EE-4D72-9E63-C53722A928AF}" type="presParOf" srcId="{6A444F16-597F-4F40-A088-3EC33FD04EED}" destId="{54280E89-B5C3-49E4-A8A5-635E8802AC80}" srcOrd="6" destOrd="0" presId="urn:microsoft.com/office/officeart/2005/8/layout/hierarchy2"/>
    <dgm:cxn modelId="{A80A9087-CC86-4BC5-8EC7-27597160E2B8}" type="presParOf" srcId="{54280E89-B5C3-49E4-A8A5-635E8802AC80}" destId="{71B55E51-EE60-40A8-8E6C-C2E956925B97}" srcOrd="0" destOrd="0" presId="urn:microsoft.com/office/officeart/2005/8/layout/hierarchy2"/>
    <dgm:cxn modelId="{927211E0-05E7-4374-A835-30D3E6A61B98}" type="presParOf" srcId="{6A444F16-597F-4F40-A088-3EC33FD04EED}" destId="{425B33C4-EC7A-4C99-9F15-CDF04CC00C48}" srcOrd="7" destOrd="0" presId="urn:microsoft.com/office/officeart/2005/8/layout/hierarchy2"/>
    <dgm:cxn modelId="{28094864-736A-4436-84A3-AF002F16EF4F}" type="presParOf" srcId="{425B33C4-EC7A-4C99-9F15-CDF04CC00C48}" destId="{82094F89-4AB5-4C0F-A970-A55E4E3BE7FC}" srcOrd="0" destOrd="0" presId="urn:microsoft.com/office/officeart/2005/8/layout/hierarchy2"/>
    <dgm:cxn modelId="{F038C831-4644-44DF-AD4B-8D7BAC8CB975}" type="presParOf" srcId="{425B33C4-EC7A-4C99-9F15-CDF04CC00C48}" destId="{53B5CAC2-C2C4-4B7D-961F-3A1CD66C298B}" srcOrd="1" destOrd="0" presId="urn:microsoft.com/office/officeart/2005/8/layout/hierarchy2"/>
    <dgm:cxn modelId="{DAA26764-47F2-4752-BB3C-564A280F8B35}" type="presParOf" srcId="{6A444F16-597F-4F40-A088-3EC33FD04EED}" destId="{C4A06F27-300D-4B4F-A143-A6744D3853FD}" srcOrd="8" destOrd="0" presId="urn:microsoft.com/office/officeart/2005/8/layout/hierarchy2"/>
    <dgm:cxn modelId="{C80843B8-0857-4AF7-9793-D6EB697AE72B}" type="presParOf" srcId="{C4A06F27-300D-4B4F-A143-A6744D3853FD}" destId="{732D38DB-12F9-4249-9559-4D2EB887FE40}" srcOrd="0" destOrd="0" presId="urn:microsoft.com/office/officeart/2005/8/layout/hierarchy2"/>
    <dgm:cxn modelId="{283C450F-C6B5-4367-BB5D-6DFD7877E14F}" type="presParOf" srcId="{6A444F16-597F-4F40-A088-3EC33FD04EED}" destId="{729C2F34-E810-4C31-9063-194ECBCD97EA}" srcOrd="9" destOrd="0" presId="urn:microsoft.com/office/officeart/2005/8/layout/hierarchy2"/>
    <dgm:cxn modelId="{B6B8F1FB-1743-4536-A25C-6B262F60A1F5}" type="presParOf" srcId="{729C2F34-E810-4C31-9063-194ECBCD97EA}" destId="{87FD6B44-107E-4BF4-A9E1-CA45CBFC23A3}" srcOrd="0" destOrd="0" presId="urn:microsoft.com/office/officeart/2005/8/layout/hierarchy2"/>
    <dgm:cxn modelId="{840F3725-78AA-4F7F-8E40-EB8E26622D67}" type="presParOf" srcId="{729C2F34-E810-4C31-9063-194ECBCD97EA}" destId="{5E41DFFE-96A8-4245-8D19-36BCF1FBC129}" srcOrd="1" destOrd="0" presId="urn:microsoft.com/office/officeart/2005/8/layout/hierarchy2"/>
    <dgm:cxn modelId="{7DAD4174-1D4F-4795-8488-9D608DF00FD9}" type="presParOf" srcId="{FDF335F2-69AD-40FC-9C79-20366F87AB30}" destId="{11360DED-8FBA-4ED4-88E5-0E381667424B}" srcOrd="2" destOrd="0" presId="urn:microsoft.com/office/officeart/2005/8/layout/hierarchy2"/>
    <dgm:cxn modelId="{5AECE402-4D6F-4077-ACA0-09DB4307E174}" type="presParOf" srcId="{11360DED-8FBA-4ED4-88E5-0E381667424B}" destId="{CEF4B8E1-07F6-4E89-AD68-8FDA484718B9}" srcOrd="0" destOrd="0" presId="urn:microsoft.com/office/officeart/2005/8/layout/hierarchy2"/>
    <dgm:cxn modelId="{C5CFF522-B2CB-4F20-92CA-6C757E9A2723}" type="presParOf" srcId="{FDF335F2-69AD-40FC-9C79-20366F87AB30}" destId="{63F1E3A6-1C1C-4EC8-B6D9-8E6723C7A71B}" srcOrd="3" destOrd="0" presId="urn:microsoft.com/office/officeart/2005/8/layout/hierarchy2"/>
    <dgm:cxn modelId="{0E03FC4C-7E53-4B73-8344-704D797D4706}" type="presParOf" srcId="{63F1E3A6-1C1C-4EC8-B6D9-8E6723C7A71B}" destId="{1A40C6C3-41E2-45D7-97E2-FD0BBFA2545E}" srcOrd="0" destOrd="0" presId="urn:microsoft.com/office/officeart/2005/8/layout/hierarchy2"/>
    <dgm:cxn modelId="{4AA7CA2D-4CCF-451E-AA9A-4D4D28DB1070}" type="presParOf" srcId="{63F1E3A6-1C1C-4EC8-B6D9-8E6723C7A71B}" destId="{A935DFEA-9C63-4A0D-AD1E-023EB790E329}" srcOrd="1" destOrd="0" presId="urn:microsoft.com/office/officeart/2005/8/layout/hierarchy2"/>
    <dgm:cxn modelId="{378B5853-256A-46CB-BD3E-0966DE6CE262}" type="presParOf" srcId="{A935DFEA-9C63-4A0D-AD1E-023EB790E329}" destId="{7C157AEC-54D7-44E9-990C-E546DCE81C0C}" srcOrd="0" destOrd="0" presId="urn:microsoft.com/office/officeart/2005/8/layout/hierarchy2"/>
    <dgm:cxn modelId="{A2BA3C66-E7ED-41ED-B06A-C7355BBBD896}" type="presParOf" srcId="{7C157AEC-54D7-44E9-990C-E546DCE81C0C}" destId="{70219F5A-5847-402F-BD1C-A24E7B965C16}" srcOrd="0" destOrd="0" presId="urn:microsoft.com/office/officeart/2005/8/layout/hierarchy2"/>
    <dgm:cxn modelId="{A2084E59-5AAD-42B8-9C68-0E794AA8B789}" type="presParOf" srcId="{A935DFEA-9C63-4A0D-AD1E-023EB790E329}" destId="{CAF8459E-0216-4A57-AA97-1450989F876B}" srcOrd="1" destOrd="0" presId="urn:microsoft.com/office/officeart/2005/8/layout/hierarchy2"/>
    <dgm:cxn modelId="{5A3E66DD-932A-411C-873C-59CEA40DF32D}" type="presParOf" srcId="{CAF8459E-0216-4A57-AA97-1450989F876B}" destId="{705CE7F5-F15D-42A3-945E-D9B6A607C075}" srcOrd="0" destOrd="0" presId="urn:microsoft.com/office/officeart/2005/8/layout/hierarchy2"/>
    <dgm:cxn modelId="{635980C9-51B5-435C-99D7-B0A5E04B55B5}" type="presParOf" srcId="{CAF8459E-0216-4A57-AA97-1450989F876B}" destId="{AC12A111-D5DC-4549-91BF-D9A65841D06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7F54709-2653-4753-BF8F-9CA53B7DD6B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PE"/>
        </a:p>
      </dgm:t>
    </dgm:pt>
    <dgm:pt modelId="{1C98B698-1465-4450-A0C9-C9DA642CF745}">
      <dgm:prSet phldrT="[Texto]" custT="1"/>
      <dgm:spPr>
        <a:solidFill>
          <a:schemeClr val="bg1"/>
        </a:solidFill>
        <a:ln>
          <a:solidFill>
            <a:schemeClr val="accent6">
              <a:lumMod val="60000"/>
              <a:lumOff val="40000"/>
            </a:schemeClr>
          </a:solidFill>
        </a:ln>
      </dgm:spPr>
      <dgm:t>
        <a:bodyPr/>
        <a:lstStyle/>
        <a:p>
          <a:r>
            <a:rPr lang="es-PE" sz="1800" b="1" dirty="0" smtClean="0">
              <a:solidFill>
                <a:schemeClr val="tx1">
                  <a:lumMod val="75000"/>
                  <a:lumOff val="25000"/>
                </a:schemeClr>
              </a:solidFill>
            </a:rPr>
            <a:t>FUNDAMENTOS DE PROCESO LABORAL</a:t>
          </a:r>
          <a:endParaRPr lang="es-PE" sz="1800" b="1" dirty="0">
            <a:solidFill>
              <a:schemeClr val="tx1">
                <a:lumMod val="75000"/>
                <a:lumOff val="25000"/>
              </a:schemeClr>
            </a:solidFill>
          </a:endParaRPr>
        </a:p>
      </dgm:t>
    </dgm:pt>
    <dgm:pt modelId="{CCF4C796-4A69-48A5-B3F0-5A1DAD43A09D}" type="parTrans" cxnId="{E8F82113-CA87-463A-A719-5CAFB4868322}">
      <dgm:prSet/>
      <dgm:spPr/>
      <dgm:t>
        <a:bodyPr/>
        <a:lstStyle/>
        <a:p>
          <a:endParaRPr lang="es-PE"/>
        </a:p>
      </dgm:t>
    </dgm:pt>
    <dgm:pt modelId="{9609B941-28DD-4661-B23D-507F31182DE8}" type="sibTrans" cxnId="{E8F82113-CA87-463A-A719-5CAFB4868322}">
      <dgm:prSet/>
      <dgm:spPr/>
      <dgm:t>
        <a:bodyPr/>
        <a:lstStyle/>
        <a:p>
          <a:endParaRPr lang="es-PE"/>
        </a:p>
      </dgm:t>
    </dgm:pt>
    <dgm:pt modelId="{34D2DB71-62C2-42F6-8A01-1EC874797679}">
      <dgm:prSet phldrT="[Texto]" custT="1"/>
      <dgm:spPr>
        <a:solidFill>
          <a:schemeClr val="bg1"/>
        </a:solidFill>
        <a:ln>
          <a:solidFill>
            <a:schemeClr val="accent6">
              <a:lumMod val="60000"/>
              <a:lumOff val="40000"/>
            </a:schemeClr>
          </a:solidFill>
        </a:ln>
      </dgm:spPr>
      <dgm:t>
        <a:bodyPr/>
        <a:lstStyle/>
        <a:p>
          <a:r>
            <a:rPr lang="es-PE" sz="1500" dirty="0" smtClean="0">
              <a:solidFill>
                <a:schemeClr val="tx1">
                  <a:lumMod val="75000"/>
                  <a:lumOff val="25000"/>
                </a:schemeClr>
              </a:solidFill>
            </a:rPr>
            <a:t>La igualdad real de las partes</a:t>
          </a:r>
          <a:endParaRPr lang="es-PE" sz="1500" dirty="0">
            <a:solidFill>
              <a:schemeClr val="tx1">
                <a:lumMod val="75000"/>
                <a:lumOff val="25000"/>
              </a:schemeClr>
            </a:solidFill>
          </a:endParaRPr>
        </a:p>
      </dgm:t>
    </dgm:pt>
    <dgm:pt modelId="{1E243F22-9438-4572-882B-A7143B67537F}" type="parTrans" cxnId="{51A03AE9-90AA-4F01-AB99-C3305D710204}">
      <dgm:prSet/>
      <dgm:spPr>
        <a:solidFill>
          <a:schemeClr val="accent6">
            <a:lumMod val="75000"/>
          </a:schemeClr>
        </a:solidFill>
        <a:ln>
          <a:solidFill>
            <a:schemeClr val="accent6">
              <a:lumMod val="75000"/>
            </a:schemeClr>
          </a:solidFill>
        </a:ln>
      </dgm:spPr>
      <dgm:t>
        <a:bodyPr/>
        <a:lstStyle/>
        <a:p>
          <a:endParaRPr lang="es-PE" dirty="0"/>
        </a:p>
      </dgm:t>
    </dgm:pt>
    <dgm:pt modelId="{A2EFD0EA-0DB0-4805-B06B-4E92A89E0524}" type="sibTrans" cxnId="{51A03AE9-90AA-4F01-AB99-C3305D710204}">
      <dgm:prSet/>
      <dgm:spPr/>
      <dgm:t>
        <a:bodyPr/>
        <a:lstStyle/>
        <a:p>
          <a:endParaRPr lang="es-PE"/>
        </a:p>
      </dgm:t>
    </dgm:pt>
    <dgm:pt modelId="{619C52A4-16F6-4D85-B688-8BC71B52AEDF}">
      <dgm:prSet custT="1"/>
      <dgm:spPr>
        <a:solidFill>
          <a:schemeClr val="bg1"/>
        </a:solidFill>
        <a:ln>
          <a:solidFill>
            <a:schemeClr val="accent6">
              <a:lumMod val="60000"/>
              <a:lumOff val="40000"/>
            </a:schemeClr>
          </a:solidFill>
        </a:ln>
      </dgm:spPr>
      <dgm:t>
        <a:bodyPr/>
        <a:lstStyle/>
        <a:p>
          <a:r>
            <a:rPr lang="es-PE" sz="1500" dirty="0" smtClean="0">
              <a:solidFill>
                <a:schemeClr val="tx1">
                  <a:lumMod val="75000"/>
                  <a:lumOff val="25000"/>
                </a:schemeClr>
              </a:solidFill>
            </a:rPr>
            <a:t>Privilegian el fondo sobre la forma</a:t>
          </a:r>
        </a:p>
      </dgm:t>
    </dgm:pt>
    <dgm:pt modelId="{605E52DD-7D85-4EEA-94DE-91AD96A31440}" type="parTrans" cxnId="{80AFC683-BDA5-4287-95F0-09A63178D316}">
      <dgm:prSet/>
      <dgm:spPr>
        <a:solidFill>
          <a:schemeClr val="accent6">
            <a:lumMod val="75000"/>
          </a:schemeClr>
        </a:solidFill>
        <a:ln>
          <a:solidFill>
            <a:schemeClr val="accent6">
              <a:lumMod val="75000"/>
            </a:schemeClr>
          </a:solidFill>
        </a:ln>
      </dgm:spPr>
      <dgm:t>
        <a:bodyPr/>
        <a:lstStyle/>
        <a:p>
          <a:endParaRPr lang="es-PE" dirty="0"/>
        </a:p>
      </dgm:t>
    </dgm:pt>
    <dgm:pt modelId="{9FE19EDB-9EFC-46EA-9BA0-42CE21B7DEF9}" type="sibTrans" cxnId="{80AFC683-BDA5-4287-95F0-09A63178D316}">
      <dgm:prSet/>
      <dgm:spPr/>
      <dgm:t>
        <a:bodyPr/>
        <a:lstStyle/>
        <a:p>
          <a:endParaRPr lang="es-PE"/>
        </a:p>
      </dgm:t>
    </dgm:pt>
    <dgm:pt modelId="{D37811D8-53AE-4175-A0EB-23D523E184F3}">
      <dgm:prSet custT="1"/>
      <dgm:spPr>
        <a:solidFill>
          <a:schemeClr val="bg1"/>
        </a:solidFill>
        <a:ln>
          <a:solidFill>
            <a:schemeClr val="accent6">
              <a:lumMod val="60000"/>
              <a:lumOff val="40000"/>
            </a:schemeClr>
          </a:solidFill>
        </a:ln>
      </dgm:spPr>
      <dgm:t>
        <a:bodyPr/>
        <a:lstStyle/>
        <a:p>
          <a:r>
            <a:rPr lang="es-PE" sz="1500" dirty="0" smtClean="0">
              <a:solidFill>
                <a:schemeClr val="tx1">
                  <a:lumMod val="75000"/>
                  <a:lumOff val="25000"/>
                </a:schemeClr>
              </a:solidFill>
            </a:rPr>
            <a:t>Interpretan los requisitos y presupuestos procesales en sentido favorable a la continuidad del proceso</a:t>
          </a:r>
        </a:p>
      </dgm:t>
    </dgm:pt>
    <dgm:pt modelId="{EC5F2744-384D-48DA-9EA8-C699290D2392}" type="parTrans" cxnId="{537597E5-AD51-4E26-B871-7867752442E1}">
      <dgm:prSet/>
      <dgm:spPr>
        <a:solidFill>
          <a:schemeClr val="accent6">
            <a:lumMod val="75000"/>
          </a:schemeClr>
        </a:solidFill>
        <a:ln>
          <a:solidFill>
            <a:schemeClr val="accent6">
              <a:lumMod val="75000"/>
            </a:schemeClr>
          </a:solidFill>
        </a:ln>
      </dgm:spPr>
      <dgm:t>
        <a:bodyPr/>
        <a:lstStyle/>
        <a:p>
          <a:endParaRPr lang="es-PE" dirty="0"/>
        </a:p>
      </dgm:t>
    </dgm:pt>
    <dgm:pt modelId="{8BEAB6BA-095B-46E5-8A32-64E6D84B8038}" type="sibTrans" cxnId="{537597E5-AD51-4E26-B871-7867752442E1}">
      <dgm:prSet/>
      <dgm:spPr/>
      <dgm:t>
        <a:bodyPr/>
        <a:lstStyle/>
        <a:p>
          <a:endParaRPr lang="es-PE"/>
        </a:p>
      </dgm:t>
    </dgm:pt>
    <dgm:pt modelId="{D6B735B7-0B62-4811-ACB2-808D60F57F43}">
      <dgm:prSet custT="1"/>
      <dgm:spPr>
        <a:solidFill>
          <a:schemeClr val="bg1"/>
        </a:solidFill>
        <a:ln>
          <a:solidFill>
            <a:schemeClr val="accent6">
              <a:lumMod val="60000"/>
              <a:lumOff val="40000"/>
            </a:schemeClr>
          </a:solidFill>
        </a:ln>
      </dgm:spPr>
      <dgm:t>
        <a:bodyPr/>
        <a:lstStyle/>
        <a:p>
          <a:r>
            <a:rPr lang="es-PE" sz="1500" dirty="0" smtClean="0">
              <a:solidFill>
                <a:schemeClr val="tx1">
                  <a:lumMod val="75000"/>
                  <a:lumOff val="25000"/>
                </a:schemeClr>
              </a:solidFill>
            </a:rPr>
            <a:t>Observan el debido proceso, la tutela jurisdiccional y el principio de razonabilidad</a:t>
          </a:r>
        </a:p>
      </dgm:t>
    </dgm:pt>
    <dgm:pt modelId="{80BDAD35-D2D0-4838-AAC5-FA513496528B}" type="parTrans" cxnId="{ED50CC82-ADD8-4FAE-8702-C0D16D64E97F}">
      <dgm:prSet/>
      <dgm:spPr>
        <a:solidFill>
          <a:schemeClr val="accent6">
            <a:lumMod val="75000"/>
          </a:schemeClr>
        </a:solidFill>
        <a:ln>
          <a:solidFill>
            <a:schemeClr val="accent6">
              <a:lumMod val="75000"/>
            </a:schemeClr>
          </a:solidFill>
        </a:ln>
      </dgm:spPr>
      <dgm:t>
        <a:bodyPr/>
        <a:lstStyle/>
        <a:p>
          <a:endParaRPr lang="es-PE" dirty="0"/>
        </a:p>
      </dgm:t>
    </dgm:pt>
    <dgm:pt modelId="{6FAB7E2D-D422-400F-8537-A6B36E0C7FC7}" type="sibTrans" cxnId="{ED50CC82-ADD8-4FAE-8702-C0D16D64E97F}">
      <dgm:prSet/>
      <dgm:spPr/>
      <dgm:t>
        <a:bodyPr/>
        <a:lstStyle/>
        <a:p>
          <a:endParaRPr lang="es-PE"/>
        </a:p>
      </dgm:t>
    </dgm:pt>
    <dgm:pt modelId="{CD24A181-DA80-45C2-9A25-A7EEB80C4FFE}">
      <dgm:prSet custT="1"/>
      <dgm:spPr>
        <a:solidFill>
          <a:schemeClr val="bg1"/>
        </a:solidFill>
        <a:ln>
          <a:solidFill>
            <a:schemeClr val="accent6">
              <a:lumMod val="60000"/>
              <a:lumOff val="40000"/>
            </a:schemeClr>
          </a:solidFill>
        </a:ln>
      </dgm:spPr>
      <dgm:t>
        <a:bodyPr/>
        <a:lstStyle/>
        <a:p>
          <a:r>
            <a:rPr lang="es-PE" sz="1500" dirty="0" smtClean="0">
              <a:solidFill>
                <a:schemeClr val="tx1">
                  <a:lumMod val="75000"/>
                  <a:lumOff val="25000"/>
                </a:schemeClr>
              </a:solidFill>
            </a:rPr>
            <a:t>En particular, acentúan estos deberes frente a la madre gestante, el menor de edad y la persona con discapacidad.</a:t>
          </a:r>
        </a:p>
      </dgm:t>
    </dgm:pt>
    <dgm:pt modelId="{DE1596B2-033B-4814-9CC7-79290A9098FD}" type="parTrans" cxnId="{BB6E56E4-4960-4279-9E93-BC2D5CF822B6}">
      <dgm:prSet/>
      <dgm:spPr>
        <a:solidFill>
          <a:schemeClr val="accent6">
            <a:lumMod val="75000"/>
          </a:schemeClr>
        </a:solidFill>
        <a:ln>
          <a:solidFill>
            <a:schemeClr val="accent6">
              <a:lumMod val="75000"/>
            </a:schemeClr>
          </a:solidFill>
        </a:ln>
      </dgm:spPr>
      <dgm:t>
        <a:bodyPr/>
        <a:lstStyle/>
        <a:p>
          <a:endParaRPr lang="es-PE" dirty="0"/>
        </a:p>
      </dgm:t>
    </dgm:pt>
    <dgm:pt modelId="{ECB65BA8-5B52-4834-AAA9-44BF2A52B476}" type="sibTrans" cxnId="{BB6E56E4-4960-4279-9E93-BC2D5CF822B6}">
      <dgm:prSet/>
      <dgm:spPr/>
      <dgm:t>
        <a:bodyPr/>
        <a:lstStyle/>
        <a:p>
          <a:endParaRPr lang="es-PE"/>
        </a:p>
      </dgm:t>
    </dgm:pt>
    <dgm:pt modelId="{D39F8497-E10E-4145-88E3-2B41E80DFB98}" type="pres">
      <dgm:prSet presAssocID="{77F54709-2653-4753-BF8F-9CA53B7DD6B2}" presName="cycle" presStyleCnt="0">
        <dgm:presLayoutVars>
          <dgm:chMax val="1"/>
          <dgm:dir/>
          <dgm:animLvl val="ctr"/>
          <dgm:resizeHandles val="exact"/>
        </dgm:presLayoutVars>
      </dgm:prSet>
      <dgm:spPr/>
      <dgm:t>
        <a:bodyPr/>
        <a:lstStyle/>
        <a:p>
          <a:endParaRPr lang="es-PE"/>
        </a:p>
      </dgm:t>
    </dgm:pt>
    <dgm:pt modelId="{5AA55876-4201-4C22-ADC0-C42624E76C77}" type="pres">
      <dgm:prSet presAssocID="{1C98B698-1465-4450-A0C9-C9DA642CF745}" presName="centerShape" presStyleLbl="node0" presStyleIdx="0" presStyleCnt="1"/>
      <dgm:spPr/>
      <dgm:t>
        <a:bodyPr/>
        <a:lstStyle/>
        <a:p>
          <a:endParaRPr lang="es-PE"/>
        </a:p>
      </dgm:t>
    </dgm:pt>
    <dgm:pt modelId="{B13AF1C9-8A16-4DD3-ABA4-4806F210D6CA}" type="pres">
      <dgm:prSet presAssocID="{1E243F22-9438-4572-882B-A7143B67537F}" presName="parTrans" presStyleLbl="bgSibTrans2D1" presStyleIdx="0" presStyleCnt="5"/>
      <dgm:spPr/>
      <dgm:t>
        <a:bodyPr/>
        <a:lstStyle/>
        <a:p>
          <a:endParaRPr lang="es-PE"/>
        </a:p>
      </dgm:t>
    </dgm:pt>
    <dgm:pt modelId="{01717BA0-0B59-429F-9949-2A024F324963}" type="pres">
      <dgm:prSet presAssocID="{34D2DB71-62C2-42F6-8A01-1EC874797679}" presName="node" presStyleLbl="node1" presStyleIdx="0" presStyleCnt="5">
        <dgm:presLayoutVars>
          <dgm:bulletEnabled val="1"/>
        </dgm:presLayoutVars>
      </dgm:prSet>
      <dgm:spPr/>
      <dgm:t>
        <a:bodyPr/>
        <a:lstStyle/>
        <a:p>
          <a:endParaRPr lang="es-PE"/>
        </a:p>
      </dgm:t>
    </dgm:pt>
    <dgm:pt modelId="{5C747526-6156-4830-98C1-AE347FEBD7D4}" type="pres">
      <dgm:prSet presAssocID="{605E52DD-7D85-4EEA-94DE-91AD96A31440}" presName="parTrans" presStyleLbl="bgSibTrans2D1" presStyleIdx="1" presStyleCnt="5"/>
      <dgm:spPr/>
      <dgm:t>
        <a:bodyPr/>
        <a:lstStyle/>
        <a:p>
          <a:endParaRPr lang="es-PE"/>
        </a:p>
      </dgm:t>
    </dgm:pt>
    <dgm:pt modelId="{F84D8A83-7879-46BC-9A67-B5345E902CF1}" type="pres">
      <dgm:prSet presAssocID="{619C52A4-16F6-4D85-B688-8BC71B52AEDF}" presName="node" presStyleLbl="node1" presStyleIdx="1" presStyleCnt="5">
        <dgm:presLayoutVars>
          <dgm:bulletEnabled val="1"/>
        </dgm:presLayoutVars>
      </dgm:prSet>
      <dgm:spPr/>
      <dgm:t>
        <a:bodyPr/>
        <a:lstStyle/>
        <a:p>
          <a:endParaRPr lang="es-PE"/>
        </a:p>
      </dgm:t>
    </dgm:pt>
    <dgm:pt modelId="{BEB161D5-9718-4DF1-82B5-5787D424E12F}" type="pres">
      <dgm:prSet presAssocID="{EC5F2744-384D-48DA-9EA8-C699290D2392}" presName="parTrans" presStyleLbl="bgSibTrans2D1" presStyleIdx="2" presStyleCnt="5" custLinFactNeighborX="2155" custLinFactNeighborY="-10513"/>
      <dgm:spPr/>
      <dgm:t>
        <a:bodyPr/>
        <a:lstStyle/>
        <a:p>
          <a:endParaRPr lang="es-PE"/>
        </a:p>
      </dgm:t>
    </dgm:pt>
    <dgm:pt modelId="{590C4CD8-7CEC-45D9-8A63-C7CAD08AE29C}" type="pres">
      <dgm:prSet presAssocID="{D37811D8-53AE-4175-A0EB-23D523E184F3}" presName="node" presStyleLbl="node1" presStyleIdx="2" presStyleCnt="5">
        <dgm:presLayoutVars>
          <dgm:bulletEnabled val="1"/>
        </dgm:presLayoutVars>
      </dgm:prSet>
      <dgm:spPr/>
      <dgm:t>
        <a:bodyPr/>
        <a:lstStyle/>
        <a:p>
          <a:endParaRPr lang="es-PE"/>
        </a:p>
      </dgm:t>
    </dgm:pt>
    <dgm:pt modelId="{5F1692D9-AC33-412E-9161-82C56D1D2CFC}" type="pres">
      <dgm:prSet presAssocID="{80BDAD35-D2D0-4838-AAC5-FA513496528B}" presName="parTrans" presStyleLbl="bgSibTrans2D1" presStyleIdx="3" presStyleCnt="5"/>
      <dgm:spPr/>
      <dgm:t>
        <a:bodyPr/>
        <a:lstStyle/>
        <a:p>
          <a:endParaRPr lang="es-PE"/>
        </a:p>
      </dgm:t>
    </dgm:pt>
    <dgm:pt modelId="{E1FE55B7-1489-456E-A95E-ED93A7E5320F}" type="pres">
      <dgm:prSet presAssocID="{D6B735B7-0B62-4811-ACB2-808D60F57F43}" presName="node" presStyleLbl="node1" presStyleIdx="3" presStyleCnt="5">
        <dgm:presLayoutVars>
          <dgm:bulletEnabled val="1"/>
        </dgm:presLayoutVars>
      </dgm:prSet>
      <dgm:spPr/>
      <dgm:t>
        <a:bodyPr/>
        <a:lstStyle/>
        <a:p>
          <a:endParaRPr lang="es-PE"/>
        </a:p>
      </dgm:t>
    </dgm:pt>
    <dgm:pt modelId="{148D0FEB-F672-452D-A5EF-73156738C763}" type="pres">
      <dgm:prSet presAssocID="{DE1596B2-033B-4814-9CC7-79290A9098FD}" presName="parTrans" presStyleLbl="bgSibTrans2D1" presStyleIdx="4" presStyleCnt="5" custLinFactNeighborX="-1044" custLinFactNeighborY="-8157"/>
      <dgm:spPr/>
      <dgm:t>
        <a:bodyPr/>
        <a:lstStyle/>
        <a:p>
          <a:endParaRPr lang="es-PE"/>
        </a:p>
      </dgm:t>
    </dgm:pt>
    <dgm:pt modelId="{3464E9D8-548F-44DE-8F73-2547A8DBCD4C}" type="pres">
      <dgm:prSet presAssocID="{CD24A181-DA80-45C2-9A25-A7EEB80C4FFE}" presName="node" presStyleLbl="node1" presStyleIdx="4" presStyleCnt="5">
        <dgm:presLayoutVars>
          <dgm:bulletEnabled val="1"/>
        </dgm:presLayoutVars>
      </dgm:prSet>
      <dgm:spPr/>
      <dgm:t>
        <a:bodyPr/>
        <a:lstStyle/>
        <a:p>
          <a:endParaRPr lang="es-PE"/>
        </a:p>
      </dgm:t>
    </dgm:pt>
  </dgm:ptLst>
  <dgm:cxnLst>
    <dgm:cxn modelId="{8C8BC062-D1CF-4C9E-8346-D81D939921C0}" type="presOf" srcId="{77F54709-2653-4753-BF8F-9CA53B7DD6B2}" destId="{D39F8497-E10E-4145-88E3-2B41E80DFB98}" srcOrd="0" destOrd="0" presId="urn:microsoft.com/office/officeart/2005/8/layout/radial4"/>
    <dgm:cxn modelId="{4AFA541D-5A91-40C1-A66B-7649DAAC3102}" type="presOf" srcId="{DE1596B2-033B-4814-9CC7-79290A9098FD}" destId="{148D0FEB-F672-452D-A5EF-73156738C763}" srcOrd="0" destOrd="0" presId="urn:microsoft.com/office/officeart/2005/8/layout/radial4"/>
    <dgm:cxn modelId="{F7E76C4C-1A70-4CF6-A63A-884F860BFA4A}" type="presOf" srcId="{80BDAD35-D2D0-4838-AAC5-FA513496528B}" destId="{5F1692D9-AC33-412E-9161-82C56D1D2CFC}" srcOrd="0" destOrd="0" presId="urn:microsoft.com/office/officeart/2005/8/layout/radial4"/>
    <dgm:cxn modelId="{D9D0525B-9A38-494F-AAA8-621FA8EC6E86}" type="presOf" srcId="{34D2DB71-62C2-42F6-8A01-1EC874797679}" destId="{01717BA0-0B59-429F-9949-2A024F324963}" srcOrd="0" destOrd="0" presId="urn:microsoft.com/office/officeart/2005/8/layout/radial4"/>
    <dgm:cxn modelId="{80AFC683-BDA5-4287-95F0-09A63178D316}" srcId="{1C98B698-1465-4450-A0C9-C9DA642CF745}" destId="{619C52A4-16F6-4D85-B688-8BC71B52AEDF}" srcOrd="1" destOrd="0" parTransId="{605E52DD-7D85-4EEA-94DE-91AD96A31440}" sibTransId="{9FE19EDB-9EFC-46EA-9BA0-42CE21B7DEF9}"/>
    <dgm:cxn modelId="{98202941-9597-4762-A647-C5F57FCE14DC}" type="presOf" srcId="{605E52DD-7D85-4EEA-94DE-91AD96A31440}" destId="{5C747526-6156-4830-98C1-AE347FEBD7D4}" srcOrd="0" destOrd="0" presId="urn:microsoft.com/office/officeart/2005/8/layout/radial4"/>
    <dgm:cxn modelId="{98E49B9B-DC6E-48C5-BDBD-C4241FC32FF4}" type="presOf" srcId="{CD24A181-DA80-45C2-9A25-A7EEB80C4FFE}" destId="{3464E9D8-548F-44DE-8F73-2547A8DBCD4C}" srcOrd="0" destOrd="0" presId="urn:microsoft.com/office/officeart/2005/8/layout/radial4"/>
    <dgm:cxn modelId="{792A1529-CDCC-4A43-AFC5-050D528BC739}" type="presOf" srcId="{D6B735B7-0B62-4811-ACB2-808D60F57F43}" destId="{E1FE55B7-1489-456E-A95E-ED93A7E5320F}" srcOrd="0" destOrd="0" presId="urn:microsoft.com/office/officeart/2005/8/layout/radial4"/>
    <dgm:cxn modelId="{95EBAF3D-7998-444D-BC84-A2B7863E7483}" type="presOf" srcId="{D37811D8-53AE-4175-A0EB-23D523E184F3}" destId="{590C4CD8-7CEC-45D9-8A63-C7CAD08AE29C}" srcOrd="0" destOrd="0" presId="urn:microsoft.com/office/officeart/2005/8/layout/radial4"/>
    <dgm:cxn modelId="{BBC18AA2-EADE-482E-8EDB-5DEFA181C732}" type="presOf" srcId="{EC5F2744-384D-48DA-9EA8-C699290D2392}" destId="{BEB161D5-9718-4DF1-82B5-5787D424E12F}" srcOrd="0" destOrd="0" presId="urn:microsoft.com/office/officeart/2005/8/layout/radial4"/>
    <dgm:cxn modelId="{51A03AE9-90AA-4F01-AB99-C3305D710204}" srcId="{1C98B698-1465-4450-A0C9-C9DA642CF745}" destId="{34D2DB71-62C2-42F6-8A01-1EC874797679}" srcOrd="0" destOrd="0" parTransId="{1E243F22-9438-4572-882B-A7143B67537F}" sibTransId="{A2EFD0EA-0DB0-4805-B06B-4E92A89E0524}"/>
    <dgm:cxn modelId="{B9A3DA7F-B925-45AE-B253-3324FF21A9E7}" type="presOf" srcId="{1C98B698-1465-4450-A0C9-C9DA642CF745}" destId="{5AA55876-4201-4C22-ADC0-C42624E76C77}" srcOrd="0" destOrd="0" presId="urn:microsoft.com/office/officeart/2005/8/layout/radial4"/>
    <dgm:cxn modelId="{BB6E56E4-4960-4279-9E93-BC2D5CF822B6}" srcId="{1C98B698-1465-4450-A0C9-C9DA642CF745}" destId="{CD24A181-DA80-45C2-9A25-A7EEB80C4FFE}" srcOrd="4" destOrd="0" parTransId="{DE1596B2-033B-4814-9CC7-79290A9098FD}" sibTransId="{ECB65BA8-5B52-4834-AAA9-44BF2A52B476}"/>
    <dgm:cxn modelId="{537597E5-AD51-4E26-B871-7867752442E1}" srcId="{1C98B698-1465-4450-A0C9-C9DA642CF745}" destId="{D37811D8-53AE-4175-A0EB-23D523E184F3}" srcOrd="2" destOrd="0" parTransId="{EC5F2744-384D-48DA-9EA8-C699290D2392}" sibTransId="{8BEAB6BA-095B-46E5-8A32-64E6D84B8038}"/>
    <dgm:cxn modelId="{E8F82113-CA87-463A-A719-5CAFB4868322}" srcId="{77F54709-2653-4753-BF8F-9CA53B7DD6B2}" destId="{1C98B698-1465-4450-A0C9-C9DA642CF745}" srcOrd="0" destOrd="0" parTransId="{CCF4C796-4A69-48A5-B3F0-5A1DAD43A09D}" sibTransId="{9609B941-28DD-4661-B23D-507F31182DE8}"/>
    <dgm:cxn modelId="{C25F79F6-FD0D-465C-B204-8BFEEC01D340}" type="presOf" srcId="{619C52A4-16F6-4D85-B688-8BC71B52AEDF}" destId="{F84D8A83-7879-46BC-9A67-B5345E902CF1}" srcOrd="0" destOrd="0" presId="urn:microsoft.com/office/officeart/2005/8/layout/radial4"/>
    <dgm:cxn modelId="{ED50CC82-ADD8-4FAE-8702-C0D16D64E97F}" srcId="{1C98B698-1465-4450-A0C9-C9DA642CF745}" destId="{D6B735B7-0B62-4811-ACB2-808D60F57F43}" srcOrd="3" destOrd="0" parTransId="{80BDAD35-D2D0-4838-AAC5-FA513496528B}" sibTransId="{6FAB7E2D-D422-400F-8537-A6B36E0C7FC7}"/>
    <dgm:cxn modelId="{CD4DE874-E16D-4C5C-9E43-C96E3287735F}" type="presOf" srcId="{1E243F22-9438-4572-882B-A7143B67537F}" destId="{B13AF1C9-8A16-4DD3-ABA4-4806F210D6CA}" srcOrd="0" destOrd="0" presId="urn:microsoft.com/office/officeart/2005/8/layout/radial4"/>
    <dgm:cxn modelId="{77106606-D7F4-4676-B3AA-1122333342AE}" type="presParOf" srcId="{D39F8497-E10E-4145-88E3-2B41E80DFB98}" destId="{5AA55876-4201-4C22-ADC0-C42624E76C77}" srcOrd="0" destOrd="0" presId="urn:microsoft.com/office/officeart/2005/8/layout/radial4"/>
    <dgm:cxn modelId="{DFE3B2FB-0DE3-4B70-82E1-BE651A24C429}" type="presParOf" srcId="{D39F8497-E10E-4145-88E3-2B41E80DFB98}" destId="{B13AF1C9-8A16-4DD3-ABA4-4806F210D6CA}" srcOrd="1" destOrd="0" presId="urn:microsoft.com/office/officeart/2005/8/layout/radial4"/>
    <dgm:cxn modelId="{5ED64237-4639-4FF8-93E4-5E20B84D1E95}" type="presParOf" srcId="{D39F8497-E10E-4145-88E3-2B41E80DFB98}" destId="{01717BA0-0B59-429F-9949-2A024F324963}" srcOrd="2" destOrd="0" presId="urn:microsoft.com/office/officeart/2005/8/layout/radial4"/>
    <dgm:cxn modelId="{7F8FFA0E-4C3C-4085-A6C0-1563480228AB}" type="presParOf" srcId="{D39F8497-E10E-4145-88E3-2B41E80DFB98}" destId="{5C747526-6156-4830-98C1-AE347FEBD7D4}" srcOrd="3" destOrd="0" presId="urn:microsoft.com/office/officeart/2005/8/layout/radial4"/>
    <dgm:cxn modelId="{20DA4D0A-1314-411C-8523-592FA1FFDC39}" type="presParOf" srcId="{D39F8497-E10E-4145-88E3-2B41E80DFB98}" destId="{F84D8A83-7879-46BC-9A67-B5345E902CF1}" srcOrd="4" destOrd="0" presId="urn:microsoft.com/office/officeart/2005/8/layout/radial4"/>
    <dgm:cxn modelId="{10443003-5D6B-4BEA-A73E-3E2672663C52}" type="presParOf" srcId="{D39F8497-E10E-4145-88E3-2B41E80DFB98}" destId="{BEB161D5-9718-4DF1-82B5-5787D424E12F}" srcOrd="5" destOrd="0" presId="urn:microsoft.com/office/officeart/2005/8/layout/radial4"/>
    <dgm:cxn modelId="{47AE3C1A-2C52-4FBC-9C48-4463AF381131}" type="presParOf" srcId="{D39F8497-E10E-4145-88E3-2B41E80DFB98}" destId="{590C4CD8-7CEC-45D9-8A63-C7CAD08AE29C}" srcOrd="6" destOrd="0" presId="urn:microsoft.com/office/officeart/2005/8/layout/radial4"/>
    <dgm:cxn modelId="{F9835C6A-25CC-44DF-8204-F9C5E5CA604C}" type="presParOf" srcId="{D39F8497-E10E-4145-88E3-2B41E80DFB98}" destId="{5F1692D9-AC33-412E-9161-82C56D1D2CFC}" srcOrd="7" destOrd="0" presId="urn:microsoft.com/office/officeart/2005/8/layout/radial4"/>
    <dgm:cxn modelId="{E52CD5A3-D2B9-403B-AFA3-0AD84FD178DC}" type="presParOf" srcId="{D39F8497-E10E-4145-88E3-2B41E80DFB98}" destId="{E1FE55B7-1489-456E-A95E-ED93A7E5320F}" srcOrd="8" destOrd="0" presId="urn:microsoft.com/office/officeart/2005/8/layout/radial4"/>
    <dgm:cxn modelId="{22608796-54C3-4BDC-A699-19BEAB143F6A}" type="presParOf" srcId="{D39F8497-E10E-4145-88E3-2B41E80DFB98}" destId="{148D0FEB-F672-452D-A5EF-73156738C763}" srcOrd="9" destOrd="0" presId="urn:microsoft.com/office/officeart/2005/8/layout/radial4"/>
    <dgm:cxn modelId="{BA6FC4B5-741D-4F2F-BA93-63FC292834A5}" type="presParOf" srcId="{D39F8497-E10E-4145-88E3-2B41E80DFB98}" destId="{3464E9D8-548F-44DE-8F73-2547A8DBCD4C}"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311F01-389C-42EA-8D77-FDA1A2798049}">
      <dsp:nvSpPr>
        <dsp:cNvPr id="0" name=""/>
        <dsp:cNvSpPr/>
      </dsp:nvSpPr>
      <dsp:spPr>
        <a:xfrm>
          <a:off x="4050" y="403104"/>
          <a:ext cx="1841689" cy="604800"/>
        </a:xfrm>
        <a:prstGeom prst="roundRect">
          <a:avLst>
            <a:gd name="adj" fmla="val 10000"/>
          </a:avLst>
        </a:prstGeom>
        <a:solidFill>
          <a:schemeClr val="accent6">
            <a:lumMod val="20000"/>
            <a:lumOff val="80000"/>
          </a:schemeClr>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s-PE" sz="1400" b="1" kern="1200" dirty="0" smtClean="0">
              <a:solidFill>
                <a:schemeClr val="tx1">
                  <a:lumMod val="75000"/>
                  <a:lumOff val="25000"/>
                </a:schemeClr>
              </a:solidFill>
            </a:rPr>
            <a:t>INFORMATIVA:</a:t>
          </a:r>
          <a:endParaRPr lang="es-PE" sz="1400" b="1" kern="1200" dirty="0">
            <a:solidFill>
              <a:schemeClr val="tx1">
                <a:lumMod val="75000"/>
                <a:lumOff val="25000"/>
              </a:schemeClr>
            </a:solidFill>
          </a:endParaRPr>
        </a:p>
      </dsp:txBody>
      <dsp:txXfrm>
        <a:off x="4050" y="403104"/>
        <a:ext cx="1841689" cy="403200"/>
      </dsp:txXfrm>
    </dsp:sp>
    <dsp:sp modelId="{5C084E62-3F0A-4AA8-854C-60102AF05F44}">
      <dsp:nvSpPr>
        <dsp:cNvPr id="0" name=""/>
        <dsp:cNvSpPr/>
      </dsp:nvSpPr>
      <dsp:spPr>
        <a:xfrm>
          <a:off x="381264" y="806304"/>
          <a:ext cx="1841689" cy="1965599"/>
        </a:xfrm>
        <a:prstGeom prst="roundRect">
          <a:avLst>
            <a:gd name="adj" fmla="val 10000"/>
          </a:avLst>
        </a:prstGeom>
        <a:solidFill>
          <a:schemeClr val="lt1">
            <a:alpha val="90000"/>
            <a:hueOff val="0"/>
            <a:satOff val="0"/>
            <a:lumOff val="0"/>
            <a:alphaOff val="0"/>
          </a:schemeClr>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PE" sz="1400" kern="1200" dirty="0" smtClean="0">
              <a:solidFill>
                <a:schemeClr val="tx1">
                  <a:lumMod val="75000"/>
                  <a:lumOff val="25000"/>
                </a:schemeClr>
              </a:solidFill>
            </a:rPr>
            <a:t>Sirviendo como fuente de inspiración al legislador al momento de elaborar normas jurídicas en materia adjetiva de trabajo.</a:t>
          </a:r>
          <a:endParaRPr lang="es-PE" sz="1400" kern="1200" dirty="0">
            <a:solidFill>
              <a:schemeClr val="tx1">
                <a:lumMod val="75000"/>
                <a:lumOff val="25000"/>
              </a:schemeClr>
            </a:solidFill>
          </a:endParaRPr>
        </a:p>
      </dsp:txBody>
      <dsp:txXfrm>
        <a:off x="435205" y="860245"/>
        <a:ext cx="1733807" cy="1857717"/>
      </dsp:txXfrm>
    </dsp:sp>
    <dsp:sp modelId="{1A243CA0-C749-4959-9092-185AC415B83E}">
      <dsp:nvSpPr>
        <dsp:cNvPr id="0" name=""/>
        <dsp:cNvSpPr/>
      </dsp:nvSpPr>
      <dsp:spPr>
        <a:xfrm>
          <a:off x="2124933" y="375440"/>
          <a:ext cx="591890" cy="458527"/>
        </a:xfrm>
        <a:prstGeom prst="rightArrow">
          <a:avLst>
            <a:gd name="adj1" fmla="val 60000"/>
            <a:gd name="adj2" fmla="val 50000"/>
          </a:avLst>
        </a:prstGeom>
        <a:solidFill>
          <a:schemeClr val="accent6">
            <a:lumMod val="75000"/>
          </a:schemeClr>
        </a:solidFill>
        <a:ln>
          <a:solidFill>
            <a:schemeClr val="accent6">
              <a:lumMod val="7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PE" sz="1100" kern="1200" dirty="0"/>
        </a:p>
      </dsp:txBody>
      <dsp:txXfrm>
        <a:off x="2124933" y="467145"/>
        <a:ext cx="454332" cy="275117"/>
      </dsp:txXfrm>
    </dsp:sp>
    <dsp:sp modelId="{3829389D-2C96-42E3-B8C7-ACF875F98B6B}">
      <dsp:nvSpPr>
        <dsp:cNvPr id="0" name=""/>
        <dsp:cNvSpPr/>
      </dsp:nvSpPr>
      <dsp:spPr>
        <a:xfrm>
          <a:off x="2962514" y="403104"/>
          <a:ext cx="1841689" cy="604800"/>
        </a:xfrm>
        <a:prstGeom prst="roundRect">
          <a:avLst>
            <a:gd name="adj" fmla="val 10000"/>
          </a:avLst>
        </a:prstGeom>
        <a:solidFill>
          <a:schemeClr val="accent6">
            <a:lumMod val="20000"/>
            <a:lumOff val="80000"/>
          </a:schemeClr>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s-PE" sz="1400" b="1" kern="1200" dirty="0" smtClean="0">
              <a:solidFill>
                <a:schemeClr val="tx1">
                  <a:lumMod val="75000"/>
                  <a:lumOff val="25000"/>
                </a:schemeClr>
              </a:solidFill>
            </a:rPr>
            <a:t>NORMATIVA: </a:t>
          </a:r>
          <a:endParaRPr lang="es-PE" sz="1400" b="1" kern="1200" dirty="0">
            <a:solidFill>
              <a:schemeClr val="tx1">
                <a:lumMod val="75000"/>
                <a:lumOff val="25000"/>
              </a:schemeClr>
            </a:solidFill>
          </a:endParaRPr>
        </a:p>
      </dsp:txBody>
      <dsp:txXfrm>
        <a:off x="2962514" y="403104"/>
        <a:ext cx="1841689" cy="403200"/>
      </dsp:txXfrm>
    </dsp:sp>
    <dsp:sp modelId="{D7D09FAF-7B04-4152-8916-6C278FB74E95}">
      <dsp:nvSpPr>
        <dsp:cNvPr id="0" name=""/>
        <dsp:cNvSpPr/>
      </dsp:nvSpPr>
      <dsp:spPr>
        <a:xfrm>
          <a:off x="3339727" y="806304"/>
          <a:ext cx="1841689" cy="1965599"/>
        </a:xfrm>
        <a:prstGeom prst="roundRect">
          <a:avLst>
            <a:gd name="adj" fmla="val 10000"/>
          </a:avLst>
        </a:prstGeom>
        <a:solidFill>
          <a:schemeClr val="lt1">
            <a:alpha val="90000"/>
            <a:hueOff val="0"/>
            <a:satOff val="0"/>
            <a:lumOff val="0"/>
            <a:alphaOff val="0"/>
          </a:schemeClr>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PE" sz="1400" kern="1200" dirty="0" smtClean="0">
              <a:solidFill>
                <a:schemeClr val="tx1">
                  <a:lumMod val="75000"/>
                  <a:lumOff val="25000"/>
                </a:schemeClr>
              </a:solidFill>
            </a:rPr>
            <a:t>Cumpliendo un papel de fuente supletoria ante los vacíos o deficiencias de la legislación procesal laboral.</a:t>
          </a:r>
          <a:endParaRPr lang="es-PE" sz="1400" kern="1200" dirty="0">
            <a:solidFill>
              <a:schemeClr val="tx1">
                <a:lumMod val="75000"/>
                <a:lumOff val="25000"/>
              </a:schemeClr>
            </a:solidFill>
          </a:endParaRPr>
        </a:p>
      </dsp:txBody>
      <dsp:txXfrm>
        <a:off x="3393668" y="860245"/>
        <a:ext cx="1733807" cy="1857717"/>
      </dsp:txXfrm>
    </dsp:sp>
    <dsp:sp modelId="{B5C09CBB-3B79-455C-8C83-84E7AC2BDB45}">
      <dsp:nvSpPr>
        <dsp:cNvPr id="0" name=""/>
        <dsp:cNvSpPr/>
      </dsp:nvSpPr>
      <dsp:spPr>
        <a:xfrm>
          <a:off x="5083397" y="375440"/>
          <a:ext cx="591890" cy="458527"/>
        </a:xfrm>
        <a:prstGeom prst="rightArrow">
          <a:avLst>
            <a:gd name="adj1" fmla="val 60000"/>
            <a:gd name="adj2" fmla="val 50000"/>
          </a:avLst>
        </a:prstGeom>
        <a:solidFill>
          <a:schemeClr val="accent6">
            <a:lumMod val="75000"/>
          </a:schemeClr>
        </a:solidFill>
        <a:ln>
          <a:solidFill>
            <a:schemeClr val="accent6">
              <a:lumMod val="7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PE" sz="1100" kern="1200" dirty="0"/>
        </a:p>
      </dsp:txBody>
      <dsp:txXfrm>
        <a:off x="5083397" y="467145"/>
        <a:ext cx="454332" cy="275117"/>
      </dsp:txXfrm>
    </dsp:sp>
    <dsp:sp modelId="{515F4D04-FD23-472B-8B70-2CB0F25720CD}">
      <dsp:nvSpPr>
        <dsp:cNvPr id="0" name=""/>
        <dsp:cNvSpPr/>
      </dsp:nvSpPr>
      <dsp:spPr>
        <a:xfrm>
          <a:off x="5920978" y="403104"/>
          <a:ext cx="1841689" cy="604800"/>
        </a:xfrm>
        <a:prstGeom prst="roundRect">
          <a:avLst>
            <a:gd name="adj" fmla="val 10000"/>
          </a:avLst>
        </a:prstGeom>
        <a:solidFill>
          <a:schemeClr val="accent6">
            <a:lumMod val="20000"/>
            <a:lumOff val="80000"/>
          </a:schemeClr>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s-PE" sz="1400" b="1" i="0" kern="1200" dirty="0" smtClean="0">
              <a:solidFill>
                <a:schemeClr val="tx1">
                  <a:lumMod val="75000"/>
                  <a:lumOff val="25000"/>
                </a:schemeClr>
              </a:solidFill>
            </a:rPr>
            <a:t>INTERPRETATIVA: </a:t>
          </a:r>
          <a:endParaRPr lang="es-PE" sz="1400" b="1" i="0" kern="1200" dirty="0">
            <a:solidFill>
              <a:schemeClr val="tx1">
                <a:lumMod val="75000"/>
                <a:lumOff val="25000"/>
              </a:schemeClr>
            </a:solidFill>
          </a:endParaRPr>
        </a:p>
      </dsp:txBody>
      <dsp:txXfrm>
        <a:off x="5920978" y="403104"/>
        <a:ext cx="1841689" cy="403200"/>
      </dsp:txXfrm>
    </dsp:sp>
    <dsp:sp modelId="{10971AC4-CA47-4A55-AD8E-5A81C51F5B9A}">
      <dsp:nvSpPr>
        <dsp:cNvPr id="0" name=""/>
        <dsp:cNvSpPr/>
      </dsp:nvSpPr>
      <dsp:spPr>
        <a:xfrm>
          <a:off x="6298191" y="806304"/>
          <a:ext cx="1841689" cy="1965599"/>
        </a:xfrm>
        <a:prstGeom prst="roundRect">
          <a:avLst>
            <a:gd name="adj" fmla="val 10000"/>
          </a:avLst>
        </a:prstGeom>
        <a:solidFill>
          <a:schemeClr val="lt1">
            <a:alpha val="90000"/>
            <a:hueOff val="0"/>
            <a:satOff val="0"/>
            <a:lumOff val="0"/>
            <a:alphaOff val="0"/>
          </a:schemeClr>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PE" sz="1400" kern="1200" dirty="0" smtClean="0">
              <a:solidFill>
                <a:schemeClr val="tx1">
                  <a:lumMod val="75000"/>
                  <a:lumOff val="25000"/>
                </a:schemeClr>
              </a:solidFill>
            </a:rPr>
            <a:t>Actuando como un criterio orientador para quien pretenda interpretar las normas procesales de trabajo.</a:t>
          </a:r>
          <a:endParaRPr lang="es-PE" sz="1400" kern="1200" dirty="0">
            <a:solidFill>
              <a:schemeClr val="tx1">
                <a:lumMod val="75000"/>
                <a:lumOff val="25000"/>
              </a:schemeClr>
            </a:solidFill>
          </a:endParaRPr>
        </a:p>
      </dsp:txBody>
      <dsp:txXfrm>
        <a:off x="6352132" y="860245"/>
        <a:ext cx="1733807" cy="185771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86849-76A9-4D05-A858-AC18FF2563AB}">
      <dsp:nvSpPr>
        <dsp:cNvPr id="0" name=""/>
        <dsp:cNvSpPr/>
      </dsp:nvSpPr>
      <dsp:spPr>
        <a:xfrm>
          <a:off x="1860759" y="456889"/>
          <a:ext cx="4649125" cy="4649125"/>
        </a:xfrm>
        <a:prstGeom prst="blockArc">
          <a:avLst>
            <a:gd name="adj1" fmla="val 13611614"/>
            <a:gd name="adj2" fmla="val 16351205"/>
            <a:gd name="adj3" fmla="val 306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1D926480-6D92-4046-82FE-9CEAA858B950}">
      <dsp:nvSpPr>
        <dsp:cNvPr id="0" name=""/>
        <dsp:cNvSpPr/>
      </dsp:nvSpPr>
      <dsp:spPr>
        <a:xfrm>
          <a:off x="1806806" y="505858"/>
          <a:ext cx="4649125" cy="4649125"/>
        </a:xfrm>
        <a:prstGeom prst="blockArc">
          <a:avLst>
            <a:gd name="adj1" fmla="val 11634782"/>
            <a:gd name="adj2" fmla="val 13721047"/>
            <a:gd name="adj3" fmla="val 306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C04B2BE3-7459-4171-8F78-9535877F166F}">
      <dsp:nvSpPr>
        <dsp:cNvPr id="0" name=""/>
        <dsp:cNvSpPr/>
      </dsp:nvSpPr>
      <dsp:spPr>
        <a:xfrm>
          <a:off x="1811593" y="486160"/>
          <a:ext cx="4649125" cy="4649125"/>
        </a:xfrm>
        <a:prstGeom prst="blockArc">
          <a:avLst>
            <a:gd name="adj1" fmla="val 9389273"/>
            <a:gd name="adj2" fmla="val 11604337"/>
            <a:gd name="adj3" fmla="val 306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43E9404D-A570-4F72-B5F9-1E91A5EE988C}">
      <dsp:nvSpPr>
        <dsp:cNvPr id="0" name=""/>
        <dsp:cNvSpPr/>
      </dsp:nvSpPr>
      <dsp:spPr>
        <a:xfrm>
          <a:off x="1781043" y="418926"/>
          <a:ext cx="4649125" cy="4649125"/>
        </a:xfrm>
        <a:prstGeom prst="blockArc">
          <a:avLst>
            <a:gd name="adj1" fmla="val 6775502"/>
            <a:gd name="adj2" fmla="val 9278357"/>
            <a:gd name="adj3" fmla="val 306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EEB4A353-FCAC-4440-84A4-B451C725F65A}">
      <dsp:nvSpPr>
        <dsp:cNvPr id="0" name=""/>
        <dsp:cNvSpPr/>
      </dsp:nvSpPr>
      <dsp:spPr>
        <a:xfrm>
          <a:off x="2035928" y="545960"/>
          <a:ext cx="4649125" cy="4649125"/>
        </a:xfrm>
        <a:prstGeom prst="blockArc">
          <a:avLst>
            <a:gd name="adj1" fmla="val 3596461"/>
            <a:gd name="adj2" fmla="val 7203489"/>
            <a:gd name="adj3" fmla="val 306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0BBDC5AB-C78F-4149-B25C-3D8E95A1892E}">
      <dsp:nvSpPr>
        <dsp:cNvPr id="0" name=""/>
        <dsp:cNvSpPr/>
      </dsp:nvSpPr>
      <dsp:spPr>
        <a:xfrm>
          <a:off x="1938931" y="605360"/>
          <a:ext cx="4649125" cy="4649125"/>
        </a:xfrm>
        <a:prstGeom prst="blockArc">
          <a:avLst>
            <a:gd name="adj1" fmla="val 1193392"/>
            <a:gd name="adj2" fmla="val 3425622"/>
            <a:gd name="adj3" fmla="val 306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E7805752-AC1D-4E1D-8F39-1A72FE9B3244}">
      <dsp:nvSpPr>
        <dsp:cNvPr id="0" name=""/>
        <dsp:cNvSpPr/>
      </dsp:nvSpPr>
      <dsp:spPr>
        <a:xfrm>
          <a:off x="2054751" y="339297"/>
          <a:ext cx="4649125" cy="4649125"/>
        </a:xfrm>
        <a:prstGeom prst="blockArc">
          <a:avLst>
            <a:gd name="adj1" fmla="val 21229359"/>
            <a:gd name="adj2" fmla="val 1629492"/>
            <a:gd name="adj3" fmla="val 306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882497E2-ACE8-46B8-A6CF-E05B6D97D5D6}">
      <dsp:nvSpPr>
        <dsp:cNvPr id="0" name=""/>
        <dsp:cNvSpPr/>
      </dsp:nvSpPr>
      <dsp:spPr>
        <a:xfrm>
          <a:off x="2052727" y="319821"/>
          <a:ext cx="4649125" cy="4649125"/>
        </a:xfrm>
        <a:prstGeom prst="blockArc">
          <a:avLst>
            <a:gd name="adj1" fmla="val 19076863"/>
            <a:gd name="adj2" fmla="val 21258766"/>
            <a:gd name="adj3" fmla="val 306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723A2EC1-8273-4137-88BB-458B273C3FDB}">
      <dsp:nvSpPr>
        <dsp:cNvPr id="0" name=""/>
        <dsp:cNvSpPr/>
      </dsp:nvSpPr>
      <dsp:spPr>
        <a:xfrm>
          <a:off x="2178603" y="448775"/>
          <a:ext cx="4649125" cy="4649125"/>
        </a:xfrm>
        <a:prstGeom prst="blockArc">
          <a:avLst>
            <a:gd name="adj1" fmla="val 15873308"/>
            <a:gd name="adj2" fmla="val 18806151"/>
            <a:gd name="adj3" fmla="val 306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62F32138-A157-4779-B33B-A4E2F6CC236E}">
      <dsp:nvSpPr>
        <dsp:cNvPr id="0" name=""/>
        <dsp:cNvSpPr/>
      </dsp:nvSpPr>
      <dsp:spPr>
        <a:xfrm>
          <a:off x="3429057" y="2078006"/>
          <a:ext cx="1713821" cy="1411319"/>
        </a:xfrm>
        <a:prstGeom prst="ellipse">
          <a:avLst/>
        </a:prstGeom>
        <a:solidFill>
          <a:schemeClr val="bg1"/>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PE" sz="1800" b="1" kern="1200" dirty="0" smtClean="0">
              <a:solidFill>
                <a:schemeClr val="tx1">
                  <a:lumMod val="75000"/>
                  <a:lumOff val="25000"/>
                </a:schemeClr>
              </a:solidFill>
            </a:rPr>
            <a:t>PRINCIPIOS</a:t>
          </a:r>
          <a:endParaRPr lang="es-PE" sz="1800" b="1" kern="1200" dirty="0">
            <a:solidFill>
              <a:schemeClr val="tx1">
                <a:lumMod val="75000"/>
                <a:lumOff val="25000"/>
              </a:schemeClr>
            </a:solidFill>
          </a:endParaRPr>
        </a:p>
      </dsp:txBody>
      <dsp:txXfrm>
        <a:off x="3680040" y="2284689"/>
        <a:ext cx="1211855" cy="997953"/>
      </dsp:txXfrm>
    </dsp:sp>
    <dsp:sp modelId="{015CA959-CCFA-4320-9F8C-3571AC5559D6}">
      <dsp:nvSpPr>
        <dsp:cNvPr id="0" name=""/>
        <dsp:cNvSpPr/>
      </dsp:nvSpPr>
      <dsp:spPr>
        <a:xfrm>
          <a:off x="3461284" y="706"/>
          <a:ext cx="1649367" cy="987923"/>
        </a:xfrm>
        <a:prstGeom prst="ellipse">
          <a:avLst/>
        </a:prstGeom>
        <a:solidFill>
          <a:schemeClr val="bg1"/>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PE" sz="1500" kern="1200" dirty="0" smtClean="0">
              <a:solidFill>
                <a:schemeClr val="tx1">
                  <a:lumMod val="75000"/>
                  <a:lumOff val="25000"/>
                </a:schemeClr>
              </a:solidFill>
            </a:rPr>
            <a:t>Principio de socialización del proceso</a:t>
          </a:r>
          <a:endParaRPr lang="es-PE" sz="1500" kern="1200" dirty="0">
            <a:solidFill>
              <a:schemeClr val="tx1">
                <a:lumMod val="75000"/>
                <a:lumOff val="25000"/>
              </a:schemeClr>
            </a:solidFill>
          </a:endParaRPr>
        </a:p>
      </dsp:txBody>
      <dsp:txXfrm>
        <a:off x="3702828" y="145384"/>
        <a:ext cx="1166279" cy="698567"/>
      </dsp:txXfrm>
    </dsp:sp>
    <dsp:sp modelId="{CF40C436-04FA-4B77-865C-E51745E1BDB4}">
      <dsp:nvSpPr>
        <dsp:cNvPr id="0" name=""/>
        <dsp:cNvSpPr/>
      </dsp:nvSpPr>
      <dsp:spPr>
        <a:xfrm>
          <a:off x="5315728" y="617233"/>
          <a:ext cx="1522439" cy="987923"/>
        </a:xfrm>
        <a:prstGeom prst="ellipse">
          <a:avLst/>
        </a:prstGeom>
        <a:solidFill>
          <a:schemeClr val="bg1"/>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PE" sz="1500" kern="1200" dirty="0" smtClean="0">
              <a:solidFill>
                <a:schemeClr val="tx1">
                  <a:lumMod val="75000"/>
                  <a:lumOff val="25000"/>
                </a:schemeClr>
              </a:solidFill>
            </a:rPr>
            <a:t>Principio de sencillez</a:t>
          </a:r>
        </a:p>
      </dsp:txBody>
      <dsp:txXfrm>
        <a:off x="5538684" y="761911"/>
        <a:ext cx="1076527" cy="698567"/>
      </dsp:txXfrm>
    </dsp:sp>
    <dsp:sp modelId="{33206474-6A24-4C11-9DF3-90E17621D290}">
      <dsp:nvSpPr>
        <dsp:cNvPr id="0" name=""/>
        <dsp:cNvSpPr/>
      </dsp:nvSpPr>
      <dsp:spPr>
        <a:xfrm>
          <a:off x="5865748" y="1923587"/>
          <a:ext cx="1578543" cy="987923"/>
        </a:xfrm>
        <a:prstGeom prst="ellipse">
          <a:avLst/>
        </a:prstGeom>
        <a:solidFill>
          <a:schemeClr val="bg1"/>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PE" sz="1500" kern="1200" dirty="0" smtClean="0">
              <a:solidFill>
                <a:schemeClr val="tx1">
                  <a:lumMod val="75000"/>
                  <a:lumOff val="25000"/>
                </a:schemeClr>
              </a:solidFill>
            </a:rPr>
            <a:t>Principio pro actione</a:t>
          </a:r>
        </a:p>
      </dsp:txBody>
      <dsp:txXfrm>
        <a:off x="6096920" y="2068265"/>
        <a:ext cx="1116199" cy="698567"/>
      </dsp:txXfrm>
    </dsp:sp>
    <dsp:sp modelId="{C6ACD103-B216-4025-B6DA-D2EBA3854D9E}">
      <dsp:nvSpPr>
        <dsp:cNvPr id="0" name=""/>
        <dsp:cNvSpPr/>
      </dsp:nvSpPr>
      <dsp:spPr>
        <a:xfrm>
          <a:off x="5575541" y="3214708"/>
          <a:ext cx="1680813" cy="987923"/>
        </a:xfrm>
        <a:prstGeom prst="ellipse">
          <a:avLst/>
        </a:prstGeom>
        <a:solidFill>
          <a:schemeClr val="bg1"/>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PE" sz="1500" kern="1200" dirty="0" smtClean="0">
              <a:solidFill>
                <a:schemeClr val="tx1">
                  <a:lumMod val="75000"/>
                  <a:lumOff val="25000"/>
                </a:schemeClr>
              </a:solidFill>
            </a:rPr>
            <a:t>Principio del debido proceso</a:t>
          </a:r>
        </a:p>
      </dsp:txBody>
      <dsp:txXfrm>
        <a:off x="5821690" y="3359386"/>
        <a:ext cx="1188515" cy="698567"/>
      </dsp:txXfrm>
    </dsp:sp>
    <dsp:sp modelId="{A7FDDD19-A6EB-4262-AAB1-5A423BE04D1A}">
      <dsp:nvSpPr>
        <dsp:cNvPr id="0" name=""/>
        <dsp:cNvSpPr/>
      </dsp:nvSpPr>
      <dsp:spPr>
        <a:xfrm>
          <a:off x="4646845" y="4357712"/>
          <a:ext cx="1720369" cy="987923"/>
        </a:xfrm>
        <a:prstGeom prst="ellipse">
          <a:avLst/>
        </a:prstGeom>
        <a:solidFill>
          <a:schemeClr val="bg1"/>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PE" sz="1500" kern="1200" dirty="0" smtClean="0">
              <a:solidFill>
                <a:schemeClr val="tx1">
                  <a:lumMod val="75000"/>
                  <a:lumOff val="25000"/>
                </a:schemeClr>
              </a:solidFill>
            </a:rPr>
            <a:t>Principio de tutela jurisdiccional</a:t>
          </a:r>
        </a:p>
      </dsp:txBody>
      <dsp:txXfrm>
        <a:off x="4898787" y="4502390"/>
        <a:ext cx="1216485" cy="698567"/>
      </dsp:txXfrm>
    </dsp:sp>
    <dsp:sp modelId="{54AD917E-B68B-46C1-94EC-3D34895DB1F3}">
      <dsp:nvSpPr>
        <dsp:cNvPr id="0" name=""/>
        <dsp:cNvSpPr/>
      </dsp:nvSpPr>
      <dsp:spPr>
        <a:xfrm>
          <a:off x="2357481" y="4357728"/>
          <a:ext cx="1712999" cy="987923"/>
        </a:xfrm>
        <a:prstGeom prst="ellipse">
          <a:avLst/>
        </a:prstGeom>
        <a:solidFill>
          <a:schemeClr val="bg1"/>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PE" sz="1500" kern="1200" dirty="0" smtClean="0">
              <a:solidFill>
                <a:schemeClr val="tx1">
                  <a:lumMod val="75000"/>
                  <a:lumOff val="25000"/>
                </a:schemeClr>
              </a:solidFill>
            </a:rPr>
            <a:t>Principio protector</a:t>
          </a:r>
        </a:p>
      </dsp:txBody>
      <dsp:txXfrm>
        <a:off x="2608344" y="4502406"/>
        <a:ext cx="1211273" cy="698567"/>
      </dsp:txXfrm>
    </dsp:sp>
    <dsp:sp modelId="{5D83BDAF-D648-43E2-8480-C8E0355CFE9D}">
      <dsp:nvSpPr>
        <dsp:cNvPr id="0" name=""/>
        <dsp:cNvSpPr/>
      </dsp:nvSpPr>
      <dsp:spPr>
        <a:xfrm>
          <a:off x="1056094" y="3229940"/>
          <a:ext cx="1962213" cy="987923"/>
        </a:xfrm>
        <a:prstGeom prst="ellipse">
          <a:avLst/>
        </a:prstGeom>
        <a:solidFill>
          <a:schemeClr val="bg1"/>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PE" sz="1500" kern="1200" dirty="0" smtClean="0">
              <a:solidFill>
                <a:schemeClr val="tx1">
                  <a:lumMod val="75000"/>
                  <a:lumOff val="25000"/>
                </a:schemeClr>
              </a:solidFill>
            </a:rPr>
            <a:t>Principio de dirección judicial del proceso e impulso de oficio</a:t>
          </a:r>
        </a:p>
      </dsp:txBody>
      <dsp:txXfrm>
        <a:off x="1343453" y="3374618"/>
        <a:ext cx="1387495" cy="698567"/>
      </dsp:txXfrm>
    </dsp:sp>
    <dsp:sp modelId="{AD436F2E-14E5-4BE7-A082-0712464C43CC}">
      <dsp:nvSpPr>
        <dsp:cNvPr id="0" name=""/>
        <dsp:cNvSpPr/>
      </dsp:nvSpPr>
      <dsp:spPr>
        <a:xfrm>
          <a:off x="1049441" y="1786072"/>
          <a:ext cx="1720172" cy="987923"/>
        </a:xfrm>
        <a:prstGeom prst="ellipse">
          <a:avLst/>
        </a:prstGeom>
        <a:solidFill>
          <a:schemeClr val="bg1"/>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PE" sz="1500" kern="1200" dirty="0" smtClean="0">
              <a:solidFill>
                <a:schemeClr val="tx1">
                  <a:lumMod val="75000"/>
                  <a:lumOff val="25000"/>
                </a:schemeClr>
              </a:solidFill>
            </a:rPr>
            <a:t>Principio de lealtad procesal</a:t>
          </a:r>
        </a:p>
      </dsp:txBody>
      <dsp:txXfrm>
        <a:off x="1301354" y="1930750"/>
        <a:ext cx="1216346" cy="698567"/>
      </dsp:txXfrm>
    </dsp:sp>
    <dsp:sp modelId="{EC9952B0-7930-4F46-A863-B7793AB65EB2}">
      <dsp:nvSpPr>
        <dsp:cNvPr id="0" name=""/>
        <dsp:cNvSpPr/>
      </dsp:nvSpPr>
      <dsp:spPr>
        <a:xfrm>
          <a:off x="1809164" y="617236"/>
          <a:ext cx="1621972" cy="987923"/>
        </a:xfrm>
        <a:prstGeom prst="ellipse">
          <a:avLst/>
        </a:prstGeom>
        <a:solidFill>
          <a:schemeClr val="bg1"/>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PE" sz="1500" kern="1200" dirty="0" smtClean="0">
              <a:solidFill>
                <a:schemeClr val="tx1">
                  <a:lumMod val="75000"/>
                  <a:lumOff val="25000"/>
                </a:schemeClr>
              </a:solidFill>
            </a:rPr>
            <a:t>Principio de gratuidad</a:t>
          </a:r>
          <a:endParaRPr lang="es-PE" sz="1500" kern="1200" dirty="0">
            <a:solidFill>
              <a:schemeClr val="tx1">
                <a:lumMod val="75000"/>
                <a:lumOff val="25000"/>
              </a:schemeClr>
            </a:solidFill>
          </a:endParaRPr>
        </a:p>
      </dsp:txBody>
      <dsp:txXfrm>
        <a:off x="2046696" y="761914"/>
        <a:ext cx="1146908" cy="69856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BA568-E0EE-4CC2-AB94-203C957ED0C2}">
      <dsp:nvSpPr>
        <dsp:cNvPr id="0" name=""/>
        <dsp:cNvSpPr/>
      </dsp:nvSpPr>
      <dsp:spPr>
        <a:xfrm>
          <a:off x="2071685" y="1143007"/>
          <a:ext cx="3973710" cy="1877271"/>
        </a:xfrm>
        <a:prstGeom prst="rect">
          <a:avLst/>
        </a:prstGeom>
        <a:no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ctr" defTabSz="800100">
            <a:lnSpc>
              <a:spcPct val="90000"/>
            </a:lnSpc>
            <a:spcBef>
              <a:spcPct val="0"/>
            </a:spcBef>
            <a:spcAft>
              <a:spcPct val="35000"/>
            </a:spcAft>
          </a:pPr>
          <a:r>
            <a:rPr lang="es-PE" sz="1800" kern="1200" dirty="0" smtClean="0">
              <a:solidFill>
                <a:schemeClr val="tx1">
                  <a:lumMod val="75000"/>
                  <a:lumOff val="25000"/>
                </a:schemeClr>
              </a:solidFill>
            </a:rPr>
            <a:t>Los jueces deben evitar que la desigualdad entre las partes afecte el desarrollo o resultado del proceso, para cuyo efecto procuran alcanzar la igualdad real de las partes</a:t>
          </a:r>
          <a:endParaRPr lang="es-PE" sz="1800" kern="1200" dirty="0">
            <a:solidFill>
              <a:schemeClr val="tx1">
                <a:lumMod val="75000"/>
                <a:lumOff val="25000"/>
              </a:schemeClr>
            </a:solidFill>
          </a:endParaRPr>
        </a:p>
      </dsp:txBody>
      <dsp:txXfrm>
        <a:off x="2707479" y="1143007"/>
        <a:ext cx="3337917" cy="1877271"/>
      </dsp:txXfrm>
    </dsp:sp>
    <dsp:sp modelId="{3BC6BF29-1EF7-4EAD-B587-5086F4AC72E2}">
      <dsp:nvSpPr>
        <dsp:cNvPr id="0" name=""/>
        <dsp:cNvSpPr/>
      </dsp:nvSpPr>
      <dsp:spPr>
        <a:xfrm>
          <a:off x="142846" y="142879"/>
          <a:ext cx="2649140" cy="1854769"/>
        </a:xfrm>
        <a:prstGeom prst="ellipse">
          <a:avLst/>
        </a:prstGeom>
        <a:solidFill>
          <a:schemeClr val="accent6">
            <a:lumMod val="20000"/>
            <a:lumOff val="80000"/>
          </a:schemeClr>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PE" sz="1800" b="1" kern="1200" dirty="0" smtClean="0">
              <a:solidFill>
                <a:schemeClr val="tx1">
                  <a:lumMod val="75000"/>
                  <a:lumOff val="25000"/>
                </a:schemeClr>
              </a:solidFill>
            </a:rPr>
            <a:t>PRINCIPIO DE SOCIALIZACIÓN DEL PROCESO </a:t>
          </a:r>
          <a:endParaRPr lang="es-PE" sz="1800" b="1" kern="1200" dirty="0">
            <a:solidFill>
              <a:schemeClr val="tx1">
                <a:lumMod val="75000"/>
                <a:lumOff val="25000"/>
              </a:schemeClr>
            </a:solidFill>
          </a:endParaRPr>
        </a:p>
      </dsp:txBody>
      <dsp:txXfrm>
        <a:off x="530804" y="414504"/>
        <a:ext cx="1873224" cy="131151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5523F-9815-44F1-B24B-3657D7757069}">
      <dsp:nvSpPr>
        <dsp:cNvPr id="0" name=""/>
        <dsp:cNvSpPr/>
      </dsp:nvSpPr>
      <dsp:spPr>
        <a:xfrm>
          <a:off x="5950" y="162492"/>
          <a:ext cx="6084099" cy="5032395"/>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endParaRPr lang="es-PE" sz="2600" kern="1200" dirty="0" smtClean="0"/>
        </a:p>
        <a:p>
          <a:pPr lvl="0" algn="ctr" defTabSz="1155700">
            <a:lnSpc>
              <a:spcPct val="90000"/>
            </a:lnSpc>
            <a:spcBef>
              <a:spcPct val="0"/>
            </a:spcBef>
            <a:spcAft>
              <a:spcPct val="35000"/>
            </a:spcAft>
          </a:pPr>
          <a:endParaRPr lang="es-PE" sz="2600" kern="1200" dirty="0" smtClean="0"/>
        </a:p>
        <a:p>
          <a:pPr lvl="0" algn="ctr" defTabSz="1155700">
            <a:lnSpc>
              <a:spcPct val="90000"/>
            </a:lnSpc>
            <a:spcBef>
              <a:spcPct val="0"/>
            </a:spcBef>
            <a:spcAft>
              <a:spcPct val="35000"/>
            </a:spcAft>
          </a:pPr>
          <a:r>
            <a:rPr lang="es-PE" sz="2200" kern="1200" dirty="0" smtClean="0">
              <a:solidFill>
                <a:schemeClr val="tx1">
                  <a:lumMod val="75000"/>
                  <a:lumOff val="25000"/>
                </a:schemeClr>
              </a:solidFill>
            </a:rPr>
            <a:t>Debe preferirse la sencillez sobre las solemnidades, ya que no son un fin en si mismas</a:t>
          </a:r>
          <a:endParaRPr lang="es-PE" sz="2200" kern="1200" dirty="0">
            <a:solidFill>
              <a:schemeClr val="tx1">
                <a:lumMod val="75000"/>
                <a:lumOff val="25000"/>
              </a:schemeClr>
            </a:solidFill>
          </a:endParaRPr>
        </a:p>
      </dsp:txBody>
      <dsp:txXfrm>
        <a:off x="5950" y="2175451"/>
        <a:ext cx="6084099" cy="2012958"/>
      </dsp:txXfrm>
    </dsp:sp>
    <dsp:sp modelId="{3D3C9716-ACEC-4C24-BCEA-72990C38C335}">
      <dsp:nvSpPr>
        <dsp:cNvPr id="0" name=""/>
        <dsp:cNvSpPr/>
      </dsp:nvSpPr>
      <dsp:spPr>
        <a:xfrm>
          <a:off x="924935" y="216218"/>
          <a:ext cx="3892268" cy="2929645"/>
        </a:xfrm>
        <a:prstGeom prst="ellipse">
          <a:avLst/>
        </a:prstGeom>
        <a:blipFill rotWithShape="0">
          <a:blip xmlns:r="http://schemas.openxmlformats.org/officeDocument/2006/relationships" r:embed="rId1"/>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95CABCB6-D218-4DA4-B625-D5D79B8BBB70}">
      <dsp:nvSpPr>
        <dsp:cNvPr id="0" name=""/>
        <dsp:cNvSpPr/>
      </dsp:nvSpPr>
      <dsp:spPr>
        <a:xfrm>
          <a:off x="243839" y="4025916"/>
          <a:ext cx="5608320" cy="754859"/>
        </a:xfrm>
        <a:prstGeom prst="leftRight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E9D45-3CDA-46E7-ABC0-24C6F19A6870}">
      <dsp:nvSpPr>
        <dsp:cNvPr id="0" name=""/>
        <dsp:cNvSpPr/>
      </dsp:nvSpPr>
      <dsp:spPr>
        <a:xfrm rot="10800000">
          <a:off x="1588275" y="1246186"/>
          <a:ext cx="5317376" cy="1714502"/>
        </a:xfrm>
        <a:prstGeom prst="homePlate">
          <a:avLst/>
        </a:prstGeom>
        <a:no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0142" tIns="68580" rIns="128016" bIns="68580" numCol="1" spcCol="1270" anchor="ctr" anchorCtr="0">
          <a:noAutofit/>
        </a:bodyPr>
        <a:lstStyle/>
        <a:p>
          <a:pPr lvl="0" algn="ctr" defTabSz="800100">
            <a:lnSpc>
              <a:spcPct val="90000"/>
            </a:lnSpc>
            <a:spcBef>
              <a:spcPct val="0"/>
            </a:spcBef>
            <a:spcAft>
              <a:spcPct val="35000"/>
            </a:spcAft>
          </a:pPr>
          <a:r>
            <a:rPr lang="es-PE" sz="1800" kern="1200" dirty="0" smtClean="0">
              <a:solidFill>
                <a:schemeClr val="tx1">
                  <a:lumMod val="75000"/>
                  <a:lumOff val="25000"/>
                </a:schemeClr>
              </a:solidFill>
            </a:rPr>
            <a:t>El juez deberá interpretar las normas en el sentido más favorable que permita la continuación del proceso</a:t>
          </a:r>
          <a:endParaRPr lang="es-PE" sz="1800" kern="1200" dirty="0">
            <a:solidFill>
              <a:schemeClr val="tx1">
                <a:lumMod val="75000"/>
                <a:lumOff val="25000"/>
              </a:schemeClr>
            </a:solidFill>
          </a:endParaRPr>
        </a:p>
      </dsp:txBody>
      <dsp:txXfrm rot="10800000">
        <a:off x="2016900" y="1246186"/>
        <a:ext cx="4888751" cy="1714502"/>
      </dsp:txXfrm>
    </dsp:sp>
    <dsp:sp modelId="{141A1A00-566D-42BB-814B-F738534D7AAF}">
      <dsp:nvSpPr>
        <dsp:cNvPr id="0" name=""/>
        <dsp:cNvSpPr/>
      </dsp:nvSpPr>
      <dsp:spPr>
        <a:xfrm>
          <a:off x="0" y="603236"/>
          <a:ext cx="2639605" cy="2904997"/>
        </a:xfrm>
        <a:prstGeom prst="ellipse">
          <a:avLst/>
        </a:prstGeom>
        <a:blipFill rotWithShape="0">
          <a:blip xmlns:r="http://schemas.openxmlformats.org/officeDocument/2006/relationships" r:embed="rId1"/>
          <a:stretch>
            <a:fillRect/>
          </a:stretch>
        </a:blip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DC1A7-CE03-4AFB-B2E1-2ADAAF180658}">
      <dsp:nvSpPr>
        <dsp:cNvPr id="0" name=""/>
        <dsp:cNvSpPr/>
      </dsp:nvSpPr>
      <dsp:spPr>
        <a:xfrm>
          <a:off x="1190" y="1163183"/>
          <a:ext cx="2539007" cy="1737633"/>
        </a:xfrm>
        <a:prstGeom prst="roundRect">
          <a:avLst>
            <a:gd name="adj" fmla="val 10000"/>
          </a:avLst>
        </a:prstGeom>
        <a:no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b="1" kern="1200" dirty="0" smtClean="0">
              <a:solidFill>
                <a:schemeClr val="tx1">
                  <a:lumMod val="75000"/>
                  <a:lumOff val="25000"/>
                </a:schemeClr>
              </a:solidFill>
            </a:rPr>
            <a:t>PRINCIPIO DEL DEBIDO PROCESO</a:t>
          </a:r>
          <a:endParaRPr lang="es-PE" sz="2000" b="1" kern="1200" dirty="0">
            <a:solidFill>
              <a:schemeClr val="tx1">
                <a:lumMod val="75000"/>
                <a:lumOff val="25000"/>
              </a:schemeClr>
            </a:solidFill>
          </a:endParaRPr>
        </a:p>
      </dsp:txBody>
      <dsp:txXfrm>
        <a:off x="52084" y="1214077"/>
        <a:ext cx="2437219" cy="1635845"/>
      </dsp:txXfrm>
    </dsp:sp>
    <dsp:sp modelId="{FD5C2E04-526F-4A7B-A030-49D8D11080B1}">
      <dsp:nvSpPr>
        <dsp:cNvPr id="0" name=""/>
        <dsp:cNvSpPr/>
      </dsp:nvSpPr>
      <dsp:spPr>
        <a:xfrm>
          <a:off x="2794099" y="1717163"/>
          <a:ext cx="538269" cy="629673"/>
        </a:xfrm>
        <a:prstGeom prst="rightArrow">
          <a:avLst>
            <a:gd name="adj1" fmla="val 60000"/>
            <a:gd name="adj2" fmla="val 50000"/>
          </a:avLst>
        </a:prstGeom>
        <a:solidFill>
          <a:schemeClr val="accent6">
            <a:lumMod val="75000"/>
          </a:schemeClr>
        </a:solidFill>
        <a:ln>
          <a:solidFill>
            <a:schemeClr val="accent6">
              <a:lumMod val="7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PE" sz="2800" kern="1200" dirty="0"/>
        </a:p>
      </dsp:txBody>
      <dsp:txXfrm>
        <a:off x="2794099" y="1843098"/>
        <a:ext cx="376788" cy="377803"/>
      </dsp:txXfrm>
    </dsp:sp>
    <dsp:sp modelId="{C1674FD5-8726-47B3-861A-98408F9BBF7B}">
      <dsp:nvSpPr>
        <dsp:cNvPr id="0" name=""/>
        <dsp:cNvSpPr/>
      </dsp:nvSpPr>
      <dsp:spPr>
        <a:xfrm>
          <a:off x="3555801" y="1163183"/>
          <a:ext cx="2539007" cy="1737633"/>
        </a:xfrm>
        <a:prstGeom prst="roundRect">
          <a:avLst>
            <a:gd name="adj" fmla="val 10000"/>
          </a:avLst>
        </a:prstGeom>
        <a:no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PE" sz="1600" kern="1200" dirty="0" smtClean="0">
              <a:solidFill>
                <a:schemeClr val="tx1">
                  <a:lumMod val="75000"/>
                  <a:lumOff val="25000"/>
                </a:schemeClr>
              </a:solidFill>
            </a:rPr>
            <a:t>Sus alcances son amplios, comprende la dimensión procesal como la sustantiva y su aplicación a toda clase de procesos sin importar su naturaleza.</a:t>
          </a:r>
          <a:endParaRPr lang="es-PE" sz="1600" kern="1200" dirty="0">
            <a:solidFill>
              <a:schemeClr val="tx1">
                <a:lumMod val="75000"/>
                <a:lumOff val="25000"/>
              </a:schemeClr>
            </a:solidFill>
          </a:endParaRPr>
        </a:p>
      </dsp:txBody>
      <dsp:txXfrm>
        <a:off x="3606695" y="1214077"/>
        <a:ext cx="2437219" cy="163584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11C3C0-DD34-4CC5-AACB-2686ED7B3BF8}">
      <dsp:nvSpPr>
        <dsp:cNvPr id="0" name=""/>
        <dsp:cNvSpPr/>
      </dsp:nvSpPr>
      <dsp:spPr>
        <a:xfrm>
          <a:off x="2506408" y="428622"/>
          <a:ext cx="5424435" cy="2502346"/>
        </a:xfrm>
        <a:prstGeom prst="roundRect">
          <a:avLst>
            <a:gd name="adj" fmla="val 10000"/>
          </a:avLst>
        </a:prstGeom>
        <a:noFill/>
        <a:ln w="25400" cap="flat" cmpd="sng" algn="ctr">
          <a:solidFill>
            <a:schemeClr val="accent6">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endParaRPr lang="es-PE" sz="1800" b="1" kern="1200" dirty="0" smtClean="0">
            <a:solidFill>
              <a:schemeClr val="tx1">
                <a:lumMod val="75000"/>
                <a:lumOff val="25000"/>
              </a:schemeClr>
            </a:solidFill>
          </a:endParaRPr>
        </a:p>
        <a:p>
          <a:pPr lvl="0" algn="l" defTabSz="800100">
            <a:lnSpc>
              <a:spcPct val="90000"/>
            </a:lnSpc>
            <a:spcBef>
              <a:spcPct val="0"/>
            </a:spcBef>
            <a:spcAft>
              <a:spcPct val="35000"/>
            </a:spcAft>
          </a:pPr>
          <a:r>
            <a:rPr lang="es-PE" sz="1800" b="1" kern="1200" dirty="0" smtClean="0">
              <a:solidFill>
                <a:schemeClr val="tx1">
                  <a:lumMod val="75000"/>
                  <a:lumOff val="25000"/>
                </a:schemeClr>
              </a:solidFill>
            </a:rPr>
            <a:t>PRINCIPIO DE TUTELA JURISDICCIONAL</a:t>
          </a:r>
          <a:endParaRPr lang="es-PE" sz="1800" b="1" kern="1200" dirty="0">
            <a:solidFill>
              <a:schemeClr val="tx1">
                <a:lumMod val="75000"/>
                <a:lumOff val="25000"/>
              </a:schemeClr>
            </a:solidFill>
          </a:endParaRPr>
        </a:p>
        <a:p>
          <a:pPr marL="171450" lvl="1" indent="-171450" algn="l" defTabSz="800100">
            <a:lnSpc>
              <a:spcPct val="90000"/>
            </a:lnSpc>
            <a:spcBef>
              <a:spcPct val="0"/>
            </a:spcBef>
            <a:spcAft>
              <a:spcPct val="15000"/>
            </a:spcAft>
            <a:buChar char="••"/>
          </a:pPr>
          <a:r>
            <a:rPr lang="es-PE" sz="1800" kern="1200" dirty="0" smtClean="0">
              <a:solidFill>
                <a:schemeClr val="tx1">
                  <a:lumMod val="75000"/>
                  <a:lumOff val="25000"/>
                </a:schemeClr>
              </a:solidFill>
            </a:rPr>
            <a:t>Es un derecho de prestación que solo puede reclamarse ante el Poder Judicial sin discriminación alguna</a:t>
          </a:r>
          <a:endParaRPr lang="es-PE" sz="1800" kern="1200" dirty="0">
            <a:solidFill>
              <a:schemeClr val="tx1">
                <a:lumMod val="75000"/>
                <a:lumOff val="25000"/>
              </a:schemeClr>
            </a:solidFill>
          </a:endParaRPr>
        </a:p>
        <a:p>
          <a:pPr marL="171450" lvl="1" indent="-171450" algn="l" defTabSz="800100">
            <a:lnSpc>
              <a:spcPct val="90000"/>
            </a:lnSpc>
            <a:spcBef>
              <a:spcPct val="0"/>
            </a:spcBef>
            <a:spcAft>
              <a:spcPct val="15000"/>
            </a:spcAft>
            <a:buChar char="••"/>
          </a:pPr>
          <a:r>
            <a:rPr lang="es-PE" sz="1800" kern="1200" dirty="0" smtClean="0">
              <a:solidFill>
                <a:schemeClr val="tx1">
                  <a:lumMod val="75000"/>
                  <a:lumOff val="25000"/>
                </a:schemeClr>
              </a:solidFill>
            </a:rPr>
            <a:t>No obliga al órgano jurisdiccional a amparar lo peticionado, sino dar una respuesta motivada y razonada</a:t>
          </a:r>
          <a:endParaRPr lang="es-PE" sz="1800" kern="1200" dirty="0">
            <a:solidFill>
              <a:schemeClr val="tx1">
                <a:lumMod val="75000"/>
                <a:lumOff val="25000"/>
              </a:schemeClr>
            </a:solidFill>
          </a:endParaRPr>
        </a:p>
      </dsp:txBody>
      <dsp:txXfrm>
        <a:off x="3794712" y="428622"/>
        <a:ext cx="4136131" cy="2502346"/>
      </dsp:txXfrm>
    </dsp:sp>
    <dsp:sp modelId="{053659C6-CE63-4313-96B4-385D0B34635C}">
      <dsp:nvSpPr>
        <dsp:cNvPr id="0" name=""/>
        <dsp:cNvSpPr/>
      </dsp:nvSpPr>
      <dsp:spPr>
        <a:xfrm>
          <a:off x="571659" y="185735"/>
          <a:ext cx="2790872" cy="2886098"/>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51703-A093-45EF-98A2-47EFFAAD3576}">
      <dsp:nvSpPr>
        <dsp:cNvPr id="0" name=""/>
        <dsp:cNvSpPr/>
      </dsp:nvSpPr>
      <dsp:spPr>
        <a:xfrm rot="16200000">
          <a:off x="136466" y="2543674"/>
          <a:ext cx="2040287" cy="981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91397" bIns="0" numCol="1" spcCol="1270" anchor="t" anchorCtr="0">
          <a:noAutofit/>
        </a:bodyPr>
        <a:lstStyle/>
        <a:p>
          <a:pPr lvl="0" algn="r" defTabSz="800100">
            <a:lnSpc>
              <a:spcPct val="90000"/>
            </a:lnSpc>
            <a:spcBef>
              <a:spcPct val="0"/>
            </a:spcBef>
            <a:spcAft>
              <a:spcPct val="35000"/>
            </a:spcAft>
          </a:pPr>
          <a:endParaRPr lang="es-PE" sz="1800" kern="1200" dirty="0" smtClean="0">
            <a:solidFill>
              <a:schemeClr val="tx1">
                <a:lumMod val="50000"/>
              </a:schemeClr>
            </a:solidFill>
          </a:endParaRPr>
        </a:p>
        <a:p>
          <a:pPr lvl="0" algn="r" defTabSz="800100">
            <a:lnSpc>
              <a:spcPct val="90000"/>
            </a:lnSpc>
            <a:spcBef>
              <a:spcPct val="0"/>
            </a:spcBef>
            <a:spcAft>
              <a:spcPct val="35000"/>
            </a:spcAft>
          </a:pPr>
          <a:r>
            <a:rPr lang="es-PE" sz="2200" b="1" kern="1200" dirty="0" smtClean="0">
              <a:solidFill>
                <a:schemeClr val="tx1">
                  <a:lumMod val="75000"/>
                  <a:lumOff val="25000"/>
                </a:schemeClr>
              </a:solidFill>
            </a:rPr>
            <a:t>PRINCIPIO PROTECTOR</a:t>
          </a:r>
          <a:endParaRPr lang="es-PE" sz="2200" b="1" kern="1200" dirty="0">
            <a:solidFill>
              <a:schemeClr val="tx1">
                <a:lumMod val="75000"/>
                <a:lumOff val="25000"/>
              </a:schemeClr>
            </a:solidFill>
          </a:endParaRPr>
        </a:p>
      </dsp:txBody>
      <dsp:txXfrm>
        <a:off x="136466" y="2543674"/>
        <a:ext cx="2040287" cy="981190"/>
      </dsp:txXfrm>
    </dsp:sp>
    <dsp:sp modelId="{3F76F8D5-F9F1-41A0-9E5E-933851952432}">
      <dsp:nvSpPr>
        <dsp:cNvPr id="0" name=""/>
        <dsp:cNvSpPr/>
      </dsp:nvSpPr>
      <dsp:spPr>
        <a:xfrm>
          <a:off x="1617614" y="1849321"/>
          <a:ext cx="4405843" cy="2194662"/>
        </a:xfrm>
        <a:prstGeom prst="rect">
          <a:avLst/>
        </a:prstGeom>
        <a:noFill/>
        <a:ln w="25400" cap="flat" cmpd="sng" algn="ctr">
          <a:solidFill>
            <a:schemeClr val="accent6">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591397" rIns="128016" bIns="128016" numCol="1" spcCol="1270" anchor="t" anchorCtr="0">
          <a:noAutofit/>
        </a:bodyPr>
        <a:lstStyle/>
        <a:p>
          <a:pPr marL="171450" lvl="1" indent="-171450" algn="ctr" defTabSz="800100">
            <a:lnSpc>
              <a:spcPct val="90000"/>
            </a:lnSpc>
            <a:spcBef>
              <a:spcPct val="0"/>
            </a:spcBef>
            <a:spcAft>
              <a:spcPct val="15000"/>
            </a:spcAft>
            <a:buChar char="••"/>
          </a:pPr>
          <a:endParaRPr lang="es-PE" sz="1800" kern="1200" dirty="0">
            <a:solidFill>
              <a:schemeClr val="tx1">
                <a:lumMod val="50000"/>
              </a:schemeClr>
            </a:solidFill>
          </a:endParaRPr>
        </a:p>
        <a:p>
          <a:pPr marL="171450" lvl="1" indent="-171450" algn="ctr" defTabSz="800100">
            <a:lnSpc>
              <a:spcPct val="90000"/>
            </a:lnSpc>
            <a:spcBef>
              <a:spcPct val="0"/>
            </a:spcBef>
            <a:spcAft>
              <a:spcPct val="15000"/>
            </a:spcAft>
            <a:buChar char="••"/>
          </a:pPr>
          <a:r>
            <a:rPr lang="es-PE" sz="1800" kern="1200" dirty="0" smtClean="0">
              <a:solidFill>
                <a:schemeClr val="tx1">
                  <a:lumMod val="50000"/>
                </a:schemeClr>
              </a:solidFill>
            </a:rPr>
            <a:t>Tiene su fundamento en la desigualdad económica entre las partes que pone al trabajador en desventaja ante al empleador.</a:t>
          </a:r>
          <a:endParaRPr lang="es-PE" sz="1800" kern="1200" dirty="0">
            <a:solidFill>
              <a:schemeClr val="tx1">
                <a:lumMod val="50000"/>
              </a:schemeClr>
            </a:solidFill>
          </a:endParaRPr>
        </a:p>
      </dsp:txBody>
      <dsp:txXfrm>
        <a:off x="1617614" y="1849321"/>
        <a:ext cx="4405843" cy="2194662"/>
      </dsp:txXfrm>
    </dsp:sp>
    <dsp:sp modelId="{A35DEC5E-6026-4A6C-AE9B-28FD801B66EA}">
      <dsp:nvSpPr>
        <dsp:cNvPr id="0" name=""/>
        <dsp:cNvSpPr/>
      </dsp:nvSpPr>
      <dsp:spPr>
        <a:xfrm>
          <a:off x="71442" y="6"/>
          <a:ext cx="2706246" cy="2254194"/>
        </a:xfrm>
        <a:prstGeom prst="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E77FB-81CA-4198-8AE3-9A7A9D50D340}">
      <dsp:nvSpPr>
        <dsp:cNvPr id="0" name=""/>
        <dsp:cNvSpPr/>
      </dsp:nvSpPr>
      <dsp:spPr>
        <a:xfrm>
          <a:off x="933" y="640809"/>
          <a:ext cx="2183428" cy="1091714"/>
        </a:xfrm>
        <a:prstGeom prst="roundRect">
          <a:avLst>
            <a:gd name="adj" fmla="val 10000"/>
          </a:avLst>
        </a:prstGeom>
        <a:noFill/>
        <a:ln w="25400" cap="flat" cmpd="sng" algn="ctr">
          <a:solidFill>
            <a:schemeClr val="accent6">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PE" sz="1800" b="1" kern="1200" dirty="0" smtClean="0">
              <a:solidFill>
                <a:schemeClr val="tx1">
                  <a:lumMod val="75000"/>
                  <a:lumOff val="25000"/>
                </a:schemeClr>
              </a:solidFill>
            </a:rPr>
            <a:t>REGLA IN DUBIO PRO OPERARIO</a:t>
          </a:r>
          <a:endParaRPr lang="es-PE" sz="1800" b="1" kern="1200" dirty="0">
            <a:solidFill>
              <a:schemeClr val="tx1">
                <a:lumMod val="75000"/>
                <a:lumOff val="25000"/>
              </a:schemeClr>
            </a:solidFill>
          </a:endParaRPr>
        </a:p>
      </dsp:txBody>
      <dsp:txXfrm>
        <a:off x="32908" y="672784"/>
        <a:ext cx="2119478" cy="1027764"/>
      </dsp:txXfrm>
    </dsp:sp>
    <dsp:sp modelId="{3FE4FD31-ACBA-4173-AC8A-EA778EE6DAC1}">
      <dsp:nvSpPr>
        <dsp:cNvPr id="0" name=""/>
        <dsp:cNvSpPr/>
      </dsp:nvSpPr>
      <dsp:spPr>
        <a:xfrm>
          <a:off x="219275" y="1732523"/>
          <a:ext cx="218342" cy="1320985"/>
        </a:xfrm>
        <a:custGeom>
          <a:avLst/>
          <a:gdLst/>
          <a:ahLst/>
          <a:cxnLst/>
          <a:rect l="0" t="0" r="0" b="0"/>
          <a:pathLst>
            <a:path>
              <a:moveTo>
                <a:pt x="0" y="0"/>
              </a:moveTo>
              <a:lnTo>
                <a:pt x="0" y="1320985"/>
              </a:lnTo>
              <a:lnTo>
                <a:pt x="218342" y="1320985"/>
              </a:lnTo>
            </a:path>
          </a:pathLst>
        </a:custGeom>
        <a:noFill/>
        <a:ln w="25400" cap="flat" cmpd="sng" algn="ctr">
          <a:solidFill>
            <a:schemeClr val="accent6">
              <a:lumMod val="40000"/>
              <a:lumOff val="60000"/>
            </a:schemeClr>
          </a:solidFill>
          <a:prstDash val="solid"/>
        </a:ln>
        <a:effectLst/>
      </dsp:spPr>
      <dsp:style>
        <a:lnRef idx="2">
          <a:scrgbClr r="0" g="0" b="0"/>
        </a:lnRef>
        <a:fillRef idx="0">
          <a:scrgbClr r="0" g="0" b="0"/>
        </a:fillRef>
        <a:effectRef idx="0">
          <a:scrgbClr r="0" g="0" b="0"/>
        </a:effectRef>
        <a:fontRef idx="minor"/>
      </dsp:style>
    </dsp:sp>
    <dsp:sp modelId="{B8080F16-1CA2-4F6E-8913-7C11CC40DEFD}">
      <dsp:nvSpPr>
        <dsp:cNvPr id="0" name=""/>
        <dsp:cNvSpPr/>
      </dsp:nvSpPr>
      <dsp:spPr>
        <a:xfrm>
          <a:off x="437618" y="2005452"/>
          <a:ext cx="1746742" cy="2096113"/>
        </a:xfrm>
        <a:prstGeom prst="roundRect">
          <a:avLst>
            <a:gd name="adj" fmla="val 10000"/>
          </a:avLst>
        </a:prstGeom>
        <a:solidFill>
          <a:schemeClr val="lt1">
            <a:alpha val="90000"/>
            <a:hueOff val="0"/>
            <a:satOff val="0"/>
            <a:lumOff val="0"/>
            <a:alphaOff val="0"/>
          </a:schemeClr>
        </a:solidFill>
        <a:ln w="25400" cap="flat" cmpd="sng" algn="ctr">
          <a:solidFill>
            <a:schemeClr val="accent6">
              <a:lumMod val="40000"/>
              <a:lumOff val="6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PE" sz="1600" kern="1200" dirty="0" smtClean="0">
              <a:solidFill>
                <a:schemeClr val="tx1">
                  <a:lumMod val="75000"/>
                  <a:lumOff val="25000"/>
                </a:schemeClr>
              </a:solidFill>
            </a:rPr>
            <a:t>Ante varios sentidos de unas norma, deberá interpretarla de manera que sea mas beneficiosa al trabajador</a:t>
          </a:r>
          <a:endParaRPr lang="es-PE" sz="1600" kern="1200" dirty="0">
            <a:solidFill>
              <a:schemeClr val="tx1">
                <a:lumMod val="75000"/>
                <a:lumOff val="25000"/>
              </a:schemeClr>
            </a:solidFill>
          </a:endParaRPr>
        </a:p>
      </dsp:txBody>
      <dsp:txXfrm>
        <a:off x="488778" y="2056612"/>
        <a:ext cx="1644422" cy="1993793"/>
      </dsp:txXfrm>
    </dsp:sp>
    <dsp:sp modelId="{2159BA9E-9356-4B5A-A3E2-0CBDCFC4666F}">
      <dsp:nvSpPr>
        <dsp:cNvPr id="0" name=""/>
        <dsp:cNvSpPr/>
      </dsp:nvSpPr>
      <dsp:spPr>
        <a:xfrm>
          <a:off x="2730218" y="640809"/>
          <a:ext cx="2183428" cy="1091714"/>
        </a:xfrm>
        <a:prstGeom prst="roundRect">
          <a:avLst>
            <a:gd name="adj" fmla="val 10000"/>
          </a:avLst>
        </a:prstGeom>
        <a:noFill/>
        <a:ln w="25400" cap="flat" cmpd="sng" algn="ctr">
          <a:solidFill>
            <a:schemeClr val="accent6">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PE" sz="1800" b="1" kern="1200" dirty="0" smtClean="0">
              <a:solidFill>
                <a:schemeClr val="tx1">
                  <a:lumMod val="75000"/>
                  <a:lumOff val="25000"/>
                </a:schemeClr>
              </a:solidFill>
            </a:rPr>
            <a:t>REGLA DE LA NORMA MÁS FAVORABLE</a:t>
          </a:r>
          <a:endParaRPr lang="es-PE" sz="1800" b="1" kern="1200" dirty="0">
            <a:solidFill>
              <a:schemeClr val="tx1">
                <a:lumMod val="75000"/>
                <a:lumOff val="25000"/>
              </a:schemeClr>
            </a:solidFill>
          </a:endParaRPr>
        </a:p>
      </dsp:txBody>
      <dsp:txXfrm>
        <a:off x="2762193" y="672784"/>
        <a:ext cx="2119478" cy="1027764"/>
      </dsp:txXfrm>
    </dsp:sp>
    <dsp:sp modelId="{E5E460AF-BDDE-4194-A56F-0FE03F323E1C}">
      <dsp:nvSpPr>
        <dsp:cNvPr id="0" name=""/>
        <dsp:cNvSpPr/>
      </dsp:nvSpPr>
      <dsp:spPr>
        <a:xfrm>
          <a:off x="2948561" y="1732523"/>
          <a:ext cx="218342" cy="1323119"/>
        </a:xfrm>
        <a:custGeom>
          <a:avLst/>
          <a:gdLst/>
          <a:ahLst/>
          <a:cxnLst/>
          <a:rect l="0" t="0" r="0" b="0"/>
          <a:pathLst>
            <a:path>
              <a:moveTo>
                <a:pt x="0" y="0"/>
              </a:moveTo>
              <a:lnTo>
                <a:pt x="0" y="1323119"/>
              </a:lnTo>
              <a:lnTo>
                <a:pt x="218342" y="1323119"/>
              </a:lnTo>
            </a:path>
          </a:pathLst>
        </a:custGeom>
        <a:noFill/>
        <a:ln w="25400" cap="flat" cmpd="sng" algn="ctr">
          <a:solidFill>
            <a:schemeClr val="accent6">
              <a:lumMod val="40000"/>
              <a:lumOff val="60000"/>
            </a:schemeClr>
          </a:solidFill>
          <a:prstDash val="solid"/>
        </a:ln>
        <a:effectLst/>
      </dsp:spPr>
      <dsp:style>
        <a:lnRef idx="2">
          <a:scrgbClr r="0" g="0" b="0"/>
        </a:lnRef>
        <a:fillRef idx="0">
          <a:scrgbClr r="0" g="0" b="0"/>
        </a:fillRef>
        <a:effectRef idx="0">
          <a:scrgbClr r="0" g="0" b="0"/>
        </a:effectRef>
        <a:fontRef idx="minor"/>
      </dsp:style>
    </dsp:sp>
    <dsp:sp modelId="{F96169B2-68D7-4C48-940D-1F6E8F7186D2}">
      <dsp:nvSpPr>
        <dsp:cNvPr id="0" name=""/>
        <dsp:cNvSpPr/>
      </dsp:nvSpPr>
      <dsp:spPr>
        <a:xfrm>
          <a:off x="3166904" y="2005452"/>
          <a:ext cx="1746742" cy="2100381"/>
        </a:xfrm>
        <a:prstGeom prst="roundRect">
          <a:avLst>
            <a:gd name="adj" fmla="val 10000"/>
          </a:avLst>
        </a:prstGeom>
        <a:solidFill>
          <a:schemeClr val="lt1">
            <a:alpha val="90000"/>
            <a:hueOff val="0"/>
            <a:satOff val="0"/>
            <a:lumOff val="0"/>
            <a:alphaOff val="0"/>
          </a:schemeClr>
        </a:solidFill>
        <a:ln w="25400" cap="flat" cmpd="sng" algn="ctr">
          <a:solidFill>
            <a:schemeClr val="accent6">
              <a:lumMod val="40000"/>
              <a:lumOff val="6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PE" sz="1600" kern="1200" dirty="0" smtClean="0">
              <a:solidFill>
                <a:schemeClr val="tx1">
                  <a:lumMod val="75000"/>
                  <a:lumOff val="25000"/>
                </a:schemeClr>
              </a:solidFill>
            </a:rPr>
            <a:t>A diferencia de la regla de la norma más favorable, no se refiere ya a la interpretación de la norma, sino a su aplicación</a:t>
          </a:r>
          <a:endParaRPr lang="es-PE" sz="1600" kern="1200" dirty="0">
            <a:solidFill>
              <a:schemeClr val="tx1">
                <a:lumMod val="75000"/>
                <a:lumOff val="25000"/>
              </a:schemeClr>
            </a:solidFill>
          </a:endParaRPr>
        </a:p>
      </dsp:txBody>
      <dsp:txXfrm>
        <a:off x="3218064" y="2056612"/>
        <a:ext cx="1644422" cy="1998061"/>
      </dsp:txXfrm>
    </dsp:sp>
    <dsp:sp modelId="{856DD7AB-66D0-46D3-8FD9-C6DE2D99117E}">
      <dsp:nvSpPr>
        <dsp:cNvPr id="0" name=""/>
        <dsp:cNvSpPr/>
      </dsp:nvSpPr>
      <dsp:spPr>
        <a:xfrm>
          <a:off x="5459504" y="640809"/>
          <a:ext cx="2183428" cy="1091714"/>
        </a:xfrm>
        <a:prstGeom prst="roundRect">
          <a:avLst>
            <a:gd name="adj" fmla="val 10000"/>
          </a:avLst>
        </a:prstGeom>
        <a:noFill/>
        <a:ln w="25400" cap="flat" cmpd="sng" algn="ctr">
          <a:solidFill>
            <a:schemeClr val="accent6">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PE" sz="1800" b="1" kern="1200" dirty="0" smtClean="0">
              <a:solidFill>
                <a:schemeClr val="tx1">
                  <a:lumMod val="75000"/>
                  <a:lumOff val="25000"/>
                </a:schemeClr>
              </a:solidFill>
            </a:rPr>
            <a:t> REGLA DE LA CONDICIÓN MAS BENEFICIOSA</a:t>
          </a:r>
          <a:endParaRPr lang="es-PE" sz="1800" b="1" kern="1200" dirty="0">
            <a:solidFill>
              <a:schemeClr val="tx1">
                <a:lumMod val="75000"/>
                <a:lumOff val="25000"/>
              </a:schemeClr>
            </a:solidFill>
          </a:endParaRPr>
        </a:p>
      </dsp:txBody>
      <dsp:txXfrm>
        <a:off x="5491479" y="672784"/>
        <a:ext cx="2119478" cy="1027764"/>
      </dsp:txXfrm>
    </dsp:sp>
    <dsp:sp modelId="{DBF882AB-87F0-4782-9397-6824469BA6EB}">
      <dsp:nvSpPr>
        <dsp:cNvPr id="0" name=""/>
        <dsp:cNvSpPr/>
      </dsp:nvSpPr>
      <dsp:spPr>
        <a:xfrm>
          <a:off x="5677847" y="1732523"/>
          <a:ext cx="218342" cy="1320990"/>
        </a:xfrm>
        <a:custGeom>
          <a:avLst/>
          <a:gdLst/>
          <a:ahLst/>
          <a:cxnLst/>
          <a:rect l="0" t="0" r="0" b="0"/>
          <a:pathLst>
            <a:path>
              <a:moveTo>
                <a:pt x="0" y="0"/>
              </a:moveTo>
              <a:lnTo>
                <a:pt x="0" y="1320990"/>
              </a:lnTo>
              <a:lnTo>
                <a:pt x="218342" y="1320990"/>
              </a:lnTo>
            </a:path>
          </a:pathLst>
        </a:custGeom>
        <a:noFill/>
        <a:ln w="25400" cap="flat" cmpd="sng" algn="ctr">
          <a:solidFill>
            <a:schemeClr val="accent6">
              <a:lumMod val="40000"/>
              <a:lumOff val="60000"/>
            </a:schemeClr>
          </a:solidFill>
          <a:prstDash val="solid"/>
        </a:ln>
        <a:effectLst/>
      </dsp:spPr>
      <dsp:style>
        <a:lnRef idx="2">
          <a:scrgbClr r="0" g="0" b="0"/>
        </a:lnRef>
        <a:fillRef idx="0">
          <a:scrgbClr r="0" g="0" b="0"/>
        </a:fillRef>
        <a:effectRef idx="0">
          <a:scrgbClr r="0" g="0" b="0"/>
        </a:effectRef>
        <a:fontRef idx="minor"/>
      </dsp:style>
    </dsp:sp>
    <dsp:sp modelId="{0DE15AF7-B48F-4472-BD3E-03620B737089}">
      <dsp:nvSpPr>
        <dsp:cNvPr id="0" name=""/>
        <dsp:cNvSpPr/>
      </dsp:nvSpPr>
      <dsp:spPr>
        <a:xfrm>
          <a:off x="5896190" y="2005452"/>
          <a:ext cx="1746742" cy="2096124"/>
        </a:xfrm>
        <a:prstGeom prst="roundRect">
          <a:avLst>
            <a:gd name="adj" fmla="val 10000"/>
          </a:avLst>
        </a:prstGeom>
        <a:solidFill>
          <a:schemeClr val="lt1">
            <a:alpha val="90000"/>
            <a:hueOff val="0"/>
            <a:satOff val="0"/>
            <a:lumOff val="0"/>
            <a:alphaOff val="0"/>
          </a:schemeClr>
        </a:solidFill>
        <a:ln w="25400" cap="flat" cmpd="sng" algn="ctr">
          <a:solidFill>
            <a:schemeClr val="accent6">
              <a:lumMod val="40000"/>
              <a:lumOff val="6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PE" sz="1600" kern="1200" dirty="0" smtClean="0">
              <a:solidFill>
                <a:schemeClr val="tx1">
                  <a:lumMod val="75000"/>
                  <a:lumOff val="25000"/>
                </a:schemeClr>
              </a:solidFill>
            </a:rPr>
            <a:t>La aplicación de nuevas normas debe hacerse sin disminuir los derechos  del trabajador existentes con anterioridad.</a:t>
          </a:r>
          <a:endParaRPr lang="es-PE" sz="1600" kern="1200" dirty="0">
            <a:solidFill>
              <a:schemeClr val="tx1">
                <a:lumMod val="75000"/>
                <a:lumOff val="25000"/>
              </a:schemeClr>
            </a:solidFill>
          </a:endParaRPr>
        </a:p>
      </dsp:txBody>
      <dsp:txXfrm>
        <a:off x="5947350" y="2056612"/>
        <a:ext cx="1644422" cy="199380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4D9C22-CF19-4E34-8E30-E4F390AE7A60}">
      <dsp:nvSpPr>
        <dsp:cNvPr id="0" name=""/>
        <dsp:cNvSpPr/>
      </dsp:nvSpPr>
      <dsp:spPr>
        <a:xfrm>
          <a:off x="0" y="0"/>
          <a:ext cx="4250561" cy="1428753"/>
        </a:xfrm>
        <a:prstGeom prst="roundRect">
          <a:avLst>
            <a:gd name="adj" fmla="val 10000"/>
          </a:avLst>
        </a:prstGeom>
        <a:noFill/>
        <a:ln w="25400" cap="flat" cmpd="sng" algn="ctr">
          <a:solidFill>
            <a:schemeClr val="accent6">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PE" sz="1800" b="1" kern="1200" dirty="0" smtClean="0">
              <a:solidFill>
                <a:schemeClr val="tx1">
                  <a:lumMod val="75000"/>
                  <a:lumOff val="25000"/>
                </a:schemeClr>
              </a:solidFill>
            </a:rPr>
            <a:t>PRINCIPIO DE DIRECCIÓN JUDICIAL DEL PROCESO E IMPULSO DE OFICIO</a:t>
          </a:r>
          <a:endParaRPr lang="es-PE" sz="1800" b="1" kern="1200" dirty="0">
            <a:solidFill>
              <a:schemeClr val="tx1">
                <a:lumMod val="75000"/>
                <a:lumOff val="25000"/>
              </a:schemeClr>
            </a:solidFill>
          </a:endParaRPr>
        </a:p>
      </dsp:txBody>
      <dsp:txXfrm>
        <a:off x="41847" y="41847"/>
        <a:ext cx="2773832" cy="1345059"/>
      </dsp:txXfrm>
    </dsp:sp>
    <dsp:sp modelId="{9656D95F-2468-43B9-AFA6-55E83B653885}">
      <dsp:nvSpPr>
        <dsp:cNvPr id="0" name=""/>
        <dsp:cNvSpPr/>
      </dsp:nvSpPr>
      <dsp:spPr>
        <a:xfrm>
          <a:off x="714394" y="1643069"/>
          <a:ext cx="4250561" cy="1428753"/>
        </a:xfrm>
        <a:prstGeom prst="roundRect">
          <a:avLst>
            <a:gd name="adj" fmla="val 10000"/>
          </a:avLst>
        </a:prstGeom>
        <a:noFill/>
        <a:ln w="25400" cap="flat" cmpd="sng" algn="ctr">
          <a:solidFill>
            <a:schemeClr val="accent6">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PE" sz="1600" kern="1200" dirty="0" smtClean="0">
              <a:solidFill>
                <a:schemeClr val="tx1">
                  <a:lumMod val="75000"/>
                  <a:lumOff val="25000"/>
                </a:schemeClr>
              </a:solidFill>
            </a:rPr>
            <a:t>El proceso laboral solo puede iniciarse a impulso de la parte; sin embargo, una vez comenzado, el juez como director del proceso está obligado a impulsarlo hasta su conclusión</a:t>
          </a:r>
          <a:endParaRPr lang="es-PE" sz="1600" kern="1200" dirty="0">
            <a:solidFill>
              <a:schemeClr val="tx1">
                <a:lumMod val="75000"/>
                <a:lumOff val="25000"/>
              </a:schemeClr>
            </a:solidFill>
          </a:endParaRPr>
        </a:p>
      </dsp:txBody>
      <dsp:txXfrm>
        <a:off x="756241" y="1684916"/>
        <a:ext cx="2488078" cy="1345059"/>
      </dsp:txXfrm>
    </dsp:sp>
    <dsp:sp modelId="{B1CACEAB-AB9D-418C-95B1-474D5C285CE5}">
      <dsp:nvSpPr>
        <dsp:cNvPr id="0" name=""/>
        <dsp:cNvSpPr/>
      </dsp:nvSpPr>
      <dsp:spPr>
        <a:xfrm>
          <a:off x="3643341" y="1214449"/>
          <a:ext cx="571506" cy="928689"/>
        </a:xfrm>
        <a:prstGeom prst="downArrow">
          <a:avLst>
            <a:gd name="adj1" fmla="val 55000"/>
            <a:gd name="adj2" fmla="val 45000"/>
          </a:avLst>
        </a:prstGeom>
        <a:solidFill>
          <a:schemeClr val="accent6">
            <a:lumMod val="75000"/>
            <a:alpha val="90000"/>
          </a:schemeClr>
        </a:solidFill>
        <a:ln w="25400" cap="flat" cmpd="sng" algn="ctr">
          <a:solidFill>
            <a:schemeClr val="accent6">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PE" sz="3600" kern="1200" dirty="0"/>
        </a:p>
      </dsp:txBody>
      <dsp:txXfrm>
        <a:off x="3771930" y="1214449"/>
        <a:ext cx="314328" cy="78724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87F26-D809-430F-8501-05BB801A27C7}">
      <dsp:nvSpPr>
        <dsp:cNvPr id="0" name=""/>
        <dsp:cNvSpPr/>
      </dsp:nvSpPr>
      <dsp:spPr>
        <a:xfrm rot="10800000">
          <a:off x="2073740" y="942846"/>
          <a:ext cx="5336735" cy="2107756"/>
        </a:xfrm>
        <a:prstGeom prst="homePlate">
          <a:avLst/>
        </a:prstGeom>
        <a:no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0855" tIns="68580" rIns="128016" bIns="68580" numCol="1" spcCol="1270" anchor="ctr" anchorCtr="0">
          <a:noAutofit/>
        </a:bodyPr>
        <a:lstStyle/>
        <a:p>
          <a:pPr lvl="0" algn="ctr" defTabSz="800100">
            <a:lnSpc>
              <a:spcPct val="90000"/>
            </a:lnSpc>
            <a:spcBef>
              <a:spcPct val="0"/>
            </a:spcBef>
            <a:spcAft>
              <a:spcPct val="35000"/>
            </a:spcAft>
          </a:pPr>
          <a:r>
            <a:rPr lang="es-PE" sz="1800" kern="1200" dirty="0" smtClean="0">
              <a:solidFill>
                <a:schemeClr val="tx1">
                  <a:lumMod val="75000"/>
                  <a:lumOff val="25000"/>
                </a:schemeClr>
              </a:solidFill>
            </a:rPr>
            <a:t>La NLPT considera en su texto la gratuidad de la justicia a favor del prestador de servicios como límite máximo setenta (70) URP</a:t>
          </a:r>
          <a:endParaRPr lang="es-PE" sz="1800" kern="1200" dirty="0">
            <a:solidFill>
              <a:schemeClr val="tx1">
                <a:lumMod val="75000"/>
                <a:lumOff val="25000"/>
              </a:schemeClr>
            </a:solidFill>
          </a:endParaRPr>
        </a:p>
      </dsp:txBody>
      <dsp:txXfrm rot="10800000">
        <a:off x="2600679" y="942846"/>
        <a:ext cx="4809796" cy="2107756"/>
      </dsp:txXfrm>
    </dsp:sp>
    <dsp:sp modelId="{1D4BFBF3-1123-4EA2-A5A6-BE55B065DCBF}">
      <dsp:nvSpPr>
        <dsp:cNvPr id="0" name=""/>
        <dsp:cNvSpPr/>
      </dsp:nvSpPr>
      <dsp:spPr>
        <a:xfrm>
          <a:off x="637600" y="714385"/>
          <a:ext cx="2082405" cy="2709043"/>
        </a:xfrm>
        <a:prstGeom prst="ellipse">
          <a:avLst/>
        </a:prstGeom>
        <a:blipFill rotWithShape="0">
          <a:blip xmlns:r="http://schemas.openxmlformats.org/officeDocument/2006/relationships" r:embed="rId1"/>
          <a:stretch>
            <a:fillRect/>
          </a:stretch>
        </a:blip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41A58-AC1C-4BD4-8714-5BA48A5ADE9F}">
      <dsp:nvSpPr>
        <dsp:cNvPr id="0" name=""/>
        <dsp:cNvSpPr/>
      </dsp:nvSpPr>
      <dsp:spPr>
        <a:xfrm>
          <a:off x="2462658" y="2002294"/>
          <a:ext cx="1170682" cy="1170682"/>
        </a:xfrm>
        <a:prstGeom prst="ellipse">
          <a:avLst/>
        </a:prstGeom>
        <a:no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PE" sz="1000" b="1" kern="1200" dirty="0" smtClean="0">
              <a:solidFill>
                <a:schemeClr val="tx1">
                  <a:lumMod val="75000"/>
                  <a:lumOff val="25000"/>
                </a:schemeClr>
              </a:solidFill>
            </a:rPr>
            <a:t>PRINCIPIOS</a:t>
          </a:r>
          <a:endParaRPr lang="es-PE" sz="1000" b="1" kern="1200" dirty="0">
            <a:solidFill>
              <a:schemeClr val="tx1">
                <a:lumMod val="75000"/>
                <a:lumOff val="25000"/>
              </a:schemeClr>
            </a:solidFill>
          </a:endParaRPr>
        </a:p>
      </dsp:txBody>
      <dsp:txXfrm>
        <a:off x="2634100" y="2173736"/>
        <a:ext cx="827798" cy="827798"/>
      </dsp:txXfrm>
    </dsp:sp>
    <dsp:sp modelId="{5864B9DF-8C66-48CD-B0EE-3C5EFEBCA4ED}">
      <dsp:nvSpPr>
        <dsp:cNvPr id="0" name=""/>
        <dsp:cNvSpPr/>
      </dsp:nvSpPr>
      <dsp:spPr>
        <a:xfrm rot="16200000">
          <a:off x="2904697" y="1541008"/>
          <a:ext cx="286605" cy="398031"/>
        </a:xfrm>
        <a:prstGeom prst="rightArrow">
          <a:avLst>
            <a:gd name="adj1" fmla="val 60000"/>
            <a:gd name="adj2" fmla="val 50000"/>
          </a:avLst>
        </a:prstGeom>
        <a:solidFill>
          <a:schemeClr val="accent6">
            <a:lumMod val="75000"/>
          </a:schemeClr>
        </a:solidFill>
        <a:ln>
          <a:solidFill>
            <a:schemeClr val="accent6">
              <a:lumMod val="7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PE" sz="800" kern="1200" dirty="0"/>
        </a:p>
      </dsp:txBody>
      <dsp:txXfrm>
        <a:off x="2947688" y="1663605"/>
        <a:ext cx="200624" cy="238819"/>
      </dsp:txXfrm>
    </dsp:sp>
    <dsp:sp modelId="{3A48AFDB-E922-4B40-95E0-45B4632189CD}">
      <dsp:nvSpPr>
        <dsp:cNvPr id="0" name=""/>
        <dsp:cNvSpPr/>
      </dsp:nvSpPr>
      <dsp:spPr>
        <a:xfrm>
          <a:off x="2320896" y="7323"/>
          <a:ext cx="1454206" cy="1454206"/>
        </a:xfrm>
        <a:prstGeom prst="ellipse">
          <a:avLst/>
        </a:prstGeom>
        <a:no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PE" sz="1000" kern="1200" dirty="0" smtClean="0">
              <a:solidFill>
                <a:schemeClr val="tx1">
                  <a:lumMod val="75000"/>
                  <a:lumOff val="25000"/>
                </a:schemeClr>
              </a:solidFill>
            </a:rPr>
            <a:t>Principio de Inmediación</a:t>
          </a:r>
          <a:endParaRPr lang="es-PE" sz="1000" kern="1200" dirty="0">
            <a:solidFill>
              <a:schemeClr val="tx1">
                <a:lumMod val="75000"/>
                <a:lumOff val="25000"/>
              </a:schemeClr>
            </a:solidFill>
          </a:endParaRPr>
        </a:p>
      </dsp:txBody>
      <dsp:txXfrm>
        <a:off x="2533860" y="220287"/>
        <a:ext cx="1028278" cy="1028278"/>
      </dsp:txXfrm>
    </dsp:sp>
    <dsp:sp modelId="{568ADECD-C0D1-499D-A629-C368F17A31D0}">
      <dsp:nvSpPr>
        <dsp:cNvPr id="0" name=""/>
        <dsp:cNvSpPr/>
      </dsp:nvSpPr>
      <dsp:spPr>
        <a:xfrm rot="19800000">
          <a:off x="3638750" y="1964814"/>
          <a:ext cx="286605" cy="398031"/>
        </a:xfrm>
        <a:prstGeom prst="rightArrow">
          <a:avLst>
            <a:gd name="adj1" fmla="val 60000"/>
            <a:gd name="adj2" fmla="val 50000"/>
          </a:avLst>
        </a:prstGeom>
        <a:solidFill>
          <a:schemeClr val="accent6">
            <a:lumMod val="75000"/>
          </a:schemeClr>
        </a:solidFill>
        <a:ln>
          <a:solidFill>
            <a:schemeClr val="accent6">
              <a:lumMod val="7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PE" sz="800" kern="1200" dirty="0"/>
        </a:p>
      </dsp:txBody>
      <dsp:txXfrm>
        <a:off x="3644510" y="2065915"/>
        <a:ext cx="200624" cy="238819"/>
      </dsp:txXfrm>
    </dsp:sp>
    <dsp:sp modelId="{819A82A1-1EC8-4C02-A3B6-41F6147E11C1}">
      <dsp:nvSpPr>
        <dsp:cNvPr id="0" name=""/>
        <dsp:cNvSpPr/>
      </dsp:nvSpPr>
      <dsp:spPr>
        <a:xfrm>
          <a:off x="3925822" y="933928"/>
          <a:ext cx="1454206" cy="1454206"/>
        </a:xfrm>
        <a:prstGeom prst="ellipse">
          <a:avLst/>
        </a:prstGeom>
        <a:no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PE" sz="1000" kern="1200" dirty="0" smtClean="0">
              <a:solidFill>
                <a:schemeClr val="tx1">
                  <a:lumMod val="75000"/>
                  <a:lumOff val="25000"/>
                </a:schemeClr>
              </a:solidFill>
            </a:rPr>
            <a:t>Principio de Oralidad</a:t>
          </a:r>
        </a:p>
      </dsp:txBody>
      <dsp:txXfrm>
        <a:off x="4138786" y="1146892"/>
        <a:ext cx="1028278" cy="1028278"/>
      </dsp:txXfrm>
    </dsp:sp>
    <dsp:sp modelId="{F5C4AFF3-F4EE-4DE0-A6C1-E400E8392CF3}">
      <dsp:nvSpPr>
        <dsp:cNvPr id="0" name=""/>
        <dsp:cNvSpPr/>
      </dsp:nvSpPr>
      <dsp:spPr>
        <a:xfrm rot="1800000">
          <a:off x="3638750" y="2812426"/>
          <a:ext cx="286605" cy="398031"/>
        </a:xfrm>
        <a:prstGeom prst="rightArrow">
          <a:avLst>
            <a:gd name="adj1" fmla="val 60000"/>
            <a:gd name="adj2" fmla="val 50000"/>
          </a:avLst>
        </a:prstGeom>
        <a:solidFill>
          <a:schemeClr val="accent6">
            <a:lumMod val="75000"/>
          </a:schemeClr>
        </a:solidFill>
        <a:ln>
          <a:solidFill>
            <a:schemeClr val="accent6">
              <a:lumMod val="7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PE" sz="800" kern="1200" dirty="0"/>
        </a:p>
      </dsp:txBody>
      <dsp:txXfrm>
        <a:off x="3644510" y="2870537"/>
        <a:ext cx="200624" cy="238819"/>
      </dsp:txXfrm>
    </dsp:sp>
    <dsp:sp modelId="{C9A9C311-CF07-46F9-82FB-6F5B2C721D77}">
      <dsp:nvSpPr>
        <dsp:cNvPr id="0" name=""/>
        <dsp:cNvSpPr/>
      </dsp:nvSpPr>
      <dsp:spPr>
        <a:xfrm>
          <a:off x="3925822" y="2787137"/>
          <a:ext cx="1454206" cy="1454206"/>
        </a:xfrm>
        <a:prstGeom prst="ellipse">
          <a:avLst/>
        </a:prstGeom>
        <a:no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PE" sz="1000" kern="1200" dirty="0" smtClean="0">
              <a:solidFill>
                <a:schemeClr val="tx1">
                  <a:lumMod val="75000"/>
                  <a:lumOff val="25000"/>
                </a:schemeClr>
              </a:solidFill>
            </a:rPr>
            <a:t>Principio de Concentración</a:t>
          </a:r>
        </a:p>
      </dsp:txBody>
      <dsp:txXfrm>
        <a:off x="4138786" y="3000101"/>
        <a:ext cx="1028278" cy="1028278"/>
      </dsp:txXfrm>
    </dsp:sp>
    <dsp:sp modelId="{BECA43AD-42CE-4285-ABCF-94774F49D52D}">
      <dsp:nvSpPr>
        <dsp:cNvPr id="0" name=""/>
        <dsp:cNvSpPr/>
      </dsp:nvSpPr>
      <dsp:spPr>
        <a:xfrm rot="5400000">
          <a:off x="2904697" y="3236232"/>
          <a:ext cx="286605" cy="398031"/>
        </a:xfrm>
        <a:prstGeom prst="rightArrow">
          <a:avLst>
            <a:gd name="adj1" fmla="val 60000"/>
            <a:gd name="adj2" fmla="val 50000"/>
          </a:avLst>
        </a:prstGeom>
        <a:solidFill>
          <a:schemeClr val="accent6">
            <a:lumMod val="75000"/>
          </a:schemeClr>
        </a:solidFill>
        <a:ln>
          <a:solidFill>
            <a:schemeClr val="accent6">
              <a:lumMod val="7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PE" sz="800" kern="1200" dirty="0"/>
        </a:p>
      </dsp:txBody>
      <dsp:txXfrm>
        <a:off x="2947688" y="3272848"/>
        <a:ext cx="200624" cy="238819"/>
      </dsp:txXfrm>
    </dsp:sp>
    <dsp:sp modelId="{5E3BCD9C-D03A-4816-A039-8E46B97A0FE9}">
      <dsp:nvSpPr>
        <dsp:cNvPr id="0" name=""/>
        <dsp:cNvSpPr/>
      </dsp:nvSpPr>
      <dsp:spPr>
        <a:xfrm>
          <a:off x="2320896" y="3713741"/>
          <a:ext cx="1454206" cy="1454206"/>
        </a:xfrm>
        <a:prstGeom prst="ellipse">
          <a:avLst/>
        </a:prstGeom>
        <a:no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PE" sz="1000" kern="1200" dirty="0" smtClean="0">
              <a:solidFill>
                <a:schemeClr val="tx1">
                  <a:lumMod val="75000"/>
                  <a:lumOff val="25000"/>
                </a:schemeClr>
              </a:solidFill>
            </a:rPr>
            <a:t>Principio de Celeridad </a:t>
          </a:r>
        </a:p>
      </dsp:txBody>
      <dsp:txXfrm>
        <a:off x="2533860" y="3926705"/>
        <a:ext cx="1028278" cy="1028278"/>
      </dsp:txXfrm>
    </dsp:sp>
    <dsp:sp modelId="{6B164F20-C4EC-4B4A-838E-B65FCB18D073}">
      <dsp:nvSpPr>
        <dsp:cNvPr id="0" name=""/>
        <dsp:cNvSpPr/>
      </dsp:nvSpPr>
      <dsp:spPr>
        <a:xfrm rot="9000000">
          <a:off x="2170643" y="2812426"/>
          <a:ext cx="286605" cy="398031"/>
        </a:xfrm>
        <a:prstGeom prst="rightArrow">
          <a:avLst>
            <a:gd name="adj1" fmla="val 60000"/>
            <a:gd name="adj2" fmla="val 50000"/>
          </a:avLst>
        </a:prstGeom>
        <a:solidFill>
          <a:schemeClr val="accent6">
            <a:lumMod val="75000"/>
          </a:schemeClr>
        </a:solidFill>
        <a:ln>
          <a:solidFill>
            <a:schemeClr val="accent6">
              <a:lumMod val="7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PE" sz="800" kern="1200" dirty="0"/>
        </a:p>
      </dsp:txBody>
      <dsp:txXfrm rot="10800000">
        <a:off x="2250864" y="2870537"/>
        <a:ext cx="200624" cy="238819"/>
      </dsp:txXfrm>
    </dsp:sp>
    <dsp:sp modelId="{C03DA13C-60CE-45BF-BEE7-4B20EFF92847}">
      <dsp:nvSpPr>
        <dsp:cNvPr id="0" name=""/>
        <dsp:cNvSpPr/>
      </dsp:nvSpPr>
      <dsp:spPr>
        <a:xfrm>
          <a:off x="715970" y="2787137"/>
          <a:ext cx="1454206" cy="1454206"/>
        </a:xfrm>
        <a:prstGeom prst="ellipse">
          <a:avLst/>
        </a:prstGeom>
        <a:no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PE" sz="1000" kern="1200" dirty="0" smtClean="0">
              <a:solidFill>
                <a:schemeClr val="tx1">
                  <a:lumMod val="75000"/>
                  <a:lumOff val="25000"/>
                </a:schemeClr>
              </a:solidFill>
            </a:rPr>
            <a:t>Principio de Economía Procesal</a:t>
          </a:r>
        </a:p>
      </dsp:txBody>
      <dsp:txXfrm>
        <a:off x="928934" y="3000101"/>
        <a:ext cx="1028278" cy="1028278"/>
      </dsp:txXfrm>
    </dsp:sp>
    <dsp:sp modelId="{BFBE6C70-5337-4933-8B05-B07810C1E2B0}">
      <dsp:nvSpPr>
        <dsp:cNvPr id="0" name=""/>
        <dsp:cNvSpPr/>
      </dsp:nvSpPr>
      <dsp:spPr>
        <a:xfrm rot="12600000">
          <a:off x="2170643" y="1964814"/>
          <a:ext cx="286605" cy="398031"/>
        </a:xfrm>
        <a:prstGeom prst="rightArrow">
          <a:avLst>
            <a:gd name="adj1" fmla="val 60000"/>
            <a:gd name="adj2" fmla="val 50000"/>
          </a:avLst>
        </a:prstGeom>
        <a:solidFill>
          <a:schemeClr val="accent6">
            <a:lumMod val="75000"/>
          </a:schemeClr>
        </a:solidFill>
        <a:ln>
          <a:solidFill>
            <a:schemeClr val="accent6">
              <a:lumMod val="7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PE" sz="800" kern="1200" dirty="0"/>
        </a:p>
      </dsp:txBody>
      <dsp:txXfrm rot="10800000">
        <a:off x="2250864" y="2065915"/>
        <a:ext cx="200624" cy="238819"/>
      </dsp:txXfrm>
    </dsp:sp>
    <dsp:sp modelId="{0D3A5AA2-7DD1-4AE6-9B5C-3F5B7476BF48}">
      <dsp:nvSpPr>
        <dsp:cNvPr id="0" name=""/>
        <dsp:cNvSpPr/>
      </dsp:nvSpPr>
      <dsp:spPr>
        <a:xfrm>
          <a:off x="715970" y="933928"/>
          <a:ext cx="1454206" cy="1454206"/>
        </a:xfrm>
        <a:prstGeom prst="ellipse">
          <a:avLst/>
        </a:prstGeom>
        <a:no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PE" sz="1000" kern="1200" dirty="0" smtClean="0">
              <a:solidFill>
                <a:schemeClr val="tx1">
                  <a:lumMod val="75000"/>
                  <a:lumOff val="25000"/>
                </a:schemeClr>
              </a:solidFill>
            </a:rPr>
            <a:t>Principio de Veracidad</a:t>
          </a:r>
        </a:p>
      </dsp:txBody>
      <dsp:txXfrm>
        <a:off x="928934" y="1146892"/>
        <a:ext cx="1028278" cy="10282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97E2A-F08A-4BBC-8CDF-A399177DB1BD}">
      <dsp:nvSpPr>
        <dsp:cNvPr id="0" name=""/>
        <dsp:cNvSpPr/>
      </dsp:nvSpPr>
      <dsp:spPr>
        <a:xfrm>
          <a:off x="1022765" y="0"/>
          <a:ext cx="3754250" cy="2730173"/>
        </a:xfrm>
        <a:prstGeom prst="round2SameRect">
          <a:avLst>
            <a:gd name="adj1" fmla="val 8000"/>
            <a:gd name="adj2" fmla="val 0"/>
          </a:avLst>
        </a:prstGeom>
        <a:no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171450" lvl="1" indent="-171450" algn="ctr" defTabSz="755650">
            <a:lnSpc>
              <a:spcPct val="90000"/>
            </a:lnSpc>
            <a:spcBef>
              <a:spcPct val="0"/>
            </a:spcBef>
            <a:spcAft>
              <a:spcPct val="15000"/>
            </a:spcAft>
            <a:buChar char="••"/>
          </a:pPr>
          <a:r>
            <a:rPr lang="es-PE" sz="1700" kern="1200" dirty="0" smtClean="0">
              <a:solidFill>
                <a:schemeClr val="tx1">
                  <a:lumMod val="75000"/>
                  <a:lumOff val="25000"/>
                </a:schemeClr>
              </a:solidFill>
              <a:latin typeface="+mj-lt"/>
            </a:rPr>
            <a:t>El Juez participa personalmente en las diligencias del proceso, sin admitir que pueda delegar sus atribuciones en ningún auxiliar jurisdiccional o tercero, bajo sanción de nulidad.</a:t>
          </a:r>
          <a:endParaRPr lang="es-PE" sz="1700" kern="1200" dirty="0">
            <a:solidFill>
              <a:schemeClr val="tx1">
                <a:lumMod val="75000"/>
                <a:lumOff val="25000"/>
              </a:schemeClr>
            </a:solidFill>
          </a:endParaRPr>
        </a:p>
        <a:p>
          <a:pPr marL="171450" lvl="1" indent="-171450" algn="ctr" defTabSz="755650">
            <a:lnSpc>
              <a:spcPct val="90000"/>
            </a:lnSpc>
            <a:spcBef>
              <a:spcPct val="0"/>
            </a:spcBef>
            <a:spcAft>
              <a:spcPct val="15000"/>
            </a:spcAft>
            <a:buChar char="••"/>
          </a:pPr>
          <a:r>
            <a:rPr lang="es-PE" sz="1700" kern="1200" dirty="0" smtClean="0">
              <a:solidFill>
                <a:schemeClr val="tx1">
                  <a:lumMod val="75000"/>
                  <a:lumOff val="25000"/>
                </a:schemeClr>
              </a:solidFill>
              <a:latin typeface="+mj-lt"/>
            </a:rPr>
            <a:t>A través de la inmediación se busca que el juzgador tenga directamente un conocimiento más exacto de los hechos litigiosos que se someten a su decisión, lo que le permitirá expedir  resoluciones más acertadas y acordes a la realidad.</a:t>
          </a:r>
          <a:endParaRPr lang="es-PE" sz="1700" kern="1200" dirty="0">
            <a:solidFill>
              <a:schemeClr val="tx1">
                <a:lumMod val="75000"/>
                <a:lumOff val="25000"/>
              </a:schemeClr>
            </a:solidFill>
          </a:endParaRPr>
        </a:p>
      </dsp:txBody>
      <dsp:txXfrm>
        <a:off x="1086736" y="63971"/>
        <a:ext cx="3626308" cy="2666202"/>
      </dsp:txXfrm>
    </dsp:sp>
    <dsp:sp modelId="{B241F4BD-F001-40EF-B9CC-5E6A79029A13}">
      <dsp:nvSpPr>
        <dsp:cNvPr id="0" name=""/>
        <dsp:cNvSpPr/>
      </dsp:nvSpPr>
      <dsp:spPr>
        <a:xfrm>
          <a:off x="1024338" y="2714641"/>
          <a:ext cx="3502474" cy="1173974"/>
        </a:xfrm>
        <a:prstGeom prst="rect">
          <a:avLst/>
        </a:prstGeom>
        <a:no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s-PE" sz="2000" b="1" kern="1200" dirty="0" smtClean="0">
              <a:solidFill>
                <a:schemeClr val="tx1">
                  <a:lumMod val="75000"/>
                  <a:lumOff val="25000"/>
                </a:schemeClr>
              </a:solidFill>
            </a:rPr>
            <a:t>PRINCIPIO DE INMEDIACIÓN</a:t>
          </a:r>
          <a:endParaRPr lang="es-PE" sz="2000" b="1" kern="1200" dirty="0">
            <a:solidFill>
              <a:schemeClr val="tx1">
                <a:lumMod val="75000"/>
                <a:lumOff val="25000"/>
              </a:schemeClr>
            </a:solidFill>
          </a:endParaRPr>
        </a:p>
      </dsp:txBody>
      <dsp:txXfrm>
        <a:off x="1024338" y="2714641"/>
        <a:ext cx="2466531" cy="1173974"/>
      </dsp:txXfrm>
    </dsp:sp>
    <dsp:sp modelId="{9DC3C08E-E43C-4708-B77B-17AF5153B26A}">
      <dsp:nvSpPr>
        <dsp:cNvPr id="0" name=""/>
        <dsp:cNvSpPr/>
      </dsp:nvSpPr>
      <dsp:spPr>
        <a:xfrm>
          <a:off x="3965067" y="2268467"/>
          <a:ext cx="2678666" cy="2589316"/>
        </a:xfrm>
        <a:prstGeom prst="ellipse">
          <a:avLst/>
        </a:prstGeom>
        <a:blipFill rotWithShape="0">
          <a:blip xmlns:r="http://schemas.openxmlformats.org/officeDocument/2006/relationships" r:embed="rId1"/>
          <a:stretch>
            <a:fillRect/>
          </a:stretch>
        </a:blipFill>
        <a:ln w="25400" cap="flat" cmpd="sng" algn="ctr">
          <a:solidFill>
            <a:schemeClr val="accent4">
              <a:lumMod val="75000"/>
              <a:alpha val="9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7789DE-ED9F-4530-A649-991E925A5DE7}">
      <dsp:nvSpPr>
        <dsp:cNvPr id="0" name=""/>
        <dsp:cNvSpPr/>
      </dsp:nvSpPr>
      <dsp:spPr>
        <a:xfrm>
          <a:off x="950690" y="1150"/>
          <a:ext cx="4194619" cy="2747300"/>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a:softEdge rad="63500"/>
        </a:effectLst>
      </dsp:spPr>
      <dsp:style>
        <a:lnRef idx="2">
          <a:scrgbClr r="0" g="0" b="0"/>
        </a:lnRef>
        <a:fillRef idx="1">
          <a:scrgbClr r="0" g="0" b="0"/>
        </a:fillRef>
        <a:effectRef idx="0">
          <a:scrgbClr r="0" g="0" b="0"/>
        </a:effectRef>
        <a:fontRef idx="minor">
          <a:schemeClr val="lt1"/>
        </a:fontRef>
      </dsp:style>
    </dsp:sp>
    <dsp:sp modelId="{6082F377-986B-4A11-97A1-A8CCA977113B}">
      <dsp:nvSpPr>
        <dsp:cNvPr id="0" name=""/>
        <dsp:cNvSpPr/>
      </dsp:nvSpPr>
      <dsp:spPr>
        <a:xfrm>
          <a:off x="642944" y="2857514"/>
          <a:ext cx="4766450" cy="176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0" numCol="1" spcCol="1270" anchor="t" anchorCtr="0">
          <a:noAutofit/>
        </a:bodyPr>
        <a:lstStyle/>
        <a:p>
          <a:pPr lvl="0" algn="ctr" defTabSz="977900">
            <a:lnSpc>
              <a:spcPct val="90000"/>
            </a:lnSpc>
            <a:spcBef>
              <a:spcPct val="0"/>
            </a:spcBef>
            <a:spcAft>
              <a:spcPct val="35000"/>
            </a:spcAft>
          </a:pPr>
          <a:r>
            <a:rPr lang="es-PE" sz="2200" kern="1200" dirty="0" smtClean="0">
              <a:solidFill>
                <a:schemeClr val="tx1">
                  <a:lumMod val="75000"/>
                  <a:lumOff val="25000"/>
                </a:schemeClr>
              </a:solidFill>
            </a:rPr>
            <a:t>Implica la predominancia del uso de la palabra hablada sobre la escrita en el desarrollo de las diligencias judiciales, sin que ello signifique la desaparición de las actuaciones escritas.</a:t>
          </a:r>
          <a:endParaRPr lang="es-PE" sz="2200" kern="1200" dirty="0">
            <a:solidFill>
              <a:schemeClr val="tx1">
                <a:lumMod val="75000"/>
                <a:lumOff val="25000"/>
              </a:schemeClr>
            </a:solidFill>
          </a:endParaRPr>
        </a:p>
      </dsp:txBody>
      <dsp:txXfrm>
        <a:off x="642944" y="2857514"/>
        <a:ext cx="4766450" cy="17683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40DC08-DF5B-4886-88FC-E6D32C087F25}">
      <dsp:nvSpPr>
        <dsp:cNvPr id="0" name=""/>
        <dsp:cNvSpPr/>
      </dsp:nvSpPr>
      <dsp:spPr>
        <a:xfrm rot="16200000">
          <a:off x="151678" y="2954465"/>
          <a:ext cx="1929860" cy="766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75722" bIns="0" numCol="1" spcCol="1270" anchor="t" anchorCtr="0">
          <a:noAutofit/>
        </a:bodyPr>
        <a:lstStyle/>
        <a:p>
          <a:pPr lvl="0" algn="ctr" defTabSz="488950">
            <a:lnSpc>
              <a:spcPct val="90000"/>
            </a:lnSpc>
            <a:spcBef>
              <a:spcPct val="0"/>
            </a:spcBef>
            <a:spcAft>
              <a:spcPct val="35000"/>
            </a:spcAft>
          </a:pPr>
          <a:r>
            <a:rPr lang="es-PE" sz="1100" b="1" kern="1200" dirty="0" smtClean="0">
              <a:solidFill>
                <a:schemeClr val="tx1">
                  <a:lumMod val="75000"/>
                  <a:lumOff val="25000"/>
                </a:schemeClr>
              </a:solidFill>
            </a:rPr>
            <a:t>PRINCIPIO DE CONCENTRACIÓN</a:t>
          </a:r>
          <a:endParaRPr lang="es-PE" sz="1100" b="1" kern="1200" dirty="0">
            <a:solidFill>
              <a:schemeClr val="tx1">
                <a:lumMod val="75000"/>
                <a:lumOff val="25000"/>
              </a:schemeClr>
            </a:solidFill>
          </a:endParaRPr>
        </a:p>
      </dsp:txBody>
      <dsp:txXfrm>
        <a:off x="151678" y="2954465"/>
        <a:ext cx="1929860" cy="766172"/>
      </dsp:txXfrm>
    </dsp:sp>
    <dsp:sp modelId="{4E01BF5B-CBFF-4BE2-B60F-6D8E6B2D253B}">
      <dsp:nvSpPr>
        <dsp:cNvPr id="0" name=""/>
        <dsp:cNvSpPr/>
      </dsp:nvSpPr>
      <dsp:spPr>
        <a:xfrm>
          <a:off x="1318608" y="1951212"/>
          <a:ext cx="4734694" cy="2573618"/>
        </a:xfrm>
        <a:prstGeom prst="rect">
          <a:avLst/>
        </a:prstGeom>
        <a:no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75722" rIns="113792" bIns="113792" numCol="1" spcCol="1270" anchor="t" anchorCtr="0">
          <a:noAutofit/>
        </a:bodyPr>
        <a:lstStyle/>
        <a:p>
          <a:pPr marL="171450" lvl="1" indent="-171450" algn="just" defTabSz="711200">
            <a:lnSpc>
              <a:spcPct val="90000"/>
            </a:lnSpc>
            <a:spcBef>
              <a:spcPct val="0"/>
            </a:spcBef>
            <a:spcAft>
              <a:spcPct val="15000"/>
            </a:spcAft>
            <a:buChar char="••"/>
          </a:pPr>
          <a:r>
            <a:rPr lang="es-PE" sz="1600" kern="1200" dirty="0" smtClean="0">
              <a:solidFill>
                <a:schemeClr val="tx1">
                  <a:lumMod val="75000"/>
                  <a:lumOff val="25000"/>
                </a:schemeClr>
              </a:solidFill>
              <a:latin typeface="+mj-lt"/>
            </a:rPr>
            <a:t>Este principio persigue que los procesos se desarrollen con un mínimo de actuaciones procesales, a efectos que el juez adquiera una visión en conjunto del conflicto que se somete a su decisión.</a:t>
          </a:r>
          <a:endParaRPr lang="es-PE" sz="1600" kern="1200" dirty="0">
            <a:solidFill>
              <a:schemeClr val="tx1">
                <a:lumMod val="75000"/>
                <a:lumOff val="25000"/>
              </a:schemeClr>
            </a:solidFill>
          </a:endParaRPr>
        </a:p>
        <a:p>
          <a:pPr marL="171450" lvl="1" indent="-171450" algn="just" defTabSz="711200">
            <a:lnSpc>
              <a:spcPct val="90000"/>
            </a:lnSpc>
            <a:spcBef>
              <a:spcPct val="0"/>
            </a:spcBef>
            <a:spcAft>
              <a:spcPct val="15000"/>
            </a:spcAft>
            <a:buChar char="••"/>
          </a:pPr>
          <a:r>
            <a:rPr lang="es-PE" sz="1600" kern="1200" dirty="0" smtClean="0">
              <a:solidFill>
                <a:schemeClr val="tx1">
                  <a:lumMod val="75000"/>
                  <a:lumOff val="25000"/>
                </a:schemeClr>
              </a:solidFill>
              <a:latin typeface="+mj-lt"/>
            </a:rPr>
            <a:t>Por el principio de concentración se logra que en una sola diligencia, como es la Audiencia Única, no sólo se reúna la mayor cantidad de actos procesales, sino que los mismos sean objeto de debate.</a:t>
          </a:r>
          <a:endParaRPr lang="es-PE" sz="1600" kern="1200" dirty="0">
            <a:solidFill>
              <a:schemeClr val="tx1">
                <a:lumMod val="75000"/>
                <a:lumOff val="25000"/>
              </a:schemeClr>
            </a:solidFill>
          </a:endParaRPr>
        </a:p>
      </dsp:txBody>
      <dsp:txXfrm>
        <a:off x="1318608" y="1951212"/>
        <a:ext cx="4734694" cy="2573618"/>
      </dsp:txXfrm>
    </dsp:sp>
    <dsp:sp modelId="{7DD25F72-56C1-4D16-BB76-C2A88CE50560}">
      <dsp:nvSpPr>
        <dsp:cNvPr id="0" name=""/>
        <dsp:cNvSpPr/>
      </dsp:nvSpPr>
      <dsp:spPr>
        <a:xfrm>
          <a:off x="42220" y="214394"/>
          <a:ext cx="2653332" cy="2130128"/>
        </a:xfrm>
        <a:prstGeom prst="rect">
          <a:avLst/>
        </a:prstGeom>
        <a:blipFill rotWithShape="0">
          <a:blip xmlns:r="http://schemas.openxmlformats.org/officeDocument/2006/relationships" r:embed="rId1"/>
          <a:stretch>
            <a:fillRect/>
          </a:stretch>
        </a:blipFill>
        <a:ln w="25400" cap="flat" cmpd="sng" algn="ctr">
          <a:noFill/>
          <a:prstDash val="solid"/>
        </a:ln>
        <a:effectLst/>
        <a:scene3d>
          <a:camera prst="obliqueBottomLeft"/>
          <a:lightRig rig="threePt" dir="t"/>
        </a:scene3d>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7B479-5D7E-413F-80FA-D4EB615890A5}">
      <dsp:nvSpPr>
        <dsp:cNvPr id="0" name=""/>
        <dsp:cNvSpPr/>
      </dsp:nvSpPr>
      <dsp:spPr>
        <a:xfrm rot="10800000">
          <a:off x="1397863" y="188033"/>
          <a:ext cx="5851485" cy="2584626"/>
        </a:xfrm>
        <a:prstGeom prst="homePlate">
          <a:avLst/>
        </a:prstGeom>
        <a:no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9749" tIns="64770" rIns="120904" bIns="64770" numCol="1" spcCol="1270" anchor="ctr" anchorCtr="0">
          <a:noAutofit/>
        </a:bodyPr>
        <a:lstStyle/>
        <a:p>
          <a:pPr lvl="0" algn="ctr" defTabSz="755650">
            <a:lnSpc>
              <a:spcPct val="90000"/>
            </a:lnSpc>
            <a:spcBef>
              <a:spcPct val="0"/>
            </a:spcBef>
            <a:spcAft>
              <a:spcPct val="35000"/>
            </a:spcAft>
          </a:pPr>
          <a:r>
            <a:rPr lang="es-PE" sz="1700" kern="1200" dirty="0" smtClean="0">
              <a:solidFill>
                <a:schemeClr val="tx1">
                  <a:lumMod val="75000"/>
                  <a:lumOff val="25000"/>
                </a:schemeClr>
              </a:solidFill>
              <a:latin typeface="+mj-lt"/>
            </a:rPr>
            <a:t>La celeridad persigue la rapidez del proceso laboral. Por lo que éste debe estructurarse sobre plazos breves, pero también sobre la eliminación de trabas a la tutela jurisdiccional efectiva y el rechazo a las maniobras dilatorias.</a:t>
          </a:r>
          <a:endParaRPr lang="es-PE" sz="1700" kern="1200" dirty="0">
            <a:solidFill>
              <a:schemeClr val="tx1">
                <a:lumMod val="75000"/>
                <a:lumOff val="25000"/>
              </a:schemeClr>
            </a:solidFill>
          </a:endParaRPr>
        </a:p>
      </dsp:txBody>
      <dsp:txXfrm rot="10800000">
        <a:off x="2044019" y="188033"/>
        <a:ext cx="5205329" cy="2584626"/>
      </dsp:txXfrm>
    </dsp:sp>
    <dsp:sp modelId="{DE25F8F8-67C8-4B63-A39C-4B4209033BC5}">
      <dsp:nvSpPr>
        <dsp:cNvPr id="0" name=""/>
        <dsp:cNvSpPr/>
      </dsp:nvSpPr>
      <dsp:spPr>
        <a:xfrm>
          <a:off x="465954" y="188033"/>
          <a:ext cx="2584626" cy="2584626"/>
        </a:xfrm>
        <a:prstGeom prst="ellipse">
          <a:avLst/>
        </a:prstGeom>
        <a:blipFill rotWithShape="0">
          <a:blip xmlns:r="http://schemas.openxmlformats.org/officeDocument/2006/relationships" r:embed="rId1"/>
          <a:stretch>
            <a:fillRect/>
          </a:stretch>
        </a:blipFill>
        <a:ln w="25400" cap="flat" cmpd="sng" algn="ctr">
          <a:solidFill>
            <a:schemeClr val="tx1">
              <a:lumMod val="65000"/>
              <a:lumOff val="35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4BD08-D4E4-41B2-AFA0-B702FCB2AEFE}">
      <dsp:nvSpPr>
        <dsp:cNvPr id="0" name=""/>
        <dsp:cNvSpPr/>
      </dsp:nvSpPr>
      <dsp:spPr>
        <a:xfrm>
          <a:off x="2343145" y="527191"/>
          <a:ext cx="5429254" cy="2080137"/>
        </a:xfrm>
        <a:prstGeom prst="roundRect">
          <a:avLst>
            <a:gd name="adj" fmla="val 10000"/>
          </a:avLst>
        </a:prstGeom>
        <a:no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endParaRPr lang="es-PE" sz="2000" b="1" kern="1200" dirty="0" smtClean="0">
            <a:solidFill>
              <a:schemeClr val="tx1">
                <a:lumMod val="75000"/>
                <a:lumOff val="25000"/>
              </a:schemeClr>
            </a:solidFill>
          </a:endParaRPr>
        </a:p>
        <a:p>
          <a:pPr lvl="0" algn="ctr" defTabSz="889000">
            <a:lnSpc>
              <a:spcPct val="90000"/>
            </a:lnSpc>
            <a:spcBef>
              <a:spcPct val="0"/>
            </a:spcBef>
            <a:spcAft>
              <a:spcPct val="35000"/>
            </a:spcAft>
          </a:pPr>
          <a:r>
            <a:rPr lang="es-PE" sz="2000" b="1" kern="1200" dirty="0" smtClean="0">
              <a:solidFill>
                <a:schemeClr val="tx1">
                  <a:lumMod val="75000"/>
                  <a:lumOff val="25000"/>
                </a:schemeClr>
              </a:solidFill>
            </a:rPr>
            <a:t>PRINCIPIO DE ECONOMÍA PROCESAL</a:t>
          </a:r>
          <a:endParaRPr lang="es-PE" sz="2000" b="1" kern="1200" dirty="0">
            <a:solidFill>
              <a:schemeClr val="tx1">
                <a:lumMod val="75000"/>
                <a:lumOff val="25000"/>
              </a:schemeClr>
            </a:solidFill>
          </a:endParaRPr>
        </a:p>
        <a:p>
          <a:pPr marL="228600" lvl="1" indent="-228600" algn="ctr" defTabSz="889000">
            <a:lnSpc>
              <a:spcPct val="90000"/>
            </a:lnSpc>
            <a:spcBef>
              <a:spcPct val="0"/>
            </a:spcBef>
            <a:spcAft>
              <a:spcPct val="15000"/>
            </a:spcAft>
            <a:buChar char="••"/>
          </a:pPr>
          <a:r>
            <a:rPr lang="es-PE" sz="2000" b="0" kern="1200" dirty="0" smtClean="0">
              <a:solidFill>
                <a:schemeClr val="tx1">
                  <a:lumMod val="75000"/>
                  <a:lumOff val="25000"/>
                </a:schemeClr>
              </a:solidFill>
            </a:rPr>
            <a:t>El ahorro de tiempo, gastos y esfuerzos, es fundamental para que el proceso laboral se desarrolle normalmente</a:t>
          </a:r>
          <a:endParaRPr lang="es-PE" sz="2000" b="0" kern="1200" dirty="0">
            <a:solidFill>
              <a:schemeClr val="tx1">
                <a:lumMod val="75000"/>
                <a:lumOff val="25000"/>
              </a:schemeClr>
            </a:solidFill>
          </a:endParaRPr>
        </a:p>
      </dsp:txBody>
      <dsp:txXfrm>
        <a:off x="3716146" y="527191"/>
        <a:ext cx="4056253" cy="2080137"/>
      </dsp:txXfrm>
    </dsp:sp>
    <dsp:sp modelId="{F6A09FE3-5B76-41E8-9746-71E5CCD0BFF3}">
      <dsp:nvSpPr>
        <dsp:cNvPr id="0" name=""/>
        <dsp:cNvSpPr/>
      </dsp:nvSpPr>
      <dsp:spPr>
        <a:xfrm>
          <a:off x="928496" y="214089"/>
          <a:ext cx="2651802" cy="2849067"/>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DB527-988A-4CE7-B9D6-60DF216357D1}">
      <dsp:nvSpPr>
        <dsp:cNvPr id="0" name=""/>
        <dsp:cNvSpPr/>
      </dsp:nvSpPr>
      <dsp:spPr>
        <a:xfrm>
          <a:off x="11044" y="3039551"/>
          <a:ext cx="1567383" cy="1450871"/>
        </a:xfrm>
        <a:prstGeom prst="roundRect">
          <a:avLst>
            <a:gd name="adj" fmla="val 10000"/>
          </a:avLst>
        </a:prstGeom>
        <a:no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PE" sz="1600" b="1" kern="1200" dirty="0" smtClean="0">
              <a:solidFill>
                <a:schemeClr val="tx1">
                  <a:lumMod val="75000"/>
                  <a:lumOff val="25000"/>
                </a:schemeClr>
              </a:solidFill>
            </a:rPr>
            <a:t>ÁMBITO DE LA JUSTICIA LABORAL</a:t>
          </a:r>
          <a:endParaRPr lang="es-PE" sz="1600" b="1" kern="1200" dirty="0">
            <a:solidFill>
              <a:schemeClr val="tx1">
                <a:lumMod val="75000"/>
                <a:lumOff val="25000"/>
              </a:schemeClr>
            </a:solidFill>
          </a:endParaRPr>
        </a:p>
      </dsp:txBody>
      <dsp:txXfrm>
        <a:off x="53539" y="3082046"/>
        <a:ext cx="1482393" cy="1365881"/>
      </dsp:txXfrm>
    </dsp:sp>
    <dsp:sp modelId="{7D5716AD-B01A-426D-8AD3-EA2183DB044F}">
      <dsp:nvSpPr>
        <dsp:cNvPr id="0" name=""/>
        <dsp:cNvSpPr/>
      </dsp:nvSpPr>
      <dsp:spPr>
        <a:xfrm>
          <a:off x="1578427" y="3753507"/>
          <a:ext cx="626953" cy="22960"/>
        </a:xfrm>
        <a:custGeom>
          <a:avLst/>
          <a:gdLst/>
          <a:ahLst/>
          <a:cxnLst/>
          <a:rect l="0" t="0" r="0" b="0"/>
          <a:pathLst>
            <a:path>
              <a:moveTo>
                <a:pt x="0" y="11480"/>
              </a:moveTo>
              <a:lnTo>
                <a:pt x="626953" y="11480"/>
              </a:lnTo>
            </a:path>
          </a:pathLst>
        </a:custGeom>
        <a:noFill/>
        <a:ln w="25400" cap="flat" cmpd="sng" algn="ctr">
          <a:solidFill>
            <a:schemeClr val="accent6">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dirty="0"/>
        </a:p>
      </dsp:txBody>
      <dsp:txXfrm>
        <a:off x="1876229" y="3749313"/>
        <a:ext cx="31347" cy="31347"/>
      </dsp:txXfrm>
    </dsp:sp>
    <dsp:sp modelId="{B9D351FA-B8A7-4397-8B13-85F2F38DFC77}">
      <dsp:nvSpPr>
        <dsp:cNvPr id="0" name=""/>
        <dsp:cNvSpPr/>
      </dsp:nvSpPr>
      <dsp:spPr>
        <a:xfrm>
          <a:off x="2205380" y="3243691"/>
          <a:ext cx="1567383" cy="1042591"/>
        </a:xfrm>
        <a:prstGeom prst="roundRect">
          <a:avLst>
            <a:gd name="adj" fmla="val 10000"/>
          </a:avLst>
        </a:prstGeom>
        <a:no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PE" sz="1500" kern="1200" dirty="0" smtClean="0">
              <a:solidFill>
                <a:schemeClr val="tx1">
                  <a:lumMod val="75000"/>
                  <a:lumOff val="25000"/>
                </a:schemeClr>
              </a:solidFill>
            </a:rPr>
            <a:t>Conflictos jurídicos :</a:t>
          </a:r>
          <a:endParaRPr lang="es-PE" sz="1500" kern="1200" dirty="0">
            <a:solidFill>
              <a:schemeClr val="tx1">
                <a:lumMod val="75000"/>
                <a:lumOff val="25000"/>
              </a:schemeClr>
            </a:solidFill>
          </a:endParaRPr>
        </a:p>
      </dsp:txBody>
      <dsp:txXfrm>
        <a:off x="2235916" y="3274227"/>
        <a:ext cx="1506311" cy="981519"/>
      </dsp:txXfrm>
    </dsp:sp>
    <dsp:sp modelId="{6FB68126-9AF6-496C-A44A-44928D2C8178}">
      <dsp:nvSpPr>
        <dsp:cNvPr id="0" name=""/>
        <dsp:cNvSpPr/>
      </dsp:nvSpPr>
      <dsp:spPr>
        <a:xfrm rot="17326718">
          <a:off x="3082285" y="2789438"/>
          <a:ext cx="2036544" cy="22960"/>
        </a:xfrm>
        <a:custGeom>
          <a:avLst/>
          <a:gdLst/>
          <a:ahLst/>
          <a:cxnLst/>
          <a:rect l="0" t="0" r="0" b="0"/>
          <a:pathLst>
            <a:path>
              <a:moveTo>
                <a:pt x="0" y="11480"/>
              </a:moveTo>
              <a:lnTo>
                <a:pt x="2036544" y="11480"/>
              </a:lnTo>
            </a:path>
          </a:pathLst>
        </a:custGeom>
        <a:noFill/>
        <a:ln w="25400" cap="flat" cmpd="sng" algn="ctr">
          <a:solidFill>
            <a:schemeClr val="accent6">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PE" sz="700" kern="1200" dirty="0"/>
        </a:p>
      </dsp:txBody>
      <dsp:txXfrm>
        <a:off x="4049644" y="2750005"/>
        <a:ext cx="101827" cy="101827"/>
      </dsp:txXfrm>
    </dsp:sp>
    <dsp:sp modelId="{FF150B30-CB46-4907-880C-B9966917069F}">
      <dsp:nvSpPr>
        <dsp:cNvPr id="0" name=""/>
        <dsp:cNvSpPr/>
      </dsp:nvSpPr>
      <dsp:spPr>
        <a:xfrm>
          <a:off x="4428352" y="1244806"/>
          <a:ext cx="1567383" cy="1184087"/>
        </a:xfrm>
        <a:prstGeom prst="roundRect">
          <a:avLst>
            <a:gd name="adj" fmla="val 10000"/>
          </a:avLst>
        </a:prstGeom>
        <a:no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PE" sz="1500" kern="1200" dirty="0" smtClean="0">
              <a:solidFill>
                <a:schemeClr val="tx1">
                  <a:lumMod val="75000"/>
                  <a:lumOff val="25000"/>
                </a:schemeClr>
              </a:solidFill>
            </a:rPr>
            <a:t>Prestación de servicios</a:t>
          </a:r>
          <a:endParaRPr lang="es-PE" sz="1500" kern="1200" dirty="0">
            <a:solidFill>
              <a:schemeClr val="tx1">
                <a:lumMod val="75000"/>
                <a:lumOff val="25000"/>
              </a:schemeClr>
            </a:solidFill>
          </a:endParaRPr>
        </a:p>
      </dsp:txBody>
      <dsp:txXfrm>
        <a:off x="4463033" y="1279487"/>
        <a:ext cx="1498021" cy="1114725"/>
      </dsp:txXfrm>
    </dsp:sp>
    <dsp:sp modelId="{C4F02538-707F-4A38-AED2-A03F97A5EA3B}">
      <dsp:nvSpPr>
        <dsp:cNvPr id="0" name=""/>
        <dsp:cNvSpPr/>
      </dsp:nvSpPr>
      <dsp:spPr>
        <a:xfrm rot="17679230">
          <a:off x="5577719" y="1173569"/>
          <a:ext cx="1434349" cy="22960"/>
        </a:xfrm>
        <a:custGeom>
          <a:avLst/>
          <a:gdLst/>
          <a:ahLst/>
          <a:cxnLst/>
          <a:rect l="0" t="0" r="0" b="0"/>
          <a:pathLst>
            <a:path>
              <a:moveTo>
                <a:pt x="0" y="11480"/>
              </a:moveTo>
              <a:lnTo>
                <a:pt x="1434349" y="11480"/>
              </a:lnTo>
            </a:path>
          </a:pathLst>
        </a:custGeom>
        <a:noFill/>
        <a:ln w="25400" cap="flat" cmpd="sng" algn="ctr">
          <a:solidFill>
            <a:schemeClr val="accent6">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dirty="0"/>
        </a:p>
      </dsp:txBody>
      <dsp:txXfrm>
        <a:off x="6259035" y="1149190"/>
        <a:ext cx="71717" cy="71717"/>
      </dsp:txXfrm>
    </dsp:sp>
    <dsp:sp modelId="{75F501D1-187A-4C54-84FF-45B8D551871C}">
      <dsp:nvSpPr>
        <dsp:cNvPr id="0" name=""/>
        <dsp:cNvSpPr/>
      </dsp:nvSpPr>
      <dsp:spPr>
        <a:xfrm>
          <a:off x="6594052" y="141403"/>
          <a:ext cx="1567383" cy="783691"/>
        </a:xfrm>
        <a:prstGeom prst="roundRect">
          <a:avLst>
            <a:gd name="adj" fmla="val 10000"/>
          </a:avLst>
        </a:prstGeom>
        <a:no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PE" sz="1500" kern="1200" dirty="0" smtClean="0">
              <a:solidFill>
                <a:schemeClr val="tx1">
                  <a:lumMod val="75000"/>
                  <a:lumOff val="25000"/>
                </a:schemeClr>
              </a:solidFill>
            </a:rPr>
            <a:t>De carácter personal</a:t>
          </a:r>
          <a:endParaRPr lang="es-PE" sz="1500" kern="1200" dirty="0">
            <a:solidFill>
              <a:schemeClr val="tx1">
                <a:lumMod val="75000"/>
                <a:lumOff val="25000"/>
              </a:schemeClr>
            </a:solidFill>
          </a:endParaRPr>
        </a:p>
      </dsp:txBody>
      <dsp:txXfrm>
        <a:off x="6617006" y="164357"/>
        <a:ext cx="1521475" cy="737783"/>
      </dsp:txXfrm>
    </dsp:sp>
    <dsp:sp modelId="{E6C2D115-D311-4FED-947F-5237F593A3E1}">
      <dsp:nvSpPr>
        <dsp:cNvPr id="0" name=""/>
        <dsp:cNvSpPr/>
      </dsp:nvSpPr>
      <dsp:spPr>
        <a:xfrm rot="19564802">
          <a:off x="5934383" y="1624191"/>
          <a:ext cx="721022" cy="22960"/>
        </a:xfrm>
        <a:custGeom>
          <a:avLst/>
          <a:gdLst/>
          <a:ahLst/>
          <a:cxnLst/>
          <a:rect l="0" t="0" r="0" b="0"/>
          <a:pathLst>
            <a:path>
              <a:moveTo>
                <a:pt x="0" y="11480"/>
              </a:moveTo>
              <a:lnTo>
                <a:pt x="721022" y="11480"/>
              </a:lnTo>
            </a:path>
          </a:pathLst>
        </a:custGeom>
        <a:noFill/>
        <a:ln w="25400" cap="flat" cmpd="sng" algn="ctr">
          <a:solidFill>
            <a:schemeClr val="accent6">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dirty="0"/>
        </a:p>
      </dsp:txBody>
      <dsp:txXfrm>
        <a:off x="6276868" y="1617646"/>
        <a:ext cx="36051" cy="36051"/>
      </dsp:txXfrm>
    </dsp:sp>
    <dsp:sp modelId="{C032B501-D565-46A4-B9DC-431E0BC1D25C}">
      <dsp:nvSpPr>
        <dsp:cNvPr id="0" name=""/>
        <dsp:cNvSpPr/>
      </dsp:nvSpPr>
      <dsp:spPr>
        <a:xfrm>
          <a:off x="6594052" y="1042648"/>
          <a:ext cx="1567383" cy="783691"/>
        </a:xfrm>
        <a:prstGeom prst="roundRect">
          <a:avLst>
            <a:gd name="adj" fmla="val 10000"/>
          </a:avLst>
        </a:prstGeom>
        <a:no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PE" sz="1500" kern="1200" dirty="0" smtClean="0">
              <a:solidFill>
                <a:schemeClr val="tx1">
                  <a:lumMod val="75000"/>
                  <a:lumOff val="25000"/>
                </a:schemeClr>
              </a:solidFill>
            </a:rPr>
            <a:t>De naturaleza laboral </a:t>
          </a:r>
          <a:endParaRPr lang="es-PE" sz="1500" kern="1200" dirty="0">
            <a:solidFill>
              <a:schemeClr val="tx1">
                <a:lumMod val="75000"/>
                <a:lumOff val="25000"/>
              </a:schemeClr>
            </a:solidFill>
          </a:endParaRPr>
        </a:p>
      </dsp:txBody>
      <dsp:txXfrm>
        <a:off x="6617006" y="1065602"/>
        <a:ext cx="1521475" cy="737783"/>
      </dsp:txXfrm>
    </dsp:sp>
    <dsp:sp modelId="{588DBBB9-6D80-4437-A4E0-DE9640EC3E0F}">
      <dsp:nvSpPr>
        <dsp:cNvPr id="0" name=""/>
        <dsp:cNvSpPr/>
      </dsp:nvSpPr>
      <dsp:spPr>
        <a:xfrm rot="2389326">
          <a:off x="5905383" y="2074814"/>
          <a:ext cx="779021" cy="22960"/>
        </a:xfrm>
        <a:custGeom>
          <a:avLst/>
          <a:gdLst/>
          <a:ahLst/>
          <a:cxnLst/>
          <a:rect l="0" t="0" r="0" b="0"/>
          <a:pathLst>
            <a:path>
              <a:moveTo>
                <a:pt x="0" y="11480"/>
              </a:moveTo>
              <a:lnTo>
                <a:pt x="779021" y="11480"/>
              </a:lnTo>
            </a:path>
          </a:pathLst>
        </a:custGeom>
        <a:noFill/>
        <a:ln w="25400" cap="flat" cmpd="sng" algn="ctr">
          <a:solidFill>
            <a:schemeClr val="accent6">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dirty="0"/>
        </a:p>
      </dsp:txBody>
      <dsp:txXfrm>
        <a:off x="6275418" y="2066819"/>
        <a:ext cx="38951" cy="38951"/>
      </dsp:txXfrm>
    </dsp:sp>
    <dsp:sp modelId="{C32BBBBA-77FD-4D79-859A-91BB6F0E7924}">
      <dsp:nvSpPr>
        <dsp:cNvPr id="0" name=""/>
        <dsp:cNvSpPr/>
      </dsp:nvSpPr>
      <dsp:spPr>
        <a:xfrm>
          <a:off x="6594052" y="1943894"/>
          <a:ext cx="1567383" cy="783691"/>
        </a:xfrm>
        <a:prstGeom prst="roundRect">
          <a:avLst>
            <a:gd name="adj" fmla="val 10000"/>
          </a:avLst>
        </a:prstGeom>
        <a:no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PE" sz="1500" kern="1200" dirty="0" smtClean="0">
              <a:solidFill>
                <a:schemeClr val="tx1">
                  <a:lumMod val="75000"/>
                  <a:lumOff val="25000"/>
                </a:schemeClr>
              </a:solidFill>
            </a:rPr>
            <a:t>Formativa</a:t>
          </a:r>
          <a:endParaRPr lang="es-PE" sz="1500" kern="1200" dirty="0">
            <a:solidFill>
              <a:schemeClr val="tx1">
                <a:lumMod val="75000"/>
                <a:lumOff val="25000"/>
              </a:schemeClr>
            </a:solidFill>
          </a:endParaRPr>
        </a:p>
      </dsp:txBody>
      <dsp:txXfrm>
        <a:off x="6617006" y="1966848"/>
        <a:ext cx="1521475" cy="737783"/>
      </dsp:txXfrm>
    </dsp:sp>
    <dsp:sp modelId="{54280E89-B5C3-49E4-A8A5-635E8802AC80}">
      <dsp:nvSpPr>
        <dsp:cNvPr id="0" name=""/>
        <dsp:cNvSpPr/>
      </dsp:nvSpPr>
      <dsp:spPr>
        <a:xfrm rot="4011697">
          <a:off x="5533585" y="2525437"/>
          <a:ext cx="1522617" cy="22960"/>
        </a:xfrm>
        <a:custGeom>
          <a:avLst/>
          <a:gdLst/>
          <a:ahLst/>
          <a:cxnLst/>
          <a:rect l="0" t="0" r="0" b="0"/>
          <a:pathLst>
            <a:path>
              <a:moveTo>
                <a:pt x="0" y="11480"/>
              </a:moveTo>
              <a:lnTo>
                <a:pt x="1522617" y="11480"/>
              </a:lnTo>
            </a:path>
          </a:pathLst>
        </a:custGeom>
        <a:noFill/>
        <a:ln w="25400" cap="flat" cmpd="sng" algn="ctr">
          <a:solidFill>
            <a:schemeClr val="accent6">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dirty="0"/>
        </a:p>
      </dsp:txBody>
      <dsp:txXfrm>
        <a:off x="6256828" y="2498852"/>
        <a:ext cx="76130" cy="76130"/>
      </dsp:txXfrm>
    </dsp:sp>
    <dsp:sp modelId="{82094F89-4AB5-4C0F-A970-A55E4E3BE7FC}">
      <dsp:nvSpPr>
        <dsp:cNvPr id="0" name=""/>
        <dsp:cNvSpPr/>
      </dsp:nvSpPr>
      <dsp:spPr>
        <a:xfrm>
          <a:off x="6594052" y="2845139"/>
          <a:ext cx="1567383" cy="783691"/>
        </a:xfrm>
        <a:prstGeom prst="roundRect">
          <a:avLst>
            <a:gd name="adj" fmla="val 10000"/>
          </a:avLst>
        </a:prstGeom>
        <a:no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PE" sz="1500" kern="1200" dirty="0" smtClean="0">
              <a:solidFill>
                <a:schemeClr val="tx1">
                  <a:lumMod val="75000"/>
                  <a:lumOff val="25000"/>
                </a:schemeClr>
              </a:solidFill>
            </a:rPr>
            <a:t>Cooperativista</a:t>
          </a:r>
          <a:endParaRPr lang="es-PE" sz="1500" kern="1200" dirty="0">
            <a:solidFill>
              <a:schemeClr val="tx1">
                <a:lumMod val="75000"/>
                <a:lumOff val="25000"/>
              </a:schemeClr>
            </a:solidFill>
          </a:endParaRPr>
        </a:p>
      </dsp:txBody>
      <dsp:txXfrm>
        <a:off x="6617006" y="2868093"/>
        <a:ext cx="1521475" cy="737783"/>
      </dsp:txXfrm>
    </dsp:sp>
    <dsp:sp modelId="{C4A06F27-300D-4B4F-A143-A6744D3853FD}">
      <dsp:nvSpPr>
        <dsp:cNvPr id="0" name=""/>
        <dsp:cNvSpPr/>
      </dsp:nvSpPr>
      <dsp:spPr>
        <a:xfrm rot="4525606">
          <a:off x="5105951" y="2976059"/>
          <a:ext cx="2377884" cy="22960"/>
        </a:xfrm>
        <a:custGeom>
          <a:avLst/>
          <a:gdLst/>
          <a:ahLst/>
          <a:cxnLst/>
          <a:rect l="0" t="0" r="0" b="0"/>
          <a:pathLst>
            <a:path>
              <a:moveTo>
                <a:pt x="0" y="11480"/>
              </a:moveTo>
              <a:lnTo>
                <a:pt x="2377884" y="11480"/>
              </a:lnTo>
            </a:path>
          </a:pathLst>
        </a:custGeom>
        <a:noFill/>
        <a:ln w="25400" cap="flat" cmpd="sng" algn="ctr">
          <a:solidFill>
            <a:schemeClr val="accent6">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PE" sz="900" kern="1200" dirty="0"/>
        </a:p>
      </dsp:txBody>
      <dsp:txXfrm>
        <a:off x="6235447" y="2928093"/>
        <a:ext cx="118894" cy="118894"/>
      </dsp:txXfrm>
    </dsp:sp>
    <dsp:sp modelId="{87FD6B44-107E-4BF4-A9E1-CA45CBFC23A3}">
      <dsp:nvSpPr>
        <dsp:cNvPr id="0" name=""/>
        <dsp:cNvSpPr/>
      </dsp:nvSpPr>
      <dsp:spPr>
        <a:xfrm>
          <a:off x="6594052" y="3746384"/>
          <a:ext cx="1567383" cy="783691"/>
        </a:xfrm>
        <a:prstGeom prst="roundRect">
          <a:avLst>
            <a:gd name="adj" fmla="val 10000"/>
          </a:avLst>
        </a:prstGeom>
        <a:no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PE" sz="1500" kern="1200" dirty="0" smtClean="0">
              <a:solidFill>
                <a:schemeClr val="tx1">
                  <a:lumMod val="75000"/>
                  <a:lumOff val="25000"/>
                </a:schemeClr>
              </a:solidFill>
            </a:rPr>
            <a:t>Administrativa</a:t>
          </a:r>
          <a:endParaRPr lang="es-PE" sz="1500" kern="1200" dirty="0">
            <a:solidFill>
              <a:schemeClr val="tx1">
                <a:lumMod val="75000"/>
                <a:lumOff val="25000"/>
              </a:schemeClr>
            </a:solidFill>
          </a:endParaRPr>
        </a:p>
      </dsp:txBody>
      <dsp:txXfrm>
        <a:off x="6617006" y="3769338"/>
        <a:ext cx="1521475" cy="737783"/>
      </dsp:txXfrm>
    </dsp:sp>
    <dsp:sp modelId="{11360DED-8FBA-4ED4-88E5-0E381667424B}">
      <dsp:nvSpPr>
        <dsp:cNvPr id="0" name=""/>
        <dsp:cNvSpPr/>
      </dsp:nvSpPr>
      <dsp:spPr>
        <a:xfrm rot="3887582">
          <a:off x="3234360" y="4602008"/>
          <a:ext cx="1875607" cy="22960"/>
        </a:xfrm>
        <a:custGeom>
          <a:avLst/>
          <a:gdLst/>
          <a:ahLst/>
          <a:cxnLst/>
          <a:rect l="0" t="0" r="0" b="0"/>
          <a:pathLst>
            <a:path>
              <a:moveTo>
                <a:pt x="0" y="11480"/>
              </a:moveTo>
              <a:lnTo>
                <a:pt x="1875607" y="11480"/>
              </a:lnTo>
            </a:path>
          </a:pathLst>
        </a:custGeom>
        <a:noFill/>
        <a:ln w="25400" cap="flat" cmpd="sng" algn="ctr">
          <a:solidFill>
            <a:schemeClr val="accent6">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PE" sz="700" kern="1200" dirty="0"/>
        </a:p>
      </dsp:txBody>
      <dsp:txXfrm>
        <a:off x="4125273" y="4566599"/>
        <a:ext cx="93780" cy="93780"/>
      </dsp:txXfrm>
    </dsp:sp>
    <dsp:sp modelId="{1A40C6C3-41E2-45D7-97E2-FD0BBFA2545E}">
      <dsp:nvSpPr>
        <dsp:cNvPr id="0" name=""/>
        <dsp:cNvSpPr/>
      </dsp:nvSpPr>
      <dsp:spPr>
        <a:xfrm>
          <a:off x="4571564" y="5000659"/>
          <a:ext cx="1567383" cy="922663"/>
        </a:xfrm>
        <a:prstGeom prst="roundRect">
          <a:avLst>
            <a:gd name="adj" fmla="val 10000"/>
          </a:avLst>
        </a:prstGeom>
        <a:no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PE" sz="1500" kern="1200" dirty="0" smtClean="0">
              <a:solidFill>
                <a:schemeClr val="tx1">
                  <a:lumMod val="75000"/>
                  <a:lumOff val="25000"/>
                </a:schemeClr>
              </a:solidFill>
            </a:rPr>
            <a:t>Se excluyen prestaciones de servicios de carácter civil</a:t>
          </a:r>
          <a:endParaRPr lang="es-PE" sz="1500" kern="1200" dirty="0">
            <a:solidFill>
              <a:schemeClr val="tx1">
                <a:lumMod val="75000"/>
                <a:lumOff val="25000"/>
              </a:schemeClr>
            </a:solidFill>
          </a:endParaRPr>
        </a:p>
      </dsp:txBody>
      <dsp:txXfrm>
        <a:off x="4598588" y="5027683"/>
        <a:ext cx="1513335" cy="868615"/>
      </dsp:txXfrm>
    </dsp:sp>
    <dsp:sp modelId="{7C157AEC-54D7-44E9-990C-E546DCE81C0C}">
      <dsp:nvSpPr>
        <dsp:cNvPr id="0" name=""/>
        <dsp:cNvSpPr/>
      </dsp:nvSpPr>
      <dsp:spPr>
        <a:xfrm rot="32150">
          <a:off x="6138937" y="5452690"/>
          <a:ext cx="466169" cy="22960"/>
        </a:xfrm>
        <a:custGeom>
          <a:avLst/>
          <a:gdLst/>
          <a:ahLst/>
          <a:cxnLst/>
          <a:rect l="0" t="0" r="0" b="0"/>
          <a:pathLst>
            <a:path>
              <a:moveTo>
                <a:pt x="0" y="11480"/>
              </a:moveTo>
              <a:lnTo>
                <a:pt x="466169" y="11480"/>
              </a:lnTo>
            </a:path>
          </a:pathLst>
        </a:custGeom>
        <a:noFill/>
        <a:ln w="25400" cap="flat" cmpd="sng" algn="ctr">
          <a:solidFill>
            <a:schemeClr val="accent6">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dirty="0"/>
        </a:p>
      </dsp:txBody>
      <dsp:txXfrm>
        <a:off x="6360368" y="5452516"/>
        <a:ext cx="23308" cy="23308"/>
      </dsp:txXfrm>
    </dsp:sp>
    <dsp:sp modelId="{705CE7F5-F15D-42A3-945E-D9B6A607C075}">
      <dsp:nvSpPr>
        <dsp:cNvPr id="0" name=""/>
        <dsp:cNvSpPr/>
      </dsp:nvSpPr>
      <dsp:spPr>
        <a:xfrm>
          <a:off x="6605096" y="4789033"/>
          <a:ext cx="1567383" cy="1354634"/>
        </a:xfrm>
        <a:prstGeom prst="roundRect">
          <a:avLst>
            <a:gd name="adj" fmla="val 10000"/>
          </a:avLst>
        </a:prstGeom>
        <a:no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PE" sz="1500" kern="1200" dirty="0" smtClean="0">
              <a:solidFill>
                <a:schemeClr val="tx1">
                  <a:lumMod val="75000"/>
                  <a:lumOff val="25000"/>
                </a:schemeClr>
              </a:solidFill>
            </a:rPr>
            <a:t>Salvo que la demanda se sustente en el encubrimiento de relaciones de trabajo</a:t>
          </a:r>
          <a:endParaRPr lang="es-PE" sz="1500" kern="1200" dirty="0">
            <a:solidFill>
              <a:schemeClr val="tx1">
                <a:lumMod val="75000"/>
                <a:lumOff val="25000"/>
              </a:schemeClr>
            </a:solidFill>
          </a:endParaRPr>
        </a:p>
      </dsp:txBody>
      <dsp:txXfrm>
        <a:off x="6644772" y="4828709"/>
        <a:ext cx="1488031" cy="12752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A55876-4201-4C22-ADC0-C42624E76C77}">
      <dsp:nvSpPr>
        <dsp:cNvPr id="0" name=""/>
        <dsp:cNvSpPr/>
      </dsp:nvSpPr>
      <dsp:spPr>
        <a:xfrm>
          <a:off x="3375168" y="2748318"/>
          <a:ext cx="2036505" cy="2036505"/>
        </a:xfrm>
        <a:prstGeom prst="ellipse">
          <a:avLst/>
        </a:prstGeom>
        <a:solidFill>
          <a:schemeClr val="bg1"/>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PE" sz="1800" b="1" kern="1200" dirty="0" smtClean="0">
              <a:solidFill>
                <a:schemeClr val="tx1">
                  <a:lumMod val="75000"/>
                  <a:lumOff val="25000"/>
                </a:schemeClr>
              </a:solidFill>
            </a:rPr>
            <a:t>FUNDAMENTOS DE PROCESO LABORAL</a:t>
          </a:r>
          <a:endParaRPr lang="es-PE" sz="1800" b="1" kern="1200" dirty="0">
            <a:solidFill>
              <a:schemeClr val="tx1">
                <a:lumMod val="75000"/>
                <a:lumOff val="25000"/>
              </a:schemeClr>
            </a:solidFill>
          </a:endParaRPr>
        </a:p>
      </dsp:txBody>
      <dsp:txXfrm>
        <a:off x="3673407" y="3046557"/>
        <a:ext cx="1440027" cy="1440027"/>
      </dsp:txXfrm>
    </dsp:sp>
    <dsp:sp modelId="{B13AF1C9-8A16-4DD3-ABA4-4806F210D6CA}">
      <dsp:nvSpPr>
        <dsp:cNvPr id="0" name=""/>
        <dsp:cNvSpPr/>
      </dsp:nvSpPr>
      <dsp:spPr>
        <a:xfrm rot="10800000">
          <a:off x="1402244" y="3476368"/>
          <a:ext cx="1864412" cy="580403"/>
        </a:xfrm>
        <a:prstGeom prst="leftArrow">
          <a:avLst>
            <a:gd name="adj1" fmla="val 60000"/>
            <a:gd name="adj2" fmla="val 50000"/>
          </a:avLst>
        </a:prstGeom>
        <a:solidFill>
          <a:schemeClr val="accent6">
            <a:lumMod val="75000"/>
          </a:schemeClr>
        </a:solidFill>
        <a:ln>
          <a:solidFill>
            <a:schemeClr val="accent6">
              <a:lumMod val="75000"/>
            </a:schemeClr>
          </a:solidFill>
        </a:ln>
        <a:effectLst/>
      </dsp:spPr>
      <dsp:style>
        <a:lnRef idx="0">
          <a:scrgbClr r="0" g="0" b="0"/>
        </a:lnRef>
        <a:fillRef idx="1">
          <a:scrgbClr r="0" g="0" b="0"/>
        </a:fillRef>
        <a:effectRef idx="0">
          <a:scrgbClr r="0" g="0" b="0"/>
        </a:effectRef>
        <a:fontRef idx="minor">
          <a:schemeClr val="lt1"/>
        </a:fontRef>
      </dsp:style>
    </dsp:sp>
    <dsp:sp modelId="{01717BA0-0B59-429F-9949-2A024F324963}">
      <dsp:nvSpPr>
        <dsp:cNvPr id="0" name=""/>
        <dsp:cNvSpPr/>
      </dsp:nvSpPr>
      <dsp:spPr>
        <a:xfrm>
          <a:off x="434904" y="2992698"/>
          <a:ext cx="1934679" cy="1547743"/>
        </a:xfrm>
        <a:prstGeom prst="roundRect">
          <a:avLst>
            <a:gd name="adj" fmla="val 10000"/>
          </a:avLst>
        </a:prstGeom>
        <a:solidFill>
          <a:schemeClr val="bg1"/>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s-PE" sz="1500" kern="1200" dirty="0" smtClean="0">
              <a:solidFill>
                <a:schemeClr val="tx1">
                  <a:lumMod val="75000"/>
                  <a:lumOff val="25000"/>
                </a:schemeClr>
              </a:solidFill>
            </a:rPr>
            <a:t>La igualdad real de las partes</a:t>
          </a:r>
          <a:endParaRPr lang="es-PE" sz="1500" kern="1200" dirty="0">
            <a:solidFill>
              <a:schemeClr val="tx1">
                <a:lumMod val="75000"/>
                <a:lumOff val="25000"/>
              </a:schemeClr>
            </a:solidFill>
          </a:endParaRPr>
        </a:p>
      </dsp:txBody>
      <dsp:txXfrm>
        <a:off x="480236" y="3038030"/>
        <a:ext cx="1844015" cy="1457079"/>
      </dsp:txXfrm>
    </dsp:sp>
    <dsp:sp modelId="{5C747526-6156-4830-98C1-AE347FEBD7D4}">
      <dsp:nvSpPr>
        <dsp:cNvPr id="0" name=""/>
        <dsp:cNvSpPr/>
      </dsp:nvSpPr>
      <dsp:spPr>
        <a:xfrm rot="13500000">
          <a:off x="2005303" y="2020457"/>
          <a:ext cx="1864412" cy="580403"/>
        </a:xfrm>
        <a:prstGeom prst="leftArrow">
          <a:avLst>
            <a:gd name="adj1" fmla="val 60000"/>
            <a:gd name="adj2" fmla="val 50000"/>
          </a:avLst>
        </a:prstGeom>
        <a:solidFill>
          <a:schemeClr val="accent6">
            <a:lumMod val="75000"/>
          </a:schemeClr>
        </a:solidFill>
        <a:ln>
          <a:solidFill>
            <a:schemeClr val="accent6">
              <a:lumMod val="75000"/>
            </a:schemeClr>
          </a:solidFill>
        </a:ln>
        <a:effectLst/>
      </dsp:spPr>
      <dsp:style>
        <a:lnRef idx="0">
          <a:scrgbClr r="0" g="0" b="0"/>
        </a:lnRef>
        <a:fillRef idx="1">
          <a:scrgbClr r="0" g="0" b="0"/>
        </a:fillRef>
        <a:effectRef idx="0">
          <a:scrgbClr r="0" g="0" b="0"/>
        </a:effectRef>
        <a:fontRef idx="minor">
          <a:schemeClr val="lt1"/>
        </a:fontRef>
      </dsp:style>
    </dsp:sp>
    <dsp:sp modelId="{F84D8A83-7879-46BC-9A67-B5345E902CF1}">
      <dsp:nvSpPr>
        <dsp:cNvPr id="0" name=""/>
        <dsp:cNvSpPr/>
      </dsp:nvSpPr>
      <dsp:spPr>
        <a:xfrm>
          <a:off x="1311000" y="877617"/>
          <a:ext cx="1934679" cy="1547743"/>
        </a:xfrm>
        <a:prstGeom prst="roundRect">
          <a:avLst>
            <a:gd name="adj" fmla="val 10000"/>
          </a:avLst>
        </a:prstGeom>
        <a:solidFill>
          <a:schemeClr val="bg1"/>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s-PE" sz="1500" kern="1200" dirty="0" smtClean="0">
              <a:solidFill>
                <a:schemeClr val="tx1">
                  <a:lumMod val="75000"/>
                  <a:lumOff val="25000"/>
                </a:schemeClr>
              </a:solidFill>
            </a:rPr>
            <a:t>Privilegian el fondo sobre la forma</a:t>
          </a:r>
        </a:p>
      </dsp:txBody>
      <dsp:txXfrm>
        <a:off x="1356332" y="922949"/>
        <a:ext cx="1844015" cy="1457079"/>
      </dsp:txXfrm>
    </dsp:sp>
    <dsp:sp modelId="{BEB161D5-9718-4DF1-82B5-5787D424E12F}">
      <dsp:nvSpPr>
        <dsp:cNvPr id="0" name=""/>
        <dsp:cNvSpPr/>
      </dsp:nvSpPr>
      <dsp:spPr>
        <a:xfrm rot="16200000">
          <a:off x="3501392" y="1356381"/>
          <a:ext cx="1864412" cy="580403"/>
        </a:xfrm>
        <a:prstGeom prst="leftArrow">
          <a:avLst>
            <a:gd name="adj1" fmla="val 60000"/>
            <a:gd name="adj2" fmla="val 50000"/>
          </a:avLst>
        </a:prstGeom>
        <a:solidFill>
          <a:schemeClr val="accent6">
            <a:lumMod val="75000"/>
          </a:schemeClr>
        </a:solidFill>
        <a:ln>
          <a:solidFill>
            <a:schemeClr val="accent6">
              <a:lumMod val="75000"/>
            </a:schemeClr>
          </a:solidFill>
        </a:ln>
        <a:effectLst/>
      </dsp:spPr>
      <dsp:style>
        <a:lnRef idx="0">
          <a:scrgbClr r="0" g="0" b="0"/>
        </a:lnRef>
        <a:fillRef idx="1">
          <a:scrgbClr r="0" g="0" b="0"/>
        </a:fillRef>
        <a:effectRef idx="0">
          <a:scrgbClr r="0" g="0" b="0"/>
        </a:effectRef>
        <a:fontRef idx="minor">
          <a:schemeClr val="lt1"/>
        </a:fontRef>
      </dsp:style>
    </dsp:sp>
    <dsp:sp modelId="{590C4CD8-7CEC-45D9-8A63-C7CAD08AE29C}">
      <dsp:nvSpPr>
        <dsp:cNvPr id="0" name=""/>
        <dsp:cNvSpPr/>
      </dsp:nvSpPr>
      <dsp:spPr>
        <a:xfrm>
          <a:off x="3426081" y="1522"/>
          <a:ext cx="1934679" cy="1547743"/>
        </a:xfrm>
        <a:prstGeom prst="roundRect">
          <a:avLst>
            <a:gd name="adj" fmla="val 10000"/>
          </a:avLst>
        </a:prstGeom>
        <a:solidFill>
          <a:schemeClr val="bg1"/>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s-PE" sz="1500" kern="1200" dirty="0" smtClean="0">
              <a:solidFill>
                <a:schemeClr val="tx1">
                  <a:lumMod val="75000"/>
                  <a:lumOff val="25000"/>
                </a:schemeClr>
              </a:solidFill>
            </a:rPr>
            <a:t>Interpretan los requisitos y presupuestos procesales en sentido favorable a la continuidad del proceso</a:t>
          </a:r>
        </a:p>
      </dsp:txBody>
      <dsp:txXfrm>
        <a:off x="3471413" y="46854"/>
        <a:ext cx="1844015" cy="1457079"/>
      </dsp:txXfrm>
    </dsp:sp>
    <dsp:sp modelId="{5F1692D9-AC33-412E-9161-82C56D1D2CFC}">
      <dsp:nvSpPr>
        <dsp:cNvPr id="0" name=""/>
        <dsp:cNvSpPr/>
      </dsp:nvSpPr>
      <dsp:spPr>
        <a:xfrm rot="18900000">
          <a:off x="4917126" y="2020457"/>
          <a:ext cx="1864412" cy="580403"/>
        </a:xfrm>
        <a:prstGeom prst="leftArrow">
          <a:avLst>
            <a:gd name="adj1" fmla="val 60000"/>
            <a:gd name="adj2" fmla="val 50000"/>
          </a:avLst>
        </a:prstGeom>
        <a:solidFill>
          <a:schemeClr val="accent6">
            <a:lumMod val="75000"/>
          </a:schemeClr>
        </a:solidFill>
        <a:ln>
          <a:solidFill>
            <a:schemeClr val="accent6">
              <a:lumMod val="75000"/>
            </a:schemeClr>
          </a:solidFill>
        </a:ln>
        <a:effectLst/>
      </dsp:spPr>
      <dsp:style>
        <a:lnRef idx="0">
          <a:scrgbClr r="0" g="0" b="0"/>
        </a:lnRef>
        <a:fillRef idx="1">
          <a:scrgbClr r="0" g="0" b="0"/>
        </a:fillRef>
        <a:effectRef idx="0">
          <a:scrgbClr r="0" g="0" b="0"/>
        </a:effectRef>
        <a:fontRef idx="minor">
          <a:schemeClr val="lt1"/>
        </a:fontRef>
      </dsp:style>
    </dsp:sp>
    <dsp:sp modelId="{E1FE55B7-1489-456E-A95E-ED93A7E5320F}">
      <dsp:nvSpPr>
        <dsp:cNvPr id="0" name=""/>
        <dsp:cNvSpPr/>
      </dsp:nvSpPr>
      <dsp:spPr>
        <a:xfrm>
          <a:off x="5541162" y="877617"/>
          <a:ext cx="1934679" cy="1547743"/>
        </a:xfrm>
        <a:prstGeom prst="roundRect">
          <a:avLst>
            <a:gd name="adj" fmla="val 10000"/>
          </a:avLst>
        </a:prstGeom>
        <a:solidFill>
          <a:schemeClr val="bg1"/>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s-PE" sz="1500" kern="1200" dirty="0" smtClean="0">
              <a:solidFill>
                <a:schemeClr val="tx1">
                  <a:lumMod val="75000"/>
                  <a:lumOff val="25000"/>
                </a:schemeClr>
              </a:solidFill>
            </a:rPr>
            <a:t>Observan el debido proceso, la tutela jurisdiccional y el principio de razonabilidad</a:t>
          </a:r>
        </a:p>
      </dsp:txBody>
      <dsp:txXfrm>
        <a:off x="5586494" y="922949"/>
        <a:ext cx="1844015" cy="1457079"/>
      </dsp:txXfrm>
    </dsp:sp>
    <dsp:sp modelId="{148D0FEB-F672-452D-A5EF-73156738C763}">
      <dsp:nvSpPr>
        <dsp:cNvPr id="0" name=""/>
        <dsp:cNvSpPr/>
      </dsp:nvSpPr>
      <dsp:spPr>
        <a:xfrm>
          <a:off x="5500719" y="3429025"/>
          <a:ext cx="1864412" cy="580403"/>
        </a:xfrm>
        <a:prstGeom prst="leftArrow">
          <a:avLst>
            <a:gd name="adj1" fmla="val 60000"/>
            <a:gd name="adj2" fmla="val 50000"/>
          </a:avLst>
        </a:prstGeom>
        <a:solidFill>
          <a:schemeClr val="accent6">
            <a:lumMod val="75000"/>
          </a:schemeClr>
        </a:solidFill>
        <a:ln>
          <a:solidFill>
            <a:schemeClr val="accent6">
              <a:lumMod val="75000"/>
            </a:schemeClr>
          </a:solidFill>
        </a:ln>
        <a:effectLst/>
      </dsp:spPr>
      <dsp:style>
        <a:lnRef idx="0">
          <a:scrgbClr r="0" g="0" b="0"/>
        </a:lnRef>
        <a:fillRef idx="1">
          <a:scrgbClr r="0" g="0" b="0"/>
        </a:fillRef>
        <a:effectRef idx="0">
          <a:scrgbClr r="0" g="0" b="0"/>
        </a:effectRef>
        <a:fontRef idx="minor">
          <a:schemeClr val="lt1"/>
        </a:fontRef>
      </dsp:style>
    </dsp:sp>
    <dsp:sp modelId="{3464E9D8-548F-44DE-8F73-2547A8DBCD4C}">
      <dsp:nvSpPr>
        <dsp:cNvPr id="0" name=""/>
        <dsp:cNvSpPr/>
      </dsp:nvSpPr>
      <dsp:spPr>
        <a:xfrm>
          <a:off x="6417257" y="2992698"/>
          <a:ext cx="1934679" cy="1547743"/>
        </a:xfrm>
        <a:prstGeom prst="roundRect">
          <a:avLst>
            <a:gd name="adj" fmla="val 10000"/>
          </a:avLst>
        </a:prstGeom>
        <a:solidFill>
          <a:schemeClr val="bg1"/>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s-PE" sz="1500" kern="1200" dirty="0" smtClean="0">
              <a:solidFill>
                <a:schemeClr val="tx1">
                  <a:lumMod val="75000"/>
                  <a:lumOff val="25000"/>
                </a:schemeClr>
              </a:solidFill>
            </a:rPr>
            <a:t>En particular, acentúan estos deberes frente a la madre gestante, el menor de edad y la persona con discapacidad.</a:t>
          </a:r>
        </a:p>
      </dsp:txBody>
      <dsp:txXfrm>
        <a:off x="6462589" y="3038030"/>
        <a:ext cx="1844015" cy="1457079"/>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2#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s-ES"/>
          </a:p>
        </p:txBody>
      </p:sp>
      <p:sp>
        <p:nvSpPr>
          <p:cNvPr id="21507" name="Rectangle 3"/>
          <p:cNvSpPr>
            <a:spLocks noGrp="1" noChangeArrowheads="1"/>
          </p:cNvSpPr>
          <p:nvPr>
            <p:ph type="dt" sz="quarter" idx="1"/>
          </p:nvPr>
        </p:nvSpPr>
        <p:spPr bwMode="auto">
          <a:xfrm>
            <a:off x="3884613"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s-ES"/>
          </a:p>
        </p:txBody>
      </p:sp>
      <p:sp>
        <p:nvSpPr>
          <p:cNvPr id="21508" name="Rectangle 4"/>
          <p:cNvSpPr>
            <a:spLocks noGrp="1" noChangeArrowheads="1"/>
          </p:cNvSpPr>
          <p:nvPr>
            <p:ph type="ftr" sz="quarter" idx="2"/>
          </p:nvPr>
        </p:nvSpPr>
        <p:spPr bwMode="auto">
          <a:xfrm>
            <a:off x="0" y="942816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s-ES"/>
          </a:p>
        </p:txBody>
      </p:sp>
      <p:sp>
        <p:nvSpPr>
          <p:cNvPr id="21509" name="Rectangle 5"/>
          <p:cNvSpPr>
            <a:spLocks noGrp="1" noChangeArrowheads="1"/>
          </p:cNvSpPr>
          <p:nvPr>
            <p:ph type="sldNum" sz="quarter" idx="3"/>
          </p:nvPr>
        </p:nvSpPr>
        <p:spPr bwMode="auto">
          <a:xfrm>
            <a:off x="3884613" y="942816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ED534AC-E77F-4276-9A18-BEF8B2813CE0}" type="slidenum">
              <a:rPr lang="es-ES" altLang="es-PE"/>
              <a:pPr>
                <a:defRPr/>
              </a:pPr>
              <a:t>‹Nº›</a:t>
            </a:fld>
            <a:endParaRPr lang="es-ES" altLang="es-PE"/>
          </a:p>
        </p:txBody>
      </p:sp>
    </p:spTree>
    <p:extLst>
      <p:ext uri="{BB962C8B-B14F-4D97-AF65-F5344CB8AC3E}">
        <p14:creationId xmlns:p14="http://schemas.microsoft.com/office/powerpoint/2010/main" val="4326423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s-ES"/>
          </a:p>
        </p:txBody>
      </p:sp>
      <p:sp>
        <p:nvSpPr>
          <p:cNvPr id="33795" name="Rectangle 3"/>
          <p:cNvSpPr>
            <a:spLocks noGrp="1" noChangeArrowheads="1"/>
          </p:cNvSpPr>
          <p:nvPr>
            <p:ph type="dt" idx="1"/>
          </p:nvPr>
        </p:nvSpPr>
        <p:spPr bwMode="auto">
          <a:xfrm>
            <a:off x="3884613"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s-ES"/>
          </a:p>
        </p:txBody>
      </p:sp>
      <p:sp>
        <p:nvSpPr>
          <p:cNvPr id="2052" name="Rectangle 4"/>
          <p:cNvSpPr>
            <a:spLocks noRot="1" noChangeArrowheads="1" noTextEdit="1"/>
          </p:cNvSpPr>
          <p:nvPr>
            <p:ph type="sldImg" idx="2"/>
          </p:nvPr>
        </p:nvSpPr>
        <p:spPr bwMode="auto">
          <a:xfrm>
            <a:off x="947738"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5"/>
          <p:cNvSpPr>
            <a:spLocks noGrp="1" noChangeArrowheads="1"/>
          </p:cNvSpPr>
          <p:nvPr>
            <p:ph type="body" sz="quarter" idx="3"/>
          </p:nvPr>
        </p:nvSpPr>
        <p:spPr bwMode="auto">
          <a:xfrm>
            <a:off x="685800" y="4714875"/>
            <a:ext cx="548640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33798" name="Rectangle 6"/>
          <p:cNvSpPr>
            <a:spLocks noGrp="1" noChangeArrowheads="1"/>
          </p:cNvSpPr>
          <p:nvPr>
            <p:ph type="ftr" sz="quarter" idx="4"/>
          </p:nvPr>
        </p:nvSpPr>
        <p:spPr bwMode="auto">
          <a:xfrm>
            <a:off x="0" y="942816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s-ES"/>
          </a:p>
        </p:txBody>
      </p:sp>
      <p:sp>
        <p:nvSpPr>
          <p:cNvPr id="33799" name="Rectangle 7"/>
          <p:cNvSpPr>
            <a:spLocks noGrp="1" noChangeArrowheads="1"/>
          </p:cNvSpPr>
          <p:nvPr>
            <p:ph type="sldNum" sz="quarter" idx="5"/>
          </p:nvPr>
        </p:nvSpPr>
        <p:spPr bwMode="auto">
          <a:xfrm>
            <a:off x="3884613" y="942816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17216B5-A64A-45B2-917D-61A6082AA277}" type="slidenum">
              <a:rPr lang="es-ES" altLang="es-PE"/>
              <a:pPr>
                <a:defRPr/>
              </a:pPr>
              <a:t>‹Nº›</a:t>
            </a:fld>
            <a:endParaRPr lang="es-ES" altLang="es-PE"/>
          </a:p>
        </p:txBody>
      </p:sp>
    </p:spTree>
    <p:extLst>
      <p:ext uri="{BB962C8B-B14F-4D97-AF65-F5344CB8AC3E}">
        <p14:creationId xmlns:p14="http://schemas.microsoft.com/office/powerpoint/2010/main" val="1815715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Tree>
    <p:extLst>
      <p:ext uri="{BB962C8B-B14F-4D97-AF65-F5344CB8AC3E}">
        <p14:creationId xmlns:p14="http://schemas.microsoft.com/office/powerpoint/2010/main" val="3806995916"/>
      </p:ext>
    </p:extLst>
  </p:cSld>
  <p:clrMapOvr>
    <a:masterClrMapping/>
  </p:clrMapOvr>
  <p:transition spd="slow">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Tree>
    <p:extLst>
      <p:ext uri="{BB962C8B-B14F-4D97-AF65-F5344CB8AC3E}">
        <p14:creationId xmlns:p14="http://schemas.microsoft.com/office/powerpoint/2010/main" val="4264377592"/>
      </p:ext>
    </p:extLst>
  </p:cSld>
  <p:clrMapOvr>
    <a:masterClrMapping/>
  </p:clrMapOvr>
  <p:transition spd="slow">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1" y="3810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381000"/>
            <a:ext cx="5693834"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Tree>
    <p:extLst>
      <p:ext uri="{BB962C8B-B14F-4D97-AF65-F5344CB8AC3E}">
        <p14:creationId xmlns:p14="http://schemas.microsoft.com/office/powerpoint/2010/main" val="2206983865"/>
      </p:ext>
    </p:extLst>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Tree>
    <p:extLst>
      <p:ext uri="{BB962C8B-B14F-4D97-AF65-F5344CB8AC3E}">
        <p14:creationId xmlns:p14="http://schemas.microsoft.com/office/powerpoint/2010/main" val="2077100073"/>
      </p:ext>
    </p:extLst>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489" y="4406901"/>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2255003293"/>
      </p:ext>
    </p:extLst>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7526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39734" y="17526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Tree>
    <p:extLst>
      <p:ext uri="{BB962C8B-B14F-4D97-AF65-F5344CB8AC3E}">
        <p14:creationId xmlns:p14="http://schemas.microsoft.com/office/powerpoint/2010/main" val="839996419"/>
      </p:ext>
    </p:extLst>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Tree>
    <p:extLst>
      <p:ext uri="{BB962C8B-B14F-4D97-AF65-F5344CB8AC3E}">
        <p14:creationId xmlns:p14="http://schemas.microsoft.com/office/powerpoint/2010/main" val="4129387795"/>
      </p:ext>
    </p:extLst>
  </p:cSld>
  <p:clrMapOvr>
    <a:masterClrMapping/>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Tree>
    <p:extLst>
      <p:ext uri="{BB962C8B-B14F-4D97-AF65-F5344CB8AC3E}">
        <p14:creationId xmlns:p14="http://schemas.microsoft.com/office/powerpoint/2010/main" val="1350947646"/>
      </p:ext>
    </p:extLst>
  </p:cSld>
  <p:clrMapOvr>
    <a:masterClrMapping/>
  </p:clrMapOvr>
  <p:transition spd="slow">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0234664"/>
      </p:ext>
    </p:extLst>
  </p:cSld>
  <p:clrMapOvr>
    <a:masterClrMapping/>
  </p:clrMapOvr>
  <p:transition spd="slow">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489"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756" y="273051"/>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1"/>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22547812"/>
      </p:ext>
    </p:extLst>
  </p:cSld>
  <p:clrMapOvr>
    <a:masterClrMapping/>
  </p:clrMapOvr>
  <p:transition spd="slow">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111"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smtClean="0"/>
              <a:t>Haga clic en el icono para agregar una imagen</a:t>
            </a:r>
            <a:endParaRPr lang="es-PE" noProof="0" dirty="0"/>
          </a:p>
        </p:txBody>
      </p:sp>
      <p:sp>
        <p:nvSpPr>
          <p:cNvPr id="4" name="3 Marcador de texto"/>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237653438"/>
      </p:ext>
    </p:extLst>
  </p:cSld>
  <p:clrMapOvr>
    <a:masterClrMapping/>
  </p:clrMapOvr>
  <p:transition spd="slow">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2400" y="228600"/>
            <a:ext cx="8839200" cy="76200"/>
          </a:xfrm>
          <a:prstGeom prst="rect">
            <a:avLst/>
          </a:prstGeom>
          <a:gradFill rotWithShape="0">
            <a:gsLst>
              <a:gs pos="0">
                <a:srgbClr val="4C3D00"/>
              </a:gs>
              <a:gs pos="50000">
                <a:srgbClr val="FFCC00"/>
              </a:gs>
              <a:gs pos="100000">
                <a:srgbClr val="4C3D00"/>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PE" altLang="es-PE"/>
          </a:p>
        </p:txBody>
      </p:sp>
      <p:sp>
        <p:nvSpPr>
          <p:cNvPr id="1027" name="Rectangle 3"/>
          <p:cNvSpPr>
            <a:spLocks noChangeArrowheads="1"/>
          </p:cNvSpPr>
          <p:nvPr/>
        </p:nvSpPr>
        <p:spPr bwMode="auto">
          <a:xfrm>
            <a:off x="152400" y="6553200"/>
            <a:ext cx="8839200" cy="76200"/>
          </a:xfrm>
          <a:prstGeom prst="rect">
            <a:avLst/>
          </a:prstGeom>
          <a:gradFill rotWithShape="0">
            <a:gsLst>
              <a:gs pos="0">
                <a:srgbClr val="4C3D00"/>
              </a:gs>
              <a:gs pos="50000">
                <a:srgbClr val="FFCC00"/>
              </a:gs>
              <a:gs pos="100000">
                <a:srgbClr val="4C3D00"/>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PE" altLang="es-PE"/>
          </a:p>
        </p:txBody>
      </p:sp>
      <p:sp>
        <p:nvSpPr>
          <p:cNvPr id="1028" name="Rectangle 4"/>
          <p:cNvSpPr>
            <a:spLocks noChangeArrowheads="1"/>
          </p:cNvSpPr>
          <p:nvPr/>
        </p:nvSpPr>
        <p:spPr bwMode="auto">
          <a:xfrm>
            <a:off x="134938" y="457200"/>
            <a:ext cx="68262" cy="5943600"/>
          </a:xfrm>
          <a:prstGeom prst="rect">
            <a:avLst/>
          </a:prstGeom>
          <a:gradFill rotWithShape="0">
            <a:gsLst>
              <a:gs pos="0">
                <a:srgbClr val="4C3D00"/>
              </a:gs>
              <a:gs pos="50000">
                <a:srgbClr val="FFCC00"/>
              </a:gs>
              <a:gs pos="100000">
                <a:srgbClr val="4C3D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PE" altLang="es-PE"/>
          </a:p>
        </p:txBody>
      </p:sp>
      <p:sp>
        <p:nvSpPr>
          <p:cNvPr id="1029" name="Rectangle 5"/>
          <p:cNvSpPr>
            <a:spLocks noChangeArrowheads="1"/>
          </p:cNvSpPr>
          <p:nvPr/>
        </p:nvSpPr>
        <p:spPr bwMode="auto">
          <a:xfrm>
            <a:off x="8940800" y="457200"/>
            <a:ext cx="68263" cy="5943600"/>
          </a:xfrm>
          <a:prstGeom prst="rect">
            <a:avLst/>
          </a:prstGeom>
          <a:gradFill rotWithShape="0">
            <a:gsLst>
              <a:gs pos="0">
                <a:srgbClr val="4C3D00"/>
              </a:gs>
              <a:gs pos="50000">
                <a:srgbClr val="FFCC00"/>
              </a:gs>
              <a:gs pos="100000">
                <a:srgbClr val="4C3D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PE" altLang="es-PE"/>
          </a:p>
        </p:txBody>
      </p:sp>
      <p:sp>
        <p:nvSpPr>
          <p:cNvPr id="1030" name="Rectangle 6"/>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s-ES" altLang="es-PE" smtClean="0"/>
              <a:t>Haga clic para modificar el estilo de título del patrón</a:t>
            </a:r>
            <a:endParaRPr lang="en-US" altLang="es-PE" smtClean="0"/>
          </a:p>
        </p:txBody>
      </p:sp>
      <p:sp>
        <p:nvSpPr>
          <p:cNvPr id="1031" name="Rectangle 7"/>
          <p:cNvSpPr>
            <a:spLocks noGrp="1" noChangeArrowheads="1"/>
          </p:cNvSpPr>
          <p:nvPr>
            <p:ph type="body" idx="1"/>
          </p:nvPr>
        </p:nvSpPr>
        <p:spPr bwMode="auto">
          <a:xfrm>
            <a:off x="685800" y="1752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s-ES" altLang="es-PE" smtClean="0"/>
              <a:t>Haga clic para modificar el estilo de texto del patrón</a:t>
            </a:r>
          </a:p>
          <a:p>
            <a:pPr lvl="1"/>
            <a:r>
              <a:rPr lang="es-ES" altLang="es-PE" smtClean="0"/>
              <a:t>Segundo nivel</a:t>
            </a:r>
          </a:p>
          <a:p>
            <a:pPr lvl="2"/>
            <a:r>
              <a:rPr lang="es-ES" altLang="es-PE" smtClean="0"/>
              <a:t>Tercer nivel</a:t>
            </a:r>
          </a:p>
          <a:p>
            <a:pPr lvl="3"/>
            <a:r>
              <a:rPr lang="es-ES" altLang="es-PE" smtClean="0"/>
              <a:t>Cuarto nivel</a:t>
            </a:r>
          </a:p>
          <a:p>
            <a:pPr lvl="4"/>
            <a:r>
              <a:rPr lang="es-ES" altLang="es-PE" smtClean="0"/>
              <a:t>Quinto nivel</a:t>
            </a:r>
            <a:endParaRPr lang="en-US" altLang="es-PE" smtClean="0"/>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spd="slow">
    <p:zoom/>
  </p:transition>
  <p:hf sldNum="0" hdr="0" dt="0"/>
  <p:txStyles>
    <p:title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Abadi MT Condensed Light" pitchFamily="34" charset="0"/>
        </a:defRPr>
      </a:lvl2pPr>
      <a:lvl3pPr algn="ctr" rtl="0" eaLnBrk="0" fontAlgn="base" hangingPunct="0">
        <a:spcBef>
          <a:spcPct val="0"/>
        </a:spcBef>
        <a:spcAft>
          <a:spcPct val="0"/>
        </a:spcAft>
        <a:defRPr sz="4400" b="1">
          <a:solidFill>
            <a:schemeClr val="tx1"/>
          </a:solidFill>
          <a:latin typeface="Abadi MT Condensed Light" pitchFamily="34" charset="0"/>
        </a:defRPr>
      </a:lvl3pPr>
      <a:lvl4pPr algn="ctr" rtl="0" eaLnBrk="0" fontAlgn="base" hangingPunct="0">
        <a:spcBef>
          <a:spcPct val="0"/>
        </a:spcBef>
        <a:spcAft>
          <a:spcPct val="0"/>
        </a:spcAft>
        <a:defRPr sz="4400" b="1">
          <a:solidFill>
            <a:schemeClr val="tx1"/>
          </a:solidFill>
          <a:latin typeface="Abadi MT Condensed Light" pitchFamily="34" charset="0"/>
        </a:defRPr>
      </a:lvl4pPr>
      <a:lvl5pPr algn="ctr" rtl="0" eaLnBrk="0" fontAlgn="base" hangingPunct="0">
        <a:spcBef>
          <a:spcPct val="0"/>
        </a:spcBef>
        <a:spcAft>
          <a:spcPct val="0"/>
        </a:spcAft>
        <a:defRPr sz="4400" b="1">
          <a:solidFill>
            <a:schemeClr val="tx1"/>
          </a:solidFill>
          <a:latin typeface="Abadi MT Condensed Light" pitchFamily="34" charset="0"/>
        </a:defRPr>
      </a:lvl5pPr>
      <a:lvl6pPr marL="457200" algn="ctr" rtl="0" eaLnBrk="1" fontAlgn="base" hangingPunct="1">
        <a:spcBef>
          <a:spcPct val="0"/>
        </a:spcBef>
        <a:spcAft>
          <a:spcPct val="0"/>
        </a:spcAft>
        <a:defRPr sz="4400" b="1">
          <a:solidFill>
            <a:schemeClr val="tx1"/>
          </a:solidFill>
          <a:latin typeface="Times New Roman" pitchFamily="18" charset="0"/>
        </a:defRPr>
      </a:lvl6pPr>
      <a:lvl7pPr marL="914400" algn="ctr" rtl="0" eaLnBrk="1" fontAlgn="base" hangingPunct="1">
        <a:spcBef>
          <a:spcPct val="0"/>
        </a:spcBef>
        <a:spcAft>
          <a:spcPct val="0"/>
        </a:spcAft>
        <a:defRPr sz="4400" b="1">
          <a:solidFill>
            <a:schemeClr val="tx1"/>
          </a:solidFill>
          <a:latin typeface="Times New Roman" pitchFamily="18" charset="0"/>
        </a:defRPr>
      </a:lvl7pPr>
      <a:lvl8pPr marL="1371600" algn="ctr" rtl="0" eaLnBrk="1" fontAlgn="base" hangingPunct="1">
        <a:spcBef>
          <a:spcPct val="0"/>
        </a:spcBef>
        <a:spcAft>
          <a:spcPct val="0"/>
        </a:spcAft>
        <a:defRPr sz="4400" b="1">
          <a:solidFill>
            <a:schemeClr val="tx1"/>
          </a:solidFill>
          <a:latin typeface="Times New Roman" pitchFamily="18" charset="0"/>
        </a:defRPr>
      </a:lvl8pPr>
      <a:lvl9pPr marL="1828800" algn="ctr" rtl="0" eaLnBrk="1" fontAlgn="base" hangingPunct="1">
        <a:spcBef>
          <a:spcPct val="0"/>
        </a:spcBef>
        <a:spcAft>
          <a:spcPct val="0"/>
        </a:spcAft>
        <a:defRPr sz="4400" b="1">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1" fontAlgn="base" hangingPunct="1">
        <a:spcBef>
          <a:spcPct val="20000"/>
        </a:spcBef>
        <a:spcAft>
          <a:spcPct val="0"/>
        </a:spcAft>
        <a:buSzPct val="100000"/>
        <a:buChar char="»"/>
        <a:defRPr sz="2000">
          <a:solidFill>
            <a:schemeClr val="tx1"/>
          </a:solidFill>
          <a:latin typeface="+mn-lt"/>
        </a:defRPr>
      </a:lvl6pPr>
      <a:lvl7pPr marL="2971800" indent="-228600" algn="l" rtl="0" eaLnBrk="1" fontAlgn="base" hangingPunct="1">
        <a:spcBef>
          <a:spcPct val="20000"/>
        </a:spcBef>
        <a:spcAft>
          <a:spcPct val="0"/>
        </a:spcAft>
        <a:buSzPct val="100000"/>
        <a:buChar char="»"/>
        <a:defRPr sz="2000">
          <a:solidFill>
            <a:schemeClr val="tx1"/>
          </a:solidFill>
          <a:latin typeface="+mn-lt"/>
        </a:defRPr>
      </a:lvl7pPr>
      <a:lvl8pPr marL="3429000" indent="-228600" algn="l" rtl="0" eaLnBrk="1" fontAlgn="base" hangingPunct="1">
        <a:spcBef>
          <a:spcPct val="20000"/>
        </a:spcBef>
        <a:spcAft>
          <a:spcPct val="0"/>
        </a:spcAft>
        <a:buSzPct val="100000"/>
        <a:buChar char="»"/>
        <a:defRPr sz="2000">
          <a:solidFill>
            <a:schemeClr val="tx1"/>
          </a:solidFill>
          <a:latin typeface="+mn-lt"/>
        </a:defRPr>
      </a:lvl8pPr>
      <a:lvl9pPr marL="3886200" indent="-228600" algn="l" rtl="0" eaLnBrk="1" fontAlgn="base" hangingPunct="1">
        <a:spcBef>
          <a:spcPct val="20000"/>
        </a:spcBef>
        <a:spcAft>
          <a:spcPct val="0"/>
        </a:spcAft>
        <a:buSzPct val="100000"/>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6.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6.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6.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571500" y="642938"/>
            <a:ext cx="2173288" cy="655637"/>
          </a:xfrm>
        </p:spPr>
        <p:txBody>
          <a:bodyPr/>
          <a:lstStyle/>
          <a:p>
            <a:pPr eaLnBrk="1" hangingPunct="1">
              <a:defRPr/>
            </a:pPr>
            <a:r>
              <a:rPr lang="es-PE" sz="2000" dirty="0" smtClean="0">
                <a:solidFill>
                  <a:schemeClr val="accent4">
                    <a:lumMod val="75000"/>
                  </a:schemeClr>
                </a:solidFill>
              </a:rPr>
              <a:t>SEGUNDA UNIDAD</a:t>
            </a:r>
            <a:endParaRPr lang="es-ES" sz="2000" dirty="0" smtClean="0">
              <a:solidFill>
                <a:schemeClr val="accent4">
                  <a:lumMod val="75000"/>
                </a:schemeClr>
              </a:solidFill>
            </a:endParaRPr>
          </a:p>
        </p:txBody>
      </p:sp>
      <p:sp>
        <p:nvSpPr>
          <p:cNvPr id="6" name="5 Rectángulo"/>
          <p:cNvSpPr/>
          <p:nvPr/>
        </p:nvSpPr>
        <p:spPr>
          <a:xfrm>
            <a:off x="4786313" y="5357813"/>
            <a:ext cx="3500437" cy="785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es-PE" b="1" dirty="0">
                <a:solidFill>
                  <a:schemeClr val="accent4">
                    <a:lumMod val="75000"/>
                  </a:schemeClr>
                </a:solidFill>
              </a:rPr>
              <a:t>JAVIER ARÉVALO VELA</a:t>
            </a:r>
          </a:p>
          <a:p>
            <a:pPr algn="r" eaLnBrk="1" hangingPunct="1">
              <a:defRPr/>
            </a:pPr>
            <a:r>
              <a:rPr lang="es-PE" b="1" dirty="0">
                <a:solidFill>
                  <a:schemeClr val="accent4">
                    <a:lumMod val="75000"/>
                  </a:schemeClr>
                </a:solidFill>
              </a:rPr>
              <a:t>MG. EN DERECHO</a:t>
            </a:r>
          </a:p>
        </p:txBody>
      </p:sp>
      <p:sp>
        <p:nvSpPr>
          <p:cNvPr id="7" name="6 Rectángulo"/>
          <p:cNvSpPr/>
          <p:nvPr/>
        </p:nvSpPr>
        <p:spPr>
          <a:xfrm>
            <a:off x="785786" y="1714488"/>
            <a:ext cx="7537320" cy="2500330"/>
          </a:xfrm>
          <a:prstGeom prst="rect">
            <a:avLst/>
          </a:prstGeom>
          <a:ln>
            <a:noFill/>
          </a:ln>
        </p:spPr>
        <p:style>
          <a:lnRef idx="1">
            <a:schemeClr val="accent2"/>
          </a:lnRef>
          <a:fillRef idx="1001">
            <a:schemeClr val="lt1"/>
          </a:fillRef>
          <a:effectRef idx="1">
            <a:schemeClr val="accent2"/>
          </a:effectRef>
          <a:fontRef idx="minor">
            <a:schemeClr val="dk1"/>
          </a:fontRef>
        </p:style>
        <p:txBody>
          <a:bodyPr wrap="none">
            <a:prstTxWarp prst="textChevron">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eaLnBrk="1" hangingPunct="1">
              <a:defRPr/>
            </a:pPr>
            <a:r>
              <a:rPr lang="es-E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LOS PRINCIPIOS DEL DERECHO </a:t>
            </a:r>
          </a:p>
          <a:p>
            <a:pPr algn="ctr" eaLnBrk="1" hangingPunct="1">
              <a:defRPr/>
            </a:pPr>
            <a:r>
              <a:rPr lang="es-E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PROCESAL DEL TRABAJO</a:t>
            </a:r>
          </a:p>
        </p:txBody>
      </p:sp>
    </p:spTree>
  </p:cSld>
  <p:clrMapOvr>
    <a:masterClrMapping/>
  </p:clrMapOvr>
  <p:transition spd="slow">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57250" y="500063"/>
            <a:ext cx="7943850" cy="811212"/>
          </a:xfrm>
        </p:spPr>
        <p:txBody>
          <a:bodyPr/>
          <a:lstStyle/>
          <a:p>
            <a:pPr eaLnBrk="1" hangingPunct="1">
              <a:defRPr/>
            </a:pPr>
            <a:r>
              <a:rPr lang="es-PE" sz="2800" u="sng" dirty="0" smtClean="0">
                <a:solidFill>
                  <a:schemeClr val="accent4">
                    <a:lumMod val="75000"/>
                  </a:schemeClr>
                </a:solidFill>
              </a:rPr>
              <a:t>6) PRINCIPIO DE VERACIDAD</a:t>
            </a:r>
            <a:endParaRPr lang="es-ES" sz="2800" u="sng" dirty="0" smtClean="0">
              <a:solidFill>
                <a:schemeClr val="accent4">
                  <a:lumMod val="75000"/>
                </a:schemeClr>
              </a:solidFill>
            </a:endParaRPr>
          </a:p>
        </p:txBody>
      </p:sp>
      <p:sp>
        <p:nvSpPr>
          <p:cNvPr id="8195" name="Rectangle 3"/>
          <p:cNvSpPr>
            <a:spLocks noGrp="1" noChangeArrowheads="1"/>
          </p:cNvSpPr>
          <p:nvPr>
            <p:ph idx="1"/>
          </p:nvPr>
        </p:nvSpPr>
        <p:spPr>
          <a:xfrm>
            <a:off x="642938" y="1714500"/>
            <a:ext cx="3657600" cy="4530725"/>
          </a:xfrm>
        </p:spPr>
        <p:txBody>
          <a:bodyPr/>
          <a:lstStyle/>
          <a:p>
            <a:pPr algn="just" eaLnBrk="1" hangingPunct="1">
              <a:lnSpc>
                <a:spcPct val="80000"/>
              </a:lnSpc>
              <a:buFont typeface="Wingdings" pitchFamily="2" charset="2"/>
              <a:buNone/>
              <a:defRPr/>
            </a:pPr>
            <a:r>
              <a:rPr lang="es-PE" sz="1900" dirty="0" smtClean="0"/>
              <a:t>	</a:t>
            </a:r>
            <a:endParaRPr lang="es-PE" sz="1900" dirty="0" smtClean="0">
              <a:latin typeface="Bookman Old Style" pitchFamily="18" charset="0"/>
            </a:endParaRPr>
          </a:p>
          <a:p>
            <a:pPr algn="just" eaLnBrk="1" hangingPunct="1">
              <a:lnSpc>
                <a:spcPct val="80000"/>
              </a:lnSpc>
              <a:buFont typeface="Wingdings" pitchFamily="2" charset="2"/>
              <a:buNone/>
              <a:defRPr/>
            </a:pPr>
            <a:r>
              <a:rPr lang="es-PE" sz="2000" dirty="0" smtClean="0">
                <a:solidFill>
                  <a:schemeClr val="tx2">
                    <a:lumMod val="95000"/>
                    <a:lumOff val="5000"/>
                  </a:schemeClr>
                </a:solidFill>
                <a:latin typeface="Bookman Old Style" pitchFamily="18" charset="0"/>
              </a:rPr>
              <a:t>	</a:t>
            </a:r>
            <a:r>
              <a:rPr lang="es-PE" sz="2000" dirty="0" smtClean="0">
                <a:solidFill>
                  <a:schemeClr val="tx2">
                    <a:lumMod val="95000"/>
                    <a:lumOff val="5000"/>
                  </a:schemeClr>
                </a:solidFill>
                <a:latin typeface="+mj-lt"/>
              </a:rPr>
              <a:t>El juez debe buscar la verdad de los hechos  entre lo que manifiestan las partes, que es su versión de los mismos, información que no siempre es veraz</a:t>
            </a:r>
            <a:endParaRPr lang="es-ES" sz="2000" dirty="0" smtClean="0">
              <a:solidFill>
                <a:schemeClr val="tx2">
                  <a:lumMod val="95000"/>
                  <a:lumOff val="5000"/>
                </a:schemeClr>
              </a:solidFill>
              <a:latin typeface="+mj-lt"/>
            </a:endParaRPr>
          </a:p>
        </p:txBody>
      </p:sp>
      <p:pic>
        <p:nvPicPr>
          <p:cNvPr id="8197" name="Picture 5" descr="http://www.pj.gob.pe/wps/wcm/connect/09a08780491bc16dbe4dbe1be2c49b0c/F_Telefonica_03_181111.jpg?MOD=AJPERES&amp;CONVERT_TO=url&amp;CACHEID=09a08780491bc16dbe4dbe1be2c49b0c"/>
          <p:cNvPicPr>
            <a:picLocks noChangeAspect="1" noChangeArrowheads="1"/>
          </p:cNvPicPr>
          <p:nvPr/>
        </p:nvPicPr>
        <p:blipFill>
          <a:blip r:embed="rId2"/>
          <a:srcRect/>
          <a:stretch>
            <a:fillRect/>
          </a:stretch>
        </p:blipFill>
        <p:spPr bwMode="auto">
          <a:xfrm>
            <a:off x="4786313" y="1643063"/>
            <a:ext cx="2857500" cy="3962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625" y="428625"/>
            <a:ext cx="7772400" cy="733425"/>
          </a:xfrm>
        </p:spPr>
        <p:txBody>
          <a:bodyPr/>
          <a:lstStyle/>
          <a:p>
            <a:pPr algn="l" eaLnBrk="1" hangingPunct="1">
              <a:defRPr/>
            </a:pPr>
            <a:r>
              <a:rPr lang="es-PE" sz="2800" dirty="0" smtClean="0">
                <a:solidFill>
                  <a:schemeClr val="accent4">
                    <a:lumMod val="75000"/>
                  </a:schemeClr>
                </a:solidFill>
              </a:rPr>
              <a:t>ÁMBITO DE LA JUSTICIA LABORAL</a:t>
            </a:r>
            <a:endParaRPr lang="es-PE" sz="2800" dirty="0">
              <a:solidFill>
                <a:schemeClr val="accent4">
                  <a:lumMod val="75000"/>
                </a:schemeClr>
              </a:solidFill>
            </a:endParaRPr>
          </a:p>
        </p:txBody>
      </p:sp>
      <p:graphicFrame>
        <p:nvGraphicFramePr>
          <p:cNvPr id="4" name="3 Marcador de contenido"/>
          <p:cNvGraphicFramePr>
            <a:graphicFrameLocks noGrp="1"/>
          </p:cNvGraphicFramePr>
          <p:nvPr>
            <p:ph idx="1"/>
          </p:nvPr>
        </p:nvGraphicFramePr>
        <p:xfrm>
          <a:off x="500034" y="285728"/>
          <a:ext cx="8172480" cy="6143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bwMode="auto">
          <a:xfrm>
            <a:off x="428625" y="6072188"/>
            <a:ext cx="4286250" cy="428625"/>
          </a:xfrm>
          <a:prstGeom prst="rect">
            <a:avLst/>
          </a:prstGeom>
          <a:noFill/>
          <a:ln w="12700" cap="flat" cmpd="sng" algn="ctr">
            <a:noFill/>
            <a:prstDash val="solid"/>
            <a:round/>
            <a:headEnd type="none" w="med" len="med"/>
            <a:tailEnd type="none" w="med" len="med"/>
          </a:ln>
          <a:effectLst/>
        </p:spPr>
        <p:txBody>
          <a:bodyPr/>
          <a:lstStyle/>
          <a:p>
            <a:pPr>
              <a:defRPr/>
            </a:pPr>
            <a:r>
              <a:rPr lang="es-PE" sz="1600" b="1" dirty="0">
                <a:solidFill>
                  <a:schemeClr val="accent4">
                    <a:lumMod val="75000"/>
                  </a:schemeClr>
                </a:solidFill>
                <a:latin typeface="+mj-lt"/>
                <a:cs typeface="Arial" charset="0"/>
              </a:rPr>
              <a:t>NLPT, ART. II, TÍTULO PRELIMINAR</a:t>
            </a:r>
          </a:p>
        </p:txBody>
      </p:sp>
    </p:spTree>
  </p:cSld>
  <p:clrMapOvr>
    <a:masterClrMapping/>
  </p:clrMapOvr>
  <p:transition spd="slow">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500063" y="428625"/>
            <a:ext cx="7772400" cy="766763"/>
          </a:xfrm>
        </p:spPr>
        <p:txBody>
          <a:bodyPr/>
          <a:lstStyle/>
          <a:p>
            <a:pPr algn="l" eaLnBrk="1" hangingPunct="1">
              <a:defRPr/>
            </a:pPr>
            <a:r>
              <a:rPr lang="es-PE" sz="2800" u="sng" dirty="0" smtClean="0">
                <a:solidFill>
                  <a:schemeClr val="accent4">
                    <a:lumMod val="75000"/>
                  </a:schemeClr>
                </a:solidFill>
              </a:rPr>
              <a:t>FUNDAMENTOS DEL PROCESO LABORAL</a:t>
            </a:r>
            <a:endParaRPr lang="es-PE" sz="2800" u="sng" dirty="0">
              <a:solidFill>
                <a:schemeClr val="accent4">
                  <a:lumMod val="75000"/>
                </a:schemeClr>
              </a:solidFill>
            </a:endParaRPr>
          </a:p>
        </p:txBody>
      </p:sp>
      <p:graphicFrame>
        <p:nvGraphicFramePr>
          <p:cNvPr id="4" name="3 Diagrama"/>
          <p:cNvGraphicFramePr/>
          <p:nvPr/>
        </p:nvGraphicFramePr>
        <p:xfrm>
          <a:off x="214282" y="1428736"/>
          <a:ext cx="8786842"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500063" y="285750"/>
            <a:ext cx="8429625" cy="714375"/>
          </a:xfrm>
        </p:spPr>
        <p:txBody>
          <a:bodyPr/>
          <a:lstStyle/>
          <a:p>
            <a:pPr eaLnBrk="1" hangingPunct="1">
              <a:defRPr/>
            </a:pPr>
            <a:r>
              <a:rPr lang="es-PE" sz="2800" u="sng" dirty="0" smtClean="0">
                <a:solidFill>
                  <a:schemeClr val="accent4">
                    <a:lumMod val="75000"/>
                  </a:schemeClr>
                </a:solidFill>
              </a:rPr>
              <a:t>PRINCIPIOS QUE SIRVEN DE FUNDAMENTO AL PROCESO LABORAL</a:t>
            </a:r>
            <a:endParaRPr lang="es-PE" sz="2800" u="sng" dirty="0">
              <a:solidFill>
                <a:schemeClr val="accent4">
                  <a:lumMod val="75000"/>
                </a:schemeClr>
              </a:solidFill>
            </a:endParaRPr>
          </a:p>
        </p:txBody>
      </p:sp>
      <p:graphicFrame>
        <p:nvGraphicFramePr>
          <p:cNvPr id="4" name="3 Diagrama"/>
          <p:cNvGraphicFramePr/>
          <p:nvPr/>
        </p:nvGraphicFramePr>
        <p:xfrm>
          <a:off x="642878" y="1071546"/>
          <a:ext cx="8501122"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785813" y="428625"/>
            <a:ext cx="7772400" cy="1143000"/>
          </a:xfrm>
        </p:spPr>
        <p:txBody>
          <a:bodyPr/>
          <a:lstStyle/>
          <a:p>
            <a:pPr eaLnBrk="1" hangingPunct="1">
              <a:defRPr/>
            </a:pPr>
            <a:r>
              <a:rPr lang="es-PE" sz="2800" u="sng" dirty="0" smtClean="0">
                <a:solidFill>
                  <a:schemeClr val="accent4">
                    <a:lumMod val="75000"/>
                  </a:schemeClr>
                </a:solidFill>
              </a:rPr>
              <a:t>1) PRINCIPIO DE SOCIALIZACIÓN  DEL PROCESO</a:t>
            </a:r>
            <a:endParaRPr lang="es-PE" sz="2800" u="sng" dirty="0">
              <a:solidFill>
                <a:schemeClr val="accent4">
                  <a:lumMod val="75000"/>
                </a:schemeClr>
              </a:solidFill>
            </a:endParaRPr>
          </a:p>
        </p:txBody>
      </p:sp>
      <p:graphicFrame>
        <p:nvGraphicFramePr>
          <p:cNvPr id="4" name="3 Diagrama"/>
          <p:cNvGraphicFramePr/>
          <p:nvPr/>
        </p:nvGraphicFramePr>
        <p:xfrm>
          <a:off x="1571604" y="185736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r>
              <a:rPr lang="es-PE" sz="2800" u="sng" dirty="0" smtClean="0">
                <a:solidFill>
                  <a:schemeClr val="accent4">
                    <a:lumMod val="75000"/>
                  </a:schemeClr>
                </a:solidFill>
              </a:rPr>
              <a:t>2) PRINCIPIO DE SENCILLEZ</a:t>
            </a:r>
            <a:endParaRPr lang="es-PE" sz="2800" u="sng" dirty="0">
              <a:solidFill>
                <a:schemeClr val="accent4">
                  <a:lumMod val="75000"/>
                </a:schemeClr>
              </a:solidFill>
            </a:endParaRPr>
          </a:p>
        </p:txBody>
      </p:sp>
      <p:graphicFrame>
        <p:nvGraphicFramePr>
          <p:cNvPr id="3" name="2 Diagrama"/>
          <p:cNvGraphicFramePr/>
          <p:nvPr/>
        </p:nvGraphicFramePr>
        <p:xfrm>
          <a:off x="1524000" y="1397000"/>
          <a:ext cx="6096000" cy="5032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r>
              <a:rPr lang="es-PE" sz="2800" u="sng" dirty="0" smtClean="0">
                <a:solidFill>
                  <a:schemeClr val="accent4">
                    <a:lumMod val="75000"/>
                  </a:schemeClr>
                </a:solidFill>
              </a:rPr>
              <a:t>3) PRINCIPIO PRO ACTIONE</a:t>
            </a:r>
            <a:endParaRPr lang="es-PE" sz="2800" u="sng" dirty="0">
              <a:solidFill>
                <a:schemeClr val="accent4">
                  <a:lumMod val="75000"/>
                </a:schemeClr>
              </a:solidFill>
            </a:endParaRPr>
          </a:p>
        </p:txBody>
      </p:sp>
      <p:graphicFrame>
        <p:nvGraphicFramePr>
          <p:cNvPr id="3" name="2 Diagrama"/>
          <p:cNvGraphicFramePr/>
          <p:nvPr/>
        </p:nvGraphicFramePr>
        <p:xfrm>
          <a:off x="1524000" y="1397000"/>
          <a:ext cx="690565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r>
              <a:rPr lang="es-PE" sz="2800" u="sng" dirty="0" smtClean="0">
                <a:solidFill>
                  <a:schemeClr val="accent4">
                    <a:lumMod val="75000"/>
                  </a:schemeClr>
                </a:solidFill>
              </a:rPr>
              <a:t>4) PRINCIPIO DEL DEBIDO PROCESO</a:t>
            </a:r>
            <a:endParaRPr lang="es-PE" sz="2800" u="sng" dirty="0">
              <a:solidFill>
                <a:schemeClr val="accent4">
                  <a:lumMod val="75000"/>
                </a:schemeClr>
              </a:solidFill>
            </a:endParaRPr>
          </a:p>
        </p:txBody>
      </p:sp>
      <p:graphicFrame>
        <p:nvGraphicFramePr>
          <p:cNvPr id="3" name="2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38" y="571500"/>
            <a:ext cx="7772400" cy="833438"/>
          </a:xfrm>
        </p:spPr>
        <p:txBody>
          <a:bodyPr/>
          <a:lstStyle/>
          <a:p>
            <a:pPr eaLnBrk="1" hangingPunct="1">
              <a:defRPr/>
            </a:pPr>
            <a:r>
              <a:rPr lang="es-PE" sz="2800" u="sng" dirty="0" smtClean="0">
                <a:solidFill>
                  <a:schemeClr val="accent4">
                    <a:lumMod val="75000"/>
                  </a:schemeClr>
                </a:solidFill>
              </a:rPr>
              <a:t>5) PRINCIPIO DE TUTELA JURISDICCIONAL</a:t>
            </a:r>
            <a:endParaRPr lang="es-PE" sz="2800" u="sng" dirty="0">
              <a:solidFill>
                <a:schemeClr val="accent4">
                  <a:lumMod val="75000"/>
                </a:schemeClr>
              </a:solidFill>
            </a:endParaRPr>
          </a:p>
        </p:txBody>
      </p:sp>
      <p:graphicFrame>
        <p:nvGraphicFramePr>
          <p:cNvPr id="3" name="2 Diagrama"/>
          <p:cNvGraphicFramePr/>
          <p:nvPr/>
        </p:nvGraphicFramePr>
        <p:xfrm>
          <a:off x="642910" y="1928802"/>
          <a:ext cx="8191536" cy="3071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r>
              <a:rPr lang="es-PE" sz="2800" u="sng" dirty="0" smtClean="0">
                <a:solidFill>
                  <a:schemeClr val="accent4">
                    <a:lumMod val="75000"/>
                  </a:schemeClr>
                </a:solidFill>
              </a:rPr>
              <a:t>6) PRINCIPIO PROTECTOR</a:t>
            </a:r>
            <a:endParaRPr lang="es-PE" sz="2800" u="sng" dirty="0">
              <a:solidFill>
                <a:schemeClr val="accent4">
                  <a:lumMod val="75000"/>
                </a:schemeClr>
              </a:solidFill>
            </a:endParaRPr>
          </a:p>
        </p:txBody>
      </p:sp>
      <p:graphicFrame>
        <p:nvGraphicFramePr>
          <p:cNvPr id="4" name="3 Diagrama"/>
          <p:cNvGraphicFramePr/>
          <p:nvPr/>
        </p:nvGraphicFramePr>
        <p:xfrm>
          <a:off x="1714480" y="185736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4 Título"/>
          <p:cNvSpPr>
            <a:spLocks noGrp="1"/>
          </p:cNvSpPr>
          <p:nvPr>
            <p:ph type="title"/>
          </p:nvPr>
        </p:nvSpPr>
        <p:spPr>
          <a:xfrm>
            <a:off x="357188" y="714375"/>
            <a:ext cx="8229600" cy="1139825"/>
          </a:xfrm>
        </p:spPr>
        <p:txBody>
          <a:bodyPr/>
          <a:lstStyle/>
          <a:p>
            <a:pPr eaLnBrk="1" hangingPunct="1">
              <a:defRPr/>
            </a:pPr>
            <a:r>
              <a:rPr lang="es-PE" sz="2800" u="sng" dirty="0" smtClean="0">
                <a:solidFill>
                  <a:schemeClr val="accent4">
                    <a:lumMod val="75000"/>
                  </a:schemeClr>
                </a:solidFill>
              </a:rPr>
              <a:t>DEFINICIÓN DE LOS PRINCIPIOS DEL DERECHO PROCESAL DEL TRABAJO</a:t>
            </a:r>
          </a:p>
        </p:txBody>
      </p:sp>
      <p:sp>
        <p:nvSpPr>
          <p:cNvPr id="3075" name="Rectangle 3"/>
          <p:cNvSpPr>
            <a:spLocks noGrp="1" noChangeArrowheads="1"/>
          </p:cNvSpPr>
          <p:nvPr>
            <p:ph idx="1"/>
          </p:nvPr>
        </p:nvSpPr>
        <p:spPr>
          <a:xfrm>
            <a:off x="428625" y="1785938"/>
            <a:ext cx="8229600" cy="4530725"/>
          </a:xfrm>
        </p:spPr>
        <p:txBody>
          <a:bodyPr/>
          <a:lstStyle/>
          <a:p>
            <a:pPr marL="381000" indent="-381000" algn="ctr" eaLnBrk="1" hangingPunct="1">
              <a:lnSpc>
                <a:spcPct val="80000"/>
              </a:lnSpc>
              <a:buFont typeface="Wingdings" pitchFamily="2" charset="2"/>
              <a:buNone/>
              <a:defRPr/>
            </a:pPr>
            <a:r>
              <a:rPr lang="es-PE" sz="1500" dirty="0" smtClean="0"/>
              <a:t>	</a:t>
            </a:r>
            <a:endParaRPr lang="es-PE" sz="1900" b="1" dirty="0" smtClean="0">
              <a:latin typeface="+mj-lt"/>
            </a:endParaRPr>
          </a:p>
          <a:p>
            <a:pPr marL="381000" indent="-381000" algn="just" eaLnBrk="1" hangingPunct="1">
              <a:lnSpc>
                <a:spcPct val="80000"/>
              </a:lnSpc>
              <a:buFont typeface="Wingdings" pitchFamily="2" charset="2"/>
              <a:buNone/>
              <a:defRPr/>
            </a:pPr>
            <a:r>
              <a:rPr lang="es-PE" sz="1900" b="1" dirty="0" smtClean="0">
                <a:latin typeface="+mj-lt"/>
              </a:rPr>
              <a:t>	</a:t>
            </a:r>
            <a:r>
              <a:rPr lang="es-PE" sz="2200" dirty="0" smtClean="0">
                <a:solidFill>
                  <a:schemeClr val="tx1">
                    <a:lumMod val="75000"/>
                    <a:lumOff val="25000"/>
                  </a:schemeClr>
                </a:solidFill>
                <a:latin typeface="+mj-lt"/>
              </a:rPr>
              <a:t>Son aquellos conceptos de naturaleza general que inspiran y orientan la creación, la interpretación y la aplicación de las normas procesales en materia laboral.</a:t>
            </a:r>
          </a:p>
          <a:p>
            <a:pPr marL="381000" indent="-381000" algn="just" eaLnBrk="1" hangingPunct="1">
              <a:lnSpc>
                <a:spcPct val="80000"/>
              </a:lnSpc>
              <a:buFont typeface="Wingdings" pitchFamily="2" charset="2"/>
              <a:buNone/>
              <a:defRPr/>
            </a:pPr>
            <a:r>
              <a:rPr lang="es-PE" sz="2200" dirty="0" smtClean="0">
                <a:solidFill>
                  <a:schemeClr val="tx1">
                    <a:lumMod val="75000"/>
                    <a:lumOff val="25000"/>
                  </a:schemeClr>
                </a:solidFill>
                <a:latin typeface="+mj-lt"/>
              </a:rPr>
              <a:t>	</a:t>
            </a:r>
            <a:endParaRPr lang="es-PE" sz="1900" dirty="0" smtClean="0">
              <a:solidFill>
                <a:schemeClr val="tx1">
                  <a:lumMod val="75000"/>
                  <a:lumOff val="25000"/>
                </a:schemeClr>
              </a:solidFill>
              <a:latin typeface="+mj-lt"/>
            </a:endParaRPr>
          </a:p>
          <a:p>
            <a:pPr marL="381000" indent="-381000" algn="just" eaLnBrk="1" hangingPunct="1">
              <a:lnSpc>
                <a:spcPct val="80000"/>
              </a:lnSpc>
              <a:buFont typeface="Wingdings" pitchFamily="2" charset="2"/>
              <a:buNone/>
              <a:defRPr/>
            </a:pPr>
            <a:endParaRPr lang="es-ES" sz="1900" dirty="0" smtClean="0">
              <a:latin typeface="+mj-lt"/>
            </a:endParaRPr>
          </a:p>
        </p:txBody>
      </p:sp>
    </p:spTree>
  </p:cSld>
  <p:clrMapOvr>
    <a:masterClrMapping/>
  </p:clrMapOvr>
  <p:transition spd="slow">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r>
              <a:rPr lang="es-PE" sz="2800" u="sng" dirty="0" smtClean="0">
                <a:solidFill>
                  <a:schemeClr val="accent4">
                    <a:lumMod val="75000"/>
                  </a:schemeClr>
                </a:solidFill>
              </a:rPr>
              <a:t>6.1) REGLAS DEL PRINCIPIO PROTECTOR</a:t>
            </a:r>
            <a:endParaRPr lang="es-PE" sz="2800" u="sng" dirty="0">
              <a:solidFill>
                <a:schemeClr val="accent4">
                  <a:lumMod val="75000"/>
                </a:schemeClr>
              </a:solidFill>
            </a:endParaRPr>
          </a:p>
        </p:txBody>
      </p:sp>
      <p:graphicFrame>
        <p:nvGraphicFramePr>
          <p:cNvPr id="3" name="2 Diagrama"/>
          <p:cNvGraphicFramePr/>
          <p:nvPr/>
        </p:nvGraphicFramePr>
        <p:xfrm>
          <a:off x="571472" y="1397000"/>
          <a:ext cx="7643866" cy="4746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50" y="642938"/>
            <a:ext cx="8572500" cy="1143000"/>
          </a:xfrm>
        </p:spPr>
        <p:txBody>
          <a:bodyPr/>
          <a:lstStyle/>
          <a:p>
            <a:pPr eaLnBrk="1" hangingPunct="1">
              <a:defRPr/>
            </a:pPr>
            <a:r>
              <a:rPr lang="es-PE" sz="2800" u="sng" dirty="0" smtClean="0">
                <a:solidFill>
                  <a:schemeClr val="accent4">
                    <a:lumMod val="75000"/>
                  </a:schemeClr>
                </a:solidFill>
              </a:rPr>
              <a:t>7) PRINCIPIO DE DIRECCIÓN JUDICIAL DEL PROCESO E IMPULSO DE OFICIO</a:t>
            </a:r>
            <a:endParaRPr lang="es-PE" sz="2800" u="sng" dirty="0">
              <a:solidFill>
                <a:schemeClr val="accent4">
                  <a:lumMod val="75000"/>
                </a:schemeClr>
              </a:solidFill>
            </a:endParaRPr>
          </a:p>
        </p:txBody>
      </p:sp>
      <p:graphicFrame>
        <p:nvGraphicFramePr>
          <p:cNvPr id="4" name="3 Diagrama"/>
          <p:cNvGraphicFramePr/>
          <p:nvPr/>
        </p:nvGraphicFramePr>
        <p:xfrm>
          <a:off x="2357422" y="2214554"/>
          <a:ext cx="5000660" cy="3175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r>
              <a:rPr lang="es-PE" sz="2800" u="sng" dirty="0" smtClean="0">
                <a:solidFill>
                  <a:schemeClr val="accent4">
                    <a:lumMod val="75000"/>
                  </a:schemeClr>
                </a:solidFill>
              </a:rPr>
              <a:t>8) PRINCIPIO DE LEALTAD PROCESAL</a:t>
            </a:r>
            <a:endParaRPr lang="es-PE" sz="2800" u="sng" dirty="0">
              <a:solidFill>
                <a:schemeClr val="accent4">
                  <a:lumMod val="75000"/>
                </a:schemeClr>
              </a:solidFill>
            </a:endParaRPr>
          </a:p>
        </p:txBody>
      </p:sp>
      <p:sp>
        <p:nvSpPr>
          <p:cNvPr id="3" name="2 Marcador de contenido"/>
          <p:cNvSpPr>
            <a:spLocks noGrp="1"/>
          </p:cNvSpPr>
          <p:nvPr>
            <p:ph idx="1"/>
          </p:nvPr>
        </p:nvSpPr>
        <p:spPr/>
        <p:txBody>
          <a:bodyPr/>
          <a:lstStyle/>
          <a:p>
            <a:pPr algn="just" eaLnBrk="1" hangingPunct="1">
              <a:defRPr/>
            </a:pPr>
            <a:r>
              <a:rPr lang="es-PE" sz="2200" dirty="0" smtClean="0">
                <a:solidFill>
                  <a:schemeClr val="tx1">
                    <a:lumMod val="75000"/>
                    <a:lumOff val="25000"/>
                  </a:schemeClr>
                </a:solidFill>
              </a:rPr>
              <a:t>Exige que todos los partícipes del proceso sean colaboradores de la justicia y no agentes de entorpecimiento de la misma.</a:t>
            </a:r>
            <a:endParaRPr lang="es-PE" sz="2200" dirty="0">
              <a:solidFill>
                <a:schemeClr val="tx1">
                  <a:lumMod val="75000"/>
                  <a:lumOff val="25000"/>
                </a:schemeClr>
              </a:solidFill>
            </a:endParaRPr>
          </a:p>
        </p:txBody>
      </p:sp>
    </p:spTree>
  </p:cSld>
  <p:clrMapOvr>
    <a:masterClrMapping/>
  </p:clrMapOvr>
  <p:transition spd="slow">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381000"/>
            <a:ext cx="7772400" cy="1143000"/>
          </a:xfrm>
        </p:spPr>
        <p:txBody>
          <a:bodyPr/>
          <a:lstStyle/>
          <a:p>
            <a:pPr eaLnBrk="1" hangingPunct="1">
              <a:defRPr/>
            </a:pPr>
            <a:r>
              <a:rPr lang="es-PE" sz="2800" u="sng" dirty="0" smtClean="0">
                <a:solidFill>
                  <a:schemeClr val="accent4">
                    <a:lumMod val="75000"/>
                  </a:schemeClr>
                </a:solidFill>
              </a:rPr>
              <a:t>9) PRINCIPIO DE GRATUIDAD</a:t>
            </a:r>
            <a:endParaRPr lang="es-PE" sz="2800" u="sng" dirty="0">
              <a:solidFill>
                <a:schemeClr val="accent4">
                  <a:lumMod val="75000"/>
                </a:schemeClr>
              </a:solidFill>
            </a:endParaRPr>
          </a:p>
        </p:txBody>
      </p:sp>
      <p:graphicFrame>
        <p:nvGraphicFramePr>
          <p:cNvPr id="6" name="5 Diagrama"/>
          <p:cNvGraphicFramePr/>
          <p:nvPr/>
        </p:nvGraphicFramePr>
        <p:xfrm>
          <a:off x="500034" y="1500174"/>
          <a:ext cx="785818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642938" y="357188"/>
            <a:ext cx="7772400" cy="1143000"/>
          </a:xfrm>
        </p:spPr>
        <p:txBody>
          <a:bodyPr/>
          <a:lstStyle/>
          <a:p>
            <a:pPr eaLnBrk="1" hangingPunct="1">
              <a:defRPr/>
            </a:pPr>
            <a:r>
              <a:rPr lang="es-PE" sz="2800" u="sng" dirty="0" smtClean="0">
                <a:solidFill>
                  <a:schemeClr val="accent4">
                    <a:lumMod val="75000"/>
                  </a:schemeClr>
                </a:solidFill>
              </a:rPr>
              <a:t>MISIÓN DE LOS  PRINCIPIOS DEL DERECHO DEL TRABAJO</a:t>
            </a:r>
            <a:endParaRPr lang="es-PE" sz="2800" u="sng" dirty="0">
              <a:solidFill>
                <a:schemeClr val="accent4">
                  <a:lumMod val="75000"/>
                </a:schemeClr>
              </a:solidFill>
            </a:endParaRPr>
          </a:p>
        </p:txBody>
      </p:sp>
      <p:graphicFrame>
        <p:nvGraphicFramePr>
          <p:cNvPr id="4" name="3 Diagrama"/>
          <p:cNvGraphicFramePr/>
          <p:nvPr/>
        </p:nvGraphicFramePr>
        <p:xfrm>
          <a:off x="571472" y="2000240"/>
          <a:ext cx="8143932" cy="3175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428625" y="357188"/>
            <a:ext cx="8229600" cy="714375"/>
          </a:xfrm>
        </p:spPr>
        <p:txBody>
          <a:bodyPr/>
          <a:lstStyle/>
          <a:p>
            <a:pPr eaLnBrk="1" hangingPunct="1">
              <a:defRPr/>
            </a:pPr>
            <a:r>
              <a:rPr lang="es-PE" sz="2800" u="sng" dirty="0" smtClean="0">
                <a:solidFill>
                  <a:schemeClr val="accent4">
                    <a:lumMod val="75000"/>
                  </a:schemeClr>
                </a:solidFill>
              </a:rPr>
              <a:t>LOS PRINCIPIOS DEL DERECHO PROCESAL DEL TRABAJO</a:t>
            </a:r>
            <a:endParaRPr lang="es-ES" sz="2800" u="sng" dirty="0" smtClean="0">
              <a:solidFill>
                <a:schemeClr val="accent4">
                  <a:lumMod val="75000"/>
                </a:schemeClr>
              </a:solidFill>
            </a:endParaRPr>
          </a:p>
        </p:txBody>
      </p:sp>
      <p:graphicFrame>
        <p:nvGraphicFramePr>
          <p:cNvPr id="4" name="3 Diagrama"/>
          <p:cNvGraphicFramePr/>
          <p:nvPr/>
        </p:nvGraphicFramePr>
        <p:xfrm>
          <a:off x="1928794" y="1142984"/>
          <a:ext cx="6096000" cy="5175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bwMode="auto">
          <a:xfrm>
            <a:off x="285750" y="6000750"/>
            <a:ext cx="3214688" cy="428625"/>
          </a:xfrm>
          <a:prstGeom prst="rect">
            <a:avLst/>
          </a:prstGeom>
          <a:noFill/>
          <a:ln w="12700" cap="flat" cmpd="sng" algn="ctr">
            <a:noFill/>
            <a:prstDash val="solid"/>
            <a:round/>
            <a:headEnd type="none" w="med" len="med"/>
            <a:tailEnd type="none" w="med" len="med"/>
          </a:ln>
          <a:effectLst/>
        </p:spPr>
        <p:txBody>
          <a:bodyPr/>
          <a:lstStyle/>
          <a:p>
            <a:pPr>
              <a:defRPr/>
            </a:pPr>
            <a:r>
              <a:rPr lang="es-PE" sz="1600" b="1" dirty="0">
                <a:solidFill>
                  <a:schemeClr val="accent4">
                    <a:lumMod val="75000"/>
                  </a:schemeClr>
                </a:solidFill>
                <a:latin typeface="+mj-lt"/>
                <a:cs typeface="Arial" charset="0"/>
              </a:rPr>
              <a:t>NLPT, ART. I. TÍTULO PRELIMINAR</a:t>
            </a:r>
          </a:p>
        </p:txBody>
      </p:sp>
    </p:spTree>
  </p:cSld>
  <p:clrMapOvr>
    <a:masterClrMapping/>
  </p:clrMapOvr>
  <p:transition spd="slow">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277813"/>
            <a:ext cx="8496300" cy="487362"/>
          </a:xfrm>
        </p:spPr>
        <p:txBody>
          <a:bodyPr/>
          <a:lstStyle/>
          <a:p>
            <a:pPr eaLnBrk="1" hangingPunct="1"/>
            <a:r>
              <a:rPr lang="es-PE" altLang="es-PE" sz="1900" smtClean="0"/>
              <a:t/>
            </a:r>
            <a:br>
              <a:rPr lang="es-PE" altLang="es-PE" sz="1900" smtClean="0"/>
            </a:br>
            <a:r>
              <a:rPr lang="es-PE" altLang="es-PE" sz="1900" smtClean="0"/>
              <a:t/>
            </a:r>
            <a:br>
              <a:rPr lang="es-PE" altLang="es-PE" sz="1900" smtClean="0"/>
            </a:br>
            <a:endParaRPr lang="es-ES" altLang="es-PE" sz="3800" smtClean="0"/>
          </a:p>
        </p:txBody>
      </p:sp>
      <p:sp>
        <p:nvSpPr>
          <p:cNvPr id="5125" name="Rectangle 5"/>
          <p:cNvSpPr>
            <a:spLocks noChangeArrowheads="1"/>
          </p:cNvSpPr>
          <p:nvPr/>
        </p:nvSpPr>
        <p:spPr bwMode="auto">
          <a:xfrm>
            <a:off x="500063" y="500063"/>
            <a:ext cx="3857625" cy="523875"/>
          </a:xfrm>
          <a:prstGeom prst="rect">
            <a:avLst/>
          </a:prstGeom>
          <a:noFill/>
          <a:ln w="9525">
            <a:noFill/>
            <a:miter lim="800000"/>
            <a:headEnd/>
            <a:tailEnd/>
          </a:ln>
          <a:effectLst/>
        </p:spPr>
        <p:txBody>
          <a:bodyPr wrap="none">
            <a:spAutoFit/>
          </a:bodyPr>
          <a:lstStyle/>
          <a:p>
            <a:pPr eaLnBrk="1" hangingPunct="1">
              <a:defRPr/>
            </a:pPr>
            <a:r>
              <a:rPr lang="es-PE" sz="2800" b="1" u="sng" dirty="0">
                <a:solidFill>
                  <a:schemeClr val="accent4">
                    <a:lumMod val="75000"/>
                  </a:schemeClr>
                </a:solidFill>
                <a:latin typeface="+mj-lt"/>
                <a:cs typeface="Arial" charset="0"/>
              </a:rPr>
              <a:t>1) PRINCIPIO DE INMEDIACIÓN</a:t>
            </a:r>
            <a:endParaRPr lang="es-ES" sz="2800" b="1" u="sng" dirty="0">
              <a:solidFill>
                <a:schemeClr val="accent4">
                  <a:lumMod val="75000"/>
                </a:schemeClr>
              </a:solidFill>
              <a:latin typeface="+mj-lt"/>
              <a:cs typeface="Arial" charset="0"/>
            </a:endParaRPr>
          </a:p>
        </p:txBody>
      </p:sp>
      <p:graphicFrame>
        <p:nvGraphicFramePr>
          <p:cNvPr id="9" name="8 Diagrama"/>
          <p:cNvGraphicFramePr/>
          <p:nvPr/>
        </p:nvGraphicFramePr>
        <p:xfrm>
          <a:off x="1214414" y="1357298"/>
          <a:ext cx="6643734"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38" y="571500"/>
            <a:ext cx="7772400" cy="762000"/>
          </a:xfrm>
        </p:spPr>
        <p:txBody>
          <a:bodyPr/>
          <a:lstStyle/>
          <a:p>
            <a:pPr algn="l" eaLnBrk="1" hangingPunct="1">
              <a:defRPr/>
            </a:pPr>
            <a:r>
              <a:rPr lang="es-PE" sz="2800" u="sng" dirty="0" smtClean="0">
                <a:solidFill>
                  <a:schemeClr val="accent4">
                    <a:lumMod val="75000"/>
                  </a:schemeClr>
                </a:solidFill>
              </a:rPr>
              <a:t>2) PRINCIPIO DE ORALIDAD</a:t>
            </a:r>
            <a:endParaRPr lang="es-PE" sz="2800" u="sng" dirty="0">
              <a:solidFill>
                <a:schemeClr val="accent4">
                  <a:lumMod val="75000"/>
                </a:schemeClr>
              </a:solidFill>
            </a:endParaRPr>
          </a:p>
        </p:txBody>
      </p:sp>
      <p:graphicFrame>
        <p:nvGraphicFramePr>
          <p:cNvPr id="3" name="2 Diagrama"/>
          <p:cNvGraphicFramePr/>
          <p:nvPr/>
        </p:nvGraphicFramePr>
        <p:xfrm>
          <a:off x="1571604" y="1571612"/>
          <a:ext cx="6096000"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00063" y="428625"/>
            <a:ext cx="8362950" cy="785813"/>
          </a:xfrm>
        </p:spPr>
        <p:txBody>
          <a:bodyPr/>
          <a:lstStyle/>
          <a:p>
            <a:pPr algn="l" eaLnBrk="1" hangingPunct="1">
              <a:defRPr/>
            </a:pPr>
            <a:r>
              <a:rPr lang="es-PE" sz="2800" u="sng" dirty="0" smtClean="0">
                <a:solidFill>
                  <a:schemeClr val="accent4">
                    <a:lumMod val="75000"/>
                  </a:schemeClr>
                </a:solidFill>
              </a:rPr>
              <a:t>3) PRINCIPIO DE CONCENTRACIÓN</a:t>
            </a:r>
            <a:endParaRPr lang="es-ES" sz="2800" u="sng" dirty="0" smtClean="0">
              <a:solidFill>
                <a:schemeClr val="accent4">
                  <a:lumMod val="75000"/>
                </a:schemeClr>
              </a:solidFill>
            </a:endParaRPr>
          </a:p>
        </p:txBody>
      </p:sp>
      <p:graphicFrame>
        <p:nvGraphicFramePr>
          <p:cNvPr id="6" name="5 Diagrama"/>
          <p:cNvGraphicFramePr/>
          <p:nvPr/>
        </p:nvGraphicFramePr>
        <p:xfrm>
          <a:off x="1928794" y="1428736"/>
          <a:ext cx="6096000" cy="46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00063" y="642938"/>
            <a:ext cx="8229600" cy="650875"/>
          </a:xfrm>
        </p:spPr>
        <p:txBody>
          <a:bodyPr/>
          <a:lstStyle/>
          <a:p>
            <a:pPr eaLnBrk="1" hangingPunct="1">
              <a:defRPr/>
            </a:pPr>
            <a:r>
              <a:rPr lang="es-PE" sz="2800" u="sng" dirty="0" smtClean="0">
                <a:solidFill>
                  <a:schemeClr val="accent4">
                    <a:lumMod val="75000"/>
                  </a:schemeClr>
                </a:solidFill>
              </a:rPr>
              <a:t>4) PRINCIPIO DE CELERIDAD</a:t>
            </a:r>
            <a:endParaRPr lang="es-ES" sz="2800" u="sng" dirty="0" smtClean="0">
              <a:solidFill>
                <a:schemeClr val="accent4">
                  <a:lumMod val="75000"/>
                </a:schemeClr>
              </a:solidFill>
            </a:endParaRPr>
          </a:p>
        </p:txBody>
      </p:sp>
      <p:sp>
        <p:nvSpPr>
          <p:cNvPr id="7171" name="Rectangle 3"/>
          <p:cNvSpPr>
            <a:spLocks noGrp="1" noChangeArrowheads="1"/>
          </p:cNvSpPr>
          <p:nvPr>
            <p:ph idx="1"/>
          </p:nvPr>
        </p:nvSpPr>
        <p:spPr>
          <a:xfrm>
            <a:off x="357188" y="1143000"/>
            <a:ext cx="8229600" cy="5068888"/>
          </a:xfrm>
        </p:spPr>
        <p:txBody>
          <a:bodyPr/>
          <a:lstStyle/>
          <a:p>
            <a:pPr algn="just" eaLnBrk="1" hangingPunct="1">
              <a:lnSpc>
                <a:spcPct val="80000"/>
              </a:lnSpc>
              <a:buFont typeface="Wingdings" pitchFamily="2" charset="2"/>
              <a:buNone/>
              <a:defRPr/>
            </a:pPr>
            <a:r>
              <a:rPr lang="es-PE" sz="1700" dirty="0" smtClean="0"/>
              <a:t>	</a:t>
            </a:r>
            <a:endParaRPr lang="es-PE" sz="1900" baseline="30000" dirty="0" smtClean="0">
              <a:latin typeface="Bookman Old Style" pitchFamily="18" charset="0"/>
            </a:endParaRPr>
          </a:p>
          <a:p>
            <a:pPr algn="just" eaLnBrk="1" hangingPunct="1">
              <a:lnSpc>
                <a:spcPct val="80000"/>
              </a:lnSpc>
              <a:buFont typeface="Wingdings" pitchFamily="2" charset="2"/>
              <a:buNone/>
              <a:defRPr/>
            </a:pPr>
            <a:r>
              <a:rPr lang="es-PE" sz="1900" dirty="0" smtClean="0">
                <a:latin typeface="Bookman Old Style" pitchFamily="18" charset="0"/>
              </a:rPr>
              <a:t>	</a:t>
            </a:r>
          </a:p>
          <a:p>
            <a:pPr algn="just" eaLnBrk="1" hangingPunct="1">
              <a:lnSpc>
                <a:spcPct val="80000"/>
              </a:lnSpc>
              <a:buFont typeface="Wingdings" pitchFamily="2" charset="2"/>
              <a:buNone/>
              <a:defRPr/>
            </a:pPr>
            <a:r>
              <a:rPr lang="es-PE" sz="1900" dirty="0" smtClean="0">
                <a:latin typeface="Bookman Old Style" pitchFamily="18" charset="0"/>
              </a:rPr>
              <a:t>	</a:t>
            </a:r>
            <a:endParaRPr lang="es-PE" sz="1600" dirty="0" smtClean="0">
              <a:solidFill>
                <a:srgbClr val="002060"/>
              </a:solidFill>
              <a:latin typeface="+mj-lt"/>
            </a:endParaRPr>
          </a:p>
          <a:p>
            <a:pPr algn="just" eaLnBrk="1" hangingPunct="1">
              <a:lnSpc>
                <a:spcPct val="80000"/>
              </a:lnSpc>
              <a:buFont typeface="Wingdings" pitchFamily="2" charset="2"/>
              <a:buNone/>
              <a:defRPr/>
            </a:pPr>
            <a:r>
              <a:rPr lang="es-PE" sz="1900" baseline="30000" dirty="0" smtClean="0">
                <a:latin typeface="Bookman Old Style" pitchFamily="18" charset="0"/>
              </a:rPr>
              <a:t>	</a:t>
            </a:r>
          </a:p>
          <a:p>
            <a:pPr algn="just" eaLnBrk="1" hangingPunct="1">
              <a:lnSpc>
                <a:spcPct val="80000"/>
              </a:lnSpc>
              <a:buFont typeface="Wingdings" pitchFamily="2" charset="2"/>
              <a:buNone/>
              <a:defRPr/>
            </a:pPr>
            <a:r>
              <a:rPr lang="es-PE" sz="1900" dirty="0" smtClean="0">
                <a:latin typeface="Bookman Old Style" pitchFamily="18" charset="0"/>
              </a:rPr>
              <a:t>	</a:t>
            </a:r>
          </a:p>
          <a:p>
            <a:pPr eaLnBrk="1" hangingPunct="1">
              <a:lnSpc>
                <a:spcPct val="80000"/>
              </a:lnSpc>
              <a:buFont typeface="Wingdings" pitchFamily="2" charset="2"/>
              <a:buNone/>
              <a:defRPr/>
            </a:pPr>
            <a:endParaRPr lang="es-PE" sz="1900" dirty="0" smtClean="0">
              <a:latin typeface="Bookman Old Style" pitchFamily="18" charset="0"/>
            </a:endParaRPr>
          </a:p>
          <a:p>
            <a:pPr eaLnBrk="1" hangingPunct="1">
              <a:lnSpc>
                <a:spcPct val="80000"/>
              </a:lnSpc>
              <a:buFont typeface="Wingdings" pitchFamily="2" charset="2"/>
              <a:buNone/>
              <a:defRPr/>
            </a:pPr>
            <a:r>
              <a:rPr lang="es-PE" sz="1500" dirty="0" smtClean="0">
                <a:latin typeface="Bookman Old Style" pitchFamily="18" charset="0"/>
              </a:rPr>
              <a:t>	</a:t>
            </a:r>
            <a:endParaRPr lang="es-ES" sz="1500" baseline="30000" dirty="0" smtClean="0">
              <a:latin typeface="Bookman Old Style" pitchFamily="18" charset="0"/>
            </a:endParaRPr>
          </a:p>
        </p:txBody>
      </p:sp>
      <p:graphicFrame>
        <p:nvGraphicFramePr>
          <p:cNvPr id="6" name="5 Diagrama"/>
          <p:cNvGraphicFramePr/>
          <p:nvPr/>
        </p:nvGraphicFramePr>
        <p:xfrm>
          <a:off x="571472" y="2071678"/>
          <a:ext cx="7715304" cy="2960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r>
              <a:rPr lang="es-PE" sz="2800" u="sng" dirty="0" smtClean="0">
                <a:solidFill>
                  <a:schemeClr val="accent4">
                    <a:lumMod val="75000"/>
                  </a:schemeClr>
                </a:solidFill>
              </a:rPr>
              <a:t>5) PRINCIPIO DE ECONOMÍA PROCESAL</a:t>
            </a:r>
            <a:endParaRPr lang="es-PE" sz="2800" u="sng" dirty="0">
              <a:solidFill>
                <a:schemeClr val="accent4">
                  <a:lumMod val="75000"/>
                </a:schemeClr>
              </a:solidFill>
            </a:endParaRPr>
          </a:p>
        </p:txBody>
      </p:sp>
      <p:graphicFrame>
        <p:nvGraphicFramePr>
          <p:cNvPr id="4" name="3 Marcador de contenido"/>
          <p:cNvGraphicFramePr>
            <a:graphicFrameLocks noGrp="1"/>
          </p:cNvGraphicFramePr>
          <p:nvPr>
            <p:ph idx="1"/>
          </p:nvPr>
        </p:nvGraphicFramePr>
        <p:xfrm>
          <a:off x="428596" y="1785926"/>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p:transition>
  <p:timing>
    <p:tnLst>
      <p:par>
        <p:cTn id="1" dur="indefinite" restart="never" nodeType="tmRoot"/>
      </p:par>
    </p:tnLst>
  </p:timing>
</p:sld>
</file>

<file path=ppt/theme/theme1.xml><?xml version="1.0" encoding="utf-8"?>
<a:theme xmlns:a="http://schemas.openxmlformats.org/drawingml/2006/main" name="Tema38">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Personalizado 7">
      <a:majorFont>
        <a:latin typeface="Abadi MT Condensed Light"/>
        <a:ea typeface=""/>
        <a:cs typeface=""/>
      </a:majorFont>
      <a:minorFont>
        <a:latin typeface="Abadi MT Condensed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IP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IP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IP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IP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IP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IP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IP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IP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IP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IP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IP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IP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Tema38</Template>
  <TotalTime>820</TotalTime>
  <Words>952</Words>
  <Application>Microsoft Office PowerPoint</Application>
  <PresentationFormat>Presentación en pantalla (4:3)</PresentationFormat>
  <Paragraphs>117</Paragraphs>
  <Slides>23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23</vt:i4>
      </vt:variant>
    </vt:vector>
  </HeadingPairs>
  <TitlesOfParts>
    <vt:vector size="28" baseType="lpstr">
      <vt:lpstr>Arial</vt:lpstr>
      <vt:lpstr>Abadi MT Condensed Light</vt:lpstr>
      <vt:lpstr>Wingdings</vt:lpstr>
      <vt:lpstr>Bookman Old Style</vt:lpstr>
      <vt:lpstr>Tema38</vt:lpstr>
      <vt:lpstr>SEGUNDA UNIDAD</vt:lpstr>
      <vt:lpstr>DEFINICIÓN DE LOS PRINCIPIOS DEL DERECHO PROCESAL DEL TRABAJO</vt:lpstr>
      <vt:lpstr>MISIÓN DE LOS  PRINCIPIOS DEL DERECHO DEL TRABAJO</vt:lpstr>
      <vt:lpstr>LOS PRINCIPIOS DEL DERECHO PROCESAL DEL TRABAJO</vt:lpstr>
      <vt:lpstr>  </vt:lpstr>
      <vt:lpstr>2) PRINCIPIO DE ORALIDAD</vt:lpstr>
      <vt:lpstr>3) PRINCIPIO DE CONCENTRACIÓN</vt:lpstr>
      <vt:lpstr>4) PRINCIPIO DE CELERIDAD</vt:lpstr>
      <vt:lpstr>5) PRINCIPIO DE ECONOMÍA PROCESAL</vt:lpstr>
      <vt:lpstr>6) PRINCIPIO DE VERACIDAD</vt:lpstr>
      <vt:lpstr>ÁMBITO DE LA JUSTICIA LABORAL</vt:lpstr>
      <vt:lpstr>FUNDAMENTOS DEL PROCESO LABORAL</vt:lpstr>
      <vt:lpstr>PRINCIPIOS QUE SIRVEN DE FUNDAMENTO AL PROCESO LABORAL</vt:lpstr>
      <vt:lpstr>1) PRINCIPIO DE SOCIALIZACIÓN  DEL PROCESO</vt:lpstr>
      <vt:lpstr>2) PRINCIPIO DE SENCILLEZ</vt:lpstr>
      <vt:lpstr>3) PRINCIPIO PRO ACTIONE</vt:lpstr>
      <vt:lpstr>4) PRINCIPIO DEL DEBIDO PROCESO</vt:lpstr>
      <vt:lpstr>5) PRINCIPIO DE TUTELA JURISDICCIONAL</vt:lpstr>
      <vt:lpstr>6) PRINCIPIO PROTECTOR</vt:lpstr>
      <vt:lpstr>6.1) REGLAS DEL PRINCIPIO PROTECTOR</vt:lpstr>
      <vt:lpstr>7) PRINCIPIO DE DIRECCIÓN JUDICIAL DEL PROCESO E IMPULSO DE OFICIO</vt:lpstr>
      <vt:lpstr>8) PRINCIPIO DE LEALTAD PROCESAL</vt:lpstr>
      <vt:lpstr>9) PRINCIPIO DE GRATUIDAD</vt:lpstr>
    </vt:vector>
  </TitlesOfParts>
  <Company>Poder Judicial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Clase 03</dc:title>
  <dc:creator>Poder Judicial</dc:creator>
  <cp:lastModifiedBy>Javier</cp:lastModifiedBy>
  <cp:revision>86</cp:revision>
  <dcterms:created xsi:type="dcterms:W3CDTF">2009-04-20T18:19:47Z</dcterms:created>
  <dcterms:modified xsi:type="dcterms:W3CDTF">2015-05-27T20:58:11Z</dcterms:modified>
</cp:coreProperties>
</file>