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3"/>
  </p:notesMasterIdLst>
  <p:handoutMasterIdLst>
    <p:handoutMasterId r:id="rId34"/>
  </p:handoutMasterIdLst>
  <p:sldIdLst>
    <p:sldId id="256" r:id="rId2"/>
    <p:sldId id="257" r:id="rId3"/>
    <p:sldId id="258" r:id="rId4"/>
    <p:sldId id="259" r:id="rId5"/>
    <p:sldId id="260" r:id="rId6"/>
    <p:sldId id="263" r:id="rId7"/>
    <p:sldId id="262" r:id="rId8"/>
    <p:sldId id="264" r:id="rId9"/>
    <p:sldId id="266" r:id="rId10"/>
    <p:sldId id="265" r:id="rId11"/>
    <p:sldId id="267" r:id="rId12"/>
    <p:sldId id="268" r:id="rId13"/>
    <p:sldId id="286" r:id="rId14"/>
    <p:sldId id="269" r:id="rId15"/>
    <p:sldId id="287" r:id="rId16"/>
    <p:sldId id="270" r:id="rId17"/>
    <p:sldId id="271" r:id="rId18"/>
    <p:sldId id="272" r:id="rId19"/>
    <p:sldId id="273" r:id="rId20"/>
    <p:sldId id="274" r:id="rId21"/>
    <p:sldId id="275" r:id="rId22"/>
    <p:sldId id="276" r:id="rId23"/>
    <p:sldId id="277" r:id="rId24"/>
    <p:sldId id="288" r:id="rId25"/>
    <p:sldId id="278" r:id="rId26"/>
    <p:sldId id="285" r:id="rId27"/>
    <p:sldId id="281" r:id="rId28"/>
    <p:sldId id="282" r:id="rId29"/>
    <p:sldId id="279" r:id="rId30"/>
    <p:sldId id="280" r:id="rId31"/>
    <p:sldId id="283" r:id="rId32"/>
  </p:sldIdLst>
  <p:sldSz cx="9144000" cy="6858000" type="screen4x3"/>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73" autoAdjust="0"/>
    <p:restoredTop sz="94660"/>
  </p:normalViewPr>
  <p:slideViewPr>
    <p:cSldViewPr>
      <p:cViewPr varScale="1">
        <p:scale>
          <a:sx n="69" d="100"/>
          <a:sy n="69" d="100"/>
        </p:scale>
        <p:origin x="-4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png"/></Relationships>
</file>

<file path=ppt/diagrams/_rels/data5.xml.rels><?xml version="1.0" encoding="UTF-8" standalone="yes"?>
<Relationships xmlns="http://schemas.openxmlformats.org/package/2006/relationships"><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image" Target="../media/image3.png"/></Relationships>
</file>

<file path=ppt/diagrams/_rels/data8.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54D8E-8E57-4B7A-8392-73740EDF64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BBC47FC1-55A3-4A68-AC9E-D08D0EE5696A}">
      <dgm:prSet phldrT="[Texto]" custT="1"/>
      <dgm:spPr>
        <a:noFill/>
        <a:ln>
          <a:solidFill>
            <a:schemeClr val="accent1">
              <a:lumMod val="25000"/>
            </a:schemeClr>
          </a:solidFill>
        </a:ln>
      </dgm:spPr>
      <dgm:t>
        <a:bodyPr/>
        <a:lstStyle/>
        <a:p>
          <a:r>
            <a:rPr lang="es-PE" sz="2000" b="1" dirty="0" smtClean="0">
              <a:solidFill>
                <a:schemeClr val="tx2">
                  <a:lumMod val="65000"/>
                  <a:lumOff val="35000"/>
                </a:schemeClr>
              </a:solidFill>
            </a:rPr>
            <a:t>DEMANDA</a:t>
          </a:r>
          <a:endParaRPr lang="es-PE" sz="2000" b="1" dirty="0">
            <a:solidFill>
              <a:schemeClr val="tx2">
                <a:lumMod val="65000"/>
                <a:lumOff val="35000"/>
              </a:schemeClr>
            </a:solidFill>
          </a:endParaRPr>
        </a:p>
      </dgm:t>
    </dgm:pt>
    <dgm:pt modelId="{2D99CAAF-C931-442F-9F5D-77026CB22715}" type="parTrans" cxnId="{AEC96B70-84DE-4509-B853-4EC673ECA587}">
      <dgm:prSet/>
      <dgm:spPr/>
      <dgm:t>
        <a:bodyPr/>
        <a:lstStyle/>
        <a:p>
          <a:endParaRPr lang="es-PE"/>
        </a:p>
      </dgm:t>
    </dgm:pt>
    <dgm:pt modelId="{53D57CE1-AF7B-42C2-BAAF-8B4C6493125D}" type="sibTrans" cxnId="{AEC96B70-84DE-4509-B853-4EC673ECA587}">
      <dgm:prSet/>
      <dgm:spPr/>
      <dgm:t>
        <a:bodyPr/>
        <a:lstStyle/>
        <a:p>
          <a:endParaRPr lang="es-PE"/>
        </a:p>
      </dgm:t>
    </dgm:pt>
    <dgm:pt modelId="{595932F0-94EC-4DD6-AAB6-640FB4632A00}">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Voz latina </a:t>
          </a:r>
          <a:r>
            <a:rPr lang="es-PE" sz="1600" i="0" dirty="0" smtClean="0">
              <a:solidFill>
                <a:schemeClr val="tx2">
                  <a:lumMod val="65000"/>
                  <a:lumOff val="35000"/>
                </a:schemeClr>
              </a:solidFill>
            </a:rPr>
            <a:t>“</a:t>
          </a:r>
          <a:r>
            <a:rPr lang="es-PE" sz="1600" i="1" dirty="0" smtClean="0">
              <a:solidFill>
                <a:schemeClr val="tx2">
                  <a:lumMod val="65000"/>
                  <a:lumOff val="35000"/>
                </a:schemeClr>
              </a:solidFill>
            </a:rPr>
            <a:t>demandare”</a:t>
          </a:r>
          <a:endParaRPr lang="es-PE" sz="1600" i="1" dirty="0">
            <a:solidFill>
              <a:schemeClr val="tx2">
                <a:lumMod val="65000"/>
                <a:lumOff val="35000"/>
              </a:schemeClr>
            </a:solidFill>
          </a:endParaRPr>
        </a:p>
      </dgm:t>
    </dgm:pt>
    <dgm:pt modelId="{C8E7849A-D64A-4113-94A5-E46724AFA432}" type="parTrans" cxnId="{F716D522-D775-4DE0-B645-59AE17294C1C}">
      <dgm:prSet/>
      <dgm:spPr>
        <a:ln>
          <a:solidFill>
            <a:schemeClr val="accent6">
              <a:lumMod val="60000"/>
              <a:lumOff val="40000"/>
            </a:schemeClr>
          </a:solidFill>
        </a:ln>
      </dgm:spPr>
      <dgm:t>
        <a:bodyPr/>
        <a:lstStyle/>
        <a:p>
          <a:endParaRPr lang="es-PE"/>
        </a:p>
      </dgm:t>
    </dgm:pt>
    <dgm:pt modelId="{46D5EC74-7B6D-4E4B-B117-E66FA0EAB3C4}" type="sibTrans" cxnId="{F716D522-D775-4DE0-B645-59AE17294C1C}">
      <dgm:prSet/>
      <dgm:spPr/>
      <dgm:t>
        <a:bodyPr/>
        <a:lstStyle/>
        <a:p>
          <a:endParaRPr lang="es-PE"/>
        </a:p>
      </dgm:t>
    </dgm:pt>
    <dgm:pt modelId="{E0FE7A1E-0BFD-4FEA-8DA1-2694DC930B1F}">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“pedir” “solicitar”</a:t>
          </a:r>
          <a:endParaRPr lang="es-PE" sz="1600" dirty="0">
            <a:solidFill>
              <a:schemeClr val="tx2">
                <a:lumMod val="65000"/>
                <a:lumOff val="35000"/>
              </a:schemeClr>
            </a:solidFill>
          </a:endParaRPr>
        </a:p>
      </dgm:t>
    </dgm:pt>
    <dgm:pt modelId="{2953D964-58E8-410A-94C2-E3EAC4D806E0}" type="parTrans" cxnId="{D9D04CCB-39BD-4BC1-A9B3-555832441666}">
      <dgm:prSet/>
      <dgm:spPr>
        <a:ln>
          <a:solidFill>
            <a:schemeClr val="accent6">
              <a:lumMod val="60000"/>
              <a:lumOff val="40000"/>
            </a:schemeClr>
          </a:solidFill>
        </a:ln>
      </dgm:spPr>
      <dgm:t>
        <a:bodyPr/>
        <a:lstStyle/>
        <a:p>
          <a:endParaRPr lang="es-PE"/>
        </a:p>
      </dgm:t>
    </dgm:pt>
    <dgm:pt modelId="{45772CB8-D516-468D-A5C5-759E20B9A16E}" type="sibTrans" cxnId="{D9D04CCB-39BD-4BC1-A9B3-555832441666}">
      <dgm:prSet/>
      <dgm:spPr/>
      <dgm:t>
        <a:bodyPr/>
        <a:lstStyle/>
        <a:p>
          <a:endParaRPr lang="es-PE"/>
        </a:p>
      </dgm:t>
    </dgm:pt>
    <dgm:pt modelId="{23A09978-D120-4F6A-8F36-8936CB7BA1FD}">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Petición que una persona formula a otra</a:t>
          </a:r>
          <a:endParaRPr lang="es-PE" sz="1600" dirty="0">
            <a:solidFill>
              <a:schemeClr val="tx2">
                <a:lumMod val="65000"/>
                <a:lumOff val="35000"/>
              </a:schemeClr>
            </a:solidFill>
          </a:endParaRPr>
        </a:p>
      </dgm:t>
    </dgm:pt>
    <dgm:pt modelId="{D23CDCDA-4723-44D9-B512-7CAB8742D7B7}" type="parTrans" cxnId="{868513EB-A864-47D3-AA67-2855AF677A39}">
      <dgm:prSet/>
      <dgm:spPr>
        <a:ln>
          <a:solidFill>
            <a:schemeClr val="accent6">
              <a:lumMod val="60000"/>
              <a:lumOff val="40000"/>
            </a:schemeClr>
          </a:solidFill>
        </a:ln>
      </dgm:spPr>
      <dgm:t>
        <a:bodyPr/>
        <a:lstStyle/>
        <a:p>
          <a:endParaRPr lang="es-PE"/>
        </a:p>
      </dgm:t>
    </dgm:pt>
    <dgm:pt modelId="{044D2008-BF20-4777-8561-AED10263FC62}" type="sibTrans" cxnId="{868513EB-A864-47D3-AA67-2855AF677A39}">
      <dgm:prSet/>
      <dgm:spPr/>
      <dgm:t>
        <a:bodyPr/>
        <a:lstStyle/>
        <a:p>
          <a:endParaRPr lang="es-PE"/>
        </a:p>
      </dgm:t>
    </dgm:pt>
    <dgm:pt modelId="{EFD12FC9-6604-4BB4-AD39-845AE604DED6}" type="pres">
      <dgm:prSet presAssocID="{EEF54D8E-8E57-4B7A-8392-73740EDF6445}" presName="diagram" presStyleCnt="0">
        <dgm:presLayoutVars>
          <dgm:chPref val="1"/>
          <dgm:dir/>
          <dgm:animOne val="branch"/>
          <dgm:animLvl val="lvl"/>
          <dgm:resizeHandles val="exact"/>
        </dgm:presLayoutVars>
      </dgm:prSet>
      <dgm:spPr/>
      <dgm:t>
        <a:bodyPr/>
        <a:lstStyle/>
        <a:p>
          <a:endParaRPr lang="es-PE"/>
        </a:p>
      </dgm:t>
    </dgm:pt>
    <dgm:pt modelId="{E656BCA1-2970-4B63-8E40-1360C29DC218}" type="pres">
      <dgm:prSet presAssocID="{BBC47FC1-55A3-4A68-AC9E-D08D0EE5696A}" presName="root1" presStyleCnt="0"/>
      <dgm:spPr/>
    </dgm:pt>
    <dgm:pt modelId="{6570E39F-DB21-4B31-879A-458B89B261A8}" type="pres">
      <dgm:prSet presAssocID="{BBC47FC1-55A3-4A68-AC9E-D08D0EE5696A}" presName="LevelOneTextNode" presStyleLbl="node0" presStyleIdx="0" presStyleCnt="1" custScaleY="198605">
        <dgm:presLayoutVars>
          <dgm:chPref val="3"/>
        </dgm:presLayoutVars>
      </dgm:prSet>
      <dgm:spPr/>
      <dgm:t>
        <a:bodyPr/>
        <a:lstStyle/>
        <a:p>
          <a:endParaRPr lang="es-PE"/>
        </a:p>
      </dgm:t>
    </dgm:pt>
    <dgm:pt modelId="{46877432-637B-482E-A1A0-22880A682524}" type="pres">
      <dgm:prSet presAssocID="{BBC47FC1-55A3-4A68-AC9E-D08D0EE5696A}" presName="level2hierChild" presStyleCnt="0"/>
      <dgm:spPr/>
    </dgm:pt>
    <dgm:pt modelId="{99566852-F05E-498E-A994-409F8E8C7A96}" type="pres">
      <dgm:prSet presAssocID="{C8E7849A-D64A-4113-94A5-E46724AFA432}" presName="conn2-1" presStyleLbl="parChTrans1D2" presStyleIdx="0" presStyleCnt="1"/>
      <dgm:spPr/>
      <dgm:t>
        <a:bodyPr/>
        <a:lstStyle/>
        <a:p>
          <a:endParaRPr lang="es-PE"/>
        </a:p>
      </dgm:t>
    </dgm:pt>
    <dgm:pt modelId="{BC1F9589-1C6D-4C81-BF16-66C08A85DE3D}" type="pres">
      <dgm:prSet presAssocID="{C8E7849A-D64A-4113-94A5-E46724AFA432}" presName="connTx" presStyleLbl="parChTrans1D2" presStyleIdx="0" presStyleCnt="1"/>
      <dgm:spPr/>
      <dgm:t>
        <a:bodyPr/>
        <a:lstStyle/>
        <a:p>
          <a:endParaRPr lang="es-PE"/>
        </a:p>
      </dgm:t>
    </dgm:pt>
    <dgm:pt modelId="{2E46BD97-55BF-4E90-BE84-356CD48BBEE8}" type="pres">
      <dgm:prSet presAssocID="{595932F0-94EC-4DD6-AAB6-640FB4632A00}" presName="root2" presStyleCnt="0"/>
      <dgm:spPr/>
    </dgm:pt>
    <dgm:pt modelId="{268E82F3-0CB9-4EE5-A4A5-C40F3B4FDCF9}" type="pres">
      <dgm:prSet presAssocID="{595932F0-94EC-4DD6-AAB6-640FB4632A00}" presName="LevelTwoTextNode" presStyleLbl="node2" presStyleIdx="0" presStyleCnt="1" custScaleY="198605">
        <dgm:presLayoutVars>
          <dgm:chPref val="3"/>
        </dgm:presLayoutVars>
      </dgm:prSet>
      <dgm:spPr/>
      <dgm:t>
        <a:bodyPr/>
        <a:lstStyle/>
        <a:p>
          <a:endParaRPr lang="es-PE"/>
        </a:p>
      </dgm:t>
    </dgm:pt>
    <dgm:pt modelId="{BE3A1CE1-DD3C-4E18-86C6-D64B9D741206}" type="pres">
      <dgm:prSet presAssocID="{595932F0-94EC-4DD6-AAB6-640FB4632A00}" presName="level3hierChild" presStyleCnt="0"/>
      <dgm:spPr/>
    </dgm:pt>
    <dgm:pt modelId="{280F4245-DBEC-46B9-8FE3-257146039C6C}" type="pres">
      <dgm:prSet presAssocID="{2953D964-58E8-410A-94C2-E3EAC4D806E0}" presName="conn2-1" presStyleLbl="parChTrans1D3" presStyleIdx="0" presStyleCnt="1"/>
      <dgm:spPr/>
      <dgm:t>
        <a:bodyPr/>
        <a:lstStyle/>
        <a:p>
          <a:endParaRPr lang="es-PE"/>
        </a:p>
      </dgm:t>
    </dgm:pt>
    <dgm:pt modelId="{6ED4DCB2-859B-4598-8ED1-74E218903235}" type="pres">
      <dgm:prSet presAssocID="{2953D964-58E8-410A-94C2-E3EAC4D806E0}" presName="connTx" presStyleLbl="parChTrans1D3" presStyleIdx="0" presStyleCnt="1"/>
      <dgm:spPr/>
      <dgm:t>
        <a:bodyPr/>
        <a:lstStyle/>
        <a:p>
          <a:endParaRPr lang="es-PE"/>
        </a:p>
      </dgm:t>
    </dgm:pt>
    <dgm:pt modelId="{859A4FE0-AC20-4515-BABD-B2043F566C88}" type="pres">
      <dgm:prSet presAssocID="{E0FE7A1E-0BFD-4FEA-8DA1-2694DC930B1F}" presName="root2" presStyleCnt="0"/>
      <dgm:spPr/>
    </dgm:pt>
    <dgm:pt modelId="{FCF25937-A82C-419B-AEBC-1B7EEED68745}" type="pres">
      <dgm:prSet presAssocID="{E0FE7A1E-0BFD-4FEA-8DA1-2694DC930B1F}" presName="LevelTwoTextNode" presStyleLbl="node3" presStyleIdx="0" presStyleCnt="1" custScaleY="198605">
        <dgm:presLayoutVars>
          <dgm:chPref val="3"/>
        </dgm:presLayoutVars>
      </dgm:prSet>
      <dgm:spPr/>
      <dgm:t>
        <a:bodyPr/>
        <a:lstStyle/>
        <a:p>
          <a:endParaRPr lang="es-PE"/>
        </a:p>
      </dgm:t>
    </dgm:pt>
    <dgm:pt modelId="{72D00897-2757-4713-B75B-68CD0D7C5194}" type="pres">
      <dgm:prSet presAssocID="{E0FE7A1E-0BFD-4FEA-8DA1-2694DC930B1F}" presName="level3hierChild" presStyleCnt="0"/>
      <dgm:spPr/>
    </dgm:pt>
    <dgm:pt modelId="{F4D3556A-AC2A-4ADB-A3DF-68CD8C6814BB}" type="pres">
      <dgm:prSet presAssocID="{D23CDCDA-4723-44D9-B512-7CAB8742D7B7}" presName="conn2-1" presStyleLbl="parChTrans1D4" presStyleIdx="0" presStyleCnt="1"/>
      <dgm:spPr/>
      <dgm:t>
        <a:bodyPr/>
        <a:lstStyle/>
        <a:p>
          <a:endParaRPr lang="es-PE"/>
        </a:p>
      </dgm:t>
    </dgm:pt>
    <dgm:pt modelId="{47096D5F-E9BF-4172-81B6-0ABB99E7A5F2}" type="pres">
      <dgm:prSet presAssocID="{D23CDCDA-4723-44D9-B512-7CAB8742D7B7}" presName="connTx" presStyleLbl="parChTrans1D4" presStyleIdx="0" presStyleCnt="1"/>
      <dgm:spPr/>
      <dgm:t>
        <a:bodyPr/>
        <a:lstStyle/>
        <a:p>
          <a:endParaRPr lang="es-PE"/>
        </a:p>
      </dgm:t>
    </dgm:pt>
    <dgm:pt modelId="{855E846F-4F33-4099-81E3-02791C1DC7C0}" type="pres">
      <dgm:prSet presAssocID="{23A09978-D120-4F6A-8F36-8936CB7BA1FD}" presName="root2" presStyleCnt="0"/>
      <dgm:spPr/>
    </dgm:pt>
    <dgm:pt modelId="{BAA1827E-0D00-4C46-B947-44B2B0C8CBE4}" type="pres">
      <dgm:prSet presAssocID="{23A09978-D120-4F6A-8F36-8936CB7BA1FD}" presName="LevelTwoTextNode" presStyleLbl="node4" presStyleIdx="0" presStyleCnt="1" custScaleY="198605">
        <dgm:presLayoutVars>
          <dgm:chPref val="3"/>
        </dgm:presLayoutVars>
      </dgm:prSet>
      <dgm:spPr/>
      <dgm:t>
        <a:bodyPr/>
        <a:lstStyle/>
        <a:p>
          <a:endParaRPr lang="es-PE"/>
        </a:p>
      </dgm:t>
    </dgm:pt>
    <dgm:pt modelId="{B6ADB626-660F-4DEB-B822-493A59F93A0F}" type="pres">
      <dgm:prSet presAssocID="{23A09978-D120-4F6A-8F36-8936CB7BA1FD}" presName="level3hierChild" presStyleCnt="0"/>
      <dgm:spPr/>
    </dgm:pt>
  </dgm:ptLst>
  <dgm:cxnLst>
    <dgm:cxn modelId="{868513EB-A864-47D3-AA67-2855AF677A39}" srcId="{E0FE7A1E-0BFD-4FEA-8DA1-2694DC930B1F}" destId="{23A09978-D120-4F6A-8F36-8936CB7BA1FD}" srcOrd="0" destOrd="0" parTransId="{D23CDCDA-4723-44D9-B512-7CAB8742D7B7}" sibTransId="{044D2008-BF20-4777-8561-AED10263FC62}"/>
    <dgm:cxn modelId="{01A87DDF-6CA4-486F-B27B-5DA2ABA9249B}" type="presOf" srcId="{C8E7849A-D64A-4113-94A5-E46724AFA432}" destId="{99566852-F05E-498E-A994-409F8E8C7A96}" srcOrd="0" destOrd="0" presId="urn:microsoft.com/office/officeart/2005/8/layout/hierarchy2"/>
    <dgm:cxn modelId="{899EC62D-05DA-4D0B-A853-FEFD0CCE8E44}" type="presOf" srcId="{BBC47FC1-55A3-4A68-AC9E-D08D0EE5696A}" destId="{6570E39F-DB21-4B31-879A-458B89B261A8}" srcOrd="0" destOrd="0" presId="urn:microsoft.com/office/officeart/2005/8/layout/hierarchy2"/>
    <dgm:cxn modelId="{AD1B8F57-22E7-4AB8-9C35-52131E66D583}" type="presOf" srcId="{595932F0-94EC-4DD6-AAB6-640FB4632A00}" destId="{268E82F3-0CB9-4EE5-A4A5-C40F3B4FDCF9}" srcOrd="0" destOrd="0" presId="urn:microsoft.com/office/officeart/2005/8/layout/hierarchy2"/>
    <dgm:cxn modelId="{9A6B3C9A-22AA-4878-91D8-2919F0329156}" type="presOf" srcId="{EEF54D8E-8E57-4B7A-8392-73740EDF6445}" destId="{EFD12FC9-6604-4BB4-AD39-845AE604DED6}" srcOrd="0" destOrd="0" presId="urn:microsoft.com/office/officeart/2005/8/layout/hierarchy2"/>
    <dgm:cxn modelId="{CB3A9C1E-23F0-44F3-9540-03755F0D8B18}" type="presOf" srcId="{2953D964-58E8-410A-94C2-E3EAC4D806E0}" destId="{6ED4DCB2-859B-4598-8ED1-74E218903235}" srcOrd="1" destOrd="0" presId="urn:microsoft.com/office/officeart/2005/8/layout/hierarchy2"/>
    <dgm:cxn modelId="{B3ECC80A-7C44-4EF7-81FE-14AE97FF9829}" type="presOf" srcId="{D23CDCDA-4723-44D9-B512-7CAB8742D7B7}" destId="{47096D5F-E9BF-4172-81B6-0ABB99E7A5F2}" srcOrd="1" destOrd="0" presId="urn:microsoft.com/office/officeart/2005/8/layout/hierarchy2"/>
    <dgm:cxn modelId="{D9D04CCB-39BD-4BC1-A9B3-555832441666}" srcId="{595932F0-94EC-4DD6-AAB6-640FB4632A00}" destId="{E0FE7A1E-0BFD-4FEA-8DA1-2694DC930B1F}" srcOrd="0" destOrd="0" parTransId="{2953D964-58E8-410A-94C2-E3EAC4D806E0}" sibTransId="{45772CB8-D516-468D-A5C5-759E20B9A16E}"/>
    <dgm:cxn modelId="{3A58D467-6A9A-4056-9244-1B8AD256499B}" type="presOf" srcId="{2953D964-58E8-410A-94C2-E3EAC4D806E0}" destId="{280F4245-DBEC-46B9-8FE3-257146039C6C}" srcOrd="0" destOrd="0" presId="urn:microsoft.com/office/officeart/2005/8/layout/hierarchy2"/>
    <dgm:cxn modelId="{D1CB83A1-C225-421C-99A1-43C970CF198A}" type="presOf" srcId="{23A09978-D120-4F6A-8F36-8936CB7BA1FD}" destId="{BAA1827E-0D00-4C46-B947-44B2B0C8CBE4}" srcOrd="0" destOrd="0" presId="urn:microsoft.com/office/officeart/2005/8/layout/hierarchy2"/>
    <dgm:cxn modelId="{00F14E20-7377-4CA1-9ED8-A5A89153B3E2}" type="presOf" srcId="{E0FE7A1E-0BFD-4FEA-8DA1-2694DC930B1F}" destId="{FCF25937-A82C-419B-AEBC-1B7EEED68745}" srcOrd="0" destOrd="0" presId="urn:microsoft.com/office/officeart/2005/8/layout/hierarchy2"/>
    <dgm:cxn modelId="{F716D522-D775-4DE0-B645-59AE17294C1C}" srcId="{BBC47FC1-55A3-4A68-AC9E-D08D0EE5696A}" destId="{595932F0-94EC-4DD6-AAB6-640FB4632A00}" srcOrd="0" destOrd="0" parTransId="{C8E7849A-D64A-4113-94A5-E46724AFA432}" sibTransId="{46D5EC74-7B6D-4E4B-B117-E66FA0EAB3C4}"/>
    <dgm:cxn modelId="{2FF8CD1E-7041-4DAA-9852-5B87E477E361}" type="presOf" srcId="{C8E7849A-D64A-4113-94A5-E46724AFA432}" destId="{BC1F9589-1C6D-4C81-BF16-66C08A85DE3D}" srcOrd="1" destOrd="0" presId="urn:microsoft.com/office/officeart/2005/8/layout/hierarchy2"/>
    <dgm:cxn modelId="{7463EE82-0D98-4568-BA9F-60C1BB9A470F}" type="presOf" srcId="{D23CDCDA-4723-44D9-B512-7CAB8742D7B7}" destId="{F4D3556A-AC2A-4ADB-A3DF-68CD8C6814BB}" srcOrd="0" destOrd="0" presId="urn:microsoft.com/office/officeart/2005/8/layout/hierarchy2"/>
    <dgm:cxn modelId="{AEC96B70-84DE-4509-B853-4EC673ECA587}" srcId="{EEF54D8E-8E57-4B7A-8392-73740EDF6445}" destId="{BBC47FC1-55A3-4A68-AC9E-D08D0EE5696A}" srcOrd="0" destOrd="0" parTransId="{2D99CAAF-C931-442F-9F5D-77026CB22715}" sibTransId="{53D57CE1-AF7B-42C2-BAAF-8B4C6493125D}"/>
    <dgm:cxn modelId="{C96A209F-329D-4277-A345-41F070B924D6}" type="presParOf" srcId="{EFD12FC9-6604-4BB4-AD39-845AE604DED6}" destId="{E656BCA1-2970-4B63-8E40-1360C29DC218}" srcOrd="0" destOrd="0" presId="urn:microsoft.com/office/officeart/2005/8/layout/hierarchy2"/>
    <dgm:cxn modelId="{D11A7A7D-36BF-4854-8562-603ACC3A5EC3}" type="presParOf" srcId="{E656BCA1-2970-4B63-8E40-1360C29DC218}" destId="{6570E39F-DB21-4B31-879A-458B89B261A8}" srcOrd="0" destOrd="0" presId="urn:microsoft.com/office/officeart/2005/8/layout/hierarchy2"/>
    <dgm:cxn modelId="{CFD1FD85-6C65-433C-91CF-994982729F81}" type="presParOf" srcId="{E656BCA1-2970-4B63-8E40-1360C29DC218}" destId="{46877432-637B-482E-A1A0-22880A682524}" srcOrd="1" destOrd="0" presId="urn:microsoft.com/office/officeart/2005/8/layout/hierarchy2"/>
    <dgm:cxn modelId="{E25B3AA4-F044-4DFE-8717-C69B88317E2F}" type="presParOf" srcId="{46877432-637B-482E-A1A0-22880A682524}" destId="{99566852-F05E-498E-A994-409F8E8C7A96}" srcOrd="0" destOrd="0" presId="urn:microsoft.com/office/officeart/2005/8/layout/hierarchy2"/>
    <dgm:cxn modelId="{46172E79-DB4C-45B3-9E26-1BD238789DD0}" type="presParOf" srcId="{99566852-F05E-498E-A994-409F8E8C7A96}" destId="{BC1F9589-1C6D-4C81-BF16-66C08A85DE3D}" srcOrd="0" destOrd="0" presId="urn:microsoft.com/office/officeart/2005/8/layout/hierarchy2"/>
    <dgm:cxn modelId="{12A87BC3-C9DD-46CE-9DA1-D024CB4196CB}" type="presParOf" srcId="{46877432-637B-482E-A1A0-22880A682524}" destId="{2E46BD97-55BF-4E90-BE84-356CD48BBEE8}" srcOrd="1" destOrd="0" presId="urn:microsoft.com/office/officeart/2005/8/layout/hierarchy2"/>
    <dgm:cxn modelId="{18D30627-51FB-4007-B461-CC5D5FA3191C}" type="presParOf" srcId="{2E46BD97-55BF-4E90-BE84-356CD48BBEE8}" destId="{268E82F3-0CB9-4EE5-A4A5-C40F3B4FDCF9}" srcOrd="0" destOrd="0" presId="urn:microsoft.com/office/officeart/2005/8/layout/hierarchy2"/>
    <dgm:cxn modelId="{303A95DD-1277-4258-A3BB-210D532057A5}" type="presParOf" srcId="{2E46BD97-55BF-4E90-BE84-356CD48BBEE8}" destId="{BE3A1CE1-DD3C-4E18-86C6-D64B9D741206}" srcOrd="1" destOrd="0" presId="urn:microsoft.com/office/officeart/2005/8/layout/hierarchy2"/>
    <dgm:cxn modelId="{2146870F-8AB2-4259-AD32-D99F2B392D16}" type="presParOf" srcId="{BE3A1CE1-DD3C-4E18-86C6-D64B9D741206}" destId="{280F4245-DBEC-46B9-8FE3-257146039C6C}" srcOrd="0" destOrd="0" presId="urn:microsoft.com/office/officeart/2005/8/layout/hierarchy2"/>
    <dgm:cxn modelId="{2F6E9EC9-A387-4E26-9EDE-6C1303E9CEEC}" type="presParOf" srcId="{280F4245-DBEC-46B9-8FE3-257146039C6C}" destId="{6ED4DCB2-859B-4598-8ED1-74E218903235}" srcOrd="0" destOrd="0" presId="urn:microsoft.com/office/officeart/2005/8/layout/hierarchy2"/>
    <dgm:cxn modelId="{E5F6BD82-278A-4C33-8756-AED4599BCFE8}" type="presParOf" srcId="{BE3A1CE1-DD3C-4E18-86C6-D64B9D741206}" destId="{859A4FE0-AC20-4515-BABD-B2043F566C88}" srcOrd="1" destOrd="0" presId="urn:microsoft.com/office/officeart/2005/8/layout/hierarchy2"/>
    <dgm:cxn modelId="{B13E9C8C-8D2E-4DD2-BDE4-6B8EAD58964B}" type="presParOf" srcId="{859A4FE0-AC20-4515-BABD-B2043F566C88}" destId="{FCF25937-A82C-419B-AEBC-1B7EEED68745}" srcOrd="0" destOrd="0" presId="urn:microsoft.com/office/officeart/2005/8/layout/hierarchy2"/>
    <dgm:cxn modelId="{BF5F7293-895D-43EC-98A0-0188BBFD062A}" type="presParOf" srcId="{859A4FE0-AC20-4515-BABD-B2043F566C88}" destId="{72D00897-2757-4713-B75B-68CD0D7C5194}" srcOrd="1" destOrd="0" presId="urn:microsoft.com/office/officeart/2005/8/layout/hierarchy2"/>
    <dgm:cxn modelId="{56CD17AF-9D31-44BD-AF2B-BBCEA2D94520}" type="presParOf" srcId="{72D00897-2757-4713-B75B-68CD0D7C5194}" destId="{F4D3556A-AC2A-4ADB-A3DF-68CD8C6814BB}" srcOrd="0" destOrd="0" presId="urn:microsoft.com/office/officeart/2005/8/layout/hierarchy2"/>
    <dgm:cxn modelId="{959B31B7-AB54-43D4-A2E9-81A5EA91D52E}" type="presParOf" srcId="{F4D3556A-AC2A-4ADB-A3DF-68CD8C6814BB}" destId="{47096D5F-E9BF-4172-81B6-0ABB99E7A5F2}" srcOrd="0" destOrd="0" presId="urn:microsoft.com/office/officeart/2005/8/layout/hierarchy2"/>
    <dgm:cxn modelId="{7AD7B1A6-77C0-4FAD-9016-E503E91859B6}" type="presParOf" srcId="{72D00897-2757-4713-B75B-68CD0D7C5194}" destId="{855E846F-4F33-4099-81E3-02791C1DC7C0}" srcOrd="1" destOrd="0" presId="urn:microsoft.com/office/officeart/2005/8/layout/hierarchy2"/>
    <dgm:cxn modelId="{D5A9351F-8030-490E-8FE3-5CBFADA40149}" type="presParOf" srcId="{855E846F-4F33-4099-81E3-02791C1DC7C0}" destId="{BAA1827E-0D00-4C46-B947-44B2B0C8CBE4}" srcOrd="0" destOrd="0" presId="urn:microsoft.com/office/officeart/2005/8/layout/hierarchy2"/>
    <dgm:cxn modelId="{DFCF2EB1-CEB2-4347-9542-C407D4F31D71}" type="presParOf" srcId="{855E846F-4F33-4099-81E3-02791C1DC7C0}" destId="{B6ADB626-660F-4DEB-B822-493A59F93A0F}" srcOrd="1" destOrd="0" presId="urn:microsoft.com/office/officeart/2005/8/layout/hierarchy2"/>
  </dgm:cxnLst>
  <dgm:bg/>
  <dgm:whole/>
</dgm:dataModel>
</file>

<file path=ppt/diagrams/data10.xml><?xml version="1.0" encoding="utf-8"?>
<dgm:dataModel xmlns:dgm="http://schemas.openxmlformats.org/drawingml/2006/diagram" xmlns:a="http://schemas.openxmlformats.org/drawingml/2006/main">
  <dgm:ptLst>
    <dgm:pt modelId="{5EBE57D0-56A3-4B90-9831-921AEADB3B5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EA8A4738-B252-4ABA-990A-89D424C1D97F}">
      <dgm:prSet phldrT="[Texto]" custT="1"/>
      <dgm:spPr>
        <a:noFill/>
        <a:ln>
          <a:solidFill>
            <a:schemeClr val="accent5">
              <a:lumMod val="25000"/>
            </a:schemeClr>
          </a:solidFill>
        </a:ln>
      </dgm:spPr>
      <dgm:t>
        <a:bodyPr/>
        <a:lstStyle/>
        <a:p>
          <a:pPr algn="just"/>
          <a:r>
            <a:rPr lang="es-PE" sz="1800" b="1" dirty="0" smtClean="0">
              <a:solidFill>
                <a:schemeClr val="accent4">
                  <a:lumMod val="65000"/>
                  <a:lumOff val="35000"/>
                </a:schemeClr>
              </a:solidFill>
            </a:rPr>
            <a:t>EMPLAZAMIENTO AL DEMANDA</a:t>
          </a:r>
          <a:endParaRPr lang="es-PE" sz="1800" b="1" dirty="0">
            <a:solidFill>
              <a:schemeClr val="accent4">
                <a:lumMod val="65000"/>
                <a:lumOff val="35000"/>
              </a:schemeClr>
            </a:solidFill>
          </a:endParaRPr>
        </a:p>
      </dgm:t>
    </dgm:pt>
    <dgm:pt modelId="{1AC6C722-5446-4368-AEBC-E04971D553E8}" type="parTrans" cxnId="{93821449-2182-457C-966B-1366247CEC09}">
      <dgm:prSet/>
      <dgm:spPr/>
      <dgm:t>
        <a:bodyPr/>
        <a:lstStyle/>
        <a:p>
          <a:endParaRPr lang="es-PE"/>
        </a:p>
      </dgm:t>
    </dgm:pt>
    <dgm:pt modelId="{FCB780BC-F451-43C6-B6A0-3DC81D391964}" type="sibTrans" cxnId="{93821449-2182-457C-966B-1366247CEC09}">
      <dgm:prSet/>
      <dgm:spPr>
        <a:solidFill>
          <a:schemeClr val="accent2">
            <a:lumMod val="60000"/>
            <a:lumOff val="40000"/>
            <a:alpha val="90000"/>
          </a:schemeClr>
        </a:solidFill>
        <a:ln>
          <a:solidFill>
            <a:schemeClr val="accent2">
              <a:lumMod val="60000"/>
              <a:lumOff val="40000"/>
              <a:alpha val="90000"/>
            </a:schemeClr>
          </a:solidFill>
        </a:ln>
      </dgm:spPr>
      <dgm:t>
        <a:bodyPr/>
        <a:lstStyle/>
        <a:p>
          <a:endParaRPr lang="es-PE"/>
        </a:p>
      </dgm:t>
    </dgm:pt>
    <dgm:pt modelId="{8D5CC8B4-5573-4614-B5E9-196997375487}">
      <dgm:prSet phldrT="[Texto]"/>
      <dgm:spPr>
        <a:noFill/>
        <a:ln>
          <a:solidFill>
            <a:schemeClr val="accent5">
              <a:lumMod val="25000"/>
            </a:schemeClr>
          </a:solidFill>
        </a:ln>
      </dgm:spPr>
      <dgm:t>
        <a:bodyPr/>
        <a:lstStyle/>
        <a:p>
          <a:pPr algn="just"/>
          <a:r>
            <a:rPr lang="es-PE" dirty="0" smtClean="0">
              <a:solidFill>
                <a:schemeClr val="accent4">
                  <a:lumMod val="65000"/>
                  <a:lumOff val="35000"/>
                </a:schemeClr>
              </a:solidFill>
            </a:rPr>
            <a:t>La notificación de la demanda</a:t>
          </a:r>
          <a:endParaRPr lang="es-PE" dirty="0">
            <a:solidFill>
              <a:schemeClr val="accent4">
                <a:lumMod val="65000"/>
                <a:lumOff val="35000"/>
              </a:schemeClr>
            </a:solidFill>
          </a:endParaRPr>
        </a:p>
      </dgm:t>
    </dgm:pt>
    <dgm:pt modelId="{44437F2A-4E42-4E3A-B563-CD6C7D8FDF87}" type="parTrans" cxnId="{E199B767-2A14-4F9A-B07B-45CB9AF547C3}">
      <dgm:prSet/>
      <dgm:spPr/>
      <dgm:t>
        <a:bodyPr/>
        <a:lstStyle/>
        <a:p>
          <a:endParaRPr lang="es-PE"/>
        </a:p>
      </dgm:t>
    </dgm:pt>
    <dgm:pt modelId="{3FA2D9AC-485B-40CE-82C8-76A2C6FCD8E0}" type="sibTrans" cxnId="{E199B767-2A14-4F9A-B07B-45CB9AF547C3}">
      <dgm:prSet/>
      <dgm:spPr>
        <a:solidFill>
          <a:schemeClr val="accent2">
            <a:lumMod val="60000"/>
            <a:lumOff val="40000"/>
            <a:alpha val="90000"/>
          </a:schemeClr>
        </a:solidFill>
        <a:ln>
          <a:solidFill>
            <a:schemeClr val="accent2">
              <a:lumMod val="60000"/>
              <a:lumOff val="40000"/>
              <a:alpha val="90000"/>
            </a:schemeClr>
          </a:solidFill>
        </a:ln>
      </dgm:spPr>
      <dgm:t>
        <a:bodyPr/>
        <a:lstStyle/>
        <a:p>
          <a:endParaRPr lang="es-PE"/>
        </a:p>
      </dgm:t>
    </dgm:pt>
    <dgm:pt modelId="{BC29CE9F-EC1C-4AE5-BFD8-523A8D21662D}">
      <dgm:prSet phldrT="[Texto]"/>
      <dgm:spPr>
        <a:noFill/>
        <a:ln>
          <a:solidFill>
            <a:schemeClr val="accent5">
              <a:lumMod val="25000"/>
            </a:schemeClr>
          </a:solidFill>
        </a:ln>
      </dgm:spPr>
      <dgm:t>
        <a:bodyPr/>
        <a:lstStyle/>
        <a:p>
          <a:pPr algn="just"/>
          <a:r>
            <a:rPr lang="es-PE" dirty="0" smtClean="0">
              <a:solidFill>
                <a:schemeClr val="accent4">
                  <a:lumMod val="65000"/>
                  <a:lumOff val="35000"/>
                </a:schemeClr>
              </a:solidFill>
            </a:rPr>
            <a:t>Permite al accionado conocer la pretensión en su contra y lo dispuesto por el juzgado a efectos de comparecer en el juicio</a:t>
          </a:r>
          <a:endParaRPr lang="es-PE" dirty="0">
            <a:solidFill>
              <a:schemeClr val="accent4">
                <a:lumMod val="65000"/>
                <a:lumOff val="35000"/>
              </a:schemeClr>
            </a:solidFill>
          </a:endParaRPr>
        </a:p>
      </dgm:t>
    </dgm:pt>
    <dgm:pt modelId="{865E2ECF-9513-4658-9D2B-F1FFD2233112}" type="parTrans" cxnId="{4F80B64B-6DBE-4D1C-92A3-C29890718042}">
      <dgm:prSet/>
      <dgm:spPr/>
      <dgm:t>
        <a:bodyPr/>
        <a:lstStyle/>
        <a:p>
          <a:endParaRPr lang="es-PE"/>
        </a:p>
      </dgm:t>
    </dgm:pt>
    <dgm:pt modelId="{E58D69BD-35DE-47EE-98A2-76D3329B7A97}" type="sibTrans" cxnId="{4F80B64B-6DBE-4D1C-92A3-C29890718042}">
      <dgm:prSet/>
      <dgm:spPr/>
      <dgm:t>
        <a:bodyPr/>
        <a:lstStyle/>
        <a:p>
          <a:endParaRPr lang="es-PE"/>
        </a:p>
      </dgm:t>
    </dgm:pt>
    <dgm:pt modelId="{F4B33768-35FB-403F-BCB3-A8A2CD5D56D3}" type="pres">
      <dgm:prSet presAssocID="{5EBE57D0-56A3-4B90-9831-921AEADB3B54}" presName="outerComposite" presStyleCnt="0">
        <dgm:presLayoutVars>
          <dgm:chMax val="5"/>
          <dgm:dir/>
          <dgm:resizeHandles val="exact"/>
        </dgm:presLayoutVars>
      </dgm:prSet>
      <dgm:spPr/>
      <dgm:t>
        <a:bodyPr/>
        <a:lstStyle/>
        <a:p>
          <a:endParaRPr lang="es-PE"/>
        </a:p>
      </dgm:t>
    </dgm:pt>
    <dgm:pt modelId="{30FE2F1E-88AE-4FA9-9F16-167956EAC744}" type="pres">
      <dgm:prSet presAssocID="{5EBE57D0-56A3-4B90-9831-921AEADB3B54}" presName="dummyMaxCanvas" presStyleCnt="0">
        <dgm:presLayoutVars/>
      </dgm:prSet>
      <dgm:spPr/>
    </dgm:pt>
    <dgm:pt modelId="{A8ABEC8E-37E6-4590-A165-1F80E63E1631}" type="pres">
      <dgm:prSet presAssocID="{5EBE57D0-56A3-4B90-9831-921AEADB3B54}" presName="ThreeNodes_1" presStyleLbl="node1" presStyleIdx="0" presStyleCnt="3">
        <dgm:presLayoutVars>
          <dgm:bulletEnabled val="1"/>
        </dgm:presLayoutVars>
      </dgm:prSet>
      <dgm:spPr/>
      <dgm:t>
        <a:bodyPr/>
        <a:lstStyle/>
        <a:p>
          <a:endParaRPr lang="es-PE"/>
        </a:p>
      </dgm:t>
    </dgm:pt>
    <dgm:pt modelId="{F6E4AAA0-2EBC-4F0F-A011-ACFE9BFA3C6A}" type="pres">
      <dgm:prSet presAssocID="{5EBE57D0-56A3-4B90-9831-921AEADB3B54}" presName="ThreeNodes_2" presStyleLbl="node1" presStyleIdx="1" presStyleCnt="3">
        <dgm:presLayoutVars>
          <dgm:bulletEnabled val="1"/>
        </dgm:presLayoutVars>
      </dgm:prSet>
      <dgm:spPr/>
      <dgm:t>
        <a:bodyPr/>
        <a:lstStyle/>
        <a:p>
          <a:endParaRPr lang="es-PE"/>
        </a:p>
      </dgm:t>
    </dgm:pt>
    <dgm:pt modelId="{5CD129FB-2E0C-4EDA-9F11-FD4663A48232}" type="pres">
      <dgm:prSet presAssocID="{5EBE57D0-56A3-4B90-9831-921AEADB3B54}" presName="ThreeNodes_3" presStyleLbl="node1" presStyleIdx="2" presStyleCnt="3">
        <dgm:presLayoutVars>
          <dgm:bulletEnabled val="1"/>
        </dgm:presLayoutVars>
      </dgm:prSet>
      <dgm:spPr/>
      <dgm:t>
        <a:bodyPr/>
        <a:lstStyle/>
        <a:p>
          <a:endParaRPr lang="es-PE"/>
        </a:p>
      </dgm:t>
    </dgm:pt>
    <dgm:pt modelId="{3F45B83E-D361-43C5-AEF6-56F67F345AB7}" type="pres">
      <dgm:prSet presAssocID="{5EBE57D0-56A3-4B90-9831-921AEADB3B54}" presName="ThreeConn_1-2" presStyleLbl="fgAccFollowNode1" presStyleIdx="0" presStyleCnt="2">
        <dgm:presLayoutVars>
          <dgm:bulletEnabled val="1"/>
        </dgm:presLayoutVars>
      </dgm:prSet>
      <dgm:spPr/>
      <dgm:t>
        <a:bodyPr/>
        <a:lstStyle/>
        <a:p>
          <a:endParaRPr lang="es-PE"/>
        </a:p>
      </dgm:t>
    </dgm:pt>
    <dgm:pt modelId="{D79497BB-A2B0-4F11-8C26-595783A14B64}" type="pres">
      <dgm:prSet presAssocID="{5EBE57D0-56A3-4B90-9831-921AEADB3B54}" presName="ThreeConn_2-3" presStyleLbl="fgAccFollowNode1" presStyleIdx="1" presStyleCnt="2">
        <dgm:presLayoutVars>
          <dgm:bulletEnabled val="1"/>
        </dgm:presLayoutVars>
      </dgm:prSet>
      <dgm:spPr/>
      <dgm:t>
        <a:bodyPr/>
        <a:lstStyle/>
        <a:p>
          <a:endParaRPr lang="es-PE"/>
        </a:p>
      </dgm:t>
    </dgm:pt>
    <dgm:pt modelId="{4D1F4930-217E-489E-914B-2A4BAFE1D0C7}" type="pres">
      <dgm:prSet presAssocID="{5EBE57D0-56A3-4B90-9831-921AEADB3B54}" presName="ThreeNodes_1_text" presStyleLbl="node1" presStyleIdx="2" presStyleCnt="3">
        <dgm:presLayoutVars>
          <dgm:bulletEnabled val="1"/>
        </dgm:presLayoutVars>
      </dgm:prSet>
      <dgm:spPr/>
      <dgm:t>
        <a:bodyPr/>
        <a:lstStyle/>
        <a:p>
          <a:endParaRPr lang="es-PE"/>
        </a:p>
      </dgm:t>
    </dgm:pt>
    <dgm:pt modelId="{559E50EB-F48E-4E35-AD11-002014AA6896}" type="pres">
      <dgm:prSet presAssocID="{5EBE57D0-56A3-4B90-9831-921AEADB3B54}" presName="ThreeNodes_2_text" presStyleLbl="node1" presStyleIdx="2" presStyleCnt="3">
        <dgm:presLayoutVars>
          <dgm:bulletEnabled val="1"/>
        </dgm:presLayoutVars>
      </dgm:prSet>
      <dgm:spPr/>
      <dgm:t>
        <a:bodyPr/>
        <a:lstStyle/>
        <a:p>
          <a:endParaRPr lang="es-PE"/>
        </a:p>
      </dgm:t>
    </dgm:pt>
    <dgm:pt modelId="{CE8F4E1A-015B-41B7-AF33-684E7782449E}" type="pres">
      <dgm:prSet presAssocID="{5EBE57D0-56A3-4B90-9831-921AEADB3B54}" presName="ThreeNodes_3_text" presStyleLbl="node1" presStyleIdx="2" presStyleCnt="3">
        <dgm:presLayoutVars>
          <dgm:bulletEnabled val="1"/>
        </dgm:presLayoutVars>
      </dgm:prSet>
      <dgm:spPr/>
      <dgm:t>
        <a:bodyPr/>
        <a:lstStyle/>
        <a:p>
          <a:endParaRPr lang="es-PE"/>
        </a:p>
      </dgm:t>
    </dgm:pt>
  </dgm:ptLst>
  <dgm:cxnLst>
    <dgm:cxn modelId="{342A9DBA-652E-4CA3-9F3A-3E7ACCDB70EE}" type="presOf" srcId="{FCB780BC-F451-43C6-B6A0-3DC81D391964}" destId="{3F45B83E-D361-43C5-AEF6-56F67F345AB7}" srcOrd="0" destOrd="0" presId="urn:microsoft.com/office/officeart/2005/8/layout/vProcess5"/>
    <dgm:cxn modelId="{4D2A9769-0F19-4BC9-9689-1ECAC1EB0FF5}" type="presOf" srcId="{BC29CE9F-EC1C-4AE5-BFD8-523A8D21662D}" destId="{CE8F4E1A-015B-41B7-AF33-684E7782449E}" srcOrd="1" destOrd="0" presId="urn:microsoft.com/office/officeart/2005/8/layout/vProcess5"/>
    <dgm:cxn modelId="{87CB34D9-ABB4-4ECD-BE8B-BA3EBED6629B}" type="presOf" srcId="{EA8A4738-B252-4ABA-990A-89D424C1D97F}" destId="{A8ABEC8E-37E6-4590-A165-1F80E63E1631}" srcOrd="0" destOrd="0" presId="urn:microsoft.com/office/officeart/2005/8/layout/vProcess5"/>
    <dgm:cxn modelId="{93821449-2182-457C-966B-1366247CEC09}" srcId="{5EBE57D0-56A3-4B90-9831-921AEADB3B54}" destId="{EA8A4738-B252-4ABA-990A-89D424C1D97F}" srcOrd="0" destOrd="0" parTransId="{1AC6C722-5446-4368-AEBC-E04971D553E8}" sibTransId="{FCB780BC-F451-43C6-B6A0-3DC81D391964}"/>
    <dgm:cxn modelId="{E199B767-2A14-4F9A-B07B-45CB9AF547C3}" srcId="{5EBE57D0-56A3-4B90-9831-921AEADB3B54}" destId="{8D5CC8B4-5573-4614-B5E9-196997375487}" srcOrd="1" destOrd="0" parTransId="{44437F2A-4E42-4E3A-B563-CD6C7D8FDF87}" sibTransId="{3FA2D9AC-485B-40CE-82C8-76A2C6FCD8E0}"/>
    <dgm:cxn modelId="{ECAD6F36-FAA2-4972-9268-66168D1FF4E9}" type="presOf" srcId="{8D5CC8B4-5573-4614-B5E9-196997375487}" destId="{559E50EB-F48E-4E35-AD11-002014AA6896}" srcOrd="1" destOrd="0" presId="urn:microsoft.com/office/officeart/2005/8/layout/vProcess5"/>
    <dgm:cxn modelId="{39E39E34-A47C-4303-BBE9-A5633054C954}" type="presOf" srcId="{BC29CE9F-EC1C-4AE5-BFD8-523A8D21662D}" destId="{5CD129FB-2E0C-4EDA-9F11-FD4663A48232}" srcOrd="0" destOrd="0" presId="urn:microsoft.com/office/officeart/2005/8/layout/vProcess5"/>
    <dgm:cxn modelId="{9455ACD3-87D0-4730-B1DC-9C0E1A62273C}" type="presOf" srcId="{EA8A4738-B252-4ABA-990A-89D424C1D97F}" destId="{4D1F4930-217E-489E-914B-2A4BAFE1D0C7}" srcOrd="1" destOrd="0" presId="urn:microsoft.com/office/officeart/2005/8/layout/vProcess5"/>
    <dgm:cxn modelId="{D1F5A7AF-6D68-421F-8206-09E2BEFDFD8E}" type="presOf" srcId="{8D5CC8B4-5573-4614-B5E9-196997375487}" destId="{F6E4AAA0-2EBC-4F0F-A011-ACFE9BFA3C6A}" srcOrd="0" destOrd="0" presId="urn:microsoft.com/office/officeart/2005/8/layout/vProcess5"/>
    <dgm:cxn modelId="{615DBE55-37CC-4471-A285-B8B9FDD01CEC}" type="presOf" srcId="{3FA2D9AC-485B-40CE-82C8-76A2C6FCD8E0}" destId="{D79497BB-A2B0-4F11-8C26-595783A14B64}" srcOrd="0" destOrd="0" presId="urn:microsoft.com/office/officeart/2005/8/layout/vProcess5"/>
    <dgm:cxn modelId="{4F80B64B-6DBE-4D1C-92A3-C29890718042}" srcId="{5EBE57D0-56A3-4B90-9831-921AEADB3B54}" destId="{BC29CE9F-EC1C-4AE5-BFD8-523A8D21662D}" srcOrd="2" destOrd="0" parTransId="{865E2ECF-9513-4658-9D2B-F1FFD2233112}" sibTransId="{E58D69BD-35DE-47EE-98A2-76D3329B7A97}"/>
    <dgm:cxn modelId="{E493A600-DC94-4147-9C51-7083B41738E5}" type="presOf" srcId="{5EBE57D0-56A3-4B90-9831-921AEADB3B54}" destId="{F4B33768-35FB-403F-BCB3-A8A2CD5D56D3}" srcOrd="0" destOrd="0" presId="urn:microsoft.com/office/officeart/2005/8/layout/vProcess5"/>
    <dgm:cxn modelId="{309528E1-C7F2-40AE-9B6F-77120C0081B0}" type="presParOf" srcId="{F4B33768-35FB-403F-BCB3-A8A2CD5D56D3}" destId="{30FE2F1E-88AE-4FA9-9F16-167956EAC744}" srcOrd="0" destOrd="0" presId="urn:microsoft.com/office/officeart/2005/8/layout/vProcess5"/>
    <dgm:cxn modelId="{A5385920-9ED5-4369-82AC-99FF2616EC3D}" type="presParOf" srcId="{F4B33768-35FB-403F-BCB3-A8A2CD5D56D3}" destId="{A8ABEC8E-37E6-4590-A165-1F80E63E1631}" srcOrd="1" destOrd="0" presId="urn:microsoft.com/office/officeart/2005/8/layout/vProcess5"/>
    <dgm:cxn modelId="{3936A52A-1848-41B9-B56D-FDEBA6DFED5F}" type="presParOf" srcId="{F4B33768-35FB-403F-BCB3-A8A2CD5D56D3}" destId="{F6E4AAA0-2EBC-4F0F-A011-ACFE9BFA3C6A}" srcOrd="2" destOrd="0" presId="urn:microsoft.com/office/officeart/2005/8/layout/vProcess5"/>
    <dgm:cxn modelId="{57F2A6DC-3FFD-48F3-8FBA-A629C2BC4A4B}" type="presParOf" srcId="{F4B33768-35FB-403F-BCB3-A8A2CD5D56D3}" destId="{5CD129FB-2E0C-4EDA-9F11-FD4663A48232}" srcOrd="3" destOrd="0" presId="urn:microsoft.com/office/officeart/2005/8/layout/vProcess5"/>
    <dgm:cxn modelId="{94824F6B-7068-4A47-95EA-CD033A60C5E2}" type="presParOf" srcId="{F4B33768-35FB-403F-BCB3-A8A2CD5D56D3}" destId="{3F45B83E-D361-43C5-AEF6-56F67F345AB7}" srcOrd="4" destOrd="0" presId="urn:microsoft.com/office/officeart/2005/8/layout/vProcess5"/>
    <dgm:cxn modelId="{C6348EE2-6992-4529-A350-D455D3E070EF}" type="presParOf" srcId="{F4B33768-35FB-403F-BCB3-A8A2CD5D56D3}" destId="{D79497BB-A2B0-4F11-8C26-595783A14B64}" srcOrd="5" destOrd="0" presId="urn:microsoft.com/office/officeart/2005/8/layout/vProcess5"/>
    <dgm:cxn modelId="{967AB2BE-1FF8-494A-9B87-398A4728872B}" type="presParOf" srcId="{F4B33768-35FB-403F-BCB3-A8A2CD5D56D3}" destId="{4D1F4930-217E-489E-914B-2A4BAFE1D0C7}" srcOrd="6" destOrd="0" presId="urn:microsoft.com/office/officeart/2005/8/layout/vProcess5"/>
    <dgm:cxn modelId="{64FDE355-EEDE-4F63-B491-F6B2FF10C1C2}" type="presParOf" srcId="{F4B33768-35FB-403F-BCB3-A8A2CD5D56D3}" destId="{559E50EB-F48E-4E35-AD11-002014AA6896}" srcOrd="7" destOrd="0" presId="urn:microsoft.com/office/officeart/2005/8/layout/vProcess5"/>
    <dgm:cxn modelId="{6C9875D3-28DE-4AE9-AA8F-C65AAE8802EF}" type="presParOf" srcId="{F4B33768-35FB-403F-BCB3-A8A2CD5D56D3}" destId="{CE8F4E1A-015B-41B7-AF33-684E7782449E}" srcOrd="8" destOrd="0" presId="urn:microsoft.com/office/officeart/2005/8/layout/vProcess5"/>
  </dgm:cxnLst>
  <dgm:bg/>
  <dgm:whole/>
</dgm:dataModel>
</file>

<file path=ppt/diagrams/data11.xml><?xml version="1.0" encoding="utf-8"?>
<dgm:dataModel xmlns:dgm="http://schemas.openxmlformats.org/drawingml/2006/diagram" xmlns:a="http://schemas.openxmlformats.org/drawingml/2006/main">
  <dgm:ptLst>
    <dgm:pt modelId="{E5EA5181-D695-4985-8179-330928CDFE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E"/>
        </a:p>
      </dgm:t>
    </dgm:pt>
    <dgm:pt modelId="{395DB34B-CBB1-42B7-B246-FEB8BFCE7595}">
      <dgm:prSet phldrT="[Texto]" custT="1"/>
      <dgm:spPr>
        <a:noFill/>
        <a:ln w="28575">
          <a:solidFill>
            <a:schemeClr val="accent1">
              <a:lumMod val="25000"/>
            </a:schemeClr>
          </a:solidFill>
        </a:ln>
      </dgm:spPr>
      <dgm:t>
        <a:bodyPr/>
        <a:lstStyle/>
        <a:p>
          <a:r>
            <a:rPr lang="es-PE" sz="1800" b="1" dirty="0" smtClean="0">
              <a:solidFill>
                <a:schemeClr val="accent4">
                  <a:lumMod val="65000"/>
                  <a:lumOff val="35000"/>
                </a:schemeClr>
              </a:solidFill>
            </a:rPr>
            <a:t>FIJACIÓN DE COMPETENCIA</a:t>
          </a:r>
          <a:endParaRPr lang="es-PE" sz="1800" b="1" dirty="0">
            <a:solidFill>
              <a:schemeClr val="accent4">
                <a:lumMod val="65000"/>
                <a:lumOff val="35000"/>
              </a:schemeClr>
            </a:solidFill>
          </a:endParaRPr>
        </a:p>
      </dgm:t>
    </dgm:pt>
    <dgm:pt modelId="{3A29FFE3-6465-4349-A939-0DD0DEDEBD04}" type="parTrans" cxnId="{9E1653B8-F9DD-4530-AAE2-21A48F67DE30}">
      <dgm:prSet/>
      <dgm:spPr/>
      <dgm:t>
        <a:bodyPr/>
        <a:lstStyle/>
        <a:p>
          <a:endParaRPr lang="es-PE"/>
        </a:p>
      </dgm:t>
    </dgm:pt>
    <dgm:pt modelId="{C42FA390-4173-4521-A5EE-E3EF1E7F6AE2}" type="sibTrans" cxnId="{9E1653B8-F9DD-4530-AAE2-21A48F67DE30}">
      <dgm:prSet/>
      <dgm:spPr/>
      <dgm:t>
        <a:bodyPr/>
        <a:lstStyle/>
        <a:p>
          <a:endParaRPr lang="es-PE"/>
        </a:p>
      </dgm:t>
    </dgm:pt>
    <dgm:pt modelId="{90099292-63AB-4918-A26B-96328E3E0082}">
      <dgm:prSet phldrT="[Texto]"/>
      <dgm:spPr>
        <a:noFill/>
        <a:ln w="28575">
          <a:solidFill>
            <a:schemeClr val="accent6">
              <a:lumMod val="60000"/>
              <a:lumOff val="40000"/>
            </a:schemeClr>
          </a:solidFill>
        </a:ln>
      </dgm:spPr>
      <dgm:t>
        <a:bodyPr/>
        <a:lstStyle/>
        <a:p>
          <a:r>
            <a:rPr lang="es-PE" dirty="0" smtClean="0">
              <a:solidFill>
                <a:schemeClr val="accent4">
                  <a:lumMod val="65000"/>
                  <a:lumOff val="35000"/>
                </a:schemeClr>
              </a:solidFill>
            </a:rPr>
            <a:t>La competencia inicial no podrá ser objeto de modificación</a:t>
          </a:r>
          <a:endParaRPr lang="es-PE" dirty="0">
            <a:solidFill>
              <a:schemeClr val="accent4">
                <a:lumMod val="65000"/>
                <a:lumOff val="35000"/>
              </a:schemeClr>
            </a:solidFill>
          </a:endParaRPr>
        </a:p>
      </dgm:t>
    </dgm:pt>
    <dgm:pt modelId="{8EDFE7E0-1B32-4F62-B41F-F210885E5A91}" type="parTrans" cxnId="{C56E014C-755D-497D-BE04-DACC8F624D7C}">
      <dgm:prSet/>
      <dgm:spPr/>
      <dgm:t>
        <a:bodyPr/>
        <a:lstStyle/>
        <a:p>
          <a:endParaRPr lang="es-PE"/>
        </a:p>
      </dgm:t>
    </dgm:pt>
    <dgm:pt modelId="{80A8EAC8-9E27-41D7-B17C-0E2F04880B22}" type="sibTrans" cxnId="{C56E014C-755D-497D-BE04-DACC8F624D7C}">
      <dgm:prSet/>
      <dgm:spPr/>
      <dgm:t>
        <a:bodyPr/>
        <a:lstStyle/>
        <a:p>
          <a:endParaRPr lang="es-PE"/>
        </a:p>
      </dgm:t>
    </dgm:pt>
    <dgm:pt modelId="{ED57CAE1-6C0F-45A1-8308-94276624707C}">
      <dgm:prSet phldrT="[Texto]" custT="1"/>
      <dgm:spPr>
        <a:noFill/>
        <a:ln w="28575">
          <a:solidFill>
            <a:schemeClr val="accent1">
              <a:lumMod val="25000"/>
            </a:schemeClr>
          </a:solidFill>
        </a:ln>
      </dgm:spPr>
      <dgm:t>
        <a:bodyPr/>
        <a:lstStyle/>
        <a:p>
          <a:r>
            <a:rPr lang="es-PE" sz="1800" b="1" dirty="0" smtClean="0">
              <a:solidFill>
                <a:schemeClr val="accent4">
                  <a:lumMod val="65000"/>
                  <a:lumOff val="35000"/>
                </a:schemeClr>
              </a:solidFill>
            </a:rPr>
            <a:t>FIJACIÓN DE PETITORIO</a:t>
          </a:r>
          <a:endParaRPr lang="es-PE" sz="1800" b="1" dirty="0">
            <a:solidFill>
              <a:schemeClr val="accent4">
                <a:lumMod val="65000"/>
                <a:lumOff val="35000"/>
              </a:schemeClr>
            </a:solidFill>
          </a:endParaRPr>
        </a:p>
      </dgm:t>
    </dgm:pt>
    <dgm:pt modelId="{8C840EFF-1818-4484-8F7D-C52EF1FC4B31}" type="parTrans" cxnId="{99DDE51D-C9B8-4C8F-A173-FF974DE79A3B}">
      <dgm:prSet/>
      <dgm:spPr/>
      <dgm:t>
        <a:bodyPr/>
        <a:lstStyle/>
        <a:p>
          <a:endParaRPr lang="es-PE"/>
        </a:p>
      </dgm:t>
    </dgm:pt>
    <dgm:pt modelId="{DAD6EE68-4BAD-4BE6-A044-2419678EFBCB}" type="sibTrans" cxnId="{99DDE51D-C9B8-4C8F-A173-FF974DE79A3B}">
      <dgm:prSet/>
      <dgm:spPr/>
      <dgm:t>
        <a:bodyPr/>
        <a:lstStyle/>
        <a:p>
          <a:endParaRPr lang="es-PE"/>
        </a:p>
      </dgm:t>
    </dgm:pt>
    <dgm:pt modelId="{55F6DD45-3ACF-4B54-B69F-C99F98F7A463}">
      <dgm:prSet phldrT="[Texto]"/>
      <dgm:spPr>
        <a:noFill/>
        <a:ln w="28575">
          <a:solidFill>
            <a:schemeClr val="accent6">
              <a:lumMod val="60000"/>
              <a:lumOff val="40000"/>
            </a:schemeClr>
          </a:solidFill>
        </a:ln>
      </dgm:spPr>
      <dgm:t>
        <a:bodyPr/>
        <a:lstStyle/>
        <a:p>
          <a:r>
            <a:rPr lang="es-PE" dirty="0" smtClean="0">
              <a:solidFill>
                <a:schemeClr val="accent4">
                  <a:lumMod val="65000"/>
                  <a:lumOff val="35000"/>
                </a:schemeClr>
              </a:solidFill>
            </a:rPr>
            <a:t>El petitorio no puede ser modificado</a:t>
          </a:r>
          <a:endParaRPr lang="es-PE" dirty="0">
            <a:solidFill>
              <a:schemeClr val="accent4">
                <a:lumMod val="65000"/>
                <a:lumOff val="35000"/>
              </a:schemeClr>
            </a:solidFill>
          </a:endParaRPr>
        </a:p>
      </dgm:t>
    </dgm:pt>
    <dgm:pt modelId="{713E11BE-841B-4610-BE87-F7F98C10871B}" type="parTrans" cxnId="{1CF1DBB5-46C8-4AD2-9ACB-F85DC823AE55}">
      <dgm:prSet/>
      <dgm:spPr/>
      <dgm:t>
        <a:bodyPr/>
        <a:lstStyle/>
        <a:p>
          <a:endParaRPr lang="es-PE"/>
        </a:p>
      </dgm:t>
    </dgm:pt>
    <dgm:pt modelId="{C7470686-7092-4D02-AFF6-E2FE563B9A75}" type="sibTrans" cxnId="{1CF1DBB5-46C8-4AD2-9ACB-F85DC823AE55}">
      <dgm:prSet/>
      <dgm:spPr/>
      <dgm:t>
        <a:bodyPr/>
        <a:lstStyle/>
        <a:p>
          <a:endParaRPr lang="es-PE"/>
        </a:p>
      </dgm:t>
    </dgm:pt>
    <dgm:pt modelId="{2C8209A7-69AA-4BD4-9A42-C990AF58943E}">
      <dgm:prSet phldrT="[Texto]" custT="1"/>
      <dgm:spPr>
        <a:noFill/>
        <a:ln w="28575">
          <a:solidFill>
            <a:schemeClr val="accent1">
              <a:lumMod val="25000"/>
            </a:schemeClr>
          </a:solidFill>
        </a:ln>
      </dgm:spPr>
      <dgm:t>
        <a:bodyPr/>
        <a:lstStyle/>
        <a:p>
          <a:r>
            <a:rPr lang="es-PE" sz="1800" b="1" dirty="0" smtClean="0">
              <a:solidFill>
                <a:schemeClr val="accent4">
                  <a:lumMod val="65000"/>
                  <a:lumOff val="35000"/>
                </a:schemeClr>
              </a:solidFill>
            </a:rPr>
            <a:t>UNICIDAD DE LIITIGIO</a:t>
          </a:r>
          <a:endParaRPr lang="es-PE" sz="1800" b="1" dirty="0">
            <a:solidFill>
              <a:schemeClr val="accent4">
                <a:lumMod val="65000"/>
                <a:lumOff val="35000"/>
              </a:schemeClr>
            </a:solidFill>
          </a:endParaRPr>
        </a:p>
      </dgm:t>
    </dgm:pt>
    <dgm:pt modelId="{A2A6A3D5-1EC3-4008-B15F-EFC38AA350A5}" type="parTrans" cxnId="{2AC0D7A5-286B-44F7-B968-66C5BE918F50}">
      <dgm:prSet/>
      <dgm:spPr/>
      <dgm:t>
        <a:bodyPr/>
        <a:lstStyle/>
        <a:p>
          <a:endParaRPr lang="es-PE"/>
        </a:p>
      </dgm:t>
    </dgm:pt>
    <dgm:pt modelId="{BC6FE66E-6D18-4E1E-BC4D-C29A2BB5CF7C}" type="sibTrans" cxnId="{2AC0D7A5-286B-44F7-B968-66C5BE918F50}">
      <dgm:prSet/>
      <dgm:spPr/>
      <dgm:t>
        <a:bodyPr/>
        <a:lstStyle/>
        <a:p>
          <a:endParaRPr lang="es-PE"/>
        </a:p>
      </dgm:t>
    </dgm:pt>
    <dgm:pt modelId="{58111038-B44B-4E46-BC3C-FB2273BA2E01}">
      <dgm:prSet phldrT="[Texto]"/>
      <dgm:spPr>
        <a:noFill/>
        <a:ln w="28575">
          <a:solidFill>
            <a:schemeClr val="accent6">
              <a:lumMod val="60000"/>
              <a:lumOff val="40000"/>
            </a:schemeClr>
          </a:solidFill>
        </a:ln>
      </dgm:spPr>
      <dgm:t>
        <a:bodyPr/>
        <a:lstStyle/>
        <a:p>
          <a:r>
            <a:rPr lang="es-PE" dirty="0" smtClean="0">
              <a:solidFill>
                <a:schemeClr val="accent4">
                  <a:lumMod val="65000"/>
                  <a:lumOff val="35000"/>
                </a:schemeClr>
              </a:solidFill>
            </a:rPr>
            <a:t>No es posible iniciar válidamente un nuevo proceso con el mismo petitorio</a:t>
          </a:r>
          <a:endParaRPr lang="es-PE" dirty="0">
            <a:solidFill>
              <a:schemeClr val="accent4">
                <a:lumMod val="65000"/>
                <a:lumOff val="35000"/>
              </a:schemeClr>
            </a:solidFill>
          </a:endParaRPr>
        </a:p>
      </dgm:t>
    </dgm:pt>
    <dgm:pt modelId="{C6B1787B-8007-4F4B-BC4A-C73F6970D204}" type="parTrans" cxnId="{3B099E02-B323-4BCD-9739-75BA09F14B47}">
      <dgm:prSet/>
      <dgm:spPr/>
      <dgm:t>
        <a:bodyPr/>
        <a:lstStyle/>
        <a:p>
          <a:endParaRPr lang="es-PE"/>
        </a:p>
      </dgm:t>
    </dgm:pt>
    <dgm:pt modelId="{85A9B569-E3E8-4B7F-8DC4-84370F011509}" type="sibTrans" cxnId="{3B099E02-B323-4BCD-9739-75BA09F14B47}">
      <dgm:prSet/>
      <dgm:spPr/>
      <dgm:t>
        <a:bodyPr/>
        <a:lstStyle/>
        <a:p>
          <a:endParaRPr lang="es-PE"/>
        </a:p>
      </dgm:t>
    </dgm:pt>
    <dgm:pt modelId="{23F8FAAC-E9BD-45C2-B337-C537026FD7A9}">
      <dgm:prSet phldrT="[Texto]" custT="1"/>
      <dgm:spPr>
        <a:noFill/>
        <a:ln w="28575">
          <a:solidFill>
            <a:schemeClr val="accent1">
              <a:lumMod val="25000"/>
            </a:schemeClr>
          </a:solidFill>
        </a:ln>
      </dgm:spPr>
      <dgm:t>
        <a:bodyPr/>
        <a:lstStyle/>
        <a:p>
          <a:r>
            <a:rPr lang="es-PE" sz="1800" b="1" dirty="0" smtClean="0">
              <a:solidFill>
                <a:schemeClr val="accent4">
                  <a:lumMod val="65000"/>
                  <a:lumOff val="35000"/>
                </a:schemeClr>
              </a:solidFill>
            </a:rPr>
            <a:t>INTERRUPCIÓN PRESCRIPTORIA</a:t>
          </a:r>
          <a:endParaRPr lang="es-PE" sz="1800" b="1" dirty="0">
            <a:solidFill>
              <a:schemeClr val="accent4">
                <a:lumMod val="65000"/>
                <a:lumOff val="35000"/>
              </a:schemeClr>
            </a:solidFill>
          </a:endParaRPr>
        </a:p>
      </dgm:t>
    </dgm:pt>
    <dgm:pt modelId="{CF327481-7601-49B5-92CA-653EDF381430}" type="parTrans" cxnId="{68F7C69F-268B-444C-997C-05DDC641467E}">
      <dgm:prSet/>
      <dgm:spPr/>
      <dgm:t>
        <a:bodyPr/>
        <a:lstStyle/>
        <a:p>
          <a:endParaRPr lang="es-PE"/>
        </a:p>
      </dgm:t>
    </dgm:pt>
    <dgm:pt modelId="{CE57E50B-DD4F-4C41-8BCE-7F1A93D5E7AA}" type="sibTrans" cxnId="{68F7C69F-268B-444C-997C-05DDC641467E}">
      <dgm:prSet/>
      <dgm:spPr/>
      <dgm:t>
        <a:bodyPr/>
        <a:lstStyle/>
        <a:p>
          <a:endParaRPr lang="es-PE"/>
        </a:p>
      </dgm:t>
    </dgm:pt>
    <dgm:pt modelId="{8808A0FC-BD5B-45B3-924D-DB22A4904424}">
      <dgm:prSet phldrT="[Texto]"/>
      <dgm:spPr>
        <a:noFill/>
        <a:ln w="28575">
          <a:solidFill>
            <a:schemeClr val="accent6">
              <a:lumMod val="60000"/>
              <a:lumOff val="40000"/>
            </a:schemeClr>
          </a:solidFill>
        </a:ln>
      </dgm:spPr>
      <dgm:t>
        <a:bodyPr/>
        <a:lstStyle/>
        <a:p>
          <a:r>
            <a:rPr lang="es-PE" dirty="0" smtClean="0">
              <a:solidFill>
                <a:schemeClr val="accent4">
                  <a:lumMod val="65000"/>
                  <a:lumOff val="35000"/>
                </a:schemeClr>
              </a:solidFill>
            </a:rPr>
            <a:t>El emplazamiento interrumpe la prescripción extintiva</a:t>
          </a:r>
          <a:endParaRPr lang="es-PE" dirty="0">
            <a:solidFill>
              <a:schemeClr val="accent4">
                <a:lumMod val="65000"/>
                <a:lumOff val="35000"/>
              </a:schemeClr>
            </a:solidFill>
          </a:endParaRPr>
        </a:p>
      </dgm:t>
    </dgm:pt>
    <dgm:pt modelId="{82D50AEB-0835-41F6-985D-73D82BE0D4F8}" type="parTrans" cxnId="{6706FB13-1C09-44FD-9B05-66910E34CBD4}">
      <dgm:prSet/>
      <dgm:spPr/>
      <dgm:t>
        <a:bodyPr/>
        <a:lstStyle/>
        <a:p>
          <a:endParaRPr lang="es-PE"/>
        </a:p>
      </dgm:t>
    </dgm:pt>
    <dgm:pt modelId="{F39D24CA-D675-44D7-9698-9DC336720A5C}" type="sibTrans" cxnId="{6706FB13-1C09-44FD-9B05-66910E34CBD4}">
      <dgm:prSet/>
      <dgm:spPr/>
      <dgm:t>
        <a:bodyPr/>
        <a:lstStyle/>
        <a:p>
          <a:endParaRPr lang="es-PE"/>
        </a:p>
      </dgm:t>
    </dgm:pt>
    <dgm:pt modelId="{37F8A014-4D80-4FFD-A4DC-AF41DB54B0FC}" type="pres">
      <dgm:prSet presAssocID="{E5EA5181-D695-4985-8179-330928CDFE06}" presName="theList" presStyleCnt="0">
        <dgm:presLayoutVars>
          <dgm:dir/>
          <dgm:animLvl val="lvl"/>
          <dgm:resizeHandles val="exact"/>
        </dgm:presLayoutVars>
      </dgm:prSet>
      <dgm:spPr/>
      <dgm:t>
        <a:bodyPr/>
        <a:lstStyle/>
        <a:p>
          <a:endParaRPr lang="es-PE"/>
        </a:p>
      </dgm:t>
    </dgm:pt>
    <dgm:pt modelId="{B215A2F5-E563-4D90-8D81-57D9445C32B8}" type="pres">
      <dgm:prSet presAssocID="{395DB34B-CBB1-42B7-B246-FEB8BFCE7595}" presName="compNode" presStyleCnt="0"/>
      <dgm:spPr/>
    </dgm:pt>
    <dgm:pt modelId="{F7D107B1-AB16-441E-82BA-385D1739C83C}" type="pres">
      <dgm:prSet presAssocID="{395DB34B-CBB1-42B7-B246-FEB8BFCE7595}" presName="aNode" presStyleLbl="bgShp" presStyleIdx="0" presStyleCnt="4"/>
      <dgm:spPr/>
      <dgm:t>
        <a:bodyPr/>
        <a:lstStyle/>
        <a:p>
          <a:endParaRPr lang="es-PE"/>
        </a:p>
      </dgm:t>
    </dgm:pt>
    <dgm:pt modelId="{54AE5DB6-7908-4312-BEA7-222FE2CD5505}" type="pres">
      <dgm:prSet presAssocID="{395DB34B-CBB1-42B7-B246-FEB8BFCE7595}" presName="textNode" presStyleLbl="bgShp" presStyleIdx="0" presStyleCnt="4"/>
      <dgm:spPr/>
      <dgm:t>
        <a:bodyPr/>
        <a:lstStyle/>
        <a:p>
          <a:endParaRPr lang="es-PE"/>
        </a:p>
      </dgm:t>
    </dgm:pt>
    <dgm:pt modelId="{766FFEA6-B195-4D36-9E00-3E203ACB8F4D}" type="pres">
      <dgm:prSet presAssocID="{395DB34B-CBB1-42B7-B246-FEB8BFCE7595}" presName="compChildNode" presStyleCnt="0"/>
      <dgm:spPr/>
    </dgm:pt>
    <dgm:pt modelId="{EAE8092A-C71C-4577-BEBE-33F3F4AF17F5}" type="pres">
      <dgm:prSet presAssocID="{395DB34B-CBB1-42B7-B246-FEB8BFCE7595}" presName="theInnerList" presStyleCnt="0"/>
      <dgm:spPr/>
    </dgm:pt>
    <dgm:pt modelId="{92EDBB95-478E-4E05-8D01-414AF2FA9A0F}" type="pres">
      <dgm:prSet presAssocID="{90099292-63AB-4918-A26B-96328E3E0082}" presName="childNode" presStyleLbl="node1" presStyleIdx="0" presStyleCnt="4">
        <dgm:presLayoutVars>
          <dgm:bulletEnabled val="1"/>
        </dgm:presLayoutVars>
      </dgm:prSet>
      <dgm:spPr/>
      <dgm:t>
        <a:bodyPr/>
        <a:lstStyle/>
        <a:p>
          <a:endParaRPr lang="es-PE"/>
        </a:p>
      </dgm:t>
    </dgm:pt>
    <dgm:pt modelId="{44FB837E-A85D-4AE5-90C6-DBC9449AA5F2}" type="pres">
      <dgm:prSet presAssocID="{395DB34B-CBB1-42B7-B246-FEB8BFCE7595}" presName="aSpace" presStyleCnt="0"/>
      <dgm:spPr/>
    </dgm:pt>
    <dgm:pt modelId="{F3EADF6B-03A1-412F-86FD-B795A2D358BF}" type="pres">
      <dgm:prSet presAssocID="{ED57CAE1-6C0F-45A1-8308-94276624707C}" presName="compNode" presStyleCnt="0"/>
      <dgm:spPr/>
    </dgm:pt>
    <dgm:pt modelId="{D9F7D7EE-4A43-47C8-AF35-69037285A6CE}" type="pres">
      <dgm:prSet presAssocID="{ED57CAE1-6C0F-45A1-8308-94276624707C}" presName="aNode" presStyleLbl="bgShp" presStyleIdx="1" presStyleCnt="4"/>
      <dgm:spPr/>
      <dgm:t>
        <a:bodyPr/>
        <a:lstStyle/>
        <a:p>
          <a:endParaRPr lang="es-PE"/>
        </a:p>
      </dgm:t>
    </dgm:pt>
    <dgm:pt modelId="{A5C787F0-AB49-483F-BD98-5132F2055BB9}" type="pres">
      <dgm:prSet presAssocID="{ED57CAE1-6C0F-45A1-8308-94276624707C}" presName="textNode" presStyleLbl="bgShp" presStyleIdx="1" presStyleCnt="4"/>
      <dgm:spPr/>
      <dgm:t>
        <a:bodyPr/>
        <a:lstStyle/>
        <a:p>
          <a:endParaRPr lang="es-PE"/>
        </a:p>
      </dgm:t>
    </dgm:pt>
    <dgm:pt modelId="{A98DA3F1-3172-441D-8625-A43592A900A4}" type="pres">
      <dgm:prSet presAssocID="{ED57CAE1-6C0F-45A1-8308-94276624707C}" presName="compChildNode" presStyleCnt="0"/>
      <dgm:spPr/>
    </dgm:pt>
    <dgm:pt modelId="{B82EEFF8-BFCB-42E0-803B-342C29055A50}" type="pres">
      <dgm:prSet presAssocID="{ED57CAE1-6C0F-45A1-8308-94276624707C}" presName="theInnerList" presStyleCnt="0"/>
      <dgm:spPr/>
    </dgm:pt>
    <dgm:pt modelId="{9306C9D9-DD67-47AD-A0A2-544C1E3972EE}" type="pres">
      <dgm:prSet presAssocID="{55F6DD45-3ACF-4B54-B69F-C99F98F7A463}" presName="childNode" presStyleLbl="node1" presStyleIdx="1" presStyleCnt="4">
        <dgm:presLayoutVars>
          <dgm:bulletEnabled val="1"/>
        </dgm:presLayoutVars>
      </dgm:prSet>
      <dgm:spPr/>
      <dgm:t>
        <a:bodyPr/>
        <a:lstStyle/>
        <a:p>
          <a:endParaRPr lang="es-PE"/>
        </a:p>
      </dgm:t>
    </dgm:pt>
    <dgm:pt modelId="{FF63F3CC-9C24-48C1-9ADB-A2E0571449B3}" type="pres">
      <dgm:prSet presAssocID="{ED57CAE1-6C0F-45A1-8308-94276624707C}" presName="aSpace" presStyleCnt="0"/>
      <dgm:spPr/>
    </dgm:pt>
    <dgm:pt modelId="{00A41B4F-315E-477E-B7BA-CFA4206E0816}" type="pres">
      <dgm:prSet presAssocID="{2C8209A7-69AA-4BD4-9A42-C990AF58943E}" presName="compNode" presStyleCnt="0"/>
      <dgm:spPr/>
    </dgm:pt>
    <dgm:pt modelId="{5AF0BACA-E5A8-4CB9-A906-E3B557E849B3}" type="pres">
      <dgm:prSet presAssocID="{2C8209A7-69AA-4BD4-9A42-C990AF58943E}" presName="aNode" presStyleLbl="bgShp" presStyleIdx="2" presStyleCnt="4"/>
      <dgm:spPr/>
      <dgm:t>
        <a:bodyPr/>
        <a:lstStyle/>
        <a:p>
          <a:endParaRPr lang="es-PE"/>
        </a:p>
      </dgm:t>
    </dgm:pt>
    <dgm:pt modelId="{4785682D-73DF-4196-8540-458C9F40F895}" type="pres">
      <dgm:prSet presAssocID="{2C8209A7-69AA-4BD4-9A42-C990AF58943E}" presName="textNode" presStyleLbl="bgShp" presStyleIdx="2" presStyleCnt="4"/>
      <dgm:spPr/>
      <dgm:t>
        <a:bodyPr/>
        <a:lstStyle/>
        <a:p>
          <a:endParaRPr lang="es-PE"/>
        </a:p>
      </dgm:t>
    </dgm:pt>
    <dgm:pt modelId="{05EABE7F-4F93-443A-88FF-80E984AB50C1}" type="pres">
      <dgm:prSet presAssocID="{2C8209A7-69AA-4BD4-9A42-C990AF58943E}" presName="compChildNode" presStyleCnt="0"/>
      <dgm:spPr/>
    </dgm:pt>
    <dgm:pt modelId="{CD91C67A-458B-4883-84D5-E8EC42381B8F}" type="pres">
      <dgm:prSet presAssocID="{2C8209A7-69AA-4BD4-9A42-C990AF58943E}" presName="theInnerList" presStyleCnt="0"/>
      <dgm:spPr/>
    </dgm:pt>
    <dgm:pt modelId="{CF3AC5D5-C963-491B-B605-D63C692F5984}" type="pres">
      <dgm:prSet presAssocID="{58111038-B44B-4E46-BC3C-FB2273BA2E01}" presName="childNode" presStyleLbl="node1" presStyleIdx="2" presStyleCnt="4">
        <dgm:presLayoutVars>
          <dgm:bulletEnabled val="1"/>
        </dgm:presLayoutVars>
      </dgm:prSet>
      <dgm:spPr/>
      <dgm:t>
        <a:bodyPr/>
        <a:lstStyle/>
        <a:p>
          <a:endParaRPr lang="es-PE"/>
        </a:p>
      </dgm:t>
    </dgm:pt>
    <dgm:pt modelId="{AB91C020-0005-4773-B564-0A9786CC29E6}" type="pres">
      <dgm:prSet presAssocID="{2C8209A7-69AA-4BD4-9A42-C990AF58943E}" presName="aSpace" presStyleCnt="0"/>
      <dgm:spPr/>
    </dgm:pt>
    <dgm:pt modelId="{AB21DF0C-A013-4117-9FE2-A67B19A3E6AC}" type="pres">
      <dgm:prSet presAssocID="{23F8FAAC-E9BD-45C2-B337-C537026FD7A9}" presName="compNode" presStyleCnt="0"/>
      <dgm:spPr/>
    </dgm:pt>
    <dgm:pt modelId="{E8F64BA0-26A3-4D94-A993-E7E6F0C399F8}" type="pres">
      <dgm:prSet presAssocID="{23F8FAAC-E9BD-45C2-B337-C537026FD7A9}" presName="aNode" presStyleLbl="bgShp" presStyleIdx="3" presStyleCnt="4"/>
      <dgm:spPr/>
      <dgm:t>
        <a:bodyPr/>
        <a:lstStyle/>
        <a:p>
          <a:endParaRPr lang="es-PE"/>
        </a:p>
      </dgm:t>
    </dgm:pt>
    <dgm:pt modelId="{582F2A15-E6BA-4738-AA2D-A89911F60467}" type="pres">
      <dgm:prSet presAssocID="{23F8FAAC-E9BD-45C2-B337-C537026FD7A9}" presName="textNode" presStyleLbl="bgShp" presStyleIdx="3" presStyleCnt="4"/>
      <dgm:spPr/>
      <dgm:t>
        <a:bodyPr/>
        <a:lstStyle/>
        <a:p>
          <a:endParaRPr lang="es-PE"/>
        </a:p>
      </dgm:t>
    </dgm:pt>
    <dgm:pt modelId="{C8E4FF41-34BD-450A-A2B7-D17789B90970}" type="pres">
      <dgm:prSet presAssocID="{23F8FAAC-E9BD-45C2-B337-C537026FD7A9}" presName="compChildNode" presStyleCnt="0"/>
      <dgm:spPr/>
    </dgm:pt>
    <dgm:pt modelId="{41664C39-8FB6-415E-9C53-EE46C5063A78}" type="pres">
      <dgm:prSet presAssocID="{23F8FAAC-E9BD-45C2-B337-C537026FD7A9}" presName="theInnerList" presStyleCnt="0"/>
      <dgm:spPr/>
    </dgm:pt>
    <dgm:pt modelId="{3D4BFA2A-0637-4F69-9531-CB41F7727784}" type="pres">
      <dgm:prSet presAssocID="{8808A0FC-BD5B-45B3-924D-DB22A4904424}" presName="childNode" presStyleLbl="node1" presStyleIdx="3" presStyleCnt="4">
        <dgm:presLayoutVars>
          <dgm:bulletEnabled val="1"/>
        </dgm:presLayoutVars>
      </dgm:prSet>
      <dgm:spPr/>
      <dgm:t>
        <a:bodyPr/>
        <a:lstStyle/>
        <a:p>
          <a:endParaRPr lang="es-PE"/>
        </a:p>
      </dgm:t>
    </dgm:pt>
  </dgm:ptLst>
  <dgm:cxnLst>
    <dgm:cxn modelId="{68F7C69F-268B-444C-997C-05DDC641467E}" srcId="{E5EA5181-D695-4985-8179-330928CDFE06}" destId="{23F8FAAC-E9BD-45C2-B337-C537026FD7A9}" srcOrd="3" destOrd="0" parTransId="{CF327481-7601-49B5-92CA-653EDF381430}" sibTransId="{CE57E50B-DD4F-4C41-8BCE-7F1A93D5E7AA}"/>
    <dgm:cxn modelId="{C9FB8753-6421-46C2-8EAC-86BBC3738DCA}" type="presOf" srcId="{E5EA5181-D695-4985-8179-330928CDFE06}" destId="{37F8A014-4D80-4FFD-A4DC-AF41DB54B0FC}" srcOrd="0" destOrd="0" presId="urn:microsoft.com/office/officeart/2005/8/layout/lProcess2"/>
    <dgm:cxn modelId="{9E1653B8-F9DD-4530-AAE2-21A48F67DE30}" srcId="{E5EA5181-D695-4985-8179-330928CDFE06}" destId="{395DB34B-CBB1-42B7-B246-FEB8BFCE7595}" srcOrd="0" destOrd="0" parTransId="{3A29FFE3-6465-4349-A939-0DD0DEDEBD04}" sibTransId="{C42FA390-4173-4521-A5EE-E3EF1E7F6AE2}"/>
    <dgm:cxn modelId="{F46BFEA9-AA59-4A13-9510-DA338F703AE0}" type="presOf" srcId="{8808A0FC-BD5B-45B3-924D-DB22A4904424}" destId="{3D4BFA2A-0637-4F69-9531-CB41F7727784}" srcOrd="0" destOrd="0" presId="urn:microsoft.com/office/officeart/2005/8/layout/lProcess2"/>
    <dgm:cxn modelId="{99DDE51D-C9B8-4C8F-A173-FF974DE79A3B}" srcId="{E5EA5181-D695-4985-8179-330928CDFE06}" destId="{ED57CAE1-6C0F-45A1-8308-94276624707C}" srcOrd="1" destOrd="0" parTransId="{8C840EFF-1818-4484-8F7D-C52EF1FC4B31}" sibTransId="{DAD6EE68-4BAD-4BE6-A044-2419678EFBCB}"/>
    <dgm:cxn modelId="{6706FB13-1C09-44FD-9B05-66910E34CBD4}" srcId="{23F8FAAC-E9BD-45C2-B337-C537026FD7A9}" destId="{8808A0FC-BD5B-45B3-924D-DB22A4904424}" srcOrd="0" destOrd="0" parTransId="{82D50AEB-0835-41F6-985D-73D82BE0D4F8}" sibTransId="{F39D24CA-D675-44D7-9698-9DC336720A5C}"/>
    <dgm:cxn modelId="{C56E014C-755D-497D-BE04-DACC8F624D7C}" srcId="{395DB34B-CBB1-42B7-B246-FEB8BFCE7595}" destId="{90099292-63AB-4918-A26B-96328E3E0082}" srcOrd="0" destOrd="0" parTransId="{8EDFE7E0-1B32-4F62-B41F-F210885E5A91}" sibTransId="{80A8EAC8-9E27-41D7-B17C-0E2F04880B22}"/>
    <dgm:cxn modelId="{2AC0D7A5-286B-44F7-B968-66C5BE918F50}" srcId="{E5EA5181-D695-4985-8179-330928CDFE06}" destId="{2C8209A7-69AA-4BD4-9A42-C990AF58943E}" srcOrd="2" destOrd="0" parTransId="{A2A6A3D5-1EC3-4008-B15F-EFC38AA350A5}" sibTransId="{BC6FE66E-6D18-4E1E-BC4D-C29A2BB5CF7C}"/>
    <dgm:cxn modelId="{EAF74315-EF79-4E4D-87A5-D357CCC5C0F2}" type="presOf" srcId="{2C8209A7-69AA-4BD4-9A42-C990AF58943E}" destId="{4785682D-73DF-4196-8540-458C9F40F895}" srcOrd="1" destOrd="0" presId="urn:microsoft.com/office/officeart/2005/8/layout/lProcess2"/>
    <dgm:cxn modelId="{3C5D70C9-AA3C-447D-A3A8-457478246EA8}" type="presOf" srcId="{23F8FAAC-E9BD-45C2-B337-C537026FD7A9}" destId="{582F2A15-E6BA-4738-AA2D-A89911F60467}" srcOrd="1" destOrd="0" presId="urn:microsoft.com/office/officeart/2005/8/layout/lProcess2"/>
    <dgm:cxn modelId="{67BC284A-2F36-4459-89D1-77098D266927}" type="presOf" srcId="{23F8FAAC-E9BD-45C2-B337-C537026FD7A9}" destId="{E8F64BA0-26A3-4D94-A993-E7E6F0C399F8}" srcOrd="0" destOrd="0" presId="urn:microsoft.com/office/officeart/2005/8/layout/lProcess2"/>
    <dgm:cxn modelId="{B8B5E1AF-AE44-47A3-A5CC-692C1F1C6A84}" type="presOf" srcId="{ED57CAE1-6C0F-45A1-8308-94276624707C}" destId="{D9F7D7EE-4A43-47C8-AF35-69037285A6CE}" srcOrd="0" destOrd="0" presId="urn:microsoft.com/office/officeart/2005/8/layout/lProcess2"/>
    <dgm:cxn modelId="{7DCD6D9C-710B-4A7D-B98A-C24797F9966D}" type="presOf" srcId="{2C8209A7-69AA-4BD4-9A42-C990AF58943E}" destId="{5AF0BACA-E5A8-4CB9-A906-E3B557E849B3}" srcOrd="0" destOrd="0" presId="urn:microsoft.com/office/officeart/2005/8/layout/lProcess2"/>
    <dgm:cxn modelId="{3B099E02-B323-4BCD-9739-75BA09F14B47}" srcId="{2C8209A7-69AA-4BD4-9A42-C990AF58943E}" destId="{58111038-B44B-4E46-BC3C-FB2273BA2E01}" srcOrd="0" destOrd="0" parTransId="{C6B1787B-8007-4F4B-BC4A-C73F6970D204}" sibTransId="{85A9B569-E3E8-4B7F-8DC4-84370F011509}"/>
    <dgm:cxn modelId="{1324B1C3-DF88-4D50-BDB7-4D58ED398DD9}" type="presOf" srcId="{395DB34B-CBB1-42B7-B246-FEB8BFCE7595}" destId="{54AE5DB6-7908-4312-BEA7-222FE2CD5505}" srcOrd="1" destOrd="0" presId="urn:microsoft.com/office/officeart/2005/8/layout/lProcess2"/>
    <dgm:cxn modelId="{96C7F859-F476-4F5F-84C5-8945D393C740}" type="presOf" srcId="{90099292-63AB-4918-A26B-96328E3E0082}" destId="{92EDBB95-478E-4E05-8D01-414AF2FA9A0F}" srcOrd="0" destOrd="0" presId="urn:microsoft.com/office/officeart/2005/8/layout/lProcess2"/>
    <dgm:cxn modelId="{989350E1-72FB-4AC6-BAA5-65A9C76A25B0}" type="presOf" srcId="{55F6DD45-3ACF-4B54-B69F-C99F98F7A463}" destId="{9306C9D9-DD67-47AD-A0A2-544C1E3972EE}" srcOrd="0" destOrd="0" presId="urn:microsoft.com/office/officeart/2005/8/layout/lProcess2"/>
    <dgm:cxn modelId="{4E171007-184C-4821-8076-8DFA01FFAFD2}" type="presOf" srcId="{395DB34B-CBB1-42B7-B246-FEB8BFCE7595}" destId="{F7D107B1-AB16-441E-82BA-385D1739C83C}" srcOrd="0" destOrd="0" presId="urn:microsoft.com/office/officeart/2005/8/layout/lProcess2"/>
    <dgm:cxn modelId="{1CF1DBB5-46C8-4AD2-9ACB-F85DC823AE55}" srcId="{ED57CAE1-6C0F-45A1-8308-94276624707C}" destId="{55F6DD45-3ACF-4B54-B69F-C99F98F7A463}" srcOrd="0" destOrd="0" parTransId="{713E11BE-841B-4610-BE87-F7F98C10871B}" sibTransId="{C7470686-7092-4D02-AFF6-E2FE563B9A75}"/>
    <dgm:cxn modelId="{FCC8A2D4-887A-4910-8188-4602D66627BF}" type="presOf" srcId="{58111038-B44B-4E46-BC3C-FB2273BA2E01}" destId="{CF3AC5D5-C963-491B-B605-D63C692F5984}" srcOrd="0" destOrd="0" presId="urn:microsoft.com/office/officeart/2005/8/layout/lProcess2"/>
    <dgm:cxn modelId="{F3896BDD-01DD-4A31-98D7-A710E34D72B6}" type="presOf" srcId="{ED57CAE1-6C0F-45A1-8308-94276624707C}" destId="{A5C787F0-AB49-483F-BD98-5132F2055BB9}" srcOrd="1" destOrd="0" presId="urn:microsoft.com/office/officeart/2005/8/layout/lProcess2"/>
    <dgm:cxn modelId="{686B9141-8A2D-4A16-B621-3CCF074847A1}" type="presParOf" srcId="{37F8A014-4D80-4FFD-A4DC-AF41DB54B0FC}" destId="{B215A2F5-E563-4D90-8D81-57D9445C32B8}" srcOrd="0" destOrd="0" presId="urn:microsoft.com/office/officeart/2005/8/layout/lProcess2"/>
    <dgm:cxn modelId="{94ABCD2A-94B4-4F51-BAA0-31B3142E2608}" type="presParOf" srcId="{B215A2F5-E563-4D90-8D81-57D9445C32B8}" destId="{F7D107B1-AB16-441E-82BA-385D1739C83C}" srcOrd="0" destOrd="0" presId="urn:microsoft.com/office/officeart/2005/8/layout/lProcess2"/>
    <dgm:cxn modelId="{1B8B2070-31B5-41B1-9084-DEE0D769B119}" type="presParOf" srcId="{B215A2F5-E563-4D90-8D81-57D9445C32B8}" destId="{54AE5DB6-7908-4312-BEA7-222FE2CD5505}" srcOrd="1" destOrd="0" presId="urn:microsoft.com/office/officeart/2005/8/layout/lProcess2"/>
    <dgm:cxn modelId="{79D37001-DF88-4ED0-A428-C139F6FE8D3C}" type="presParOf" srcId="{B215A2F5-E563-4D90-8D81-57D9445C32B8}" destId="{766FFEA6-B195-4D36-9E00-3E203ACB8F4D}" srcOrd="2" destOrd="0" presId="urn:microsoft.com/office/officeart/2005/8/layout/lProcess2"/>
    <dgm:cxn modelId="{CE391F69-5416-4919-AD34-AA87F49F666B}" type="presParOf" srcId="{766FFEA6-B195-4D36-9E00-3E203ACB8F4D}" destId="{EAE8092A-C71C-4577-BEBE-33F3F4AF17F5}" srcOrd="0" destOrd="0" presId="urn:microsoft.com/office/officeart/2005/8/layout/lProcess2"/>
    <dgm:cxn modelId="{AE00E363-EC68-46A5-878E-58F57858AD75}" type="presParOf" srcId="{EAE8092A-C71C-4577-BEBE-33F3F4AF17F5}" destId="{92EDBB95-478E-4E05-8D01-414AF2FA9A0F}" srcOrd="0" destOrd="0" presId="urn:microsoft.com/office/officeart/2005/8/layout/lProcess2"/>
    <dgm:cxn modelId="{BA477B87-4ABA-4CD0-8384-579D04B105EA}" type="presParOf" srcId="{37F8A014-4D80-4FFD-A4DC-AF41DB54B0FC}" destId="{44FB837E-A85D-4AE5-90C6-DBC9449AA5F2}" srcOrd="1" destOrd="0" presId="urn:microsoft.com/office/officeart/2005/8/layout/lProcess2"/>
    <dgm:cxn modelId="{EEEC77B9-F5BF-4B3A-B09F-7C2262CDF17C}" type="presParOf" srcId="{37F8A014-4D80-4FFD-A4DC-AF41DB54B0FC}" destId="{F3EADF6B-03A1-412F-86FD-B795A2D358BF}" srcOrd="2" destOrd="0" presId="urn:microsoft.com/office/officeart/2005/8/layout/lProcess2"/>
    <dgm:cxn modelId="{246C7D65-3287-400D-8952-F54E6CE04085}" type="presParOf" srcId="{F3EADF6B-03A1-412F-86FD-B795A2D358BF}" destId="{D9F7D7EE-4A43-47C8-AF35-69037285A6CE}" srcOrd="0" destOrd="0" presId="urn:microsoft.com/office/officeart/2005/8/layout/lProcess2"/>
    <dgm:cxn modelId="{2E5F62E6-E801-4907-AACE-11DA1C1F02D0}" type="presParOf" srcId="{F3EADF6B-03A1-412F-86FD-B795A2D358BF}" destId="{A5C787F0-AB49-483F-BD98-5132F2055BB9}" srcOrd="1" destOrd="0" presId="urn:microsoft.com/office/officeart/2005/8/layout/lProcess2"/>
    <dgm:cxn modelId="{0B0E0BBF-9A6C-43D8-9635-358255429843}" type="presParOf" srcId="{F3EADF6B-03A1-412F-86FD-B795A2D358BF}" destId="{A98DA3F1-3172-441D-8625-A43592A900A4}" srcOrd="2" destOrd="0" presId="urn:microsoft.com/office/officeart/2005/8/layout/lProcess2"/>
    <dgm:cxn modelId="{610546DB-4A0D-4ABF-9C03-DF3832396859}" type="presParOf" srcId="{A98DA3F1-3172-441D-8625-A43592A900A4}" destId="{B82EEFF8-BFCB-42E0-803B-342C29055A50}" srcOrd="0" destOrd="0" presId="urn:microsoft.com/office/officeart/2005/8/layout/lProcess2"/>
    <dgm:cxn modelId="{ED4D1B7E-1F27-49F5-AAF2-D7F46AACE698}" type="presParOf" srcId="{B82EEFF8-BFCB-42E0-803B-342C29055A50}" destId="{9306C9D9-DD67-47AD-A0A2-544C1E3972EE}" srcOrd="0" destOrd="0" presId="urn:microsoft.com/office/officeart/2005/8/layout/lProcess2"/>
    <dgm:cxn modelId="{FE6BB6F7-A2FC-4732-88C2-426665CD92AF}" type="presParOf" srcId="{37F8A014-4D80-4FFD-A4DC-AF41DB54B0FC}" destId="{FF63F3CC-9C24-48C1-9ADB-A2E0571449B3}" srcOrd="3" destOrd="0" presId="urn:microsoft.com/office/officeart/2005/8/layout/lProcess2"/>
    <dgm:cxn modelId="{A931E500-8DB3-492A-B9FF-48745869D896}" type="presParOf" srcId="{37F8A014-4D80-4FFD-A4DC-AF41DB54B0FC}" destId="{00A41B4F-315E-477E-B7BA-CFA4206E0816}" srcOrd="4" destOrd="0" presId="urn:microsoft.com/office/officeart/2005/8/layout/lProcess2"/>
    <dgm:cxn modelId="{E4F8DF77-B956-4D80-B833-C8FC29914E0C}" type="presParOf" srcId="{00A41B4F-315E-477E-B7BA-CFA4206E0816}" destId="{5AF0BACA-E5A8-4CB9-A906-E3B557E849B3}" srcOrd="0" destOrd="0" presId="urn:microsoft.com/office/officeart/2005/8/layout/lProcess2"/>
    <dgm:cxn modelId="{2C436D77-BD0B-4F08-BAFA-CCBB37430AFC}" type="presParOf" srcId="{00A41B4F-315E-477E-B7BA-CFA4206E0816}" destId="{4785682D-73DF-4196-8540-458C9F40F895}" srcOrd="1" destOrd="0" presId="urn:microsoft.com/office/officeart/2005/8/layout/lProcess2"/>
    <dgm:cxn modelId="{01D32002-92A6-4E03-9F13-90D39FB554A7}" type="presParOf" srcId="{00A41B4F-315E-477E-B7BA-CFA4206E0816}" destId="{05EABE7F-4F93-443A-88FF-80E984AB50C1}" srcOrd="2" destOrd="0" presId="urn:microsoft.com/office/officeart/2005/8/layout/lProcess2"/>
    <dgm:cxn modelId="{652FED73-8A86-4818-8835-0D0E227CCE75}" type="presParOf" srcId="{05EABE7F-4F93-443A-88FF-80E984AB50C1}" destId="{CD91C67A-458B-4883-84D5-E8EC42381B8F}" srcOrd="0" destOrd="0" presId="urn:microsoft.com/office/officeart/2005/8/layout/lProcess2"/>
    <dgm:cxn modelId="{409DD7B2-9C2F-41B4-980A-875279C2AC6D}" type="presParOf" srcId="{CD91C67A-458B-4883-84D5-E8EC42381B8F}" destId="{CF3AC5D5-C963-491B-B605-D63C692F5984}" srcOrd="0" destOrd="0" presId="urn:microsoft.com/office/officeart/2005/8/layout/lProcess2"/>
    <dgm:cxn modelId="{A5AF21DD-F3A4-4F44-B1B2-8C550E40BE79}" type="presParOf" srcId="{37F8A014-4D80-4FFD-A4DC-AF41DB54B0FC}" destId="{AB91C020-0005-4773-B564-0A9786CC29E6}" srcOrd="5" destOrd="0" presId="urn:microsoft.com/office/officeart/2005/8/layout/lProcess2"/>
    <dgm:cxn modelId="{59228371-CE61-4349-95D4-47EC9BB0E94D}" type="presParOf" srcId="{37F8A014-4D80-4FFD-A4DC-AF41DB54B0FC}" destId="{AB21DF0C-A013-4117-9FE2-A67B19A3E6AC}" srcOrd="6" destOrd="0" presId="urn:microsoft.com/office/officeart/2005/8/layout/lProcess2"/>
    <dgm:cxn modelId="{F1817C6F-3C28-4B8A-B730-38C8167A2658}" type="presParOf" srcId="{AB21DF0C-A013-4117-9FE2-A67B19A3E6AC}" destId="{E8F64BA0-26A3-4D94-A993-E7E6F0C399F8}" srcOrd="0" destOrd="0" presId="urn:microsoft.com/office/officeart/2005/8/layout/lProcess2"/>
    <dgm:cxn modelId="{CCEFF4BF-F481-4B77-BDE0-38759761A779}" type="presParOf" srcId="{AB21DF0C-A013-4117-9FE2-A67B19A3E6AC}" destId="{582F2A15-E6BA-4738-AA2D-A89911F60467}" srcOrd="1" destOrd="0" presId="urn:microsoft.com/office/officeart/2005/8/layout/lProcess2"/>
    <dgm:cxn modelId="{FAE797D2-2D5E-436B-B32A-82D2E10C67A2}" type="presParOf" srcId="{AB21DF0C-A013-4117-9FE2-A67B19A3E6AC}" destId="{C8E4FF41-34BD-450A-A2B7-D17789B90970}" srcOrd="2" destOrd="0" presId="urn:microsoft.com/office/officeart/2005/8/layout/lProcess2"/>
    <dgm:cxn modelId="{EDC6E181-0AC6-475B-A343-2FBED9143CCB}" type="presParOf" srcId="{C8E4FF41-34BD-450A-A2B7-D17789B90970}" destId="{41664C39-8FB6-415E-9C53-EE46C5063A78}" srcOrd="0" destOrd="0" presId="urn:microsoft.com/office/officeart/2005/8/layout/lProcess2"/>
    <dgm:cxn modelId="{58B30C4C-BFE2-4A4A-A1E1-F3891D9FAC5A}" type="presParOf" srcId="{41664C39-8FB6-415E-9C53-EE46C5063A78}" destId="{3D4BFA2A-0637-4F69-9531-CB41F7727784}" srcOrd="0" destOrd="0" presId="urn:microsoft.com/office/officeart/2005/8/layout/lProcess2"/>
  </dgm:cxnLst>
  <dgm:bg/>
  <dgm:whole/>
</dgm:dataModel>
</file>

<file path=ppt/diagrams/data12.xml><?xml version="1.0" encoding="utf-8"?>
<dgm:dataModel xmlns:dgm="http://schemas.openxmlformats.org/drawingml/2006/diagram" xmlns:a="http://schemas.openxmlformats.org/drawingml/2006/main">
  <dgm:ptLst>
    <dgm:pt modelId="{F27AB8B3-5EA2-4E48-9406-2BB1F4BC332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16916231-8FBF-498C-B047-83357D8096B7}">
      <dgm:prSet phldrT="[Texto]" custT="1"/>
      <dgm:spPr>
        <a:solidFill>
          <a:schemeClr val="accent5"/>
        </a:solidFill>
        <a:ln>
          <a:solidFill>
            <a:schemeClr val="accent1">
              <a:lumMod val="25000"/>
            </a:schemeClr>
          </a:solidFill>
        </a:ln>
      </dgm:spPr>
      <dgm:t>
        <a:bodyPr/>
        <a:lstStyle/>
        <a:p>
          <a:r>
            <a:rPr lang="es-PE" sz="2000" b="1" dirty="0" smtClean="0">
              <a:solidFill>
                <a:schemeClr val="accent4">
                  <a:lumMod val="65000"/>
                  <a:lumOff val="35000"/>
                </a:schemeClr>
              </a:solidFill>
            </a:rPr>
            <a:t>CONTESTACIÓN DE DEMANDA</a:t>
          </a:r>
          <a:endParaRPr lang="es-PE" sz="2000" b="1" dirty="0">
            <a:solidFill>
              <a:schemeClr val="accent4">
                <a:lumMod val="65000"/>
                <a:lumOff val="35000"/>
              </a:schemeClr>
            </a:solidFill>
          </a:endParaRPr>
        </a:p>
      </dgm:t>
    </dgm:pt>
    <dgm:pt modelId="{E08E052C-BF44-426F-A03A-00362A194E8A}" type="parTrans" cxnId="{2B4F8FA6-2483-46A4-8AAA-CC6713D5BC28}">
      <dgm:prSet/>
      <dgm:spPr/>
      <dgm:t>
        <a:bodyPr/>
        <a:lstStyle/>
        <a:p>
          <a:endParaRPr lang="es-PE"/>
        </a:p>
      </dgm:t>
    </dgm:pt>
    <dgm:pt modelId="{12CA0E87-C02F-49EB-AAF7-54727F5AD717}" type="sibTrans" cxnId="{2B4F8FA6-2483-46A4-8AAA-CC6713D5BC28}">
      <dgm:prSet/>
      <dgm:spPr/>
      <dgm:t>
        <a:bodyPr/>
        <a:lstStyle/>
        <a:p>
          <a:endParaRPr lang="es-PE"/>
        </a:p>
      </dgm:t>
    </dgm:pt>
    <dgm:pt modelId="{B11F6788-22C8-4891-ACAE-75241E10F4C4}">
      <dgm:prSet phldrT="[Texto]" custT="1"/>
      <dgm:spPr>
        <a:noFill/>
        <a:ln>
          <a:solidFill>
            <a:schemeClr val="accent6">
              <a:lumMod val="60000"/>
              <a:lumOff val="40000"/>
            </a:schemeClr>
          </a:solidFill>
        </a:ln>
      </dgm:spPr>
      <dgm:t>
        <a:bodyPr/>
        <a:lstStyle/>
        <a:p>
          <a:pPr algn="ctr"/>
          <a:r>
            <a:rPr lang="es-PE" sz="1800" dirty="0" smtClean="0">
              <a:solidFill>
                <a:schemeClr val="accent4">
                  <a:lumMod val="65000"/>
                  <a:lumOff val="35000"/>
                </a:schemeClr>
              </a:solidFill>
            </a:rPr>
            <a:t>Acto jurídico procesal por medio del cual quien ha sido demandado hace uso de su derecho de defensa contra las pretensiones que se le dirigen</a:t>
          </a:r>
          <a:endParaRPr lang="es-PE" sz="1800" dirty="0">
            <a:solidFill>
              <a:schemeClr val="accent4">
                <a:lumMod val="65000"/>
                <a:lumOff val="35000"/>
              </a:schemeClr>
            </a:solidFill>
          </a:endParaRPr>
        </a:p>
      </dgm:t>
    </dgm:pt>
    <dgm:pt modelId="{B108FA93-0CAB-4027-9A5F-FA9DB7CB469C}" type="parTrans" cxnId="{BCD4F38E-39E0-4232-9E47-B7D10B55A071}">
      <dgm:prSet/>
      <dgm:spPr/>
      <dgm:t>
        <a:bodyPr/>
        <a:lstStyle/>
        <a:p>
          <a:endParaRPr lang="es-PE"/>
        </a:p>
      </dgm:t>
    </dgm:pt>
    <dgm:pt modelId="{342A687A-850F-4286-A43B-7743CD61B6DD}" type="sibTrans" cxnId="{BCD4F38E-39E0-4232-9E47-B7D10B55A071}">
      <dgm:prSet/>
      <dgm:spPr/>
      <dgm:t>
        <a:bodyPr/>
        <a:lstStyle/>
        <a:p>
          <a:endParaRPr lang="es-PE"/>
        </a:p>
      </dgm:t>
    </dgm:pt>
    <dgm:pt modelId="{6FC82998-2CCC-49BB-8684-9508C7474CA3}" type="pres">
      <dgm:prSet presAssocID="{F27AB8B3-5EA2-4E48-9406-2BB1F4BC332D}" presName="list" presStyleCnt="0">
        <dgm:presLayoutVars>
          <dgm:dir/>
          <dgm:animLvl val="lvl"/>
        </dgm:presLayoutVars>
      </dgm:prSet>
      <dgm:spPr/>
      <dgm:t>
        <a:bodyPr/>
        <a:lstStyle/>
        <a:p>
          <a:endParaRPr lang="es-PE"/>
        </a:p>
      </dgm:t>
    </dgm:pt>
    <dgm:pt modelId="{85A85D3F-A609-4742-B061-4E196C8E30FE}" type="pres">
      <dgm:prSet presAssocID="{16916231-8FBF-498C-B047-83357D8096B7}" presName="posSpace" presStyleCnt="0"/>
      <dgm:spPr/>
    </dgm:pt>
    <dgm:pt modelId="{6F44D4D8-6E5F-4DA1-99EF-3B19DA02944E}" type="pres">
      <dgm:prSet presAssocID="{16916231-8FBF-498C-B047-83357D8096B7}" presName="vertFlow" presStyleCnt="0"/>
      <dgm:spPr/>
    </dgm:pt>
    <dgm:pt modelId="{82145565-93EE-4F81-A779-18460C419FD4}" type="pres">
      <dgm:prSet presAssocID="{16916231-8FBF-498C-B047-83357D8096B7}" presName="topSpace" presStyleCnt="0"/>
      <dgm:spPr/>
    </dgm:pt>
    <dgm:pt modelId="{5CDE04F6-F527-455B-B908-07039D113541}" type="pres">
      <dgm:prSet presAssocID="{16916231-8FBF-498C-B047-83357D8096B7}" presName="firstComp" presStyleCnt="0"/>
      <dgm:spPr/>
    </dgm:pt>
    <dgm:pt modelId="{B191318D-E072-4896-87BE-27725B179B76}" type="pres">
      <dgm:prSet presAssocID="{16916231-8FBF-498C-B047-83357D8096B7}" presName="firstChild" presStyleLbl="bgAccFollowNode1" presStyleIdx="0" presStyleCnt="1"/>
      <dgm:spPr/>
      <dgm:t>
        <a:bodyPr/>
        <a:lstStyle/>
        <a:p>
          <a:endParaRPr lang="es-PE"/>
        </a:p>
      </dgm:t>
    </dgm:pt>
    <dgm:pt modelId="{45D9E2B5-DAD8-4452-B10B-3DDED240C27F}" type="pres">
      <dgm:prSet presAssocID="{16916231-8FBF-498C-B047-83357D8096B7}" presName="firstChildTx" presStyleLbl="bgAccFollowNode1" presStyleIdx="0" presStyleCnt="1">
        <dgm:presLayoutVars>
          <dgm:bulletEnabled val="1"/>
        </dgm:presLayoutVars>
      </dgm:prSet>
      <dgm:spPr/>
      <dgm:t>
        <a:bodyPr/>
        <a:lstStyle/>
        <a:p>
          <a:endParaRPr lang="es-PE"/>
        </a:p>
      </dgm:t>
    </dgm:pt>
    <dgm:pt modelId="{B2B64062-12C2-4786-879C-9C8BD747E75F}" type="pres">
      <dgm:prSet presAssocID="{16916231-8FBF-498C-B047-83357D8096B7}" presName="negSpace" presStyleCnt="0"/>
      <dgm:spPr/>
    </dgm:pt>
    <dgm:pt modelId="{EA9C8C34-6952-4A52-9CA9-C61EA3AD8486}" type="pres">
      <dgm:prSet presAssocID="{16916231-8FBF-498C-B047-83357D8096B7}" presName="circle" presStyleLbl="node1" presStyleIdx="0" presStyleCnt="1" custScaleY="89082"/>
      <dgm:spPr/>
      <dgm:t>
        <a:bodyPr/>
        <a:lstStyle/>
        <a:p>
          <a:endParaRPr lang="es-PE"/>
        </a:p>
      </dgm:t>
    </dgm:pt>
  </dgm:ptLst>
  <dgm:cxnLst>
    <dgm:cxn modelId="{2B4F8FA6-2483-46A4-8AAA-CC6713D5BC28}" srcId="{F27AB8B3-5EA2-4E48-9406-2BB1F4BC332D}" destId="{16916231-8FBF-498C-B047-83357D8096B7}" srcOrd="0" destOrd="0" parTransId="{E08E052C-BF44-426F-A03A-00362A194E8A}" sibTransId="{12CA0E87-C02F-49EB-AAF7-54727F5AD717}"/>
    <dgm:cxn modelId="{BCD4F38E-39E0-4232-9E47-B7D10B55A071}" srcId="{16916231-8FBF-498C-B047-83357D8096B7}" destId="{B11F6788-22C8-4891-ACAE-75241E10F4C4}" srcOrd="0" destOrd="0" parTransId="{B108FA93-0CAB-4027-9A5F-FA9DB7CB469C}" sibTransId="{342A687A-850F-4286-A43B-7743CD61B6DD}"/>
    <dgm:cxn modelId="{B48F7F3F-C17E-4C68-9589-A9F0DFDC565F}" type="presOf" srcId="{16916231-8FBF-498C-B047-83357D8096B7}" destId="{EA9C8C34-6952-4A52-9CA9-C61EA3AD8486}" srcOrd="0" destOrd="0" presId="urn:microsoft.com/office/officeart/2005/8/layout/hList9"/>
    <dgm:cxn modelId="{4D4D7471-5EFC-4239-889C-7AB40FAB6658}" type="presOf" srcId="{B11F6788-22C8-4891-ACAE-75241E10F4C4}" destId="{45D9E2B5-DAD8-4452-B10B-3DDED240C27F}" srcOrd="1" destOrd="0" presId="urn:microsoft.com/office/officeart/2005/8/layout/hList9"/>
    <dgm:cxn modelId="{1A798EAA-CE98-4C62-A526-AA822E61F264}" type="presOf" srcId="{B11F6788-22C8-4891-ACAE-75241E10F4C4}" destId="{B191318D-E072-4896-87BE-27725B179B76}" srcOrd="0" destOrd="0" presId="urn:microsoft.com/office/officeart/2005/8/layout/hList9"/>
    <dgm:cxn modelId="{02AA410B-9E0E-42D2-BB08-20AE53CCAFA3}" type="presOf" srcId="{F27AB8B3-5EA2-4E48-9406-2BB1F4BC332D}" destId="{6FC82998-2CCC-49BB-8684-9508C7474CA3}" srcOrd="0" destOrd="0" presId="urn:microsoft.com/office/officeart/2005/8/layout/hList9"/>
    <dgm:cxn modelId="{AF1294E7-70FC-4FB2-A517-1588E50E3DEB}" type="presParOf" srcId="{6FC82998-2CCC-49BB-8684-9508C7474CA3}" destId="{85A85D3F-A609-4742-B061-4E196C8E30FE}" srcOrd="0" destOrd="0" presId="urn:microsoft.com/office/officeart/2005/8/layout/hList9"/>
    <dgm:cxn modelId="{720E4957-EF7C-401F-9F39-EC37E6CCA05D}" type="presParOf" srcId="{6FC82998-2CCC-49BB-8684-9508C7474CA3}" destId="{6F44D4D8-6E5F-4DA1-99EF-3B19DA02944E}" srcOrd="1" destOrd="0" presId="urn:microsoft.com/office/officeart/2005/8/layout/hList9"/>
    <dgm:cxn modelId="{EE91E42E-D67B-4082-B8F5-944EB4BC064B}" type="presParOf" srcId="{6F44D4D8-6E5F-4DA1-99EF-3B19DA02944E}" destId="{82145565-93EE-4F81-A779-18460C419FD4}" srcOrd="0" destOrd="0" presId="urn:microsoft.com/office/officeart/2005/8/layout/hList9"/>
    <dgm:cxn modelId="{F140697E-FB71-48D1-A73A-E1BCDAB4B2AD}" type="presParOf" srcId="{6F44D4D8-6E5F-4DA1-99EF-3B19DA02944E}" destId="{5CDE04F6-F527-455B-B908-07039D113541}" srcOrd="1" destOrd="0" presId="urn:microsoft.com/office/officeart/2005/8/layout/hList9"/>
    <dgm:cxn modelId="{83D9FB7E-408E-405E-99B8-86464BA38AAB}" type="presParOf" srcId="{5CDE04F6-F527-455B-B908-07039D113541}" destId="{B191318D-E072-4896-87BE-27725B179B76}" srcOrd="0" destOrd="0" presId="urn:microsoft.com/office/officeart/2005/8/layout/hList9"/>
    <dgm:cxn modelId="{39AF324E-A525-4764-85F2-C11441BAB4E3}" type="presParOf" srcId="{5CDE04F6-F527-455B-B908-07039D113541}" destId="{45D9E2B5-DAD8-4452-B10B-3DDED240C27F}" srcOrd="1" destOrd="0" presId="urn:microsoft.com/office/officeart/2005/8/layout/hList9"/>
    <dgm:cxn modelId="{283A0905-3BE4-4288-884F-296FEC69BF85}" type="presParOf" srcId="{6FC82998-2CCC-49BB-8684-9508C7474CA3}" destId="{B2B64062-12C2-4786-879C-9C8BD747E75F}" srcOrd="2" destOrd="0" presId="urn:microsoft.com/office/officeart/2005/8/layout/hList9"/>
    <dgm:cxn modelId="{F4076B77-6AF4-426B-B3D0-C529EF5D1895}" type="presParOf" srcId="{6FC82998-2CCC-49BB-8684-9508C7474CA3}" destId="{EA9C8C34-6952-4A52-9CA9-C61EA3AD8486}" srcOrd="3" destOrd="0" presId="urn:microsoft.com/office/officeart/2005/8/layout/hList9"/>
  </dgm:cxnLst>
  <dgm:bg/>
  <dgm:whole/>
</dgm:dataModel>
</file>

<file path=ppt/diagrams/data13.xml><?xml version="1.0" encoding="utf-8"?>
<dgm:dataModel xmlns:dgm="http://schemas.openxmlformats.org/drawingml/2006/diagram" xmlns:a="http://schemas.openxmlformats.org/drawingml/2006/main">
  <dgm:ptLst>
    <dgm:pt modelId="{D7A6D500-7F22-47C2-ADFE-D2D694C159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E"/>
        </a:p>
      </dgm:t>
    </dgm:pt>
    <dgm:pt modelId="{6279303A-3F82-4C54-95CE-7113BD8E7EE7}">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EXCEPCIONES</a:t>
          </a:r>
          <a:endParaRPr lang="es-PE" sz="1500" dirty="0">
            <a:solidFill>
              <a:schemeClr val="tx1">
                <a:lumMod val="75000"/>
                <a:lumOff val="25000"/>
              </a:schemeClr>
            </a:solidFill>
          </a:endParaRPr>
        </a:p>
      </dgm:t>
    </dgm:pt>
    <dgm:pt modelId="{8620B055-A9F8-4BD3-A0BD-D1673B693910}" type="parTrans" cxnId="{9D91B9E1-08D5-48B2-9350-25C58E1557C5}">
      <dgm:prSet/>
      <dgm:spPr/>
      <dgm:t>
        <a:bodyPr/>
        <a:lstStyle/>
        <a:p>
          <a:endParaRPr lang="es-PE"/>
        </a:p>
      </dgm:t>
    </dgm:pt>
    <dgm:pt modelId="{B5BCD628-03CA-47C0-929F-645A8E8F9481}" type="sibTrans" cxnId="{9D91B9E1-08D5-48B2-9350-25C58E1557C5}">
      <dgm:prSet/>
      <dgm:spPr/>
      <dgm:t>
        <a:bodyPr/>
        <a:lstStyle/>
        <a:p>
          <a:endParaRPr lang="es-PE"/>
        </a:p>
      </dgm:t>
    </dgm:pt>
    <dgm:pt modelId="{CE588266-AC18-4EA5-9057-C2A3FE589009}" type="asst">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Latín </a:t>
          </a:r>
          <a:r>
            <a:rPr lang="es-PE" sz="1500" i="1" dirty="0" smtClean="0">
              <a:solidFill>
                <a:schemeClr val="tx1">
                  <a:lumMod val="75000"/>
                  <a:lumOff val="25000"/>
                </a:schemeClr>
              </a:solidFill>
            </a:rPr>
            <a:t>“</a:t>
          </a:r>
          <a:r>
            <a:rPr lang="es-PE" sz="1500" i="1" dirty="0" err="1" smtClean="0">
              <a:solidFill>
                <a:schemeClr val="tx1">
                  <a:lumMod val="75000"/>
                  <a:lumOff val="25000"/>
                </a:schemeClr>
              </a:solidFill>
            </a:rPr>
            <a:t>exceptio</a:t>
          </a:r>
          <a:r>
            <a:rPr lang="es-PE" sz="1500" i="1" dirty="0" smtClean="0">
              <a:solidFill>
                <a:schemeClr val="tx1">
                  <a:lumMod val="75000"/>
                  <a:lumOff val="25000"/>
                </a:schemeClr>
              </a:solidFill>
            </a:rPr>
            <a:t>”</a:t>
          </a:r>
          <a:r>
            <a:rPr lang="es-PE" sz="1500" dirty="0" smtClean="0">
              <a:solidFill>
                <a:schemeClr val="tx1">
                  <a:lumMod val="75000"/>
                  <a:lumOff val="25000"/>
                </a:schemeClr>
              </a:solidFill>
            </a:rPr>
            <a:t> que significa sacar aparte</a:t>
          </a:r>
          <a:endParaRPr lang="es-PE" sz="1500" dirty="0">
            <a:solidFill>
              <a:schemeClr val="tx1">
                <a:lumMod val="75000"/>
                <a:lumOff val="25000"/>
              </a:schemeClr>
            </a:solidFill>
          </a:endParaRPr>
        </a:p>
      </dgm:t>
    </dgm:pt>
    <dgm:pt modelId="{CAC55773-58EE-43D6-ACB2-2B7782CC9388}" type="parTrans" cxnId="{014A30E5-D822-4222-9F67-69D59728D65E}">
      <dgm:prSet/>
      <dgm:spPr>
        <a:ln>
          <a:solidFill>
            <a:schemeClr val="accent1">
              <a:lumMod val="25000"/>
            </a:schemeClr>
          </a:solidFill>
        </a:ln>
      </dgm:spPr>
      <dgm:t>
        <a:bodyPr/>
        <a:lstStyle/>
        <a:p>
          <a:endParaRPr lang="es-PE"/>
        </a:p>
      </dgm:t>
    </dgm:pt>
    <dgm:pt modelId="{FE97F750-588B-4C96-B266-241DB81AF354}" type="sibTrans" cxnId="{014A30E5-D822-4222-9F67-69D59728D65E}">
      <dgm:prSet/>
      <dgm:spPr/>
      <dgm:t>
        <a:bodyPr/>
        <a:lstStyle/>
        <a:p>
          <a:endParaRPr lang="es-PE"/>
        </a:p>
      </dgm:t>
    </dgm:pt>
    <dgm:pt modelId="{BE63EA23-0BC9-4E93-B137-6D77F640BB79}">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Medios de defensa a través de los cuales la parte demandada cuestiones la validez de la relación procesal:</a:t>
          </a:r>
          <a:endParaRPr lang="es-PE" sz="1500" dirty="0">
            <a:solidFill>
              <a:schemeClr val="tx1">
                <a:lumMod val="75000"/>
                <a:lumOff val="25000"/>
              </a:schemeClr>
            </a:solidFill>
          </a:endParaRPr>
        </a:p>
      </dgm:t>
    </dgm:pt>
    <dgm:pt modelId="{61E8EBC9-9C69-42A9-8305-A54DAA02FBF1}" type="parTrans" cxnId="{AF3CB88B-7826-4AC7-A413-EDDEFF534B0B}">
      <dgm:prSet/>
      <dgm:spPr>
        <a:ln>
          <a:solidFill>
            <a:schemeClr val="accent1">
              <a:lumMod val="25000"/>
            </a:schemeClr>
          </a:solidFill>
        </a:ln>
      </dgm:spPr>
      <dgm:t>
        <a:bodyPr/>
        <a:lstStyle/>
        <a:p>
          <a:endParaRPr lang="es-PE"/>
        </a:p>
      </dgm:t>
    </dgm:pt>
    <dgm:pt modelId="{A11EAF8F-984A-469A-B940-11E300D81A99}" type="sibTrans" cxnId="{AF3CB88B-7826-4AC7-A413-EDDEFF534B0B}">
      <dgm:prSet/>
      <dgm:spPr/>
      <dgm:t>
        <a:bodyPr/>
        <a:lstStyle/>
        <a:p>
          <a:endParaRPr lang="es-PE"/>
        </a:p>
      </dgm:t>
    </dgm:pt>
    <dgm:pt modelId="{F86F3056-3A36-44AE-BB13-38736C384C2D}">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Omisión o defectuosa presentación de un presupuesto procesal</a:t>
          </a:r>
          <a:endParaRPr lang="es-PE" sz="1500" dirty="0">
            <a:solidFill>
              <a:schemeClr val="tx1">
                <a:lumMod val="75000"/>
                <a:lumOff val="25000"/>
              </a:schemeClr>
            </a:solidFill>
          </a:endParaRPr>
        </a:p>
      </dgm:t>
    </dgm:pt>
    <dgm:pt modelId="{7DB602C6-5359-4305-86FC-97CB655021C2}" type="parTrans" cxnId="{26B3FC5C-F952-43D3-B944-F9B7971EF039}">
      <dgm:prSet/>
      <dgm:spPr>
        <a:ln>
          <a:solidFill>
            <a:schemeClr val="accent1">
              <a:lumMod val="25000"/>
            </a:schemeClr>
          </a:solidFill>
        </a:ln>
      </dgm:spPr>
      <dgm:t>
        <a:bodyPr/>
        <a:lstStyle/>
        <a:p>
          <a:endParaRPr lang="es-PE"/>
        </a:p>
      </dgm:t>
    </dgm:pt>
    <dgm:pt modelId="{804EB7E1-5B06-450C-BB1E-089F2D830869}" type="sibTrans" cxnId="{26B3FC5C-F952-43D3-B944-F9B7971EF039}">
      <dgm:prSet/>
      <dgm:spPr/>
      <dgm:t>
        <a:bodyPr/>
        <a:lstStyle/>
        <a:p>
          <a:endParaRPr lang="es-PE"/>
        </a:p>
      </dgm:t>
    </dgm:pt>
    <dgm:pt modelId="{36647450-86A1-4FF4-8F63-5AC44CDAF774}">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Omisión de una condición de la acción</a:t>
          </a:r>
          <a:endParaRPr lang="es-PE" sz="1500" dirty="0">
            <a:solidFill>
              <a:schemeClr val="tx1">
                <a:lumMod val="75000"/>
                <a:lumOff val="25000"/>
              </a:schemeClr>
            </a:solidFill>
          </a:endParaRPr>
        </a:p>
      </dgm:t>
    </dgm:pt>
    <dgm:pt modelId="{1655516B-58D4-4328-858A-99BF36A4E87C}" type="parTrans" cxnId="{45081DFB-555C-47BC-A365-5A27386F8970}">
      <dgm:prSet/>
      <dgm:spPr>
        <a:ln>
          <a:solidFill>
            <a:schemeClr val="accent1">
              <a:lumMod val="25000"/>
            </a:schemeClr>
          </a:solidFill>
        </a:ln>
      </dgm:spPr>
      <dgm:t>
        <a:bodyPr/>
        <a:lstStyle/>
        <a:p>
          <a:endParaRPr lang="es-PE"/>
        </a:p>
      </dgm:t>
    </dgm:pt>
    <dgm:pt modelId="{CC001A3A-DFBA-4A97-90D4-DD640E0940AD}" type="sibTrans" cxnId="{45081DFB-555C-47BC-A365-5A27386F8970}">
      <dgm:prSet/>
      <dgm:spPr/>
      <dgm:t>
        <a:bodyPr/>
        <a:lstStyle/>
        <a:p>
          <a:endParaRPr lang="es-PE"/>
        </a:p>
      </dgm:t>
    </dgm:pt>
    <dgm:pt modelId="{A9FE569E-23C7-4E32-B7EE-51CC82408189}">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Competencia del juez, capacidad procesal de las partes, cumplimiento de los requisitos de la demanda</a:t>
          </a:r>
          <a:endParaRPr lang="es-PE" sz="1500" dirty="0">
            <a:solidFill>
              <a:schemeClr val="tx1">
                <a:lumMod val="75000"/>
                <a:lumOff val="25000"/>
              </a:schemeClr>
            </a:solidFill>
          </a:endParaRPr>
        </a:p>
      </dgm:t>
    </dgm:pt>
    <dgm:pt modelId="{939862A2-F1B3-40EC-BAE4-E1F0FEB1F9B9}" type="parTrans" cxnId="{5CD603E5-CFF2-4797-BB2F-3550C26B6318}">
      <dgm:prSet/>
      <dgm:spPr>
        <a:ln>
          <a:solidFill>
            <a:schemeClr val="accent1">
              <a:lumMod val="25000"/>
            </a:schemeClr>
          </a:solidFill>
        </a:ln>
      </dgm:spPr>
      <dgm:t>
        <a:bodyPr/>
        <a:lstStyle/>
        <a:p>
          <a:endParaRPr lang="es-PE"/>
        </a:p>
      </dgm:t>
    </dgm:pt>
    <dgm:pt modelId="{BB808037-90A8-4BF5-A17E-96186DAEA481}" type="sibTrans" cxnId="{5CD603E5-CFF2-4797-BB2F-3550C26B6318}">
      <dgm:prSet/>
      <dgm:spPr/>
      <dgm:t>
        <a:bodyPr/>
        <a:lstStyle/>
        <a:p>
          <a:endParaRPr lang="es-PE"/>
        </a:p>
      </dgm:t>
    </dgm:pt>
    <dgm:pt modelId="{029A3C37-51EC-4B9F-9DE9-D63815D681C4}">
      <dgm:prSet phldrT="[Texto]" custT="1"/>
      <dgm:spPr>
        <a:solidFill>
          <a:schemeClr val="bg1">
            <a:lumMod val="95000"/>
            <a:alpha val="90000"/>
          </a:schemeClr>
        </a:solidFill>
        <a:ln>
          <a:solidFill>
            <a:schemeClr val="accent1">
              <a:lumMod val="25000"/>
            </a:schemeClr>
          </a:solidFill>
        </a:ln>
      </dgm:spPr>
      <dgm:t>
        <a:bodyPr/>
        <a:lstStyle/>
        <a:p>
          <a:r>
            <a:rPr lang="es-PE" sz="1500" dirty="0" smtClean="0">
              <a:solidFill>
                <a:schemeClr val="tx1">
                  <a:lumMod val="75000"/>
                  <a:lumOff val="25000"/>
                </a:schemeClr>
              </a:solidFill>
            </a:rPr>
            <a:t>Interés procesal</a:t>
          </a:r>
          <a:endParaRPr lang="es-PE" sz="1500" dirty="0">
            <a:solidFill>
              <a:schemeClr val="tx1">
                <a:lumMod val="75000"/>
                <a:lumOff val="25000"/>
              </a:schemeClr>
            </a:solidFill>
          </a:endParaRPr>
        </a:p>
      </dgm:t>
    </dgm:pt>
    <dgm:pt modelId="{34415399-4539-48B3-9090-D0BD8544F353}" type="parTrans" cxnId="{9B57DA43-97AF-425E-B235-1A5E176DC969}">
      <dgm:prSet/>
      <dgm:spPr>
        <a:ln>
          <a:solidFill>
            <a:schemeClr val="accent1">
              <a:lumMod val="25000"/>
            </a:schemeClr>
          </a:solidFill>
        </a:ln>
      </dgm:spPr>
      <dgm:t>
        <a:bodyPr/>
        <a:lstStyle/>
        <a:p>
          <a:endParaRPr lang="es-PE"/>
        </a:p>
      </dgm:t>
    </dgm:pt>
    <dgm:pt modelId="{BB76AE64-577C-4FA4-A516-1BF9E44036DA}" type="sibTrans" cxnId="{9B57DA43-97AF-425E-B235-1A5E176DC969}">
      <dgm:prSet/>
      <dgm:spPr/>
      <dgm:t>
        <a:bodyPr/>
        <a:lstStyle/>
        <a:p>
          <a:endParaRPr lang="es-PE"/>
        </a:p>
      </dgm:t>
    </dgm:pt>
    <dgm:pt modelId="{BC9BB543-E666-45DD-8A68-9A055F4085DC}" type="pres">
      <dgm:prSet presAssocID="{D7A6D500-7F22-47C2-ADFE-D2D694C15966}" presName="hierChild1" presStyleCnt="0">
        <dgm:presLayoutVars>
          <dgm:chPref val="1"/>
          <dgm:dir/>
          <dgm:animOne val="branch"/>
          <dgm:animLvl val="lvl"/>
          <dgm:resizeHandles/>
        </dgm:presLayoutVars>
      </dgm:prSet>
      <dgm:spPr/>
      <dgm:t>
        <a:bodyPr/>
        <a:lstStyle/>
        <a:p>
          <a:endParaRPr lang="es-PE"/>
        </a:p>
      </dgm:t>
    </dgm:pt>
    <dgm:pt modelId="{28FAD202-61FA-4EF2-A62E-7FC89B766283}" type="pres">
      <dgm:prSet presAssocID="{6279303A-3F82-4C54-95CE-7113BD8E7EE7}" presName="hierRoot1" presStyleCnt="0"/>
      <dgm:spPr/>
    </dgm:pt>
    <dgm:pt modelId="{F3085557-C243-4A5B-917C-DF3B5C51FEA8}" type="pres">
      <dgm:prSet presAssocID="{6279303A-3F82-4C54-95CE-7113BD8E7EE7}" presName="composite" presStyleCnt="0"/>
      <dgm:spPr/>
    </dgm:pt>
    <dgm:pt modelId="{D25FED28-860A-4FD3-810F-73FBC0A9613D}" type="pres">
      <dgm:prSet presAssocID="{6279303A-3F82-4C54-95CE-7113BD8E7EE7}" presName="background" presStyleLbl="node0" presStyleIdx="0" presStyleCnt="1"/>
      <dgm:spPr>
        <a:solidFill>
          <a:schemeClr val="accent5"/>
        </a:solidFill>
        <a:ln>
          <a:solidFill>
            <a:schemeClr val="accent1">
              <a:lumMod val="25000"/>
            </a:schemeClr>
          </a:solidFill>
        </a:ln>
      </dgm:spPr>
      <dgm:t>
        <a:bodyPr/>
        <a:lstStyle/>
        <a:p>
          <a:endParaRPr lang="es-PE"/>
        </a:p>
      </dgm:t>
    </dgm:pt>
    <dgm:pt modelId="{47C5F667-9209-48BE-9E89-D3E14A518F01}" type="pres">
      <dgm:prSet presAssocID="{6279303A-3F82-4C54-95CE-7113BD8E7EE7}" presName="text" presStyleLbl="fgAcc0" presStyleIdx="0" presStyleCnt="1" custScaleX="138544">
        <dgm:presLayoutVars>
          <dgm:chPref val="3"/>
        </dgm:presLayoutVars>
      </dgm:prSet>
      <dgm:spPr/>
      <dgm:t>
        <a:bodyPr/>
        <a:lstStyle/>
        <a:p>
          <a:endParaRPr lang="es-PE"/>
        </a:p>
      </dgm:t>
    </dgm:pt>
    <dgm:pt modelId="{12595A7F-FE7A-4A1C-A8CA-A705C99AD0E9}" type="pres">
      <dgm:prSet presAssocID="{6279303A-3F82-4C54-95CE-7113BD8E7EE7}" presName="hierChild2" presStyleCnt="0"/>
      <dgm:spPr/>
    </dgm:pt>
    <dgm:pt modelId="{EE5B1BF2-2306-43E7-96B8-93421BA75F6B}" type="pres">
      <dgm:prSet presAssocID="{CAC55773-58EE-43D6-ACB2-2B7782CC9388}" presName="Name10" presStyleLbl="parChTrans1D2" presStyleIdx="0" presStyleCnt="1"/>
      <dgm:spPr/>
      <dgm:t>
        <a:bodyPr/>
        <a:lstStyle/>
        <a:p>
          <a:endParaRPr lang="es-PE"/>
        </a:p>
      </dgm:t>
    </dgm:pt>
    <dgm:pt modelId="{EE3F984C-3E79-473B-AA6F-FE3837D3AF41}" type="pres">
      <dgm:prSet presAssocID="{CE588266-AC18-4EA5-9057-C2A3FE589009}" presName="hierRoot2" presStyleCnt="0"/>
      <dgm:spPr/>
    </dgm:pt>
    <dgm:pt modelId="{12619D8D-6F9A-4227-87D0-53CDB28029C5}" type="pres">
      <dgm:prSet presAssocID="{CE588266-AC18-4EA5-9057-C2A3FE589009}" presName="composite2" presStyleCnt="0"/>
      <dgm:spPr/>
    </dgm:pt>
    <dgm:pt modelId="{017DA215-5402-4BE4-8D01-E6FC7BC81A04}" type="pres">
      <dgm:prSet presAssocID="{CE588266-AC18-4EA5-9057-C2A3FE589009}" presName="background2" presStyleLbl="asst1" presStyleIdx="0" presStyleCnt="1"/>
      <dgm:spPr>
        <a:solidFill>
          <a:schemeClr val="accent5"/>
        </a:solidFill>
        <a:ln>
          <a:solidFill>
            <a:schemeClr val="accent1">
              <a:lumMod val="25000"/>
            </a:schemeClr>
          </a:solidFill>
        </a:ln>
      </dgm:spPr>
      <dgm:t>
        <a:bodyPr/>
        <a:lstStyle/>
        <a:p>
          <a:endParaRPr lang="es-PE"/>
        </a:p>
      </dgm:t>
    </dgm:pt>
    <dgm:pt modelId="{F2908142-6683-4216-B999-2C4A4147376B}" type="pres">
      <dgm:prSet presAssocID="{CE588266-AC18-4EA5-9057-C2A3FE589009}" presName="text2" presStyleLbl="fgAcc2" presStyleIdx="0" presStyleCnt="1" custScaleX="169915">
        <dgm:presLayoutVars>
          <dgm:chPref val="3"/>
        </dgm:presLayoutVars>
      </dgm:prSet>
      <dgm:spPr/>
      <dgm:t>
        <a:bodyPr/>
        <a:lstStyle/>
        <a:p>
          <a:endParaRPr lang="es-PE"/>
        </a:p>
      </dgm:t>
    </dgm:pt>
    <dgm:pt modelId="{EFDEE693-AA80-4164-B8D0-E540EAF60D0A}" type="pres">
      <dgm:prSet presAssocID="{CE588266-AC18-4EA5-9057-C2A3FE589009}" presName="hierChild3" presStyleCnt="0"/>
      <dgm:spPr/>
    </dgm:pt>
    <dgm:pt modelId="{6D8A172D-E829-42AC-A375-4DDFFBCE388B}" type="pres">
      <dgm:prSet presAssocID="{61E8EBC9-9C69-42A9-8305-A54DAA02FBF1}" presName="Name17" presStyleLbl="parChTrans1D3" presStyleIdx="0" presStyleCnt="1"/>
      <dgm:spPr/>
      <dgm:t>
        <a:bodyPr/>
        <a:lstStyle/>
        <a:p>
          <a:endParaRPr lang="es-PE"/>
        </a:p>
      </dgm:t>
    </dgm:pt>
    <dgm:pt modelId="{74F9A436-73A9-4E19-BDCB-510DC79712CC}" type="pres">
      <dgm:prSet presAssocID="{BE63EA23-0BC9-4E93-B137-6D77F640BB79}" presName="hierRoot3" presStyleCnt="0"/>
      <dgm:spPr/>
    </dgm:pt>
    <dgm:pt modelId="{DC0BCF93-A779-4494-9D94-EC730ED75483}" type="pres">
      <dgm:prSet presAssocID="{BE63EA23-0BC9-4E93-B137-6D77F640BB79}" presName="composite3" presStyleCnt="0"/>
      <dgm:spPr/>
    </dgm:pt>
    <dgm:pt modelId="{7C4F2A52-51DA-43E1-BBB2-826A4FA5B8BD}" type="pres">
      <dgm:prSet presAssocID="{BE63EA23-0BC9-4E93-B137-6D77F640BB79}" presName="background3" presStyleLbl="node3" presStyleIdx="0" presStyleCnt="1"/>
      <dgm:spPr>
        <a:solidFill>
          <a:schemeClr val="accent5"/>
        </a:solidFill>
        <a:ln>
          <a:solidFill>
            <a:schemeClr val="accent1">
              <a:lumMod val="25000"/>
            </a:schemeClr>
          </a:solidFill>
        </a:ln>
      </dgm:spPr>
      <dgm:t>
        <a:bodyPr/>
        <a:lstStyle/>
        <a:p>
          <a:endParaRPr lang="es-PE"/>
        </a:p>
      </dgm:t>
    </dgm:pt>
    <dgm:pt modelId="{5631D322-3629-4D75-A042-64E7ABB50B9C}" type="pres">
      <dgm:prSet presAssocID="{BE63EA23-0BC9-4E93-B137-6D77F640BB79}" presName="text3" presStyleLbl="fgAcc3" presStyleIdx="0" presStyleCnt="1" custScaleX="232656">
        <dgm:presLayoutVars>
          <dgm:chPref val="3"/>
        </dgm:presLayoutVars>
      </dgm:prSet>
      <dgm:spPr/>
      <dgm:t>
        <a:bodyPr/>
        <a:lstStyle/>
        <a:p>
          <a:endParaRPr lang="es-PE"/>
        </a:p>
      </dgm:t>
    </dgm:pt>
    <dgm:pt modelId="{D3DE61A9-6F1D-4876-B24F-F5540CD53F5D}" type="pres">
      <dgm:prSet presAssocID="{BE63EA23-0BC9-4E93-B137-6D77F640BB79}" presName="hierChild4" presStyleCnt="0"/>
      <dgm:spPr/>
    </dgm:pt>
    <dgm:pt modelId="{959606E1-17FE-44B5-AE23-891E6B7C87A1}" type="pres">
      <dgm:prSet presAssocID="{7DB602C6-5359-4305-86FC-97CB655021C2}" presName="Name23" presStyleLbl="parChTrans1D4" presStyleIdx="0" presStyleCnt="4"/>
      <dgm:spPr/>
      <dgm:t>
        <a:bodyPr/>
        <a:lstStyle/>
        <a:p>
          <a:endParaRPr lang="es-PE"/>
        </a:p>
      </dgm:t>
    </dgm:pt>
    <dgm:pt modelId="{4EF78073-A450-41A2-8468-03DA67FF3DAC}" type="pres">
      <dgm:prSet presAssocID="{F86F3056-3A36-44AE-BB13-38736C384C2D}" presName="hierRoot4" presStyleCnt="0"/>
      <dgm:spPr/>
    </dgm:pt>
    <dgm:pt modelId="{E35F9FEA-F588-4166-A3BF-989F2BB435B5}" type="pres">
      <dgm:prSet presAssocID="{F86F3056-3A36-44AE-BB13-38736C384C2D}" presName="composite4" presStyleCnt="0"/>
      <dgm:spPr/>
    </dgm:pt>
    <dgm:pt modelId="{90B8CC45-6CDE-4832-BDA1-279AD74707DF}" type="pres">
      <dgm:prSet presAssocID="{F86F3056-3A36-44AE-BB13-38736C384C2D}" presName="background4" presStyleLbl="node4" presStyleIdx="0" presStyleCnt="4"/>
      <dgm:spPr>
        <a:solidFill>
          <a:schemeClr val="accent5"/>
        </a:solidFill>
        <a:ln>
          <a:solidFill>
            <a:schemeClr val="accent1">
              <a:lumMod val="25000"/>
            </a:schemeClr>
          </a:solidFill>
        </a:ln>
      </dgm:spPr>
      <dgm:t>
        <a:bodyPr/>
        <a:lstStyle/>
        <a:p>
          <a:endParaRPr lang="es-PE"/>
        </a:p>
      </dgm:t>
    </dgm:pt>
    <dgm:pt modelId="{E0B15CA1-1681-4FA7-884D-CE597E54F62A}" type="pres">
      <dgm:prSet presAssocID="{F86F3056-3A36-44AE-BB13-38736C384C2D}" presName="text4" presStyleLbl="fgAcc4" presStyleIdx="0" presStyleCnt="4" custScaleX="203686">
        <dgm:presLayoutVars>
          <dgm:chPref val="3"/>
        </dgm:presLayoutVars>
      </dgm:prSet>
      <dgm:spPr/>
      <dgm:t>
        <a:bodyPr/>
        <a:lstStyle/>
        <a:p>
          <a:endParaRPr lang="es-PE"/>
        </a:p>
      </dgm:t>
    </dgm:pt>
    <dgm:pt modelId="{79A22415-B1F2-480F-AC63-4A2C2FCAA7B1}" type="pres">
      <dgm:prSet presAssocID="{F86F3056-3A36-44AE-BB13-38736C384C2D}" presName="hierChild5" presStyleCnt="0"/>
      <dgm:spPr/>
    </dgm:pt>
    <dgm:pt modelId="{C3B1C895-9AE8-4B0B-A826-C35BA1E93B5D}" type="pres">
      <dgm:prSet presAssocID="{939862A2-F1B3-40EC-BAE4-E1F0FEB1F9B9}" presName="Name23" presStyleLbl="parChTrans1D4" presStyleIdx="1" presStyleCnt="4"/>
      <dgm:spPr/>
      <dgm:t>
        <a:bodyPr/>
        <a:lstStyle/>
        <a:p>
          <a:endParaRPr lang="es-PE"/>
        </a:p>
      </dgm:t>
    </dgm:pt>
    <dgm:pt modelId="{782E0F65-1A19-4BCA-8B90-FB98E71B3339}" type="pres">
      <dgm:prSet presAssocID="{A9FE569E-23C7-4E32-B7EE-51CC82408189}" presName="hierRoot4" presStyleCnt="0"/>
      <dgm:spPr/>
    </dgm:pt>
    <dgm:pt modelId="{766F35FB-66D4-4645-A88A-D5D77324338F}" type="pres">
      <dgm:prSet presAssocID="{A9FE569E-23C7-4E32-B7EE-51CC82408189}" presName="composite4" presStyleCnt="0"/>
      <dgm:spPr/>
    </dgm:pt>
    <dgm:pt modelId="{D881F834-857E-4C4B-830E-27D9B3E5763A}" type="pres">
      <dgm:prSet presAssocID="{A9FE569E-23C7-4E32-B7EE-51CC82408189}" presName="background4" presStyleLbl="node4" presStyleIdx="1" presStyleCnt="4"/>
      <dgm:spPr>
        <a:solidFill>
          <a:schemeClr val="accent5"/>
        </a:solidFill>
        <a:ln>
          <a:solidFill>
            <a:schemeClr val="accent1">
              <a:lumMod val="25000"/>
            </a:schemeClr>
          </a:solidFill>
        </a:ln>
      </dgm:spPr>
      <dgm:t>
        <a:bodyPr/>
        <a:lstStyle/>
        <a:p>
          <a:endParaRPr lang="es-PE"/>
        </a:p>
      </dgm:t>
    </dgm:pt>
    <dgm:pt modelId="{8E9F2C51-077B-4F3C-B322-2EC4E71418B4}" type="pres">
      <dgm:prSet presAssocID="{A9FE569E-23C7-4E32-B7EE-51CC82408189}" presName="text4" presStyleLbl="fgAcc4" presStyleIdx="1" presStyleCnt="4" custScaleX="245514">
        <dgm:presLayoutVars>
          <dgm:chPref val="3"/>
        </dgm:presLayoutVars>
      </dgm:prSet>
      <dgm:spPr/>
      <dgm:t>
        <a:bodyPr/>
        <a:lstStyle/>
        <a:p>
          <a:endParaRPr lang="es-PE"/>
        </a:p>
      </dgm:t>
    </dgm:pt>
    <dgm:pt modelId="{6DC07C7F-5004-4FF7-9526-0745B2A59AEE}" type="pres">
      <dgm:prSet presAssocID="{A9FE569E-23C7-4E32-B7EE-51CC82408189}" presName="hierChild5" presStyleCnt="0"/>
      <dgm:spPr/>
    </dgm:pt>
    <dgm:pt modelId="{2074E6A5-524D-4EA2-B7C7-6CE60A537131}" type="pres">
      <dgm:prSet presAssocID="{1655516B-58D4-4328-858A-99BF36A4E87C}" presName="Name23" presStyleLbl="parChTrans1D4" presStyleIdx="2" presStyleCnt="4"/>
      <dgm:spPr/>
      <dgm:t>
        <a:bodyPr/>
        <a:lstStyle/>
        <a:p>
          <a:endParaRPr lang="es-PE"/>
        </a:p>
      </dgm:t>
    </dgm:pt>
    <dgm:pt modelId="{A1C61F10-A1E2-455A-B231-8DE00218EC0A}" type="pres">
      <dgm:prSet presAssocID="{36647450-86A1-4FF4-8F63-5AC44CDAF774}" presName="hierRoot4" presStyleCnt="0"/>
      <dgm:spPr/>
    </dgm:pt>
    <dgm:pt modelId="{BEA569CD-D72D-427F-AD98-40D8D3092F71}" type="pres">
      <dgm:prSet presAssocID="{36647450-86A1-4FF4-8F63-5AC44CDAF774}" presName="composite4" presStyleCnt="0"/>
      <dgm:spPr/>
    </dgm:pt>
    <dgm:pt modelId="{C3468E70-9DDE-4216-823B-1465CC60E855}" type="pres">
      <dgm:prSet presAssocID="{36647450-86A1-4FF4-8F63-5AC44CDAF774}" presName="background4" presStyleLbl="node4" presStyleIdx="2" presStyleCnt="4"/>
      <dgm:spPr>
        <a:solidFill>
          <a:schemeClr val="accent5"/>
        </a:solidFill>
        <a:ln>
          <a:solidFill>
            <a:schemeClr val="accent1">
              <a:lumMod val="25000"/>
            </a:schemeClr>
          </a:solidFill>
        </a:ln>
      </dgm:spPr>
      <dgm:t>
        <a:bodyPr/>
        <a:lstStyle/>
        <a:p>
          <a:endParaRPr lang="es-PE"/>
        </a:p>
      </dgm:t>
    </dgm:pt>
    <dgm:pt modelId="{7DD07672-E5B7-429B-8B3E-3928685AFB84}" type="pres">
      <dgm:prSet presAssocID="{36647450-86A1-4FF4-8F63-5AC44CDAF774}" presName="text4" presStyleLbl="fgAcc4" presStyleIdx="2" presStyleCnt="4" custScaleX="185600">
        <dgm:presLayoutVars>
          <dgm:chPref val="3"/>
        </dgm:presLayoutVars>
      </dgm:prSet>
      <dgm:spPr/>
      <dgm:t>
        <a:bodyPr/>
        <a:lstStyle/>
        <a:p>
          <a:endParaRPr lang="es-PE"/>
        </a:p>
      </dgm:t>
    </dgm:pt>
    <dgm:pt modelId="{BF5966B1-618E-4BD5-BF52-D3D755AF10AF}" type="pres">
      <dgm:prSet presAssocID="{36647450-86A1-4FF4-8F63-5AC44CDAF774}" presName="hierChild5" presStyleCnt="0"/>
      <dgm:spPr/>
    </dgm:pt>
    <dgm:pt modelId="{A76B3B6F-1991-4BB0-8C71-DA19185B5453}" type="pres">
      <dgm:prSet presAssocID="{34415399-4539-48B3-9090-D0BD8544F353}" presName="Name23" presStyleLbl="parChTrans1D4" presStyleIdx="3" presStyleCnt="4"/>
      <dgm:spPr/>
      <dgm:t>
        <a:bodyPr/>
        <a:lstStyle/>
        <a:p>
          <a:endParaRPr lang="es-PE"/>
        </a:p>
      </dgm:t>
    </dgm:pt>
    <dgm:pt modelId="{914E9435-2CFD-4143-BA51-67CE0420878F}" type="pres">
      <dgm:prSet presAssocID="{029A3C37-51EC-4B9F-9DE9-D63815D681C4}" presName="hierRoot4" presStyleCnt="0"/>
      <dgm:spPr/>
    </dgm:pt>
    <dgm:pt modelId="{CBDB2443-C0E3-47F5-884F-EE37AF4F2B3C}" type="pres">
      <dgm:prSet presAssocID="{029A3C37-51EC-4B9F-9DE9-D63815D681C4}" presName="composite4" presStyleCnt="0"/>
      <dgm:spPr/>
    </dgm:pt>
    <dgm:pt modelId="{18A722FE-48C5-4DCF-AB4B-9334799E5C6F}" type="pres">
      <dgm:prSet presAssocID="{029A3C37-51EC-4B9F-9DE9-D63815D681C4}" presName="background4" presStyleLbl="node4" presStyleIdx="3" presStyleCnt="4"/>
      <dgm:spPr>
        <a:solidFill>
          <a:schemeClr val="accent5"/>
        </a:solidFill>
        <a:ln>
          <a:solidFill>
            <a:schemeClr val="accent1">
              <a:lumMod val="25000"/>
            </a:schemeClr>
          </a:solidFill>
        </a:ln>
      </dgm:spPr>
      <dgm:t>
        <a:bodyPr/>
        <a:lstStyle/>
        <a:p>
          <a:endParaRPr lang="es-PE"/>
        </a:p>
      </dgm:t>
    </dgm:pt>
    <dgm:pt modelId="{09BEE687-6D42-4D03-8524-B7D20723133E}" type="pres">
      <dgm:prSet presAssocID="{029A3C37-51EC-4B9F-9DE9-D63815D681C4}" presName="text4" presStyleLbl="fgAcc4" presStyleIdx="3" presStyleCnt="4" custScaleX="202624">
        <dgm:presLayoutVars>
          <dgm:chPref val="3"/>
        </dgm:presLayoutVars>
      </dgm:prSet>
      <dgm:spPr/>
      <dgm:t>
        <a:bodyPr/>
        <a:lstStyle/>
        <a:p>
          <a:endParaRPr lang="es-PE"/>
        </a:p>
      </dgm:t>
    </dgm:pt>
    <dgm:pt modelId="{583FDF9D-0931-4457-A769-8A89FA14004E}" type="pres">
      <dgm:prSet presAssocID="{029A3C37-51EC-4B9F-9DE9-D63815D681C4}" presName="hierChild5" presStyleCnt="0"/>
      <dgm:spPr/>
    </dgm:pt>
  </dgm:ptLst>
  <dgm:cxnLst>
    <dgm:cxn modelId="{26B3FC5C-F952-43D3-B944-F9B7971EF039}" srcId="{BE63EA23-0BC9-4E93-B137-6D77F640BB79}" destId="{F86F3056-3A36-44AE-BB13-38736C384C2D}" srcOrd="0" destOrd="0" parTransId="{7DB602C6-5359-4305-86FC-97CB655021C2}" sibTransId="{804EB7E1-5B06-450C-BB1E-089F2D830869}"/>
    <dgm:cxn modelId="{849B886E-D7C4-493C-997C-EAC172E1F46F}" type="presOf" srcId="{1655516B-58D4-4328-858A-99BF36A4E87C}" destId="{2074E6A5-524D-4EA2-B7C7-6CE60A537131}" srcOrd="0" destOrd="0" presId="urn:microsoft.com/office/officeart/2005/8/layout/hierarchy1"/>
    <dgm:cxn modelId="{9D91B9E1-08D5-48B2-9350-25C58E1557C5}" srcId="{D7A6D500-7F22-47C2-ADFE-D2D694C15966}" destId="{6279303A-3F82-4C54-95CE-7113BD8E7EE7}" srcOrd="0" destOrd="0" parTransId="{8620B055-A9F8-4BD3-A0BD-D1673B693910}" sibTransId="{B5BCD628-03CA-47C0-929F-645A8E8F9481}"/>
    <dgm:cxn modelId="{72A3BF2B-096C-4C51-B0FF-209C2890D12C}" type="presOf" srcId="{6279303A-3F82-4C54-95CE-7113BD8E7EE7}" destId="{47C5F667-9209-48BE-9E89-D3E14A518F01}" srcOrd="0" destOrd="0" presId="urn:microsoft.com/office/officeart/2005/8/layout/hierarchy1"/>
    <dgm:cxn modelId="{AF3CB88B-7826-4AC7-A413-EDDEFF534B0B}" srcId="{CE588266-AC18-4EA5-9057-C2A3FE589009}" destId="{BE63EA23-0BC9-4E93-B137-6D77F640BB79}" srcOrd="0" destOrd="0" parTransId="{61E8EBC9-9C69-42A9-8305-A54DAA02FBF1}" sibTransId="{A11EAF8F-984A-469A-B940-11E300D81A99}"/>
    <dgm:cxn modelId="{5CD603E5-CFF2-4797-BB2F-3550C26B6318}" srcId="{F86F3056-3A36-44AE-BB13-38736C384C2D}" destId="{A9FE569E-23C7-4E32-B7EE-51CC82408189}" srcOrd="0" destOrd="0" parTransId="{939862A2-F1B3-40EC-BAE4-E1F0FEB1F9B9}" sibTransId="{BB808037-90A8-4BF5-A17E-96186DAEA481}"/>
    <dgm:cxn modelId="{58B4AB0C-1907-48D4-94D1-BA045529B787}" type="presOf" srcId="{CAC55773-58EE-43D6-ACB2-2B7782CC9388}" destId="{EE5B1BF2-2306-43E7-96B8-93421BA75F6B}" srcOrd="0" destOrd="0" presId="urn:microsoft.com/office/officeart/2005/8/layout/hierarchy1"/>
    <dgm:cxn modelId="{09F30A55-0C99-45E8-B93B-CACBC7537C68}" type="presOf" srcId="{61E8EBC9-9C69-42A9-8305-A54DAA02FBF1}" destId="{6D8A172D-E829-42AC-A375-4DDFFBCE388B}" srcOrd="0" destOrd="0" presId="urn:microsoft.com/office/officeart/2005/8/layout/hierarchy1"/>
    <dgm:cxn modelId="{9B57DA43-97AF-425E-B235-1A5E176DC969}" srcId="{36647450-86A1-4FF4-8F63-5AC44CDAF774}" destId="{029A3C37-51EC-4B9F-9DE9-D63815D681C4}" srcOrd="0" destOrd="0" parTransId="{34415399-4539-48B3-9090-D0BD8544F353}" sibTransId="{BB76AE64-577C-4FA4-A516-1BF9E44036DA}"/>
    <dgm:cxn modelId="{8E8C328E-1A31-4CDB-9948-5C8957F47CD7}" type="presOf" srcId="{CE588266-AC18-4EA5-9057-C2A3FE589009}" destId="{F2908142-6683-4216-B999-2C4A4147376B}" srcOrd="0" destOrd="0" presId="urn:microsoft.com/office/officeart/2005/8/layout/hierarchy1"/>
    <dgm:cxn modelId="{014A30E5-D822-4222-9F67-69D59728D65E}" srcId="{6279303A-3F82-4C54-95CE-7113BD8E7EE7}" destId="{CE588266-AC18-4EA5-9057-C2A3FE589009}" srcOrd="0" destOrd="0" parTransId="{CAC55773-58EE-43D6-ACB2-2B7782CC9388}" sibTransId="{FE97F750-588B-4C96-B266-241DB81AF354}"/>
    <dgm:cxn modelId="{57723B39-1E9B-4704-9056-69A500EF51D3}" type="presOf" srcId="{36647450-86A1-4FF4-8F63-5AC44CDAF774}" destId="{7DD07672-E5B7-429B-8B3E-3928685AFB84}" srcOrd="0" destOrd="0" presId="urn:microsoft.com/office/officeart/2005/8/layout/hierarchy1"/>
    <dgm:cxn modelId="{45081DFB-555C-47BC-A365-5A27386F8970}" srcId="{BE63EA23-0BC9-4E93-B137-6D77F640BB79}" destId="{36647450-86A1-4FF4-8F63-5AC44CDAF774}" srcOrd="1" destOrd="0" parTransId="{1655516B-58D4-4328-858A-99BF36A4E87C}" sibTransId="{CC001A3A-DFBA-4A97-90D4-DD640E0940AD}"/>
    <dgm:cxn modelId="{8B900D58-892B-464E-A885-C998E424CAFC}" type="presOf" srcId="{D7A6D500-7F22-47C2-ADFE-D2D694C15966}" destId="{BC9BB543-E666-45DD-8A68-9A055F4085DC}" srcOrd="0" destOrd="0" presId="urn:microsoft.com/office/officeart/2005/8/layout/hierarchy1"/>
    <dgm:cxn modelId="{1C428F32-54F6-4AA5-B610-004AACABFBFA}" type="presOf" srcId="{7DB602C6-5359-4305-86FC-97CB655021C2}" destId="{959606E1-17FE-44B5-AE23-891E6B7C87A1}" srcOrd="0" destOrd="0" presId="urn:microsoft.com/office/officeart/2005/8/layout/hierarchy1"/>
    <dgm:cxn modelId="{33AC2A80-9616-449E-AC75-F5C62D0B148E}" type="presOf" srcId="{939862A2-F1B3-40EC-BAE4-E1F0FEB1F9B9}" destId="{C3B1C895-9AE8-4B0B-A826-C35BA1E93B5D}" srcOrd="0" destOrd="0" presId="urn:microsoft.com/office/officeart/2005/8/layout/hierarchy1"/>
    <dgm:cxn modelId="{DDF55D4B-04FB-4349-B991-27C3CDDC96A9}" type="presOf" srcId="{34415399-4539-48B3-9090-D0BD8544F353}" destId="{A76B3B6F-1991-4BB0-8C71-DA19185B5453}" srcOrd="0" destOrd="0" presId="urn:microsoft.com/office/officeart/2005/8/layout/hierarchy1"/>
    <dgm:cxn modelId="{3C74D5AD-4817-4521-B177-2DB83E15C71A}" type="presOf" srcId="{029A3C37-51EC-4B9F-9DE9-D63815D681C4}" destId="{09BEE687-6D42-4D03-8524-B7D20723133E}" srcOrd="0" destOrd="0" presId="urn:microsoft.com/office/officeart/2005/8/layout/hierarchy1"/>
    <dgm:cxn modelId="{248B8290-FFAC-4666-99C0-05D41D83DA73}" type="presOf" srcId="{A9FE569E-23C7-4E32-B7EE-51CC82408189}" destId="{8E9F2C51-077B-4F3C-B322-2EC4E71418B4}" srcOrd="0" destOrd="0" presId="urn:microsoft.com/office/officeart/2005/8/layout/hierarchy1"/>
    <dgm:cxn modelId="{2E0A8C36-353E-46F7-A2CB-C39B0849CA4E}" type="presOf" srcId="{BE63EA23-0BC9-4E93-B137-6D77F640BB79}" destId="{5631D322-3629-4D75-A042-64E7ABB50B9C}" srcOrd="0" destOrd="0" presId="urn:microsoft.com/office/officeart/2005/8/layout/hierarchy1"/>
    <dgm:cxn modelId="{94EA17BB-B2D7-41D1-91A4-AB4B2B4E9DCD}" type="presOf" srcId="{F86F3056-3A36-44AE-BB13-38736C384C2D}" destId="{E0B15CA1-1681-4FA7-884D-CE597E54F62A}" srcOrd="0" destOrd="0" presId="urn:microsoft.com/office/officeart/2005/8/layout/hierarchy1"/>
    <dgm:cxn modelId="{776A6880-0157-4263-9A3A-F1BB9B7D81BC}" type="presParOf" srcId="{BC9BB543-E666-45DD-8A68-9A055F4085DC}" destId="{28FAD202-61FA-4EF2-A62E-7FC89B766283}" srcOrd="0" destOrd="0" presId="urn:microsoft.com/office/officeart/2005/8/layout/hierarchy1"/>
    <dgm:cxn modelId="{852927B6-EF85-4966-B772-C07354D838D9}" type="presParOf" srcId="{28FAD202-61FA-4EF2-A62E-7FC89B766283}" destId="{F3085557-C243-4A5B-917C-DF3B5C51FEA8}" srcOrd="0" destOrd="0" presId="urn:microsoft.com/office/officeart/2005/8/layout/hierarchy1"/>
    <dgm:cxn modelId="{3B3B51F0-5295-45AE-8758-66BF10657EAC}" type="presParOf" srcId="{F3085557-C243-4A5B-917C-DF3B5C51FEA8}" destId="{D25FED28-860A-4FD3-810F-73FBC0A9613D}" srcOrd="0" destOrd="0" presId="urn:microsoft.com/office/officeart/2005/8/layout/hierarchy1"/>
    <dgm:cxn modelId="{5241538C-F102-49B8-BE4D-D4CA365146E3}" type="presParOf" srcId="{F3085557-C243-4A5B-917C-DF3B5C51FEA8}" destId="{47C5F667-9209-48BE-9E89-D3E14A518F01}" srcOrd="1" destOrd="0" presId="urn:microsoft.com/office/officeart/2005/8/layout/hierarchy1"/>
    <dgm:cxn modelId="{96C24D70-EF24-41AC-850D-64A2FF2CE20F}" type="presParOf" srcId="{28FAD202-61FA-4EF2-A62E-7FC89B766283}" destId="{12595A7F-FE7A-4A1C-A8CA-A705C99AD0E9}" srcOrd="1" destOrd="0" presId="urn:microsoft.com/office/officeart/2005/8/layout/hierarchy1"/>
    <dgm:cxn modelId="{4460B822-EED0-42CF-A29F-B73E9A3C5297}" type="presParOf" srcId="{12595A7F-FE7A-4A1C-A8CA-A705C99AD0E9}" destId="{EE5B1BF2-2306-43E7-96B8-93421BA75F6B}" srcOrd="0" destOrd="0" presId="urn:microsoft.com/office/officeart/2005/8/layout/hierarchy1"/>
    <dgm:cxn modelId="{9853CE69-8A5E-4530-9974-07D1A749DD25}" type="presParOf" srcId="{12595A7F-FE7A-4A1C-A8CA-A705C99AD0E9}" destId="{EE3F984C-3E79-473B-AA6F-FE3837D3AF41}" srcOrd="1" destOrd="0" presId="urn:microsoft.com/office/officeart/2005/8/layout/hierarchy1"/>
    <dgm:cxn modelId="{C9828287-CF27-403F-9349-A0AB9E7E83C2}" type="presParOf" srcId="{EE3F984C-3E79-473B-AA6F-FE3837D3AF41}" destId="{12619D8D-6F9A-4227-87D0-53CDB28029C5}" srcOrd="0" destOrd="0" presId="urn:microsoft.com/office/officeart/2005/8/layout/hierarchy1"/>
    <dgm:cxn modelId="{786ABF7F-C41C-4531-AB33-72D0B32A24A5}" type="presParOf" srcId="{12619D8D-6F9A-4227-87D0-53CDB28029C5}" destId="{017DA215-5402-4BE4-8D01-E6FC7BC81A04}" srcOrd="0" destOrd="0" presId="urn:microsoft.com/office/officeart/2005/8/layout/hierarchy1"/>
    <dgm:cxn modelId="{328807B9-2578-4637-B1A0-504E747A2004}" type="presParOf" srcId="{12619D8D-6F9A-4227-87D0-53CDB28029C5}" destId="{F2908142-6683-4216-B999-2C4A4147376B}" srcOrd="1" destOrd="0" presId="urn:microsoft.com/office/officeart/2005/8/layout/hierarchy1"/>
    <dgm:cxn modelId="{23E4B107-A9AF-4C11-9426-50D561E773D0}" type="presParOf" srcId="{EE3F984C-3E79-473B-AA6F-FE3837D3AF41}" destId="{EFDEE693-AA80-4164-B8D0-E540EAF60D0A}" srcOrd="1" destOrd="0" presId="urn:microsoft.com/office/officeart/2005/8/layout/hierarchy1"/>
    <dgm:cxn modelId="{240B8221-65FB-474A-9CAC-DFD46A4CF0FC}" type="presParOf" srcId="{EFDEE693-AA80-4164-B8D0-E540EAF60D0A}" destId="{6D8A172D-E829-42AC-A375-4DDFFBCE388B}" srcOrd="0" destOrd="0" presId="urn:microsoft.com/office/officeart/2005/8/layout/hierarchy1"/>
    <dgm:cxn modelId="{BB30EEC8-148E-4709-A7B0-C5C5A44B9435}" type="presParOf" srcId="{EFDEE693-AA80-4164-B8D0-E540EAF60D0A}" destId="{74F9A436-73A9-4E19-BDCB-510DC79712CC}" srcOrd="1" destOrd="0" presId="urn:microsoft.com/office/officeart/2005/8/layout/hierarchy1"/>
    <dgm:cxn modelId="{4523F966-21C6-41F7-BC69-FA4D3B2B8437}" type="presParOf" srcId="{74F9A436-73A9-4E19-BDCB-510DC79712CC}" destId="{DC0BCF93-A779-4494-9D94-EC730ED75483}" srcOrd="0" destOrd="0" presId="urn:microsoft.com/office/officeart/2005/8/layout/hierarchy1"/>
    <dgm:cxn modelId="{264BA4FE-DB49-4B6F-AB91-5DAD34B2B15D}" type="presParOf" srcId="{DC0BCF93-A779-4494-9D94-EC730ED75483}" destId="{7C4F2A52-51DA-43E1-BBB2-826A4FA5B8BD}" srcOrd="0" destOrd="0" presId="urn:microsoft.com/office/officeart/2005/8/layout/hierarchy1"/>
    <dgm:cxn modelId="{A5C6AC50-D7C3-4415-AF29-DCB49887EAC2}" type="presParOf" srcId="{DC0BCF93-A779-4494-9D94-EC730ED75483}" destId="{5631D322-3629-4D75-A042-64E7ABB50B9C}" srcOrd="1" destOrd="0" presId="urn:microsoft.com/office/officeart/2005/8/layout/hierarchy1"/>
    <dgm:cxn modelId="{DF21611D-1203-404B-983D-817AAABC479F}" type="presParOf" srcId="{74F9A436-73A9-4E19-BDCB-510DC79712CC}" destId="{D3DE61A9-6F1D-4876-B24F-F5540CD53F5D}" srcOrd="1" destOrd="0" presId="urn:microsoft.com/office/officeart/2005/8/layout/hierarchy1"/>
    <dgm:cxn modelId="{654905F9-508D-482F-ABD8-02EC233C96A6}" type="presParOf" srcId="{D3DE61A9-6F1D-4876-B24F-F5540CD53F5D}" destId="{959606E1-17FE-44B5-AE23-891E6B7C87A1}" srcOrd="0" destOrd="0" presId="urn:microsoft.com/office/officeart/2005/8/layout/hierarchy1"/>
    <dgm:cxn modelId="{65022AFE-6027-401B-834D-0E77DA496D0F}" type="presParOf" srcId="{D3DE61A9-6F1D-4876-B24F-F5540CD53F5D}" destId="{4EF78073-A450-41A2-8468-03DA67FF3DAC}" srcOrd="1" destOrd="0" presId="urn:microsoft.com/office/officeart/2005/8/layout/hierarchy1"/>
    <dgm:cxn modelId="{EFF24992-027C-41B0-BC49-DEBC207101ED}" type="presParOf" srcId="{4EF78073-A450-41A2-8468-03DA67FF3DAC}" destId="{E35F9FEA-F588-4166-A3BF-989F2BB435B5}" srcOrd="0" destOrd="0" presId="urn:microsoft.com/office/officeart/2005/8/layout/hierarchy1"/>
    <dgm:cxn modelId="{2FF02C8F-5AFC-4422-AAFD-FD57CBFC3931}" type="presParOf" srcId="{E35F9FEA-F588-4166-A3BF-989F2BB435B5}" destId="{90B8CC45-6CDE-4832-BDA1-279AD74707DF}" srcOrd="0" destOrd="0" presId="urn:microsoft.com/office/officeart/2005/8/layout/hierarchy1"/>
    <dgm:cxn modelId="{47C7C96D-363C-4609-9424-4B9F7B170B1D}" type="presParOf" srcId="{E35F9FEA-F588-4166-A3BF-989F2BB435B5}" destId="{E0B15CA1-1681-4FA7-884D-CE597E54F62A}" srcOrd="1" destOrd="0" presId="urn:microsoft.com/office/officeart/2005/8/layout/hierarchy1"/>
    <dgm:cxn modelId="{5ED12B84-4044-4D7E-9747-054A6852F8E6}" type="presParOf" srcId="{4EF78073-A450-41A2-8468-03DA67FF3DAC}" destId="{79A22415-B1F2-480F-AC63-4A2C2FCAA7B1}" srcOrd="1" destOrd="0" presId="urn:microsoft.com/office/officeart/2005/8/layout/hierarchy1"/>
    <dgm:cxn modelId="{2B056820-1999-424C-A74C-D4AF67E0AC70}" type="presParOf" srcId="{79A22415-B1F2-480F-AC63-4A2C2FCAA7B1}" destId="{C3B1C895-9AE8-4B0B-A826-C35BA1E93B5D}" srcOrd="0" destOrd="0" presId="urn:microsoft.com/office/officeart/2005/8/layout/hierarchy1"/>
    <dgm:cxn modelId="{E0D74F7C-9CE3-4EF6-9F81-E7EB502AF543}" type="presParOf" srcId="{79A22415-B1F2-480F-AC63-4A2C2FCAA7B1}" destId="{782E0F65-1A19-4BCA-8B90-FB98E71B3339}" srcOrd="1" destOrd="0" presId="urn:microsoft.com/office/officeart/2005/8/layout/hierarchy1"/>
    <dgm:cxn modelId="{46EAAE29-64C0-47F2-958E-D32A284EF812}" type="presParOf" srcId="{782E0F65-1A19-4BCA-8B90-FB98E71B3339}" destId="{766F35FB-66D4-4645-A88A-D5D77324338F}" srcOrd="0" destOrd="0" presId="urn:microsoft.com/office/officeart/2005/8/layout/hierarchy1"/>
    <dgm:cxn modelId="{B608DF4A-82C2-47EF-9D88-1495AE6742FE}" type="presParOf" srcId="{766F35FB-66D4-4645-A88A-D5D77324338F}" destId="{D881F834-857E-4C4B-830E-27D9B3E5763A}" srcOrd="0" destOrd="0" presId="urn:microsoft.com/office/officeart/2005/8/layout/hierarchy1"/>
    <dgm:cxn modelId="{DF2DBD19-773D-4DD9-9F58-B8DB92C3F041}" type="presParOf" srcId="{766F35FB-66D4-4645-A88A-D5D77324338F}" destId="{8E9F2C51-077B-4F3C-B322-2EC4E71418B4}" srcOrd="1" destOrd="0" presId="urn:microsoft.com/office/officeart/2005/8/layout/hierarchy1"/>
    <dgm:cxn modelId="{EDAF37CF-533B-4449-AF46-23AAF198D499}" type="presParOf" srcId="{782E0F65-1A19-4BCA-8B90-FB98E71B3339}" destId="{6DC07C7F-5004-4FF7-9526-0745B2A59AEE}" srcOrd="1" destOrd="0" presId="urn:microsoft.com/office/officeart/2005/8/layout/hierarchy1"/>
    <dgm:cxn modelId="{F150B3D3-17C4-4D34-B6BE-E00884DA21CB}" type="presParOf" srcId="{D3DE61A9-6F1D-4876-B24F-F5540CD53F5D}" destId="{2074E6A5-524D-4EA2-B7C7-6CE60A537131}" srcOrd="2" destOrd="0" presId="urn:microsoft.com/office/officeart/2005/8/layout/hierarchy1"/>
    <dgm:cxn modelId="{E1A7C0A6-E8AB-4D22-AEE6-601D7CBB80FE}" type="presParOf" srcId="{D3DE61A9-6F1D-4876-B24F-F5540CD53F5D}" destId="{A1C61F10-A1E2-455A-B231-8DE00218EC0A}" srcOrd="3" destOrd="0" presId="urn:microsoft.com/office/officeart/2005/8/layout/hierarchy1"/>
    <dgm:cxn modelId="{8F942D3F-C64C-4F43-8F74-C708E6CBE6A0}" type="presParOf" srcId="{A1C61F10-A1E2-455A-B231-8DE00218EC0A}" destId="{BEA569CD-D72D-427F-AD98-40D8D3092F71}" srcOrd="0" destOrd="0" presId="urn:microsoft.com/office/officeart/2005/8/layout/hierarchy1"/>
    <dgm:cxn modelId="{9532C166-F94C-494B-BC2A-7AE53BCA8B14}" type="presParOf" srcId="{BEA569CD-D72D-427F-AD98-40D8D3092F71}" destId="{C3468E70-9DDE-4216-823B-1465CC60E855}" srcOrd="0" destOrd="0" presId="urn:microsoft.com/office/officeart/2005/8/layout/hierarchy1"/>
    <dgm:cxn modelId="{72D06839-2BA5-4222-B447-704DF89FE5B4}" type="presParOf" srcId="{BEA569CD-D72D-427F-AD98-40D8D3092F71}" destId="{7DD07672-E5B7-429B-8B3E-3928685AFB84}" srcOrd="1" destOrd="0" presId="urn:microsoft.com/office/officeart/2005/8/layout/hierarchy1"/>
    <dgm:cxn modelId="{44480800-2622-45D2-91C9-4F50B761A357}" type="presParOf" srcId="{A1C61F10-A1E2-455A-B231-8DE00218EC0A}" destId="{BF5966B1-618E-4BD5-BF52-D3D755AF10AF}" srcOrd="1" destOrd="0" presId="urn:microsoft.com/office/officeart/2005/8/layout/hierarchy1"/>
    <dgm:cxn modelId="{8963BCEB-297E-431C-9FAB-E3335A5A0684}" type="presParOf" srcId="{BF5966B1-618E-4BD5-BF52-D3D755AF10AF}" destId="{A76B3B6F-1991-4BB0-8C71-DA19185B5453}" srcOrd="0" destOrd="0" presId="urn:microsoft.com/office/officeart/2005/8/layout/hierarchy1"/>
    <dgm:cxn modelId="{67860609-4433-4C7C-B89A-17535E7E3A20}" type="presParOf" srcId="{BF5966B1-618E-4BD5-BF52-D3D755AF10AF}" destId="{914E9435-2CFD-4143-BA51-67CE0420878F}" srcOrd="1" destOrd="0" presId="urn:microsoft.com/office/officeart/2005/8/layout/hierarchy1"/>
    <dgm:cxn modelId="{740EDE6B-2708-40A1-9AC1-4F4509A234A1}" type="presParOf" srcId="{914E9435-2CFD-4143-BA51-67CE0420878F}" destId="{CBDB2443-C0E3-47F5-884F-EE37AF4F2B3C}" srcOrd="0" destOrd="0" presId="urn:microsoft.com/office/officeart/2005/8/layout/hierarchy1"/>
    <dgm:cxn modelId="{402ADD71-29F8-4E67-AA48-89000DE60018}" type="presParOf" srcId="{CBDB2443-C0E3-47F5-884F-EE37AF4F2B3C}" destId="{18A722FE-48C5-4DCF-AB4B-9334799E5C6F}" srcOrd="0" destOrd="0" presId="urn:microsoft.com/office/officeart/2005/8/layout/hierarchy1"/>
    <dgm:cxn modelId="{270D9512-413D-4312-9D4D-036FB5A2289D}" type="presParOf" srcId="{CBDB2443-C0E3-47F5-884F-EE37AF4F2B3C}" destId="{09BEE687-6D42-4D03-8524-B7D20723133E}" srcOrd="1" destOrd="0" presId="urn:microsoft.com/office/officeart/2005/8/layout/hierarchy1"/>
    <dgm:cxn modelId="{B6CE03B2-3495-44D7-B43C-437A854D5763}" type="presParOf" srcId="{914E9435-2CFD-4143-BA51-67CE0420878F}" destId="{583FDF9D-0931-4457-A769-8A89FA14004E}" srcOrd="1" destOrd="0" presId="urn:microsoft.com/office/officeart/2005/8/layout/hierarchy1"/>
  </dgm:cxnLst>
  <dgm:bg/>
  <dgm:whole/>
</dgm:dataModel>
</file>

<file path=ppt/diagrams/data14.xml><?xml version="1.0" encoding="utf-8"?>
<dgm:dataModel xmlns:dgm="http://schemas.openxmlformats.org/drawingml/2006/diagram" xmlns:a="http://schemas.openxmlformats.org/drawingml/2006/main">
  <dgm:ptLst>
    <dgm:pt modelId="{7F9C0152-4315-4DC2-92A5-B4AE111183F2}" type="doc">
      <dgm:prSet loTypeId="urn:microsoft.com/office/officeart/2005/8/layout/process1" loCatId="process" qsTypeId="urn:microsoft.com/office/officeart/2005/8/quickstyle/simple1" qsCatId="simple" csTypeId="urn:microsoft.com/office/officeart/2005/8/colors/accent1_2" csCatId="accent1" phldr="1"/>
      <dgm:spPr/>
    </dgm:pt>
    <dgm:pt modelId="{D84EB962-2807-4895-BF61-CF3B4CAA6B97}">
      <dgm:prSet phldrT="[Texto]" custT="1"/>
      <dgm:spPr>
        <a:noFill/>
        <a:ln>
          <a:solidFill>
            <a:schemeClr val="accent1">
              <a:lumMod val="25000"/>
            </a:schemeClr>
          </a:solidFill>
        </a:ln>
      </dgm:spPr>
      <dgm:t>
        <a:bodyPr/>
        <a:lstStyle/>
        <a:p>
          <a:r>
            <a:rPr lang="es-PE" sz="2000" b="1" dirty="0" smtClean="0">
              <a:solidFill>
                <a:schemeClr val="accent4">
                  <a:lumMod val="65000"/>
                  <a:lumOff val="35000"/>
                </a:schemeClr>
              </a:solidFill>
            </a:rPr>
            <a:t>EXCEPCIONES</a:t>
          </a:r>
          <a:endParaRPr lang="es-PE" sz="2000" b="1" dirty="0">
            <a:solidFill>
              <a:schemeClr val="accent4">
                <a:lumMod val="65000"/>
                <a:lumOff val="35000"/>
              </a:schemeClr>
            </a:solidFill>
          </a:endParaRPr>
        </a:p>
      </dgm:t>
    </dgm:pt>
    <dgm:pt modelId="{9327A8AF-992E-4E91-8FBE-B91DA72E9D09}" type="parTrans" cxnId="{94C777A1-338D-4F51-BEFE-792695F0EE45}">
      <dgm:prSet/>
      <dgm:spPr/>
      <dgm:t>
        <a:bodyPr/>
        <a:lstStyle/>
        <a:p>
          <a:endParaRPr lang="es-PE"/>
        </a:p>
      </dgm:t>
    </dgm:pt>
    <dgm:pt modelId="{E676DF93-0E35-48FD-A6F4-9DB98D5E9E13}" type="sibTrans" cxnId="{94C777A1-338D-4F51-BEFE-792695F0EE45}">
      <dgm:prSet/>
      <dgm:spPr>
        <a:solidFill>
          <a:schemeClr val="accent6">
            <a:lumMod val="60000"/>
            <a:lumOff val="40000"/>
          </a:schemeClr>
        </a:solidFill>
        <a:ln>
          <a:solidFill>
            <a:schemeClr val="accent2">
              <a:lumMod val="60000"/>
              <a:lumOff val="40000"/>
            </a:schemeClr>
          </a:solidFill>
        </a:ln>
      </dgm:spPr>
      <dgm:t>
        <a:bodyPr/>
        <a:lstStyle/>
        <a:p>
          <a:endParaRPr lang="es-PE"/>
        </a:p>
      </dgm:t>
    </dgm:pt>
    <dgm:pt modelId="{D16A8347-9E34-46B8-9871-527BF3D25D3D}">
      <dgm:prSet phldrT="[Texto]" custT="1"/>
      <dgm:spPr>
        <a:noFill/>
        <a:ln>
          <a:solidFill>
            <a:schemeClr val="accent1">
              <a:lumMod val="25000"/>
            </a:schemeClr>
          </a:solidFill>
        </a:ln>
      </dgm:spPr>
      <dgm:t>
        <a:bodyPr/>
        <a:lstStyle/>
        <a:p>
          <a:r>
            <a:rPr lang="es-PE" sz="1800" dirty="0" smtClean="0">
              <a:solidFill>
                <a:schemeClr val="accent4">
                  <a:lumMod val="65000"/>
                  <a:lumOff val="35000"/>
                </a:schemeClr>
              </a:solidFill>
            </a:rPr>
            <a:t>Se proponen con la contestación de la demanda</a:t>
          </a:r>
          <a:endParaRPr lang="es-PE" sz="1800" dirty="0">
            <a:solidFill>
              <a:schemeClr val="accent4">
                <a:lumMod val="65000"/>
                <a:lumOff val="35000"/>
              </a:schemeClr>
            </a:solidFill>
          </a:endParaRPr>
        </a:p>
      </dgm:t>
    </dgm:pt>
    <dgm:pt modelId="{3D2DC428-E18C-4AE1-99A1-519817D00EFC}" type="parTrans" cxnId="{C414FDD1-228F-4396-88B7-FA2225184875}">
      <dgm:prSet/>
      <dgm:spPr/>
      <dgm:t>
        <a:bodyPr/>
        <a:lstStyle/>
        <a:p>
          <a:endParaRPr lang="es-PE"/>
        </a:p>
      </dgm:t>
    </dgm:pt>
    <dgm:pt modelId="{896DA673-5334-49C3-916E-27FB7A33AE22}" type="sibTrans" cxnId="{C414FDD1-228F-4396-88B7-FA2225184875}">
      <dgm:prSet/>
      <dgm:spPr/>
      <dgm:t>
        <a:bodyPr/>
        <a:lstStyle/>
        <a:p>
          <a:endParaRPr lang="es-PE"/>
        </a:p>
      </dgm:t>
    </dgm:pt>
    <dgm:pt modelId="{5047334F-04CC-4962-AE79-6DE6A0CC65DA}" type="pres">
      <dgm:prSet presAssocID="{7F9C0152-4315-4DC2-92A5-B4AE111183F2}" presName="Name0" presStyleCnt="0">
        <dgm:presLayoutVars>
          <dgm:dir/>
          <dgm:resizeHandles val="exact"/>
        </dgm:presLayoutVars>
      </dgm:prSet>
      <dgm:spPr/>
    </dgm:pt>
    <dgm:pt modelId="{1337F9C5-BD73-4628-A8DF-4F651AD75A20}" type="pres">
      <dgm:prSet presAssocID="{D84EB962-2807-4895-BF61-CF3B4CAA6B97}" presName="node" presStyleLbl="node1" presStyleIdx="0" presStyleCnt="2">
        <dgm:presLayoutVars>
          <dgm:bulletEnabled val="1"/>
        </dgm:presLayoutVars>
      </dgm:prSet>
      <dgm:spPr/>
      <dgm:t>
        <a:bodyPr/>
        <a:lstStyle/>
        <a:p>
          <a:endParaRPr lang="es-PE"/>
        </a:p>
      </dgm:t>
    </dgm:pt>
    <dgm:pt modelId="{4845860E-D7E2-4F1D-A234-5E634A9260A1}" type="pres">
      <dgm:prSet presAssocID="{E676DF93-0E35-48FD-A6F4-9DB98D5E9E13}" presName="sibTrans" presStyleLbl="sibTrans2D1" presStyleIdx="0" presStyleCnt="1"/>
      <dgm:spPr/>
      <dgm:t>
        <a:bodyPr/>
        <a:lstStyle/>
        <a:p>
          <a:endParaRPr lang="es-PE"/>
        </a:p>
      </dgm:t>
    </dgm:pt>
    <dgm:pt modelId="{7E9D06CF-9A9A-43C8-AE04-70AE0D92119F}" type="pres">
      <dgm:prSet presAssocID="{E676DF93-0E35-48FD-A6F4-9DB98D5E9E13}" presName="connectorText" presStyleLbl="sibTrans2D1" presStyleIdx="0" presStyleCnt="1"/>
      <dgm:spPr/>
      <dgm:t>
        <a:bodyPr/>
        <a:lstStyle/>
        <a:p>
          <a:endParaRPr lang="es-PE"/>
        </a:p>
      </dgm:t>
    </dgm:pt>
    <dgm:pt modelId="{BB2592DA-2062-4DC2-B75E-91D7C2867FE2}" type="pres">
      <dgm:prSet presAssocID="{D16A8347-9E34-46B8-9871-527BF3D25D3D}" presName="node" presStyleLbl="node1" presStyleIdx="1" presStyleCnt="2">
        <dgm:presLayoutVars>
          <dgm:bulletEnabled val="1"/>
        </dgm:presLayoutVars>
      </dgm:prSet>
      <dgm:spPr/>
      <dgm:t>
        <a:bodyPr/>
        <a:lstStyle/>
        <a:p>
          <a:endParaRPr lang="es-PE"/>
        </a:p>
      </dgm:t>
    </dgm:pt>
  </dgm:ptLst>
  <dgm:cxnLst>
    <dgm:cxn modelId="{C414FDD1-228F-4396-88B7-FA2225184875}" srcId="{7F9C0152-4315-4DC2-92A5-B4AE111183F2}" destId="{D16A8347-9E34-46B8-9871-527BF3D25D3D}" srcOrd="1" destOrd="0" parTransId="{3D2DC428-E18C-4AE1-99A1-519817D00EFC}" sibTransId="{896DA673-5334-49C3-916E-27FB7A33AE22}"/>
    <dgm:cxn modelId="{5465A1A0-599C-4A61-9FCB-572559E2195C}" type="presOf" srcId="{E676DF93-0E35-48FD-A6F4-9DB98D5E9E13}" destId="{7E9D06CF-9A9A-43C8-AE04-70AE0D92119F}" srcOrd="1" destOrd="0" presId="urn:microsoft.com/office/officeart/2005/8/layout/process1"/>
    <dgm:cxn modelId="{94C777A1-338D-4F51-BEFE-792695F0EE45}" srcId="{7F9C0152-4315-4DC2-92A5-B4AE111183F2}" destId="{D84EB962-2807-4895-BF61-CF3B4CAA6B97}" srcOrd="0" destOrd="0" parTransId="{9327A8AF-992E-4E91-8FBE-B91DA72E9D09}" sibTransId="{E676DF93-0E35-48FD-A6F4-9DB98D5E9E13}"/>
    <dgm:cxn modelId="{7D5DD717-C8C1-4C50-9C93-6FDADB8D816E}" type="presOf" srcId="{D16A8347-9E34-46B8-9871-527BF3D25D3D}" destId="{BB2592DA-2062-4DC2-B75E-91D7C2867FE2}" srcOrd="0" destOrd="0" presId="urn:microsoft.com/office/officeart/2005/8/layout/process1"/>
    <dgm:cxn modelId="{B530E09C-2DAA-4BF2-93C1-263CB761D16F}" type="presOf" srcId="{7F9C0152-4315-4DC2-92A5-B4AE111183F2}" destId="{5047334F-04CC-4962-AE79-6DE6A0CC65DA}" srcOrd="0" destOrd="0" presId="urn:microsoft.com/office/officeart/2005/8/layout/process1"/>
    <dgm:cxn modelId="{790F55F4-D918-4951-A98A-D3A4638BB191}" type="presOf" srcId="{D84EB962-2807-4895-BF61-CF3B4CAA6B97}" destId="{1337F9C5-BD73-4628-A8DF-4F651AD75A20}" srcOrd="0" destOrd="0" presId="urn:microsoft.com/office/officeart/2005/8/layout/process1"/>
    <dgm:cxn modelId="{CA76712B-3165-4B0F-ADE0-D12FE7C4BB77}" type="presOf" srcId="{E676DF93-0E35-48FD-A6F4-9DB98D5E9E13}" destId="{4845860E-D7E2-4F1D-A234-5E634A9260A1}" srcOrd="0" destOrd="0" presId="urn:microsoft.com/office/officeart/2005/8/layout/process1"/>
    <dgm:cxn modelId="{3555B988-8584-4F13-911B-78665BB44362}" type="presParOf" srcId="{5047334F-04CC-4962-AE79-6DE6A0CC65DA}" destId="{1337F9C5-BD73-4628-A8DF-4F651AD75A20}" srcOrd="0" destOrd="0" presId="urn:microsoft.com/office/officeart/2005/8/layout/process1"/>
    <dgm:cxn modelId="{6DB41AD1-46A4-492B-9713-286F39B54E3C}" type="presParOf" srcId="{5047334F-04CC-4962-AE79-6DE6A0CC65DA}" destId="{4845860E-D7E2-4F1D-A234-5E634A9260A1}" srcOrd="1" destOrd="0" presId="urn:microsoft.com/office/officeart/2005/8/layout/process1"/>
    <dgm:cxn modelId="{0FF379B8-5C27-49B7-92C7-9A9E78DEDE75}" type="presParOf" srcId="{4845860E-D7E2-4F1D-A234-5E634A9260A1}" destId="{7E9D06CF-9A9A-43C8-AE04-70AE0D92119F}" srcOrd="0" destOrd="0" presId="urn:microsoft.com/office/officeart/2005/8/layout/process1"/>
    <dgm:cxn modelId="{3AE1FE98-8BAE-44DF-88F5-82A9F0C55B9A}" type="presParOf" srcId="{5047334F-04CC-4962-AE79-6DE6A0CC65DA}" destId="{BB2592DA-2062-4DC2-B75E-91D7C2867FE2}" srcOrd="2"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60731D09-4A2E-4955-BCF2-B63AEB4740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A90F1432-BA2D-4DE8-908E-D5EFB8CCD998}">
      <dgm:prSet phldrT="[Texto]" custT="1"/>
      <dgm:spPr>
        <a:noFill/>
        <a:ln>
          <a:solidFill>
            <a:schemeClr val="accent1">
              <a:lumMod val="25000"/>
            </a:schemeClr>
          </a:solidFill>
        </a:ln>
      </dgm:spPr>
      <dgm:t>
        <a:bodyPr/>
        <a:lstStyle/>
        <a:p>
          <a:r>
            <a:rPr lang="es-PE" sz="1800" b="1" dirty="0" smtClean="0">
              <a:solidFill>
                <a:schemeClr val="tx2">
                  <a:lumMod val="65000"/>
                  <a:lumOff val="35000"/>
                </a:schemeClr>
              </a:solidFill>
            </a:rPr>
            <a:t>NATURALEZA JURÍDICA DE LA DEMANDA</a:t>
          </a:r>
          <a:endParaRPr lang="es-PE" sz="1800" b="1" dirty="0">
            <a:solidFill>
              <a:schemeClr val="tx2">
                <a:lumMod val="65000"/>
                <a:lumOff val="35000"/>
              </a:schemeClr>
            </a:solidFill>
          </a:endParaRPr>
        </a:p>
      </dgm:t>
    </dgm:pt>
    <dgm:pt modelId="{2EDF4F0C-D9F9-4300-96B8-88F976474FFE}" type="parTrans" cxnId="{DDCA9015-70A1-4A2C-8002-7C64B67A1430}">
      <dgm:prSet/>
      <dgm:spPr/>
      <dgm:t>
        <a:bodyPr/>
        <a:lstStyle/>
        <a:p>
          <a:endParaRPr lang="es-PE"/>
        </a:p>
      </dgm:t>
    </dgm:pt>
    <dgm:pt modelId="{CA6565D3-3491-46E9-8CF4-7509B24AFB0E}" type="sibTrans" cxnId="{DDCA9015-70A1-4A2C-8002-7C64B67A1430}">
      <dgm:prSet/>
      <dgm:spPr/>
      <dgm:t>
        <a:bodyPr/>
        <a:lstStyle/>
        <a:p>
          <a:endParaRPr lang="es-PE"/>
        </a:p>
      </dgm:t>
    </dgm:pt>
    <dgm:pt modelId="{E277CF51-BE30-4A98-BB14-C6FAA989056D}">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a) La demanda como acto de voluntad</a:t>
          </a:r>
          <a:endParaRPr lang="es-PE" sz="1600" dirty="0">
            <a:solidFill>
              <a:schemeClr val="tx2">
                <a:lumMod val="65000"/>
                <a:lumOff val="35000"/>
              </a:schemeClr>
            </a:solidFill>
          </a:endParaRPr>
        </a:p>
      </dgm:t>
    </dgm:pt>
    <dgm:pt modelId="{41CABF3D-D358-44D8-9EC0-C1A106D94290}" type="parTrans" cxnId="{4F03E0ED-E6F8-4228-B1E6-8E7542919A87}">
      <dgm:prSet/>
      <dgm:spPr>
        <a:ln>
          <a:solidFill>
            <a:schemeClr val="accent6">
              <a:lumMod val="60000"/>
              <a:lumOff val="40000"/>
            </a:schemeClr>
          </a:solidFill>
        </a:ln>
      </dgm:spPr>
      <dgm:t>
        <a:bodyPr/>
        <a:lstStyle/>
        <a:p>
          <a:endParaRPr lang="es-PE"/>
        </a:p>
      </dgm:t>
    </dgm:pt>
    <dgm:pt modelId="{E244A21D-FED7-4C3A-AF36-5F99A3E60CBA}" type="sibTrans" cxnId="{4F03E0ED-E6F8-4228-B1E6-8E7542919A87}">
      <dgm:prSet/>
      <dgm:spPr/>
      <dgm:t>
        <a:bodyPr/>
        <a:lstStyle/>
        <a:p>
          <a:endParaRPr lang="es-PE"/>
        </a:p>
      </dgm:t>
    </dgm:pt>
    <dgm:pt modelId="{6E4B6056-2119-4470-86AF-A2D52C3D9AC5}">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e) La demanda como objeto de la decisión o sentencia</a:t>
          </a:r>
          <a:endParaRPr lang="es-PE" sz="1600" dirty="0">
            <a:solidFill>
              <a:schemeClr val="tx2">
                <a:lumMod val="65000"/>
                <a:lumOff val="35000"/>
              </a:schemeClr>
            </a:solidFill>
          </a:endParaRPr>
        </a:p>
      </dgm:t>
    </dgm:pt>
    <dgm:pt modelId="{7FD021FF-FDC9-4C22-B8DD-3BEA324EE1D2}" type="parTrans" cxnId="{57517C08-194E-4C51-BBE0-94E219B30F6B}">
      <dgm:prSet/>
      <dgm:spPr>
        <a:ln>
          <a:solidFill>
            <a:schemeClr val="accent6">
              <a:lumMod val="60000"/>
              <a:lumOff val="40000"/>
            </a:schemeClr>
          </a:solidFill>
        </a:ln>
      </dgm:spPr>
      <dgm:t>
        <a:bodyPr/>
        <a:lstStyle/>
        <a:p>
          <a:endParaRPr lang="es-PE"/>
        </a:p>
      </dgm:t>
    </dgm:pt>
    <dgm:pt modelId="{342CC4BB-32F6-45F7-BBFD-E77205CF7CCD}" type="sibTrans" cxnId="{57517C08-194E-4C51-BBE0-94E219B30F6B}">
      <dgm:prSet/>
      <dgm:spPr/>
      <dgm:t>
        <a:bodyPr/>
        <a:lstStyle/>
        <a:p>
          <a:endParaRPr lang="es-PE"/>
        </a:p>
      </dgm:t>
    </dgm:pt>
    <dgm:pt modelId="{E7363604-9F98-448A-87BF-0BF0555A19A9}">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b) La demanda como acto de postulación</a:t>
          </a:r>
          <a:endParaRPr lang="es-PE" sz="1600" dirty="0">
            <a:solidFill>
              <a:schemeClr val="tx2">
                <a:lumMod val="65000"/>
                <a:lumOff val="35000"/>
              </a:schemeClr>
            </a:solidFill>
          </a:endParaRPr>
        </a:p>
      </dgm:t>
    </dgm:pt>
    <dgm:pt modelId="{D36B0586-D349-4EE7-9445-53A082606262}" type="parTrans" cxnId="{5AF1DB32-8198-42F4-9A8A-D821C00E8AE1}">
      <dgm:prSet/>
      <dgm:spPr>
        <a:ln>
          <a:solidFill>
            <a:schemeClr val="accent6">
              <a:lumMod val="60000"/>
              <a:lumOff val="40000"/>
            </a:schemeClr>
          </a:solidFill>
        </a:ln>
      </dgm:spPr>
      <dgm:t>
        <a:bodyPr/>
        <a:lstStyle/>
        <a:p>
          <a:endParaRPr lang="es-PE"/>
        </a:p>
      </dgm:t>
    </dgm:pt>
    <dgm:pt modelId="{8B6FA300-A7C4-4666-BB3F-4B03DC066895}" type="sibTrans" cxnId="{5AF1DB32-8198-42F4-9A8A-D821C00E8AE1}">
      <dgm:prSet/>
      <dgm:spPr/>
      <dgm:t>
        <a:bodyPr/>
        <a:lstStyle/>
        <a:p>
          <a:endParaRPr lang="es-PE"/>
        </a:p>
      </dgm:t>
    </dgm:pt>
    <dgm:pt modelId="{E2ACDF6B-D136-4CD2-BF61-1A4B92F600E2}">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c) La demanda como acto de iniciación</a:t>
          </a:r>
          <a:endParaRPr lang="es-PE" sz="1600" dirty="0">
            <a:solidFill>
              <a:schemeClr val="tx2">
                <a:lumMod val="65000"/>
                <a:lumOff val="35000"/>
              </a:schemeClr>
            </a:solidFill>
          </a:endParaRPr>
        </a:p>
      </dgm:t>
    </dgm:pt>
    <dgm:pt modelId="{43D15376-59F0-45E8-AADC-817230901EDC}" type="parTrans" cxnId="{CFE80611-CD5A-4E8F-B4CE-1141AA91052A}">
      <dgm:prSet/>
      <dgm:spPr>
        <a:ln>
          <a:solidFill>
            <a:schemeClr val="accent6">
              <a:lumMod val="60000"/>
              <a:lumOff val="40000"/>
            </a:schemeClr>
          </a:solidFill>
        </a:ln>
      </dgm:spPr>
      <dgm:t>
        <a:bodyPr/>
        <a:lstStyle/>
        <a:p>
          <a:endParaRPr lang="es-PE"/>
        </a:p>
      </dgm:t>
    </dgm:pt>
    <dgm:pt modelId="{266B35C8-8D34-4712-AF9C-7025323C8C73}" type="sibTrans" cxnId="{CFE80611-CD5A-4E8F-B4CE-1141AA91052A}">
      <dgm:prSet/>
      <dgm:spPr/>
      <dgm:t>
        <a:bodyPr/>
        <a:lstStyle/>
        <a:p>
          <a:endParaRPr lang="es-PE"/>
        </a:p>
      </dgm:t>
    </dgm:pt>
    <dgm:pt modelId="{0D8F3626-1F1F-4A4A-9B10-7DC2E11DCA8C}">
      <dgm:prSet phldrT="[Texto]" custT="1"/>
      <dgm:spPr>
        <a:noFill/>
        <a:ln>
          <a:solidFill>
            <a:schemeClr val="accent1">
              <a:lumMod val="25000"/>
            </a:schemeClr>
          </a:solidFill>
        </a:ln>
      </dgm:spPr>
      <dgm:t>
        <a:bodyPr/>
        <a:lstStyle/>
        <a:p>
          <a:r>
            <a:rPr lang="es-PE" sz="1600" dirty="0" smtClean="0">
              <a:solidFill>
                <a:schemeClr val="tx2">
                  <a:lumMod val="65000"/>
                  <a:lumOff val="35000"/>
                </a:schemeClr>
              </a:solidFill>
            </a:rPr>
            <a:t>d) La demanda como objeto jurídico del proceso laboral</a:t>
          </a:r>
          <a:endParaRPr lang="es-PE" sz="1600" dirty="0">
            <a:solidFill>
              <a:schemeClr val="tx2">
                <a:lumMod val="65000"/>
                <a:lumOff val="35000"/>
              </a:schemeClr>
            </a:solidFill>
          </a:endParaRPr>
        </a:p>
      </dgm:t>
    </dgm:pt>
    <dgm:pt modelId="{16D3C1B2-05BA-48A0-97DB-6694A74E2E09}" type="parTrans" cxnId="{356EBB93-4F68-4B8D-AD31-81FCDB7ED14E}">
      <dgm:prSet/>
      <dgm:spPr>
        <a:ln>
          <a:solidFill>
            <a:schemeClr val="accent6">
              <a:lumMod val="60000"/>
              <a:lumOff val="40000"/>
            </a:schemeClr>
          </a:solidFill>
        </a:ln>
      </dgm:spPr>
      <dgm:t>
        <a:bodyPr/>
        <a:lstStyle/>
        <a:p>
          <a:endParaRPr lang="es-PE"/>
        </a:p>
      </dgm:t>
    </dgm:pt>
    <dgm:pt modelId="{5747F579-3D40-4C81-8E57-E554F364D04A}" type="sibTrans" cxnId="{356EBB93-4F68-4B8D-AD31-81FCDB7ED14E}">
      <dgm:prSet/>
      <dgm:spPr/>
      <dgm:t>
        <a:bodyPr/>
        <a:lstStyle/>
        <a:p>
          <a:endParaRPr lang="es-PE"/>
        </a:p>
      </dgm:t>
    </dgm:pt>
    <dgm:pt modelId="{BD04969A-849C-41AC-B277-10BC31BA6AA2}" type="pres">
      <dgm:prSet presAssocID="{60731D09-4A2E-4955-BCF2-B63AEB4740AA}" presName="diagram" presStyleCnt="0">
        <dgm:presLayoutVars>
          <dgm:chPref val="1"/>
          <dgm:dir/>
          <dgm:animOne val="branch"/>
          <dgm:animLvl val="lvl"/>
          <dgm:resizeHandles val="exact"/>
        </dgm:presLayoutVars>
      </dgm:prSet>
      <dgm:spPr/>
      <dgm:t>
        <a:bodyPr/>
        <a:lstStyle/>
        <a:p>
          <a:endParaRPr lang="es-PE"/>
        </a:p>
      </dgm:t>
    </dgm:pt>
    <dgm:pt modelId="{3D82F478-44B7-44FB-98EA-407178ED5335}" type="pres">
      <dgm:prSet presAssocID="{A90F1432-BA2D-4DE8-908E-D5EFB8CCD998}" presName="root1" presStyleCnt="0"/>
      <dgm:spPr/>
    </dgm:pt>
    <dgm:pt modelId="{DB6D1D7F-5662-4F91-9F91-DFB189150D1F}" type="pres">
      <dgm:prSet presAssocID="{A90F1432-BA2D-4DE8-908E-D5EFB8CCD998}" presName="LevelOneTextNode" presStyleLbl="node0" presStyleIdx="0" presStyleCnt="1" custScaleX="140415" custScaleY="141225" custLinFactNeighborX="-34607" custLinFactNeighborY="1275">
        <dgm:presLayoutVars>
          <dgm:chPref val="3"/>
        </dgm:presLayoutVars>
      </dgm:prSet>
      <dgm:spPr/>
      <dgm:t>
        <a:bodyPr/>
        <a:lstStyle/>
        <a:p>
          <a:endParaRPr lang="es-PE"/>
        </a:p>
      </dgm:t>
    </dgm:pt>
    <dgm:pt modelId="{F678C22B-470C-42E0-9AC5-19C4FBE482CF}" type="pres">
      <dgm:prSet presAssocID="{A90F1432-BA2D-4DE8-908E-D5EFB8CCD998}" presName="level2hierChild" presStyleCnt="0"/>
      <dgm:spPr/>
    </dgm:pt>
    <dgm:pt modelId="{6C4B4127-5227-4BE7-AB01-03BFED6A482F}" type="pres">
      <dgm:prSet presAssocID="{41CABF3D-D358-44D8-9EC0-C1A106D94290}" presName="conn2-1" presStyleLbl="parChTrans1D2" presStyleIdx="0" presStyleCnt="5"/>
      <dgm:spPr/>
      <dgm:t>
        <a:bodyPr/>
        <a:lstStyle/>
        <a:p>
          <a:endParaRPr lang="es-PE"/>
        </a:p>
      </dgm:t>
    </dgm:pt>
    <dgm:pt modelId="{2912EDB6-2D26-47BE-9B28-50CAC4269DA0}" type="pres">
      <dgm:prSet presAssocID="{41CABF3D-D358-44D8-9EC0-C1A106D94290}" presName="connTx" presStyleLbl="parChTrans1D2" presStyleIdx="0" presStyleCnt="5"/>
      <dgm:spPr/>
      <dgm:t>
        <a:bodyPr/>
        <a:lstStyle/>
        <a:p>
          <a:endParaRPr lang="es-PE"/>
        </a:p>
      </dgm:t>
    </dgm:pt>
    <dgm:pt modelId="{28D55281-D4B2-4E6F-AA74-5E179A53BD80}" type="pres">
      <dgm:prSet presAssocID="{E277CF51-BE30-4A98-BB14-C6FAA989056D}" presName="root2" presStyleCnt="0"/>
      <dgm:spPr/>
    </dgm:pt>
    <dgm:pt modelId="{B52C11F9-9459-410D-87AA-1E6CEE66164F}" type="pres">
      <dgm:prSet presAssocID="{E277CF51-BE30-4A98-BB14-C6FAA989056D}" presName="LevelTwoTextNode" presStyleLbl="node2" presStyleIdx="0" presStyleCnt="5" custScaleX="157967">
        <dgm:presLayoutVars>
          <dgm:chPref val="3"/>
        </dgm:presLayoutVars>
      </dgm:prSet>
      <dgm:spPr/>
      <dgm:t>
        <a:bodyPr/>
        <a:lstStyle/>
        <a:p>
          <a:endParaRPr lang="es-PE"/>
        </a:p>
      </dgm:t>
    </dgm:pt>
    <dgm:pt modelId="{0EEFA77E-3B30-41D2-982B-9257E8B8CEDC}" type="pres">
      <dgm:prSet presAssocID="{E277CF51-BE30-4A98-BB14-C6FAA989056D}" presName="level3hierChild" presStyleCnt="0"/>
      <dgm:spPr/>
    </dgm:pt>
    <dgm:pt modelId="{3EF1A480-459A-4D1A-96D1-C1A727EEA5F5}" type="pres">
      <dgm:prSet presAssocID="{D36B0586-D349-4EE7-9445-53A082606262}" presName="conn2-1" presStyleLbl="parChTrans1D2" presStyleIdx="1" presStyleCnt="5"/>
      <dgm:spPr/>
      <dgm:t>
        <a:bodyPr/>
        <a:lstStyle/>
        <a:p>
          <a:endParaRPr lang="es-PE"/>
        </a:p>
      </dgm:t>
    </dgm:pt>
    <dgm:pt modelId="{7C249A20-3714-4FF5-92F0-B99A528889A5}" type="pres">
      <dgm:prSet presAssocID="{D36B0586-D349-4EE7-9445-53A082606262}" presName="connTx" presStyleLbl="parChTrans1D2" presStyleIdx="1" presStyleCnt="5"/>
      <dgm:spPr/>
      <dgm:t>
        <a:bodyPr/>
        <a:lstStyle/>
        <a:p>
          <a:endParaRPr lang="es-PE"/>
        </a:p>
      </dgm:t>
    </dgm:pt>
    <dgm:pt modelId="{6ABA3228-A7A7-4E63-BEA6-C766C771128C}" type="pres">
      <dgm:prSet presAssocID="{E7363604-9F98-448A-87BF-0BF0555A19A9}" presName="root2" presStyleCnt="0"/>
      <dgm:spPr/>
    </dgm:pt>
    <dgm:pt modelId="{5374A002-974B-4296-85E3-10BDE2CB2071}" type="pres">
      <dgm:prSet presAssocID="{E7363604-9F98-448A-87BF-0BF0555A19A9}" presName="LevelTwoTextNode" presStyleLbl="node2" presStyleIdx="1" presStyleCnt="5" custScaleX="157967">
        <dgm:presLayoutVars>
          <dgm:chPref val="3"/>
        </dgm:presLayoutVars>
      </dgm:prSet>
      <dgm:spPr/>
      <dgm:t>
        <a:bodyPr/>
        <a:lstStyle/>
        <a:p>
          <a:endParaRPr lang="es-PE"/>
        </a:p>
      </dgm:t>
    </dgm:pt>
    <dgm:pt modelId="{78E430AC-912F-4AC0-80BA-CE3D8DB80926}" type="pres">
      <dgm:prSet presAssocID="{E7363604-9F98-448A-87BF-0BF0555A19A9}" presName="level3hierChild" presStyleCnt="0"/>
      <dgm:spPr/>
    </dgm:pt>
    <dgm:pt modelId="{AF16C871-10E2-4E1D-8CB6-AF336D4FDFB5}" type="pres">
      <dgm:prSet presAssocID="{43D15376-59F0-45E8-AADC-817230901EDC}" presName="conn2-1" presStyleLbl="parChTrans1D2" presStyleIdx="2" presStyleCnt="5"/>
      <dgm:spPr/>
      <dgm:t>
        <a:bodyPr/>
        <a:lstStyle/>
        <a:p>
          <a:endParaRPr lang="es-PE"/>
        </a:p>
      </dgm:t>
    </dgm:pt>
    <dgm:pt modelId="{3F5FDAA2-C597-429E-AED6-3AE8D4A21EE2}" type="pres">
      <dgm:prSet presAssocID="{43D15376-59F0-45E8-AADC-817230901EDC}" presName="connTx" presStyleLbl="parChTrans1D2" presStyleIdx="2" presStyleCnt="5"/>
      <dgm:spPr/>
      <dgm:t>
        <a:bodyPr/>
        <a:lstStyle/>
        <a:p>
          <a:endParaRPr lang="es-PE"/>
        </a:p>
      </dgm:t>
    </dgm:pt>
    <dgm:pt modelId="{030DCBAB-F56C-41FC-9B5D-8EEB836B6CDE}" type="pres">
      <dgm:prSet presAssocID="{E2ACDF6B-D136-4CD2-BF61-1A4B92F600E2}" presName="root2" presStyleCnt="0"/>
      <dgm:spPr/>
    </dgm:pt>
    <dgm:pt modelId="{01CB6DB2-4337-42FE-9DCB-F36209805CF6}" type="pres">
      <dgm:prSet presAssocID="{E2ACDF6B-D136-4CD2-BF61-1A4B92F600E2}" presName="LevelTwoTextNode" presStyleLbl="node2" presStyleIdx="2" presStyleCnt="5" custScaleX="156903">
        <dgm:presLayoutVars>
          <dgm:chPref val="3"/>
        </dgm:presLayoutVars>
      </dgm:prSet>
      <dgm:spPr/>
      <dgm:t>
        <a:bodyPr/>
        <a:lstStyle/>
        <a:p>
          <a:endParaRPr lang="es-PE"/>
        </a:p>
      </dgm:t>
    </dgm:pt>
    <dgm:pt modelId="{DCDA9CE6-7B8F-45C0-BFB4-36EC71D48D33}" type="pres">
      <dgm:prSet presAssocID="{E2ACDF6B-D136-4CD2-BF61-1A4B92F600E2}" presName="level3hierChild" presStyleCnt="0"/>
      <dgm:spPr/>
    </dgm:pt>
    <dgm:pt modelId="{6531F9DD-4BB2-4117-B860-6136E5341243}" type="pres">
      <dgm:prSet presAssocID="{16D3C1B2-05BA-48A0-97DB-6694A74E2E09}" presName="conn2-1" presStyleLbl="parChTrans1D2" presStyleIdx="3" presStyleCnt="5"/>
      <dgm:spPr/>
      <dgm:t>
        <a:bodyPr/>
        <a:lstStyle/>
        <a:p>
          <a:endParaRPr lang="es-PE"/>
        </a:p>
      </dgm:t>
    </dgm:pt>
    <dgm:pt modelId="{A58CA21E-DDCA-438D-9AC0-F1C021E11488}" type="pres">
      <dgm:prSet presAssocID="{16D3C1B2-05BA-48A0-97DB-6694A74E2E09}" presName="connTx" presStyleLbl="parChTrans1D2" presStyleIdx="3" presStyleCnt="5"/>
      <dgm:spPr/>
      <dgm:t>
        <a:bodyPr/>
        <a:lstStyle/>
        <a:p>
          <a:endParaRPr lang="es-PE"/>
        </a:p>
      </dgm:t>
    </dgm:pt>
    <dgm:pt modelId="{D80E0F59-720F-49DA-A4F6-FD63FB21C3AF}" type="pres">
      <dgm:prSet presAssocID="{0D8F3626-1F1F-4A4A-9B10-7DC2E11DCA8C}" presName="root2" presStyleCnt="0"/>
      <dgm:spPr/>
    </dgm:pt>
    <dgm:pt modelId="{A07AA4B4-4790-4BE9-A34E-23EF690FE1F8}" type="pres">
      <dgm:prSet presAssocID="{0D8F3626-1F1F-4A4A-9B10-7DC2E11DCA8C}" presName="LevelTwoTextNode" presStyleLbl="node2" presStyleIdx="3" presStyleCnt="5" custScaleX="156903">
        <dgm:presLayoutVars>
          <dgm:chPref val="3"/>
        </dgm:presLayoutVars>
      </dgm:prSet>
      <dgm:spPr/>
      <dgm:t>
        <a:bodyPr/>
        <a:lstStyle/>
        <a:p>
          <a:endParaRPr lang="es-PE"/>
        </a:p>
      </dgm:t>
    </dgm:pt>
    <dgm:pt modelId="{440547F1-873B-480C-8955-FB382B14CB2D}" type="pres">
      <dgm:prSet presAssocID="{0D8F3626-1F1F-4A4A-9B10-7DC2E11DCA8C}" presName="level3hierChild" presStyleCnt="0"/>
      <dgm:spPr/>
    </dgm:pt>
    <dgm:pt modelId="{2B127D9C-4DBC-4E1E-8C5A-7157E0BDCDE2}" type="pres">
      <dgm:prSet presAssocID="{7FD021FF-FDC9-4C22-B8DD-3BEA324EE1D2}" presName="conn2-1" presStyleLbl="parChTrans1D2" presStyleIdx="4" presStyleCnt="5"/>
      <dgm:spPr/>
      <dgm:t>
        <a:bodyPr/>
        <a:lstStyle/>
        <a:p>
          <a:endParaRPr lang="es-PE"/>
        </a:p>
      </dgm:t>
    </dgm:pt>
    <dgm:pt modelId="{8FA568D0-E07F-444E-B998-B77A9CF46B77}" type="pres">
      <dgm:prSet presAssocID="{7FD021FF-FDC9-4C22-B8DD-3BEA324EE1D2}" presName="connTx" presStyleLbl="parChTrans1D2" presStyleIdx="4" presStyleCnt="5"/>
      <dgm:spPr/>
      <dgm:t>
        <a:bodyPr/>
        <a:lstStyle/>
        <a:p>
          <a:endParaRPr lang="es-PE"/>
        </a:p>
      </dgm:t>
    </dgm:pt>
    <dgm:pt modelId="{6CE7F469-42F2-460E-BA1E-D65585788A8B}" type="pres">
      <dgm:prSet presAssocID="{6E4B6056-2119-4470-86AF-A2D52C3D9AC5}" presName="root2" presStyleCnt="0"/>
      <dgm:spPr/>
    </dgm:pt>
    <dgm:pt modelId="{F6FFCE58-7026-482C-BFB8-BA5C1B7775E8}" type="pres">
      <dgm:prSet presAssocID="{6E4B6056-2119-4470-86AF-A2D52C3D9AC5}" presName="LevelTwoTextNode" presStyleLbl="node2" presStyleIdx="4" presStyleCnt="5" custScaleX="156903">
        <dgm:presLayoutVars>
          <dgm:chPref val="3"/>
        </dgm:presLayoutVars>
      </dgm:prSet>
      <dgm:spPr/>
      <dgm:t>
        <a:bodyPr/>
        <a:lstStyle/>
        <a:p>
          <a:endParaRPr lang="es-PE"/>
        </a:p>
      </dgm:t>
    </dgm:pt>
    <dgm:pt modelId="{C9B505B2-3093-4FEC-8F33-4B5A9C755409}" type="pres">
      <dgm:prSet presAssocID="{6E4B6056-2119-4470-86AF-A2D52C3D9AC5}" presName="level3hierChild" presStyleCnt="0"/>
      <dgm:spPr/>
    </dgm:pt>
  </dgm:ptLst>
  <dgm:cxnLst>
    <dgm:cxn modelId="{3B27FCBB-8D61-4582-B20E-D077B050E168}" type="presOf" srcId="{43D15376-59F0-45E8-AADC-817230901EDC}" destId="{3F5FDAA2-C597-429E-AED6-3AE8D4A21EE2}" srcOrd="1" destOrd="0" presId="urn:microsoft.com/office/officeart/2005/8/layout/hierarchy2"/>
    <dgm:cxn modelId="{CFE80611-CD5A-4E8F-B4CE-1141AA91052A}" srcId="{A90F1432-BA2D-4DE8-908E-D5EFB8CCD998}" destId="{E2ACDF6B-D136-4CD2-BF61-1A4B92F600E2}" srcOrd="2" destOrd="0" parTransId="{43D15376-59F0-45E8-AADC-817230901EDC}" sibTransId="{266B35C8-8D34-4712-AF9C-7025323C8C73}"/>
    <dgm:cxn modelId="{AD06C622-A7D7-43C5-B762-FCD37A710176}" type="presOf" srcId="{60731D09-4A2E-4955-BCF2-B63AEB4740AA}" destId="{BD04969A-849C-41AC-B277-10BC31BA6AA2}" srcOrd="0" destOrd="0" presId="urn:microsoft.com/office/officeart/2005/8/layout/hierarchy2"/>
    <dgm:cxn modelId="{8EF60163-7EF8-43BE-B9FC-C81883A15741}" type="presOf" srcId="{0D8F3626-1F1F-4A4A-9B10-7DC2E11DCA8C}" destId="{A07AA4B4-4790-4BE9-A34E-23EF690FE1F8}" srcOrd="0" destOrd="0" presId="urn:microsoft.com/office/officeart/2005/8/layout/hierarchy2"/>
    <dgm:cxn modelId="{356EBB93-4F68-4B8D-AD31-81FCDB7ED14E}" srcId="{A90F1432-BA2D-4DE8-908E-D5EFB8CCD998}" destId="{0D8F3626-1F1F-4A4A-9B10-7DC2E11DCA8C}" srcOrd="3" destOrd="0" parTransId="{16D3C1B2-05BA-48A0-97DB-6694A74E2E09}" sibTransId="{5747F579-3D40-4C81-8E57-E554F364D04A}"/>
    <dgm:cxn modelId="{E634A15B-8C31-48DF-BBD9-5F589A0EAED2}" type="presOf" srcId="{A90F1432-BA2D-4DE8-908E-D5EFB8CCD998}" destId="{DB6D1D7F-5662-4F91-9F91-DFB189150D1F}" srcOrd="0" destOrd="0" presId="urn:microsoft.com/office/officeart/2005/8/layout/hierarchy2"/>
    <dgm:cxn modelId="{4F03E0ED-E6F8-4228-B1E6-8E7542919A87}" srcId="{A90F1432-BA2D-4DE8-908E-D5EFB8CCD998}" destId="{E277CF51-BE30-4A98-BB14-C6FAA989056D}" srcOrd="0" destOrd="0" parTransId="{41CABF3D-D358-44D8-9EC0-C1A106D94290}" sibTransId="{E244A21D-FED7-4C3A-AF36-5F99A3E60CBA}"/>
    <dgm:cxn modelId="{4228D68A-C310-416B-855D-376EDCF7EB1C}" type="presOf" srcId="{41CABF3D-D358-44D8-9EC0-C1A106D94290}" destId="{6C4B4127-5227-4BE7-AB01-03BFED6A482F}" srcOrd="0" destOrd="0" presId="urn:microsoft.com/office/officeart/2005/8/layout/hierarchy2"/>
    <dgm:cxn modelId="{199C6E5A-D561-4569-8B7B-A16FBC6445F0}" type="presOf" srcId="{43D15376-59F0-45E8-AADC-817230901EDC}" destId="{AF16C871-10E2-4E1D-8CB6-AF336D4FDFB5}" srcOrd="0" destOrd="0" presId="urn:microsoft.com/office/officeart/2005/8/layout/hierarchy2"/>
    <dgm:cxn modelId="{AE1DEB2F-5388-44A6-99DB-84A8F1FC33E4}" type="presOf" srcId="{6E4B6056-2119-4470-86AF-A2D52C3D9AC5}" destId="{F6FFCE58-7026-482C-BFB8-BA5C1B7775E8}" srcOrd="0" destOrd="0" presId="urn:microsoft.com/office/officeart/2005/8/layout/hierarchy2"/>
    <dgm:cxn modelId="{924B39AA-BAB9-4441-8614-B7CFD14A05D7}" type="presOf" srcId="{E277CF51-BE30-4A98-BB14-C6FAA989056D}" destId="{B52C11F9-9459-410D-87AA-1E6CEE66164F}" srcOrd="0" destOrd="0" presId="urn:microsoft.com/office/officeart/2005/8/layout/hierarchy2"/>
    <dgm:cxn modelId="{E8612858-A01B-4E2A-A2CE-50968A0A1905}" type="presOf" srcId="{D36B0586-D349-4EE7-9445-53A082606262}" destId="{7C249A20-3714-4FF5-92F0-B99A528889A5}" srcOrd="1" destOrd="0" presId="urn:microsoft.com/office/officeart/2005/8/layout/hierarchy2"/>
    <dgm:cxn modelId="{D8CEDF01-E699-43D2-8C7E-A4B24007D4A6}" type="presOf" srcId="{E2ACDF6B-D136-4CD2-BF61-1A4B92F600E2}" destId="{01CB6DB2-4337-42FE-9DCB-F36209805CF6}" srcOrd="0" destOrd="0" presId="urn:microsoft.com/office/officeart/2005/8/layout/hierarchy2"/>
    <dgm:cxn modelId="{5AF1DB32-8198-42F4-9A8A-D821C00E8AE1}" srcId="{A90F1432-BA2D-4DE8-908E-D5EFB8CCD998}" destId="{E7363604-9F98-448A-87BF-0BF0555A19A9}" srcOrd="1" destOrd="0" parTransId="{D36B0586-D349-4EE7-9445-53A082606262}" sibTransId="{8B6FA300-A7C4-4666-BB3F-4B03DC066895}"/>
    <dgm:cxn modelId="{35CAF55F-DFBD-40C3-909A-36150EC20D88}" type="presOf" srcId="{D36B0586-D349-4EE7-9445-53A082606262}" destId="{3EF1A480-459A-4D1A-96D1-C1A727EEA5F5}" srcOrd="0" destOrd="0" presId="urn:microsoft.com/office/officeart/2005/8/layout/hierarchy2"/>
    <dgm:cxn modelId="{E8272203-BB17-4415-8F48-8C5A4FE60F4B}" type="presOf" srcId="{41CABF3D-D358-44D8-9EC0-C1A106D94290}" destId="{2912EDB6-2D26-47BE-9B28-50CAC4269DA0}" srcOrd="1" destOrd="0" presId="urn:microsoft.com/office/officeart/2005/8/layout/hierarchy2"/>
    <dgm:cxn modelId="{C4853700-E57B-48C1-A0AC-B9649E308E08}" type="presOf" srcId="{16D3C1B2-05BA-48A0-97DB-6694A74E2E09}" destId="{6531F9DD-4BB2-4117-B860-6136E5341243}" srcOrd="0" destOrd="0" presId="urn:microsoft.com/office/officeart/2005/8/layout/hierarchy2"/>
    <dgm:cxn modelId="{AEA5711C-A4E6-4D05-838B-0C0E5AC9A922}" type="presOf" srcId="{16D3C1B2-05BA-48A0-97DB-6694A74E2E09}" destId="{A58CA21E-DDCA-438D-9AC0-F1C021E11488}" srcOrd="1" destOrd="0" presId="urn:microsoft.com/office/officeart/2005/8/layout/hierarchy2"/>
    <dgm:cxn modelId="{DDCA9015-70A1-4A2C-8002-7C64B67A1430}" srcId="{60731D09-4A2E-4955-BCF2-B63AEB4740AA}" destId="{A90F1432-BA2D-4DE8-908E-D5EFB8CCD998}" srcOrd="0" destOrd="0" parTransId="{2EDF4F0C-D9F9-4300-96B8-88F976474FFE}" sibTransId="{CA6565D3-3491-46E9-8CF4-7509B24AFB0E}"/>
    <dgm:cxn modelId="{A7F0DC78-7F40-4801-8CD9-020BD2AB4C4B}" type="presOf" srcId="{7FD021FF-FDC9-4C22-B8DD-3BEA324EE1D2}" destId="{2B127D9C-4DBC-4E1E-8C5A-7157E0BDCDE2}" srcOrd="0" destOrd="0" presId="urn:microsoft.com/office/officeart/2005/8/layout/hierarchy2"/>
    <dgm:cxn modelId="{1779DDAF-7059-4D6D-8E30-2282D71D3B81}" type="presOf" srcId="{7FD021FF-FDC9-4C22-B8DD-3BEA324EE1D2}" destId="{8FA568D0-E07F-444E-B998-B77A9CF46B77}" srcOrd="1" destOrd="0" presId="urn:microsoft.com/office/officeart/2005/8/layout/hierarchy2"/>
    <dgm:cxn modelId="{9896FAEF-A427-4312-8122-A7748E053A39}" type="presOf" srcId="{E7363604-9F98-448A-87BF-0BF0555A19A9}" destId="{5374A002-974B-4296-85E3-10BDE2CB2071}" srcOrd="0" destOrd="0" presId="urn:microsoft.com/office/officeart/2005/8/layout/hierarchy2"/>
    <dgm:cxn modelId="{57517C08-194E-4C51-BBE0-94E219B30F6B}" srcId="{A90F1432-BA2D-4DE8-908E-D5EFB8CCD998}" destId="{6E4B6056-2119-4470-86AF-A2D52C3D9AC5}" srcOrd="4" destOrd="0" parTransId="{7FD021FF-FDC9-4C22-B8DD-3BEA324EE1D2}" sibTransId="{342CC4BB-32F6-45F7-BBFD-E77205CF7CCD}"/>
    <dgm:cxn modelId="{3F5B115F-226E-4F0C-86E3-08E42A3657E3}" type="presParOf" srcId="{BD04969A-849C-41AC-B277-10BC31BA6AA2}" destId="{3D82F478-44B7-44FB-98EA-407178ED5335}" srcOrd="0" destOrd="0" presId="urn:microsoft.com/office/officeart/2005/8/layout/hierarchy2"/>
    <dgm:cxn modelId="{69687F62-3D82-487B-8EBC-63C827AA9BE6}" type="presParOf" srcId="{3D82F478-44B7-44FB-98EA-407178ED5335}" destId="{DB6D1D7F-5662-4F91-9F91-DFB189150D1F}" srcOrd="0" destOrd="0" presId="urn:microsoft.com/office/officeart/2005/8/layout/hierarchy2"/>
    <dgm:cxn modelId="{072966F3-11C0-4900-ACD0-8425C4A3E34B}" type="presParOf" srcId="{3D82F478-44B7-44FB-98EA-407178ED5335}" destId="{F678C22B-470C-42E0-9AC5-19C4FBE482CF}" srcOrd="1" destOrd="0" presId="urn:microsoft.com/office/officeart/2005/8/layout/hierarchy2"/>
    <dgm:cxn modelId="{3F6ECE1C-AB13-4CEB-AE5F-2EDD0CC82A99}" type="presParOf" srcId="{F678C22B-470C-42E0-9AC5-19C4FBE482CF}" destId="{6C4B4127-5227-4BE7-AB01-03BFED6A482F}" srcOrd="0" destOrd="0" presId="urn:microsoft.com/office/officeart/2005/8/layout/hierarchy2"/>
    <dgm:cxn modelId="{4B7C4BEB-3E8C-44D8-B6A0-990442167236}" type="presParOf" srcId="{6C4B4127-5227-4BE7-AB01-03BFED6A482F}" destId="{2912EDB6-2D26-47BE-9B28-50CAC4269DA0}" srcOrd="0" destOrd="0" presId="urn:microsoft.com/office/officeart/2005/8/layout/hierarchy2"/>
    <dgm:cxn modelId="{7903BFD1-3B21-4E06-9E16-4B879E9CABCB}" type="presParOf" srcId="{F678C22B-470C-42E0-9AC5-19C4FBE482CF}" destId="{28D55281-D4B2-4E6F-AA74-5E179A53BD80}" srcOrd="1" destOrd="0" presId="urn:microsoft.com/office/officeart/2005/8/layout/hierarchy2"/>
    <dgm:cxn modelId="{FEC31384-2DF0-4F30-9D1B-EC109BF12E88}" type="presParOf" srcId="{28D55281-D4B2-4E6F-AA74-5E179A53BD80}" destId="{B52C11F9-9459-410D-87AA-1E6CEE66164F}" srcOrd="0" destOrd="0" presId="urn:microsoft.com/office/officeart/2005/8/layout/hierarchy2"/>
    <dgm:cxn modelId="{21F9ED19-5FCD-4C1E-A4B1-19637B4B8E3C}" type="presParOf" srcId="{28D55281-D4B2-4E6F-AA74-5E179A53BD80}" destId="{0EEFA77E-3B30-41D2-982B-9257E8B8CEDC}" srcOrd="1" destOrd="0" presId="urn:microsoft.com/office/officeart/2005/8/layout/hierarchy2"/>
    <dgm:cxn modelId="{70AFFA9B-1039-484C-9D6D-ECF8CA2DD4D5}" type="presParOf" srcId="{F678C22B-470C-42E0-9AC5-19C4FBE482CF}" destId="{3EF1A480-459A-4D1A-96D1-C1A727EEA5F5}" srcOrd="2" destOrd="0" presId="urn:microsoft.com/office/officeart/2005/8/layout/hierarchy2"/>
    <dgm:cxn modelId="{D237D06F-D3D2-4BC6-87FF-EE5716312746}" type="presParOf" srcId="{3EF1A480-459A-4D1A-96D1-C1A727EEA5F5}" destId="{7C249A20-3714-4FF5-92F0-B99A528889A5}" srcOrd="0" destOrd="0" presId="urn:microsoft.com/office/officeart/2005/8/layout/hierarchy2"/>
    <dgm:cxn modelId="{C7BCCB21-3F5E-45B4-AF43-E91F6B42C7C9}" type="presParOf" srcId="{F678C22B-470C-42E0-9AC5-19C4FBE482CF}" destId="{6ABA3228-A7A7-4E63-BEA6-C766C771128C}" srcOrd="3" destOrd="0" presId="urn:microsoft.com/office/officeart/2005/8/layout/hierarchy2"/>
    <dgm:cxn modelId="{1DBFEFBC-4707-474B-BDF0-756EBAA2446C}" type="presParOf" srcId="{6ABA3228-A7A7-4E63-BEA6-C766C771128C}" destId="{5374A002-974B-4296-85E3-10BDE2CB2071}" srcOrd="0" destOrd="0" presId="urn:microsoft.com/office/officeart/2005/8/layout/hierarchy2"/>
    <dgm:cxn modelId="{356C3C55-3908-4604-8F0B-D6811682E256}" type="presParOf" srcId="{6ABA3228-A7A7-4E63-BEA6-C766C771128C}" destId="{78E430AC-912F-4AC0-80BA-CE3D8DB80926}" srcOrd="1" destOrd="0" presId="urn:microsoft.com/office/officeart/2005/8/layout/hierarchy2"/>
    <dgm:cxn modelId="{13877DEB-C9E2-4B62-B7E7-A742A92BBAA4}" type="presParOf" srcId="{F678C22B-470C-42E0-9AC5-19C4FBE482CF}" destId="{AF16C871-10E2-4E1D-8CB6-AF336D4FDFB5}" srcOrd="4" destOrd="0" presId="urn:microsoft.com/office/officeart/2005/8/layout/hierarchy2"/>
    <dgm:cxn modelId="{48EE92E0-49AF-4C17-8119-9DF4DF348D87}" type="presParOf" srcId="{AF16C871-10E2-4E1D-8CB6-AF336D4FDFB5}" destId="{3F5FDAA2-C597-429E-AED6-3AE8D4A21EE2}" srcOrd="0" destOrd="0" presId="urn:microsoft.com/office/officeart/2005/8/layout/hierarchy2"/>
    <dgm:cxn modelId="{C86AEDF6-F7F6-4507-B94F-9B3E60B56EB3}" type="presParOf" srcId="{F678C22B-470C-42E0-9AC5-19C4FBE482CF}" destId="{030DCBAB-F56C-41FC-9B5D-8EEB836B6CDE}" srcOrd="5" destOrd="0" presId="urn:microsoft.com/office/officeart/2005/8/layout/hierarchy2"/>
    <dgm:cxn modelId="{B2F7D459-2BE6-4719-9C57-DF4F8D8F40CA}" type="presParOf" srcId="{030DCBAB-F56C-41FC-9B5D-8EEB836B6CDE}" destId="{01CB6DB2-4337-42FE-9DCB-F36209805CF6}" srcOrd="0" destOrd="0" presId="urn:microsoft.com/office/officeart/2005/8/layout/hierarchy2"/>
    <dgm:cxn modelId="{CC76280A-E296-4550-9FF2-B1134C822D02}" type="presParOf" srcId="{030DCBAB-F56C-41FC-9B5D-8EEB836B6CDE}" destId="{DCDA9CE6-7B8F-45C0-BFB4-36EC71D48D33}" srcOrd="1" destOrd="0" presId="urn:microsoft.com/office/officeart/2005/8/layout/hierarchy2"/>
    <dgm:cxn modelId="{AF8F630F-8F97-41B7-8CFC-B00FE2B5BBE8}" type="presParOf" srcId="{F678C22B-470C-42E0-9AC5-19C4FBE482CF}" destId="{6531F9DD-4BB2-4117-B860-6136E5341243}" srcOrd="6" destOrd="0" presId="urn:microsoft.com/office/officeart/2005/8/layout/hierarchy2"/>
    <dgm:cxn modelId="{F2AC8652-3656-4184-9AA7-7F23F19AB18B}" type="presParOf" srcId="{6531F9DD-4BB2-4117-B860-6136E5341243}" destId="{A58CA21E-DDCA-438D-9AC0-F1C021E11488}" srcOrd="0" destOrd="0" presId="urn:microsoft.com/office/officeart/2005/8/layout/hierarchy2"/>
    <dgm:cxn modelId="{532CE5AE-BE7C-478E-9C07-97CEBBA7EEDD}" type="presParOf" srcId="{F678C22B-470C-42E0-9AC5-19C4FBE482CF}" destId="{D80E0F59-720F-49DA-A4F6-FD63FB21C3AF}" srcOrd="7" destOrd="0" presId="urn:microsoft.com/office/officeart/2005/8/layout/hierarchy2"/>
    <dgm:cxn modelId="{31D38AB5-928F-4DCB-B274-2D745EB5C7D9}" type="presParOf" srcId="{D80E0F59-720F-49DA-A4F6-FD63FB21C3AF}" destId="{A07AA4B4-4790-4BE9-A34E-23EF690FE1F8}" srcOrd="0" destOrd="0" presId="urn:microsoft.com/office/officeart/2005/8/layout/hierarchy2"/>
    <dgm:cxn modelId="{72C50AD1-72D0-4040-BB21-1B8BA926438D}" type="presParOf" srcId="{D80E0F59-720F-49DA-A4F6-FD63FB21C3AF}" destId="{440547F1-873B-480C-8955-FB382B14CB2D}" srcOrd="1" destOrd="0" presId="urn:microsoft.com/office/officeart/2005/8/layout/hierarchy2"/>
    <dgm:cxn modelId="{5A49CB39-7D2B-4753-BE48-950398C7A7DD}" type="presParOf" srcId="{F678C22B-470C-42E0-9AC5-19C4FBE482CF}" destId="{2B127D9C-4DBC-4E1E-8C5A-7157E0BDCDE2}" srcOrd="8" destOrd="0" presId="urn:microsoft.com/office/officeart/2005/8/layout/hierarchy2"/>
    <dgm:cxn modelId="{54439FDC-A745-4463-84D6-2744EBAEE33E}" type="presParOf" srcId="{2B127D9C-4DBC-4E1E-8C5A-7157E0BDCDE2}" destId="{8FA568D0-E07F-444E-B998-B77A9CF46B77}" srcOrd="0" destOrd="0" presId="urn:microsoft.com/office/officeart/2005/8/layout/hierarchy2"/>
    <dgm:cxn modelId="{1606FA73-C5AE-4AEF-9999-5CA58A59345C}" type="presParOf" srcId="{F678C22B-470C-42E0-9AC5-19C4FBE482CF}" destId="{6CE7F469-42F2-460E-BA1E-D65585788A8B}" srcOrd="9" destOrd="0" presId="urn:microsoft.com/office/officeart/2005/8/layout/hierarchy2"/>
    <dgm:cxn modelId="{1E97E29C-F78D-46EE-8F90-72DFCFF54A1F}" type="presParOf" srcId="{6CE7F469-42F2-460E-BA1E-D65585788A8B}" destId="{F6FFCE58-7026-482C-BFB8-BA5C1B7775E8}" srcOrd="0" destOrd="0" presId="urn:microsoft.com/office/officeart/2005/8/layout/hierarchy2"/>
    <dgm:cxn modelId="{0ABDA6DD-A9B1-45F8-99EC-15D0637E8578}" type="presParOf" srcId="{6CE7F469-42F2-460E-BA1E-D65585788A8B}" destId="{C9B505B2-3093-4FEC-8F33-4B5A9C755409}"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B15229AE-30C8-4863-AB00-221EB19AE7C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852DF19F-5A25-4CDF-9059-202D988F78A5}">
      <dgm:prSet phldrT="[Texto]" custT="1"/>
      <dgm:spPr>
        <a:solidFill>
          <a:schemeClr val="accent5"/>
        </a:solidFill>
        <a:ln>
          <a:solidFill>
            <a:schemeClr val="accent1">
              <a:lumMod val="25000"/>
            </a:schemeClr>
          </a:solidFill>
        </a:ln>
      </dgm:spPr>
      <dgm:t>
        <a:bodyPr/>
        <a:lstStyle/>
        <a:p>
          <a:r>
            <a:rPr lang="es-PE" sz="1800" b="1" dirty="0" smtClean="0">
              <a:solidFill>
                <a:schemeClr val="tx2">
                  <a:lumMod val="65000"/>
                  <a:lumOff val="35000"/>
                </a:schemeClr>
              </a:solidFill>
            </a:rPr>
            <a:t>LA DEMANDA COMO ACTO DE VOLUNTAD</a:t>
          </a:r>
          <a:endParaRPr lang="es-PE" sz="1800" b="1" dirty="0">
            <a:solidFill>
              <a:schemeClr val="tx2">
                <a:lumMod val="65000"/>
                <a:lumOff val="35000"/>
              </a:schemeClr>
            </a:solidFill>
          </a:endParaRPr>
        </a:p>
      </dgm:t>
    </dgm:pt>
    <dgm:pt modelId="{AD602C89-F1E0-486F-8739-581A9EAA354F}" type="parTrans" cxnId="{6D01E571-5D95-4595-AE9B-18EC4E341B7A}">
      <dgm:prSet/>
      <dgm:spPr/>
      <dgm:t>
        <a:bodyPr/>
        <a:lstStyle/>
        <a:p>
          <a:endParaRPr lang="es-PE"/>
        </a:p>
      </dgm:t>
    </dgm:pt>
    <dgm:pt modelId="{33A674F6-6276-4757-AACA-4E6D02B71F3D}" type="sibTrans" cxnId="{6D01E571-5D95-4595-AE9B-18EC4E341B7A}">
      <dgm:prSet/>
      <dgm:spPr/>
      <dgm:t>
        <a:bodyPr/>
        <a:lstStyle/>
        <a:p>
          <a:endParaRPr lang="es-PE"/>
        </a:p>
      </dgm:t>
    </dgm:pt>
    <dgm:pt modelId="{A05CB9F1-C8D6-447D-AEC8-4039AB151E59}">
      <dgm:prSet phldrT="[Texto]" custT="1"/>
      <dgm:spPr>
        <a:noFill/>
        <a:ln>
          <a:solidFill>
            <a:schemeClr val="accent1">
              <a:lumMod val="25000"/>
            </a:schemeClr>
          </a:solidFill>
        </a:ln>
      </dgm:spPr>
      <dgm:t>
        <a:bodyPr/>
        <a:lstStyle/>
        <a:p>
          <a:r>
            <a:rPr lang="es-PE" sz="1800" dirty="0" smtClean="0">
              <a:solidFill>
                <a:schemeClr val="tx1"/>
              </a:solidFill>
            </a:rPr>
            <a:t>Acto dispositivo para el ejercicio de los derechos laborales, pues el actor puede abstenerse de acudir a la jurisdicción laboral, no ejerciendo los derechos</a:t>
          </a:r>
          <a:endParaRPr lang="es-PE" sz="1800" dirty="0">
            <a:solidFill>
              <a:schemeClr val="tx1"/>
            </a:solidFill>
          </a:endParaRPr>
        </a:p>
      </dgm:t>
    </dgm:pt>
    <dgm:pt modelId="{28BC368B-A136-45A1-ACF4-54127C9D7E9F}" type="parTrans" cxnId="{4DF24F8C-8D82-4402-9C37-CC5AA0FACB85}">
      <dgm:prSet/>
      <dgm:spPr/>
      <dgm:t>
        <a:bodyPr/>
        <a:lstStyle/>
        <a:p>
          <a:endParaRPr lang="es-PE"/>
        </a:p>
      </dgm:t>
    </dgm:pt>
    <dgm:pt modelId="{F5C29FFE-9F3F-49CE-AC08-C19A63BCCE0E}" type="sibTrans" cxnId="{4DF24F8C-8D82-4402-9C37-CC5AA0FACB85}">
      <dgm:prSet/>
      <dgm:spPr/>
      <dgm:t>
        <a:bodyPr/>
        <a:lstStyle/>
        <a:p>
          <a:endParaRPr lang="es-PE"/>
        </a:p>
      </dgm:t>
    </dgm:pt>
    <dgm:pt modelId="{F79A2723-F87E-472C-8A4E-288D36BA5376}" type="pres">
      <dgm:prSet presAssocID="{B15229AE-30C8-4863-AB00-221EB19AE7C3}" presName="list" presStyleCnt="0">
        <dgm:presLayoutVars>
          <dgm:dir/>
          <dgm:animLvl val="lvl"/>
        </dgm:presLayoutVars>
      </dgm:prSet>
      <dgm:spPr/>
      <dgm:t>
        <a:bodyPr/>
        <a:lstStyle/>
        <a:p>
          <a:endParaRPr lang="es-PE"/>
        </a:p>
      </dgm:t>
    </dgm:pt>
    <dgm:pt modelId="{720C4A56-D163-439F-ACCB-41E709AC20CF}" type="pres">
      <dgm:prSet presAssocID="{852DF19F-5A25-4CDF-9059-202D988F78A5}" presName="posSpace" presStyleCnt="0"/>
      <dgm:spPr/>
    </dgm:pt>
    <dgm:pt modelId="{36F6902C-D8E9-4166-BC69-C6208858A6BC}" type="pres">
      <dgm:prSet presAssocID="{852DF19F-5A25-4CDF-9059-202D988F78A5}" presName="vertFlow" presStyleCnt="0"/>
      <dgm:spPr/>
    </dgm:pt>
    <dgm:pt modelId="{12393199-CD97-47ED-AB0F-BFCB2D0946E9}" type="pres">
      <dgm:prSet presAssocID="{852DF19F-5A25-4CDF-9059-202D988F78A5}" presName="topSpace" presStyleCnt="0"/>
      <dgm:spPr/>
    </dgm:pt>
    <dgm:pt modelId="{72F58E6F-FD2D-40A5-B8C3-46BFAA355066}" type="pres">
      <dgm:prSet presAssocID="{852DF19F-5A25-4CDF-9059-202D988F78A5}" presName="firstComp" presStyleCnt="0"/>
      <dgm:spPr/>
    </dgm:pt>
    <dgm:pt modelId="{0B03814F-B9A7-4A66-8A3F-E570152AB5FD}" type="pres">
      <dgm:prSet presAssocID="{852DF19F-5A25-4CDF-9059-202D988F78A5}" presName="firstChild" presStyleLbl="bgAccFollowNode1" presStyleIdx="0" presStyleCnt="1" custScaleY="80109" custLinFactNeighborX="-4831" custLinFactNeighborY="0"/>
      <dgm:spPr/>
      <dgm:t>
        <a:bodyPr/>
        <a:lstStyle/>
        <a:p>
          <a:endParaRPr lang="es-PE"/>
        </a:p>
      </dgm:t>
    </dgm:pt>
    <dgm:pt modelId="{31117144-62EC-4A76-8C35-B7827FBB51B3}" type="pres">
      <dgm:prSet presAssocID="{852DF19F-5A25-4CDF-9059-202D988F78A5}" presName="firstChildTx" presStyleLbl="bgAccFollowNode1" presStyleIdx="0" presStyleCnt="1">
        <dgm:presLayoutVars>
          <dgm:bulletEnabled val="1"/>
        </dgm:presLayoutVars>
      </dgm:prSet>
      <dgm:spPr/>
      <dgm:t>
        <a:bodyPr/>
        <a:lstStyle/>
        <a:p>
          <a:endParaRPr lang="es-PE"/>
        </a:p>
      </dgm:t>
    </dgm:pt>
    <dgm:pt modelId="{DA099B05-ED45-427E-A244-DABD0C231579}" type="pres">
      <dgm:prSet presAssocID="{852DF19F-5A25-4CDF-9059-202D988F78A5}" presName="negSpace" presStyleCnt="0"/>
      <dgm:spPr/>
    </dgm:pt>
    <dgm:pt modelId="{E62AA7B5-0F12-49EE-90FE-9FA8156F9AEB}" type="pres">
      <dgm:prSet presAssocID="{852DF19F-5A25-4CDF-9059-202D988F78A5}" presName="circle" presStyleLbl="node1" presStyleIdx="0" presStyleCnt="1" custScaleX="88653" custScaleY="61799" custLinFactNeighborX="2320" custLinFactNeighborY="-450"/>
      <dgm:spPr/>
      <dgm:t>
        <a:bodyPr/>
        <a:lstStyle/>
        <a:p>
          <a:endParaRPr lang="es-PE"/>
        </a:p>
      </dgm:t>
    </dgm:pt>
  </dgm:ptLst>
  <dgm:cxnLst>
    <dgm:cxn modelId="{E90C0842-4B2A-49B1-B476-9139AD794F1B}" type="presOf" srcId="{B15229AE-30C8-4863-AB00-221EB19AE7C3}" destId="{F79A2723-F87E-472C-8A4E-288D36BA5376}" srcOrd="0" destOrd="0" presId="urn:microsoft.com/office/officeart/2005/8/layout/hList9"/>
    <dgm:cxn modelId="{6D01E571-5D95-4595-AE9B-18EC4E341B7A}" srcId="{B15229AE-30C8-4863-AB00-221EB19AE7C3}" destId="{852DF19F-5A25-4CDF-9059-202D988F78A5}" srcOrd="0" destOrd="0" parTransId="{AD602C89-F1E0-486F-8739-581A9EAA354F}" sibTransId="{33A674F6-6276-4757-AACA-4E6D02B71F3D}"/>
    <dgm:cxn modelId="{4DF24F8C-8D82-4402-9C37-CC5AA0FACB85}" srcId="{852DF19F-5A25-4CDF-9059-202D988F78A5}" destId="{A05CB9F1-C8D6-447D-AEC8-4039AB151E59}" srcOrd="0" destOrd="0" parTransId="{28BC368B-A136-45A1-ACF4-54127C9D7E9F}" sibTransId="{F5C29FFE-9F3F-49CE-AC08-C19A63BCCE0E}"/>
    <dgm:cxn modelId="{A2B67D14-EA81-4911-9111-0244F6FB37A8}" type="presOf" srcId="{A05CB9F1-C8D6-447D-AEC8-4039AB151E59}" destId="{0B03814F-B9A7-4A66-8A3F-E570152AB5FD}" srcOrd="0" destOrd="0" presId="urn:microsoft.com/office/officeart/2005/8/layout/hList9"/>
    <dgm:cxn modelId="{8E3BBC95-86BB-42AA-BB1C-3FA70CD2C1D8}" type="presOf" srcId="{A05CB9F1-C8D6-447D-AEC8-4039AB151E59}" destId="{31117144-62EC-4A76-8C35-B7827FBB51B3}" srcOrd="1" destOrd="0" presId="urn:microsoft.com/office/officeart/2005/8/layout/hList9"/>
    <dgm:cxn modelId="{17EFDD3C-6A6C-44D3-A183-E0DECB909CCF}" type="presOf" srcId="{852DF19F-5A25-4CDF-9059-202D988F78A5}" destId="{E62AA7B5-0F12-49EE-90FE-9FA8156F9AEB}" srcOrd="0" destOrd="0" presId="urn:microsoft.com/office/officeart/2005/8/layout/hList9"/>
    <dgm:cxn modelId="{5B63F294-22B8-4555-8135-63DD502BD136}" type="presParOf" srcId="{F79A2723-F87E-472C-8A4E-288D36BA5376}" destId="{720C4A56-D163-439F-ACCB-41E709AC20CF}" srcOrd="0" destOrd="0" presId="urn:microsoft.com/office/officeart/2005/8/layout/hList9"/>
    <dgm:cxn modelId="{74502E4D-4E7D-4649-B636-40E10F01D002}" type="presParOf" srcId="{F79A2723-F87E-472C-8A4E-288D36BA5376}" destId="{36F6902C-D8E9-4166-BC69-C6208858A6BC}" srcOrd="1" destOrd="0" presId="urn:microsoft.com/office/officeart/2005/8/layout/hList9"/>
    <dgm:cxn modelId="{090725E0-BCCE-4548-BE5C-E772C440B6E8}" type="presParOf" srcId="{36F6902C-D8E9-4166-BC69-C6208858A6BC}" destId="{12393199-CD97-47ED-AB0F-BFCB2D0946E9}" srcOrd="0" destOrd="0" presId="urn:microsoft.com/office/officeart/2005/8/layout/hList9"/>
    <dgm:cxn modelId="{DBCC742B-44DF-4531-A66D-65FE3CF2D82D}" type="presParOf" srcId="{36F6902C-D8E9-4166-BC69-C6208858A6BC}" destId="{72F58E6F-FD2D-40A5-B8C3-46BFAA355066}" srcOrd="1" destOrd="0" presId="urn:microsoft.com/office/officeart/2005/8/layout/hList9"/>
    <dgm:cxn modelId="{847CEFAB-49A7-43D6-AA58-0AA1294944FE}" type="presParOf" srcId="{72F58E6F-FD2D-40A5-B8C3-46BFAA355066}" destId="{0B03814F-B9A7-4A66-8A3F-E570152AB5FD}" srcOrd="0" destOrd="0" presId="urn:microsoft.com/office/officeart/2005/8/layout/hList9"/>
    <dgm:cxn modelId="{605A2DD9-8F68-4FFA-87D3-B721BA02714B}" type="presParOf" srcId="{72F58E6F-FD2D-40A5-B8C3-46BFAA355066}" destId="{31117144-62EC-4A76-8C35-B7827FBB51B3}" srcOrd="1" destOrd="0" presId="urn:microsoft.com/office/officeart/2005/8/layout/hList9"/>
    <dgm:cxn modelId="{C9917E3E-0D41-41DC-AE59-01ED6101D5C8}" type="presParOf" srcId="{F79A2723-F87E-472C-8A4E-288D36BA5376}" destId="{DA099B05-ED45-427E-A244-DABD0C231579}" srcOrd="2" destOrd="0" presId="urn:microsoft.com/office/officeart/2005/8/layout/hList9"/>
    <dgm:cxn modelId="{7A7D6739-FD4C-46D8-A558-1C42400D5AFD}" type="presParOf" srcId="{F79A2723-F87E-472C-8A4E-288D36BA5376}" destId="{E62AA7B5-0F12-49EE-90FE-9FA8156F9AEB}" srcOrd="3" destOrd="0" presId="urn:microsoft.com/office/officeart/2005/8/layout/hList9"/>
  </dgm:cxnLst>
  <dgm:bg/>
  <dgm:whole/>
</dgm:dataModel>
</file>

<file path=ppt/diagrams/data4.xml><?xml version="1.0" encoding="utf-8"?>
<dgm:dataModel xmlns:dgm="http://schemas.openxmlformats.org/drawingml/2006/diagram" xmlns:a="http://schemas.openxmlformats.org/drawingml/2006/main">
  <dgm:ptLst>
    <dgm:pt modelId="{9B43E57E-EC5F-4A54-8E7D-AA6834078B1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PE"/>
        </a:p>
      </dgm:t>
    </dgm:pt>
    <dgm:pt modelId="{41B71F3D-6319-47CA-A4D4-D64C1982578A}">
      <dgm:prSet phldrT="[Texto]" custT="1"/>
      <dgm:spPr>
        <a:noFill/>
        <a:ln>
          <a:solidFill>
            <a:schemeClr val="accent1">
              <a:lumMod val="25000"/>
            </a:schemeClr>
          </a:solidFill>
        </a:ln>
      </dgm:spPr>
      <dgm:t>
        <a:bodyPr/>
        <a:lstStyle/>
        <a:p>
          <a:pPr algn="l"/>
          <a:endParaRPr lang="es-PE" sz="1600" dirty="0" smtClean="0">
            <a:solidFill>
              <a:schemeClr val="tx2">
                <a:lumMod val="65000"/>
                <a:lumOff val="35000"/>
              </a:schemeClr>
            </a:solidFill>
          </a:endParaRPr>
        </a:p>
        <a:p>
          <a:pPr algn="l"/>
          <a:r>
            <a:rPr lang="es-PE" sz="1800" dirty="0" smtClean="0">
              <a:solidFill>
                <a:schemeClr val="tx2">
                  <a:lumMod val="65000"/>
                  <a:lumOff val="35000"/>
                </a:schemeClr>
              </a:solidFill>
            </a:rPr>
            <a:t>ACTO DE POSTULACIÓN</a:t>
          </a:r>
          <a:endParaRPr lang="es-PE" sz="1800" dirty="0">
            <a:solidFill>
              <a:schemeClr val="tx2">
                <a:lumMod val="65000"/>
                <a:lumOff val="35000"/>
              </a:schemeClr>
            </a:solidFill>
          </a:endParaRPr>
        </a:p>
      </dgm:t>
    </dgm:pt>
    <dgm:pt modelId="{DD57E7F7-7E67-4764-8524-09A3CD51E3BF}" type="parTrans" cxnId="{3151865F-07AD-4E4A-9D86-08F7FD7D7A77}">
      <dgm:prSet/>
      <dgm:spPr/>
      <dgm:t>
        <a:bodyPr/>
        <a:lstStyle/>
        <a:p>
          <a:endParaRPr lang="es-PE"/>
        </a:p>
      </dgm:t>
    </dgm:pt>
    <dgm:pt modelId="{7BBEF6D0-7A4D-4F89-BC66-F48072729AC7}" type="sibTrans" cxnId="{3151865F-07AD-4E4A-9D86-08F7FD7D7A77}">
      <dgm:prSet/>
      <dgm:spPr/>
      <dgm:t>
        <a:bodyPr/>
        <a:lstStyle/>
        <a:p>
          <a:endParaRPr lang="es-PE"/>
        </a:p>
      </dgm:t>
    </dgm:pt>
    <dgm:pt modelId="{B328490B-A1EC-4944-B63F-A9CA5BF9C458}">
      <dgm:prSet phldrT="[Texto]" custT="1"/>
      <dgm:spPr>
        <a:noFill/>
        <a:ln>
          <a:solidFill>
            <a:schemeClr val="accent1">
              <a:lumMod val="25000"/>
            </a:schemeClr>
          </a:solidFill>
        </a:ln>
      </dgm:spPr>
      <dgm:t>
        <a:bodyPr/>
        <a:lstStyle/>
        <a:p>
          <a:pPr algn="just"/>
          <a:r>
            <a:rPr lang="es-PE" sz="1800" dirty="0" smtClean="0">
              <a:solidFill>
                <a:schemeClr val="tx2">
                  <a:lumMod val="65000"/>
                  <a:lumOff val="35000"/>
                </a:schemeClr>
              </a:solidFill>
            </a:rPr>
            <a:t>La demanda formula las pretensiones que son el fondo de que lo que se pide sea resuelto por el juez de trabajo</a:t>
          </a:r>
          <a:endParaRPr lang="es-PE" sz="1800" dirty="0">
            <a:solidFill>
              <a:schemeClr val="tx2">
                <a:lumMod val="65000"/>
                <a:lumOff val="35000"/>
              </a:schemeClr>
            </a:solidFill>
          </a:endParaRPr>
        </a:p>
      </dgm:t>
    </dgm:pt>
    <dgm:pt modelId="{DD596248-ED59-4F48-BBB4-F2D3275A0E2B}" type="parTrans" cxnId="{85AEFBFC-8DE8-4F9C-B426-42ECFAB9371E}">
      <dgm:prSet/>
      <dgm:spPr/>
      <dgm:t>
        <a:bodyPr/>
        <a:lstStyle/>
        <a:p>
          <a:endParaRPr lang="es-PE"/>
        </a:p>
      </dgm:t>
    </dgm:pt>
    <dgm:pt modelId="{B2C92B61-98AB-48C0-BA89-0B31823AA772}" type="sibTrans" cxnId="{85AEFBFC-8DE8-4F9C-B426-42ECFAB9371E}">
      <dgm:prSet/>
      <dgm:spPr/>
      <dgm:t>
        <a:bodyPr/>
        <a:lstStyle/>
        <a:p>
          <a:endParaRPr lang="es-PE"/>
        </a:p>
      </dgm:t>
    </dgm:pt>
    <dgm:pt modelId="{9B1003BB-810D-460E-9665-D76AF38E89DC}" type="pres">
      <dgm:prSet presAssocID="{9B43E57E-EC5F-4A54-8E7D-AA6834078B1E}" presName="linear" presStyleCnt="0">
        <dgm:presLayoutVars>
          <dgm:dir/>
          <dgm:resizeHandles val="exact"/>
        </dgm:presLayoutVars>
      </dgm:prSet>
      <dgm:spPr/>
      <dgm:t>
        <a:bodyPr/>
        <a:lstStyle/>
        <a:p>
          <a:endParaRPr lang="es-PE"/>
        </a:p>
      </dgm:t>
    </dgm:pt>
    <dgm:pt modelId="{570B0B97-03DB-4D42-A6E2-8AFD699A8403}" type="pres">
      <dgm:prSet presAssocID="{41B71F3D-6319-47CA-A4D4-D64C1982578A}" presName="comp" presStyleCnt="0"/>
      <dgm:spPr/>
    </dgm:pt>
    <dgm:pt modelId="{DAA89C0D-7750-4B0C-9520-858A8D5FB88B}" type="pres">
      <dgm:prSet presAssocID="{41B71F3D-6319-47CA-A4D4-D64C1982578A}" presName="box" presStyleLbl="node1" presStyleIdx="0" presStyleCnt="1" custScaleX="69231" custScaleY="69856" custLinFactNeighborX="-335" custLinFactNeighborY="0"/>
      <dgm:spPr/>
      <dgm:t>
        <a:bodyPr/>
        <a:lstStyle/>
        <a:p>
          <a:endParaRPr lang="es-PE"/>
        </a:p>
      </dgm:t>
    </dgm:pt>
    <dgm:pt modelId="{3FDBB972-DFCD-4DDA-8231-6C37B2CA50AD}" type="pres">
      <dgm:prSet presAssocID="{41B71F3D-6319-47CA-A4D4-D64C1982578A}" presName="img" presStyleLbl="fgImgPlace1" presStyleIdx="0" presStyleCnt="1" custScaleX="146395" custScaleY="125000" custLinFactNeighborX="970" custLinFactNeighborY="5383"/>
      <dgm:spPr>
        <a:blipFill rotWithShape="0">
          <a:blip xmlns:r="http://schemas.openxmlformats.org/officeDocument/2006/relationships" r:embed="rId1"/>
          <a:stretch>
            <a:fillRect/>
          </a:stretch>
        </a:blipFill>
        <a:ln>
          <a:solidFill>
            <a:schemeClr val="accent6">
              <a:lumMod val="60000"/>
              <a:lumOff val="40000"/>
            </a:schemeClr>
          </a:solidFill>
        </a:ln>
      </dgm:spPr>
      <dgm:t>
        <a:bodyPr/>
        <a:lstStyle/>
        <a:p>
          <a:endParaRPr lang="es-PE"/>
        </a:p>
      </dgm:t>
    </dgm:pt>
    <dgm:pt modelId="{77C24217-06FD-4835-AE12-2435E870B956}" type="pres">
      <dgm:prSet presAssocID="{41B71F3D-6319-47CA-A4D4-D64C1982578A}" presName="text" presStyleLbl="node1" presStyleIdx="0" presStyleCnt="1">
        <dgm:presLayoutVars>
          <dgm:bulletEnabled val="1"/>
        </dgm:presLayoutVars>
      </dgm:prSet>
      <dgm:spPr/>
      <dgm:t>
        <a:bodyPr/>
        <a:lstStyle/>
        <a:p>
          <a:endParaRPr lang="es-PE"/>
        </a:p>
      </dgm:t>
    </dgm:pt>
  </dgm:ptLst>
  <dgm:cxnLst>
    <dgm:cxn modelId="{4DE17142-F759-48F2-9EAD-28EB3315B994}" type="presOf" srcId="{41B71F3D-6319-47CA-A4D4-D64C1982578A}" destId="{77C24217-06FD-4835-AE12-2435E870B956}" srcOrd="1" destOrd="0" presId="urn:microsoft.com/office/officeart/2005/8/layout/vList4"/>
    <dgm:cxn modelId="{FBE434DB-2056-4969-B3EE-2FBF306C2205}" type="presOf" srcId="{B328490B-A1EC-4944-B63F-A9CA5BF9C458}" destId="{77C24217-06FD-4835-AE12-2435E870B956}" srcOrd="1" destOrd="1" presId="urn:microsoft.com/office/officeart/2005/8/layout/vList4"/>
    <dgm:cxn modelId="{23F0D679-4C21-4BDF-BFE6-0EDA4A538B49}" type="presOf" srcId="{41B71F3D-6319-47CA-A4D4-D64C1982578A}" destId="{DAA89C0D-7750-4B0C-9520-858A8D5FB88B}" srcOrd="0" destOrd="0" presId="urn:microsoft.com/office/officeart/2005/8/layout/vList4"/>
    <dgm:cxn modelId="{50D0B1EF-149E-47D2-8437-F5A894F90BF0}" type="presOf" srcId="{9B43E57E-EC5F-4A54-8E7D-AA6834078B1E}" destId="{9B1003BB-810D-460E-9665-D76AF38E89DC}" srcOrd="0" destOrd="0" presId="urn:microsoft.com/office/officeart/2005/8/layout/vList4"/>
    <dgm:cxn modelId="{3151865F-07AD-4E4A-9D86-08F7FD7D7A77}" srcId="{9B43E57E-EC5F-4A54-8E7D-AA6834078B1E}" destId="{41B71F3D-6319-47CA-A4D4-D64C1982578A}" srcOrd="0" destOrd="0" parTransId="{DD57E7F7-7E67-4764-8524-09A3CD51E3BF}" sibTransId="{7BBEF6D0-7A4D-4F89-BC66-F48072729AC7}"/>
    <dgm:cxn modelId="{85AEFBFC-8DE8-4F9C-B426-42ECFAB9371E}" srcId="{41B71F3D-6319-47CA-A4D4-D64C1982578A}" destId="{B328490B-A1EC-4944-B63F-A9CA5BF9C458}" srcOrd="0" destOrd="0" parTransId="{DD596248-ED59-4F48-BBB4-F2D3275A0E2B}" sibTransId="{B2C92B61-98AB-48C0-BA89-0B31823AA772}"/>
    <dgm:cxn modelId="{1125263B-8ADB-43D3-8085-5AF011F82452}" type="presOf" srcId="{B328490B-A1EC-4944-B63F-A9CA5BF9C458}" destId="{DAA89C0D-7750-4B0C-9520-858A8D5FB88B}" srcOrd="0" destOrd="1" presId="urn:microsoft.com/office/officeart/2005/8/layout/vList4"/>
    <dgm:cxn modelId="{070C9A45-FEEA-4C4E-95FB-4959D29382E6}" type="presParOf" srcId="{9B1003BB-810D-460E-9665-D76AF38E89DC}" destId="{570B0B97-03DB-4D42-A6E2-8AFD699A8403}" srcOrd="0" destOrd="0" presId="urn:microsoft.com/office/officeart/2005/8/layout/vList4"/>
    <dgm:cxn modelId="{5BB3D2F6-CECD-403F-825F-D7BF02FFF616}" type="presParOf" srcId="{570B0B97-03DB-4D42-A6E2-8AFD699A8403}" destId="{DAA89C0D-7750-4B0C-9520-858A8D5FB88B}" srcOrd="0" destOrd="0" presId="urn:microsoft.com/office/officeart/2005/8/layout/vList4"/>
    <dgm:cxn modelId="{41D66363-981F-4DD8-A66F-FB9D295903D7}" type="presParOf" srcId="{570B0B97-03DB-4D42-A6E2-8AFD699A8403}" destId="{3FDBB972-DFCD-4DDA-8231-6C37B2CA50AD}" srcOrd="1" destOrd="0" presId="urn:microsoft.com/office/officeart/2005/8/layout/vList4"/>
    <dgm:cxn modelId="{EF01D43E-3F6B-444A-97C9-BCEA03FBB6B0}" type="presParOf" srcId="{570B0B97-03DB-4D42-A6E2-8AFD699A8403}" destId="{77C24217-06FD-4835-AE12-2435E870B956}" srcOrd="2" destOrd="0" presId="urn:microsoft.com/office/officeart/2005/8/layout/vList4"/>
  </dgm:cxnLst>
  <dgm:bg/>
  <dgm:whole/>
</dgm:dataModel>
</file>

<file path=ppt/diagrams/data5.xml><?xml version="1.0" encoding="utf-8"?>
<dgm:dataModel xmlns:dgm="http://schemas.openxmlformats.org/drawingml/2006/diagram" xmlns:a="http://schemas.openxmlformats.org/drawingml/2006/main">
  <dgm:ptLst>
    <dgm:pt modelId="{FCD4FFD1-9678-4335-90B3-AADAF35A385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PE"/>
        </a:p>
      </dgm:t>
    </dgm:pt>
    <dgm:pt modelId="{5AEEDF2B-AB66-4FF3-BC8E-88CF942AEBD7}">
      <dgm:prSet phldrT="[Texto]" custT="1"/>
      <dgm:spPr>
        <a:noFill/>
        <a:ln>
          <a:solidFill>
            <a:schemeClr val="accent1">
              <a:lumMod val="25000"/>
            </a:schemeClr>
          </a:solidFill>
        </a:ln>
      </dgm:spPr>
      <dgm:t>
        <a:bodyPr/>
        <a:lstStyle/>
        <a:p>
          <a:r>
            <a:rPr lang="es-PE" sz="2000" b="1" dirty="0" smtClean="0">
              <a:solidFill>
                <a:schemeClr val="tx2">
                  <a:lumMod val="65000"/>
                  <a:lumOff val="35000"/>
                </a:schemeClr>
              </a:solidFill>
            </a:rPr>
            <a:t>ACTO DE INICIACIÓN</a:t>
          </a:r>
          <a:endParaRPr lang="es-PE" sz="2000" b="1" dirty="0">
            <a:solidFill>
              <a:schemeClr val="tx2">
                <a:lumMod val="65000"/>
                <a:lumOff val="35000"/>
              </a:schemeClr>
            </a:solidFill>
          </a:endParaRPr>
        </a:p>
      </dgm:t>
    </dgm:pt>
    <dgm:pt modelId="{CC4BBD4A-442F-4500-BFF3-B8D66EDCC814}" type="parTrans" cxnId="{9BF0A3DD-D4EC-40DF-9BE4-F67E94D13328}">
      <dgm:prSet/>
      <dgm:spPr>
        <a:ln>
          <a:solidFill>
            <a:schemeClr val="accent6">
              <a:lumMod val="60000"/>
              <a:lumOff val="40000"/>
            </a:schemeClr>
          </a:solidFill>
        </a:ln>
      </dgm:spPr>
      <dgm:t>
        <a:bodyPr/>
        <a:lstStyle/>
        <a:p>
          <a:endParaRPr lang="es-PE"/>
        </a:p>
      </dgm:t>
    </dgm:pt>
    <dgm:pt modelId="{61FEBE3A-12E0-4484-8CDB-FCEEA3900CE5}" type="sibTrans" cxnId="{9BF0A3DD-D4EC-40DF-9BE4-F67E94D13328}">
      <dgm:prSet/>
      <dgm:spPr/>
      <dgm:t>
        <a:bodyPr/>
        <a:lstStyle/>
        <a:p>
          <a:endParaRPr lang="es-PE"/>
        </a:p>
      </dgm:t>
    </dgm:pt>
    <dgm:pt modelId="{BB6CBF6E-70D2-4659-A98F-05822046AC8F}">
      <dgm:prSet phldrT="[Texto]" custT="1"/>
      <dgm:spPr>
        <a:noFill/>
        <a:ln>
          <a:noFill/>
        </a:ln>
      </dgm:spPr>
      <dgm:t>
        <a:bodyPr/>
        <a:lstStyle/>
        <a:p>
          <a:pPr algn="just"/>
          <a:r>
            <a:rPr lang="es-PE" sz="1600" dirty="0" smtClean="0"/>
            <a:t>Es principio  del proceso, la petición fundamental, sin la cual no nace a la vida jurídica el proceso laboral</a:t>
          </a:r>
          <a:endParaRPr lang="es-PE" sz="1600" dirty="0"/>
        </a:p>
      </dgm:t>
    </dgm:pt>
    <dgm:pt modelId="{6B22C362-D797-40E2-80E5-41DAC21F4602}" type="parTrans" cxnId="{4AB72925-C2D9-4EC3-B9DE-229869E973A9}">
      <dgm:prSet/>
      <dgm:spPr/>
      <dgm:t>
        <a:bodyPr/>
        <a:lstStyle/>
        <a:p>
          <a:endParaRPr lang="es-PE"/>
        </a:p>
      </dgm:t>
    </dgm:pt>
    <dgm:pt modelId="{952ACF66-CD10-4EC0-A39C-C12FCFCF75C0}" type="sibTrans" cxnId="{4AB72925-C2D9-4EC3-B9DE-229869E973A9}">
      <dgm:prSet/>
      <dgm:spPr/>
      <dgm:t>
        <a:bodyPr/>
        <a:lstStyle/>
        <a:p>
          <a:endParaRPr lang="es-PE"/>
        </a:p>
      </dgm:t>
    </dgm:pt>
    <dgm:pt modelId="{A270F7E7-5ED7-446B-97A9-EFED3D18F117}" type="pres">
      <dgm:prSet presAssocID="{FCD4FFD1-9678-4335-90B3-AADAF35A3859}" presName="composite" presStyleCnt="0">
        <dgm:presLayoutVars>
          <dgm:chMax val="5"/>
          <dgm:dir/>
          <dgm:animLvl val="ctr"/>
          <dgm:resizeHandles val="exact"/>
        </dgm:presLayoutVars>
      </dgm:prSet>
      <dgm:spPr/>
      <dgm:t>
        <a:bodyPr/>
        <a:lstStyle/>
        <a:p>
          <a:endParaRPr lang="es-PE"/>
        </a:p>
      </dgm:t>
    </dgm:pt>
    <dgm:pt modelId="{052C0291-8B64-4FC7-A160-1338B419DC4D}" type="pres">
      <dgm:prSet presAssocID="{FCD4FFD1-9678-4335-90B3-AADAF35A3859}" presName="cycle" presStyleCnt="0"/>
      <dgm:spPr/>
    </dgm:pt>
    <dgm:pt modelId="{D949E008-14ED-450C-B9BD-101A84BA17DE}" type="pres">
      <dgm:prSet presAssocID="{FCD4FFD1-9678-4335-90B3-AADAF35A3859}" presName="centerShape" presStyleCnt="0"/>
      <dgm:spPr/>
    </dgm:pt>
    <dgm:pt modelId="{DED7FC6D-0A5B-4EC1-A460-19664F0B5DD9}" type="pres">
      <dgm:prSet presAssocID="{FCD4FFD1-9678-4335-90B3-AADAF35A3859}" presName="connSite" presStyleLbl="node1" presStyleIdx="0" presStyleCnt="2"/>
      <dgm:spPr/>
    </dgm:pt>
    <dgm:pt modelId="{D9C78BE8-1069-493A-8B1D-FDB5F0C5B298}" type="pres">
      <dgm:prSet presAssocID="{FCD4FFD1-9678-4335-90B3-AADAF35A3859}" presName="visible" presStyleLbl="node1" presStyleIdx="0" presStyleCnt="2" custScaleX="89809" custLinFactNeighborX="-35" custLinFactNeighborY="-7301"/>
      <dgm:spPr>
        <a:blipFill rotWithShape="0">
          <a:blip xmlns:r="http://schemas.openxmlformats.org/officeDocument/2006/relationships" r:embed="rId1"/>
          <a:stretch>
            <a:fillRect/>
          </a:stretch>
        </a:blipFill>
        <a:ln>
          <a:solidFill>
            <a:schemeClr val="accent6">
              <a:lumMod val="60000"/>
              <a:lumOff val="40000"/>
            </a:schemeClr>
          </a:solidFill>
        </a:ln>
      </dgm:spPr>
      <dgm:t>
        <a:bodyPr/>
        <a:lstStyle/>
        <a:p>
          <a:endParaRPr lang="es-PE"/>
        </a:p>
      </dgm:t>
    </dgm:pt>
    <dgm:pt modelId="{65CBAB77-8FE3-4F6F-9B2D-366A17EBE719}" type="pres">
      <dgm:prSet presAssocID="{CC4BBD4A-442F-4500-BFF3-B8D66EDCC814}" presName="Name25" presStyleLbl="parChTrans1D1" presStyleIdx="0" presStyleCnt="1"/>
      <dgm:spPr/>
      <dgm:t>
        <a:bodyPr/>
        <a:lstStyle/>
        <a:p>
          <a:endParaRPr lang="es-PE"/>
        </a:p>
      </dgm:t>
    </dgm:pt>
    <dgm:pt modelId="{25B9029F-AB9B-4851-BF08-6FAF967A2A7B}" type="pres">
      <dgm:prSet presAssocID="{5AEEDF2B-AB66-4FF3-BC8E-88CF942AEBD7}" presName="node" presStyleCnt="0"/>
      <dgm:spPr/>
    </dgm:pt>
    <dgm:pt modelId="{90A647E0-FA0E-44A8-870E-B9D0BEFB23B0}" type="pres">
      <dgm:prSet presAssocID="{5AEEDF2B-AB66-4FF3-BC8E-88CF942AEBD7}" presName="parentNode" presStyleLbl="node1" presStyleIdx="1" presStyleCnt="2" custLinFactNeighborX="-8264" custLinFactNeighborY="-4689">
        <dgm:presLayoutVars>
          <dgm:chMax val="1"/>
          <dgm:bulletEnabled val="1"/>
        </dgm:presLayoutVars>
      </dgm:prSet>
      <dgm:spPr/>
      <dgm:t>
        <a:bodyPr/>
        <a:lstStyle/>
        <a:p>
          <a:endParaRPr lang="es-PE"/>
        </a:p>
      </dgm:t>
    </dgm:pt>
    <dgm:pt modelId="{91B784B4-B49F-4EDB-B09D-A64CDFF8765F}" type="pres">
      <dgm:prSet presAssocID="{5AEEDF2B-AB66-4FF3-BC8E-88CF942AEBD7}" presName="childNode" presStyleLbl="revTx" presStyleIdx="0" presStyleCnt="1">
        <dgm:presLayoutVars>
          <dgm:bulletEnabled val="1"/>
        </dgm:presLayoutVars>
      </dgm:prSet>
      <dgm:spPr/>
      <dgm:t>
        <a:bodyPr/>
        <a:lstStyle/>
        <a:p>
          <a:endParaRPr lang="es-PE"/>
        </a:p>
      </dgm:t>
    </dgm:pt>
  </dgm:ptLst>
  <dgm:cxnLst>
    <dgm:cxn modelId="{6DD133C9-CBCA-4507-8E0C-1C7941B1C9C5}" type="presOf" srcId="{BB6CBF6E-70D2-4659-A98F-05822046AC8F}" destId="{91B784B4-B49F-4EDB-B09D-A64CDFF8765F}" srcOrd="0" destOrd="0" presId="urn:microsoft.com/office/officeart/2005/8/layout/radial2"/>
    <dgm:cxn modelId="{4AB72925-C2D9-4EC3-B9DE-229869E973A9}" srcId="{5AEEDF2B-AB66-4FF3-BC8E-88CF942AEBD7}" destId="{BB6CBF6E-70D2-4659-A98F-05822046AC8F}" srcOrd="0" destOrd="0" parTransId="{6B22C362-D797-40E2-80E5-41DAC21F4602}" sibTransId="{952ACF66-CD10-4EC0-A39C-C12FCFCF75C0}"/>
    <dgm:cxn modelId="{FA252D6D-609B-4E31-ACC3-0CE8B05C1D2D}" type="presOf" srcId="{FCD4FFD1-9678-4335-90B3-AADAF35A3859}" destId="{A270F7E7-5ED7-446B-97A9-EFED3D18F117}" srcOrd="0" destOrd="0" presId="urn:microsoft.com/office/officeart/2005/8/layout/radial2"/>
    <dgm:cxn modelId="{3BA85F61-E839-49D8-BD07-8047D9D27792}" type="presOf" srcId="{5AEEDF2B-AB66-4FF3-BC8E-88CF942AEBD7}" destId="{90A647E0-FA0E-44A8-870E-B9D0BEFB23B0}" srcOrd="0" destOrd="0" presId="urn:microsoft.com/office/officeart/2005/8/layout/radial2"/>
    <dgm:cxn modelId="{9BF0A3DD-D4EC-40DF-9BE4-F67E94D13328}" srcId="{FCD4FFD1-9678-4335-90B3-AADAF35A3859}" destId="{5AEEDF2B-AB66-4FF3-BC8E-88CF942AEBD7}" srcOrd="0" destOrd="0" parTransId="{CC4BBD4A-442F-4500-BFF3-B8D66EDCC814}" sibTransId="{61FEBE3A-12E0-4484-8CDB-FCEEA3900CE5}"/>
    <dgm:cxn modelId="{D7AF3124-29C3-4663-BE77-8E52A6E57C72}" type="presOf" srcId="{CC4BBD4A-442F-4500-BFF3-B8D66EDCC814}" destId="{65CBAB77-8FE3-4F6F-9B2D-366A17EBE719}" srcOrd="0" destOrd="0" presId="urn:microsoft.com/office/officeart/2005/8/layout/radial2"/>
    <dgm:cxn modelId="{31AF2661-14A4-4C12-80F4-3727368E4D17}" type="presParOf" srcId="{A270F7E7-5ED7-446B-97A9-EFED3D18F117}" destId="{052C0291-8B64-4FC7-A160-1338B419DC4D}" srcOrd="0" destOrd="0" presId="urn:microsoft.com/office/officeart/2005/8/layout/radial2"/>
    <dgm:cxn modelId="{A7795D5C-48E1-46B7-8E6B-AF4ECABE5C7F}" type="presParOf" srcId="{052C0291-8B64-4FC7-A160-1338B419DC4D}" destId="{D949E008-14ED-450C-B9BD-101A84BA17DE}" srcOrd="0" destOrd="0" presId="urn:microsoft.com/office/officeart/2005/8/layout/radial2"/>
    <dgm:cxn modelId="{CD33E3CF-0B0F-4E16-BC76-4F022A7DC1B1}" type="presParOf" srcId="{D949E008-14ED-450C-B9BD-101A84BA17DE}" destId="{DED7FC6D-0A5B-4EC1-A460-19664F0B5DD9}" srcOrd="0" destOrd="0" presId="urn:microsoft.com/office/officeart/2005/8/layout/radial2"/>
    <dgm:cxn modelId="{37720019-F101-430A-A732-E8C6D6EFBEFE}" type="presParOf" srcId="{D949E008-14ED-450C-B9BD-101A84BA17DE}" destId="{D9C78BE8-1069-493A-8B1D-FDB5F0C5B298}" srcOrd="1" destOrd="0" presId="urn:microsoft.com/office/officeart/2005/8/layout/radial2"/>
    <dgm:cxn modelId="{28411CD8-800B-4D38-8332-BB16F9F520FA}" type="presParOf" srcId="{052C0291-8B64-4FC7-A160-1338B419DC4D}" destId="{65CBAB77-8FE3-4F6F-9B2D-366A17EBE719}" srcOrd="1" destOrd="0" presId="urn:microsoft.com/office/officeart/2005/8/layout/radial2"/>
    <dgm:cxn modelId="{AFA93425-5198-458B-BD25-90AD0596C69E}" type="presParOf" srcId="{052C0291-8B64-4FC7-A160-1338B419DC4D}" destId="{25B9029F-AB9B-4851-BF08-6FAF967A2A7B}" srcOrd="2" destOrd="0" presId="urn:microsoft.com/office/officeart/2005/8/layout/radial2"/>
    <dgm:cxn modelId="{C7F47A4F-3E64-459E-B525-E88039F83CA9}" type="presParOf" srcId="{25B9029F-AB9B-4851-BF08-6FAF967A2A7B}" destId="{90A647E0-FA0E-44A8-870E-B9D0BEFB23B0}" srcOrd="0" destOrd="0" presId="urn:microsoft.com/office/officeart/2005/8/layout/radial2"/>
    <dgm:cxn modelId="{462EF845-F5E3-4EA0-AC58-EB744DA64461}" type="presParOf" srcId="{25B9029F-AB9B-4851-BF08-6FAF967A2A7B}" destId="{91B784B4-B49F-4EDB-B09D-A64CDFF8765F}"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AD4D62B9-0CA3-4C0A-A204-C5D13D8B2686}" type="doc">
      <dgm:prSet loTypeId="urn:microsoft.com/office/officeart/2005/8/layout/vList3" loCatId="list" qsTypeId="urn:microsoft.com/office/officeart/2005/8/quickstyle/simple1" qsCatId="simple" csTypeId="urn:microsoft.com/office/officeart/2005/8/colors/accent1_2" csCatId="accent1" phldr="1"/>
      <dgm:spPr/>
    </dgm:pt>
    <dgm:pt modelId="{4A8A3679-FB3E-4276-9799-F166F237ECFF}">
      <dgm:prSet phldrT="[Texto]" custT="1"/>
      <dgm:spPr>
        <a:noFill/>
        <a:ln>
          <a:solidFill>
            <a:schemeClr val="accent1">
              <a:lumMod val="25000"/>
            </a:schemeClr>
          </a:solidFill>
        </a:ln>
      </dgm:spPr>
      <dgm:t>
        <a:bodyPr/>
        <a:lstStyle/>
        <a:p>
          <a:r>
            <a:rPr lang="es-PE" sz="1800" dirty="0" smtClean="0">
              <a:solidFill>
                <a:schemeClr val="tx2">
                  <a:lumMod val="65000"/>
                  <a:lumOff val="35000"/>
                </a:schemeClr>
              </a:solidFill>
            </a:rPr>
            <a:t>Los elementos constitutivos de la demanda se convierten en el objeto del proceso jurídico del trabajo, sobre el cual se desarrollan, cumplen y finalizan los actos procesales</a:t>
          </a:r>
          <a:endParaRPr lang="es-PE" sz="1800" dirty="0">
            <a:solidFill>
              <a:schemeClr val="tx2">
                <a:lumMod val="65000"/>
                <a:lumOff val="35000"/>
              </a:schemeClr>
            </a:solidFill>
          </a:endParaRPr>
        </a:p>
      </dgm:t>
    </dgm:pt>
    <dgm:pt modelId="{88A6B19B-877F-4013-AABB-F2AFA17A3D7F}" type="parTrans" cxnId="{AEDC387D-8D15-445F-B1C1-7F3814038792}">
      <dgm:prSet/>
      <dgm:spPr/>
      <dgm:t>
        <a:bodyPr/>
        <a:lstStyle/>
        <a:p>
          <a:endParaRPr lang="es-PE"/>
        </a:p>
      </dgm:t>
    </dgm:pt>
    <dgm:pt modelId="{73E989E5-94C2-4A15-94DE-A1354DEFDEF0}" type="sibTrans" cxnId="{AEDC387D-8D15-445F-B1C1-7F3814038792}">
      <dgm:prSet/>
      <dgm:spPr/>
      <dgm:t>
        <a:bodyPr/>
        <a:lstStyle/>
        <a:p>
          <a:endParaRPr lang="es-PE"/>
        </a:p>
      </dgm:t>
    </dgm:pt>
    <dgm:pt modelId="{44D080AB-6244-4DF9-90D1-92EF5DC7FA29}" type="pres">
      <dgm:prSet presAssocID="{AD4D62B9-0CA3-4C0A-A204-C5D13D8B2686}" presName="linearFlow" presStyleCnt="0">
        <dgm:presLayoutVars>
          <dgm:dir/>
          <dgm:resizeHandles val="exact"/>
        </dgm:presLayoutVars>
      </dgm:prSet>
      <dgm:spPr/>
    </dgm:pt>
    <dgm:pt modelId="{A6C57BA2-0708-4A10-BD16-3F23B6FA6996}" type="pres">
      <dgm:prSet presAssocID="{4A8A3679-FB3E-4276-9799-F166F237ECFF}" presName="composite" presStyleCnt="0"/>
      <dgm:spPr/>
    </dgm:pt>
    <dgm:pt modelId="{07F649A1-DCA8-4926-B3B0-53FA96AEAC26}" type="pres">
      <dgm:prSet presAssocID="{4A8A3679-FB3E-4276-9799-F166F237ECFF}" presName="imgShp" presStyleLbl="fgImgPlace1" presStyleIdx="0" presStyleCnt="1" custScaleX="109890" custScaleY="120989" custLinFactNeighborX="-15857" custLinFactNeighborY="-528"/>
      <dgm:spPr>
        <a:blipFill rotWithShape="0">
          <a:blip xmlns:r="http://schemas.openxmlformats.org/officeDocument/2006/relationships" r:embed="rId1"/>
          <a:stretch>
            <a:fillRect/>
          </a:stretch>
        </a:blipFill>
        <a:ln>
          <a:solidFill>
            <a:schemeClr val="accent6">
              <a:lumMod val="40000"/>
              <a:lumOff val="60000"/>
            </a:schemeClr>
          </a:solidFill>
        </a:ln>
      </dgm:spPr>
    </dgm:pt>
    <dgm:pt modelId="{B82F66E8-9831-4CCC-B358-62E36A3CE2F0}" type="pres">
      <dgm:prSet presAssocID="{4A8A3679-FB3E-4276-9799-F166F237ECFF}" presName="txShp" presStyleLbl="node1" presStyleIdx="0" presStyleCnt="1" custScaleX="120491" custLinFactNeighborX="6299" custLinFactNeighborY="2970">
        <dgm:presLayoutVars>
          <dgm:bulletEnabled val="1"/>
        </dgm:presLayoutVars>
      </dgm:prSet>
      <dgm:spPr/>
      <dgm:t>
        <a:bodyPr/>
        <a:lstStyle/>
        <a:p>
          <a:endParaRPr lang="es-PE"/>
        </a:p>
      </dgm:t>
    </dgm:pt>
  </dgm:ptLst>
  <dgm:cxnLst>
    <dgm:cxn modelId="{225E099B-6F05-43D5-AA8C-39CADD42F591}" type="presOf" srcId="{4A8A3679-FB3E-4276-9799-F166F237ECFF}" destId="{B82F66E8-9831-4CCC-B358-62E36A3CE2F0}" srcOrd="0" destOrd="0" presId="urn:microsoft.com/office/officeart/2005/8/layout/vList3"/>
    <dgm:cxn modelId="{AEDC387D-8D15-445F-B1C1-7F3814038792}" srcId="{AD4D62B9-0CA3-4C0A-A204-C5D13D8B2686}" destId="{4A8A3679-FB3E-4276-9799-F166F237ECFF}" srcOrd="0" destOrd="0" parTransId="{88A6B19B-877F-4013-AABB-F2AFA17A3D7F}" sibTransId="{73E989E5-94C2-4A15-94DE-A1354DEFDEF0}"/>
    <dgm:cxn modelId="{5431767A-A77F-4852-BFFB-32727818EF24}" type="presOf" srcId="{AD4D62B9-0CA3-4C0A-A204-C5D13D8B2686}" destId="{44D080AB-6244-4DF9-90D1-92EF5DC7FA29}" srcOrd="0" destOrd="0" presId="urn:microsoft.com/office/officeart/2005/8/layout/vList3"/>
    <dgm:cxn modelId="{77D096F4-B8E3-45F1-AA97-840BCA0C0F2C}" type="presParOf" srcId="{44D080AB-6244-4DF9-90D1-92EF5DC7FA29}" destId="{A6C57BA2-0708-4A10-BD16-3F23B6FA6996}" srcOrd="0" destOrd="0" presId="urn:microsoft.com/office/officeart/2005/8/layout/vList3"/>
    <dgm:cxn modelId="{00B707B9-42C5-419D-A5B7-28D322421186}" type="presParOf" srcId="{A6C57BA2-0708-4A10-BD16-3F23B6FA6996}" destId="{07F649A1-DCA8-4926-B3B0-53FA96AEAC26}" srcOrd="0" destOrd="0" presId="urn:microsoft.com/office/officeart/2005/8/layout/vList3"/>
    <dgm:cxn modelId="{6933E13A-39B9-49C1-BC51-85867120D9BA}" type="presParOf" srcId="{A6C57BA2-0708-4A10-BD16-3F23B6FA6996}" destId="{B82F66E8-9831-4CCC-B358-62E36A3CE2F0}"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E99CC23C-D346-4930-8BA8-D904D04884C2}" type="doc">
      <dgm:prSet loTypeId="urn:microsoft.com/office/officeart/2005/8/layout/process1" loCatId="process" qsTypeId="urn:microsoft.com/office/officeart/2005/8/quickstyle/simple1" qsCatId="simple" csTypeId="urn:microsoft.com/office/officeart/2005/8/colors/accent1_2" csCatId="accent1" phldr="1"/>
      <dgm:spPr/>
    </dgm:pt>
    <dgm:pt modelId="{A998922D-DD78-4048-9858-8461A4041083}">
      <dgm:prSet phldrT="[Texto]" custT="1"/>
      <dgm:spPr>
        <a:noFill/>
        <a:ln>
          <a:solidFill>
            <a:schemeClr val="accent1">
              <a:lumMod val="25000"/>
            </a:schemeClr>
          </a:solidFill>
        </a:ln>
      </dgm:spPr>
      <dgm:t>
        <a:bodyPr/>
        <a:lstStyle/>
        <a:p>
          <a:r>
            <a:rPr lang="es-PE" sz="1800" b="1" dirty="0" smtClean="0">
              <a:solidFill>
                <a:schemeClr val="tx2">
                  <a:lumMod val="65000"/>
                  <a:lumOff val="35000"/>
                </a:schemeClr>
              </a:solidFill>
            </a:rPr>
            <a:t>LA DEMANDA COMO OBJETO DE LA DECISIÓN O SENTENCIA</a:t>
          </a:r>
          <a:endParaRPr lang="es-PE" sz="1800" b="1" dirty="0">
            <a:solidFill>
              <a:schemeClr val="tx2">
                <a:lumMod val="65000"/>
                <a:lumOff val="35000"/>
              </a:schemeClr>
            </a:solidFill>
          </a:endParaRPr>
        </a:p>
      </dgm:t>
    </dgm:pt>
    <dgm:pt modelId="{9B14411F-3E90-447A-A3A6-B4246E475191}" type="parTrans" cxnId="{EE0EE7FC-9A6F-4D58-AEA6-3ACD3D08DC61}">
      <dgm:prSet/>
      <dgm:spPr/>
      <dgm:t>
        <a:bodyPr/>
        <a:lstStyle/>
        <a:p>
          <a:endParaRPr lang="es-PE"/>
        </a:p>
      </dgm:t>
    </dgm:pt>
    <dgm:pt modelId="{A016F2DC-63A8-4735-9C02-9693AEAD326A}" type="sibTrans" cxnId="{EE0EE7FC-9A6F-4D58-AEA6-3ACD3D08DC61}">
      <dgm:prSet/>
      <dgm:spPr>
        <a:solidFill>
          <a:schemeClr val="accent6">
            <a:lumMod val="60000"/>
            <a:lumOff val="40000"/>
          </a:schemeClr>
        </a:solidFill>
        <a:ln>
          <a:solidFill>
            <a:schemeClr val="accent6">
              <a:lumMod val="60000"/>
              <a:lumOff val="40000"/>
            </a:schemeClr>
          </a:solidFill>
        </a:ln>
      </dgm:spPr>
      <dgm:t>
        <a:bodyPr/>
        <a:lstStyle/>
        <a:p>
          <a:endParaRPr lang="es-PE"/>
        </a:p>
      </dgm:t>
    </dgm:pt>
    <dgm:pt modelId="{7F926F43-A9EC-4BE1-82B6-93A36C7DC74A}">
      <dgm:prSet phldrT="[Texto]" custT="1"/>
      <dgm:spPr>
        <a:noFill/>
        <a:ln>
          <a:solidFill>
            <a:schemeClr val="accent1">
              <a:lumMod val="25000"/>
            </a:schemeClr>
          </a:solidFill>
        </a:ln>
      </dgm:spPr>
      <dgm:t>
        <a:bodyPr/>
        <a:lstStyle/>
        <a:p>
          <a:r>
            <a:rPr lang="es-PE" sz="1800" dirty="0" smtClean="0">
              <a:solidFill>
                <a:schemeClr val="tx2">
                  <a:lumMod val="65000"/>
                  <a:lumOff val="35000"/>
                </a:schemeClr>
              </a:solidFill>
            </a:rPr>
            <a:t>El juez </a:t>
          </a:r>
          <a:r>
            <a:rPr lang="es-PE" sz="1800" dirty="0" smtClean="0">
              <a:solidFill>
                <a:schemeClr val="tx2">
                  <a:lumMod val="65000"/>
                  <a:lumOff val="35000"/>
                </a:schemeClr>
              </a:solidFill>
            </a:rPr>
            <a:t>toma </a:t>
          </a:r>
          <a:r>
            <a:rPr lang="es-PE" sz="1800" dirty="0" smtClean="0">
              <a:solidFill>
                <a:schemeClr val="tx2">
                  <a:lumMod val="65000"/>
                  <a:lumOff val="35000"/>
                </a:schemeClr>
              </a:solidFill>
            </a:rPr>
            <a:t>como modelo las pretensiones de la demanda para proferir su fallo.</a:t>
          </a:r>
          <a:endParaRPr lang="es-PE" sz="1800" dirty="0">
            <a:solidFill>
              <a:schemeClr val="tx2">
                <a:lumMod val="65000"/>
                <a:lumOff val="35000"/>
              </a:schemeClr>
            </a:solidFill>
          </a:endParaRPr>
        </a:p>
      </dgm:t>
    </dgm:pt>
    <dgm:pt modelId="{2E35E7AC-28E4-40AA-A4E8-6CF00DC870AC}" type="parTrans" cxnId="{66D34AF0-3347-4C4F-9997-90B98811A6F9}">
      <dgm:prSet/>
      <dgm:spPr/>
      <dgm:t>
        <a:bodyPr/>
        <a:lstStyle/>
        <a:p>
          <a:endParaRPr lang="es-PE"/>
        </a:p>
      </dgm:t>
    </dgm:pt>
    <dgm:pt modelId="{C473C366-9BDE-46DD-BADC-AC7940239E70}" type="sibTrans" cxnId="{66D34AF0-3347-4C4F-9997-90B98811A6F9}">
      <dgm:prSet/>
      <dgm:spPr/>
      <dgm:t>
        <a:bodyPr/>
        <a:lstStyle/>
        <a:p>
          <a:endParaRPr lang="es-PE"/>
        </a:p>
      </dgm:t>
    </dgm:pt>
    <dgm:pt modelId="{D0B4820D-9920-4FA7-B0E5-A3D13727E9B3}" type="pres">
      <dgm:prSet presAssocID="{E99CC23C-D346-4930-8BA8-D904D04884C2}" presName="Name0" presStyleCnt="0">
        <dgm:presLayoutVars>
          <dgm:dir/>
          <dgm:resizeHandles val="exact"/>
        </dgm:presLayoutVars>
      </dgm:prSet>
      <dgm:spPr/>
    </dgm:pt>
    <dgm:pt modelId="{DD3C15E8-6DB6-4A9D-B769-F72885455B6F}" type="pres">
      <dgm:prSet presAssocID="{A998922D-DD78-4048-9858-8461A4041083}" presName="node" presStyleLbl="node1" presStyleIdx="0" presStyleCnt="2">
        <dgm:presLayoutVars>
          <dgm:bulletEnabled val="1"/>
        </dgm:presLayoutVars>
      </dgm:prSet>
      <dgm:spPr/>
      <dgm:t>
        <a:bodyPr/>
        <a:lstStyle/>
        <a:p>
          <a:endParaRPr lang="es-PE"/>
        </a:p>
      </dgm:t>
    </dgm:pt>
    <dgm:pt modelId="{717581F3-D56A-4348-804E-73F505D3AF8A}" type="pres">
      <dgm:prSet presAssocID="{A016F2DC-63A8-4735-9C02-9693AEAD326A}" presName="sibTrans" presStyleLbl="sibTrans2D1" presStyleIdx="0" presStyleCnt="1"/>
      <dgm:spPr/>
      <dgm:t>
        <a:bodyPr/>
        <a:lstStyle/>
        <a:p>
          <a:endParaRPr lang="es-PE"/>
        </a:p>
      </dgm:t>
    </dgm:pt>
    <dgm:pt modelId="{8076C71A-B418-4F94-B279-0DC5E5EC9D41}" type="pres">
      <dgm:prSet presAssocID="{A016F2DC-63A8-4735-9C02-9693AEAD326A}" presName="connectorText" presStyleLbl="sibTrans2D1" presStyleIdx="0" presStyleCnt="1"/>
      <dgm:spPr/>
      <dgm:t>
        <a:bodyPr/>
        <a:lstStyle/>
        <a:p>
          <a:endParaRPr lang="es-PE"/>
        </a:p>
      </dgm:t>
    </dgm:pt>
    <dgm:pt modelId="{B683ACEE-5633-4C5D-ADF2-BF7F2F210C16}" type="pres">
      <dgm:prSet presAssocID="{7F926F43-A9EC-4BE1-82B6-93A36C7DC74A}" presName="node" presStyleLbl="node1" presStyleIdx="1" presStyleCnt="2">
        <dgm:presLayoutVars>
          <dgm:bulletEnabled val="1"/>
        </dgm:presLayoutVars>
      </dgm:prSet>
      <dgm:spPr/>
      <dgm:t>
        <a:bodyPr/>
        <a:lstStyle/>
        <a:p>
          <a:endParaRPr lang="es-PE"/>
        </a:p>
      </dgm:t>
    </dgm:pt>
  </dgm:ptLst>
  <dgm:cxnLst>
    <dgm:cxn modelId="{01EFCDC7-CA97-4E8B-9EA4-2F2AB08291AD}" type="presOf" srcId="{A998922D-DD78-4048-9858-8461A4041083}" destId="{DD3C15E8-6DB6-4A9D-B769-F72885455B6F}" srcOrd="0" destOrd="0" presId="urn:microsoft.com/office/officeart/2005/8/layout/process1"/>
    <dgm:cxn modelId="{BDE01994-2D53-43F7-9E5B-8E9BA56754CA}" type="presOf" srcId="{7F926F43-A9EC-4BE1-82B6-93A36C7DC74A}" destId="{B683ACEE-5633-4C5D-ADF2-BF7F2F210C16}" srcOrd="0" destOrd="0" presId="urn:microsoft.com/office/officeart/2005/8/layout/process1"/>
    <dgm:cxn modelId="{66D34AF0-3347-4C4F-9997-90B98811A6F9}" srcId="{E99CC23C-D346-4930-8BA8-D904D04884C2}" destId="{7F926F43-A9EC-4BE1-82B6-93A36C7DC74A}" srcOrd="1" destOrd="0" parTransId="{2E35E7AC-28E4-40AA-A4E8-6CF00DC870AC}" sibTransId="{C473C366-9BDE-46DD-BADC-AC7940239E70}"/>
    <dgm:cxn modelId="{410ABF0B-8CCF-4FA9-B5E5-7AEFBEDEA6A1}" type="presOf" srcId="{A016F2DC-63A8-4735-9C02-9693AEAD326A}" destId="{8076C71A-B418-4F94-B279-0DC5E5EC9D41}" srcOrd="1" destOrd="0" presId="urn:microsoft.com/office/officeart/2005/8/layout/process1"/>
    <dgm:cxn modelId="{BB4994EE-D0D6-48F4-B2F0-3ACDA5985A29}" type="presOf" srcId="{A016F2DC-63A8-4735-9C02-9693AEAD326A}" destId="{717581F3-D56A-4348-804E-73F505D3AF8A}" srcOrd="0" destOrd="0" presId="urn:microsoft.com/office/officeart/2005/8/layout/process1"/>
    <dgm:cxn modelId="{EE0EE7FC-9A6F-4D58-AEA6-3ACD3D08DC61}" srcId="{E99CC23C-D346-4930-8BA8-D904D04884C2}" destId="{A998922D-DD78-4048-9858-8461A4041083}" srcOrd="0" destOrd="0" parTransId="{9B14411F-3E90-447A-A3A6-B4246E475191}" sibTransId="{A016F2DC-63A8-4735-9C02-9693AEAD326A}"/>
    <dgm:cxn modelId="{77483D5F-72CE-40BF-BA0D-F9825FDB3705}" type="presOf" srcId="{E99CC23C-D346-4930-8BA8-D904D04884C2}" destId="{D0B4820D-9920-4FA7-B0E5-A3D13727E9B3}" srcOrd="0" destOrd="0" presId="urn:microsoft.com/office/officeart/2005/8/layout/process1"/>
    <dgm:cxn modelId="{C3999FDE-EB3D-4B06-BA71-E9BF3E5400AE}" type="presParOf" srcId="{D0B4820D-9920-4FA7-B0E5-A3D13727E9B3}" destId="{DD3C15E8-6DB6-4A9D-B769-F72885455B6F}" srcOrd="0" destOrd="0" presId="urn:microsoft.com/office/officeart/2005/8/layout/process1"/>
    <dgm:cxn modelId="{ED3F86B5-CD16-4B22-956C-38331D6FFD6A}" type="presParOf" srcId="{D0B4820D-9920-4FA7-B0E5-A3D13727E9B3}" destId="{717581F3-D56A-4348-804E-73F505D3AF8A}" srcOrd="1" destOrd="0" presId="urn:microsoft.com/office/officeart/2005/8/layout/process1"/>
    <dgm:cxn modelId="{C9E293C3-074A-4311-BE3E-E757A26AB8A6}" type="presParOf" srcId="{717581F3-D56A-4348-804E-73F505D3AF8A}" destId="{8076C71A-B418-4F94-B279-0DC5E5EC9D41}" srcOrd="0" destOrd="0" presId="urn:microsoft.com/office/officeart/2005/8/layout/process1"/>
    <dgm:cxn modelId="{32275F52-9D76-48F7-944F-2344D1870011}" type="presParOf" srcId="{D0B4820D-9920-4FA7-B0E5-A3D13727E9B3}" destId="{B683ACEE-5633-4C5D-ADF2-BF7F2F210C16}" srcOrd="2" destOrd="0" presId="urn:microsoft.com/office/officeart/2005/8/layout/process1"/>
  </dgm:cxnLst>
  <dgm:bg/>
  <dgm:whole/>
</dgm:dataModel>
</file>

<file path=ppt/diagrams/data8.xml><?xml version="1.0" encoding="utf-8"?>
<dgm:dataModel xmlns:dgm="http://schemas.openxmlformats.org/drawingml/2006/diagram" xmlns:a="http://schemas.openxmlformats.org/drawingml/2006/main">
  <dgm:ptLst>
    <dgm:pt modelId="{C715A0DE-FE25-44BA-BE34-BFC82124461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PE"/>
        </a:p>
      </dgm:t>
    </dgm:pt>
    <dgm:pt modelId="{56251242-0E07-4C37-8286-1E6271B7DB73}">
      <dgm:prSet phldrT="[Texto]" custT="1"/>
      <dgm:spPr>
        <a:ln>
          <a:noFill/>
        </a:ln>
      </dgm:spPr>
      <dgm:t>
        <a:bodyPr/>
        <a:lstStyle/>
        <a:p>
          <a:pPr algn="ctr"/>
          <a:r>
            <a:rPr lang="es-PE" sz="2000" b="1" dirty="0" smtClean="0">
              <a:solidFill>
                <a:schemeClr val="tx2">
                  <a:lumMod val="65000"/>
                  <a:lumOff val="35000"/>
                </a:schemeClr>
              </a:solidFill>
            </a:rPr>
            <a:t>ADMISIÓN DE  LA DEMANDA</a:t>
          </a:r>
          <a:endParaRPr lang="es-PE" sz="2000" b="1" dirty="0">
            <a:solidFill>
              <a:schemeClr val="tx2">
                <a:lumMod val="65000"/>
                <a:lumOff val="35000"/>
              </a:schemeClr>
            </a:solidFill>
          </a:endParaRPr>
        </a:p>
      </dgm:t>
    </dgm:pt>
    <dgm:pt modelId="{A84853B0-AD6E-48ED-9B56-C78C93ABF55D}" type="parTrans" cxnId="{8EF84425-691E-4D9F-8472-D1751431D595}">
      <dgm:prSet/>
      <dgm:spPr/>
      <dgm:t>
        <a:bodyPr/>
        <a:lstStyle/>
        <a:p>
          <a:endParaRPr lang="es-PE"/>
        </a:p>
      </dgm:t>
    </dgm:pt>
    <dgm:pt modelId="{DC8611F7-993E-4B77-8C82-E5D7082CD8EB}" type="sibTrans" cxnId="{8EF84425-691E-4D9F-8472-D1751431D595}">
      <dgm:prSet/>
      <dgm:spPr/>
      <dgm:t>
        <a:bodyPr/>
        <a:lstStyle/>
        <a:p>
          <a:endParaRPr lang="es-PE"/>
        </a:p>
      </dgm:t>
    </dgm:pt>
    <dgm:pt modelId="{0DE377D3-4D25-4FA4-B457-D4F845E60F39}">
      <dgm:prSet phldrT="[Texto]" custT="1"/>
      <dgm:spPr>
        <a:noFill/>
        <a:ln>
          <a:solidFill>
            <a:schemeClr val="accent1">
              <a:lumMod val="25000"/>
            </a:schemeClr>
          </a:solidFill>
        </a:ln>
      </dgm:spPr>
      <dgm:t>
        <a:bodyPr/>
        <a:lstStyle/>
        <a:p>
          <a:pPr algn="ctr"/>
          <a:r>
            <a:rPr lang="es-PE" sz="1800" dirty="0" smtClean="0">
              <a:solidFill>
                <a:schemeClr val="tx2">
                  <a:lumMod val="65000"/>
                  <a:lumOff val="35000"/>
                </a:schemeClr>
              </a:solidFill>
            </a:rPr>
            <a:t>El juez decide que la demanda presentada cumple con los requisitos de formas exigidos por la ley y por lo tanto está apta para ser tramitada</a:t>
          </a:r>
          <a:endParaRPr lang="es-PE" sz="1800" dirty="0">
            <a:solidFill>
              <a:schemeClr val="tx2">
                <a:lumMod val="65000"/>
                <a:lumOff val="35000"/>
              </a:schemeClr>
            </a:solidFill>
          </a:endParaRPr>
        </a:p>
      </dgm:t>
    </dgm:pt>
    <dgm:pt modelId="{0B641790-1182-4255-8505-6F759565E6A9}" type="parTrans" cxnId="{BD7B5F6B-B151-45DA-9267-01D7A6C950B6}">
      <dgm:prSet/>
      <dgm:spPr/>
      <dgm:t>
        <a:bodyPr/>
        <a:lstStyle/>
        <a:p>
          <a:endParaRPr lang="es-PE"/>
        </a:p>
      </dgm:t>
    </dgm:pt>
    <dgm:pt modelId="{71C4E80D-C0EC-42A5-8C9E-1B05FD9F84A3}" type="sibTrans" cxnId="{BD7B5F6B-B151-45DA-9267-01D7A6C950B6}">
      <dgm:prSet/>
      <dgm:spPr/>
      <dgm:t>
        <a:bodyPr/>
        <a:lstStyle/>
        <a:p>
          <a:endParaRPr lang="es-PE"/>
        </a:p>
      </dgm:t>
    </dgm:pt>
    <dgm:pt modelId="{93DFF98A-7DEF-45B2-AC9C-8B9B8120DD95}" type="pres">
      <dgm:prSet presAssocID="{C715A0DE-FE25-44BA-BE34-BFC821244619}" presName="linearFlow" presStyleCnt="0">
        <dgm:presLayoutVars>
          <dgm:dir/>
          <dgm:animLvl val="lvl"/>
          <dgm:resizeHandles/>
        </dgm:presLayoutVars>
      </dgm:prSet>
      <dgm:spPr/>
      <dgm:t>
        <a:bodyPr/>
        <a:lstStyle/>
        <a:p>
          <a:endParaRPr lang="es-PE"/>
        </a:p>
      </dgm:t>
    </dgm:pt>
    <dgm:pt modelId="{E4DA560C-E486-4AF1-8696-0FF7A5DAADCA}" type="pres">
      <dgm:prSet presAssocID="{56251242-0E07-4C37-8286-1E6271B7DB73}" presName="compositeNode" presStyleCnt="0">
        <dgm:presLayoutVars>
          <dgm:bulletEnabled val="1"/>
        </dgm:presLayoutVars>
      </dgm:prSet>
      <dgm:spPr/>
    </dgm:pt>
    <dgm:pt modelId="{423C1956-1A19-4DA3-A719-40BD24EA1601}" type="pres">
      <dgm:prSet presAssocID="{56251242-0E07-4C37-8286-1E6271B7DB73}" presName="image" presStyleLbl="fgImgPlace1" presStyleIdx="0" presStyleCnt="1" custScaleX="160142" custScaleY="139965" custLinFactNeighborX="39362" custLinFactNeighborY="28171"/>
      <dgm:spPr>
        <a:blipFill rotWithShape="0">
          <a:blip xmlns:r="http://schemas.openxmlformats.org/officeDocument/2006/relationships" r:embed="rId1"/>
          <a:stretch>
            <a:fillRect/>
          </a:stretch>
        </a:blipFill>
        <a:ln>
          <a:solidFill>
            <a:schemeClr val="accent6">
              <a:lumMod val="60000"/>
              <a:lumOff val="40000"/>
            </a:schemeClr>
          </a:solidFill>
        </a:ln>
      </dgm:spPr>
      <dgm:t>
        <a:bodyPr/>
        <a:lstStyle/>
        <a:p>
          <a:endParaRPr lang="es-PE"/>
        </a:p>
      </dgm:t>
    </dgm:pt>
    <dgm:pt modelId="{4D8CEE46-DF5E-4D7C-8140-6B5BF447788B}" type="pres">
      <dgm:prSet presAssocID="{56251242-0E07-4C37-8286-1E6271B7DB73}" presName="childNode" presStyleLbl="node1" presStyleIdx="0" presStyleCnt="1" custScaleX="61236" custScaleY="50142" custLinFactNeighborX="1871" custLinFactNeighborY="1940">
        <dgm:presLayoutVars>
          <dgm:bulletEnabled val="1"/>
        </dgm:presLayoutVars>
      </dgm:prSet>
      <dgm:spPr/>
      <dgm:t>
        <a:bodyPr/>
        <a:lstStyle/>
        <a:p>
          <a:endParaRPr lang="es-PE"/>
        </a:p>
      </dgm:t>
    </dgm:pt>
    <dgm:pt modelId="{94985460-D54E-4AA5-A631-23B2CF3367BE}" type="pres">
      <dgm:prSet presAssocID="{56251242-0E07-4C37-8286-1E6271B7DB73}" presName="parentNode" presStyleLbl="revTx" presStyleIdx="0" presStyleCnt="1" custScaleY="57417" custLinFactX="89543" custLinFactNeighborX="100000" custLinFactNeighborY="-4688">
        <dgm:presLayoutVars>
          <dgm:chMax val="0"/>
          <dgm:bulletEnabled val="1"/>
        </dgm:presLayoutVars>
      </dgm:prSet>
      <dgm:spPr/>
      <dgm:t>
        <a:bodyPr/>
        <a:lstStyle/>
        <a:p>
          <a:endParaRPr lang="es-PE"/>
        </a:p>
      </dgm:t>
    </dgm:pt>
  </dgm:ptLst>
  <dgm:cxnLst>
    <dgm:cxn modelId="{725EA3BB-8F08-4ADF-81B4-BFF2110B1081}" type="presOf" srcId="{0DE377D3-4D25-4FA4-B457-D4F845E60F39}" destId="{4D8CEE46-DF5E-4D7C-8140-6B5BF447788B}" srcOrd="0" destOrd="0" presId="urn:microsoft.com/office/officeart/2005/8/layout/hList2"/>
    <dgm:cxn modelId="{BD7B5F6B-B151-45DA-9267-01D7A6C950B6}" srcId="{56251242-0E07-4C37-8286-1E6271B7DB73}" destId="{0DE377D3-4D25-4FA4-B457-D4F845E60F39}" srcOrd="0" destOrd="0" parTransId="{0B641790-1182-4255-8505-6F759565E6A9}" sibTransId="{71C4E80D-C0EC-42A5-8C9E-1B05FD9F84A3}"/>
    <dgm:cxn modelId="{8EF84425-691E-4D9F-8472-D1751431D595}" srcId="{C715A0DE-FE25-44BA-BE34-BFC821244619}" destId="{56251242-0E07-4C37-8286-1E6271B7DB73}" srcOrd="0" destOrd="0" parTransId="{A84853B0-AD6E-48ED-9B56-C78C93ABF55D}" sibTransId="{DC8611F7-993E-4B77-8C82-E5D7082CD8EB}"/>
    <dgm:cxn modelId="{40FAA1EE-8EB6-4C86-BD59-AB21C3664E7F}" type="presOf" srcId="{56251242-0E07-4C37-8286-1E6271B7DB73}" destId="{94985460-D54E-4AA5-A631-23B2CF3367BE}" srcOrd="0" destOrd="0" presId="urn:microsoft.com/office/officeart/2005/8/layout/hList2"/>
    <dgm:cxn modelId="{7CCAA020-AAD5-409C-8A29-76F1D0649F84}" type="presOf" srcId="{C715A0DE-FE25-44BA-BE34-BFC821244619}" destId="{93DFF98A-7DEF-45B2-AC9C-8B9B8120DD95}" srcOrd="0" destOrd="0" presId="urn:microsoft.com/office/officeart/2005/8/layout/hList2"/>
    <dgm:cxn modelId="{7EA9C530-18B4-48AB-AF61-B269608858B9}" type="presParOf" srcId="{93DFF98A-7DEF-45B2-AC9C-8B9B8120DD95}" destId="{E4DA560C-E486-4AF1-8696-0FF7A5DAADCA}" srcOrd="0" destOrd="0" presId="urn:microsoft.com/office/officeart/2005/8/layout/hList2"/>
    <dgm:cxn modelId="{8F1F8DEC-B39D-45EB-8591-FC8C68B34B5C}" type="presParOf" srcId="{E4DA560C-E486-4AF1-8696-0FF7A5DAADCA}" destId="{423C1956-1A19-4DA3-A719-40BD24EA1601}" srcOrd="0" destOrd="0" presId="urn:microsoft.com/office/officeart/2005/8/layout/hList2"/>
    <dgm:cxn modelId="{FF00B0AF-73DA-4C6F-AA8B-C2FCEB26BDD9}" type="presParOf" srcId="{E4DA560C-E486-4AF1-8696-0FF7A5DAADCA}" destId="{4D8CEE46-DF5E-4D7C-8140-6B5BF447788B}" srcOrd="1" destOrd="0" presId="urn:microsoft.com/office/officeart/2005/8/layout/hList2"/>
    <dgm:cxn modelId="{B552DED7-DD50-47AA-BB24-360A9ABDE658}" type="presParOf" srcId="{E4DA560C-E486-4AF1-8696-0FF7A5DAADCA}" destId="{94985460-D54E-4AA5-A631-23B2CF3367BE}" srcOrd="2" destOrd="0" presId="urn:microsoft.com/office/officeart/2005/8/layout/hList2"/>
  </dgm:cxnLst>
  <dgm:bg/>
  <dgm:whole/>
</dgm:dataModel>
</file>

<file path=ppt/diagrams/data9.xml><?xml version="1.0" encoding="utf-8"?>
<dgm:dataModel xmlns:dgm="http://schemas.openxmlformats.org/drawingml/2006/diagram" xmlns:a="http://schemas.openxmlformats.org/drawingml/2006/main">
  <dgm:ptLst>
    <dgm:pt modelId="{427A3E31-DE6A-4EC4-8266-CA177F86983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2507ECAF-64EB-409B-A400-833C49B1F3A7}">
      <dgm:prSet phldrT="[Texto]"/>
      <dgm:spPr>
        <a:noFill/>
        <a:ln>
          <a:solidFill>
            <a:schemeClr val="accent1">
              <a:lumMod val="25000"/>
            </a:schemeClr>
          </a:solidFill>
        </a:ln>
      </dgm:spPr>
      <dgm:t>
        <a:bodyPr/>
        <a:lstStyle/>
        <a:p>
          <a:r>
            <a:rPr lang="es-PE" b="1" dirty="0" smtClean="0">
              <a:solidFill>
                <a:schemeClr val="tx2">
                  <a:lumMod val="65000"/>
                  <a:lumOff val="35000"/>
                </a:schemeClr>
              </a:solidFill>
            </a:rPr>
            <a:t>CALIFICACIÓN</a:t>
          </a:r>
          <a:endParaRPr lang="es-PE" b="1" dirty="0">
            <a:solidFill>
              <a:schemeClr val="tx2">
                <a:lumMod val="65000"/>
                <a:lumOff val="35000"/>
              </a:schemeClr>
            </a:solidFill>
          </a:endParaRPr>
        </a:p>
      </dgm:t>
    </dgm:pt>
    <dgm:pt modelId="{BECE54EB-6E51-4E7A-85AC-981D59C3F1D2}" type="parTrans" cxnId="{25845500-83D1-4C86-974F-966668B55155}">
      <dgm:prSet/>
      <dgm:spPr/>
      <dgm:t>
        <a:bodyPr/>
        <a:lstStyle/>
        <a:p>
          <a:endParaRPr lang="es-PE"/>
        </a:p>
      </dgm:t>
    </dgm:pt>
    <dgm:pt modelId="{8AD08F91-633E-4DD4-A7A6-E87FC582771D}" type="sibTrans" cxnId="{25845500-83D1-4C86-974F-966668B55155}">
      <dgm:prSet/>
      <dgm:spPr/>
      <dgm:t>
        <a:bodyPr/>
        <a:lstStyle/>
        <a:p>
          <a:endParaRPr lang="es-PE"/>
        </a:p>
      </dgm:t>
    </dgm:pt>
    <dgm:pt modelId="{D838DFC9-929F-4FC0-8DDD-21D7C2DA08FC}">
      <dgm:prSet phldrT="[Texto]"/>
      <dgm:spPr>
        <a:noFill/>
        <a:ln>
          <a:solidFill>
            <a:schemeClr val="accent1">
              <a:lumMod val="25000"/>
            </a:schemeClr>
          </a:solidFill>
        </a:ln>
      </dgm:spPr>
      <dgm:t>
        <a:bodyPr/>
        <a:lstStyle/>
        <a:p>
          <a:r>
            <a:rPr lang="es-PE" dirty="0" smtClean="0">
              <a:solidFill>
                <a:schemeClr val="tx2">
                  <a:lumMod val="65000"/>
                  <a:lumOff val="35000"/>
                </a:schemeClr>
              </a:solidFill>
            </a:rPr>
            <a:t>5 días  hábiles de recibida</a:t>
          </a:r>
          <a:endParaRPr lang="es-PE" dirty="0">
            <a:solidFill>
              <a:schemeClr val="tx2">
                <a:lumMod val="65000"/>
                <a:lumOff val="35000"/>
              </a:schemeClr>
            </a:solidFill>
          </a:endParaRPr>
        </a:p>
      </dgm:t>
    </dgm:pt>
    <dgm:pt modelId="{49832201-AA50-4EB9-94B2-497EE32AF665}" type="parTrans" cxnId="{B8D44F2C-6B99-4ACC-898C-858B85E5614E}">
      <dgm:prSet/>
      <dgm:spPr>
        <a:ln>
          <a:solidFill>
            <a:schemeClr val="accent6">
              <a:lumMod val="60000"/>
              <a:lumOff val="40000"/>
            </a:schemeClr>
          </a:solidFill>
        </a:ln>
      </dgm:spPr>
      <dgm:t>
        <a:bodyPr/>
        <a:lstStyle/>
        <a:p>
          <a:endParaRPr lang="es-PE"/>
        </a:p>
      </dgm:t>
    </dgm:pt>
    <dgm:pt modelId="{B09BA0B6-BBF4-4DDA-9142-48BF4A785A17}" type="sibTrans" cxnId="{B8D44F2C-6B99-4ACC-898C-858B85E5614E}">
      <dgm:prSet/>
      <dgm:spPr/>
      <dgm:t>
        <a:bodyPr/>
        <a:lstStyle/>
        <a:p>
          <a:endParaRPr lang="es-PE"/>
        </a:p>
      </dgm:t>
    </dgm:pt>
    <dgm:pt modelId="{F6FFF9C3-B4A4-4747-A506-12DD8167FF16}">
      <dgm:prSet phldrT="[Texto]"/>
      <dgm:spPr>
        <a:noFill/>
        <a:ln>
          <a:solidFill>
            <a:schemeClr val="accent1">
              <a:lumMod val="25000"/>
            </a:schemeClr>
          </a:solidFill>
        </a:ln>
      </dgm:spPr>
      <dgm:t>
        <a:bodyPr/>
        <a:lstStyle/>
        <a:p>
          <a:r>
            <a:rPr lang="es-PE" b="1" dirty="0" smtClean="0">
              <a:solidFill>
                <a:schemeClr val="tx2">
                  <a:lumMod val="65000"/>
                  <a:lumOff val="35000"/>
                </a:schemeClr>
              </a:solidFill>
            </a:rPr>
            <a:t>SUBSANACIÓN</a:t>
          </a:r>
          <a:endParaRPr lang="es-PE" b="1" dirty="0">
            <a:solidFill>
              <a:schemeClr val="tx2">
                <a:lumMod val="65000"/>
                <a:lumOff val="35000"/>
              </a:schemeClr>
            </a:solidFill>
          </a:endParaRPr>
        </a:p>
      </dgm:t>
    </dgm:pt>
    <dgm:pt modelId="{CCA3209E-82A9-4EB5-AC31-6DE2BD09030B}" type="parTrans" cxnId="{A82A187F-7299-4A4F-AAAE-D602E39919B9}">
      <dgm:prSet/>
      <dgm:spPr/>
      <dgm:t>
        <a:bodyPr/>
        <a:lstStyle/>
        <a:p>
          <a:endParaRPr lang="es-PE"/>
        </a:p>
      </dgm:t>
    </dgm:pt>
    <dgm:pt modelId="{0F31133F-FFCF-4A21-A70E-DAE232662731}" type="sibTrans" cxnId="{A82A187F-7299-4A4F-AAAE-D602E39919B9}">
      <dgm:prSet/>
      <dgm:spPr/>
      <dgm:t>
        <a:bodyPr/>
        <a:lstStyle/>
        <a:p>
          <a:endParaRPr lang="es-PE"/>
        </a:p>
      </dgm:t>
    </dgm:pt>
    <dgm:pt modelId="{0E2927B7-7E59-4796-A11B-CC5B62A1DDC2}">
      <dgm:prSet phldrT="[Texto]"/>
      <dgm:spPr>
        <a:noFill/>
        <a:ln>
          <a:solidFill>
            <a:schemeClr val="accent1">
              <a:lumMod val="25000"/>
            </a:schemeClr>
          </a:solidFill>
        </a:ln>
      </dgm:spPr>
      <dgm:t>
        <a:bodyPr/>
        <a:lstStyle/>
        <a:p>
          <a:r>
            <a:rPr lang="es-PE" dirty="0" smtClean="0">
              <a:solidFill>
                <a:schemeClr val="tx2">
                  <a:lumMod val="65000"/>
                  <a:lumOff val="35000"/>
                </a:schemeClr>
              </a:solidFill>
            </a:rPr>
            <a:t>5 días hábiles</a:t>
          </a:r>
          <a:endParaRPr lang="es-PE" dirty="0">
            <a:solidFill>
              <a:schemeClr val="tx2">
                <a:lumMod val="65000"/>
                <a:lumOff val="35000"/>
              </a:schemeClr>
            </a:solidFill>
          </a:endParaRPr>
        </a:p>
      </dgm:t>
    </dgm:pt>
    <dgm:pt modelId="{0FDE54F3-FF9A-454C-97F8-F78F4CA1CE5C}" type="parTrans" cxnId="{8393CC31-A128-4283-9B1F-68250054A68A}">
      <dgm:prSet/>
      <dgm:spPr>
        <a:ln>
          <a:solidFill>
            <a:schemeClr val="accent6">
              <a:lumMod val="60000"/>
              <a:lumOff val="40000"/>
            </a:schemeClr>
          </a:solidFill>
        </a:ln>
      </dgm:spPr>
      <dgm:t>
        <a:bodyPr/>
        <a:lstStyle/>
        <a:p>
          <a:endParaRPr lang="es-PE"/>
        </a:p>
      </dgm:t>
    </dgm:pt>
    <dgm:pt modelId="{832B9073-D61F-46A1-9649-D0AC50F3E93C}" type="sibTrans" cxnId="{8393CC31-A128-4283-9B1F-68250054A68A}">
      <dgm:prSet/>
      <dgm:spPr/>
      <dgm:t>
        <a:bodyPr/>
        <a:lstStyle/>
        <a:p>
          <a:endParaRPr lang="es-PE"/>
        </a:p>
      </dgm:t>
    </dgm:pt>
    <dgm:pt modelId="{C1671F86-9F07-432F-BD68-B2F27BC757CE}">
      <dgm:prSet phldrT="[Texto]"/>
      <dgm:spPr>
        <a:noFill/>
        <a:ln>
          <a:solidFill>
            <a:schemeClr val="accent1">
              <a:lumMod val="25000"/>
            </a:schemeClr>
          </a:solidFill>
        </a:ln>
      </dgm:spPr>
      <dgm:t>
        <a:bodyPr/>
        <a:lstStyle/>
        <a:p>
          <a:r>
            <a:rPr lang="es-PE" b="1" dirty="0" smtClean="0">
              <a:solidFill>
                <a:schemeClr val="tx2">
                  <a:lumMod val="65000"/>
                  <a:lumOff val="35000"/>
                </a:schemeClr>
              </a:solidFill>
            </a:rPr>
            <a:t>EXCEPCIONALMENTE IMPROCEDENCIA</a:t>
          </a:r>
          <a:endParaRPr lang="es-PE" b="1" dirty="0">
            <a:solidFill>
              <a:schemeClr val="tx2">
                <a:lumMod val="65000"/>
                <a:lumOff val="35000"/>
              </a:schemeClr>
            </a:solidFill>
          </a:endParaRPr>
        </a:p>
      </dgm:t>
    </dgm:pt>
    <dgm:pt modelId="{FA0E92AC-5BD9-42C4-BB88-B8C6BF75C159}" type="parTrans" cxnId="{93C9F49B-719C-447A-8631-C777CAB9D042}">
      <dgm:prSet/>
      <dgm:spPr/>
      <dgm:t>
        <a:bodyPr/>
        <a:lstStyle/>
        <a:p>
          <a:endParaRPr lang="es-PE"/>
        </a:p>
      </dgm:t>
    </dgm:pt>
    <dgm:pt modelId="{0F472EE2-8672-4207-9E51-005CB61336BF}" type="sibTrans" cxnId="{93C9F49B-719C-447A-8631-C777CAB9D042}">
      <dgm:prSet/>
      <dgm:spPr/>
      <dgm:t>
        <a:bodyPr/>
        <a:lstStyle/>
        <a:p>
          <a:endParaRPr lang="es-PE"/>
        </a:p>
      </dgm:t>
    </dgm:pt>
    <dgm:pt modelId="{7CFBE4AC-67F0-4D14-8B1D-BA5DACD27218}">
      <dgm:prSet phldrT="[Texto]"/>
      <dgm:spPr>
        <a:noFill/>
        <a:ln>
          <a:solidFill>
            <a:schemeClr val="accent1">
              <a:lumMod val="25000"/>
            </a:schemeClr>
          </a:solidFill>
        </a:ln>
      </dgm:spPr>
      <dgm:t>
        <a:bodyPr/>
        <a:lstStyle/>
        <a:p>
          <a:r>
            <a:rPr lang="es-PE" dirty="0" smtClean="0">
              <a:solidFill>
                <a:schemeClr val="tx2">
                  <a:lumMod val="65000"/>
                  <a:lumOff val="35000"/>
                </a:schemeClr>
              </a:solidFill>
            </a:rPr>
            <a:t>Rechaza de plano en resolución fundamentada,.</a:t>
          </a:r>
          <a:endParaRPr lang="es-PE" dirty="0">
            <a:solidFill>
              <a:schemeClr val="tx2">
                <a:lumMod val="65000"/>
                <a:lumOff val="35000"/>
              </a:schemeClr>
            </a:solidFill>
          </a:endParaRPr>
        </a:p>
      </dgm:t>
    </dgm:pt>
    <dgm:pt modelId="{51D928B7-B63A-4B45-BC12-5ABFA76B94C5}" type="parTrans" cxnId="{0123062F-26E6-4790-B8D0-1F81BF859541}">
      <dgm:prSet/>
      <dgm:spPr>
        <a:ln>
          <a:solidFill>
            <a:schemeClr val="accent6">
              <a:lumMod val="60000"/>
              <a:lumOff val="40000"/>
            </a:schemeClr>
          </a:solidFill>
        </a:ln>
      </dgm:spPr>
      <dgm:t>
        <a:bodyPr/>
        <a:lstStyle/>
        <a:p>
          <a:endParaRPr lang="es-PE"/>
        </a:p>
      </dgm:t>
    </dgm:pt>
    <dgm:pt modelId="{8F1D41BA-6610-4604-A813-34C93DD63E64}" type="sibTrans" cxnId="{0123062F-26E6-4790-B8D0-1F81BF859541}">
      <dgm:prSet/>
      <dgm:spPr/>
      <dgm:t>
        <a:bodyPr/>
        <a:lstStyle/>
        <a:p>
          <a:endParaRPr lang="es-PE"/>
        </a:p>
      </dgm:t>
    </dgm:pt>
    <dgm:pt modelId="{24B0CCAD-E98C-46AE-9904-0A343DE20DB5}">
      <dgm:prSet phldrT="[Texto]"/>
      <dgm:spPr>
        <a:noFill/>
        <a:ln>
          <a:solidFill>
            <a:schemeClr val="accent1">
              <a:lumMod val="25000"/>
            </a:schemeClr>
          </a:solidFill>
        </a:ln>
      </dgm:spPr>
      <dgm:t>
        <a:bodyPr/>
        <a:lstStyle/>
        <a:p>
          <a:r>
            <a:rPr lang="es-PE" dirty="0" smtClean="0">
              <a:solidFill>
                <a:schemeClr val="tx2">
                  <a:lumMod val="65000"/>
                  <a:lumOff val="35000"/>
                </a:schemeClr>
              </a:solidFill>
            </a:rPr>
            <a:t>Admítase</a:t>
          </a:r>
          <a:endParaRPr lang="es-PE" dirty="0">
            <a:solidFill>
              <a:schemeClr val="tx2">
                <a:lumMod val="65000"/>
                <a:lumOff val="35000"/>
              </a:schemeClr>
            </a:solidFill>
          </a:endParaRPr>
        </a:p>
      </dgm:t>
    </dgm:pt>
    <dgm:pt modelId="{7CE4E4A7-CA59-48B1-A96D-4B5D276F565A}" type="parTrans" cxnId="{D3B4B2B7-8C95-4275-9C34-ACDD64D19398}">
      <dgm:prSet/>
      <dgm:spPr>
        <a:ln>
          <a:solidFill>
            <a:schemeClr val="accent6">
              <a:lumMod val="60000"/>
              <a:lumOff val="40000"/>
            </a:schemeClr>
          </a:solidFill>
        </a:ln>
      </dgm:spPr>
      <dgm:t>
        <a:bodyPr/>
        <a:lstStyle/>
        <a:p>
          <a:endParaRPr lang="es-PE"/>
        </a:p>
      </dgm:t>
    </dgm:pt>
    <dgm:pt modelId="{FA08D33E-F3B5-4831-A63C-CD5A3CC71AA7}" type="sibTrans" cxnId="{D3B4B2B7-8C95-4275-9C34-ACDD64D19398}">
      <dgm:prSet/>
      <dgm:spPr/>
      <dgm:t>
        <a:bodyPr/>
        <a:lstStyle/>
        <a:p>
          <a:endParaRPr lang="es-PE"/>
        </a:p>
      </dgm:t>
    </dgm:pt>
    <dgm:pt modelId="{9CD83995-AC18-464D-B0E9-4EA24BA56737}">
      <dgm:prSet phldrT="[Texto]"/>
      <dgm:spPr>
        <a:noFill/>
        <a:ln>
          <a:solidFill>
            <a:schemeClr val="accent1">
              <a:lumMod val="25000"/>
            </a:schemeClr>
          </a:solidFill>
        </a:ln>
      </dgm:spPr>
      <dgm:t>
        <a:bodyPr/>
        <a:lstStyle/>
        <a:p>
          <a:r>
            <a:rPr lang="es-PE" dirty="0" smtClean="0">
              <a:solidFill>
                <a:schemeClr val="tx2">
                  <a:lumMod val="65000"/>
                  <a:lumOff val="35000"/>
                </a:schemeClr>
              </a:solidFill>
            </a:rPr>
            <a:t>Inadmisible</a:t>
          </a:r>
          <a:endParaRPr lang="es-PE" dirty="0">
            <a:solidFill>
              <a:schemeClr val="tx2">
                <a:lumMod val="65000"/>
                <a:lumOff val="35000"/>
              </a:schemeClr>
            </a:solidFill>
          </a:endParaRPr>
        </a:p>
      </dgm:t>
    </dgm:pt>
    <dgm:pt modelId="{52A6D782-CE46-49A7-9680-7BFB3FCAAB52}" type="parTrans" cxnId="{C286B6BD-E120-4BB9-A8C1-B4566EA97F28}">
      <dgm:prSet/>
      <dgm:spPr>
        <a:ln>
          <a:solidFill>
            <a:schemeClr val="accent6">
              <a:lumMod val="60000"/>
              <a:lumOff val="40000"/>
            </a:schemeClr>
          </a:solidFill>
        </a:ln>
      </dgm:spPr>
      <dgm:t>
        <a:bodyPr/>
        <a:lstStyle/>
        <a:p>
          <a:endParaRPr lang="es-PE"/>
        </a:p>
      </dgm:t>
    </dgm:pt>
    <dgm:pt modelId="{C74067EE-5939-41D8-8762-2E7EFD25EA5E}" type="sibTrans" cxnId="{C286B6BD-E120-4BB9-A8C1-B4566EA97F28}">
      <dgm:prSet/>
      <dgm:spPr/>
      <dgm:t>
        <a:bodyPr/>
        <a:lstStyle/>
        <a:p>
          <a:endParaRPr lang="es-PE"/>
        </a:p>
      </dgm:t>
    </dgm:pt>
    <dgm:pt modelId="{6585FB14-FE9B-4E43-91EF-928CB765D866}">
      <dgm:prSet phldrT="[Texto]"/>
      <dgm:spPr>
        <a:noFill/>
        <a:ln>
          <a:solidFill>
            <a:schemeClr val="accent1">
              <a:lumMod val="25000"/>
            </a:schemeClr>
          </a:solidFill>
        </a:ln>
      </dgm:spPr>
      <dgm:t>
        <a:bodyPr/>
        <a:lstStyle/>
        <a:p>
          <a:r>
            <a:rPr lang="es-PE" dirty="0" smtClean="0">
              <a:solidFill>
                <a:schemeClr val="tx2">
                  <a:lumMod val="65000"/>
                  <a:lumOff val="35000"/>
                </a:schemeClr>
              </a:solidFill>
            </a:rPr>
            <a:t>5 días hábiles para interponer recurso de apelación </a:t>
          </a:r>
          <a:endParaRPr lang="es-PE" dirty="0">
            <a:solidFill>
              <a:schemeClr val="tx2">
                <a:lumMod val="65000"/>
                <a:lumOff val="35000"/>
              </a:schemeClr>
            </a:solidFill>
          </a:endParaRPr>
        </a:p>
      </dgm:t>
    </dgm:pt>
    <dgm:pt modelId="{9BF9D41B-D310-4052-A4CA-0C4318641C80}" type="parTrans" cxnId="{980F7517-096F-4AB8-895A-A8353DF466D4}">
      <dgm:prSet/>
      <dgm:spPr>
        <a:ln>
          <a:solidFill>
            <a:schemeClr val="accent6">
              <a:lumMod val="60000"/>
              <a:lumOff val="40000"/>
            </a:schemeClr>
          </a:solidFill>
        </a:ln>
      </dgm:spPr>
      <dgm:t>
        <a:bodyPr/>
        <a:lstStyle/>
        <a:p>
          <a:endParaRPr lang="es-PE"/>
        </a:p>
      </dgm:t>
    </dgm:pt>
    <dgm:pt modelId="{26A6F07B-250C-4581-9684-6F29F0D9D49C}" type="sibTrans" cxnId="{980F7517-096F-4AB8-895A-A8353DF466D4}">
      <dgm:prSet/>
      <dgm:spPr/>
      <dgm:t>
        <a:bodyPr/>
        <a:lstStyle/>
        <a:p>
          <a:endParaRPr lang="es-PE"/>
        </a:p>
      </dgm:t>
    </dgm:pt>
    <dgm:pt modelId="{C216CECE-D3BD-4489-91DF-77A2D69E0CBB}">
      <dgm:prSet phldrT="[Texto]"/>
      <dgm:spPr>
        <a:noFill/>
        <a:ln>
          <a:solidFill>
            <a:schemeClr val="accent1">
              <a:lumMod val="25000"/>
            </a:schemeClr>
          </a:solidFill>
        </a:ln>
      </dgm:spPr>
      <dgm:t>
        <a:bodyPr/>
        <a:lstStyle/>
        <a:p>
          <a:r>
            <a:rPr lang="es-PE" dirty="0" smtClean="0">
              <a:solidFill>
                <a:schemeClr val="tx2">
                  <a:lumMod val="65000"/>
                  <a:lumOff val="35000"/>
                </a:schemeClr>
              </a:solidFill>
            </a:rPr>
            <a:t>No subsana: concluye el proceso y se archiva el expediente</a:t>
          </a:r>
          <a:endParaRPr lang="es-PE" dirty="0">
            <a:solidFill>
              <a:schemeClr val="tx2">
                <a:lumMod val="65000"/>
                <a:lumOff val="35000"/>
              </a:schemeClr>
            </a:solidFill>
          </a:endParaRPr>
        </a:p>
      </dgm:t>
    </dgm:pt>
    <dgm:pt modelId="{8974976E-50E1-4B62-A34B-BB2CF1312EF9}" type="parTrans" cxnId="{656C53A0-AD63-4F5A-879B-F80C8DFBB3B3}">
      <dgm:prSet/>
      <dgm:spPr>
        <a:ln>
          <a:solidFill>
            <a:schemeClr val="accent6">
              <a:lumMod val="60000"/>
              <a:lumOff val="40000"/>
            </a:schemeClr>
          </a:solidFill>
        </a:ln>
      </dgm:spPr>
      <dgm:t>
        <a:bodyPr/>
        <a:lstStyle/>
        <a:p>
          <a:endParaRPr lang="es-PE"/>
        </a:p>
      </dgm:t>
    </dgm:pt>
    <dgm:pt modelId="{B58AE706-CD2D-4CB2-BDE9-6999E7566093}" type="sibTrans" cxnId="{656C53A0-AD63-4F5A-879B-F80C8DFBB3B3}">
      <dgm:prSet/>
      <dgm:spPr/>
      <dgm:t>
        <a:bodyPr/>
        <a:lstStyle/>
        <a:p>
          <a:endParaRPr lang="es-PE"/>
        </a:p>
      </dgm:t>
    </dgm:pt>
    <dgm:pt modelId="{2476852C-55CE-4F5E-9156-3429962163EA}">
      <dgm:prSet phldrT="[Texto]"/>
      <dgm:spPr>
        <a:noFill/>
        <a:ln>
          <a:solidFill>
            <a:schemeClr val="accent1">
              <a:lumMod val="25000"/>
            </a:schemeClr>
          </a:solidFill>
        </a:ln>
      </dgm:spPr>
      <dgm:t>
        <a:bodyPr/>
        <a:lstStyle/>
        <a:p>
          <a:r>
            <a:rPr lang="es-PE" dirty="0" smtClean="0">
              <a:solidFill>
                <a:schemeClr val="tx2">
                  <a:lumMod val="65000"/>
                  <a:lumOff val="35000"/>
                </a:schemeClr>
              </a:solidFill>
            </a:rPr>
            <a:t>Subsana: se admite la demanda</a:t>
          </a:r>
          <a:endParaRPr lang="es-PE" dirty="0">
            <a:solidFill>
              <a:schemeClr val="tx2">
                <a:lumMod val="65000"/>
                <a:lumOff val="35000"/>
              </a:schemeClr>
            </a:solidFill>
          </a:endParaRPr>
        </a:p>
      </dgm:t>
    </dgm:pt>
    <dgm:pt modelId="{73AA891A-9AC0-433E-9CDE-2B4B3F42E105}" type="parTrans" cxnId="{289348BF-BE81-4DC2-9D18-0210A66EDDEB}">
      <dgm:prSet/>
      <dgm:spPr>
        <a:ln>
          <a:solidFill>
            <a:schemeClr val="accent6">
              <a:lumMod val="60000"/>
              <a:lumOff val="40000"/>
            </a:schemeClr>
          </a:solidFill>
        </a:ln>
      </dgm:spPr>
      <dgm:t>
        <a:bodyPr/>
        <a:lstStyle/>
        <a:p>
          <a:endParaRPr lang="es-PE"/>
        </a:p>
      </dgm:t>
    </dgm:pt>
    <dgm:pt modelId="{CDDF28EC-B578-4EE5-B603-F6CB457C384C}" type="sibTrans" cxnId="{289348BF-BE81-4DC2-9D18-0210A66EDDEB}">
      <dgm:prSet/>
      <dgm:spPr/>
      <dgm:t>
        <a:bodyPr/>
        <a:lstStyle/>
        <a:p>
          <a:endParaRPr lang="es-PE"/>
        </a:p>
      </dgm:t>
    </dgm:pt>
    <dgm:pt modelId="{D64E84C7-E58F-4389-8EB6-352F9FA3750A}" type="pres">
      <dgm:prSet presAssocID="{427A3E31-DE6A-4EC4-8266-CA177F869838}" presName="diagram" presStyleCnt="0">
        <dgm:presLayoutVars>
          <dgm:chPref val="1"/>
          <dgm:dir/>
          <dgm:animOne val="branch"/>
          <dgm:animLvl val="lvl"/>
          <dgm:resizeHandles val="exact"/>
        </dgm:presLayoutVars>
      </dgm:prSet>
      <dgm:spPr/>
      <dgm:t>
        <a:bodyPr/>
        <a:lstStyle/>
        <a:p>
          <a:endParaRPr lang="es-PE"/>
        </a:p>
      </dgm:t>
    </dgm:pt>
    <dgm:pt modelId="{A304318E-8A51-4343-81E8-C8575A5E25C2}" type="pres">
      <dgm:prSet presAssocID="{2507ECAF-64EB-409B-A400-833C49B1F3A7}" presName="root1" presStyleCnt="0"/>
      <dgm:spPr/>
    </dgm:pt>
    <dgm:pt modelId="{F3A2A4C0-250D-4343-8F33-0646F9EE496E}" type="pres">
      <dgm:prSet presAssocID="{2507ECAF-64EB-409B-A400-833C49B1F3A7}" presName="LevelOneTextNode" presStyleLbl="node0" presStyleIdx="0" presStyleCnt="3">
        <dgm:presLayoutVars>
          <dgm:chPref val="3"/>
        </dgm:presLayoutVars>
      </dgm:prSet>
      <dgm:spPr/>
      <dgm:t>
        <a:bodyPr/>
        <a:lstStyle/>
        <a:p>
          <a:endParaRPr lang="es-PE"/>
        </a:p>
      </dgm:t>
    </dgm:pt>
    <dgm:pt modelId="{AA3B621F-2FEA-41F3-B8D3-23702EDDACE7}" type="pres">
      <dgm:prSet presAssocID="{2507ECAF-64EB-409B-A400-833C49B1F3A7}" presName="level2hierChild" presStyleCnt="0"/>
      <dgm:spPr/>
    </dgm:pt>
    <dgm:pt modelId="{0CA731F0-482D-4D5F-B014-28713D3AFEC1}" type="pres">
      <dgm:prSet presAssocID="{49832201-AA50-4EB9-94B2-497EE32AF665}" presName="conn2-1" presStyleLbl="parChTrans1D2" presStyleIdx="0" presStyleCnt="3"/>
      <dgm:spPr/>
      <dgm:t>
        <a:bodyPr/>
        <a:lstStyle/>
        <a:p>
          <a:endParaRPr lang="es-PE"/>
        </a:p>
      </dgm:t>
    </dgm:pt>
    <dgm:pt modelId="{50C85968-58EE-4074-8920-4215E4C88C3D}" type="pres">
      <dgm:prSet presAssocID="{49832201-AA50-4EB9-94B2-497EE32AF665}" presName="connTx" presStyleLbl="parChTrans1D2" presStyleIdx="0" presStyleCnt="3"/>
      <dgm:spPr/>
      <dgm:t>
        <a:bodyPr/>
        <a:lstStyle/>
        <a:p>
          <a:endParaRPr lang="es-PE"/>
        </a:p>
      </dgm:t>
    </dgm:pt>
    <dgm:pt modelId="{E1C6BAD2-E42D-4579-B1E1-43D3D96925F7}" type="pres">
      <dgm:prSet presAssocID="{D838DFC9-929F-4FC0-8DDD-21D7C2DA08FC}" presName="root2" presStyleCnt="0"/>
      <dgm:spPr/>
    </dgm:pt>
    <dgm:pt modelId="{1E42F78C-8865-49A6-80B1-DB41E4D5F489}" type="pres">
      <dgm:prSet presAssocID="{D838DFC9-929F-4FC0-8DDD-21D7C2DA08FC}" presName="LevelTwoTextNode" presStyleLbl="node2" presStyleIdx="0" presStyleCnt="3">
        <dgm:presLayoutVars>
          <dgm:chPref val="3"/>
        </dgm:presLayoutVars>
      </dgm:prSet>
      <dgm:spPr/>
      <dgm:t>
        <a:bodyPr/>
        <a:lstStyle/>
        <a:p>
          <a:endParaRPr lang="es-PE"/>
        </a:p>
      </dgm:t>
    </dgm:pt>
    <dgm:pt modelId="{9012D9CF-4C1B-455B-8452-CD1EA7559CEB}" type="pres">
      <dgm:prSet presAssocID="{D838DFC9-929F-4FC0-8DDD-21D7C2DA08FC}" presName="level3hierChild" presStyleCnt="0"/>
      <dgm:spPr/>
    </dgm:pt>
    <dgm:pt modelId="{381986DC-8868-42AA-8844-9A55F9D5CF47}" type="pres">
      <dgm:prSet presAssocID="{7CE4E4A7-CA59-48B1-A96D-4B5D276F565A}" presName="conn2-1" presStyleLbl="parChTrans1D3" presStyleIdx="0" presStyleCnt="5"/>
      <dgm:spPr/>
      <dgm:t>
        <a:bodyPr/>
        <a:lstStyle/>
        <a:p>
          <a:endParaRPr lang="es-PE"/>
        </a:p>
      </dgm:t>
    </dgm:pt>
    <dgm:pt modelId="{5B1806D5-C1D3-40BE-9EE1-84C760BD55E9}" type="pres">
      <dgm:prSet presAssocID="{7CE4E4A7-CA59-48B1-A96D-4B5D276F565A}" presName="connTx" presStyleLbl="parChTrans1D3" presStyleIdx="0" presStyleCnt="5"/>
      <dgm:spPr/>
      <dgm:t>
        <a:bodyPr/>
        <a:lstStyle/>
        <a:p>
          <a:endParaRPr lang="es-PE"/>
        </a:p>
      </dgm:t>
    </dgm:pt>
    <dgm:pt modelId="{4221DE7F-C9DF-4438-A32F-4885BF32041E}" type="pres">
      <dgm:prSet presAssocID="{24B0CCAD-E98C-46AE-9904-0A343DE20DB5}" presName="root2" presStyleCnt="0"/>
      <dgm:spPr/>
    </dgm:pt>
    <dgm:pt modelId="{C12EBAC4-7ED9-4ABA-B84A-06DAB5E4DD8A}" type="pres">
      <dgm:prSet presAssocID="{24B0CCAD-E98C-46AE-9904-0A343DE20DB5}" presName="LevelTwoTextNode" presStyleLbl="node3" presStyleIdx="0" presStyleCnt="5">
        <dgm:presLayoutVars>
          <dgm:chPref val="3"/>
        </dgm:presLayoutVars>
      </dgm:prSet>
      <dgm:spPr/>
      <dgm:t>
        <a:bodyPr/>
        <a:lstStyle/>
        <a:p>
          <a:endParaRPr lang="es-PE"/>
        </a:p>
      </dgm:t>
    </dgm:pt>
    <dgm:pt modelId="{1C2DAA2B-BEF7-4311-9552-F87D4103B046}" type="pres">
      <dgm:prSet presAssocID="{24B0CCAD-E98C-46AE-9904-0A343DE20DB5}" presName="level3hierChild" presStyleCnt="0"/>
      <dgm:spPr/>
    </dgm:pt>
    <dgm:pt modelId="{5E6D30DE-4181-448D-81C7-14235F25BA47}" type="pres">
      <dgm:prSet presAssocID="{52A6D782-CE46-49A7-9680-7BFB3FCAAB52}" presName="conn2-1" presStyleLbl="parChTrans1D3" presStyleIdx="1" presStyleCnt="5"/>
      <dgm:spPr/>
      <dgm:t>
        <a:bodyPr/>
        <a:lstStyle/>
        <a:p>
          <a:endParaRPr lang="es-PE"/>
        </a:p>
      </dgm:t>
    </dgm:pt>
    <dgm:pt modelId="{45F51A6D-F62D-4F14-904C-E0263AAB13C7}" type="pres">
      <dgm:prSet presAssocID="{52A6D782-CE46-49A7-9680-7BFB3FCAAB52}" presName="connTx" presStyleLbl="parChTrans1D3" presStyleIdx="1" presStyleCnt="5"/>
      <dgm:spPr/>
      <dgm:t>
        <a:bodyPr/>
        <a:lstStyle/>
        <a:p>
          <a:endParaRPr lang="es-PE"/>
        </a:p>
      </dgm:t>
    </dgm:pt>
    <dgm:pt modelId="{F2EDE471-9EC2-49EC-8012-665CB9B04020}" type="pres">
      <dgm:prSet presAssocID="{9CD83995-AC18-464D-B0E9-4EA24BA56737}" presName="root2" presStyleCnt="0"/>
      <dgm:spPr/>
    </dgm:pt>
    <dgm:pt modelId="{08AC45FD-859B-45F5-8B2A-F971807B8943}" type="pres">
      <dgm:prSet presAssocID="{9CD83995-AC18-464D-B0E9-4EA24BA56737}" presName="LevelTwoTextNode" presStyleLbl="node3" presStyleIdx="1" presStyleCnt="5">
        <dgm:presLayoutVars>
          <dgm:chPref val="3"/>
        </dgm:presLayoutVars>
      </dgm:prSet>
      <dgm:spPr/>
      <dgm:t>
        <a:bodyPr/>
        <a:lstStyle/>
        <a:p>
          <a:endParaRPr lang="es-PE"/>
        </a:p>
      </dgm:t>
    </dgm:pt>
    <dgm:pt modelId="{5FCA9942-F83C-4121-8071-715D6FDF6D28}" type="pres">
      <dgm:prSet presAssocID="{9CD83995-AC18-464D-B0E9-4EA24BA56737}" presName="level3hierChild" presStyleCnt="0"/>
      <dgm:spPr/>
    </dgm:pt>
    <dgm:pt modelId="{6D855375-500E-49CA-8892-884A17C73672}" type="pres">
      <dgm:prSet presAssocID="{F6FFF9C3-B4A4-4747-A506-12DD8167FF16}" presName="root1" presStyleCnt="0"/>
      <dgm:spPr/>
    </dgm:pt>
    <dgm:pt modelId="{2DBB88CB-AE94-4518-8947-C8F9DCF69FA6}" type="pres">
      <dgm:prSet presAssocID="{F6FFF9C3-B4A4-4747-A506-12DD8167FF16}" presName="LevelOneTextNode" presStyleLbl="node0" presStyleIdx="1" presStyleCnt="3">
        <dgm:presLayoutVars>
          <dgm:chPref val="3"/>
        </dgm:presLayoutVars>
      </dgm:prSet>
      <dgm:spPr/>
      <dgm:t>
        <a:bodyPr/>
        <a:lstStyle/>
        <a:p>
          <a:endParaRPr lang="es-PE"/>
        </a:p>
      </dgm:t>
    </dgm:pt>
    <dgm:pt modelId="{B29CAE2C-92BA-4322-B759-F841E327439D}" type="pres">
      <dgm:prSet presAssocID="{F6FFF9C3-B4A4-4747-A506-12DD8167FF16}" presName="level2hierChild" presStyleCnt="0"/>
      <dgm:spPr/>
    </dgm:pt>
    <dgm:pt modelId="{D2F2D84C-9922-40ED-83EA-5D1C3880793A}" type="pres">
      <dgm:prSet presAssocID="{0FDE54F3-FF9A-454C-97F8-F78F4CA1CE5C}" presName="conn2-1" presStyleLbl="parChTrans1D2" presStyleIdx="1" presStyleCnt="3"/>
      <dgm:spPr/>
      <dgm:t>
        <a:bodyPr/>
        <a:lstStyle/>
        <a:p>
          <a:endParaRPr lang="es-PE"/>
        </a:p>
      </dgm:t>
    </dgm:pt>
    <dgm:pt modelId="{6A0371D7-333F-4334-B712-C6AB8A080AA8}" type="pres">
      <dgm:prSet presAssocID="{0FDE54F3-FF9A-454C-97F8-F78F4CA1CE5C}" presName="connTx" presStyleLbl="parChTrans1D2" presStyleIdx="1" presStyleCnt="3"/>
      <dgm:spPr/>
      <dgm:t>
        <a:bodyPr/>
        <a:lstStyle/>
        <a:p>
          <a:endParaRPr lang="es-PE"/>
        </a:p>
      </dgm:t>
    </dgm:pt>
    <dgm:pt modelId="{08C9D50F-49A5-4B34-8C44-9B684C4A2FD4}" type="pres">
      <dgm:prSet presAssocID="{0E2927B7-7E59-4796-A11B-CC5B62A1DDC2}" presName="root2" presStyleCnt="0"/>
      <dgm:spPr/>
    </dgm:pt>
    <dgm:pt modelId="{5DF53867-1FC0-446F-A1FE-59A71380E160}" type="pres">
      <dgm:prSet presAssocID="{0E2927B7-7E59-4796-A11B-CC5B62A1DDC2}" presName="LevelTwoTextNode" presStyleLbl="node2" presStyleIdx="1" presStyleCnt="3">
        <dgm:presLayoutVars>
          <dgm:chPref val="3"/>
        </dgm:presLayoutVars>
      </dgm:prSet>
      <dgm:spPr/>
      <dgm:t>
        <a:bodyPr/>
        <a:lstStyle/>
        <a:p>
          <a:endParaRPr lang="es-PE"/>
        </a:p>
      </dgm:t>
    </dgm:pt>
    <dgm:pt modelId="{0C5AFA7A-2D85-4C0D-92F3-A79A88C24BDE}" type="pres">
      <dgm:prSet presAssocID="{0E2927B7-7E59-4796-A11B-CC5B62A1DDC2}" presName="level3hierChild" presStyleCnt="0"/>
      <dgm:spPr/>
    </dgm:pt>
    <dgm:pt modelId="{5AFD0FA5-66C5-434F-AEA8-D9D926C1D86B}" type="pres">
      <dgm:prSet presAssocID="{73AA891A-9AC0-433E-9CDE-2B4B3F42E105}" presName="conn2-1" presStyleLbl="parChTrans1D3" presStyleIdx="2" presStyleCnt="5"/>
      <dgm:spPr/>
      <dgm:t>
        <a:bodyPr/>
        <a:lstStyle/>
        <a:p>
          <a:endParaRPr lang="es-PE"/>
        </a:p>
      </dgm:t>
    </dgm:pt>
    <dgm:pt modelId="{C8E04352-04C3-4421-8FE9-3A5754752B35}" type="pres">
      <dgm:prSet presAssocID="{73AA891A-9AC0-433E-9CDE-2B4B3F42E105}" presName="connTx" presStyleLbl="parChTrans1D3" presStyleIdx="2" presStyleCnt="5"/>
      <dgm:spPr/>
      <dgm:t>
        <a:bodyPr/>
        <a:lstStyle/>
        <a:p>
          <a:endParaRPr lang="es-PE"/>
        </a:p>
      </dgm:t>
    </dgm:pt>
    <dgm:pt modelId="{57FB9037-2BF5-4F6D-AA79-A3804968BA18}" type="pres">
      <dgm:prSet presAssocID="{2476852C-55CE-4F5E-9156-3429962163EA}" presName="root2" presStyleCnt="0"/>
      <dgm:spPr/>
    </dgm:pt>
    <dgm:pt modelId="{00FD52E9-9104-45C4-8ED7-671FB3379929}" type="pres">
      <dgm:prSet presAssocID="{2476852C-55CE-4F5E-9156-3429962163EA}" presName="LevelTwoTextNode" presStyleLbl="node3" presStyleIdx="2" presStyleCnt="5">
        <dgm:presLayoutVars>
          <dgm:chPref val="3"/>
        </dgm:presLayoutVars>
      </dgm:prSet>
      <dgm:spPr/>
      <dgm:t>
        <a:bodyPr/>
        <a:lstStyle/>
        <a:p>
          <a:endParaRPr lang="es-PE"/>
        </a:p>
      </dgm:t>
    </dgm:pt>
    <dgm:pt modelId="{4358EC64-7A39-48CD-A9AD-112EA9EBA222}" type="pres">
      <dgm:prSet presAssocID="{2476852C-55CE-4F5E-9156-3429962163EA}" presName="level3hierChild" presStyleCnt="0"/>
      <dgm:spPr/>
    </dgm:pt>
    <dgm:pt modelId="{FD6163B9-3333-4DE9-A0BD-E0577509231D}" type="pres">
      <dgm:prSet presAssocID="{8974976E-50E1-4B62-A34B-BB2CF1312EF9}" presName="conn2-1" presStyleLbl="parChTrans1D3" presStyleIdx="3" presStyleCnt="5"/>
      <dgm:spPr/>
      <dgm:t>
        <a:bodyPr/>
        <a:lstStyle/>
        <a:p>
          <a:endParaRPr lang="es-PE"/>
        </a:p>
      </dgm:t>
    </dgm:pt>
    <dgm:pt modelId="{E5E5EC94-55B0-4FCF-830A-A6CEB32596D0}" type="pres">
      <dgm:prSet presAssocID="{8974976E-50E1-4B62-A34B-BB2CF1312EF9}" presName="connTx" presStyleLbl="parChTrans1D3" presStyleIdx="3" presStyleCnt="5"/>
      <dgm:spPr/>
      <dgm:t>
        <a:bodyPr/>
        <a:lstStyle/>
        <a:p>
          <a:endParaRPr lang="es-PE"/>
        </a:p>
      </dgm:t>
    </dgm:pt>
    <dgm:pt modelId="{4DA64537-27A3-4934-8B9F-6351C8F56095}" type="pres">
      <dgm:prSet presAssocID="{C216CECE-D3BD-4489-91DF-77A2D69E0CBB}" presName="root2" presStyleCnt="0"/>
      <dgm:spPr/>
    </dgm:pt>
    <dgm:pt modelId="{0D8640C3-BA87-4653-9146-3885C0BB232A}" type="pres">
      <dgm:prSet presAssocID="{C216CECE-D3BD-4489-91DF-77A2D69E0CBB}" presName="LevelTwoTextNode" presStyleLbl="node3" presStyleIdx="3" presStyleCnt="5">
        <dgm:presLayoutVars>
          <dgm:chPref val="3"/>
        </dgm:presLayoutVars>
      </dgm:prSet>
      <dgm:spPr/>
      <dgm:t>
        <a:bodyPr/>
        <a:lstStyle/>
        <a:p>
          <a:endParaRPr lang="es-PE"/>
        </a:p>
      </dgm:t>
    </dgm:pt>
    <dgm:pt modelId="{9C842AC4-88DB-48BE-A44A-6D2C488E9285}" type="pres">
      <dgm:prSet presAssocID="{C216CECE-D3BD-4489-91DF-77A2D69E0CBB}" presName="level3hierChild" presStyleCnt="0"/>
      <dgm:spPr/>
    </dgm:pt>
    <dgm:pt modelId="{3A301A8D-94FB-4DA5-9EB7-9896DABAEF8B}" type="pres">
      <dgm:prSet presAssocID="{C1671F86-9F07-432F-BD68-B2F27BC757CE}" presName="root1" presStyleCnt="0"/>
      <dgm:spPr/>
    </dgm:pt>
    <dgm:pt modelId="{69E93769-963A-432C-9C3C-FE10C6950E59}" type="pres">
      <dgm:prSet presAssocID="{C1671F86-9F07-432F-BD68-B2F27BC757CE}" presName="LevelOneTextNode" presStyleLbl="node0" presStyleIdx="2" presStyleCnt="3">
        <dgm:presLayoutVars>
          <dgm:chPref val="3"/>
        </dgm:presLayoutVars>
      </dgm:prSet>
      <dgm:spPr/>
      <dgm:t>
        <a:bodyPr/>
        <a:lstStyle/>
        <a:p>
          <a:endParaRPr lang="es-PE"/>
        </a:p>
      </dgm:t>
    </dgm:pt>
    <dgm:pt modelId="{25E617E1-5C55-43E2-9BE4-5A9E69FE0043}" type="pres">
      <dgm:prSet presAssocID="{C1671F86-9F07-432F-BD68-B2F27BC757CE}" presName="level2hierChild" presStyleCnt="0"/>
      <dgm:spPr/>
    </dgm:pt>
    <dgm:pt modelId="{202A14E1-CA79-4C47-B459-6A8E9E43498A}" type="pres">
      <dgm:prSet presAssocID="{51D928B7-B63A-4B45-BC12-5ABFA76B94C5}" presName="conn2-1" presStyleLbl="parChTrans1D2" presStyleIdx="2" presStyleCnt="3"/>
      <dgm:spPr/>
      <dgm:t>
        <a:bodyPr/>
        <a:lstStyle/>
        <a:p>
          <a:endParaRPr lang="es-PE"/>
        </a:p>
      </dgm:t>
    </dgm:pt>
    <dgm:pt modelId="{972ED9CA-09EA-43E7-B520-FDEE931920AD}" type="pres">
      <dgm:prSet presAssocID="{51D928B7-B63A-4B45-BC12-5ABFA76B94C5}" presName="connTx" presStyleLbl="parChTrans1D2" presStyleIdx="2" presStyleCnt="3"/>
      <dgm:spPr/>
      <dgm:t>
        <a:bodyPr/>
        <a:lstStyle/>
        <a:p>
          <a:endParaRPr lang="es-PE"/>
        </a:p>
      </dgm:t>
    </dgm:pt>
    <dgm:pt modelId="{FE9E02C3-651D-4BF0-AE51-C206DDCD1F95}" type="pres">
      <dgm:prSet presAssocID="{7CFBE4AC-67F0-4D14-8B1D-BA5DACD27218}" presName="root2" presStyleCnt="0"/>
      <dgm:spPr/>
    </dgm:pt>
    <dgm:pt modelId="{9EAEEE92-F8EA-42D5-8E5F-EDD88E38E130}" type="pres">
      <dgm:prSet presAssocID="{7CFBE4AC-67F0-4D14-8B1D-BA5DACD27218}" presName="LevelTwoTextNode" presStyleLbl="node2" presStyleIdx="2" presStyleCnt="3">
        <dgm:presLayoutVars>
          <dgm:chPref val="3"/>
        </dgm:presLayoutVars>
      </dgm:prSet>
      <dgm:spPr/>
      <dgm:t>
        <a:bodyPr/>
        <a:lstStyle/>
        <a:p>
          <a:endParaRPr lang="es-PE"/>
        </a:p>
      </dgm:t>
    </dgm:pt>
    <dgm:pt modelId="{2D92718F-14F6-45C1-9DA0-3501806A927E}" type="pres">
      <dgm:prSet presAssocID="{7CFBE4AC-67F0-4D14-8B1D-BA5DACD27218}" presName="level3hierChild" presStyleCnt="0"/>
      <dgm:spPr/>
    </dgm:pt>
    <dgm:pt modelId="{469049F1-A5BE-4D68-8596-611082441FFF}" type="pres">
      <dgm:prSet presAssocID="{9BF9D41B-D310-4052-A4CA-0C4318641C80}" presName="conn2-1" presStyleLbl="parChTrans1D3" presStyleIdx="4" presStyleCnt="5"/>
      <dgm:spPr/>
      <dgm:t>
        <a:bodyPr/>
        <a:lstStyle/>
        <a:p>
          <a:endParaRPr lang="es-PE"/>
        </a:p>
      </dgm:t>
    </dgm:pt>
    <dgm:pt modelId="{639A6184-4007-46C9-ACB3-20B7C5246616}" type="pres">
      <dgm:prSet presAssocID="{9BF9D41B-D310-4052-A4CA-0C4318641C80}" presName="connTx" presStyleLbl="parChTrans1D3" presStyleIdx="4" presStyleCnt="5"/>
      <dgm:spPr/>
      <dgm:t>
        <a:bodyPr/>
        <a:lstStyle/>
        <a:p>
          <a:endParaRPr lang="es-PE"/>
        </a:p>
      </dgm:t>
    </dgm:pt>
    <dgm:pt modelId="{D08A8B86-A64F-415E-9B43-BC3156CE1092}" type="pres">
      <dgm:prSet presAssocID="{6585FB14-FE9B-4E43-91EF-928CB765D866}" presName="root2" presStyleCnt="0"/>
      <dgm:spPr/>
    </dgm:pt>
    <dgm:pt modelId="{8A04C686-B853-448C-A0A8-AA0EDB65E9B1}" type="pres">
      <dgm:prSet presAssocID="{6585FB14-FE9B-4E43-91EF-928CB765D866}" presName="LevelTwoTextNode" presStyleLbl="node3" presStyleIdx="4" presStyleCnt="5">
        <dgm:presLayoutVars>
          <dgm:chPref val="3"/>
        </dgm:presLayoutVars>
      </dgm:prSet>
      <dgm:spPr/>
      <dgm:t>
        <a:bodyPr/>
        <a:lstStyle/>
        <a:p>
          <a:endParaRPr lang="es-PE"/>
        </a:p>
      </dgm:t>
    </dgm:pt>
    <dgm:pt modelId="{29FBE645-CA1E-47F3-880A-DD5FA7EFFB6F}" type="pres">
      <dgm:prSet presAssocID="{6585FB14-FE9B-4E43-91EF-928CB765D866}" presName="level3hierChild" presStyleCnt="0"/>
      <dgm:spPr/>
    </dgm:pt>
  </dgm:ptLst>
  <dgm:cxnLst>
    <dgm:cxn modelId="{289348BF-BE81-4DC2-9D18-0210A66EDDEB}" srcId="{0E2927B7-7E59-4796-A11B-CC5B62A1DDC2}" destId="{2476852C-55CE-4F5E-9156-3429962163EA}" srcOrd="0" destOrd="0" parTransId="{73AA891A-9AC0-433E-9CDE-2B4B3F42E105}" sibTransId="{CDDF28EC-B578-4EE5-B603-F6CB457C384C}"/>
    <dgm:cxn modelId="{28F76539-23CE-4080-9ED8-75571AF56ED9}" type="presOf" srcId="{D838DFC9-929F-4FC0-8DDD-21D7C2DA08FC}" destId="{1E42F78C-8865-49A6-80B1-DB41E4D5F489}" srcOrd="0" destOrd="0" presId="urn:microsoft.com/office/officeart/2005/8/layout/hierarchy2"/>
    <dgm:cxn modelId="{FCECC88B-C6B8-40E5-BC26-98B1CF778F96}" type="presOf" srcId="{0E2927B7-7E59-4796-A11B-CC5B62A1DDC2}" destId="{5DF53867-1FC0-446F-A1FE-59A71380E160}" srcOrd="0" destOrd="0" presId="urn:microsoft.com/office/officeart/2005/8/layout/hierarchy2"/>
    <dgm:cxn modelId="{DFFCA534-1E4E-4EBE-AEB2-09C7EDF0ADDF}" type="presOf" srcId="{73AA891A-9AC0-433E-9CDE-2B4B3F42E105}" destId="{C8E04352-04C3-4421-8FE9-3A5754752B35}" srcOrd="1" destOrd="0" presId="urn:microsoft.com/office/officeart/2005/8/layout/hierarchy2"/>
    <dgm:cxn modelId="{1DDA86A9-1C9F-425E-8D1E-0B381DED02D5}" type="presOf" srcId="{7CFBE4AC-67F0-4D14-8B1D-BA5DACD27218}" destId="{9EAEEE92-F8EA-42D5-8E5F-EDD88E38E130}" srcOrd="0" destOrd="0" presId="urn:microsoft.com/office/officeart/2005/8/layout/hierarchy2"/>
    <dgm:cxn modelId="{50E47315-46B8-4950-ADEA-DC14FEE163C3}" type="presOf" srcId="{2476852C-55CE-4F5E-9156-3429962163EA}" destId="{00FD52E9-9104-45C4-8ED7-671FB3379929}" srcOrd="0" destOrd="0" presId="urn:microsoft.com/office/officeart/2005/8/layout/hierarchy2"/>
    <dgm:cxn modelId="{F56CDA39-E015-4E17-87A0-0B3449076497}" type="presOf" srcId="{8974976E-50E1-4B62-A34B-BB2CF1312EF9}" destId="{FD6163B9-3333-4DE9-A0BD-E0577509231D}" srcOrd="0" destOrd="0" presId="urn:microsoft.com/office/officeart/2005/8/layout/hierarchy2"/>
    <dgm:cxn modelId="{0123062F-26E6-4790-B8D0-1F81BF859541}" srcId="{C1671F86-9F07-432F-BD68-B2F27BC757CE}" destId="{7CFBE4AC-67F0-4D14-8B1D-BA5DACD27218}" srcOrd="0" destOrd="0" parTransId="{51D928B7-B63A-4B45-BC12-5ABFA76B94C5}" sibTransId="{8F1D41BA-6610-4604-A813-34C93DD63E64}"/>
    <dgm:cxn modelId="{E540993F-C3AC-44DA-A1A0-ADEB5704CA3B}" type="presOf" srcId="{8974976E-50E1-4B62-A34B-BB2CF1312EF9}" destId="{E5E5EC94-55B0-4FCF-830A-A6CEB32596D0}" srcOrd="1" destOrd="0" presId="urn:microsoft.com/office/officeart/2005/8/layout/hierarchy2"/>
    <dgm:cxn modelId="{B5777C6B-6694-428F-AB43-938E1FB67CDF}" type="presOf" srcId="{52A6D782-CE46-49A7-9680-7BFB3FCAAB52}" destId="{45F51A6D-F62D-4F14-904C-E0263AAB13C7}" srcOrd="1" destOrd="0" presId="urn:microsoft.com/office/officeart/2005/8/layout/hierarchy2"/>
    <dgm:cxn modelId="{A82A187F-7299-4A4F-AAAE-D602E39919B9}" srcId="{427A3E31-DE6A-4EC4-8266-CA177F869838}" destId="{F6FFF9C3-B4A4-4747-A506-12DD8167FF16}" srcOrd="1" destOrd="0" parTransId="{CCA3209E-82A9-4EB5-AC31-6DE2BD09030B}" sibTransId="{0F31133F-FFCF-4A21-A70E-DAE232662731}"/>
    <dgm:cxn modelId="{D96231A0-0017-4C9A-B70C-C833AB77C45E}" type="presOf" srcId="{C1671F86-9F07-432F-BD68-B2F27BC757CE}" destId="{69E93769-963A-432C-9C3C-FE10C6950E59}" srcOrd="0" destOrd="0" presId="urn:microsoft.com/office/officeart/2005/8/layout/hierarchy2"/>
    <dgm:cxn modelId="{B8D44F2C-6B99-4ACC-898C-858B85E5614E}" srcId="{2507ECAF-64EB-409B-A400-833C49B1F3A7}" destId="{D838DFC9-929F-4FC0-8DDD-21D7C2DA08FC}" srcOrd="0" destOrd="0" parTransId="{49832201-AA50-4EB9-94B2-497EE32AF665}" sibTransId="{B09BA0B6-BBF4-4DDA-9142-48BF4A785A17}"/>
    <dgm:cxn modelId="{0F3389BC-7F0C-4351-96FD-34E8A616F58A}" type="presOf" srcId="{C216CECE-D3BD-4489-91DF-77A2D69E0CBB}" destId="{0D8640C3-BA87-4653-9146-3885C0BB232A}" srcOrd="0" destOrd="0" presId="urn:microsoft.com/office/officeart/2005/8/layout/hierarchy2"/>
    <dgm:cxn modelId="{04EBA08A-961D-4E71-9A58-EB8E92F04927}" type="presOf" srcId="{9CD83995-AC18-464D-B0E9-4EA24BA56737}" destId="{08AC45FD-859B-45F5-8B2A-F971807B8943}" srcOrd="0" destOrd="0" presId="urn:microsoft.com/office/officeart/2005/8/layout/hierarchy2"/>
    <dgm:cxn modelId="{93C9F49B-719C-447A-8631-C777CAB9D042}" srcId="{427A3E31-DE6A-4EC4-8266-CA177F869838}" destId="{C1671F86-9F07-432F-BD68-B2F27BC757CE}" srcOrd="2" destOrd="0" parTransId="{FA0E92AC-5BD9-42C4-BB88-B8C6BF75C159}" sibTransId="{0F472EE2-8672-4207-9E51-005CB61336BF}"/>
    <dgm:cxn modelId="{CBB96052-A424-478C-92B5-A24D5E449957}" type="presOf" srcId="{2507ECAF-64EB-409B-A400-833C49B1F3A7}" destId="{F3A2A4C0-250D-4343-8F33-0646F9EE496E}" srcOrd="0" destOrd="0" presId="urn:microsoft.com/office/officeart/2005/8/layout/hierarchy2"/>
    <dgm:cxn modelId="{C3EE4CD8-9B35-4073-853C-0542E2B181EA}" type="presOf" srcId="{73AA891A-9AC0-433E-9CDE-2B4B3F42E105}" destId="{5AFD0FA5-66C5-434F-AEA8-D9D926C1D86B}" srcOrd="0" destOrd="0" presId="urn:microsoft.com/office/officeart/2005/8/layout/hierarchy2"/>
    <dgm:cxn modelId="{9642DA13-9665-4B3D-ADBC-296AFCF32B0B}" type="presOf" srcId="{51D928B7-B63A-4B45-BC12-5ABFA76B94C5}" destId="{972ED9CA-09EA-43E7-B520-FDEE931920AD}" srcOrd="1" destOrd="0" presId="urn:microsoft.com/office/officeart/2005/8/layout/hierarchy2"/>
    <dgm:cxn modelId="{E09008CF-49E0-4EBC-8A76-C52D44879AFB}" type="presOf" srcId="{0FDE54F3-FF9A-454C-97F8-F78F4CA1CE5C}" destId="{6A0371D7-333F-4334-B712-C6AB8A080AA8}" srcOrd="1" destOrd="0" presId="urn:microsoft.com/office/officeart/2005/8/layout/hierarchy2"/>
    <dgm:cxn modelId="{8809561C-685C-4C6F-B884-2D2474043FDB}" type="presOf" srcId="{49832201-AA50-4EB9-94B2-497EE32AF665}" destId="{50C85968-58EE-4074-8920-4215E4C88C3D}" srcOrd="1" destOrd="0" presId="urn:microsoft.com/office/officeart/2005/8/layout/hierarchy2"/>
    <dgm:cxn modelId="{E9C6DFB7-BEB4-4DE7-90CE-4175DEB9E1A2}" type="presOf" srcId="{49832201-AA50-4EB9-94B2-497EE32AF665}" destId="{0CA731F0-482D-4D5F-B014-28713D3AFEC1}" srcOrd="0" destOrd="0" presId="urn:microsoft.com/office/officeart/2005/8/layout/hierarchy2"/>
    <dgm:cxn modelId="{C286B6BD-E120-4BB9-A8C1-B4566EA97F28}" srcId="{D838DFC9-929F-4FC0-8DDD-21D7C2DA08FC}" destId="{9CD83995-AC18-464D-B0E9-4EA24BA56737}" srcOrd="1" destOrd="0" parTransId="{52A6D782-CE46-49A7-9680-7BFB3FCAAB52}" sibTransId="{C74067EE-5939-41D8-8762-2E7EFD25EA5E}"/>
    <dgm:cxn modelId="{9F58AA73-B4FF-4A37-AA43-51563835A766}" type="presOf" srcId="{0FDE54F3-FF9A-454C-97F8-F78F4CA1CE5C}" destId="{D2F2D84C-9922-40ED-83EA-5D1C3880793A}" srcOrd="0" destOrd="0" presId="urn:microsoft.com/office/officeart/2005/8/layout/hierarchy2"/>
    <dgm:cxn modelId="{4D5B7460-43A8-413A-9EBF-779D50F223FE}" type="presOf" srcId="{7CE4E4A7-CA59-48B1-A96D-4B5D276F565A}" destId="{5B1806D5-C1D3-40BE-9EE1-84C760BD55E9}" srcOrd="1" destOrd="0" presId="urn:microsoft.com/office/officeart/2005/8/layout/hierarchy2"/>
    <dgm:cxn modelId="{2967F9C8-2C98-450C-99F0-918B0CFB38C9}" type="presOf" srcId="{F6FFF9C3-B4A4-4747-A506-12DD8167FF16}" destId="{2DBB88CB-AE94-4518-8947-C8F9DCF69FA6}" srcOrd="0" destOrd="0" presId="urn:microsoft.com/office/officeart/2005/8/layout/hierarchy2"/>
    <dgm:cxn modelId="{62EABF22-D137-4CCC-A8DC-AC04AAF7B6B8}" type="presOf" srcId="{51D928B7-B63A-4B45-BC12-5ABFA76B94C5}" destId="{202A14E1-CA79-4C47-B459-6A8E9E43498A}" srcOrd="0" destOrd="0" presId="urn:microsoft.com/office/officeart/2005/8/layout/hierarchy2"/>
    <dgm:cxn modelId="{656C53A0-AD63-4F5A-879B-F80C8DFBB3B3}" srcId="{0E2927B7-7E59-4796-A11B-CC5B62A1DDC2}" destId="{C216CECE-D3BD-4489-91DF-77A2D69E0CBB}" srcOrd="1" destOrd="0" parTransId="{8974976E-50E1-4B62-A34B-BB2CF1312EF9}" sibTransId="{B58AE706-CD2D-4CB2-BDE9-6999E7566093}"/>
    <dgm:cxn modelId="{D3B4B2B7-8C95-4275-9C34-ACDD64D19398}" srcId="{D838DFC9-929F-4FC0-8DDD-21D7C2DA08FC}" destId="{24B0CCAD-E98C-46AE-9904-0A343DE20DB5}" srcOrd="0" destOrd="0" parTransId="{7CE4E4A7-CA59-48B1-A96D-4B5D276F565A}" sibTransId="{FA08D33E-F3B5-4831-A63C-CD5A3CC71AA7}"/>
    <dgm:cxn modelId="{EEE33410-7CDE-4E2B-A29E-4FDDE361E9DF}" type="presOf" srcId="{9BF9D41B-D310-4052-A4CA-0C4318641C80}" destId="{469049F1-A5BE-4D68-8596-611082441FFF}" srcOrd="0" destOrd="0" presId="urn:microsoft.com/office/officeart/2005/8/layout/hierarchy2"/>
    <dgm:cxn modelId="{FCB7AF8D-8E81-4A53-B660-73E932345BFA}" type="presOf" srcId="{427A3E31-DE6A-4EC4-8266-CA177F869838}" destId="{D64E84C7-E58F-4389-8EB6-352F9FA3750A}" srcOrd="0" destOrd="0" presId="urn:microsoft.com/office/officeart/2005/8/layout/hierarchy2"/>
    <dgm:cxn modelId="{64C39D53-EE50-4432-9D90-D93E7542DC96}" type="presOf" srcId="{9BF9D41B-D310-4052-A4CA-0C4318641C80}" destId="{639A6184-4007-46C9-ACB3-20B7C5246616}" srcOrd="1" destOrd="0" presId="urn:microsoft.com/office/officeart/2005/8/layout/hierarchy2"/>
    <dgm:cxn modelId="{980F7517-096F-4AB8-895A-A8353DF466D4}" srcId="{7CFBE4AC-67F0-4D14-8B1D-BA5DACD27218}" destId="{6585FB14-FE9B-4E43-91EF-928CB765D866}" srcOrd="0" destOrd="0" parTransId="{9BF9D41B-D310-4052-A4CA-0C4318641C80}" sibTransId="{26A6F07B-250C-4581-9684-6F29F0D9D49C}"/>
    <dgm:cxn modelId="{9C0EC60D-80FD-4005-9D05-275C2BCE6F73}" type="presOf" srcId="{7CE4E4A7-CA59-48B1-A96D-4B5D276F565A}" destId="{381986DC-8868-42AA-8844-9A55F9D5CF47}" srcOrd="0" destOrd="0" presId="urn:microsoft.com/office/officeart/2005/8/layout/hierarchy2"/>
    <dgm:cxn modelId="{A806A1BE-0509-4906-B830-37834A157607}" type="presOf" srcId="{52A6D782-CE46-49A7-9680-7BFB3FCAAB52}" destId="{5E6D30DE-4181-448D-81C7-14235F25BA47}" srcOrd="0" destOrd="0" presId="urn:microsoft.com/office/officeart/2005/8/layout/hierarchy2"/>
    <dgm:cxn modelId="{B14973E3-5574-4E10-B1AA-C55C265069DA}" type="presOf" srcId="{6585FB14-FE9B-4E43-91EF-928CB765D866}" destId="{8A04C686-B853-448C-A0A8-AA0EDB65E9B1}" srcOrd="0" destOrd="0" presId="urn:microsoft.com/office/officeart/2005/8/layout/hierarchy2"/>
    <dgm:cxn modelId="{E034267A-4942-48C9-8D76-C9319AA04FD5}" type="presOf" srcId="{24B0CCAD-E98C-46AE-9904-0A343DE20DB5}" destId="{C12EBAC4-7ED9-4ABA-B84A-06DAB5E4DD8A}" srcOrd="0" destOrd="0" presId="urn:microsoft.com/office/officeart/2005/8/layout/hierarchy2"/>
    <dgm:cxn modelId="{25845500-83D1-4C86-974F-966668B55155}" srcId="{427A3E31-DE6A-4EC4-8266-CA177F869838}" destId="{2507ECAF-64EB-409B-A400-833C49B1F3A7}" srcOrd="0" destOrd="0" parTransId="{BECE54EB-6E51-4E7A-85AC-981D59C3F1D2}" sibTransId="{8AD08F91-633E-4DD4-A7A6-E87FC582771D}"/>
    <dgm:cxn modelId="{8393CC31-A128-4283-9B1F-68250054A68A}" srcId="{F6FFF9C3-B4A4-4747-A506-12DD8167FF16}" destId="{0E2927B7-7E59-4796-A11B-CC5B62A1DDC2}" srcOrd="0" destOrd="0" parTransId="{0FDE54F3-FF9A-454C-97F8-F78F4CA1CE5C}" sibTransId="{832B9073-D61F-46A1-9649-D0AC50F3E93C}"/>
    <dgm:cxn modelId="{7DA6D8D6-525D-4535-8882-53E60EBF5FC5}" type="presParOf" srcId="{D64E84C7-E58F-4389-8EB6-352F9FA3750A}" destId="{A304318E-8A51-4343-81E8-C8575A5E25C2}" srcOrd="0" destOrd="0" presId="urn:microsoft.com/office/officeart/2005/8/layout/hierarchy2"/>
    <dgm:cxn modelId="{5994ADA7-A529-400A-B749-6AB8CBEF8CA6}" type="presParOf" srcId="{A304318E-8A51-4343-81E8-C8575A5E25C2}" destId="{F3A2A4C0-250D-4343-8F33-0646F9EE496E}" srcOrd="0" destOrd="0" presId="urn:microsoft.com/office/officeart/2005/8/layout/hierarchy2"/>
    <dgm:cxn modelId="{9195DF54-6F07-4BFA-A2EA-6999895CC1D4}" type="presParOf" srcId="{A304318E-8A51-4343-81E8-C8575A5E25C2}" destId="{AA3B621F-2FEA-41F3-B8D3-23702EDDACE7}" srcOrd="1" destOrd="0" presId="urn:microsoft.com/office/officeart/2005/8/layout/hierarchy2"/>
    <dgm:cxn modelId="{A012EC04-3A33-41A9-8EA5-AF191C9EBA58}" type="presParOf" srcId="{AA3B621F-2FEA-41F3-B8D3-23702EDDACE7}" destId="{0CA731F0-482D-4D5F-B014-28713D3AFEC1}" srcOrd="0" destOrd="0" presId="urn:microsoft.com/office/officeart/2005/8/layout/hierarchy2"/>
    <dgm:cxn modelId="{5D553C5B-484D-46D0-93B8-A5A49A9FF43A}" type="presParOf" srcId="{0CA731F0-482D-4D5F-B014-28713D3AFEC1}" destId="{50C85968-58EE-4074-8920-4215E4C88C3D}" srcOrd="0" destOrd="0" presId="urn:microsoft.com/office/officeart/2005/8/layout/hierarchy2"/>
    <dgm:cxn modelId="{7B47D6A9-CFF5-415B-A53D-603D60C405CF}" type="presParOf" srcId="{AA3B621F-2FEA-41F3-B8D3-23702EDDACE7}" destId="{E1C6BAD2-E42D-4579-B1E1-43D3D96925F7}" srcOrd="1" destOrd="0" presId="urn:microsoft.com/office/officeart/2005/8/layout/hierarchy2"/>
    <dgm:cxn modelId="{0C744106-45DD-49FC-A069-D66D3F15E6F6}" type="presParOf" srcId="{E1C6BAD2-E42D-4579-B1E1-43D3D96925F7}" destId="{1E42F78C-8865-49A6-80B1-DB41E4D5F489}" srcOrd="0" destOrd="0" presId="urn:microsoft.com/office/officeart/2005/8/layout/hierarchy2"/>
    <dgm:cxn modelId="{2E8EF5CD-CD6E-47C4-9E20-CE761FB955A1}" type="presParOf" srcId="{E1C6BAD2-E42D-4579-B1E1-43D3D96925F7}" destId="{9012D9CF-4C1B-455B-8452-CD1EA7559CEB}" srcOrd="1" destOrd="0" presId="urn:microsoft.com/office/officeart/2005/8/layout/hierarchy2"/>
    <dgm:cxn modelId="{CB5389B9-DEB9-4AD2-9DEC-5F84E4CED04E}" type="presParOf" srcId="{9012D9CF-4C1B-455B-8452-CD1EA7559CEB}" destId="{381986DC-8868-42AA-8844-9A55F9D5CF47}" srcOrd="0" destOrd="0" presId="urn:microsoft.com/office/officeart/2005/8/layout/hierarchy2"/>
    <dgm:cxn modelId="{E0897871-0FDF-4580-AADF-0D4203754285}" type="presParOf" srcId="{381986DC-8868-42AA-8844-9A55F9D5CF47}" destId="{5B1806D5-C1D3-40BE-9EE1-84C760BD55E9}" srcOrd="0" destOrd="0" presId="urn:microsoft.com/office/officeart/2005/8/layout/hierarchy2"/>
    <dgm:cxn modelId="{F18AA487-7C46-4A2D-9242-FC4C8475E21F}" type="presParOf" srcId="{9012D9CF-4C1B-455B-8452-CD1EA7559CEB}" destId="{4221DE7F-C9DF-4438-A32F-4885BF32041E}" srcOrd="1" destOrd="0" presId="urn:microsoft.com/office/officeart/2005/8/layout/hierarchy2"/>
    <dgm:cxn modelId="{9122C65E-0700-475C-90CB-C2C54129A3D2}" type="presParOf" srcId="{4221DE7F-C9DF-4438-A32F-4885BF32041E}" destId="{C12EBAC4-7ED9-4ABA-B84A-06DAB5E4DD8A}" srcOrd="0" destOrd="0" presId="urn:microsoft.com/office/officeart/2005/8/layout/hierarchy2"/>
    <dgm:cxn modelId="{0508AF98-4223-4540-B051-C1F190A9B8E8}" type="presParOf" srcId="{4221DE7F-C9DF-4438-A32F-4885BF32041E}" destId="{1C2DAA2B-BEF7-4311-9552-F87D4103B046}" srcOrd="1" destOrd="0" presId="urn:microsoft.com/office/officeart/2005/8/layout/hierarchy2"/>
    <dgm:cxn modelId="{78E81FED-FB5A-48EE-8E93-2AD31B355941}" type="presParOf" srcId="{9012D9CF-4C1B-455B-8452-CD1EA7559CEB}" destId="{5E6D30DE-4181-448D-81C7-14235F25BA47}" srcOrd="2" destOrd="0" presId="urn:microsoft.com/office/officeart/2005/8/layout/hierarchy2"/>
    <dgm:cxn modelId="{41202C3C-DFD0-4BB6-90DC-88C993A6FA3F}" type="presParOf" srcId="{5E6D30DE-4181-448D-81C7-14235F25BA47}" destId="{45F51A6D-F62D-4F14-904C-E0263AAB13C7}" srcOrd="0" destOrd="0" presId="urn:microsoft.com/office/officeart/2005/8/layout/hierarchy2"/>
    <dgm:cxn modelId="{8A8346AF-6526-4D17-8FA5-7390C2DB92FB}" type="presParOf" srcId="{9012D9CF-4C1B-455B-8452-CD1EA7559CEB}" destId="{F2EDE471-9EC2-49EC-8012-665CB9B04020}" srcOrd="3" destOrd="0" presId="urn:microsoft.com/office/officeart/2005/8/layout/hierarchy2"/>
    <dgm:cxn modelId="{AF7D6587-AA83-448A-A9B0-F465396976A7}" type="presParOf" srcId="{F2EDE471-9EC2-49EC-8012-665CB9B04020}" destId="{08AC45FD-859B-45F5-8B2A-F971807B8943}" srcOrd="0" destOrd="0" presId="urn:microsoft.com/office/officeart/2005/8/layout/hierarchy2"/>
    <dgm:cxn modelId="{01400AF1-D91E-4D7B-A367-2A1720AB337F}" type="presParOf" srcId="{F2EDE471-9EC2-49EC-8012-665CB9B04020}" destId="{5FCA9942-F83C-4121-8071-715D6FDF6D28}" srcOrd="1" destOrd="0" presId="urn:microsoft.com/office/officeart/2005/8/layout/hierarchy2"/>
    <dgm:cxn modelId="{29E61C52-3460-46B1-B08A-89A62A906A54}" type="presParOf" srcId="{D64E84C7-E58F-4389-8EB6-352F9FA3750A}" destId="{6D855375-500E-49CA-8892-884A17C73672}" srcOrd="1" destOrd="0" presId="urn:microsoft.com/office/officeart/2005/8/layout/hierarchy2"/>
    <dgm:cxn modelId="{2DF62FA7-1777-4DAB-9C2A-5C6D7F312B0F}" type="presParOf" srcId="{6D855375-500E-49CA-8892-884A17C73672}" destId="{2DBB88CB-AE94-4518-8947-C8F9DCF69FA6}" srcOrd="0" destOrd="0" presId="urn:microsoft.com/office/officeart/2005/8/layout/hierarchy2"/>
    <dgm:cxn modelId="{3E790F8A-9663-43DD-A2EF-C72128BF1C40}" type="presParOf" srcId="{6D855375-500E-49CA-8892-884A17C73672}" destId="{B29CAE2C-92BA-4322-B759-F841E327439D}" srcOrd="1" destOrd="0" presId="urn:microsoft.com/office/officeart/2005/8/layout/hierarchy2"/>
    <dgm:cxn modelId="{9CD3E2CC-0E35-4B85-8DC5-908CBD57A2C2}" type="presParOf" srcId="{B29CAE2C-92BA-4322-B759-F841E327439D}" destId="{D2F2D84C-9922-40ED-83EA-5D1C3880793A}" srcOrd="0" destOrd="0" presId="urn:microsoft.com/office/officeart/2005/8/layout/hierarchy2"/>
    <dgm:cxn modelId="{8E068725-6553-4B2B-A298-D26C93C7B476}" type="presParOf" srcId="{D2F2D84C-9922-40ED-83EA-5D1C3880793A}" destId="{6A0371D7-333F-4334-B712-C6AB8A080AA8}" srcOrd="0" destOrd="0" presId="urn:microsoft.com/office/officeart/2005/8/layout/hierarchy2"/>
    <dgm:cxn modelId="{ACA0E844-8BAE-463B-A7A0-0FF2759726C0}" type="presParOf" srcId="{B29CAE2C-92BA-4322-B759-F841E327439D}" destId="{08C9D50F-49A5-4B34-8C44-9B684C4A2FD4}" srcOrd="1" destOrd="0" presId="urn:microsoft.com/office/officeart/2005/8/layout/hierarchy2"/>
    <dgm:cxn modelId="{6854F7E7-01F8-4890-B4B2-7B4B9D0862E0}" type="presParOf" srcId="{08C9D50F-49A5-4B34-8C44-9B684C4A2FD4}" destId="{5DF53867-1FC0-446F-A1FE-59A71380E160}" srcOrd="0" destOrd="0" presId="urn:microsoft.com/office/officeart/2005/8/layout/hierarchy2"/>
    <dgm:cxn modelId="{E633CE5B-31F6-41B7-9282-ABDA278A3113}" type="presParOf" srcId="{08C9D50F-49A5-4B34-8C44-9B684C4A2FD4}" destId="{0C5AFA7A-2D85-4C0D-92F3-A79A88C24BDE}" srcOrd="1" destOrd="0" presId="urn:microsoft.com/office/officeart/2005/8/layout/hierarchy2"/>
    <dgm:cxn modelId="{30319AA7-A160-443D-AB7F-FAB8EB83107F}" type="presParOf" srcId="{0C5AFA7A-2D85-4C0D-92F3-A79A88C24BDE}" destId="{5AFD0FA5-66C5-434F-AEA8-D9D926C1D86B}" srcOrd="0" destOrd="0" presId="urn:microsoft.com/office/officeart/2005/8/layout/hierarchy2"/>
    <dgm:cxn modelId="{BDB7B165-DBB1-4D4F-A9B5-12FD3FE27134}" type="presParOf" srcId="{5AFD0FA5-66C5-434F-AEA8-D9D926C1D86B}" destId="{C8E04352-04C3-4421-8FE9-3A5754752B35}" srcOrd="0" destOrd="0" presId="urn:microsoft.com/office/officeart/2005/8/layout/hierarchy2"/>
    <dgm:cxn modelId="{87A1FFE5-A498-4AEB-8776-EE4061E8B100}" type="presParOf" srcId="{0C5AFA7A-2D85-4C0D-92F3-A79A88C24BDE}" destId="{57FB9037-2BF5-4F6D-AA79-A3804968BA18}" srcOrd="1" destOrd="0" presId="urn:microsoft.com/office/officeart/2005/8/layout/hierarchy2"/>
    <dgm:cxn modelId="{26068C2B-DA09-4D9A-963C-7418E27EC409}" type="presParOf" srcId="{57FB9037-2BF5-4F6D-AA79-A3804968BA18}" destId="{00FD52E9-9104-45C4-8ED7-671FB3379929}" srcOrd="0" destOrd="0" presId="urn:microsoft.com/office/officeart/2005/8/layout/hierarchy2"/>
    <dgm:cxn modelId="{EA471274-47F4-42A5-B5D4-9A4B3B1D4C7A}" type="presParOf" srcId="{57FB9037-2BF5-4F6D-AA79-A3804968BA18}" destId="{4358EC64-7A39-48CD-A9AD-112EA9EBA222}" srcOrd="1" destOrd="0" presId="urn:microsoft.com/office/officeart/2005/8/layout/hierarchy2"/>
    <dgm:cxn modelId="{FEA10808-863D-4232-A008-57927E9B6314}" type="presParOf" srcId="{0C5AFA7A-2D85-4C0D-92F3-A79A88C24BDE}" destId="{FD6163B9-3333-4DE9-A0BD-E0577509231D}" srcOrd="2" destOrd="0" presId="urn:microsoft.com/office/officeart/2005/8/layout/hierarchy2"/>
    <dgm:cxn modelId="{63AD168F-68FD-48EA-AD2B-22DC339481F4}" type="presParOf" srcId="{FD6163B9-3333-4DE9-A0BD-E0577509231D}" destId="{E5E5EC94-55B0-4FCF-830A-A6CEB32596D0}" srcOrd="0" destOrd="0" presId="urn:microsoft.com/office/officeart/2005/8/layout/hierarchy2"/>
    <dgm:cxn modelId="{BD0B0827-32E2-4A91-A676-26D234FD4B0F}" type="presParOf" srcId="{0C5AFA7A-2D85-4C0D-92F3-A79A88C24BDE}" destId="{4DA64537-27A3-4934-8B9F-6351C8F56095}" srcOrd="3" destOrd="0" presId="urn:microsoft.com/office/officeart/2005/8/layout/hierarchy2"/>
    <dgm:cxn modelId="{0D23A9C5-6735-453D-A82E-51B371F30D03}" type="presParOf" srcId="{4DA64537-27A3-4934-8B9F-6351C8F56095}" destId="{0D8640C3-BA87-4653-9146-3885C0BB232A}" srcOrd="0" destOrd="0" presId="urn:microsoft.com/office/officeart/2005/8/layout/hierarchy2"/>
    <dgm:cxn modelId="{FCF7D06A-BD02-4880-A285-4D211607F993}" type="presParOf" srcId="{4DA64537-27A3-4934-8B9F-6351C8F56095}" destId="{9C842AC4-88DB-48BE-A44A-6D2C488E9285}" srcOrd="1" destOrd="0" presId="urn:microsoft.com/office/officeart/2005/8/layout/hierarchy2"/>
    <dgm:cxn modelId="{6BE61A23-0273-41C1-868E-DDD92F11671F}" type="presParOf" srcId="{D64E84C7-E58F-4389-8EB6-352F9FA3750A}" destId="{3A301A8D-94FB-4DA5-9EB7-9896DABAEF8B}" srcOrd="2" destOrd="0" presId="urn:microsoft.com/office/officeart/2005/8/layout/hierarchy2"/>
    <dgm:cxn modelId="{ADAF3CFF-E0D2-4EE3-800C-403E4C22AAD9}" type="presParOf" srcId="{3A301A8D-94FB-4DA5-9EB7-9896DABAEF8B}" destId="{69E93769-963A-432C-9C3C-FE10C6950E59}" srcOrd="0" destOrd="0" presId="urn:microsoft.com/office/officeart/2005/8/layout/hierarchy2"/>
    <dgm:cxn modelId="{391003C1-CA6C-434B-B520-70BA9320E06B}" type="presParOf" srcId="{3A301A8D-94FB-4DA5-9EB7-9896DABAEF8B}" destId="{25E617E1-5C55-43E2-9BE4-5A9E69FE0043}" srcOrd="1" destOrd="0" presId="urn:microsoft.com/office/officeart/2005/8/layout/hierarchy2"/>
    <dgm:cxn modelId="{3737E962-6682-4989-AE9E-A63ED7F95167}" type="presParOf" srcId="{25E617E1-5C55-43E2-9BE4-5A9E69FE0043}" destId="{202A14E1-CA79-4C47-B459-6A8E9E43498A}" srcOrd="0" destOrd="0" presId="urn:microsoft.com/office/officeart/2005/8/layout/hierarchy2"/>
    <dgm:cxn modelId="{E88700A7-8AA5-4803-A47F-7907D44EB524}" type="presParOf" srcId="{202A14E1-CA79-4C47-B459-6A8E9E43498A}" destId="{972ED9CA-09EA-43E7-B520-FDEE931920AD}" srcOrd="0" destOrd="0" presId="urn:microsoft.com/office/officeart/2005/8/layout/hierarchy2"/>
    <dgm:cxn modelId="{2DAA06DB-DEB8-40FD-9093-4B876051E835}" type="presParOf" srcId="{25E617E1-5C55-43E2-9BE4-5A9E69FE0043}" destId="{FE9E02C3-651D-4BF0-AE51-C206DDCD1F95}" srcOrd="1" destOrd="0" presId="urn:microsoft.com/office/officeart/2005/8/layout/hierarchy2"/>
    <dgm:cxn modelId="{47F49AC2-37D5-4E00-9CB5-CB64297F50CD}" type="presParOf" srcId="{FE9E02C3-651D-4BF0-AE51-C206DDCD1F95}" destId="{9EAEEE92-F8EA-42D5-8E5F-EDD88E38E130}" srcOrd="0" destOrd="0" presId="urn:microsoft.com/office/officeart/2005/8/layout/hierarchy2"/>
    <dgm:cxn modelId="{ABB6A1C0-77A5-4973-B1A6-389FBF3601AA}" type="presParOf" srcId="{FE9E02C3-651D-4BF0-AE51-C206DDCD1F95}" destId="{2D92718F-14F6-45C1-9DA0-3501806A927E}" srcOrd="1" destOrd="0" presId="urn:microsoft.com/office/officeart/2005/8/layout/hierarchy2"/>
    <dgm:cxn modelId="{9C9AEC0F-D375-4561-8FD0-AD8EA3ED48F2}" type="presParOf" srcId="{2D92718F-14F6-45C1-9DA0-3501806A927E}" destId="{469049F1-A5BE-4D68-8596-611082441FFF}" srcOrd="0" destOrd="0" presId="urn:microsoft.com/office/officeart/2005/8/layout/hierarchy2"/>
    <dgm:cxn modelId="{0886741F-BA22-4D6E-9B6B-C691E8A867C9}" type="presParOf" srcId="{469049F1-A5BE-4D68-8596-611082441FFF}" destId="{639A6184-4007-46C9-ACB3-20B7C5246616}" srcOrd="0" destOrd="0" presId="urn:microsoft.com/office/officeart/2005/8/layout/hierarchy2"/>
    <dgm:cxn modelId="{6A8DB350-6BE4-4FDA-9B2D-6661177EB631}" type="presParOf" srcId="{2D92718F-14F6-45C1-9DA0-3501806A927E}" destId="{D08A8B86-A64F-415E-9B43-BC3156CE1092}" srcOrd="1" destOrd="0" presId="urn:microsoft.com/office/officeart/2005/8/layout/hierarchy2"/>
    <dgm:cxn modelId="{F14CFC93-DF34-4F90-A1D6-EF4E00EE40D7}" type="presParOf" srcId="{D08A8B86-A64F-415E-9B43-BC3156CE1092}" destId="{8A04C686-B853-448C-A0A8-AA0EDB65E9B1}" srcOrd="0" destOrd="0" presId="urn:microsoft.com/office/officeart/2005/8/layout/hierarchy2"/>
    <dgm:cxn modelId="{E89E2022-CD16-46C9-989A-E5FECF292F00}" type="presParOf" srcId="{D08A8B86-A64F-415E-9B43-BC3156CE1092}" destId="{29FBE645-CA1E-47F3-880A-DD5FA7EFFB6F}"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B2BF9846-CF70-43EB-B678-3F5320B8A3E8}" type="datetimeFigureOut">
              <a:rPr lang="es-PE" smtClean="0"/>
              <a:pPr/>
              <a:t>20/05/2015</a:t>
            </a:fld>
            <a:endParaRPr lang="es-PE"/>
          </a:p>
        </p:txBody>
      </p:sp>
      <p:sp>
        <p:nvSpPr>
          <p:cNvPr id="4" name="3 Marcador de pie de página"/>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4" y="9428583"/>
            <a:ext cx="2971800" cy="496332"/>
          </a:xfrm>
          <a:prstGeom prst="rect">
            <a:avLst/>
          </a:prstGeom>
        </p:spPr>
        <p:txBody>
          <a:bodyPr vert="horz" lIns="91440" tIns="45720" rIns="91440" bIns="45720" rtlCol="0" anchor="b"/>
          <a:lstStyle>
            <a:lvl1pPr algn="r">
              <a:defRPr sz="1200"/>
            </a:lvl1pPr>
          </a:lstStyle>
          <a:p>
            <a:fld id="{C90B4234-604A-45C3-8249-34E548323F5B}" type="slidenum">
              <a:rPr lang="es-PE" smtClean="0"/>
              <a:pPr/>
              <a:t>‹Nº›</a:t>
            </a:fld>
            <a:endParaRPr lang="es-P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EC987365-1E38-44EA-A47A-0AAEA5597B82}" type="datetimeFigureOut">
              <a:rPr lang="es-PE" smtClean="0"/>
              <a:pPr/>
              <a:t>20/05/2015</a:t>
            </a:fld>
            <a:endParaRPr lang="es-PE"/>
          </a:p>
        </p:txBody>
      </p:sp>
      <p:sp>
        <p:nvSpPr>
          <p:cNvPr id="4" name="3 Marcador de imagen de diapositiva"/>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1" y="4715155"/>
            <a:ext cx="548640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4" y="9428583"/>
            <a:ext cx="2971800" cy="496332"/>
          </a:xfrm>
          <a:prstGeom prst="rect">
            <a:avLst/>
          </a:prstGeom>
        </p:spPr>
        <p:txBody>
          <a:bodyPr vert="horz" lIns="91440" tIns="45720" rIns="91440" bIns="45720" rtlCol="0" anchor="b"/>
          <a:lstStyle>
            <a:lvl1pPr algn="r">
              <a:defRPr sz="1200"/>
            </a:lvl1pPr>
          </a:lstStyle>
          <a:p>
            <a:fld id="{67FDDFD4-487D-4E96-864B-F6550452C0FD}"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67FDDFD4-487D-4E96-864B-F6550452C0FD}" type="slidenum">
              <a:rPr lang="es-PE" smtClean="0"/>
              <a:pPr/>
              <a:t>1</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1"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93834"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89"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E"/>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09600" y="685800"/>
            <a:ext cx="7992533" cy="1143000"/>
          </a:xfrm>
          <a:prstGeom prst="rect">
            <a:avLst/>
          </a:prstGeom>
          <a:solidFill>
            <a:schemeClr val="bg2"/>
          </a:solidFill>
          <a:ln w="12700">
            <a:noFill/>
            <a:miter lim="800000"/>
            <a:headEnd/>
            <a:tailEnd/>
          </a:ln>
          <a:effectLst/>
        </p:spPr>
        <p:txBody>
          <a:bodyPr wrap="none" anchor="ctr"/>
          <a:lstStyle/>
          <a:p>
            <a:endParaRPr lang="es-PE"/>
          </a:p>
        </p:txBody>
      </p:sp>
      <p:sp>
        <p:nvSpPr>
          <p:cNvPr id="1027" name="Rectangle 3"/>
          <p:cNvSpPr>
            <a:spLocks noChangeArrowheads="1"/>
          </p:cNvSpPr>
          <p:nvPr/>
        </p:nvSpPr>
        <p:spPr bwMode="auto">
          <a:xfrm>
            <a:off x="541867" y="609600"/>
            <a:ext cx="7992533" cy="1143000"/>
          </a:xfrm>
          <a:prstGeom prst="rect">
            <a:avLst/>
          </a:prstGeom>
          <a:solidFill>
            <a:schemeClr val="bg1"/>
          </a:solidFill>
          <a:ln w="12700">
            <a:noFill/>
            <a:miter lim="800000"/>
            <a:headEnd/>
            <a:tailEnd/>
          </a:ln>
          <a:effectLst/>
        </p:spPr>
        <p:txBody>
          <a:bodyPr wrap="none" anchor="ctr"/>
          <a:lstStyle/>
          <a:p>
            <a:endParaRPr lang="es-PE"/>
          </a:p>
        </p:txBody>
      </p:sp>
      <p:sp>
        <p:nvSpPr>
          <p:cNvPr id="1028" name="Rectangle 4"/>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9" name="Rectangle 5"/>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857364"/>
            <a:ext cx="7772400" cy="3071834"/>
          </a:xfrm>
        </p:spPr>
        <p:txBody>
          <a:bodyPr/>
          <a:lstStyle/>
          <a:p>
            <a:r>
              <a:rPr lang="es-PE" b="1" dirty="0" smtClean="0">
                <a:solidFill>
                  <a:schemeClr val="accent6">
                    <a:lumMod val="60000"/>
                    <a:lumOff val="40000"/>
                  </a:schemeClr>
                </a:solidFill>
              </a:rPr>
              <a:t>ACTUACIONES PROCESALES:</a:t>
            </a:r>
            <a:br>
              <a:rPr lang="es-PE" b="1" dirty="0" smtClean="0">
                <a:solidFill>
                  <a:schemeClr val="accent6">
                    <a:lumMod val="60000"/>
                    <a:lumOff val="40000"/>
                  </a:schemeClr>
                </a:solidFill>
              </a:rPr>
            </a:br>
            <a:r>
              <a:rPr lang="es-PE" sz="6000" b="1" dirty="0" smtClean="0">
                <a:solidFill>
                  <a:schemeClr val="accent6">
                    <a:lumMod val="60000"/>
                    <a:lumOff val="40000"/>
                  </a:schemeClr>
                </a:solidFill>
              </a:rPr>
              <a:t>LA </a:t>
            </a:r>
            <a:r>
              <a:rPr lang="es-PE" sz="6000" b="1" dirty="0" smtClean="0">
                <a:solidFill>
                  <a:schemeClr val="accent6">
                    <a:lumMod val="60000"/>
                    <a:lumOff val="40000"/>
                  </a:schemeClr>
                </a:solidFill>
              </a:rPr>
              <a:t>DEMANDA</a:t>
            </a:r>
            <a:endParaRPr lang="es-PE" sz="6000" b="1" dirty="0">
              <a:solidFill>
                <a:schemeClr val="accent6">
                  <a:lumMod val="60000"/>
                  <a:lumOff val="40000"/>
                </a:schemeClr>
              </a:solidFill>
            </a:endParaRPr>
          </a:p>
        </p:txBody>
      </p:sp>
      <p:sp>
        <p:nvSpPr>
          <p:cNvPr id="3" name="2 Subtítulo"/>
          <p:cNvSpPr>
            <a:spLocks noGrp="1"/>
          </p:cNvSpPr>
          <p:nvPr>
            <p:ph type="subTitle" idx="1"/>
          </p:nvPr>
        </p:nvSpPr>
        <p:spPr>
          <a:xfrm>
            <a:off x="1214414" y="5429264"/>
            <a:ext cx="6400800" cy="781040"/>
          </a:xfrm>
        </p:spPr>
        <p:txBody>
          <a:bodyPr/>
          <a:lstStyle/>
          <a:p>
            <a:r>
              <a:rPr lang="es-PE" sz="2000" b="1" dirty="0" smtClean="0">
                <a:solidFill>
                  <a:schemeClr val="accent1">
                    <a:lumMod val="25000"/>
                  </a:schemeClr>
                </a:solidFill>
              </a:rPr>
              <a:t>JAVIER ARÉVALO VELA</a:t>
            </a:r>
          </a:p>
          <a:p>
            <a:r>
              <a:rPr lang="es-PE" sz="2000" b="1" dirty="0" smtClean="0">
                <a:solidFill>
                  <a:schemeClr val="accent1">
                    <a:lumMod val="25000"/>
                  </a:schemeClr>
                </a:solidFill>
              </a:rPr>
              <a:t>MG. EN DERECHO</a:t>
            </a:r>
            <a:endParaRPr lang="es-PE" sz="2000" b="1" dirty="0">
              <a:solidFill>
                <a:schemeClr val="accent1">
                  <a:lumMod val="25000"/>
                </a:schemeClr>
              </a:solidFill>
            </a:endParaRPr>
          </a:p>
        </p:txBody>
      </p:sp>
      <p:sp>
        <p:nvSpPr>
          <p:cNvPr id="4" name="3 Rectángulo"/>
          <p:cNvSpPr/>
          <p:nvPr/>
        </p:nvSpPr>
        <p:spPr bwMode="auto">
          <a:xfrm>
            <a:off x="642910" y="1142984"/>
            <a:ext cx="3000396" cy="57150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s-PE" b="1" dirty="0" smtClean="0">
                <a:solidFill>
                  <a:schemeClr val="accent1">
                    <a:lumMod val="25000"/>
                  </a:schemeClr>
                </a:solidFill>
                <a:latin typeface="+mj-lt"/>
              </a:rPr>
              <a:t>CUARTA UNIDAD</a:t>
            </a:r>
            <a:endParaRPr kumimoji="0" lang="es-PE" b="1" i="0" u="none" strike="noStrike" cap="none" normalizeH="0" baseline="0" dirty="0" smtClean="0">
              <a:ln>
                <a:noFill/>
              </a:ln>
              <a:solidFill>
                <a:schemeClr val="accent1">
                  <a:lumMod val="25000"/>
                </a:schemeClr>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785786" y="1000108"/>
            <a:ext cx="7400948" cy="703282"/>
          </a:xfrm>
        </p:spPr>
        <p:txBody>
          <a:bodyPr/>
          <a:lstStyle/>
          <a:p>
            <a:r>
              <a:rPr lang="es-PE" sz="2800" b="1" u="sng" dirty="0" smtClean="0">
                <a:solidFill>
                  <a:schemeClr val="accent6">
                    <a:lumMod val="60000"/>
                    <a:lumOff val="40000"/>
                  </a:schemeClr>
                </a:solidFill>
              </a:rPr>
              <a:t>3) REQUISITOS DE LA DEMANDA</a:t>
            </a:r>
            <a:endParaRPr lang="es-PE" sz="2800" b="1" u="sng" dirty="0">
              <a:solidFill>
                <a:schemeClr val="accent6">
                  <a:lumMod val="60000"/>
                  <a:lumOff val="40000"/>
                </a:schemeClr>
              </a:solidFill>
            </a:endParaRPr>
          </a:p>
        </p:txBody>
      </p:sp>
      <p:sp>
        <p:nvSpPr>
          <p:cNvPr id="4" name="3 Marcador de contenido"/>
          <p:cNvSpPr>
            <a:spLocks noGrp="1"/>
          </p:cNvSpPr>
          <p:nvPr>
            <p:ph idx="1"/>
          </p:nvPr>
        </p:nvSpPr>
        <p:spPr>
          <a:xfrm>
            <a:off x="428596" y="1928802"/>
            <a:ext cx="8358246" cy="5143536"/>
          </a:xfrm>
        </p:spPr>
        <p:txBody>
          <a:bodyPr>
            <a:normAutofit fontScale="70000" lnSpcReduction="20000"/>
          </a:bodyPr>
          <a:lstStyle/>
          <a:p>
            <a:pPr algn="just">
              <a:buNone/>
            </a:pPr>
            <a:r>
              <a:rPr lang="es-PE" b="1" dirty="0" smtClean="0">
                <a:solidFill>
                  <a:schemeClr val="accent5">
                    <a:lumMod val="25000"/>
                  </a:schemeClr>
                </a:solidFill>
              </a:rPr>
              <a:t>1. </a:t>
            </a:r>
            <a:r>
              <a:rPr lang="es-PE" dirty="0" smtClean="0"/>
              <a:t>	</a:t>
            </a:r>
            <a:r>
              <a:rPr lang="es-PE" dirty="0" smtClean="0">
                <a:solidFill>
                  <a:schemeClr val="tx2">
                    <a:lumMod val="65000"/>
                    <a:lumOff val="35000"/>
                  </a:schemeClr>
                </a:solidFill>
              </a:rPr>
              <a:t>La designación del Juez ante quien se interpone.</a:t>
            </a:r>
          </a:p>
          <a:p>
            <a:pPr algn="just"/>
            <a:endParaRPr lang="es-PE" dirty="0" smtClean="0">
              <a:solidFill>
                <a:schemeClr val="tx2">
                  <a:lumMod val="65000"/>
                  <a:lumOff val="35000"/>
                </a:schemeClr>
              </a:solidFill>
            </a:endParaRPr>
          </a:p>
          <a:p>
            <a:pPr algn="just">
              <a:buNone/>
            </a:pPr>
            <a:r>
              <a:rPr lang="es-PE" b="1" dirty="0" smtClean="0">
                <a:solidFill>
                  <a:schemeClr val="accent5">
                    <a:lumMod val="25000"/>
                  </a:schemeClr>
                </a:solidFill>
              </a:rPr>
              <a:t>2. </a:t>
            </a:r>
            <a:r>
              <a:rPr lang="es-PE" dirty="0" smtClean="0">
                <a:solidFill>
                  <a:schemeClr val="tx2">
                    <a:lumMod val="65000"/>
                    <a:lumOff val="35000"/>
                  </a:schemeClr>
                </a:solidFill>
              </a:rPr>
              <a:t>	El nombre, datos de identidad, dirección domiciliaria, domicilio procesal del demandante y el domicilio procesal electrónico, constituido por la casilla electrónica asignada por el Poder Judicial de acuerdo a la Ley 30229.</a:t>
            </a:r>
          </a:p>
          <a:p>
            <a:pPr algn="just"/>
            <a:endParaRPr lang="es-PE" dirty="0" smtClean="0">
              <a:solidFill>
                <a:schemeClr val="tx2">
                  <a:lumMod val="65000"/>
                  <a:lumOff val="35000"/>
                </a:schemeClr>
              </a:solidFill>
            </a:endParaRPr>
          </a:p>
          <a:p>
            <a:pPr algn="just">
              <a:buNone/>
            </a:pPr>
            <a:r>
              <a:rPr lang="es-PE" b="1" dirty="0" smtClean="0">
                <a:solidFill>
                  <a:schemeClr val="accent5">
                    <a:lumMod val="25000"/>
                  </a:schemeClr>
                </a:solidFill>
              </a:rPr>
              <a:t>3. </a:t>
            </a:r>
            <a:r>
              <a:rPr lang="es-PE" dirty="0" smtClean="0">
                <a:solidFill>
                  <a:schemeClr val="tx2">
                    <a:lumMod val="65000"/>
                    <a:lumOff val="35000"/>
                  </a:schemeClr>
                </a:solidFill>
              </a:rPr>
              <a:t>El nombre y dirección domiciliaria del representante o apoderado del demandante, si no puede comparecer o no comparece por sí mismo.</a:t>
            </a:r>
          </a:p>
          <a:p>
            <a:pPr algn="just"/>
            <a:endParaRPr lang="es-PE" dirty="0" smtClean="0">
              <a:solidFill>
                <a:schemeClr val="tx2">
                  <a:lumMod val="65000"/>
                  <a:lumOff val="35000"/>
                </a:schemeClr>
              </a:solidFill>
            </a:endParaRPr>
          </a:p>
          <a:p>
            <a:pPr algn="just">
              <a:buNone/>
            </a:pPr>
            <a:r>
              <a:rPr lang="es-PE" b="1" dirty="0" smtClean="0">
                <a:solidFill>
                  <a:schemeClr val="accent5">
                    <a:lumMod val="25000"/>
                  </a:schemeClr>
                </a:solidFill>
              </a:rPr>
              <a:t>4. </a:t>
            </a:r>
            <a:r>
              <a:rPr lang="es-PE" dirty="0" smtClean="0">
                <a:solidFill>
                  <a:schemeClr val="tx2">
                    <a:lumMod val="65000"/>
                    <a:lumOff val="35000"/>
                  </a:schemeClr>
                </a:solidFill>
              </a:rPr>
              <a:t>	El nombre y dirección domiciliaria del demandado. Si se ignora esta última, se expresará esta circunstancia bajo juramento que se entenderá prestado con la presentación de la demanda.</a:t>
            </a:r>
          </a:p>
          <a:p>
            <a:pPr algn="just"/>
            <a:endParaRPr lang="es-PE" dirty="0" smtClean="0">
              <a:solidFill>
                <a:schemeClr val="tx2">
                  <a:lumMod val="65000"/>
                  <a:lumOff val="35000"/>
                </a:schemeClr>
              </a:solidFill>
            </a:endParaRPr>
          </a:p>
          <a:p>
            <a:pPr algn="just">
              <a:buNone/>
            </a:pPr>
            <a:r>
              <a:rPr lang="es-PE" b="1" dirty="0" smtClean="0">
                <a:solidFill>
                  <a:schemeClr val="accent5">
                    <a:lumMod val="25000"/>
                  </a:schemeClr>
                </a:solidFill>
              </a:rPr>
              <a:t>5. </a:t>
            </a:r>
            <a:r>
              <a:rPr lang="es-PE" dirty="0" smtClean="0">
                <a:solidFill>
                  <a:schemeClr val="tx2">
                    <a:lumMod val="65000"/>
                    <a:lumOff val="35000"/>
                  </a:schemeClr>
                </a:solidFill>
              </a:rPr>
              <a:t>	El petitorio, que comprende la determinación clara y concreta de lo que se pide.</a:t>
            </a:r>
          </a:p>
          <a:p>
            <a:endParaRPr lang="es-P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28596" y="785794"/>
            <a:ext cx="8215370" cy="5214938"/>
          </a:xfrm>
        </p:spPr>
        <p:txBody>
          <a:bodyPr>
            <a:normAutofit/>
          </a:bodyPr>
          <a:lstStyle/>
          <a:p>
            <a:pPr algn="just">
              <a:buNone/>
            </a:pPr>
            <a:r>
              <a:rPr lang="es-PE" sz="2200" b="1" dirty="0" smtClean="0">
                <a:solidFill>
                  <a:schemeClr val="accent5">
                    <a:lumMod val="25000"/>
                  </a:schemeClr>
                </a:solidFill>
              </a:rPr>
              <a:t>6. </a:t>
            </a:r>
            <a:r>
              <a:rPr lang="es-PE" sz="2200" dirty="0" smtClean="0"/>
              <a:t>	</a:t>
            </a:r>
            <a:r>
              <a:rPr lang="es-PE" sz="2200" dirty="0" smtClean="0">
                <a:solidFill>
                  <a:schemeClr val="accent4">
                    <a:lumMod val="65000"/>
                    <a:lumOff val="35000"/>
                  </a:schemeClr>
                </a:solidFill>
              </a:rPr>
              <a:t>Los hechos en que se funde el petitorio, expuestos </a:t>
            </a:r>
            <a:r>
              <a:rPr lang="es-PE" sz="2200" dirty="0" err="1" smtClean="0">
                <a:solidFill>
                  <a:schemeClr val="accent4">
                    <a:lumMod val="65000"/>
                    <a:lumOff val="35000"/>
                  </a:schemeClr>
                </a:solidFill>
              </a:rPr>
              <a:t>enumeradamente</a:t>
            </a:r>
            <a:r>
              <a:rPr lang="es-PE" sz="2200" dirty="0" smtClean="0">
                <a:solidFill>
                  <a:schemeClr val="accent4">
                    <a:lumMod val="65000"/>
                    <a:lumOff val="35000"/>
                  </a:schemeClr>
                </a:solidFill>
              </a:rPr>
              <a:t> en forma precisa, con orden y claridad.</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5">
                    <a:lumMod val="25000"/>
                  </a:schemeClr>
                </a:solidFill>
              </a:rPr>
              <a:t>7. </a:t>
            </a:r>
            <a:r>
              <a:rPr lang="es-PE" sz="2200" dirty="0" smtClean="0">
                <a:solidFill>
                  <a:schemeClr val="accent4">
                    <a:lumMod val="65000"/>
                    <a:lumOff val="35000"/>
                  </a:schemeClr>
                </a:solidFill>
              </a:rPr>
              <a:t>	La fundamentación jurídica del petitorio.</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5">
                    <a:lumMod val="25000"/>
                  </a:schemeClr>
                </a:solidFill>
              </a:rPr>
              <a:t>8. </a:t>
            </a:r>
            <a:r>
              <a:rPr lang="es-PE" sz="2200" dirty="0" smtClean="0">
                <a:solidFill>
                  <a:schemeClr val="accent4">
                    <a:lumMod val="65000"/>
                    <a:lumOff val="35000"/>
                  </a:schemeClr>
                </a:solidFill>
              </a:rPr>
              <a:t>	El monto del petitorio, salvo que no pudiera establecerse.</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5">
                    <a:lumMod val="25000"/>
                  </a:schemeClr>
                </a:solidFill>
              </a:rPr>
              <a:t>9. </a:t>
            </a:r>
            <a:r>
              <a:rPr lang="es-PE" sz="2200" dirty="0" smtClean="0">
                <a:solidFill>
                  <a:schemeClr val="accent4">
                    <a:lumMod val="65000"/>
                    <a:lumOff val="35000"/>
                  </a:schemeClr>
                </a:solidFill>
              </a:rPr>
              <a:t>	El ofrecimiento de todos los medios probatorios.</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5">
                    <a:lumMod val="25000"/>
                  </a:schemeClr>
                </a:solidFill>
              </a:rPr>
              <a:t>10. </a:t>
            </a:r>
            <a:r>
              <a:rPr lang="es-PE" sz="2200" dirty="0" smtClean="0">
                <a:solidFill>
                  <a:schemeClr val="accent4">
                    <a:lumMod val="65000"/>
                    <a:lumOff val="35000"/>
                  </a:schemeClr>
                </a:solidFill>
              </a:rPr>
              <a:t>La firma del demandante o de su representante o de su apoderado y la del abogado, la cual no será exigible en los procesos de alimentos. El secretario respectivo certificará la huella digital del demandante analfabeto.</a:t>
            </a:r>
          </a:p>
          <a:p>
            <a:endParaRPr lang="es-PE" dirty="0"/>
          </a:p>
        </p:txBody>
      </p:sp>
      <p:sp>
        <p:nvSpPr>
          <p:cNvPr id="4" name="3 Rectángulo"/>
          <p:cNvSpPr/>
          <p:nvPr/>
        </p:nvSpPr>
        <p:spPr>
          <a:xfrm>
            <a:off x="357158" y="6000768"/>
            <a:ext cx="842968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dirty="0" smtClean="0">
                <a:solidFill>
                  <a:schemeClr val="accent6">
                    <a:lumMod val="60000"/>
                    <a:lumOff val="40000"/>
                  </a:schemeClr>
                </a:solidFill>
                <a:latin typeface="Abadi MT Condensed Light" pitchFamily="34" charset="0"/>
              </a:rPr>
              <a:t>ART. 424 CPC, MODIFICADO POR LA LEY N° 30293, Ley que modifica diversos artículos del Código Procesal Civil a fin de promover la modernidad y la celeridad procesal, publicada en el Diario Oficial “El Peruano” el 28 de diciembre de 2014 </a:t>
            </a:r>
            <a:endParaRPr lang="es-PE" sz="1400" b="1" dirty="0">
              <a:solidFill>
                <a:schemeClr val="accent6">
                  <a:lumMod val="60000"/>
                  <a:lumOff val="40000"/>
                </a:schemeClr>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1071546"/>
            <a:ext cx="7382933" cy="714372"/>
          </a:xfrm>
        </p:spPr>
        <p:txBody>
          <a:bodyPr/>
          <a:lstStyle/>
          <a:p>
            <a:r>
              <a:rPr lang="es-PE" sz="2800" b="1" u="sng" dirty="0" smtClean="0">
                <a:solidFill>
                  <a:schemeClr val="accent6">
                    <a:lumMod val="60000"/>
                    <a:lumOff val="40000"/>
                  </a:schemeClr>
                </a:solidFill>
              </a:rPr>
              <a:t>4) ANEXOS DE LA DEMANDA</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500034" y="2000240"/>
            <a:ext cx="8072494" cy="4357718"/>
          </a:xfrm>
        </p:spPr>
        <p:txBody>
          <a:bodyPr>
            <a:normAutofit fontScale="62500" lnSpcReduction="20000"/>
          </a:bodyPr>
          <a:lstStyle/>
          <a:p>
            <a:pPr algn="just">
              <a:buNone/>
            </a:pPr>
            <a:r>
              <a:rPr lang="es-PE" sz="3400" b="1" dirty="0" smtClean="0">
                <a:solidFill>
                  <a:schemeClr val="accent1">
                    <a:lumMod val="25000"/>
                  </a:schemeClr>
                </a:solidFill>
              </a:rPr>
              <a:t>1. </a:t>
            </a:r>
            <a:r>
              <a:rPr lang="es-PE" sz="3400" dirty="0" smtClean="0">
                <a:solidFill>
                  <a:schemeClr val="accent4">
                    <a:lumMod val="65000"/>
                    <a:lumOff val="35000"/>
                  </a:schemeClr>
                </a:solidFill>
              </a:rPr>
              <a:t>	Copia legible del documento de identidad del demandante y, en su caso, del representante.</a:t>
            </a:r>
          </a:p>
          <a:p>
            <a:pPr algn="just"/>
            <a:endParaRPr lang="es-PE" sz="3400" dirty="0" smtClean="0">
              <a:solidFill>
                <a:schemeClr val="accent4">
                  <a:lumMod val="65000"/>
                  <a:lumOff val="35000"/>
                </a:schemeClr>
              </a:solidFill>
            </a:endParaRPr>
          </a:p>
          <a:p>
            <a:pPr algn="just">
              <a:buNone/>
            </a:pPr>
            <a:r>
              <a:rPr lang="es-PE" sz="3400" b="1" dirty="0" smtClean="0">
                <a:solidFill>
                  <a:schemeClr val="accent1">
                    <a:lumMod val="25000"/>
                  </a:schemeClr>
                </a:solidFill>
              </a:rPr>
              <a:t>2. </a:t>
            </a:r>
            <a:r>
              <a:rPr lang="es-PE" sz="3400" dirty="0" smtClean="0">
                <a:solidFill>
                  <a:schemeClr val="accent4">
                    <a:lumMod val="65000"/>
                    <a:lumOff val="35000"/>
                  </a:schemeClr>
                </a:solidFill>
              </a:rPr>
              <a:t>	El documento que contiene el poder de iniciar el proceso, cuando se actúe por apoderado.</a:t>
            </a:r>
          </a:p>
          <a:p>
            <a:pPr algn="just"/>
            <a:endParaRPr lang="es-PE" sz="3400" dirty="0" smtClean="0">
              <a:solidFill>
                <a:schemeClr val="accent4">
                  <a:lumMod val="65000"/>
                  <a:lumOff val="35000"/>
                </a:schemeClr>
              </a:solidFill>
            </a:endParaRPr>
          </a:p>
          <a:p>
            <a:pPr algn="just">
              <a:buNone/>
            </a:pPr>
            <a:r>
              <a:rPr lang="es-PE" sz="3400" b="1" dirty="0" smtClean="0">
                <a:solidFill>
                  <a:schemeClr val="accent1">
                    <a:lumMod val="25000"/>
                  </a:schemeClr>
                </a:solidFill>
              </a:rPr>
              <a:t>3. </a:t>
            </a:r>
            <a:r>
              <a:rPr lang="es-PE" sz="3400" dirty="0" smtClean="0">
                <a:solidFill>
                  <a:schemeClr val="accent4">
                    <a:lumMod val="65000"/>
                    <a:lumOff val="35000"/>
                  </a:schemeClr>
                </a:solidFill>
              </a:rPr>
              <a:t>	Los medios probatorios que acrediten la representación legal del demandante, si se trata de personas jurídicas o naturales que no pueden comparecer por sí mismas.</a:t>
            </a:r>
          </a:p>
          <a:p>
            <a:pPr algn="just"/>
            <a:endParaRPr lang="es-PE" sz="3400" dirty="0" smtClean="0">
              <a:solidFill>
                <a:schemeClr val="accent4">
                  <a:lumMod val="65000"/>
                  <a:lumOff val="35000"/>
                </a:schemeClr>
              </a:solidFill>
            </a:endParaRPr>
          </a:p>
          <a:p>
            <a:pPr algn="just">
              <a:buNone/>
            </a:pPr>
            <a:r>
              <a:rPr lang="es-PE" sz="3400" b="1" dirty="0" smtClean="0">
                <a:solidFill>
                  <a:schemeClr val="accent1">
                    <a:lumMod val="25000"/>
                  </a:schemeClr>
                </a:solidFill>
              </a:rPr>
              <a:t>4. </a:t>
            </a:r>
            <a:r>
              <a:rPr lang="es-PE" sz="3400" dirty="0" smtClean="0">
                <a:solidFill>
                  <a:schemeClr val="accent4">
                    <a:lumMod val="65000"/>
                    <a:lumOff val="35000"/>
                  </a:schemeClr>
                </a:solidFill>
              </a:rPr>
              <a:t>	Los medios probatorios de la calidad de heredero, cónyuge, curador de bienes, administrador de bienes comunes, albacea o del título con que actúe el demandante, salvo que tal calidad sea materia de un conflicto de interés y en el caso del procurador oficioso.</a:t>
            </a:r>
          </a:p>
          <a:p>
            <a:pPr algn="just">
              <a:buNone/>
            </a:pPr>
            <a:endParaRPr lang="es-PE" sz="4600" dirty="0" smtClean="0"/>
          </a:p>
        </p:txBody>
      </p:sp>
      <p:sp>
        <p:nvSpPr>
          <p:cNvPr id="4" name="3 Rectángulo"/>
          <p:cNvSpPr/>
          <p:nvPr/>
        </p:nvSpPr>
        <p:spPr>
          <a:xfrm>
            <a:off x="571472" y="6143644"/>
            <a:ext cx="82868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dirty="0" smtClean="0">
                <a:solidFill>
                  <a:schemeClr val="accent6">
                    <a:lumMod val="60000"/>
                    <a:lumOff val="40000"/>
                  </a:schemeClr>
                </a:solidFill>
                <a:latin typeface="Abadi MT Condensed Light" pitchFamily="34" charset="0"/>
              </a:rPr>
              <a:t>ART. </a:t>
            </a:r>
            <a:r>
              <a:rPr lang="es-PE" sz="1400" b="1" dirty="0" smtClean="0">
                <a:solidFill>
                  <a:schemeClr val="accent6">
                    <a:lumMod val="60000"/>
                    <a:lumOff val="40000"/>
                  </a:schemeClr>
                </a:solidFill>
                <a:latin typeface="Abadi MT Condensed Light" pitchFamily="34" charset="0"/>
              </a:rPr>
              <a:t>425 </a:t>
            </a:r>
            <a:r>
              <a:rPr lang="es-PE" sz="1400" b="1" dirty="0" smtClean="0">
                <a:solidFill>
                  <a:schemeClr val="accent6">
                    <a:lumMod val="60000"/>
                    <a:lumOff val="40000"/>
                  </a:schemeClr>
                </a:solidFill>
                <a:latin typeface="Abadi MT Condensed Light" pitchFamily="34" charset="0"/>
              </a:rPr>
              <a:t>CPC, MODIFICADO POR LA LEY N° 30293, Ley que modifica diversos artículos del Código Procesal Civil a fin de promover la modernidad y la celeridad procesal, publicada en el Diario Oficial “El Peruano” el 28 de diciembre de 2014 </a:t>
            </a:r>
            <a:endParaRPr lang="es-PE" sz="1400" b="1" dirty="0">
              <a:solidFill>
                <a:schemeClr val="accent6">
                  <a:lumMod val="60000"/>
                  <a:lumOff val="40000"/>
                </a:schemeClr>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928670"/>
            <a:ext cx="8001056" cy="4114800"/>
          </a:xfrm>
        </p:spPr>
        <p:txBody>
          <a:bodyPr/>
          <a:lstStyle/>
          <a:p>
            <a:pPr algn="just">
              <a:buNone/>
            </a:pPr>
            <a:r>
              <a:rPr lang="es-PE" sz="2200" b="1" dirty="0" smtClean="0">
                <a:solidFill>
                  <a:schemeClr val="accent1">
                    <a:lumMod val="25000"/>
                  </a:schemeClr>
                </a:solidFill>
              </a:rPr>
              <a:t>5. </a:t>
            </a:r>
            <a:r>
              <a:rPr lang="es-PE" sz="2200" dirty="0" smtClean="0">
                <a:solidFill>
                  <a:schemeClr val="accent4">
                    <a:lumMod val="65000"/>
                    <a:lumOff val="35000"/>
                  </a:schemeClr>
                </a:solidFill>
              </a:rPr>
              <a:t>Los documentos probatorios. Si el demandante no dispusiera de algún medio probatorio, describe su contenido, indicando con precisión el lugar donde se encuentran y solicitando las medidas pertinentes para su incorporación al proceso.</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1">
                    <a:lumMod val="25000"/>
                  </a:schemeClr>
                </a:solidFill>
              </a:rPr>
              <a:t>6. </a:t>
            </a:r>
            <a:r>
              <a:rPr lang="es-PE" sz="2200" dirty="0" smtClean="0">
                <a:solidFill>
                  <a:schemeClr val="accent4">
                    <a:lumMod val="65000"/>
                    <a:lumOff val="35000"/>
                  </a:schemeClr>
                </a:solidFill>
              </a:rPr>
              <a:t>Copia certificada del acta de conciliación extrajudicial, en los procesos judiciales cuya materia se encuentre sujeta a dicho procedimiento previo.</a:t>
            </a:r>
            <a:endParaRPr lang="es-PE" sz="2200" dirty="0">
              <a:solidFill>
                <a:schemeClr val="accent4">
                  <a:lumMod val="65000"/>
                  <a:lumOff val="35000"/>
                </a:schemeClr>
              </a:solidFill>
            </a:endParaRPr>
          </a:p>
        </p:txBody>
      </p:sp>
      <p:sp>
        <p:nvSpPr>
          <p:cNvPr id="4" name="3 Rectángulo"/>
          <p:cNvSpPr/>
          <p:nvPr/>
        </p:nvSpPr>
        <p:spPr>
          <a:xfrm>
            <a:off x="571472" y="5786454"/>
            <a:ext cx="807249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dirty="0" smtClean="0">
                <a:solidFill>
                  <a:schemeClr val="accent6">
                    <a:lumMod val="60000"/>
                    <a:lumOff val="40000"/>
                  </a:schemeClr>
                </a:solidFill>
                <a:latin typeface="Abadi MT Condensed Light" pitchFamily="34" charset="0"/>
              </a:rPr>
              <a:t>ART. </a:t>
            </a:r>
            <a:r>
              <a:rPr lang="es-PE" sz="1400" b="1" dirty="0" smtClean="0">
                <a:solidFill>
                  <a:schemeClr val="accent6">
                    <a:lumMod val="60000"/>
                    <a:lumOff val="40000"/>
                  </a:schemeClr>
                </a:solidFill>
                <a:latin typeface="Abadi MT Condensed Light" pitchFamily="34" charset="0"/>
              </a:rPr>
              <a:t>425 </a:t>
            </a:r>
            <a:r>
              <a:rPr lang="es-PE" sz="1400" b="1" dirty="0" smtClean="0">
                <a:solidFill>
                  <a:schemeClr val="accent6">
                    <a:lumMod val="60000"/>
                    <a:lumOff val="40000"/>
                  </a:schemeClr>
                </a:solidFill>
                <a:latin typeface="Abadi MT Condensed Light" pitchFamily="34" charset="0"/>
              </a:rPr>
              <a:t>CPC, MODIFICADO POR LA LEY N° 30293, Ley que modifica diversos artículos del Código Procesal Civil a fin de promover la modernidad y la celeridad procesal, publicada en el Diario Oficial “El Peruano” el 28 de diciembre de 2014 </a:t>
            </a:r>
            <a:endParaRPr lang="es-PE" sz="1400" b="1" dirty="0">
              <a:solidFill>
                <a:schemeClr val="accent6">
                  <a:lumMod val="60000"/>
                  <a:lumOff val="40000"/>
                </a:schemeClr>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57224" y="1000108"/>
            <a:ext cx="7382933" cy="714380"/>
          </a:xfrm>
        </p:spPr>
        <p:txBody>
          <a:bodyPr>
            <a:normAutofit/>
          </a:bodyPr>
          <a:lstStyle/>
          <a:p>
            <a:r>
              <a:rPr lang="es-PE" sz="2800" b="1" u="sng" dirty="0" smtClean="0">
                <a:solidFill>
                  <a:schemeClr val="accent6">
                    <a:lumMod val="60000"/>
                    <a:lumOff val="40000"/>
                  </a:schemeClr>
                </a:solidFill>
              </a:rPr>
              <a:t>5) PRECISIONES PARA LA PRESENTACIÓN DE LA DEMANDA</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500034" y="2071678"/>
            <a:ext cx="8072494" cy="4643470"/>
          </a:xfrm>
        </p:spPr>
        <p:txBody>
          <a:bodyPr>
            <a:normAutofit fontScale="70000" lnSpcReduction="20000"/>
          </a:bodyPr>
          <a:lstStyle/>
          <a:p>
            <a:pPr algn="just">
              <a:buNone/>
            </a:pPr>
            <a:r>
              <a:rPr lang="es-PE" b="1" dirty="0" smtClean="0">
                <a:solidFill>
                  <a:schemeClr val="accent1">
                    <a:lumMod val="25000"/>
                  </a:schemeClr>
                </a:solidFill>
              </a:rPr>
              <a:t>a) </a:t>
            </a:r>
            <a:r>
              <a:rPr lang="es-PE" dirty="0" smtClean="0"/>
              <a:t>	</a:t>
            </a:r>
            <a:r>
              <a:rPr lang="es-PE" dirty="0" smtClean="0">
                <a:solidFill>
                  <a:schemeClr val="tx2">
                    <a:lumMod val="65000"/>
                    <a:lumOff val="35000"/>
                  </a:schemeClr>
                </a:solidFill>
              </a:rPr>
              <a:t>Debe incluirse, cuando corresponda, la indicación del monto total del petitorio, así como el monto de cada uno de los extremos que integren la demanda; y</a:t>
            </a:r>
          </a:p>
          <a:p>
            <a:pPr algn="just"/>
            <a:endParaRPr lang="es-PE" dirty="0" smtClean="0">
              <a:solidFill>
                <a:schemeClr val="tx2">
                  <a:lumMod val="65000"/>
                  <a:lumOff val="35000"/>
                </a:schemeClr>
              </a:solidFill>
            </a:endParaRPr>
          </a:p>
          <a:p>
            <a:pPr algn="just">
              <a:buNone/>
            </a:pPr>
            <a:r>
              <a:rPr lang="es-PE" b="1" dirty="0" smtClean="0">
                <a:solidFill>
                  <a:schemeClr val="accent1">
                    <a:lumMod val="25000"/>
                  </a:schemeClr>
                </a:solidFill>
              </a:rPr>
              <a:t>b) </a:t>
            </a:r>
            <a:r>
              <a:rPr lang="es-PE" dirty="0" smtClean="0">
                <a:solidFill>
                  <a:schemeClr val="tx2">
                    <a:lumMod val="65000"/>
                    <a:lumOff val="35000"/>
                  </a:schemeClr>
                </a:solidFill>
              </a:rPr>
              <a:t>	No debe incluirse ningún pliego dirigido a la contraparte, los testigos o los peritos; sin embargo, debe indicarse la finalidad de cada medio de prueba.</a:t>
            </a:r>
          </a:p>
          <a:p>
            <a:pPr algn="just">
              <a:buNone/>
            </a:pPr>
            <a:endParaRPr lang="es-PE" dirty="0" smtClean="0">
              <a:solidFill>
                <a:schemeClr val="tx2">
                  <a:lumMod val="65000"/>
                  <a:lumOff val="35000"/>
                </a:schemeClr>
              </a:solidFill>
            </a:endParaRPr>
          </a:p>
          <a:p>
            <a:pPr algn="just">
              <a:buNone/>
            </a:pPr>
            <a:r>
              <a:rPr lang="es-PE" b="1" dirty="0" smtClean="0">
                <a:solidFill>
                  <a:schemeClr val="accent1">
                    <a:lumMod val="25000"/>
                  </a:schemeClr>
                </a:solidFill>
              </a:rPr>
              <a:t>c) </a:t>
            </a:r>
            <a:r>
              <a:rPr lang="es-PE" dirty="0" smtClean="0">
                <a:solidFill>
                  <a:schemeClr val="tx2">
                    <a:lumMod val="65000"/>
                    <a:lumOff val="35000"/>
                  </a:schemeClr>
                </a:solidFill>
              </a:rPr>
              <a:t>	El demandante puede incluir de modo expreso su pretensión de reconocimiento de los honorarios que se pagan con ocasión del proceso.</a:t>
            </a:r>
          </a:p>
          <a:p>
            <a:pPr marL="514350" indent="-514350" algn="just">
              <a:buClr>
                <a:srgbClr val="FFFF00"/>
              </a:buClr>
              <a:buNone/>
            </a:pPr>
            <a:endParaRPr lang="es-PE" dirty="0" smtClean="0">
              <a:solidFill>
                <a:schemeClr val="tx2">
                  <a:lumMod val="65000"/>
                  <a:lumOff val="35000"/>
                </a:schemeClr>
              </a:solidFill>
            </a:endParaRPr>
          </a:p>
          <a:p>
            <a:pPr marL="514350" indent="-514350" algn="just">
              <a:buClr>
                <a:srgbClr val="FFFF00"/>
              </a:buClr>
              <a:buNone/>
            </a:pPr>
            <a:r>
              <a:rPr lang="es-PE" b="1" dirty="0" smtClean="0">
                <a:solidFill>
                  <a:schemeClr val="accent1">
                    <a:lumMod val="25000"/>
                  </a:schemeClr>
                </a:solidFill>
              </a:rPr>
              <a:t>d) </a:t>
            </a:r>
            <a:r>
              <a:rPr lang="es-PE" dirty="0" smtClean="0">
                <a:solidFill>
                  <a:schemeClr val="tx2">
                    <a:lumMod val="65000"/>
                    <a:lumOff val="35000"/>
                  </a:schemeClr>
                </a:solidFill>
              </a:rPr>
              <a:t>Cuando el proceso es iniciado por más de un demandante debe designarse a uno de ellos para que los represente y señalarse un domicilio procesal único.</a:t>
            </a:r>
          </a:p>
          <a:p>
            <a:pPr marL="514350" indent="-514350" algn="just">
              <a:buAutoNum type="alphaLcParenR" startAt="4"/>
            </a:pPr>
            <a:endParaRPr lang="es-PE" dirty="0" smtClean="0"/>
          </a:p>
        </p:txBody>
      </p:sp>
      <p:sp>
        <p:nvSpPr>
          <p:cNvPr id="4" name="3 Rectángulo"/>
          <p:cNvSpPr/>
          <p:nvPr/>
        </p:nvSpPr>
        <p:spPr>
          <a:xfrm>
            <a:off x="642910" y="6143644"/>
            <a:ext cx="128585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6">
                    <a:lumMod val="60000"/>
                    <a:lumOff val="40000"/>
                  </a:schemeClr>
                </a:solidFill>
                <a:latin typeface="Abadi MT Condensed Light" pitchFamily="34" charset="0"/>
              </a:rPr>
              <a:t>NLPT, ART. 16</a:t>
            </a:r>
            <a:endParaRPr lang="es-PE" b="1" dirty="0">
              <a:solidFill>
                <a:schemeClr val="accent6">
                  <a:lumMod val="60000"/>
                  <a:lumOff val="40000"/>
                </a:schemeClr>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71472" y="928670"/>
            <a:ext cx="8001055" cy="4114800"/>
          </a:xfrm>
        </p:spPr>
        <p:txBody>
          <a:bodyPr/>
          <a:lstStyle/>
          <a:p>
            <a:pPr algn="just">
              <a:buNone/>
            </a:pPr>
            <a:r>
              <a:rPr lang="es-PE" sz="2200" b="1" dirty="0" smtClean="0">
                <a:solidFill>
                  <a:schemeClr val="accent1">
                    <a:lumMod val="25000"/>
                  </a:schemeClr>
                </a:solidFill>
              </a:rPr>
              <a:t>e) </a:t>
            </a:r>
            <a:r>
              <a:rPr lang="es-PE" sz="2200" dirty="0" smtClean="0">
                <a:solidFill>
                  <a:schemeClr val="accent4">
                    <a:lumMod val="65000"/>
                    <a:lumOff val="35000"/>
                  </a:schemeClr>
                </a:solidFill>
              </a:rPr>
              <a:t>Los prestadores de servicios pueden comparecer al proceso sin necesidad de abogado cuando el total reclamado no supere las diez (10) Unidades de Referencia Procesal (URP). Cuando supere este límite y hasta las setenta (70) Unidades de Referencia Procesal (URP) es facultad del juez, atendiendo a las circunstancias del caso, exigir o no la comparecencia con abogado. En los casos en que se comparezca sin abogado debe emplearse el formato de demanda aprobado por el Poder Judicial.</a:t>
            </a:r>
          </a:p>
          <a:p>
            <a:endParaRPr lang="es-PE" dirty="0"/>
          </a:p>
        </p:txBody>
      </p:sp>
      <p:sp>
        <p:nvSpPr>
          <p:cNvPr id="4" name="3 Rectángulo"/>
          <p:cNvSpPr/>
          <p:nvPr/>
        </p:nvSpPr>
        <p:spPr>
          <a:xfrm>
            <a:off x="500034" y="6072206"/>
            <a:ext cx="128585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accent6">
                    <a:lumMod val="60000"/>
                    <a:lumOff val="40000"/>
                  </a:schemeClr>
                </a:solidFill>
                <a:latin typeface="Abadi MT Condensed Light" pitchFamily="34" charset="0"/>
              </a:rPr>
              <a:t>NLPT, ART. 16</a:t>
            </a:r>
            <a:endParaRPr lang="es-PE" b="1" dirty="0">
              <a:solidFill>
                <a:schemeClr val="accent6">
                  <a:lumMod val="60000"/>
                  <a:lumOff val="40000"/>
                </a:schemeClr>
              </a:solidFill>
              <a:latin typeface="Abadi MT Condensed Ligh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1071546"/>
            <a:ext cx="7382933" cy="857256"/>
          </a:xfrm>
        </p:spPr>
        <p:txBody>
          <a:bodyPr/>
          <a:lstStyle/>
          <a:p>
            <a:r>
              <a:rPr lang="es-PE" sz="2800" b="1" u="sng" dirty="0" smtClean="0">
                <a:solidFill>
                  <a:schemeClr val="accent6">
                    <a:lumMod val="60000"/>
                    <a:lumOff val="40000"/>
                  </a:schemeClr>
                </a:solidFill>
              </a:rPr>
              <a:t>6) ADMISIÓN DE LA DEMANDA</a:t>
            </a:r>
            <a:endParaRPr lang="es-PE" sz="2800" b="1" u="sng" dirty="0">
              <a:solidFill>
                <a:schemeClr val="accent6">
                  <a:lumMod val="60000"/>
                  <a:lumOff val="40000"/>
                </a:schemeClr>
              </a:solidFill>
            </a:endParaRPr>
          </a:p>
        </p:txBody>
      </p:sp>
      <p:graphicFrame>
        <p:nvGraphicFramePr>
          <p:cNvPr id="7" name="6 Diagrama"/>
          <p:cNvGraphicFramePr/>
          <p:nvPr/>
        </p:nvGraphicFramePr>
        <p:xfrm>
          <a:off x="714348" y="1785926"/>
          <a:ext cx="7500990"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857248"/>
          </a:xfrm>
        </p:spPr>
        <p:txBody>
          <a:bodyPr>
            <a:normAutofit/>
          </a:bodyPr>
          <a:lstStyle/>
          <a:p>
            <a:r>
              <a:rPr lang="es-PE" sz="2800" b="1" u="sng" dirty="0" smtClean="0">
                <a:solidFill>
                  <a:schemeClr val="accent6">
                    <a:lumMod val="60000"/>
                    <a:lumOff val="40000"/>
                  </a:schemeClr>
                </a:solidFill>
              </a:rPr>
              <a:t>7) TRÁMITE PARA LA ADMISIÓN DE LA DEMANDA</a:t>
            </a:r>
            <a:endParaRPr lang="es-PE" sz="2800" b="1" u="sng" dirty="0">
              <a:solidFill>
                <a:schemeClr val="accent6">
                  <a:lumMod val="60000"/>
                  <a:lumOff val="40000"/>
                </a:schemeClr>
              </a:solidFill>
            </a:endParaRPr>
          </a:p>
        </p:txBody>
      </p:sp>
      <p:graphicFrame>
        <p:nvGraphicFramePr>
          <p:cNvPr id="5" name="4 Diagrama"/>
          <p:cNvGraphicFramePr/>
          <p:nvPr/>
        </p:nvGraphicFramePr>
        <p:xfrm>
          <a:off x="785786" y="2000240"/>
          <a:ext cx="750099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1000108"/>
            <a:ext cx="7382933" cy="823930"/>
          </a:xfrm>
        </p:spPr>
        <p:txBody>
          <a:bodyPr>
            <a:normAutofit/>
          </a:bodyPr>
          <a:lstStyle/>
          <a:p>
            <a:r>
              <a:rPr lang="es-PE" sz="2800" b="1" u="sng" dirty="0" smtClean="0">
                <a:solidFill>
                  <a:schemeClr val="accent6">
                    <a:lumMod val="60000"/>
                    <a:lumOff val="40000"/>
                  </a:schemeClr>
                </a:solidFill>
              </a:rPr>
              <a:t>8) DEMANDA DE LIQUIDACIÓN DE DERECHOS INDIVIDUALES</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500034" y="2143116"/>
            <a:ext cx="8072494" cy="4524388"/>
          </a:xfrm>
        </p:spPr>
        <p:txBody>
          <a:bodyPr>
            <a:normAutofit fontScale="70000" lnSpcReduction="20000"/>
          </a:bodyPr>
          <a:lstStyle/>
          <a:p>
            <a:pPr algn="just">
              <a:buClr>
                <a:schemeClr val="accent1">
                  <a:lumMod val="25000"/>
                </a:schemeClr>
              </a:buClr>
            </a:pPr>
            <a:r>
              <a:rPr lang="es-PE" dirty="0" smtClean="0">
                <a:solidFill>
                  <a:schemeClr val="accent4">
                    <a:lumMod val="65000"/>
                    <a:lumOff val="35000"/>
                  </a:schemeClr>
                </a:solidFill>
              </a:rPr>
              <a:t>Cuando en una sentencia se declare la existencia de afectación de un derecho que corresponda a un grupo o categoría de prestadores de servicios, con contenido patrimonial, los miembros del grupo o categoría o quienes individualmente hubiesen sido afectados pueden iniciar, sobre la base de dicha sentencia, procesos individuales de liquidación del derecho reconocido, siempre y cuando la sentencia declarativa haya sido dictada por el Tribunal Constitucional o la Corte Suprema de Justicia de la República, y haya pasado en autoridad de cosa juzgada.</a:t>
            </a:r>
          </a:p>
          <a:p>
            <a:pPr algn="just">
              <a:buClr>
                <a:schemeClr val="accent1">
                  <a:lumMod val="25000"/>
                </a:schemeClr>
              </a:buClr>
            </a:pPr>
            <a:endParaRPr lang="es-PE" dirty="0" smtClean="0">
              <a:solidFill>
                <a:schemeClr val="accent4">
                  <a:lumMod val="65000"/>
                  <a:lumOff val="35000"/>
                </a:schemeClr>
              </a:solidFill>
            </a:endParaRPr>
          </a:p>
          <a:p>
            <a:pPr algn="just">
              <a:buClr>
                <a:schemeClr val="accent1">
                  <a:lumMod val="25000"/>
                </a:schemeClr>
              </a:buClr>
            </a:pPr>
            <a:r>
              <a:rPr lang="es-PE" dirty="0" smtClean="0">
                <a:solidFill>
                  <a:schemeClr val="accent4">
                    <a:lumMod val="65000"/>
                    <a:lumOff val="35000"/>
                  </a:schemeClr>
                </a:solidFill>
              </a:rPr>
              <a:t>En el proceso individual de liquidación del derecho reconocido es improcedente negar el hecho declarado lesivo en la sentencia del Tribunal Constitucional o de la Corte Suprema de Justicia de la República. El demandado puede, en todo caso, demostrar que el demandante no se encuentra en el ámbito fáctico recogido en la sentencia.</a:t>
            </a:r>
            <a:endParaRPr lang="es-PE"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14348" y="1000108"/>
            <a:ext cx="7382933" cy="890574"/>
          </a:xfrm>
        </p:spPr>
        <p:txBody>
          <a:bodyPr>
            <a:normAutofit/>
          </a:bodyPr>
          <a:lstStyle/>
          <a:p>
            <a:r>
              <a:rPr lang="es-PE" sz="2800" b="1" u="sng" dirty="0" smtClean="0">
                <a:solidFill>
                  <a:schemeClr val="accent6">
                    <a:lumMod val="60000"/>
                    <a:lumOff val="40000"/>
                  </a:schemeClr>
                </a:solidFill>
              </a:rPr>
              <a:t>9) EMPLAZAMIENTO AL DEMANDADO</a:t>
            </a:r>
            <a:endParaRPr lang="es-PE" sz="2800" b="1" u="sng" dirty="0">
              <a:solidFill>
                <a:schemeClr val="accent6">
                  <a:lumMod val="60000"/>
                  <a:lumOff val="40000"/>
                </a:schemeClr>
              </a:solidFill>
            </a:endParaRPr>
          </a:p>
        </p:txBody>
      </p:sp>
      <p:graphicFrame>
        <p:nvGraphicFramePr>
          <p:cNvPr id="4" name="3 Marcador de contenido"/>
          <p:cNvGraphicFramePr>
            <a:graphicFrameLocks noGrp="1"/>
          </p:cNvGraphicFramePr>
          <p:nvPr>
            <p:ph idx="1"/>
          </p:nvPr>
        </p:nvGraphicFramePr>
        <p:xfrm>
          <a:off x="2357422" y="2285992"/>
          <a:ext cx="4786346"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28662" y="2571744"/>
            <a:ext cx="6872310" cy="1143000"/>
          </a:xfrm>
        </p:spPr>
        <p:txBody>
          <a:bodyPr/>
          <a:lstStyle/>
          <a:p>
            <a:r>
              <a:rPr lang="es-PE" b="1" u="sng" dirty="0" smtClean="0">
                <a:solidFill>
                  <a:schemeClr val="accent6">
                    <a:lumMod val="60000"/>
                    <a:lumOff val="40000"/>
                  </a:schemeClr>
                </a:solidFill>
              </a:rPr>
              <a:t>I.-  LA DEMANDA</a:t>
            </a:r>
            <a:endParaRPr lang="es-PE" b="1" u="sng"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57224" y="857232"/>
            <a:ext cx="7382933" cy="1143000"/>
          </a:xfrm>
        </p:spPr>
        <p:txBody>
          <a:bodyPr>
            <a:normAutofit/>
          </a:bodyPr>
          <a:lstStyle/>
          <a:p>
            <a:r>
              <a:rPr lang="es-PE" sz="2800" b="1" u="sng" dirty="0" smtClean="0">
                <a:solidFill>
                  <a:schemeClr val="accent6">
                    <a:lumMod val="60000"/>
                    <a:lumOff val="40000"/>
                  </a:schemeClr>
                </a:solidFill>
              </a:rPr>
              <a:t>10) EFECTOS DEL EMPLAZAMIENTO CON LA DEMANDA</a:t>
            </a:r>
            <a:endParaRPr lang="es-PE" sz="2800" b="1" u="sng" dirty="0">
              <a:solidFill>
                <a:schemeClr val="accent6">
                  <a:lumMod val="60000"/>
                  <a:lumOff val="40000"/>
                </a:schemeClr>
              </a:solidFill>
            </a:endParaRPr>
          </a:p>
        </p:txBody>
      </p:sp>
      <p:graphicFrame>
        <p:nvGraphicFramePr>
          <p:cNvPr id="4" name="3 Diagrama"/>
          <p:cNvGraphicFramePr/>
          <p:nvPr/>
        </p:nvGraphicFramePr>
        <p:xfrm>
          <a:off x="1000100" y="2428868"/>
          <a:ext cx="7119966" cy="303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2571744"/>
            <a:ext cx="7572396" cy="1143000"/>
          </a:xfrm>
        </p:spPr>
        <p:txBody>
          <a:bodyPr>
            <a:normAutofit/>
          </a:bodyPr>
          <a:lstStyle/>
          <a:p>
            <a:r>
              <a:rPr lang="es-PE" b="1" u="sng" dirty="0" smtClean="0">
                <a:solidFill>
                  <a:schemeClr val="accent6">
                    <a:lumMod val="60000"/>
                    <a:lumOff val="40000"/>
                  </a:schemeClr>
                </a:solidFill>
              </a:rPr>
              <a:t>II.- CONTESTACIÓN DE LA DEMANDA</a:t>
            </a:r>
            <a:endParaRPr lang="es-PE" b="1" u="sng"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85852" y="1071546"/>
            <a:ext cx="6421629" cy="714380"/>
          </a:xfrm>
        </p:spPr>
        <p:txBody>
          <a:bodyPr/>
          <a:lstStyle/>
          <a:p>
            <a:r>
              <a:rPr lang="es-PE" sz="2800" b="1" u="sng" dirty="0" smtClean="0">
                <a:solidFill>
                  <a:schemeClr val="accent6">
                    <a:lumMod val="60000"/>
                    <a:lumOff val="40000"/>
                  </a:schemeClr>
                </a:solidFill>
              </a:rPr>
              <a:t>1) DEFINICIÓN</a:t>
            </a:r>
            <a:endParaRPr lang="es-PE" sz="2800" b="1" u="sng" dirty="0">
              <a:solidFill>
                <a:schemeClr val="accent6">
                  <a:lumMod val="60000"/>
                  <a:lumOff val="40000"/>
                </a:schemeClr>
              </a:solidFill>
            </a:endParaRPr>
          </a:p>
        </p:txBody>
      </p:sp>
      <p:graphicFrame>
        <p:nvGraphicFramePr>
          <p:cNvPr id="3" name="2 Diagrama"/>
          <p:cNvGraphicFramePr/>
          <p:nvPr/>
        </p:nvGraphicFramePr>
        <p:xfrm>
          <a:off x="2000232" y="2285992"/>
          <a:ext cx="5262578"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1071546"/>
            <a:ext cx="7382933" cy="681054"/>
          </a:xfrm>
        </p:spPr>
        <p:txBody>
          <a:bodyPr>
            <a:normAutofit/>
          </a:bodyPr>
          <a:lstStyle/>
          <a:p>
            <a:r>
              <a:rPr lang="es-PE" sz="2800" b="1" u="sng" dirty="0" smtClean="0">
                <a:solidFill>
                  <a:schemeClr val="accent6">
                    <a:lumMod val="60000"/>
                    <a:lumOff val="40000"/>
                  </a:schemeClr>
                </a:solidFill>
              </a:rPr>
              <a:t>2) REQUISITOS DE LA CONTESTACIÓN DE DEMANDA</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571472" y="2071678"/>
            <a:ext cx="8001056" cy="4286280"/>
          </a:xfrm>
        </p:spPr>
        <p:txBody>
          <a:bodyPr>
            <a:normAutofit/>
          </a:bodyPr>
          <a:lstStyle/>
          <a:p>
            <a:pPr algn="just">
              <a:buNone/>
            </a:pPr>
            <a:r>
              <a:rPr lang="es-PE" sz="2200" b="1" dirty="0" smtClean="0">
                <a:solidFill>
                  <a:schemeClr val="accent1">
                    <a:lumMod val="25000"/>
                  </a:schemeClr>
                </a:solidFill>
              </a:rPr>
              <a:t>1. </a:t>
            </a:r>
            <a:r>
              <a:rPr lang="es-PE" sz="2200" b="1" dirty="0" smtClean="0">
                <a:solidFill>
                  <a:schemeClr val="accent1">
                    <a:lumMod val="25000"/>
                  </a:schemeClr>
                </a:solidFill>
              </a:rPr>
              <a:t> </a:t>
            </a:r>
            <a:r>
              <a:rPr lang="es-PE" sz="2200" dirty="0" smtClean="0">
                <a:solidFill>
                  <a:schemeClr val="accent4">
                    <a:lumMod val="65000"/>
                    <a:lumOff val="35000"/>
                  </a:schemeClr>
                </a:solidFill>
              </a:rPr>
              <a:t>Observar </a:t>
            </a:r>
            <a:r>
              <a:rPr lang="es-PE" sz="2200" dirty="0" smtClean="0">
                <a:solidFill>
                  <a:schemeClr val="accent4">
                    <a:lumMod val="65000"/>
                    <a:lumOff val="35000"/>
                  </a:schemeClr>
                </a:solidFill>
              </a:rPr>
              <a:t>los requisitos previstos para la demanda, en lo que corresponda;</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1">
                    <a:lumMod val="25000"/>
                  </a:schemeClr>
                </a:solidFill>
              </a:rPr>
              <a:t>2.  </a:t>
            </a:r>
            <a:r>
              <a:rPr lang="es-PE" sz="2200" dirty="0" smtClean="0">
                <a:solidFill>
                  <a:schemeClr val="accent4">
                    <a:lumMod val="65000"/>
                    <a:lumOff val="35000"/>
                  </a:schemeClr>
                </a:solidFill>
              </a:rPr>
              <a:t>Pronunciarse respecto de cada uno de los hechos expuestos en la demanda. El silencio, la respuesta evasiva o la negativa genérica pueden ser apreciados por el Juez como reconocimiento de verdad de los hechos alegados;</a:t>
            </a:r>
          </a:p>
          <a:p>
            <a:pPr algn="just"/>
            <a:endParaRPr lang="es-PE" sz="2200" dirty="0" smtClean="0">
              <a:solidFill>
                <a:schemeClr val="accent4">
                  <a:lumMod val="65000"/>
                  <a:lumOff val="35000"/>
                </a:schemeClr>
              </a:solidFill>
            </a:endParaRPr>
          </a:p>
          <a:p>
            <a:pPr algn="just">
              <a:buNone/>
            </a:pPr>
            <a:r>
              <a:rPr lang="es-PE" sz="2200" b="1" dirty="0" smtClean="0">
                <a:solidFill>
                  <a:schemeClr val="accent1">
                    <a:lumMod val="25000"/>
                  </a:schemeClr>
                </a:solidFill>
              </a:rPr>
              <a:t>3. </a:t>
            </a:r>
            <a:r>
              <a:rPr lang="es-PE" sz="2200" b="1" dirty="0" smtClean="0">
                <a:solidFill>
                  <a:schemeClr val="accent1">
                    <a:lumMod val="25000"/>
                  </a:schemeClr>
                </a:solidFill>
              </a:rPr>
              <a:t> </a:t>
            </a:r>
            <a:r>
              <a:rPr lang="es-PE" sz="2200" dirty="0" smtClean="0">
                <a:solidFill>
                  <a:schemeClr val="accent4">
                    <a:lumMod val="65000"/>
                    <a:lumOff val="35000"/>
                  </a:schemeClr>
                </a:solidFill>
              </a:rPr>
              <a:t>Reconocer </a:t>
            </a:r>
            <a:r>
              <a:rPr lang="es-PE" sz="2200" dirty="0" smtClean="0">
                <a:solidFill>
                  <a:schemeClr val="accent4">
                    <a:lumMod val="65000"/>
                    <a:lumOff val="35000"/>
                  </a:schemeClr>
                </a:solidFill>
              </a:rPr>
              <a:t>o negar categóricamente la autenticidad de los documentos que se le atribuyen, o aceptar o negar, de igual manera, la recepción de documentos que se alega le fueron enviados. El silencio puede ser apreciado por el Juez como reconocimiento o aceptación de recepción de los documentos;</a:t>
            </a:r>
          </a:p>
          <a:p>
            <a:endParaRPr lang="es-PE" dirty="0" smtClean="0"/>
          </a:p>
          <a:p>
            <a:pPr>
              <a:buNone/>
            </a:pPr>
            <a:endParaRPr lang="es-PE" dirty="0"/>
          </a:p>
        </p:txBody>
      </p:sp>
      <p:sp>
        <p:nvSpPr>
          <p:cNvPr id="4" name="3 Rectángulo"/>
          <p:cNvSpPr/>
          <p:nvPr/>
        </p:nvSpPr>
        <p:spPr>
          <a:xfrm>
            <a:off x="6858016" y="6143644"/>
            <a:ext cx="1643074"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chemeClr val="accent6">
                    <a:lumMod val="60000"/>
                    <a:lumOff val="40000"/>
                  </a:schemeClr>
                </a:solidFill>
              </a:rPr>
              <a:t>CPC. ART. 442</a:t>
            </a:r>
            <a:endParaRPr lang="es-PE"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071546"/>
            <a:ext cx="7858180" cy="4114800"/>
          </a:xfrm>
        </p:spPr>
        <p:txBody>
          <a:bodyPr/>
          <a:lstStyle/>
          <a:p>
            <a:pPr algn="just">
              <a:buNone/>
            </a:pPr>
            <a:r>
              <a:rPr lang="es-PE" sz="2200" b="1" dirty="0" smtClean="0">
                <a:solidFill>
                  <a:schemeClr val="accent1">
                    <a:lumMod val="25000"/>
                  </a:schemeClr>
                </a:solidFill>
              </a:rPr>
              <a:t>4. </a:t>
            </a:r>
            <a:r>
              <a:rPr lang="es-PE" sz="2200" dirty="0" smtClean="0">
                <a:solidFill>
                  <a:schemeClr val="tx1">
                    <a:lumMod val="65000"/>
                    <a:lumOff val="35000"/>
                  </a:schemeClr>
                </a:solidFill>
              </a:rPr>
              <a:t>Exponer los hechos en que funda su defensa en forma precisa, ordenada y clara;</a:t>
            </a:r>
          </a:p>
          <a:p>
            <a:pPr algn="just"/>
            <a:endParaRPr lang="es-PE" sz="2200" dirty="0" smtClean="0">
              <a:solidFill>
                <a:schemeClr val="tx1">
                  <a:lumMod val="65000"/>
                  <a:lumOff val="35000"/>
                </a:schemeClr>
              </a:solidFill>
            </a:endParaRPr>
          </a:p>
          <a:p>
            <a:pPr algn="just">
              <a:buNone/>
            </a:pPr>
            <a:r>
              <a:rPr lang="es-PE" sz="2200" b="1" dirty="0" smtClean="0">
                <a:solidFill>
                  <a:schemeClr val="accent1">
                    <a:lumMod val="25000"/>
                  </a:schemeClr>
                </a:solidFill>
              </a:rPr>
              <a:t>5.  </a:t>
            </a:r>
            <a:r>
              <a:rPr lang="es-PE" sz="2200" dirty="0" smtClean="0">
                <a:solidFill>
                  <a:schemeClr val="tx1">
                    <a:lumMod val="65000"/>
                    <a:lumOff val="35000"/>
                  </a:schemeClr>
                </a:solidFill>
              </a:rPr>
              <a:t>Ofrecer los medios probatorios; y</a:t>
            </a:r>
          </a:p>
          <a:p>
            <a:pPr algn="just"/>
            <a:endParaRPr lang="es-PE" sz="2200" dirty="0" smtClean="0">
              <a:solidFill>
                <a:schemeClr val="tx1">
                  <a:lumMod val="65000"/>
                  <a:lumOff val="35000"/>
                </a:schemeClr>
              </a:solidFill>
            </a:endParaRPr>
          </a:p>
          <a:p>
            <a:pPr algn="just">
              <a:buNone/>
            </a:pPr>
            <a:r>
              <a:rPr lang="es-PE" sz="2200" b="1" dirty="0" smtClean="0">
                <a:solidFill>
                  <a:schemeClr val="accent1">
                    <a:lumMod val="25000"/>
                  </a:schemeClr>
                </a:solidFill>
              </a:rPr>
              <a:t>6.  </a:t>
            </a:r>
            <a:r>
              <a:rPr lang="es-PE" sz="2200" dirty="0" smtClean="0">
                <a:solidFill>
                  <a:schemeClr val="tx1">
                    <a:lumMod val="65000"/>
                    <a:lumOff val="35000"/>
                  </a:schemeClr>
                </a:solidFill>
              </a:rPr>
              <a:t>Incluir su firma o la de su representante o de su apoderado, y la del Abogado. El Secretario respectivo certificará la huella digital del demandado analfabeto.</a:t>
            </a:r>
          </a:p>
          <a:p>
            <a:endParaRPr lang="es-PE" dirty="0"/>
          </a:p>
        </p:txBody>
      </p:sp>
      <p:sp>
        <p:nvSpPr>
          <p:cNvPr id="4" name="3 Rectángulo"/>
          <p:cNvSpPr/>
          <p:nvPr/>
        </p:nvSpPr>
        <p:spPr>
          <a:xfrm>
            <a:off x="7143768" y="5929330"/>
            <a:ext cx="1643074"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6">
                    <a:lumMod val="60000"/>
                    <a:lumOff val="40000"/>
                  </a:schemeClr>
                </a:solidFill>
              </a:rPr>
              <a:t>CPC. ART. 442</a:t>
            </a:r>
            <a:endParaRPr lang="es-PE"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350455" cy="1143000"/>
          </a:xfrm>
        </p:spPr>
        <p:txBody>
          <a:bodyPr>
            <a:normAutofit/>
          </a:bodyPr>
          <a:lstStyle/>
          <a:p>
            <a:r>
              <a:rPr lang="es-PE" sz="2800" b="1" u="sng" dirty="0" smtClean="0">
                <a:solidFill>
                  <a:schemeClr val="accent6">
                    <a:lumMod val="60000"/>
                    <a:lumOff val="40000"/>
                  </a:schemeClr>
                </a:solidFill>
              </a:rPr>
              <a:t>3) PRECISIONES PARA LA PRESENTACIÓN DE LA CONTESTACIÓN </a:t>
            </a:r>
            <a:r>
              <a:rPr lang="es-PE" sz="2800" b="1" u="sng" dirty="0" smtClean="0">
                <a:solidFill>
                  <a:schemeClr val="accent6">
                    <a:lumMod val="60000"/>
                    <a:lumOff val="40000"/>
                  </a:schemeClr>
                </a:solidFill>
              </a:rPr>
              <a:t/>
            </a:r>
            <a:br>
              <a:rPr lang="es-PE" sz="2800" b="1" u="sng" dirty="0" smtClean="0">
                <a:solidFill>
                  <a:schemeClr val="accent6">
                    <a:lumMod val="60000"/>
                    <a:lumOff val="40000"/>
                  </a:schemeClr>
                </a:solidFill>
              </a:rPr>
            </a:br>
            <a:r>
              <a:rPr lang="es-PE" sz="2800" b="1" u="sng" dirty="0" smtClean="0">
                <a:solidFill>
                  <a:schemeClr val="accent6">
                    <a:lumMod val="60000"/>
                    <a:lumOff val="40000"/>
                  </a:schemeClr>
                </a:solidFill>
              </a:rPr>
              <a:t>DE </a:t>
            </a:r>
            <a:r>
              <a:rPr lang="es-PE" sz="2800" b="1" u="sng" dirty="0" smtClean="0">
                <a:solidFill>
                  <a:schemeClr val="accent6">
                    <a:lumMod val="60000"/>
                    <a:lumOff val="40000"/>
                  </a:schemeClr>
                </a:solidFill>
              </a:rPr>
              <a:t>LA DEMANDA</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571472" y="2143116"/>
            <a:ext cx="7929618" cy="3829064"/>
          </a:xfrm>
        </p:spPr>
        <p:txBody>
          <a:bodyPr>
            <a:normAutofit fontScale="70000" lnSpcReduction="20000"/>
          </a:bodyPr>
          <a:lstStyle/>
          <a:p>
            <a:pPr algn="just">
              <a:buClr>
                <a:schemeClr val="accent5">
                  <a:lumMod val="25000"/>
                </a:schemeClr>
              </a:buClr>
              <a:buFont typeface="Arial" pitchFamily="34" charset="0"/>
              <a:buChar char="•"/>
            </a:pPr>
            <a:r>
              <a:rPr lang="es-PE" dirty="0" smtClean="0">
                <a:solidFill>
                  <a:schemeClr val="accent4">
                    <a:lumMod val="65000"/>
                    <a:lumOff val="35000"/>
                  </a:schemeClr>
                </a:solidFill>
              </a:rPr>
              <a:t>La contestación de la demanda se presenta por escrito y debe contener los requisitos y anexos establecidos en la norma procesal civil, sin incluir ningún pliego dirigido a la contraparte, los testigos o los peritos; sin embargo, debe indicarse la finalidad de cada medio de prueba.</a:t>
            </a:r>
          </a:p>
          <a:p>
            <a:pPr algn="just">
              <a:buClr>
                <a:schemeClr val="accent5">
                  <a:lumMod val="25000"/>
                </a:schemeClr>
              </a:buClr>
              <a:buFont typeface="Arial" pitchFamily="34" charset="0"/>
              <a:buChar char="•"/>
            </a:pPr>
            <a:endParaRPr lang="es-PE" dirty="0" smtClean="0">
              <a:solidFill>
                <a:schemeClr val="accent4">
                  <a:lumMod val="65000"/>
                  <a:lumOff val="35000"/>
                </a:schemeClr>
              </a:solidFill>
            </a:endParaRPr>
          </a:p>
          <a:p>
            <a:pPr algn="just">
              <a:buClr>
                <a:schemeClr val="accent5">
                  <a:lumMod val="25000"/>
                </a:schemeClr>
              </a:buClr>
              <a:buFont typeface="Arial" pitchFamily="34" charset="0"/>
              <a:buChar char="•"/>
            </a:pPr>
            <a:r>
              <a:rPr lang="es-PE" dirty="0" smtClean="0">
                <a:solidFill>
                  <a:schemeClr val="accent4">
                    <a:lumMod val="65000"/>
                    <a:lumOff val="35000"/>
                  </a:schemeClr>
                </a:solidFill>
              </a:rPr>
              <a:t>La contestación contiene todas las defensas procesales y de fondo que el demandado estime convenientes. Si el demandado no niega expresamente los hechos expuestos en la demanda, estos son considerados admitidos.</a:t>
            </a:r>
          </a:p>
          <a:p>
            <a:pPr algn="just">
              <a:buClr>
                <a:schemeClr val="accent5">
                  <a:lumMod val="25000"/>
                </a:schemeClr>
              </a:buClr>
              <a:buFont typeface="Arial" pitchFamily="34" charset="0"/>
              <a:buChar char="•"/>
            </a:pPr>
            <a:endParaRPr lang="es-PE" dirty="0" smtClean="0">
              <a:solidFill>
                <a:schemeClr val="accent4">
                  <a:lumMod val="65000"/>
                  <a:lumOff val="35000"/>
                </a:schemeClr>
              </a:solidFill>
            </a:endParaRPr>
          </a:p>
          <a:p>
            <a:pPr algn="just">
              <a:buClr>
                <a:schemeClr val="accent5">
                  <a:lumMod val="25000"/>
                </a:schemeClr>
              </a:buClr>
              <a:buFont typeface="Arial" pitchFamily="34" charset="0"/>
              <a:buChar char="•"/>
            </a:pPr>
            <a:r>
              <a:rPr lang="es-PE" dirty="0" smtClean="0">
                <a:solidFill>
                  <a:schemeClr val="accent4">
                    <a:lumMod val="65000"/>
                    <a:lumOff val="35000"/>
                  </a:schemeClr>
                </a:solidFill>
              </a:rPr>
              <a:t>La reconvención es improcedente.</a:t>
            </a:r>
            <a:endParaRPr lang="es-PE" dirty="0">
              <a:solidFill>
                <a:schemeClr val="accent4">
                  <a:lumMod val="65000"/>
                  <a:lumOff val="35000"/>
                </a:schemeClr>
              </a:solidFill>
            </a:endParaRPr>
          </a:p>
        </p:txBody>
      </p:sp>
      <p:sp>
        <p:nvSpPr>
          <p:cNvPr id="4" name="3 Rectángulo"/>
          <p:cNvSpPr/>
          <p:nvPr/>
        </p:nvSpPr>
        <p:spPr>
          <a:xfrm>
            <a:off x="6357950" y="6000768"/>
            <a:ext cx="221457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chemeClr val="accent6">
                    <a:lumMod val="60000"/>
                    <a:lumOff val="40000"/>
                  </a:schemeClr>
                </a:solidFill>
              </a:rPr>
              <a:t>NLPT, ART. 19</a:t>
            </a:r>
            <a:endParaRPr lang="es-PE"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28662" y="1000108"/>
            <a:ext cx="7382933" cy="890574"/>
          </a:xfrm>
        </p:spPr>
        <p:txBody>
          <a:bodyPr/>
          <a:lstStyle/>
          <a:p>
            <a:r>
              <a:rPr lang="es-PE" sz="2800" b="1" u="sng" dirty="0" smtClean="0">
                <a:solidFill>
                  <a:schemeClr val="accent6">
                    <a:lumMod val="60000"/>
                    <a:lumOff val="40000"/>
                  </a:schemeClr>
                </a:solidFill>
              </a:rPr>
              <a:t>4) CASO ESPECIAL DE PROCEDENCIA</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642911" y="2000240"/>
            <a:ext cx="7858180" cy="4114800"/>
          </a:xfrm>
        </p:spPr>
        <p:txBody>
          <a:bodyPr>
            <a:normAutofit/>
          </a:bodyPr>
          <a:lstStyle/>
          <a:p>
            <a:pPr algn="just">
              <a:buClr>
                <a:schemeClr val="accent1">
                  <a:lumMod val="25000"/>
                </a:schemeClr>
              </a:buClr>
            </a:pPr>
            <a:r>
              <a:rPr lang="es-PE" sz="2200" dirty="0" smtClean="0">
                <a:solidFill>
                  <a:schemeClr val="tx1">
                    <a:lumMod val="65000"/>
                    <a:lumOff val="35000"/>
                  </a:schemeClr>
                </a:solidFill>
              </a:rPr>
              <a:t>En el caso de pretensiones referidas a la prestación personal de servicios, de naturaleza laboral o administrativa de derecho público, no es exigible el agotamiento de la vía administrativa establecida según la legislación general del procedimiento administrativo, salvo que en el correspondiente régimen se haya establecido un procedimiento previo ante un órgano o tribunal específico, en cuyo caso debe recurrirse ante ellos antes de acudir al proceso contencioso administrativo.</a:t>
            </a:r>
            <a:endParaRPr lang="es-PE" sz="2200" dirty="0">
              <a:solidFill>
                <a:schemeClr val="tx1">
                  <a:lumMod val="65000"/>
                  <a:lumOff val="35000"/>
                </a:schemeClr>
              </a:solidFill>
            </a:endParaRPr>
          </a:p>
        </p:txBody>
      </p:sp>
      <p:sp>
        <p:nvSpPr>
          <p:cNvPr id="4" name="3 Rectángulo"/>
          <p:cNvSpPr/>
          <p:nvPr/>
        </p:nvSpPr>
        <p:spPr>
          <a:xfrm>
            <a:off x="6429388" y="6072206"/>
            <a:ext cx="207170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chemeClr val="accent6">
                    <a:lumMod val="60000"/>
                    <a:lumOff val="40000"/>
                  </a:schemeClr>
                </a:solidFill>
              </a:rPr>
              <a:t>NLPT, ART. 20</a:t>
            </a:r>
            <a:endParaRPr lang="es-PE"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642910" y="2571744"/>
            <a:ext cx="7872410" cy="1143000"/>
          </a:xfrm>
        </p:spPr>
        <p:txBody>
          <a:bodyPr/>
          <a:lstStyle/>
          <a:p>
            <a:r>
              <a:rPr lang="es-PE" b="1" u="sng" dirty="0" smtClean="0">
                <a:solidFill>
                  <a:schemeClr val="accent6">
                    <a:lumMod val="60000"/>
                    <a:lumOff val="40000"/>
                  </a:schemeClr>
                </a:solidFill>
              </a:rPr>
              <a:t>III.- LAS EXCEPCIONES</a:t>
            </a:r>
            <a:endParaRPr lang="es-PE" b="1" u="sng"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786" y="428604"/>
            <a:ext cx="6900882" cy="725470"/>
          </a:xfrm>
        </p:spPr>
        <p:txBody>
          <a:bodyPr>
            <a:normAutofit/>
          </a:bodyPr>
          <a:lstStyle/>
          <a:p>
            <a:pPr algn="l"/>
            <a:r>
              <a:rPr lang="es-PE" sz="2800" b="1" u="sng" dirty="0" smtClean="0">
                <a:solidFill>
                  <a:schemeClr val="accent6">
                    <a:lumMod val="60000"/>
                    <a:lumOff val="40000"/>
                  </a:schemeClr>
                </a:solidFill>
              </a:rPr>
              <a:t>1) DEFINICIÓN</a:t>
            </a:r>
            <a:endParaRPr lang="es-PE" sz="2800" b="1" u="sng" dirty="0">
              <a:solidFill>
                <a:schemeClr val="accent6">
                  <a:lumMod val="60000"/>
                  <a:lumOff val="40000"/>
                </a:schemeClr>
              </a:solidFill>
            </a:endParaRPr>
          </a:p>
        </p:txBody>
      </p:sp>
      <p:graphicFrame>
        <p:nvGraphicFramePr>
          <p:cNvPr id="3" name="2 Diagrama"/>
          <p:cNvGraphicFramePr/>
          <p:nvPr/>
        </p:nvGraphicFramePr>
        <p:xfrm>
          <a:off x="1428728" y="500042"/>
          <a:ext cx="6715236"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1142984"/>
            <a:ext cx="8229600" cy="642934"/>
          </a:xfrm>
        </p:spPr>
        <p:txBody>
          <a:bodyPr>
            <a:normAutofit/>
          </a:bodyPr>
          <a:lstStyle/>
          <a:p>
            <a:r>
              <a:rPr lang="es-PE" sz="2800" b="1" u="sng" dirty="0" smtClean="0">
                <a:solidFill>
                  <a:schemeClr val="accent6">
                    <a:lumMod val="60000"/>
                    <a:lumOff val="40000"/>
                  </a:schemeClr>
                </a:solidFill>
              </a:rPr>
              <a:t>2) INTERPOSICIÓN DE EXCEPCIONES</a:t>
            </a:r>
            <a:endParaRPr lang="es-PE" sz="2800" b="1" u="sng" dirty="0">
              <a:solidFill>
                <a:schemeClr val="accent6">
                  <a:lumMod val="60000"/>
                  <a:lumOff val="40000"/>
                </a:schemeClr>
              </a:solidFill>
            </a:endParaRPr>
          </a:p>
        </p:txBody>
      </p:sp>
      <p:graphicFrame>
        <p:nvGraphicFramePr>
          <p:cNvPr id="4" name="3 Diagrama"/>
          <p:cNvGraphicFramePr/>
          <p:nvPr/>
        </p:nvGraphicFramePr>
        <p:xfrm>
          <a:off x="1643042"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85720" y="500042"/>
            <a:ext cx="8229600" cy="1143000"/>
          </a:xfrm>
        </p:spPr>
        <p:txBody>
          <a:bodyPr/>
          <a:lstStyle/>
          <a:p>
            <a:r>
              <a:rPr lang="es-PE" sz="2800" b="1" u="sng" dirty="0" smtClean="0">
                <a:solidFill>
                  <a:schemeClr val="accent6">
                    <a:lumMod val="60000"/>
                    <a:lumOff val="40000"/>
                  </a:schemeClr>
                </a:solidFill>
              </a:rPr>
              <a:t>1) ETIMOLOGÍA  DEL TÉRMINO  “DEMANDA</a:t>
            </a:r>
            <a:r>
              <a:rPr lang="es-PE" b="1" dirty="0" smtClean="0">
                <a:solidFill>
                  <a:schemeClr val="accent6">
                    <a:lumMod val="60000"/>
                    <a:lumOff val="40000"/>
                  </a:schemeClr>
                </a:solidFill>
              </a:rPr>
              <a:t>”</a:t>
            </a:r>
            <a:endParaRPr lang="es-PE" b="1" dirty="0">
              <a:solidFill>
                <a:schemeClr val="accent6">
                  <a:lumMod val="60000"/>
                  <a:lumOff val="40000"/>
                </a:schemeClr>
              </a:solidFill>
            </a:endParaRPr>
          </a:p>
        </p:txBody>
      </p:sp>
      <p:graphicFrame>
        <p:nvGraphicFramePr>
          <p:cNvPr id="5" name="4 Diagrama"/>
          <p:cNvGraphicFramePr/>
          <p:nvPr/>
        </p:nvGraphicFramePr>
        <p:xfrm>
          <a:off x="1071538" y="2143116"/>
          <a:ext cx="6858048"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1000108"/>
            <a:ext cx="8229600" cy="785818"/>
          </a:xfrm>
        </p:spPr>
        <p:txBody>
          <a:bodyPr>
            <a:normAutofit/>
          </a:bodyPr>
          <a:lstStyle/>
          <a:p>
            <a:r>
              <a:rPr lang="es-PE" sz="2800" b="1" u="sng" dirty="0" smtClean="0">
                <a:solidFill>
                  <a:schemeClr val="accent6">
                    <a:lumMod val="60000"/>
                    <a:lumOff val="40000"/>
                  </a:schemeClr>
                </a:solidFill>
              </a:rPr>
              <a:t>3) REGULACIÓN DE LAS EXCEPCIONES EN LA NLPT</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714348" y="2000240"/>
            <a:ext cx="7800972" cy="4525963"/>
          </a:xfrm>
        </p:spPr>
        <p:txBody>
          <a:bodyPr>
            <a:normAutofit/>
          </a:bodyPr>
          <a:lstStyle/>
          <a:p>
            <a:pPr algn="just">
              <a:buClr>
                <a:schemeClr val="accent5">
                  <a:lumMod val="25000"/>
                </a:schemeClr>
              </a:buClr>
            </a:pPr>
            <a:r>
              <a:rPr lang="es-PE" sz="2200" dirty="0" smtClean="0">
                <a:solidFill>
                  <a:schemeClr val="accent4">
                    <a:lumMod val="65000"/>
                    <a:lumOff val="35000"/>
                  </a:schemeClr>
                </a:solidFill>
              </a:rPr>
              <a:t>La NLPT no desarrolla el tema de las excepciones, salvo el caso de la excepción de transacción, por lo que resulta de plena aplicación lo dispuesto por el Código Procesal Civil para resolver las excepciones que se propongan en el proceso laboral.</a:t>
            </a:r>
            <a:endParaRPr lang="es-PE" sz="2200"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4282" y="857232"/>
            <a:ext cx="8597379" cy="1143000"/>
          </a:xfrm>
        </p:spPr>
        <p:txBody>
          <a:bodyPr>
            <a:normAutofit/>
          </a:bodyPr>
          <a:lstStyle/>
          <a:p>
            <a:r>
              <a:rPr lang="es-PE" sz="2800" b="1" u="sng" dirty="0" smtClean="0">
                <a:solidFill>
                  <a:schemeClr val="accent6">
                    <a:lumMod val="60000"/>
                    <a:lumOff val="40000"/>
                  </a:schemeClr>
                </a:solidFill>
              </a:rPr>
              <a:t>4) EXCEPCIONES </a:t>
            </a:r>
            <a:r>
              <a:rPr lang="es-PE" sz="2800" b="1" u="sng" dirty="0" smtClean="0">
                <a:solidFill>
                  <a:schemeClr val="accent6">
                    <a:lumMod val="60000"/>
                    <a:lumOff val="40000"/>
                  </a:schemeClr>
                </a:solidFill>
              </a:rPr>
              <a:t>REGULADAS </a:t>
            </a:r>
            <a:r>
              <a:rPr lang="es-PE" sz="2800" b="1" u="sng" dirty="0" smtClean="0">
                <a:solidFill>
                  <a:schemeClr val="accent6">
                    <a:lumMod val="60000"/>
                    <a:lumOff val="40000"/>
                  </a:schemeClr>
                </a:solidFill>
              </a:rPr>
              <a:t>POR EL CÓDIGO PROCESAL CIVIL</a:t>
            </a:r>
            <a:endParaRPr lang="es-PE" sz="2800" b="1" u="sng" dirty="0">
              <a:solidFill>
                <a:schemeClr val="accent6">
                  <a:lumMod val="60000"/>
                  <a:lumOff val="40000"/>
                </a:schemeClr>
              </a:solidFill>
            </a:endParaRPr>
          </a:p>
        </p:txBody>
      </p:sp>
      <p:sp>
        <p:nvSpPr>
          <p:cNvPr id="3" name="2 Marcador de contenido"/>
          <p:cNvSpPr>
            <a:spLocks noGrp="1"/>
          </p:cNvSpPr>
          <p:nvPr>
            <p:ph idx="1"/>
          </p:nvPr>
        </p:nvSpPr>
        <p:spPr>
          <a:xfrm>
            <a:off x="714348" y="2000240"/>
            <a:ext cx="8115328" cy="4714908"/>
          </a:xfrm>
        </p:spPr>
        <p:txBody>
          <a:bodyPr>
            <a:normAutofit fontScale="70000" lnSpcReduction="20000"/>
          </a:bodyPr>
          <a:lstStyle/>
          <a:p>
            <a:pPr>
              <a:buNone/>
            </a:pPr>
            <a:r>
              <a:rPr lang="es-PE" b="1" dirty="0" smtClean="0">
                <a:solidFill>
                  <a:schemeClr val="accent1">
                    <a:lumMod val="25000"/>
                  </a:schemeClr>
                </a:solidFill>
              </a:rPr>
              <a:t>1.  </a:t>
            </a:r>
            <a:r>
              <a:rPr lang="es-PE" dirty="0" smtClean="0">
                <a:solidFill>
                  <a:schemeClr val="accent4">
                    <a:lumMod val="65000"/>
                    <a:lumOff val="35000"/>
                  </a:schemeClr>
                </a:solidFill>
              </a:rPr>
              <a:t>Incompetencia;</a:t>
            </a:r>
          </a:p>
          <a:p>
            <a:pPr>
              <a:buNone/>
            </a:pPr>
            <a:r>
              <a:rPr lang="es-PE" b="1" dirty="0" smtClean="0">
                <a:solidFill>
                  <a:schemeClr val="accent1">
                    <a:lumMod val="25000"/>
                  </a:schemeClr>
                </a:solidFill>
              </a:rPr>
              <a:t>2.  </a:t>
            </a:r>
            <a:r>
              <a:rPr lang="es-PE" dirty="0" smtClean="0">
                <a:solidFill>
                  <a:schemeClr val="accent4">
                    <a:lumMod val="65000"/>
                    <a:lumOff val="35000"/>
                  </a:schemeClr>
                </a:solidFill>
              </a:rPr>
              <a:t>Incapacidad del demandante o de su representante;</a:t>
            </a:r>
          </a:p>
          <a:p>
            <a:pPr>
              <a:buNone/>
            </a:pPr>
            <a:r>
              <a:rPr lang="es-PE" b="1" dirty="0" smtClean="0">
                <a:solidFill>
                  <a:schemeClr val="accent1">
                    <a:lumMod val="25000"/>
                  </a:schemeClr>
                </a:solidFill>
              </a:rPr>
              <a:t>3.  </a:t>
            </a:r>
            <a:r>
              <a:rPr lang="es-PE" dirty="0" smtClean="0">
                <a:solidFill>
                  <a:schemeClr val="accent4">
                    <a:lumMod val="65000"/>
                    <a:lumOff val="35000"/>
                  </a:schemeClr>
                </a:solidFill>
              </a:rPr>
              <a:t>Representación defectuosa o insuficiente del demandante o del demandado;</a:t>
            </a:r>
          </a:p>
          <a:p>
            <a:pPr>
              <a:buNone/>
            </a:pPr>
            <a:r>
              <a:rPr lang="es-PE" b="1" dirty="0" smtClean="0">
                <a:solidFill>
                  <a:schemeClr val="accent1">
                    <a:lumMod val="25000"/>
                  </a:schemeClr>
                </a:solidFill>
              </a:rPr>
              <a:t>4.  </a:t>
            </a:r>
            <a:r>
              <a:rPr lang="es-PE" dirty="0" smtClean="0">
                <a:solidFill>
                  <a:schemeClr val="accent4">
                    <a:lumMod val="65000"/>
                    <a:lumOff val="35000"/>
                  </a:schemeClr>
                </a:solidFill>
              </a:rPr>
              <a:t>Oscuridad o </a:t>
            </a:r>
            <a:r>
              <a:rPr lang="es-PE" dirty="0" err="1" smtClean="0">
                <a:solidFill>
                  <a:schemeClr val="accent4">
                    <a:lumMod val="65000"/>
                    <a:lumOff val="35000"/>
                  </a:schemeClr>
                </a:solidFill>
              </a:rPr>
              <a:t>ambiguedad</a:t>
            </a:r>
            <a:r>
              <a:rPr lang="es-PE" dirty="0" smtClean="0">
                <a:solidFill>
                  <a:schemeClr val="accent4">
                    <a:lumMod val="65000"/>
                    <a:lumOff val="35000"/>
                  </a:schemeClr>
                </a:solidFill>
              </a:rPr>
              <a:t> en el modo de proponer la demanda;</a:t>
            </a:r>
          </a:p>
          <a:p>
            <a:pPr>
              <a:buNone/>
            </a:pPr>
            <a:r>
              <a:rPr lang="es-PE" b="1" dirty="0" smtClean="0">
                <a:solidFill>
                  <a:schemeClr val="accent1">
                    <a:lumMod val="25000"/>
                  </a:schemeClr>
                </a:solidFill>
              </a:rPr>
              <a:t>5.  </a:t>
            </a:r>
            <a:r>
              <a:rPr lang="es-PE" dirty="0" smtClean="0">
                <a:solidFill>
                  <a:schemeClr val="accent4">
                    <a:lumMod val="65000"/>
                    <a:lumOff val="35000"/>
                  </a:schemeClr>
                </a:solidFill>
              </a:rPr>
              <a:t>Falta de agotamiento de la vía administrativa;</a:t>
            </a:r>
          </a:p>
          <a:p>
            <a:pPr>
              <a:buNone/>
            </a:pPr>
            <a:r>
              <a:rPr lang="es-PE" b="1" dirty="0" smtClean="0">
                <a:solidFill>
                  <a:schemeClr val="accent1">
                    <a:lumMod val="25000"/>
                  </a:schemeClr>
                </a:solidFill>
              </a:rPr>
              <a:t>6.  </a:t>
            </a:r>
            <a:r>
              <a:rPr lang="es-PE" dirty="0" smtClean="0">
                <a:solidFill>
                  <a:schemeClr val="accent4">
                    <a:lumMod val="65000"/>
                    <a:lumOff val="35000"/>
                  </a:schemeClr>
                </a:solidFill>
              </a:rPr>
              <a:t>Falta de legitimidad para obrar del demandante o del demandado;</a:t>
            </a:r>
          </a:p>
          <a:p>
            <a:pPr>
              <a:buNone/>
            </a:pPr>
            <a:r>
              <a:rPr lang="es-PE" b="1" dirty="0" smtClean="0">
                <a:solidFill>
                  <a:schemeClr val="accent1">
                    <a:lumMod val="25000"/>
                  </a:schemeClr>
                </a:solidFill>
              </a:rPr>
              <a:t>7.  </a:t>
            </a:r>
            <a:r>
              <a:rPr lang="es-PE" dirty="0" smtClean="0">
                <a:solidFill>
                  <a:schemeClr val="accent4">
                    <a:lumMod val="65000"/>
                    <a:lumOff val="35000"/>
                  </a:schemeClr>
                </a:solidFill>
              </a:rPr>
              <a:t>Litispendencia;</a:t>
            </a:r>
          </a:p>
          <a:p>
            <a:pPr>
              <a:buNone/>
            </a:pPr>
            <a:r>
              <a:rPr lang="es-PE" b="1" dirty="0" smtClean="0">
                <a:solidFill>
                  <a:schemeClr val="accent1">
                    <a:lumMod val="25000"/>
                  </a:schemeClr>
                </a:solidFill>
              </a:rPr>
              <a:t>8.  </a:t>
            </a:r>
            <a:r>
              <a:rPr lang="es-PE" dirty="0" smtClean="0">
                <a:solidFill>
                  <a:schemeClr val="accent4">
                    <a:lumMod val="65000"/>
                    <a:lumOff val="35000"/>
                  </a:schemeClr>
                </a:solidFill>
              </a:rPr>
              <a:t>Cosa Juzgada;</a:t>
            </a:r>
          </a:p>
          <a:p>
            <a:pPr>
              <a:buNone/>
            </a:pPr>
            <a:r>
              <a:rPr lang="es-PE" b="1" dirty="0" smtClean="0">
                <a:solidFill>
                  <a:schemeClr val="accent1">
                    <a:lumMod val="25000"/>
                  </a:schemeClr>
                </a:solidFill>
              </a:rPr>
              <a:t>9.  </a:t>
            </a:r>
            <a:r>
              <a:rPr lang="es-PE" dirty="0" smtClean="0">
                <a:solidFill>
                  <a:schemeClr val="accent4">
                    <a:lumMod val="65000"/>
                    <a:lumOff val="35000"/>
                  </a:schemeClr>
                </a:solidFill>
              </a:rPr>
              <a:t>Desistimiento de la pretensión;</a:t>
            </a:r>
          </a:p>
          <a:p>
            <a:pPr>
              <a:buNone/>
            </a:pPr>
            <a:r>
              <a:rPr lang="es-PE" b="1" dirty="0" smtClean="0">
                <a:solidFill>
                  <a:schemeClr val="accent1">
                    <a:lumMod val="25000"/>
                  </a:schemeClr>
                </a:solidFill>
              </a:rPr>
              <a:t>10.  </a:t>
            </a:r>
            <a:r>
              <a:rPr lang="es-PE" dirty="0" smtClean="0">
                <a:solidFill>
                  <a:schemeClr val="accent4">
                    <a:lumMod val="65000"/>
                    <a:lumOff val="35000"/>
                  </a:schemeClr>
                </a:solidFill>
              </a:rPr>
              <a:t>Conclusión del proceso por conciliación o transacción;</a:t>
            </a:r>
          </a:p>
          <a:p>
            <a:pPr>
              <a:buNone/>
            </a:pPr>
            <a:r>
              <a:rPr lang="es-PE" b="1" dirty="0" smtClean="0">
                <a:solidFill>
                  <a:schemeClr val="accent1">
                    <a:lumMod val="25000"/>
                  </a:schemeClr>
                </a:solidFill>
              </a:rPr>
              <a:t>11.  </a:t>
            </a:r>
            <a:r>
              <a:rPr lang="es-PE" dirty="0" smtClean="0">
                <a:solidFill>
                  <a:schemeClr val="accent4">
                    <a:lumMod val="65000"/>
                    <a:lumOff val="35000"/>
                  </a:schemeClr>
                </a:solidFill>
              </a:rPr>
              <a:t>Caducidad;</a:t>
            </a:r>
          </a:p>
          <a:p>
            <a:pPr>
              <a:buNone/>
            </a:pPr>
            <a:r>
              <a:rPr lang="es-PE" b="1" dirty="0" smtClean="0">
                <a:solidFill>
                  <a:schemeClr val="accent1">
                    <a:lumMod val="25000"/>
                  </a:schemeClr>
                </a:solidFill>
              </a:rPr>
              <a:t>12.  </a:t>
            </a:r>
            <a:r>
              <a:rPr lang="es-PE" dirty="0" smtClean="0">
                <a:solidFill>
                  <a:schemeClr val="accent4">
                    <a:lumMod val="65000"/>
                    <a:lumOff val="35000"/>
                  </a:schemeClr>
                </a:solidFill>
              </a:rPr>
              <a:t>Prescripción extintiva; y,</a:t>
            </a:r>
          </a:p>
          <a:p>
            <a:pPr>
              <a:buNone/>
            </a:pPr>
            <a:r>
              <a:rPr lang="es-PE" b="1" dirty="0" smtClean="0">
                <a:solidFill>
                  <a:schemeClr val="accent1">
                    <a:lumMod val="25000"/>
                  </a:schemeClr>
                </a:solidFill>
              </a:rPr>
              <a:t>13.  </a:t>
            </a:r>
            <a:r>
              <a:rPr lang="es-PE" dirty="0" smtClean="0">
                <a:solidFill>
                  <a:schemeClr val="accent4">
                    <a:lumMod val="65000"/>
                    <a:lumOff val="35000"/>
                  </a:schemeClr>
                </a:solidFill>
              </a:rPr>
              <a:t>Convenio arbitral.</a:t>
            </a:r>
            <a:endParaRPr lang="es-PE" dirty="0">
              <a:solidFill>
                <a:schemeClr val="accent4">
                  <a:lumMod val="65000"/>
                  <a:lumOff val="35000"/>
                </a:schemeClr>
              </a:solidFill>
            </a:endParaRPr>
          </a:p>
        </p:txBody>
      </p:sp>
      <p:sp>
        <p:nvSpPr>
          <p:cNvPr id="4" name="3 Rectángulo"/>
          <p:cNvSpPr/>
          <p:nvPr/>
        </p:nvSpPr>
        <p:spPr>
          <a:xfrm>
            <a:off x="6000760" y="6143644"/>
            <a:ext cx="242889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PE" b="1" dirty="0" smtClean="0">
                <a:solidFill>
                  <a:schemeClr val="accent6">
                    <a:lumMod val="60000"/>
                    <a:lumOff val="40000"/>
                  </a:schemeClr>
                </a:solidFill>
              </a:rPr>
              <a:t>CPC, ART. 446</a:t>
            </a:r>
            <a:endParaRPr lang="es-PE"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14414" y="857232"/>
            <a:ext cx="6493067" cy="1143000"/>
          </a:xfrm>
        </p:spPr>
        <p:txBody>
          <a:bodyPr>
            <a:normAutofit/>
          </a:bodyPr>
          <a:lstStyle/>
          <a:p>
            <a:r>
              <a:rPr lang="es-PE" sz="2800" b="1" u="sng" dirty="0" smtClean="0">
                <a:solidFill>
                  <a:schemeClr val="accent6">
                    <a:lumMod val="60000"/>
                    <a:lumOff val="40000"/>
                  </a:schemeClr>
                </a:solidFill>
              </a:rPr>
              <a:t>2) NATURALEZA JURÍDICA DE LA DEMANDA</a:t>
            </a:r>
            <a:endParaRPr lang="es-PE" sz="2800" b="1" u="sng" dirty="0">
              <a:solidFill>
                <a:schemeClr val="accent6">
                  <a:lumMod val="60000"/>
                  <a:lumOff val="40000"/>
                </a:schemeClr>
              </a:solidFill>
            </a:endParaRPr>
          </a:p>
        </p:txBody>
      </p:sp>
      <p:graphicFrame>
        <p:nvGraphicFramePr>
          <p:cNvPr id="3" name="2 Diagrama"/>
          <p:cNvGraphicFramePr/>
          <p:nvPr/>
        </p:nvGraphicFramePr>
        <p:xfrm>
          <a:off x="1214414" y="2143116"/>
          <a:ext cx="6905652" cy="424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143000"/>
          </a:xfrm>
        </p:spPr>
        <p:txBody>
          <a:bodyPr>
            <a:normAutofit/>
          </a:bodyPr>
          <a:lstStyle/>
          <a:p>
            <a:r>
              <a:rPr lang="es-PE" sz="2800" b="1" u="sng" dirty="0" smtClean="0">
                <a:solidFill>
                  <a:schemeClr val="accent6">
                    <a:lumMod val="60000"/>
                    <a:lumOff val="40000"/>
                  </a:schemeClr>
                </a:solidFill>
              </a:rPr>
              <a:t>a) LA DEMANDA COMO ACTO DE VOLUNTAD</a:t>
            </a:r>
            <a:endParaRPr lang="es-PE" sz="2800" b="1" u="sng" dirty="0">
              <a:solidFill>
                <a:schemeClr val="accent6">
                  <a:lumMod val="60000"/>
                  <a:lumOff val="40000"/>
                </a:schemeClr>
              </a:solidFill>
            </a:endParaRPr>
          </a:p>
        </p:txBody>
      </p:sp>
      <p:graphicFrame>
        <p:nvGraphicFramePr>
          <p:cNvPr id="3" name="2 Diagrama"/>
          <p:cNvGraphicFramePr/>
          <p:nvPr/>
        </p:nvGraphicFramePr>
        <p:xfrm>
          <a:off x="1643042" y="2000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14348" y="857232"/>
            <a:ext cx="7772400" cy="1143000"/>
          </a:xfrm>
        </p:spPr>
        <p:txBody>
          <a:bodyPr>
            <a:normAutofit/>
          </a:bodyPr>
          <a:lstStyle/>
          <a:p>
            <a:r>
              <a:rPr lang="es-PE" sz="2800" b="1" u="sng" dirty="0" smtClean="0">
                <a:solidFill>
                  <a:schemeClr val="accent6">
                    <a:lumMod val="60000"/>
                    <a:lumOff val="40000"/>
                  </a:schemeClr>
                </a:solidFill>
              </a:rPr>
              <a:t>b) LA DEMANDA COMO ACTO DE POSTULACIÓN</a:t>
            </a:r>
            <a:endParaRPr lang="es-PE" sz="2800" b="1" u="sng" dirty="0">
              <a:solidFill>
                <a:schemeClr val="accent6">
                  <a:lumMod val="60000"/>
                  <a:lumOff val="40000"/>
                </a:schemeClr>
              </a:solidFill>
            </a:endParaRPr>
          </a:p>
        </p:txBody>
      </p:sp>
      <p:graphicFrame>
        <p:nvGraphicFramePr>
          <p:cNvPr id="3" name="2 Diagrama"/>
          <p:cNvGraphicFramePr/>
          <p:nvPr/>
        </p:nvGraphicFramePr>
        <p:xfrm>
          <a:off x="1214414" y="2214554"/>
          <a:ext cx="7286676" cy="331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00100" y="857232"/>
            <a:ext cx="7158030" cy="1143000"/>
          </a:xfrm>
        </p:spPr>
        <p:txBody>
          <a:bodyPr>
            <a:normAutofit/>
          </a:bodyPr>
          <a:lstStyle/>
          <a:p>
            <a:r>
              <a:rPr lang="es-PE" sz="2800" b="1" u="sng" dirty="0" smtClean="0">
                <a:solidFill>
                  <a:schemeClr val="accent6">
                    <a:lumMod val="60000"/>
                    <a:lumOff val="40000"/>
                  </a:schemeClr>
                </a:solidFill>
              </a:rPr>
              <a:t>c) LA DEMANDA COMO ACTO DE INICIACIÓN</a:t>
            </a:r>
            <a:endParaRPr lang="es-PE" sz="2800" b="1" u="sng" dirty="0">
              <a:solidFill>
                <a:schemeClr val="accent6">
                  <a:lumMod val="60000"/>
                  <a:lumOff val="40000"/>
                </a:schemeClr>
              </a:solidFill>
            </a:endParaRPr>
          </a:p>
        </p:txBody>
      </p:sp>
      <p:graphicFrame>
        <p:nvGraphicFramePr>
          <p:cNvPr id="3" name="2 Diagrama"/>
          <p:cNvGraphicFramePr/>
          <p:nvPr/>
        </p:nvGraphicFramePr>
        <p:xfrm>
          <a:off x="1500166" y="1857364"/>
          <a:ext cx="72152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129590" cy="1143000"/>
          </a:xfrm>
        </p:spPr>
        <p:txBody>
          <a:bodyPr>
            <a:normAutofit/>
          </a:bodyPr>
          <a:lstStyle/>
          <a:p>
            <a:r>
              <a:rPr lang="es-PE" sz="2800" b="1" u="sng" dirty="0" smtClean="0">
                <a:solidFill>
                  <a:schemeClr val="accent6">
                    <a:lumMod val="60000"/>
                    <a:lumOff val="40000"/>
                  </a:schemeClr>
                </a:solidFill>
              </a:rPr>
              <a:t>d) LA DEMANDA COMO OBJETO JURÍDICO DEL PROCESO LABORAL</a:t>
            </a:r>
            <a:endParaRPr lang="es-PE" sz="2800" b="1" u="sng" dirty="0">
              <a:solidFill>
                <a:schemeClr val="accent6">
                  <a:lumMod val="60000"/>
                  <a:lumOff val="40000"/>
                </a:schemeClr>
              </a:solidFill>
            </a:endParaRPr>
          </a:p>
        </p:txBody>
      </p:sp>
      <p:graphicFrame>
        <p:nvGraphicFramePr>
          <p:cNvPr id="3" name="2 Diagrama"/>
          <p:cNvGraphicFramePr/>
          <p:nvPr/>
        </p:nvGraphicFramePr>
        <p:xfrm>
          <a:off x="1500166" y="2000240"/>
          <a:ext cx="63579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14348" y="857232"/>
            <a:ext cx="7772400" cy="1143000"/>
          </a:xfrm>
        </p:spPr>
        <p:txBody>
          <a:bodyPr>
            <a:normAutofit/>
          </a:bodyPr>
          <a:lstStyle/>
          <a:p>
            <a:r>
              <a:rPr lang="es-PE" sz="2800" b="1" u="sng" dirty="0" smtClean="0">
                <a:solidFill>
                  <a:schemeClr val="accent6">
                    <a:lumMod val="60000"/>
                    <a:lumOff val="40000"/>
                  </a:schemeClr>
                </a:solidFill>
              </a:rPr>
              <a:t>e) LA DEMANDA COMO OBJETO DE LA DECISIÓN O SENTENCIA</a:t>
            </a:r>
            <a:endParaRPr lang="es-PE" sz="2800" b="1" u="sng" dirty="0">
              <a:solidFill>
                <a:schemeClr val="accent6">
                  <a:lumMod val="60000"/>
                  <a:lumOff val="40000"/>
                </a:schemeClr>
              </a:solidFill>
            </a:endParaRPr>
          </a:p>
        </p:txBody>
      </p:sp>
      <p:graphicFrame>
        <p:nvGraphicFramePr>
          <p:cNvPr id="6" name="5 Diagrama"/>
          <p:cNvGraphicFramePr/>
          <p:nvPr/>
        </p:nvGraphicFramePr>
        <p:xfrm>
          <a:off x="1643042"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27">
  <a:themeElements>
    <a:clrScheme name="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do 7">
      <a:majorFont>
        <a:latin typeface="Abadi MT Condensed Light"/>
        <a:ea typeface=""/>
        <a:cs typeface=""/>
      </a:majorFont>
      <a:minorFont>
        <a:latin typeface="Abadi MT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Tema27</Template>
  <TotalTime>877</TotalTime>
  <Words>1616</Words>
  <Application>Microsoft Office PowerPoint</Application>
  <PresentationFormat>Presentación en pantalla (4:3)</PresentationFormat>
  <Paragraphs>165</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Tema27</vt:lpstr>
      <vt:lpstr>ACTUACIONES PROCESALES: LA DEMANDA</vt:lpstr>
      <vt:lpstr>I.-  LA DEMANDA</vt:lpstr>
      <vt:lpstr>1) ETIMOLOGÍA  DEL TÉRMINO  “DEMANDA”</vt:lpstr>
      <vt:lpstr>2) NATURALEZA JURÍDICA DE LA DEMANDA</vt:lpstr>
      <vt:lpstr>a) LA DEMANDA COMO ACTO DE VOLUNTAD</vt:lpstr>
      <vt:lpstr>b) LA DEMANDA COMO ACTO DE POSTULACIÓN</vt:lpstr>
      <vt:lpstr>c) LA DEMANDA COMO ACTO DE INICIACIÓN</vt:lpstr>
      <vt:lpstr>d) LA DEMANDA COMO OBJETO JURÍDICO DEL PROCESO LABORAL</vt:lpstr>
      <vt:lpstr>e) LA DEMANDA COMO OBJETO DE LA DECISIÓN O SENTENCIA</vt:lpstr>
      <vt:lpstr>3) REQUISITOS DE LA DEMANDA</vt:lpstr>
      <vt:lpstr>Diapositiva 11</vt:lpstr>
      <vt:lpstr>4) ANEXOS DE LA DEMANDA</vt:lpstr>
      <vt:lpstr>Diapositiva 13</vt:lpstr>
      <vt:lpstr>5) PRECISIONES PARA LA PRESENTACIÓN DE LA DEMANDA</vt:lpstr>
      <vt:lpstr>Diapositiva 15</vt:lpstr>
      <vt:lpstr>6) ADMISIÓN DE LA DEMANDA</vt:lpstr>
      <vt:lpstr>7) TRÁMITE PARA LA ADMISIÓN DE LA DEMANDA</vt:lpstr>
      <vt:lpstr>8) DEMANDA DE LIQUIDACIÓN DE DERECHOS INDIVIDUALES</vt:lpstr>
      <vt:lpstr>9) EMPLAZAMIENTO AL DEMANDADO</vt:lpstr>
      <vt:lpstr>10) EFECTOS DEL EMPLAZAMIENTO CON LA DEMANDA</vt:lpstr>
      <vt:lpstr>II.- CONTESTACIÓN DE LA DEMANDA</vt:lpstr>
      <vt:lpstr>1) DEFINICIÓN</vt:lpstr>
      <vt:lpstr>2) REQUISITOS DE LA CONTESTACIÓN DE DEMANDA</vt:lpstr>
      <vt:lpstr>Diapositiva 24</vt:lpstr>
      <vt:lpstr>3) PRECISIONES PARA LA PRESENTACIÓN DE LA CONTESTACIÓN  DE LA DEMANDA</vt:lpstr>
      <vt:lpstr>4) CASO ESPECIAL DE PROCEDENCIA</vt:lpstr>
      <vt:lpstr>III.- LAS EXCEPCIONES</vt:lpstr>
      <vt:lpstr>1) DEFINICIÓN</vt:lpstr>
      <vt:lpstr>2) INTERPOSICIÓN DE EXCEPCIONES</vt:lpstr>
      <vt:lpstr>3) REGULACIÓN DE LAS EXCEPCIONES EN LA NLPT</vt:lpstr>
      <vt:lpstr>4) EXCEPCIONES REGULADAS POR EL CÓDIGO PROCESAL CIVIL</vt:lpstr>
    </vt:vector>
  </TitlesOfParts>
  <Company>PODER JUDICIAL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ACTUACIONES PROCESALES LA DEMANDA</dc:title>
  <dc:creator>Poder Judicial</dc:creator>
  <cp:lastModifiedBy>Poder Judicial</cp:lastModifiedBy>
  <cp:revision>91</cp:revision>
  <dcterms:created xsi:type="dcterms:W3CDTF">2015-05-13T21:42:10Z</dcterms:created>
  <dcterms:modified xsi:type="dcterms:W3CDTF">2015-05-20T14:48:17Z</dcterms:modified>
</cp:coreProperties>
</file>