
<file path=[Content_Types].xml><?xml version="1.0" encoding="utf-8"?>
<Types xmlns="http://schemas.openxmlformats.org/package/2006/content-types">
  <Override PartName="/ppt/diagrams/data17.xml" ContentType="application/vnd.openxmlformats-officedocument.drawingml.diagramData+xml"/>
  <Override PartName="/ppt/diagrams/colors22.xml" ContentType="application/vnd.openxmlformats-officedocument.drawingml.diagramColor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ata20.xml" ContentType="application/vnd.openxmlformats-officedocument.drawingml.diagramData+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colors8.xml" ContentType="application/vnd.openxmlformats-officedocument.drawingml.diagramColors+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layout13.xml" ContentType="application/vnd.openxmlformats-officedocument.drawingml.diagramLayout+xml"/>
  <Override PartName="/ppt/diagrams/quickStyle20.xml" ContentType="application/vnd.openxmlformats-officedocument.drawingml.diagramStyle+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12.xml" ContentType="application/vnd.openxmlformats-officedocument.drawingml.diagramColors+xml"/>
  <Default Extension="png" ContentType="image/png"/>
  <Override PartName="/ppt/diagrams/layout20.xml" ContentType="application/vnd.openxmlformats-officedocument.drawingml.diagramLayout+xml"/>
  <Override PartName="/ppt/diagrams/colors23.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diagrams/colors21.xml" ContentType="application/vnd.openxmlformats-officedocument.drawingml.diagramColors+xml"/>
  <Override PartName="/ppt/diagrams/data23.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ata21.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layout18.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diagrams/layout23.xml" ContentType="application/vnd.openxmlformats-officedocument.drawingml.diagramLayout+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19.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5.xml" ContentType="application/vnd.openxmlformats-officedocument.drawingml.diagramLayout+xml"/>
  <Override PartName="/ppt/diagrams/quickStyle22.xml" ContentType="application/vnd.openxmlformats-officedocument.drawingml.diagramStyl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colors18.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9"/>
  </p:notesMasterIdLst>
  <p:handoutMasterIdLst>
    <p:handoutMasterId r:id="rId30"/>
  </p:handoutMasterIdLst>
  <p:sldIdLst>
    <p:sldId id="256" r:id="rId2"/>
    <p:sldId id="275" r:id="rId3"/>
    <p:sldId id="276" r:id="rId4"/>
    <p:sldId id="277" r:id="rId5"/>
    <p:sldId id="278" r:id="rId6"/>
    <p:sldId id="279" r:id="rId7"/>
    <p:sldId id="258" r:id="rId8"/>
    <p:sldId id="259" r:id="rId9"/>
    <p:sldId id="287" r:id="rId10"/>
    <p:sldId id="280" r:id="rId11"/>
    <p:sldId id="286" r:id="rId12"/>
    <p:sldId id="261" r:id="rId13"/>
    <p:sldId id="288" r:id="rId14"/>
    <p:sldId id="282" r:id="rId15"/>
    <p:sldId id="262" r:id="rId16"/>
    <p:sldId id="263" r:id="rId17"/>
    <p:sldId id="289" r:id="rId18"/>
    <p:sldId id="264" r:id="rId19"/>
    <p:sldId id="281" r:id="rId20"/>
    <p:sldId id="266" r:id="rId21"/>
    <p:sldId id="267" r:id="rId22"/>
    <p:sldId id="290" r:id="rId23"/>
    <p:sldId id="291" r:id="rId24"/>
    <p:sldId id="270" r:id="rId25"/>
    <p:sldId id="292" r:id="rId26"/>
    <p:sldId id="293" r:id="rId27"/>
    <p:sldId id="294" r:id="rId28"/>
  </p:sldIdLst>
  <p:sldSz cx="9144000" cy="6858000" type="screen4x3"/>
  <p:notesSz cx="6858000" cy="9926638"/>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_rels/data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D687A4-88B7-4A77-8717-12E23C4C3E04}" type="doc">
      <dgm:prSet loTypeId="urn:microsoft.com/office/officeart/2005/8/layout/hChevron3" loCatId="process" qsTypeId="urn:microsoft.com/office/officeart/2005/8/quickstyle/simple1" qsCatId="simple" csTypeId="urn:microsoft.com/office/officeart/2005/8/colors/accent1_2" csCatId="accent1" phldr="1"/>
      <dgm:spPr/>
    </dgm:pt>
    <dgm:pt modelId="{4867AD59-FEA8-4EEE-85C6-1E21E3A4EDD7}">
      <dgm:prSet phldrT="[Texto]" custT="1"/>
      <dgm:spPr>
        <a:noFill/>
        <a:ln w="28575">
          <a:solidFill>
            <a:schemeClr val="accent1"/>
          </a:solidFill>
        </a:ln>
      </dgm:spPr>
      <dgm:t>
        <a:bodyPr/>
        <a:lstStyle/>
        <a:p>
          <a:r>
            <a:rPr lang="es-PE" sz="2000" b="1" dirty="0" smtClean="0">
              <a:solidFill>
                <a:schemeClr val="accent6">
                  <a:lumMod val="50000"/>
                </a:schemeClr>
              </a:solidFill>
            </a:rPr>
            <a:t>EL DERECHO PENAL DEL TRABAJO</a:t>
          </a:r>
          <a:endParaRPr lang="es-PE" sz="2000" dirty="0">
            <a:solidFill>
              <a:schemeClr val="accent6">
                <a:lumMod val="50000"/>
              </a:schemeClr>
            </a:solidFill>
          </a:endParaRPr>
        </a:p>
      </dgm:t>
    </dgm:pt>
    <dgm:pt modelId="{63651BD7-B1A2-487B-94D5-2D05CF093269}" type="parTrans" cxnId="{079CFC09-E818-4F20-9C29-57B6C016DAE3}">
      <dgm:prSet/>
      <dgm:spPr/>
      <dgm:t>
        <a:bodyPr/>
        <a:lstStyle/>
        <a:p>
          <a:endParaRPr lang="es-PE"/>
        </a:p>
      </dgm:t>
    </dgm:pt>
    <dgm:pt modelId="{C12290D9-8A9F-4777-A7D6-A402A72CA05D}" type="sibTrans" cxnId="{079CFC09-E818-4F20-9C29-57B6C016DAE3}">
      <dgm:prSet/>
      <dgm:spPr/>
      <dgm:t>
        <a:bodyPr/>
        <a:lstStyle/>
        <a:p>
          <a:endParaRPr lang="es-PE"/>
        </a:p>
      </dgm:t>
    </dgm:pt>
    <dgm:pt modelId="{F5318B23-4AF2-483A-9CFC-B2E7E5AFB139}">
      <dgm:prSet phldrT="[Texto]" custT="1"/>
      <dgm:spPr>
        <a:noFill/>
        <a:ln w="28575">
          <a:solidFill>
            <a:schemeClr val="accent1"/>
          </a:solidFill>
        </a:ln>
      </dgm:spPr>
      <dgm:t>
        <a:bodyPr/>
        <a:lstStyle/>
        <a:p>
          <a:r>
            <a:rPr lang="es-PE" sz="1600" b="0" dirty="0" smtClean="0">
              <a:solidFill>
                <a:schemeClr val="accent6">
                  <a:lumMod val="50000"/>
                </a:schemeClr>
              </a:solidFill>
            </a:rPr>
            <a:t>Es aquel que se encarga de sancionar las conductas que atentan contra el derecho de los trabajadores</a:t>
          </a:r>
          <a:endParaRPr lang="es-PE" sz="1600" b="0" dirty="0">
            <a:solidFill>
              <a:schemeClr val="accent6">
                <a:lumMod val="50000"/>
              </a:schemeClr>
            </a:solidFill>
          </a:endParaRPr>
        </a:p>
      </dgm:t>
    </dgm:pt>
    <dgm:pt modelId="{BC5387C4-B8E0-455A-AC99-E289474F413B}" type="parTrans" cxnId="{39E7C8DF-719E-4FCA-8357-FB65A21FDAEE}">
      <dgm:prSet/>
      <dgm:spPr/>
      <dgm:t>
        <a:bodyPr/>
        <a:lstStyle/>
        <a:p>
          <a:endParaRPr lang="es-PE"/>
        </a:p>
      </dgm:t>
    </dgm:pt>
    <dgm:pt modelId="{A28BA86D-43C6-4D01-96DD-63DA7EB93BD8}" type="sibTrans" cxnId="{39E7C8DF-719E-4FCA-8357-FB65A21FDAEE}">
      <dgm:prSet/>
      <dgm:spPr/>
      <dgm:t>
        <a:bodyPr/>
        <a:lstStyle/>
        <a:p>
          <a:endParaRPr lang="es-PE"/>
        </a:p>
      </dgm:t>
    </dgm:pt>
    <dgm:pt modelId="{634CCDEC-9F75-4D9B-B8D3-C6644FB4037C}" type="pres">
      <dgm:prSet presAssocID="{8ED687A4-88B7-4A77-8717-12E23C4C3E04}" presName="Name0" presStyleCnt="0">
        <dgm:presLayoutVars>
          <dgm:dir/>
          <dgm:resizeHandles val="exact"/>
        </dgm:presLayoutVars>
      </dgm:prSet>
      <dgm:spPr/>
    </dgm:pt>
    <dgm:pt modelId="{9969E108-9949-4529-82CB-190D36884835}" type="pres">
      <dgm:prSet presAssocID="{4867AD59-FEA8-4EEE-85C6-1E21E3A4EDD7}" presName="parTxOnly" presStyleLbl="node1" presStyleIdx="0" presStyleCnt="2">
        <dgm:presLayoutVars>
          <dgm:bulletEnabled val="1"/>
        </dgm:presLayoutVars>
      </dgm:prSet>
      <dgm:spPr/>
      <dgm:t>
        <a:bodyPr/>
        <a:lstStyle/>
        <a:p>
          <a:endParaRPr lang="es-PE"/>
        </a:p>
      </dgm:t>
    </dgm:pt>
    <dgm:pt modelId="{F77A9306-4855-4455-A8B6-5374AFF91602}" type="pres">
      <dgm:prSet presAssocID="{C12290D9-8A9F-4777-A7D6-A402A72CA05D}" presName="parSpace" presStyleCnt="0"/>
      <dgm:spPr/>
    </dgm:pt>
    <dgm:pt modelId="{F3D7CE13-AB7E-4D7E-8C1B-720B1C946BF6}" type="pres">
      <dgm:prSet presAssocID="{F5318B23-4AF2-483A-9CFC-B2E7E5AFB139}" presName="parTxOnly" presStyleLbl="node1" presStyleIdx="1" presStyleCnt="2">
        <dgm:presLayoutVars>
          <dgm:bulletEnabled val="1"/>
        </dgm:presLayoutVars>
      </dgm:prSet>
      <dgm:spPr/>
      <dgm:t>
        <a:bodyPr/>
        <a:lstStyle/>
        <a:p>
          <a:endParaRPr lang="es-PE"/>
        </a:p>
      </dgm:t>
    </dgm:pt>
  </dgm:ptLst>
  <dgm:cxnLst>
    <dgm:cxn modelId="{00F7BDD5-2BA5-4D64-816F-9A3184AC0331}" type="presOf" srcId="{8ED687A4-88B7-4A77-8717-12E23C4C3E04}" destId="{634CCDEC-9F75-4D9B-B8D3-C6644FB4037C}" srcOrd="0" destOrd="0" presId="urn:microsoft.com/office/officeart/2005/8/layout/hChevron3"/>
    <dgm:cxn modelId="{39E7C8DF-719E-4FCA-8357-FB65A21FDAEE}" srcId="{8ED687A4-88B7-4A77-8717-12E23C4C3E04}" destId="{F5318B23-4AF2-483A-9CFC-B2E7E5AFB139}" srcOrd="1" destOrd="0" parTransId="{BC5387C4-B8E0-455A-AC99-E289474F413B}" sibTransId="{A28BA86D-43C6-4D01-96DD-63DA7EB93BD8}"/>
    <dgm:cxn modelId="{A1444487-C1C9-42ED-8EED-CC1015010E62}" type="presOf" srcId="{4867AD59-FEA8-4EEE-85C6-1E21E3A4EDD7}" destId="{9969E108-9949-4529-82CB-190D36884835}" srcOrd="0" destOrd="0" presId="urn:microsoft.com/office/officeart/2005/8/layout/hChevron3"/>
    <dgm:cxn modelId="{079CFC09-E818-4F20-9C29-57B6C016DAE3}" srcId="{8ED687A4-88B7-4A77-8717-12E23C4C3E04}" destId="{4867AD59-FEA8-4EEE-85C6-1E21E3A4EDD7}" srcOrd="0" destOrd="0" parTransId="{63651BD7-B1A2-487B-94D5-2D05CF093269}" sibTransId="{C12290D9-8A9F-4777-A7D6-A402A72CA05D}"/>
    <dgm:cxn modelId="{E8834C7D-3B67-473D-99E8-0C1AFE59C870}" type="presOf" srcId="{F5318B23-4AF2-483A-9CFC-B2E7E5AFB139}" destId="{F3D7CE13-AB7E-4D7E-8C1B-720B1C946BF6}" srcOrd="0" destOrd="0" presId="urn:microsoft.com/office/officeart/2005/8/layout/hChevron3"/>
    <dgm:cxn modelId="{E5484CF6-37E8-4D15-8D89-237847338317}" type="presParOf" srcId="{634CCDEC-9F75-4D9B-B8D3-C6644FB4037C}" destId="{9969E108-9949-4529-82CB-190D36884835}" srcOrd="0" destOrd="0" presId="urn:microsoft.com/office/officeart/2005/8/layout/hChevron3"/>
    <dgm:cxn modelId="{42942F35-9429-4014-88E2-6B0B01D4EDD2}" type="presParOf" srcId="{634CCDEC-9F75-4D9B-B8D3-C6644FB4037C}" destId="{F77A9306-4855-4455-A8B6-5374AFF91602}" srcOrd="1" destOrd="0" presId="urn:microsoft.com/office/officeart/2005/8/layout/hChevron3"/>
    <dgm:cxn modelId="{74537C58-4FBF-42E8-84F9-796FAFA37BB9}" type="presParOf" srcId="{634CCDEC-9F75-4D9B-B8D3-C6644FB4037C}" destId="{F3D7CE13-AB7E-4D7E-8C1B-720B1C946BF6}" srcOrd="2" destOrd="0" presId="urn:microsoft.com/office/officeart/2005/8/layout/hChevron3"/>
  </dgm:cxnLst>
  <dgm:bg/>
  <dgm:whole/>
</dgm:dataModel>
</file>

<file path=ppt/diagrams/data10.xml><?xml version="1.0" encoding="utf-8"?>
<dgm:dataModel xmlns:dgm="http://schemas.openxmlformats.org/drawingml/2006/diagram" xmlns:a="http://schemas.openxmlformats.org/drawingml/2006/main">
  <dgm:ptLst>
    <dgm:pt modelId="{AD9E4ECC-EBA5-4289-B4B6-AC48B46BDB2E}"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s-PE"/>
        </a:p>
      </dgm:t>
    </dgm:pt>
    <dgm:pt modelId="{A6569997-9A99-4576-8599-D63499641237}">
      <dgm:prSet phldrT="[Texto]" custT="1"/>
      <dgm:spPr>
        <a:noFill/>
        <a:ln w="28575">
          <a:solidFill>
            <a:schemeClr val="accent3">
              <a:lumMod val="75000"/>
            </a:schemeClr>
          </a:solidFill>
        </a:ln>
      </dgm:spPr>
      <dgm:t>
        <a:bodyPr/>
        <a:lstStyle/>
        <a:p>
          <a:r>
            <a:rPr lang="es-PE" sz="2000" b="1" dirty="0" smtClean="0">
              <a:solidFill>
                <a:schemeClr val="accent6">
                  <a:lumMod val="75000"/>
                </a:schemeClr>
              </a:solidFill>
            </a:rPr>
            <a:t>RESPONSABILIDAD</a:t>
          </a:r>
          <a:endParaRPr lang="es-PE" sz="2000" b="1" dirty="0">
            <a:solidFill>
              <a:schemeClr val="accent6">
                <a:lumMod val="75000"/>
              </a:schemeClr>
            </a:solidFill>
          </a:endParaRPr>
        </a:p>
      </dgm:t>
    </dgm:pt>
    <dgm:pt modelId="{55758008-E5FD-4B36-B879-476147539DF4}" type="parTrans" cxnId="{DD5B1032-D1F9-4435-B167-00F2FF063B27}">
      <dgm:prSet/>
      <dgm:spPr/>
      <dgm:t>
        <a:bodyPr/>
        <a:lstStyle/>
        <a:p>
          <a:endParaRPr lang="es-PE"/>
        </a:p>
      </dgm:t>
    </dgm:pt>
    <dgm:pt modelId="{E9F35090-8066-45DD-ADB6-34939C14012D}" type="sibTrans" cxnId="{DD5B1032-D1F9-4435-B167-00F2FF063B27}">
      <dgm:prSet/>
      <dgm:spPr/>
      <dgm:t>
        <a:bodyPr/>
        <a:lstStyle/>
        <a:p>
          <a:endParaRPr lang="es-PE"/>
        </a:p>
      </dgm:t>
    </dgm:pt>
    <dgm:pt modelId="{B0A62E8A-8446-4F71-9E32-5B5160C7C2C0}">
      <dgm:prSet phldrT="[Texto]" custT="1"/>
      <dgm:spPr>
        <a:noFill/>
        <a:ln w="28575">
          <a:solidFill>
            <a:schemeClr val="accent3">
              <a:lumMod val="75000"/>
            </a:schemeClr>
          </a:solidFill>
        </a:ln>
      </dgm:spPr>
      <dgm:t>
        <a:bodyPr/>
        <a:lstStyle/>
        <a:p>
          <a:r>
            <a:rPr lang="es-PE" sz="1800" dirty="0" smtClean="0">
              <a:solidFill>
                <a:schemeClr val="accent6">
                  <a:lumMod val="75000"/>
                </a:schemeClr>
              </a:solidFill>
            </a:rPr>
            <a:t>Administrativa</a:t>
          </a:r>
          <a:endParaRPr lang="es-PE" sz="1800" dirty="0">
            <a:solidFill>
              <a:schemeClr val="accent6">
                <a:lumMod val="75000"/>
              </a:schemeClr>
            </a:solidFill>
          </a:endParaRPr>
        </a:p>
      </dgm:t>
    </dgm:pt>
    <dgm:pt modelId="{E2480C1D-F700-4DA2-B26B-86EB4340A859}" type="parTrans" cxnId="{A8FEB8F8-5119-44AE-8D99-7191488980D3}">
      <dgm:prSet/>
      <dgm:spPr/>
      <dgm:t>
        <a:bodyPr/>
        <a:lstStyle/>
        <a:p>
          <a:endParaRPr lang="es-PE"/>
        </a:p>
      </dgm:t>
    </dgm:pt>
    <dgm:pt modelId="{785FE187-72D5-4068-91C2-357AB1736CE6}" type="sibTrans" cxnId="{A8FEB8F8-5119-44AE-8D99-7191488980D3}">
      <dgm:prSet/>
      <dgm:spPr/>
      <dgm:t>
        <a:bodyPr/>
        <a:lstStyle/>
        <a:p>
          <a:endParaRPr lang="es-PE"/>
        </a:p>
      </dgm:t>
    </dgm:pt>
    <dgm:pt modelId="{7637E43A-3FAE-456B-9A60-347384BA0239}">
      <dgm:prSet phldrT="[Texto]" custT="1"/>
      <dgm:spPr>
        <a:noFill/>
        <a:ln w="28575">
          <a:solidFill>
            <a:schemeClr val="accent3">
              <a:lumMod val="75000"/>
            </a:schemeClr>
          </a:solidFill>
        </a:ln>
      </dgm:spPr>
      <dgm:t>
        <a:bodyPr/>
        <a:lstStyle/>
        <a:p>
          <a:r>
            <a:rPr lang="es-PE" sz="1800" dirty="0" smtClean="0">
              <a:solidFill>
                <a:schemeClr val="accent6">
                  <a:lumMod val="75000"/>
                </a:schemeClr>
              </a:solidFill>
            </a:rPr>
            <a:t>Civil </a:t>
          </a:r>
          <a:endParaRPr lang="es-PE" sz="1800" dirty="0">
            <a:solidFill>
              <a:schemeClr val="accent6">
                <a:lumMod val="75000"/>
              </a:schemeClr>
            </a:solidFill>
          </a:endParaRPr>
        </a:p>
      </dgm:t>
    </dgm:pt>
    <dgm:pt modelId="{DE21E97C-B774-4902-B82B-A69896D8EE64}" type="parTrans" cxnId="{5D9E09AC-6562-48EF-B4D3-2B65DA946B23}">
      <dgm:prSet/>
      <dgm:spPr/>
      <dgm:t>
        <a:bodyPr/>
        <a:lstStyle/>
        <a:p>
          <a:endParaRPr lang="es-PE"/>
        </a:p>
      </dgm:t>
    </dgm:pt>
    <dgm:pt modelId="{F8E4375D-0AAC-4D64-83CB-8E2EC600D314}" type="sibTrans" cxnId="{5D9E09AC-6562-48EF-B4D3-2B65DA946B23}">
      <dgm:prSet/>
      <dgm:spPr/>
      <dgm:t>
        <a:bodyPr/>
        <a:lstStyle/>
        <a:p>
          <a:endParaRPr lang="es-PE"/>
        </a:p>
      </dgm:t>
    </dgm:pt>
    <dgm:pt modelId="{786158A1-222D-4331-A797-C2FF04E50322}">
      <dgm:prSet phldrT="[Texto]" custT="1"/>
      <dgm:spPr>
        <a:noFill/>
        <a:ln w="28575">
          <a:solidFill>
            <a:schemeClr val="accent3">
              <a:lumMod val="75000"/>
            </a:schemeClr>
          </a:solidFill>
        </a:ln>
      </dgm:spPr>
      <dgm:t>
        <a:bodyPr/>
        <a:lstStyle/>
        <a:p>
          <a:r>
            <a:rPr lang="es-PE" sz="1800" dirty="0" smtClean="0">
              <a:solidFill>
                <a:schemeClr val="accent6">
                  <a:lumMod val="75000"/>
                </a:schemeClr>
              </a:solidFill>
            </a:rPr>
            <a:t>Penal</a:t>
          </a:r>
          <a:endParaRPr lang="es-PE" sz="1800" dirty="0">
            <a:solidFill>
              <a:schemeClr val="accent6">
                <a:lumMod val="75000"/>
              </a:schemeClr>
            </a:solidFill>
          </a:endParaRPr>
        </a:p>
      </dgm:t>
    </dgm:pt>
    <dgm:pt modelId="{48F4E834-128D-4830-925E-FBF565578DFB}" type="parTrans" cxnId="{7BBE9F4E-9283-49A6-AD47-5371277CEED0}">
      <dgm:prSet/>
      <dgm:spPr/>
      <dgm:t>
        <a:bodyPr/>
        <a:lstStyle/>
        <a:p>
          <a:endParaRPr lang="es-PE"/>
        </a:p>
      </dgm:t>
    </dgm:pt>
    <dgm:pt modelId="{9DB791E8-8976-41EB-814B-21F5E452A6FB}" type="sibTrans" cxnId="{7BBE9F4E-9283-49A6-AD47-5371277CEED0}">
      <dgm:prSet/>
      <dgm:spPr/>
      <dgm:t>
        <a:bodyPr/>
        <a:lstStyle/>
        <a:p>
          <a:endParaRPr lang="es-PE"/>
        </a:p>
      </dgm:t>
    </dgm:pt>
    <dgm:pt modelId="{E7C55DAE-9F48-4658-9FD3-8C688F78DE65}" type="pres">
      <dgm:prSet presAssocID="{AD9E4ECC-EBA5-4289-B4B6-AC48B46BDB2E}" presName="composite" presStyleCnt="0">
        <dgm:presLayoutVars>
          <dgm:chMax val="1"/>
          <dgm:dir/>
          <dgm:resizeHandles val="exact"/>
        </dgm:presLayoutVars>
      </dgm:prSet>
      <dgm:spPr/>
      <dgm:t>
        <a:bodyPr/>
        <a:lstStyle/>
        <a:p>
          <a:endParaRPr lang="es-PE"/>
        </a:p>
      </dgm:t>
    </dgm:pt>
    <dgm:pt modelId="{8B2C4E39-D37E-46D6-ADB9-FE2DE5DEED9E}" type="pres">
      <dgm:prSet presAssocID="{A6569997-9A99-4576-8599-D63499641237}" presName="roof" presStyleLbl="dkBgShp" presStyleIdx="0" presStyleCnt="2"/>
      <dgm:spPr/>
      <dgm:t>
        <a:bodyPr/>
        <a:lstStyle/>
        <a:p>
          <a:endParaRPr lang="es-PE"/>
        </a:p>
      </dgm:t>
    </dgm:pt>
    <dgm:pt modelId="{2E5A813A-3DF1-4230-BCE7-A068DA6953B5}" type="pres">
      <dgm:prSet presAssocID="{A6569997-9A99-4576-8599-D63499641237}" presName="pillars" presStyleCnt="0"/>
      <dgm:spPr/>
    </dgm:pt>
    <dgm:pt modelId="{B2E20814-0419-42EB-AFC3-CF58F869D8D4}" type="pres">
      <dgm:prSet presAssocID="{A6569997-9A99-4576-8599-D63499641237}" presName="pillar1" presStyleLbl="node1" presStyleIdx="0" presStyleCnt="3">
        <dgm:presLayoutVars>
          <dgm:bulletEnabled val="1"/>
        </dgm:presLayoutVars>
      </dgm:prSet>
      <dgm:spPr/>
      <dgm:t>
        <a:bodyPr/>
        <a:lstStyle/>
        <a:p>
          <a:endParaRPr lang="es-PE"/>
        </a:p>
      </dgm:t>
    </dgm:pt>
    <dgm:pt modelId="{20D58C89-0DB8-4F13-B27A-DC7EA0A75F61}" type="pres">
      <dgm:prSet presAssocID="{7637E43A-3FAE-456B-9A60-347384BA0239}" presName="pillarX" presStyleLbl="node1" presStyleIdx="1" presStyleCnt="3">
        <dgm:presLayoutVars>
          <dgm:bulletEnabled val="1"/>
        </dgm:presLayoutVars>
      </dgm:prSet>
      <dgm:spPr/>
      <dgm:t>
        <a:bodyPr/>
        <a:lstStyle/>
        <a:p>
          <a:endParaRPr lang="es-PE"/>
        </a:p>
      </dgm:t>
    </dgm:pt>
    <dgm:pt modelId="{269CD15D-9DFE-4F8E-95B7-9DB41F96AC45}" type="pres">
      <dgm:prSet presAssocID="{786158A1-222D-4331-A797-C2FF04E50322}" presName="pillarX" presStyleLbl="node1" presStyleIdx="2" presStyleCnt="3">
        <dgm:presLayoutVars>
          <dgm:bulletEnabled val="1"/>
        </dgm:presLayoutVars>
      </dgm:prSet>
      <dgm:spPr/>
      <dgm:t>
        <a:bodyPr/>
        <a:lstStyle/>
        <a:p>
          <a:endParaRPr lang="es-PE"/>
        </a:p>
      </dgm:t>
    </dgm:pt>
    <dgm:pt modelId="{510B9958-C962-4E2E-8409-8D8E892D0E73}" type="pres">
      <dgm:prSet presAssocID="{A6569997-9A99-4576-8599-D63499641237}" presName="base" presStyleLbl="dkBgShp" presStyleIdx="1" presStyleCnt="2"/>
      <dgm:spPr>
        <a:noFill/>
        <a:ln w="28575">
          <a:solidFill>
            <a:schemeClr val="accent3">
              <a:lumMod val="75000"/>
            </a:schemeClr>
          </a:solidFill>
        </a:ln>
      </dgm:spPr>
      <dgm:t>
        <a:bodyPr/>
        <a:lstStyle/>
        <a:p>
          <a:endParaRPr lang="es-PE"/>
        </a:p>
      </dgm:t>
    </dgm:pt>
  </dgm:ptLst>
  <dgm:cxnLst>
    <dgm:cxn modelId="{6256B276-1D83-477A-B36B-344FCB2D7120}" type="presOf" srcId="{786158A1-222D-4331-A797-C2FF04E50322}" destId="{269CD15D-9DFE-4F8E-95B7-9DB41F96AC45}" srcOrd="0" destOrd="0" presId="urn:microsoft.com/office/officeart/2005/8/layout/hList3"/>
    <dgm:cxn modelId="{0DDC8524-61B4-4D30-9243-D68E32A51B2C}" type="presOf" srcId="{B0A62E8A-8446-4F71-9E32-5B5160C7C2C0}" destId="{B2E20814-0419-42EB-AFC3-CF58F869D8D4}" srcOrd="0" destOrd="0" presId="urn:microsoft.com/office/officeart/2005/8/layout/hList3"/>
    <dgm:cxn modelId="{DD5B1032-D1F9-4435-B167-00F2FF063B27}" srcId="{AD9E4ECC-EBA5-4289-B4B6-AC48B46BDB2E}" destId="{A6569997-9A99-4576-8599-D63499641237}" srcOrd="0" destOrd="0" parTransId="{55758008-E5FD-4B36-B879-476147539DF4}" sibTransId="{E9F35090-8066-45DD-ADB6-34939C14012D}"/>
    <dgm:cxn modelId="{A8FEB8F8-5119-44AE-8D99-7191488980D3}" srcId="{A6569997-9A99-4576-8599-D63499641237}" destId="{B0A62E8A-8446-4F71-9E32-5B5160C7C2C0}" srcOrd="0" destOrd="0" parTransId="{E2480C1D-F700-4DA2-B26B-86EB4340A859}" sibTransId="{785FE187-72D5-4068-91C2-357AB1736CE6}"/>
    <dgm:cxn modelId="{F5058BDF-1E52-4D0A-BCB7-DD62A3D2ADBF}" type="presOf" srcId="{7637E43A-3FAE-456B-9A60-347384BA0239}" destId="{20D58C89-0DB8-4F13-B27A-DC7EA0A75F61}" srcOrd="0" destOrd="0" presId="urn:microsoft.com/office/officeart/2005/8/layout/hList3"/>
    <dgm:cxn modelId="{5D9E09AC-6562-48EF-B4D3-2B65DA946B23}" srcId="{A6569997-9A99-4576-8599-D63499641237}" destId="{7637E43A-3FAE-456B-9A60-347384BA0239}" srcOrd="1" destOrd="0" parTransId="{DE21E97C-B774-4902-B82B-A69896D8EE64}" sibTransId="{F8E4375D-0AAC-4D64-83CB-8E2EC600D314}"/>
    <dgm:cxn modelId="{32144ECF-C1BB-4896-8242-9C128C5C63BD}" type="presOf" srcId="{A6569997-9A99-4576-8599-D63499641237}" destId="{8B2C4E39-D37E-46D6-ADB9-FE2DE5DEED9E}" srcOrd="0" destOrd="0" presId="urn:microsoft.com/office/officeart/2005/8/layout/hList3"/>
    <dgm:cxn modelId="{578EAB57-3E29-470F-A857-CF7D58FA1400}" type="presOf" srcId="{AD9E4ECC-EBA5-4289-B4B6-AC48B46BDB2E}" destId="{E7C55DAE-9F48-4658-9FD3-8C688F78DE65}" srcOrd="0" destOrd="0" presId="urn:microsoft.com/office/officeart/2005/8/layout/hList3"/>
    <dgm:cxn modelId="{7BBE9F4E-9283-49A6-AD47-5371277CEED0}" srcId="{A6569997-9A99-4576-8599-D63499641237}" destId="{786158A1-222D-4331-A797-C2FF04E50322}" srcOrd="2" destOrd="0" parTransId="{48F4E834-128D-4830-925E-FBF565578DFB}" sibTransId="{9DB791E8-8976-41EB-814B-21F5E452A6FB}"/>
    <dgm:cxn modelId="{883B9A63-FCE0-4EE5-9161-7CDAC0F565B6}" type="presParOf" srcId="{E7C55DAE-9F48-4658-9FD3-8C688F78DE65}" destId="{8B2C4E39-D37E-46D6-ADB9-FE2DE5DEED9E}" srcOrd="0" destOrd="0" presId="urn:microsoft.com/office/officeart/2005/8/layout/hList3"/>
    <dgm:cxn modelId="{C74F8E36-0249-4F78-9030-ABCA48C3DCA7}" type="presParOf" srcId="{E7C55DAE-9F48-4658-9FD3-8C688F78DE65}" destId="{2E5A813A-3DF1-4230-BCE7-A068DA6953B5}" srcOrd="1" destOrd="0" presId="urn:microsoft.com/office/officeart/2005/8/layout/hList3"/>
    <dgm:cxn modelId="{8D3A5EF8-0C76-4672-8672-454B4ECEEC74}" type="presParOf" srcId="{2E5A813A-3DF1-4230-BCE7-A068DA6953B5}" destId="{B2E20814-0419-42EB-AFC3-CF58F869D8D4}" srcOrd="0" destOrd="0" presId="urn:microsoft.com/office/officeart/2005/8/layout/hList3"/>
    <dgm:cxn modelId="{DE7FF310-0756-496D-9FCC-8D20F7A55FDB}" type="presParOf" srcId="{2E5A813A-3DF1-4230-BCE7-A068DA6953B5}" destId="{20D58C89-0DB8-4F13-B27A-DC7EA0A75F61}" srcOrd="1" destOrd="0" presId="urn:microsoft.com/office/officeart/2005/8/layout/hList3"/>
    <dgm:cxn modelId="{08F00DA2-40C9-4037-B875-32585846D636}" type="presParOf" srcId="{2E5A813A-3DF1-4230-BCE7-A068DA6953B5}" destId="{269CD15D-9DFE-4F8E-95B7-9DB41F96AC45}" srcOrd="2" destOrd="0" presId="urn:microsoft.com/office/officeart/2005/8/layout/hList3"/>
    <dgm:cxn modelId="{66DCE003-5655-406E-A872-E14B3D0AE1D6}" type="presParOf" srcId="{E7C55DAE-9F48-4658-9FD3-8C688F78DE65}" destId="{510B9958-C962-4E2E-8409-8D8E892D0E73}" srcOrd="2" destOrd="0" presId="urn:microsoft.com/office/officeart/2005/8/layout/hList3"/>
  </dgm:cxnLst>
  <dgm:bg/>
  <dgm:whole>
    <a:ln w="28575"/>
  </dgm:whole>
</dgm:dataModel>
</file>

<file path=ppt/diagrams/data11.xml><?xml version="1.0" encoding="utf-8"?>
<dgm:dataModel xmlns:dgm="http://schemas.openxmlformats.org/drawingml/2006/diagram" xmlns:a="http://schemas.openxmlformats.org/drawingml/2006/main">
  <dgm:ptLst>
    <dgm:pt modelId="{CF05922F-DDA1-489A-89DB-680404356EE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s-PE"/>
        </a:p>
      </dgm:t>
    </dgm:pt>
    <dgm:pt modelId="{858EF919-4E00-4750-9FF7-492F974C4874}">
      <dgm:prSet phldrT="[Texto]" custT="1"/>
      <dgm:spPr>
        <a:solidFill>
          <a:schemeClr val="accent3">
            <a:lumMod val="20000"/>
            <a:lumOff val="80000"/>
          </a:schemeClr>
        </a:solidFill>
        <a:ln w="28575">
          <a:solidFill>
            <a:schemeClr val="accent3">
              <a:lumMod val="75000"/>
            </a:schemeClr>
          </a:solidFill>
        </a:ln>
      </dgm:spPr>
      <dgm:t>
        <a:bodyPr/>
        <a:lstStyle/>
        <a:p>
          <a:r>
            <a:rPr lang="es-PE" sz="2000" b="1" dirty="0" smtClean="0">
              <a:solidFill>
                <a:schemeClr val="accent6">
                  <a:lumMod val="75000"/>
                </a:schemeClr>
              </a:solidFill>
            </a:rPr>
            <a:t>OIT</a:t>
          </a:r>
          <a:endParaRPr lang="es-PE" sz="2000" b="1" dirty="0">
            <a:solidFill>
              <a:schemeClr val="accent6">
                <a:lumMod val="75000"/>
              </a:schemeClr>
            </a:solidFill>
          </a:endParaRPr>
        </a:p>
      </dgm:t>
    </dgm:pt>
    <dgm:pt modelId="{933568E1-CE1C-4885-BF5C-124B67B42449}" type="parTrans" cxnId="{2D1E24F0-78F7-4A1B-80D1-8DF4DBC920AF}">
      <dgm:prSet/>
      <dgm:spPr/>
      <dgm:t>
        <a:bodyPr/>
        <a:lstStyle/>
        <a:p>
          <a:endParaRPr lang="es-PE"/>
        </a:p>
      </dgm:t>
    </dgm:pt>
    <dgm:pt modelId="{1F061AA9-49B2-4789-8933-E322C6D351F5}" type="sibTrans" cxnId="{2D1E24F0-78F7-4A1B-80D1-8DF4DBC920AF}">
      <dgm:prSet/>
      <dgm:spPr/>
      <dgm:t>
        <a:bodyPr/>
        <a:lstStyle/>
        <a:p>
          <a:endParaRPr lang="es-PE"/>
        </a:p>
      </dgm:t>
    </dgm:pt>
    <dgm:pt modelId="{1E762AD1-03C5-4BEC-9F69-298A3B6F039A}">
      <dgm:prSet phldrT="[Texto]" custT="1"/>
      <dgm:spPr>
        <a:solidFill>
          <a:schemeClr val="accent3">
            <a:lumMod val="20000"/>
            <a:lumOff val="80000"/>
          </a:schemeClr>
        </a:solidFill>
        <a:ln w="28575">
          <a:solidFill>
            <a:schemeClr val="accent3">
              <a:lumMod val="75000"/>
            </a:schemeClr>
          </a:solidFill>
        </a:ln>
      </dgm:spPr>
      <dgm:t>
        <a:bodyPr/>
        <a:lstStyle/>
        <a:p>
          <a:r>
            <a:rPr lang="es-PE" sz="2000" b="1" dirty="0" smtClean="0">
              <a:solidFill>
                <a:schemeClr val="accent6">
                  <a:lumMod val="75000"/>
                </a:schemeClr>
              </a:solidFill>
            </a:rPr>
            <a:t>MTPE</a:t>
          </a:r>
          <a:endParaRPr lang="es-PE" sz="2000" b="1" dirty="0">
            <a:solidFill>
              <a:schemeClr val="accent6">
                <a:lumMod val="75000"/>
              </a:schemeClr>
            </a:solidFill>
          </a:endParaRPr>
        </a:p>
      </dgm:t>
    </dgm:pt>
    <dgm:pt modelId="{0B11FCFA-33D4-44E3-9CE0-3464F5184AB7}" type="parTrans" cxnId="{DD05E3AB-B4C7-48EA-9B97-375AFB210A1D}">
      <dgm:prSet/>
      <dgm:spPr/>
      <dgm:t>
        <a:bodyPr/>
        <a:lstStyle/>
        <a:p>
          <a:endParaRPr lang="es-PE"/>
        </a:p>
      </dgm:t>
    </dgm:pt>
    <dgm:pt modelId="{1BDB1BD8-8907-4E4D-810F-46AEEEAFD62B}" type="sibTrans" cxnId="{DD05E3AB-B4C7-48EA-9B97-375AFB210A1D}">
      <dgm:prSet/>
      <dgm:spPr/>
      <dgm:t>
        <a:bodyPr/>
        <a:lstStyle/>
        <a:p>
          <a:endParaRPr lang="es-PE"/>
        </a:p>
      </dgm:t>
    </dgm:pt>
    <dgm:pt modelId="{8C175F7A-7A05-4AD1-8A0E-2E5D7B90DE80}">
      <dgm:prSet phldrT="[Texto]" custT="1"/>
      <dgm:spPr>
        <a:solidFill>
          <a:schemeClr val="accent3">
            <a:lumMod val="20000"/>
            <a:lumOff val="80000"/>
          </a:schemeClr>
        </a:solidFill>
        <a:ln w="28575">
          <a:solidFill>
            <a:schemeClr val="accent3">
              <a:lumMod val="75000"/>
            </a:schemeClr>
          </a:solidFill>
        </a:ln>
      </dgm:spPr>
      <dgm:t>
        <a:bodyPr/>
        <a:lstStyle/>
        <a:p>
          <a:r>
            <a:rPr lang="es-ES" sz="1600" dirty="0" smtClean="0">
              <a:solidFill>
                <a:schemeClr val="accent6">
                  <a:lumMod val="75000"/>
                </a:schemeClr>
              </a:solidFill>
            </a:rPr>
            <a:t>Al mes de marzo de 2014 se notificaron un total de 1113 accidentes de trabajo no mortales y 10 accidentes de trabajo mortales, 84 incidentes peligrosos; así como 10 certificaciones médicas por enfermedades ocupacionales.</a:t>
          </a:r>
          <a:endParaRPr lang="es-PE" sz="1600" dirty="0">
            <a:solidFill>
              <a:schemeClr val="accent6">
                <a:lumMod val="75000"/>
              </a:schemeClr>
            </a:solidFill>
          </a:endParaRPr>
        </a:p>
      </dgm:t>
    </dgm:pt>
    <dgm:pt modelId="{32A7147F-E953-4D67-B7AD-9161F4739269}" type="parTrans" cxnId="{7C47DC32-7C99-4E42-9CC8-F7E88C0B2669}">
      <dgm:prSet/>
      <dgm:spPr>
        <a:ln w="28575">
          <a:solidFill>
            <a:schemeClr val="accent3">
              <a:lumMod val="75000"/>
            </a:schemeClr>
          </a:solidFill>
        </a:ln>
      </dgm:spPr>
      <dgm:t>
        <a:bodyPr/>
        <a:lstStyle/>
        <a:p>
          <a:endParaRPr lang="es-PE"/>
        </a:p>
      </dgm:t>
    </dgm:pt>
    <dgm:pt modelId="{CC47AFE6-72E4-4433-B7C3-F7F40613DFB2}" type="sibTrans" cxnId="{7C47DC32-7C99-4E42-9CC8-F7E88C0B2669}">
      <dgm:prSet/>
      <dgm:spPr/>
      <dgm:t>
        <a:bodyPr/>
        <a:lstStyle/>
        <a:p>
          <a:endParaRPr lang="es-PE"/>
        </a:p>
      </dgm:t>
    </dgm:pt>
    <dgm:pt modelId="{8EBFC105-1967-49D4-B368-CFB4691E2437}">
      <dgm:prSet phldrT="[Texto]" custT="1"/>
      <dgm:spPr>
        <a:solidFill>
          <a:schemeClr val="accent3">
            <a:lumMod val="20000"/>
            <a:lumOff val="80000"/>
          </a:schemeClr>
        </a:solidFill>
        <a:ln w="28575">
          <a:solidFill>
            <a:schemeClr val="accent3">
              <a:lumMod val="75000"/>
            </a:schemeClr>
          </a:solidFill>
        </a:ln>
      </dgm:spPr>
      <dgm:t>
        <a:bodyPr/>
        <a:lstStyle/>
        <a:p>
          <a:r>
            <a:rPr lang="es-PE" sz="1600" dirty="0" smtClean="0">
              <a:solidFill>
                <a:schemeClr val="accent6">
                  <a:lumMod val="75000"/>
                </a:schemeClr>
              </a:solidFill>
            </a:rPr>
            <a:t>“(…) cada año 2,34 millones de personas mueren en accidentes de trabajo o enfermedades relacionadas con el trabajo”.  </a:t>
          </a:r>
          <a:endParaRPr lang="es-PE" sz="1600" dirty="0">
            <a:solidFill>
              <a:schemeClr val="accent6">
                <a:lumMod val="75000"/>
              </a:schemeClr>
            </a:solidFill>
          </a:endParaRPr>
        </a:p>
      </dgm:t>
    </dgm:pt>
    <dgm:pt modelId="{BF98E059-BC39-4E78-88EA-B1EB0A376057}" type="parTrans" cxnId="{D3CAD931-F143-4DDC-9FC0-38A59C626517}">
      <dgm:prSet/>
      <dgm:spPr>
        <a:ln w="28575">
          <a:solidFill>
            <a:schemeClr val="accent3">
              <a:lumMod val="75000"/>
            </a:schemeClr>
          </a:solidFill>
        </a:ln>
      </dgm:spPr>
      <dgm:t>
        <a:bodyPr/>
        <a:lstStyle/>
        <a:p>
          <a:endParaRPr lang="es-PE"/>
        </a:p>
      </dgm:t>
    </dgm:pt>
    <dgm:pt modelId="{7BCD4A5C-3587-4D87-B485-45F58DA62760}" type="sibTrans" cxnId="{D3CAD931-F143-4DDC-9FC0-38A59C626517}">
      <dgm:prSet/>
      <dgm:spPr/>
      <dgm:t>
        <a:bodyPr/>
        <a:lstStyle/>
        <a:p>
          <a:endParaRPr lang="es-PE"/>
        </a:p>
      </dgm:t>
    </dgm:pt>
    <dgm:pt modelId="{FA103763-4250-4C6F-8EFE-FFEF5A98ECA0}" type="pres">
      <dgm:prSet presAssocID="{CF05922F-DDA1-489A-89DB-680404356EEB}" presName="hierChild1" presStyleCnt="0">
        <dgm:presLayoutVars>
          <dgm:chPref val="1"/>
          <dgm:dir/>
          <dgm:animOne val="branch"/>
          <dgm:animLvl val="lvl"/>
          <dgm:resizeHandles/>
        </dgm:presLayoutVars>
      </dgm:prSet>
      <dgm:spPr/>
      <dgm:t>
        <a:bodyPr/>
        <a:lstStyle/>
        <a:p>
          <a:endParaRPr lang="es-PE"/>
        </a:p>
      </dgm:t>
    </dgm:pt>
    <dgm:pt modelId="{B3EE2B78-DB5C-458E-B8ED-BC01CC7035AC}" type="pres">
      <dgm:prSet presAssocID="{858EF919-4E00-4750-9FF7-492F974C4874}" presName="hierRoot1" presStyleCnt="0"/>
      <dgm:spPr/>
    </dgm:pt>
    <dgm:pt modelId="{1004C480-F092-4A95-B9FA-7E30BD210208}" type="pres">
      <dgm:prSet presAssocID="{858EF919-4E00-4750-9FF7-492F974C4874}" presName="composite" presStyleCnt="0"/>
      <dgm:spPr/>
    </dgm:pt>
    <dgm:pt modelId="{9BD186B9-0F62-4371-A0CA-74B61E416B41}" type="pres">
      <dgm:prSet presAssocID="{858EF919-4E00-4750-9FF7-492F974C4874}" presName="background" presStyleLbl="node0" presStyleIdx="0" presStyleCnt="2"/>
      <dgm:spPr>
        <a:noFill/>
        <a:ln w="28575">
          <a:solidFill>
            <a:schemeClr val="accent3">
              <a:lumMod val="75000"/>
            </a:schemeClr>
          </a:solidFill>
        </a:ln>
      </dgm:spPr>
      <dgm:t>
        <a:bodyPr/>
        <a:lstStyle/>
        <a:p>
          <a:endParaRPr lang="es-PE"/>
        </a:p>
      </dgm:t>
    </dgm:pt>
    <dgm:pt modelId="{C4B2369C-FA16-420A-A341-CF10CC68DA68}" type="pres">
      <dgm:prSet presAssocID="{858EF919-4E00-4750-9FF7-492F974C4874}" presName="text" presStyleLbl="fgAcc0" presStyleIdx="0" presStyleCnt="2" custScaleY="57177">
        <dgm:presLayoutVars>
          <dgm:chPref val="3"/>
        </dgm:presLayoutVars>
      </dgm:prSet>
      <dgm:spPr/>
      <dgm:t>
        <a:bodyPr/>
        <a:lstStyle/>
        <a:p>
          <a:endParaRPr lang="es-PE"/>
        </a:p>
      </dgm:t>
    </dgm:pt>
    <dgm:pt modelId="{57E4CD02-C36E-4F17-81A4-1736F6DF944E}" type="pres">
      <dgm:prSet presAssocID="{858EF919-4E00-4750-9FF7-492F974C4874}" presName="hierChild2" presStyleCnt="0"/>
      <dgm:spPr/>
    </dgm:pt>
    <dgm:pt modelId="{CDD6FDFF-F4AB-4D7E-80CA-DEEC97912531}" type="pres">
      <dgm:prSet presAssocID="{BF98E059-BC39-4E78-88EA-B1EB0A376057}" presName="Name10" presStyleLbl="parChTrans1D2" presStyleIdx="0" presStyleCnt="2"/>
      <dgm:spPr/>
      <dgm:t>
        <a:bodyPr/>
        <a:lstStyle/>
        <a:p>
          <a:endParaRPr lang="es-PE"/>
        </a:p>
      </dgm:t>
    </dgm:pt>
    <dgm:pt modelId="{C9EC7B71-28D3-45A5-830E-5780213AED87}" type="pres">
      <dgm:prSet presAssocID="{8EBFC105-1967-49D4-B368-CFB4691E2437}" presName="hierRoot2" presStyleCnt="0"/>
      <dgm:spPr/>
    </dgm:pt>
    <dgm:pt modelId="{3EC29B2E-3741-42E1-AAEF-5DB5C3F689D4}" type="pres">
      <dgm:prSet presAssocID="{8EBFC105-1967-49D4-B368-CFB4691E2437}" presName="composite2" presStyleCnt="0"/>
      <dgm:spPr/>
    </dgm:pt>
    <dgm:pt modelId="{AC934561-F94A-4032-B783-9BF14B00B3DD}" type="pres">
      <dgm:prSet presAssocID="{8EBFC105-1967-49D4-B368-CFB4691E2437}" presName="background2" presStyleLbl="node2" presStyleIdx="0" presStyleCnt="2"/>
      <dgm:spPr>
        <a:noFill/>
        <a:ln w="28575">
          <a:solidFill>
            <a:schemeClr val="accent3">
              <a:lumMod val="75000"/>
            </a:schemeClr>
          </a:solidFill>
        </a:ln>
      </dgm:spPr>
      <dgm:t>
        <a:bodyPr/>
        <a:lstStyle/>
        <a:p>
          <a:endParaRPr lang="es-PE"/>
        </a:p>
      </dgm:t>
    </dgm:pt>
    <dgm:pt modelId="{9C796FAF-4FE2-4C90-8E2C-63F18C54413B}" type="pres">
      <dgm:prSet presAssocID="{8EBFC105-1967-49D4-B368-CFB4691E2437}" presName="text2" presStyleLbl="fgAcc2" presStyleIdx="0" presStyleCnt="2" custScaleX="176221" custScaleY="132409">
        <dgm:presLayoutVars>
          <dgm:chPref val="3"/>
        </dgm:presLayoutVars>
      </dgm:prSet>
      <dgm:spPr/>
      <dgm:t>
        <a:bodyPr/>
        <a:lstStyle/>
        <a:p>
          <a:endParaRPr lang="es-PE"/>
        </a:p>
      </dgm:t>
    </dgm:pt>
    <dgm:pt modelId="{11744EB1-D00C-47B7-89A9-69934098EDA5}" type="pres">
      <dgm:prSet presAssocID="{8EBFC105-1967-49D4-B368-CFB4691E2437}" presName="hierChild3" presStyleCnt="0"/>
      <dgm:spPr/>
    </dgm:pt>
    <dgm:pt modelId="{8B5B8E3E-1402-4BD8-8FF8-6680B3BEB38F}" type="pres">
      <dgm:prSet presAssocID="{1E762AD1-03C5-4BEC-9F69-298A3B6F039A}" presName="hierRoot1" presStyleCnt="0"/>
      <dgm:spPr/>
    </dgm:pt>
    <dgm:pt modelId="{94D40ADD-F33D-4A90-9A9E-735D4F60F2C1}" type="pres">
      <dgm:prSet presAssocID="{1E762AD1-03C5-4BEC-9F69-298A3B6F039A}" presName="composite" presStyleCnt="0"/>
      <dgm:spPr/>
    </dgm:pt>
    <dgm:pt modelId="{F6C6A7E7-63B9-4ED5-9321-9AE50CAD3B14}" type="pres">
      <dgm:prSet presAssocID="{1E762AD1-03C5-4BEC-9F69-298A3B6F039A}" presName="background" presStyleLbl="node0" presStyleIdx="1" presStyleCnt="2"/>
      <dgm:spPr>
        <a:noFill/>
        <a:ln w="28575">
          <a:solidFill>
            <a:schemeClr val="accent3">
              <a:lumMod val="75000"/>
            </a:schemeClr>
          </a:solidFill>
        </a:ln>
      </dgm:spPr>
      <dgm:t>
        <a:bodyPr/>
        <a:lstStyle/>
        <a:p>
          <a:endParaRPr lang="es-PE"/>
        </a:p>
      </dgm:t>
    </dgm:pt>
    <dgm:pt modelId="{52B90EAF-AB72-41CA-8E09-897E01DD22FD}" type="pres">
      <dgm:prSet presAssocID="{1E762AD1-03C5-4BEC-9F69-298A3B6F039A}" presName="text" presStyleLbl="fgAcc0" presStyleIdx="1" presStyleCnt="2" custScaleY="57177">
        <dgm:presLayoutVars>
          <dgm:chPref val="3"/>
        </dgm:presLayoutVars>
      </dgm:prSet>
      <dgm:spPr/>
      <dgm:t>
        <a:bodyPr/>
        <a:lstStyle/>
        <a:p>
          <a:endParaRPr lang="es-PE"/>
        </a:p>
      </dgm:t>
    </dgm:pt>
    <dgm:pt modelId="{8595A1DE-F876-4EDC-A175-9D8DD2DC26D1}" type="pres">
      <dgm:prSet presAssocID="{1E762AD1-03C5-4BEC-9F69-298A3B6F039A}" presName="hierChild2" presStyleCnt="0"/>
      <dgm:spPr/>
    </dgm:pt>
    <dgm:pt modelId="{D2ACC2B0-3297-4435-8E12-23CC50E3936A}" type="pres">
      <dgm:prSet presAssocID="{32A7147F-E953-4D67-B7AD-9161F4739269}" presName="Name10" presStyleLbl="parChTrans1D2" presStyleIdx="1" presStyleCnt="2"/>
      <dgm:spPr/>
      <dgm:t>
        <a:bodyPr/>
        <a:lstStyle/>
        <a:p>
          <a:endParaRPr lang="es-PE"/>
        </a:p>
      </dgm:t>
    </dgm:pt>
    <dgm:pt modelId="{879006CF-972C-4B8A-B2F9-70D93B726668}" type="pres">
      <dgm:prSet presAssocID="{8C175F7A-7A05-4AD1-8A0E-2E5D7B90DE80}" presName="hierRoot2" presStyleCnt="0"/>
      <dgm:spPr/>
    </dgm:pt>
    <dgm:pt modelId="{FDA3900F-768F-4421-AC03-3E46EC9ADA5E}" type="pres">
      <dgm:prSet presAssocID="{8C175F7A-7A05-4AD1-8A0E-2E5D7B90DE80}" presName="composite2" presStyleCnt="0"/>
      <dgm:spPr/>
    </dgm:pt>
    <dgm:pt modelId="{467DF25C-0ADD-4E6B-B5B0-4683B363AC6A}" type="pres">
      <dgm:prSet presAssocID="{8C175F7A-7A05-4AD1-8A0E-2E5D7B90DE80}" presName="background2" presStyleLbl="node2" presStyleIdx="1" presStyleCnt="2"/>
      <dgm:spPr>
        <a:noFill/>
        <a:ln w="28575">
          <a:solidFill>
            <a:schemeClr val="accent3">
              <a:lumMod val="75000"/>
            </a:schemeClr>
          </a:solidFill>
        </a:ln>
      </dgm:spPr>
      <dgm:t>
        <a:bodyPr/>
        <a:lstStyle/>
        <a:p>
          <a:endParaRPr lang="es-PE"/>
        </a:p>
      </dgm:t>
    </dgm:pt>
    <dgm:pt modelId="{32C98A8D-CF84-489E-BC5C-597A89D37A7D}" type="pres">
      <dgm:prSet presAssocID="{8C175F7A-7A05-4AD1-8A0E-2E5D7B90DE80}" presName="text2" presStyleLbl="fgAcc2" presStyleIdx="1" presStyleCnt="2" custScaleX="187759" custScaleY="132409">
        <dgm:presLayoutVars>
          <dgm:chPref val="3"/>
        </dgm:presLayoutVars>
      </dgm:prSet>
      <dgm:spPr/>
      <dgm:t>
        <a:bodyPr/>
        <a:lstStyle/>
        <a:p>
          <a:endParaRPr lang="es-PE"/>
        </a:p>
      </dgm:t>
    </dgm:pt>
    <dgm:pt modelId="{5E55E7CC-046B-4293-9371-7A355D87AB51}" type="pres">
      <dgm:prSet presAssocID="{8C175F7A-7A05-4AD1-8A0E-2E5D7B90DE80}" presName="hierChild3" presStyleCnt="0"/>
      <dgm:spPr/>
    </dgm:pt>
  </dgm:ptLst>
  <dgm:cxnLst>
    <dgm:cxn modelId="{D8283585-B9B3-45B6-A11F-34FFC14A2918}" type="presOf" srcId="{8EBFC105-1967-49D4-B368-CFB4691E2437}" destId="{9C796FAF-4FE2-4C90-8E2C-63F18C54413B}" srcOrd="0" destOrd="0" presId="urn:microsoft.com/office/officeart/2005/8/layout/hierarchy1"/>
    <dgm:cxn modelId="{D3CAD931-F143-4DDC-9FC0-38A59C626517}" srcId="{858EF919-4E00-4750-9FF7-492F974C4874}" destId="{8EBFC105-1967-49D4-B368-CFB4691E2437}" srcOrd="0" destOrd="0" parTransId="{BF98E059-BC39-4E78-88EA-B1EB0A376057}" sibTransId="{7BCD4A5C-3587-4D87-B485-45F58DA62760}"/>
    <dgm:cxn modelId="{CF193B29-1FC3-4A62-8DB4-837F2B4E4641}" type="presOf" srcId="{8C175F7A-7A05-4AD1-8A0E-2E5D7B90DE80}" destId="{32C98A8D-CF84-489E-BC5C-597A89D37A7D}" srcOrd="0" destOrd="0" presId="urn:microsoft.com/office/officeart/2005/8/layout/hierarchy1"/>
    <dgm:cxn modelId="{C7FB0EA4-F718-4866-8D0A-29758311B1DB}" type="presOf" srcId="{CF05922F-DDA1-489A-89DB-680404356EEB}" destId="{FA103763-4250-4C6F-8EFE-FFEF5A98ECA0}" srcOrd="0" destOrd="0" presId="urn:microsoft.com/office/officeart/2005/8/layout/hierarchy1"/>
    <dgm:cxn modelId="{2D1E24F0-78F7-4A1B-80D1-8DF4DBC920AF}" srcId="{CF05922F-DDA1-489A-89DB-680404356EEB}" destId="{858EF919-4E00-4750-9FF7-492F974C4874}" srcOrd="0" destOrd="0" parTransId="{933568E1-CE1C-4885-BF5C-124B67B42449}" sibTransId="{1F061AA9-49B2-4789-8933-E322C6D351F5}"/>
    <dgm:cxn modelId="{7C47DC32-7C99-4E42-9CC8-F7E88C0B2669}" srcId="{1E762AD1-03C5-4BEC-9F69-298A3B6F039A}" destId="{8C175F7A-7A05-4AD1-8A0E-2E5D7B90DE80}" srcOrd="0" destOrd="0" parTransId="{32A7147F-E953-4D67-B7AD-9161F4739269}" sibTransId="{CC47AFE6-72E4-4433-B7C3-F7F40613DFB2}"/>
    <dgm:cxn modelId="{F2B32E0F-7F53-46F3-BD94-72494D45806F}" type="presOf" srcId="{BF98E059-BC39-4E78-88EA-B1EB0A376057}" destId="{CDD6FDFF-F4AB-4D7E-80CA-DEEC97912531}" srcOrd="0" destOrd="0" presId="urn:microsoft.com/office/officeart/2005/8/layout/hierarchy1"/>
    <dgm:cxn modelId="{78689C81-32E2-4164-87E9-15B99E30B30C}" type="presOf" srcId="{1E762AD1-03C5-4BEC-9F69-298A3B6F039A}" destId="{52B90EAF-AB72-41CA-8E09-897E01DD22FD}" srcOrd="0" destOrd="0" presId="urn:microsoft.com/office/officeart/2005/8/layout/hierarchy1"/>
    <dgm:cxn modelId="{7A60AB5C-3465-4FE4-8023-C3C5E8E0B96E}" type="presOf" srcId="{32A7147F-E953-4D67-B7AD-9161F4739269}" destId="{D2ACC2B0-3297-4435-8E12-23CC50E3936A}" srcOrd="0" destOrd="0" presId="urn:microsoft.com/office/officeart/2005/8/layout/hierarchy1"/>
    <dgm:cxn modelId="{D2D056EA-4AC1-4317-8708-A97573D35906}" type="presOf" srcId="{858EF919-4E00-4750-9FF7-492F974C4874}" destId="{C4B2369C-FA16-420A-A341-CF10CC68DA68}" srcOrd="0" destOrd="0" presId="urn:microsoft.com/office/officeart/2005/8/layout/hierarchy1"/>
    <dgm:cxn modelId="{DD05E3AB-B4C7-48EA-9B97-375AFB210A1D}" srcId="{CF05922F-DDA1-489A-89DB-680404356EEB}" destId="{1E762AD1-03C5-4BEC-9F69-298A3B6F039A}" srcOrd="1" destOrd="0" parTransId="{0B11FCFA-33D4-44E3-9CE0-3464F5184AB7}" sibTransId="{1BDB1BD8-8907-4E4D-810F-46AEEEAFD62B}"/>
    <dgm:cxn modelId="{3D629B9A-96F0-412E-B33C-287BD9911A3A}" type="presParOf" srcId="{FA103763-4250-4C6F-8EFE-FFEF5A98ECA0}" destId="{B3EE2B78-DB5C-458E-B8ED-BC01CC7035AC}" srcOrd="0" destOrd="0" presId="urn:microsoft.com/office/officeart/2005/8/layout/hierarchy1"/>
    <dgm:cxn modelId="{E3BB701B-2F1B-4C4E-B210-397FB032CCF9}" type="presParOf" srcId="{B3EE2B78-DB5C-458E-B8ED-BC01CC7035AC}" destId="{1004C480-F092-4A95-B9FA-7E30BD210208}" srcOrd="0" destOrd="0" presId="urn:microsoft.com/office/officeart/2005/8/layout/hierarchy1"/>
    <dgm:cxn modelId="{258284B5-14E7-4DF5-AA8D-9A5590E1D366}" type="presParOf" srcId="{1004C480-F092-4A95-B9FA-7E30BD210208}" destId="{9BD186B9-0F62-4371-A0CA-74B61E416B41}" srcOrd="0" destOrd="0" presId="urn:microsoft.com/office/officeart/2005/8/layout/hierarchy1"/>
    <dgm:cxn modelId="{7020B8E8-678E-464B-9CFA-277A0429865C}" type="presParOf" srcId="{1004C480-F092-4A95-B9FA-7E30BD210208}" destId="{C4B2369C-FA16-420A-A341-CF10CC68DA68}" srcOrd="1" destOrd="0" presId="urn:microsoft.com/office/officeart/2005/8/layout/hierarchy1"/>
    <dgm:cxn modelId="{5023F129-2923-4890-AFCB-BF5F8E249141}" type="presParOf" srcId="{B3EE2B78-DB5C-458E-B8ED-BC01CC7035AC}" destId="{57E4CD02-C36E-4F17-81A4-1736F6DF944E}" srcOrd="1" destOrd="0" presId="urn:microsoft.com/office/officeart/2005/8/layout/hierarchy1"/>
    <dgm:cxn modelId="{512B177C-1064-4E1B-AF68-8A0F80E9C46D}" type="presParOf" srcId="{57E4CD02-C36E-4F17-81A4-1736F6DF944E}" destId="{CDD6FDFF-F4AB-4D7E-80CA-DEEC97912531}" srcOrd="0" destOrd="0" presId="urn:microsoft.com/office/officeart/2005/8/layout/hierarchy1"/>
    <dgm:cxn modelId="{70EEA710-5C49-428D-9BB6-A5FE59111FEA}" type="presParOf" srcId="{57E4CD02-C36E-4F17-81A4-1736F6DF944E}" destId="{C9EC7B71-28D3-45A5-830E-5780213AED87}" srcOrd="1" destOrd="0" presId="urn:microsoft.com/office/officeart/2005/8/layout/hierarchy1"/>
    <dgm:cxn modelId="{12452864-AD21-423F-9839-A5A6621B4E42}" type="presParOf" srcId="{C9EC7B71-28D3-45A5-830E-5780213AED87}" destId="{3EC29B2E-3741-42E1-AAEF-5DB5C3F689D4}" srcOrd="0" destOrd="0" presId="urn:microsoft.com/office/officeart/2005/8/layout/hierarchy1"/>
    <dgm:cxn modelId="{4F52A8A4-7C3F-4665-825A-EF6B3BFB1A09}" type="presParOf" srcId="{3EC29B2E-3741-42E1-AAEF-5DB5C3F689D4}" destId="{AC934561-F94A-4032-B783-9BF14B00B3DD}" srcOrd="0" destOrd="0" presId="urn:microsoft.com/office/officeart/2005/8/layout/hierarchy1"/>
    <dgm:cxn modelId="{A567BBE7-724F-4276-B1D2-B4B4B638CBEC}" type="presParOf" srcId="{3EC29B2E-3741-42E1-AAEF-5DB5C3F689D4}" destId="{9C796FAF-4FE2-4C90-8E2C-63F18C54413B}" srcOrd="1" destOrd="0" presId="urn:microsoft.com/office/officeart/2005/8/layout/hierarchy1"/>
    <dgm:cxn modelId="{A92FD64B-6342-4340-BAD5-8DBF5B6B4621}" type="presParOf" srcId="{C9EC7B71-28D3-45A5-830E-5780213AED87}" destId="{11744EB1-D00C-47B7-89A9-69934098EDA5}" srcOrd="1" destOrd="0" presId="urn:microsoft.com/office/officeart/2005/8/layout/hierarchy1"/>
    <dgm:cxn modelId="{E22CD6C1-50DA-41E7-9C27-04D3C7A67599}" type="presParOf" srcId="{FA103763-4250-4C6F-8EFE-FFEF5A98ECA0}" destId="{8B5B8E3E-1402-4BD8-8FF8-6680B3BEB38F}" srcOrd="1" destOrd="0" presId="urn:microsoft.com/office/officeart/2005/8/layout/hierarchy1"/>
    <dgm:cxn modelId="{2A50FC44-98F5-4E69-9175-C552D4EDC59A}" type="presParOf" srcId="{8B5B8E3E-1402-4BD8-8FF8-6680B3BEB38F}" destId="{94D40ADD-F33D-4A90-9A9E-735D4F60F2C1}" srcOrd="0" destOrd="0" presId="urn:microsoft.com/office/officeart/2005/8/layout/hierarchy1"/>
    <dgm:cxn modelId="{28A0A848-EAFC-4F3C-B2CA-48C6C5085389}" type="presParOf" srcId="{94D40ADD-F33D-4A90-9A9E-735D4F60F2C1}" destId="{F6C6A7E7-63B9-4ED5-9321-9AE50CAD3B14}" srcOrd="0" destOrd="0" presId="urn:microsoft.com/office/officeart/2005/8/layout/hierarchy1"/>
    <dgm:cxn modelId="{1427F7D6-3F24-4C95-9583-0888FFCAB2BC}" type="presParOf" srcId="{94D40ADD-F33D-4A90-9A9E-735D4F60F2C1}" destId="{52B90EAF-AB72-41CA-8E09-897E01DD22FD}" srcOrd="1" destOrd="0" presId="urn:microsoft.com/office/officeart/2005/8/layout/hierarchy1"/>
    <dgm:cxn modelId="{7B68ED24-0B60-45A1-822C-5C238C12ED1B}" type="presParOf" srcId="{8B5B8E3E-1402-4BD8-8FF8-6680B3BEB38F}" destId="{8595A1DE-F876-4EDC-A175-9D8DD2DC26D1}" srcOrd="1" destOrd="0" presId="urn:microsoft.com/office/officeart/2005/8/layout/hierarchy1"/>
    <dgm:cxn modelId="{3FAD155D-2986-4240-AB45-EDD8759D03DB}" type="presParOf" srcId="{8595A1DE-F876-4EDC-A175-9D8DD2DC26D1}" destId="{D2ACC2B0-3297-4435-8E12-23CC50E3936A}" srcOrd="0" destOrd="0" presId="urn:microsoft.com/office/officeart/2005/8/layout/hierarchy1"/>
    <dgm:cxn modelId="{ED3E0803-F15D-4D89-BC03-01025506D380}" type="presParOf" srcId="{8595A1DE-F876-4EDC-A175-9D8DD2DC26D1}" destId="{879006CF-972C-4B8A-B2F9-70D93B726668}" srcOrd="1" destOrd="0" presId="urn:microsoft.com/office/officeart/2005/8/layout/hierarchy1"/>
    <dgm:cxn modelId="{5BB77909-3A8E-4CBD-B19A-70EDDD713A8E}" type="presParOf" srcId="{879006CF-972C-4B8A-B2F9-70D93B726668}" destId="{FDA3900F-768F-4421-AC03-3E46EC9ADA5E}" srcOrd="0" destOrd="0" presId="urn:microsoft.com/office/officeart/2005/8/layout/hierarchy1"/>
    <dgm:cxn modelId="{2F7AFE8A-3782-4FB8-B866-06AF3043562F}" type="presParOf" srcId="{FDA3900F-768F-4421-AC03-3E46EC9ADA5E}" destId="{467DF25C-0ADD-4E6B-B5B0-4683B363AC6A}" srcOrd="0" destOrd="0" presId="urn:microsoft.com/office/officeart/2005/8/layout/hierarchy1"/>
    <dgm:cxn modelId="{7CA14E64-3905-4325-ABF2-5B71FB2D2D35}" type="presParOf" srcId="{FDA3900F-768F-4421-AC03-3E46EC9ADA5E}" destId="{32C98A8D-CF84-489E-BC5C-597A89D37A7D}" srcOrd="1" destOrd="0" presId="urn:microsoft.com/office/officeart/2005/8/layout/hierarchy1"/>
    <dgm:cxn modelId="{56F45D00-A387-47EB-96BD-1DC9FFE433F8}" type="presParOf" srcId="{879006CF-972C-4B8A-B2F9-70D93B726668}" destId="{5E55E7CC-046B-4293-9371-7A355D87AB51}" srcOrd="1" destOrd="0" presId="urn:microsoft.com/office/officeart/2005/8/layout/hierarchy1"/>
  </dgm:cxnLst>
  <dgm:bg/>
  <dgm:whole/>
</dgm:dataModel>
</file>

<file path=ppt/diagrams/data12.xml><?xml version="1.0" encoding="utf-8"?>
<dgm:dataModel xmlns:dgm="http://schemas.openxmlformats.org/drawingml/2006/diagram" xmlns:a="http://schemas.openxmlformats.org/drawingml/2006/main">
  <dgm:ptLst>
    <dgm:pt modelId="{9015DBF9-A3B5-49E9-A01A-F819E88FEA1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s-PE"/>
        </a:p>
      </dgm:t>
    </dgm:pt>
    <dgm:pt modelId="{21A14038-6E8F-43D8-9997-0BDAA7F097DD}">
      <dgm:prSet phldrT="[Texto]" custT="1"/>
      <dgm:spPr>
        <a:solidFill>
          <a:schemeClr val="accent3">
            <a:lumMod val="20000"/>
            <a:lumOff val="80000"/>
            <a:alpha val="90000"/>
          </a:schemeClr>
        </a:solidFill>
        <a:ln w="28575">
          <a:solidFill>
            <a:schemeClr val="accent3">
              <a:lumMod val="75000"/>
            </a:schemeClr>
          </a:solidFill>
        </a:ln>
      </dgm:spPr>
      <dgm:t>
        <a:bodyPr/>
        <a:lstStyle/>
        <a:p>
          <a:r>
            <a:rPr lang="es-ES" sz="1600" dirty="0" smtClean="0">
              <a:solidFill>
                <a:schemeClr val="accent6">
                  <a:lumMod val="75000"/>
                </a:schemeClr>
              </a:solidFill>
            </a:rPr>
            <a:t>E</a:t>
          </a:r>
          <a:r>
            <a:rPr lang="es-PE" sz="1600" dirty="0" smtClean="0">
              <a:solidFill>
                <a:schemeClr val="accent6">
                  <a:lumMod val="75000"/>
                </a:schemeClr>
              </a:solidFill>
            </a:rPr>
            <a:t>l Artículo II del Título Preliminar de la LSST</a:t>
          </a:r>
          <a:r>
            <a:rPr lang="es-ES" sz="1600" dirty="0" smtClean="0">
              <a:solidFill>
                <a:schemeClr val="accent6">
                  <a:lumMod val="75000"/>
                </a:schemeClr>
              </a:solidFill>
            </a:rPr>
            <a:t>,</a:t>
          </a:r>
          <a:r>
            <a:rPr lang="es-PE" sz="1600" dirty="0" smtClean="0">
              <a:solidFill>
                <a:schemeClr val="accent6">
                  <a:lumMod val="75000"/>
                </a:schemeClr>
              </a:solidFill>
            </a:rPr>
            <a:t> establece expresamente la responsabilidad del empleador por los riesgos del trabajo cuando precisa:</a:t>
          </a:r>
          <a:endParaRPr lang="es-PE" sz="1600" dirty="0">
            <a:solidFill>
              <a:schemeClr val="accent6">
                <a:lumMod val="75000"/>
              </a:schemeClr>
            </a:solidFill>
          </a:endParaRPr>
        </a:p>
      </dgm:t>
    </dgm:pt>
    <dgm:pt modelId="{01001EE7-052A-4005-9E1D-D5CA2D79157F}" type="parTrans" cxnId="{23CA90FC-9574-4346-BFCC-2DFBF8C5E538}">
      <dgm:prSet/>
      <dgm:spPr/>
      <dgm:t>
        <a:bodyPr/>
        <a:lstStyle/>
        <a:p>
          <a:endParaRPr lang="es-PE"/>
        </a:p>
      </dgm:t>
    </dgm:pt>
    <dgm:pt modelId="{747E168F-C607-44FC-A0FC-24377419733D}" type="sibTrans" cxnId="{23CA90FC-9574-4346-BFCC-2DFBF8C5E538}">
      <dgm:prSet/>
      <dgm:spPr/>
      <dgm:t>
        <a:bodyPr/>
        <a:lstStyle/>
        <a:p>
          <a:endParaRPr lang="es-PE"/>
        </a:p>
      </dgm:t>
    </dgm:pt>
    <dgm:pt modelId="{69420CFF-36C0-479F-A5AE-88478A7D7B43}">
      <dgm:prSet phldrT="[Texto]" custT="1"/>
      <dgm:spPr>
        <a:solidFill>
          <a:schemeClr val="accent3">
            <a:lumMod val="20000"/>
            <a:lumOff val="80000"/>
            <a:alpha val="90000"/>
          </a:schemeClr>
        </a:solidFill>
        <a:ln w="28575">
          <a:solidFill>
            <a:schemeClr val="accent3">
              <a:lumMod val="75000"/>
            </a:schemeClr>
          </a:solidFill>
        </a:ln>
      </dgm:spPr>
      <dgm:t>
        <a:bodyPr/>
        <a:lstStyle/>
        <a:p>
          <a:r>
            <a:rPr lang="es-PE" sz="1600" i="1" dirty="0" smtClean="0">
              <a:solidFill>
                <a:schemeClr val="accent6">
                  <a:lumMod val="75000"/>
                </a:schemeClr>
              </a:solidFill>
            </a:rPr>
            <a:t>“El empleador asume las implicancias económicas, legales y de cualquier otra índole a consecuencia de un accidente o enfermedad que sufra el trabajador en el desempeño de sus funciones o a consecuencia de el, conforme a las normas vigentes”.</a:t>
          </a:r>
          <a:endParaRPr lang="es-PE" sz="1600" i="1" dirty="0">
            <a:solidFill>
              <a:schemeClr val="accent6">
                <a:lumMod val="75000"/>
              </a:schemeClr>
            </a:solidFill>
          </a:endParaRPr>
        </a:p>
      </dgm:t>
    </dgm:pt>
    <dgm:pt modelId="{14391880-1D08-4AF7-A57F-4A2A8B94A777}" type="parTrans" cxnId="{A89BB47B-9502-4558-8352-265253C97361}">
      <dgm:prSet/>
      <dgm:spPr>
        <a:ln w="28575">
          <a:solidFill>
            <a:schemeClr val="accent3">
              <a:lumMod val="75000"/>
            </a:schemeClr>
          </a:solidFill>
        </a:ln>
      </dgm:spPr>
      <dgm:t>
        <a:bodyPr/>
        <a:lstStyle/>
        <a:p>
          <a:endParaRPr lang="es-PE"/>
        </a:p>
      </dgm:t>
    </dgm:pt>
    <dgm:pt modelId="{C31C0250-E5A7-4D1B-A893-E32F83ACA045}" type="sibTrans" cxnId="{A89BB47B-9502-4558-8352-265253C97361}">
      <dgm:prSet/>
      <dgm:spPr/>
      <dgm:t>
        <a:bodyPr/>
        <a:lstStyle/>
        <a:p>
          <a:endParaRPr lang="es-PE"/>
        </a:p>
      </dgm:t>
    </dgm:pt>
    <dgm:pt modelId="{B759F163-3FA1-45E8-A2BA-AE7C39316C93}" type="pres">
      <dgm:prSet presAssocID="{9015DBF9-A3B5-49E9-A01A-F819E88FEA16}" presName="hierChild1" presStyleCnt="0">
        <dgm:presLayoutVars>
          <dgm:chPref val="1"/>
          <dgm:dir/>
          <dgm:animOne val="branch"/>
          <dgm:animLvl val="lvl"/>
          <dgm:resizeHandles/>
        </dgm:presLayoutVars>
      </dgm:prSet>
      <dgm:spPr/>
      <dgm:t>
        <a:bodyPr/>
        <a:lstStyle/>
        <a:p>
          <a:endParaRPr lang="es-PE"/>
        </a:p>
      </dgm:t>
    </dgm:pt>
    <dgm:pt modelId="{5192ADCA-AC37-45F9-A525-95DDDFF4449F}" type="pres">
      <dgm:prSet presAssocID="{21A14038-6E8F-43D8-9997-0BDAA7F097DD}" presName="hierRoot1" presStyleCnt="0"/>
      <dgm:spPr/>
    </dgm:pt>
    <dgm:pt modelId="{433508BE-6D9D-4604-A26A-396246D03B25}" type="pres">
      <dgm:prSet presAssocID="{21A14038-6E8F-43D8-9997-0BDAA7F097DD}" presName="composite" presStyleCnt="0"/>
      <dgm:spPr/>
    </dgm:pt>
    <dgm:pt modelId="{EE69368D-2DFE-4724-ABDF-9ABDE1A92C24}" type="pres">
      <dgm:prSet presAssocID="{21A14038-6E8F-43D8-9997-0BDAA7F097DD}" presName="background" presStyleLbl="node0" presStyleIdx="0" presStyleCnt="1"/>
      <dgm:spPr>
        <a:noFill/>
        <a:ln w="28575">
          <a:solidFill>
            <a:schemeClr val="accent3">
              <a:lumMod val="75000"/>
            </a:schemeClr>
          </a:solidFill>
        </a:ln>
      </dgm:spPr>
      <dgm:t>
        <a:bodyPr/>
        <a:lstStyle/>
        <a:p>
          <a:endParaRPr lang="es-PE"/>
        </a:p>
      </dgm:t>
    </dgm:pt>
    <dgm:pt modelId="{C330A517-943E-4D9D-98AB-C6CD6B0C0B2C}" type="pres">
      <dgm:prSet presAssocID="{21A14038-6E8F-43D8-9997-0BDAA7F097DD}" presName="text" presStyleLbl="fgAcc0" presStyleIdx="0" presStyleCnt="1" custScaleX="133804">
        <dgm:presLayoutVars>
          <dgm:chPref val="3"/>
        </dgm:presLayoutVars>
      </dgm:prSet>
      <dgm:spPr/>
      <dgm:t>
        <a:bodyPr/>
        <a:lstStyle/>
        <a:p>
          <a:endParaRPr lang="es-PE"/>
        </a:p>
      </dgm:t>
    </dgm:pt>
    <dgm:pt modelId="{9BCB9B48-2138-41B6-9542-E58F4FCF3461}" type="pres">
      <dgm:prSet presAssocID="{21A14038-6E8F-43D8-9997-0BDAA7F097DD}" presName="hierChild2" presStyleCnt="0"/>
      <dgm:spPr/>
    </dgm:pt>
    <dgm:pt modelId="{827654A2-C1AC-48A1-BAC4-97718A45C5DE}" type="pres">
      <dgm:prSet presAssocID="{14391880-1D08-4AF7-A57F-4A2A8B94A777}" presName="Name10" presStyleLbl="parChTrans1D2" presStyleIdx="0" presStyleCnt="1"/>
      <dgm:spPr/>
      <dgm:t>
        <a:bodyPr/>
        <a:lstStyle/>
        <a:p>
          <a:endParaRPr lang="es-PE"/>
        </a:p>
      </dgm:t>
    </dgm:pt>
    <dgm:pt modelId="{BFC8BC28-CE2F-41A5-960A-7CB27242346F}" type="pres">
      <dgm:prSet presAssocID="{69420CFF-36C0-479F-A5AE-88478A7D7B43}" presName="hierRoot2" presStyleCnt="0"/>
      <dgm:spPr/>
    </dgm:pt>
    <dgm:pt modelId="{BEDF8E15-730B-48B5-BFEF-91F3BD937609}" type="pres">
      <dgm:prSet presAssocID="{69420CFF-36C0-479F-A5AE-88478A7D7B43}" presName="composite2" presStyleCnt="0"/>
      <dgm:spPr/>
    </dgm:pt>
    <dgm:pt modelId="{7675746D-3844-4531-9DF7-8C1A13DDA09B}" type="pres">
      <dgm:prSet presAssocID="{69420CFF-36C0-479F-A5AE-88478A7D7B43}" presName="background2" presStyleLbl="node2" presStyleIdx="0" presStyleCnt="1"/>
      <dgm:spPr>
        <a:noFill/>
        <a:ln w="28575">
          <a:solidFill>
            <a:schemeClr val="accent3">
              <a:lumMod val="75000"/>
            </a:schemeClr>
          </a:solidFill>
        </a:ln>
      </dgm:spPr>
      <dgm:t>
        <a:bodyPr/>
        <a:lstStyle/>
        <a:p>
          <a:endParaRPr lang="es-PE"/>
        </a:p>
      </dgm:t>
    </dgm:pt>
    <dgm:pt modelId="{CEAB201E-B2AD-41D8-A718-E070B8CFCB13}" type="pres">
      <dgm:prSet presAssocID="{69420CFF-36C0-479F-A5AE-88478A7D7B43}" presName="text2" presStyleLbl="fgAcc2" presStyleIdx="0" presStyleCnt="1" custScaleX="133804" custScaleY="110116">
        <dgm:presLayoutVars>
          <dgm:chPref val="3"/>
        </dgm:presLayoutVars>
      </dgm:prSet>
      <dgm:spPr/>
      <dgm:t>
        <a:bodyPr/>
        <a:lstStyle/>
        <a:p>
          <a:endParaRPr lang="es-PE"/>
        </a:p>
      </dgm:t>
    </dgm:pt>
    <dgm:pt modelId="{A4207B88-557A-4D53-9480-1019F0F61A54}" type="pres">
      <dgm:prSet presAssocID="{69420CFF-36C0-479F-A5AE-88478A7D7B43}" presName="hierChild3" presStyleCnt="0"/>
      <dgm:spPr/>
    </dgm:pt>
  </dgm:ptLst>
  <dgm:cxnLst>
    <dgm:cxn modelId="{0E2DAEDA-0E09-4AB7-9F02-35EB0295A17A}" type="presOf" srcId="{21A14038-6E8F-43D8-9997-0BDAA7F097DD}" destId="{C330A517-943E-4D9D-98AB-C6CD6B0C0B2C}" srcOrd="0" destOrd="0" presId="urn:microsoft.com/office/officeart/2005/8/layout/hierarchy1"/>
    <dgm:cxn modelId="{CE9A208F-73FA-4A1A-8D17-B0141954B1D2}" type="presOf" srcId="{14391880-1D08-4AF7-A57F-4A2A8B94A777}" destId="{827654A2-C1AC-48A1-BAC4-97718A45C5DE}" srcOrd="0" destOrd="0" presId="urn:microsoft.com/office/officeart/2005/8/layout/hierarchy1"/>
    <dgm:cxn modelId="{A89BB47B-9502-4558-8352-265253C97361}" srcId="{21A14038-6E8F-43D8-9997-0BDAA7F097DD}" destId="{69420CFF-36C0-479F-A5AE-88478A7D7B43}" srcOrd="0" destOrd="0" parTransId="{14391880-1D08-4AF7-A57F-4A2A8B94A777}" sibTransId="{C31C0250-E5A7-4D1B-A893-E32F83ACA045}"/>
    <dgm:cxn modelId="{160FC6BF-F38F-4D56-8737-B3D5835ACC86}" type="presOf" srcId="{69420CFF-36C0-479F-A5AE-88478A7D7B43}" destId="{CEAB201E-B2AD-41D8-A718-E070B8CFCB13}" srcOrd="0" destOrd="0" presId="urn:microsoft.com/office/officeart/2005/8/layout/hierarchy1"/>
    <dgm:cxn modelId="{23CA90FC-9574-4346-BFCC-2DFBF8C5E538}" srcId="{9015DBF9-A3B5-49E9-A01A-F819E88FEA16}" destId="{21A14038-6E8F-43D8-9997-0BDAA7F097DD}" srcOrd="0" destOrd="0" parTransId="{01001EE7-052A-4005-9E1D-D5CA2D79157F}" sibTransId="{747E168F-C607-44FC-A0FC-24377419733D}"/>
    <dgm:cxn modelId="{47F8270A-59CA-4DCB-8040-14B399105945}" type="presOf" srcId="{9015DBF9-A3B5-49E9-A01A-F819E88FEA16}" destId="{B759F163-3FA1-45E8-A2BA-AE7C39316C93}" srcOrd="0" destOrd="0" presId="urn:microsoft.com/office/officeart/2005/8/layout/hierarchy1"/>
    <dgm:cxn modelId="{A033CACD-AA53-417A-BF75-A455A641EAC1}" type="presParOf" srcId="{B759F163-3FA1-45E8-A2BA-AE7C39316C93}" destId="{5192ADCA-AC37-45F9-A525-95DDDFF4449F}" srcOrd="0" destOrd="0" presId="urn:microsoft.com/office/officeart/2005/8/layout/hierarchy1"/>
    <dgm:cxn modelId="{0558E0B5-598B-482F-B5BF-E4094556AE3F}" type="presParOf" srcId="{5192ADCA-AC37-45F9-A525-95DDDFF4449F}" destId="{433508BE-6D9D-4604-A26A-396246D03B25}" srcOrd="0" destOrd="0" presId="urn:microsoft.com/office/officeart/2005/8/layout/hierarchy1"/>
    <dgm:cxn modelId="{8945A1DC-EC96-47A8-86CC-FDD9DA5F8D51}" type="presParOf" srcId="{433508BE-6D9D-4604-A26A-396246D03B25}" destId="{EE69368D-2DFE-4724-ABDF-9ABDE1A92C24}" srcOrd="0" destOrd="0" presId="urn:microsoft.com/office/officeart/2005/8/layout/hierarchy1"/>
    <dgm:cxn modelId="{5403FB58-8DA2-4684-8720-2EC9ABC12FC5}" type="presParOf" srcId="{433508BE-6D9D-4604-A26A-396246D03B25}" destId="{C330A517-943E-4D9D-98AB-C6CD6B0C0B2C}" srcOrd="1" destOrd="0" presId="urn:microsoft.com/office/officeart/2005/8/layout/hierarchy1"/>
    <dgm:cxn modelId="{6D8D4266-60C3-4EAB-9FF6-AEFE8BF1602B}" type="presParOf" srcId="{5192ADCA-AC37-45F9-A525-95DDDFF4449F}" destId="{9BCB9B48-2138-41B6-9542-E58F4FCF3461}" srcOrd="1" destOrd="0" presId="urn:microsoft.com/office/officeart/2005/8/layout/hierarchy1"/>
    <dgm:cxn modelId="{924EA685-1A62-467B-812E-716823795367}" type="presParOf" srcId="{9BCB9B48-2138-41B6-9542-E58F4FCF3461}" destId="{827654A2-C1AC-48A1-BAC4-97718A45C5DE}" srcOrd="0" destOrd="0" presId="urn:microsoft.com/office/officeart/2005/8/layout/hierarchy1"/>
    <dgm:cxn modelId="{70730805-F011-419E-A592-9DBA987257B9}" type="presParOf" srcId="{9BCB9B48-2138-41B6-9542-E58F4FCF3461}" destId="{BFC8BC28-CE2F-41A5-960A-7CB27242346F}" srcOrd="1" destOrd="0" presId="urn:microsoft.com/office/officeart/2005/8/layout/hierarchy1"/>
    <dgm:cxn modelId="{1F30B74D-BC5D-4BE3-8499-88622A572F71}" type="presParOf" srcId="{BFC8BC28-CE2F-41A5-960A-7CB27242346F}" destId="{BEDF8E15-730B-48B5-BFEF-91F3BD937609}" srcOrd="0" destOrd="0" presId="urn:microsoft.com/office/officeart/2005/8/layout/hierarchy1"/>
    <dgm:cxn modelId="{CCAF242C-BE60-44EE-B727-526A8AFF986E}" type="presParOf" srcId="{BEDF8E15-730B-48B5-BFEF-91F3BD937609}" destId="{7675746D-3844-4531-9DF7-8C1A13DDA09B}" srcOrd="0" destOrd="0" presId="urn:microsoft.com/office/officeart/2005/8/layout/hierarchy1"/>
    <dgm:cxn modelId="{8C04C0D1-2A91-478E-B642-F3D6C23C5ADB}" type="presParOf" srcId="{BEDF8E15-730B-48B5-BFEF-91F3BD937609}" destId="{CEAB201E-B2AD-41D8-A718-E070B8CFCB13}" srcOrd="1" destOrd="0" presId="urn:microsoft.com/office/officeart/2005/8/layout/hierarchy1"/>
    <dgm:cxn modelId="{43D1A2E3-8436-452A-98B4-5FCDEC134419}" type="presParOf" srcId="{BFC8BC28-CE2F-41A5-960A-7CB27242346F}" destId="{A4207B88-557A-4D53-9480-1019F0F61A54}" srcOrd="1" destOrd="0" presId="urn:microsoft.com/office/officeart/2005/8/layout/hierarchy1"/>
  </dgm:cxnLst>
  <dgm:bg/>
  <dgm:whole/>
</dgm:dataModel>
</file>

<file path=ppt/diagrams/data13.xml><?xml version="1.0" encoding="utf-8"?>
<dgm:dataModel xmlns:dgm="http://schemas.openxmlformats.org/drawingml/2006/diagram" xmlns:a="http://schemas.openxmlformats.org/drawingml/2006/main">
  <dgm:ptLst>
    <dgm:pt modelId="{2EF31B3D-C5B9-4007-84C2-51FE938B983C}"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PE"/>
        </a:p>
      </dgm:t>
    </dgm:pt>
    <dgm:pt modelId="{87224224-23C8-4E9A-BE18-A59575F95163}">
      <dgm:prSet phldrT="[Texto]" custT="1"/>
      <dgm:spPr>
        <a:noFill/>
        <a:ln w="28575">
          <a:solidFill>
            <a:schemeClr val="accent3">
              <a:lumMod val="75000"/>
            </a:schemeClr>
          </a:solidFill>
        </a:ln>
      </dgm:spPr>
      <dgm:t>
        <a:bodyPr/>
        <a:lstStyle/>
        <a:p>
          <a:r>
            <a:rPr lang="es-PE" sz="1800" b="1" dirty="0" smtClean="0">
              <a:solidFill>
                <a:schemeClr val="accent6">
                  <a:lumMod val="75000"/>
                </a:schemeClr>
              </a:solidFill>
            </a:rPr>
            <a:t>BIEN JURÍDICO PROTEGIDO AUTÓNOMO</a:t>
          </a:r>
          <a:endParaRPr lang="es-PE" sz="1800" dirty="0">
            <a:solidFill>
              <a:schemeClr val="accent6">
                <a:lumMod val="75000"/>
              </a:schemeClr>
            </a:solidFill>
          </a:endParaRPr>
        </a:p>
      </dgm:t>
    </dgm:pt>
    <dgm:pt modelId="{19FE354E-2AC0-4B3D-8DEE-75D73A39D957}" type="parTrans" cxnId="{241AC16B-AFA4-4805-A671-8F93C46CA445}">
      <dgm:prSet/>
      <dgm:spPr/>
      <dgm:t>
        <a:bodyPr/>
        <a:lstStyle/>
        <a:p>
          <a:endParaRPr lang="es-PE"/>
        </a:p>
      </dgm:t>
    </dgm:pt>
    <dgm:pt modelId="{873C5E11-F813-448E-B10B-6E69C8D3C0D6}" type="sibTrans" cxnId="{241AC16B-AFA4-4805-A671-8F93C46CA445}">
      <dgm:prSet/>
      <dgm:spPr/>
      <dgm:t>
        <a:bodyPr/>
        <a:lstStyle/>
        <a:p>
          <a:endParaRPr lang="es-PE"/>
        </a:p>
      </dgm:t>
    </dgm:pt>
    <dgm:pt modelId="{BE585B54-20BF-4C5A-A401-8BB81CD0752B}">
      <dgm:prSet phldrT="[Texto]" custT="1"/>
      <dgm:spPr>
        <a:noFill/>
        <a:ln w="28575">
          <a:solidFill>
            <a:schemeClr val="accent3">
              <a:lumMod val="75000"/>
            </a:schemeClr>
          </a:solidFill>
        </a:ln>
      </dgm:spPr>
      <dgm:t>
        <a:bodyPr/>
        <a:lstStyle/>
        <a:p>
          <a:r>
            <a:rPr lang="es-PE" sz="1800" b="1" dirty="0" smtClean="0">
              <a:solidFill>
                <a:schemeClr val="accent6">
                  <a:lumMod val="75000"/>
                </a:schemeClr>
              </a:solidFill>
            </a:rPr>
            <a:t>BIEN JURÍDICO PROTEGIDO INDEPENDIENTE</a:t>
          </a:r>
          <a:endParaRPr lang="es-PE" sz="1800" dirty="0">
            <a:solidFill>
              <a:schemeClr val="accent6">
                <a:lumMod val="75000"/>
              </a:schemeClr>
            </a:solidFill>
          </a:endParaRPr>
        </a:p>
      </dgm:t>
    </dgm:pt>
    <dgm:pt modelId="{DE2B9AAA-3972-4FC1-9C9C-4C8AA9EBDCA6}" type="parTrans" cxnId="{18218EF5-AA4F-4B9C-A485-1A1A25E708CD}">
      <dgm:prSet/>
      <dgm:spPr/>
      <dgm:t>
        <a:bodyPr/>
        <a:lstStyle/>
        <a:p>
          <a:endParaRPr lang="es-PE"/>
        </a:p>
      </dgm:t>
    </dgm:pt>
    <dgm:pt modelId="{818BFFC6-5FE8-4CED-82CE-8F9AEDF277D7}" type="sibTrans" cxnId="{18218EF5-AA4F-4B9C-A485-1A1A25E708CD}">
      <dgm:prSet/>
      <dgm:spPr/>
      <dgm:t>
        <a:bodyPr/>
        <a:lstStyle/>
        <a:p>
          <a:endParaRPr lang="es-PE"/>
        </a:p>
      </dgm:t>
    </dgm:pt>
    <dgm:pt modelId="{43B36D16-78B0-4384-A44E-4A5FC07209C5}">
      <dgm:prSet phldrT="[Texto]" custT="1"/>
      <dgm:spPr>
        <a:noFill/>
        <a:ln w="28575">
          <a:solidFill>
            <a:schemeClr val="accent3">
              <a:lumMod val="75000"/>
            </a:schemeClr>
          </a:solidFill>
        </a:ln>
      </dgm:spPr>
      <dgm:t>
        <a:bodyPr/>
        <a:lstStyle/>
        <a:p>
          <a:r>
            <a:rPr lang="es-PE" sz="1800" dirty="0" smtClean="0">
              <a:solidFill>
                <a:schemeClr val="accent6">
                  <a:lumMod val="75000"/>
                </a:schemeClr>
              </a:solidFill>
            </a:rPr>
            <a:t>Derecho a la vida</a:t>
          </a:r>
          <a:endParaRPr lang="es-PE" sz="1800" dirty="0">
            <a:solidFill>
              <a:schemeClr val="accent6">
                <a:lumMod val="75000"/>
              </a:schemeClr>
            </a:solidFill>
          </a:endParaRPr>
        </a:p>
      </dgm:t>
    </dgm:pt>
    <dgm:pt modelId="{9BB45ED0-E1EC-4A02-A0F3-8331E53A8538}" type="parTrans" cxnId="{5442A02F-7BBE-4575-BA06-0225674BC870}">
      <dgm:prSet/>
      <dgm:spPr>
        <a:ln w="28575">
          <a:solidFill>
            <a:schemeClr val="accent3">
              <a:lumMod val="75000"/>
            </a:schemeClr>
          </a:solidFill>
        </a:ln>
      </dgm:spPr>
      <dgm:t>
        <a:bodyPr/>
        <a:lstStyle/>
        <a:p>
          <a:endParaRPr lang="es-PE"/>
        </a:p>
      </dgm:t>
    </dgm:pt>
    <dgm:pt modelId="{CCC1EB76-D59D-4A6D-9007-D5684C71B670}" type="sibTrans" cxnId="{5442A02F-7BBE-4575-BA06-0225674BC870}">
      <dgm:prSet/>
      <dgm:spPr/>
      <dgm:t>
        <a:bodyPr/>
        <a:lstStyle/>
        <a:p>
          <a:endParaRPr lang="es-PE"/>
        </a:p>
      </dgm:t>
    </dgm:pt>
    <dgm:pt modelId="{084ABC9D-5B0E-40B9-B056-5F384C333483}">
      <dgm:prSet phldrT="[Texto]" custT="1"/>
      <dgm:spPr>
        <a:noFill/>
        <a:ln w="28575">
          <a:solidFill>
            <a:schemeClr val="accent3">
              <a:lumMod val="75000"/>
            </a:schemeClr>
          </a:solidFill>
        </a:ln>
      </dgm:spPr>
      <dgm:t>
        <a:bodyPr/>
        <a:lstStyle/>
        <a:p>
          <a:r>
            <a:rPr lang="es-PE" sz="1800" dirty="0" smtClean="0">
              <a:solidFill>
                <a:schemeClr val="accent6">
                  <a:lumMod val="75000"/>
                </a:schemeClr>
              </a:solidFill>
            </a:rPr>
            <a:t>Derecho a la integridad física</a:t>
          </a:r>
          <a:endParaRPr lang="es-PE" sz="1800" dirty="0">
            <a:solidFill>
              <a:schemeClr val="accent6">
                <a:lumMod val="75000"/>
              </a:schemeClr>
            </a:solidFill>
          </a:endParaRPr>
        </a:p>
      </dgm:t>
    </dgm:pt>
    <dgm:pt modelId="{66C02194-EC09-4DB6-AD47-DA84C9A71A3E}" type="parTrans" cxnId="{B53E7F2A-34EF-42F4-A3E6-8A27FD2351CC}">
      <dgm:prSet/>
      <dgm:spPr>
        <a:ln w="28575">
          <a:solidFill>
            <a:schemeClr val="accent3">
              <a:lumMod val="75000"/>
            </a:schemeClr>
          </a:solidFill>
        </a:ln>
      </dgm:spPr>
      <dgm:t>
        <a:bodyPr/>
        <a:lstStyle/>
        <a:p>
          <a:endParaRPr lang="es-PE"/>
        </a:p>
      </dgm:t>
    </dgm:pt>
    <dgm:pt modelId="{8E12A6FD-647E-4A8D-A2DF-974BBF913046}" type="sibTrans" cxnId="{B53E7F2A-34EF-42F4-A3E6-8A27FD2351CC}">
      <dgm:prSet/>
      <dgm:spPr/>
      <dgm:t>
        <a:bodyPr/>
        <a:lstStyle/>
        <a:p>
          <a:endParaRPr lang="es-PE"/>
        </a:p>
      </dgm:t>
    </dgm:pt>
    <dgm:pt modelId="{A336014D-D866-4825-BFB4-C08A2DF7E885}">
      <dgm:prSet phldrT="[Texto]" custT="1"/>
      <dgm:spPr>
        <a:noFill/>
        <a:ln w="28575">
          <a:solidFill>
            <a:schemeClr val="accent3">
              <a:lumMod val="75000"/>
            </a:schemeClr>
          </a:solidFill>
        </a:ln>
      </dgm:spPr>
      <dgm:t>
        <a:bodyPr/>
        <a:lstStyle/>
        <a:p>
          <a:r>
            <a:rPr lang="es-PE" sz="1800" b="0" dirty="0" smtClean="0">
              <a:solidFill>
                <a:schemeClr val="accent6">
                  <a:lumMod val="75000"/>
                </a:schemeClr>
              </a:solidFill>
            </a:rPr>
            <a:t>Derecho a la seguridad y salud en el trabajo</a:t>
          </a:r>
          <a:endParaRPr lang="es-PE" sz="1800" b="0" dirty="0">
            <a:solidFill>
              <a:schemeClr val="accent6">
                <a:lumMod val="75000"/>
              </a:schemeClr>
            </a:solidFill>
          </a:endParaRPr>
        </a:p>
      </dgm:t>
    </dgm:pt>
    <dgm:pt modelId="{587E0E75-2854-4429-A478-69AD8E75E699}" type="parTrans" cxnId="{3A3A35E7-1E45-4BDA-BFD7-B9F6603C05EA}">
      <dgm:prSet/>
      <dgm:spPr>
        <a:ln w="28575">
          <a:solidFill>
            <a:schemeClr val="accent3">
              <a:lumMod val="75000"/>
            </a:schemeClr>
          </a:solidFill>
        </a:ln>
      </dgm:spPr>
      <dgm:t>
        <a:bodyPr/>
        <a:lstStyle/>
        <a:p>
          <a:endParaRPr lang="es-PE"/>
        </a:p>
      </dgm:t>
    </dgm:pt>
    <dgm:pt modelId="{0575D255-E25D-48FD-A49C-2A9F0117696A}" type="sibTrans" cxnId="{3A3A35E7-1E45-4BDA-BFD7-B9F6603C05EA}">
      <dgm:prSet/>
      <dgm:spPr/>
      <dgm:t>
        <a:bodyPr/>
        <a:lstStyle/>
        <a:p>
          <a:endParaRPr lang="es-PE"/>
        </a:p>
      </dgm:t>
    </dgm:pt>
    <dgm:pt modelId="{D176290F-CCCA-4F53-977B-C451968A2C39}">
      <dgm:prSet phldrT="[Texto]" custT="1"/>
      <dgm:spPr>
        <a:noFill/>
        <a:ln w="28575">
          <a:solidFill>
            <a:schemeClr val="accent3">
              <a:lumMod val="75000"/>
            </a:schemeClr>
          </a:solidFill>
        </a:ln>
      </dgm:spPr>
      <dgm:t>
        <a:bodyPr/>
        <a:lstStyle/>
        <a:p>
          <a:r>
            <a:rPr lang="es-PE" sz="1800" dirty="0" smtClean="0">
              <a:solidFill>
                <a:schemeClr val="accent6">
                  <a:lumMod val="75000"/>
                </a:schemeClr>
              </a:solidFill>
            </a:rPr>
            <a:t>Derecho a la salud</a:t>
          </a:r>
          <a:endParaRPr lang="es-PE" sz="1800" dirty="0">
            <a:solidFill>
              <a:schemeClr val="accent6">
                <a:lumMod val="75000"/>
              </a:schemeClr>
            </a:solidFill>
          </a:endParaRPr>
        </a:p>
      </dgm:t>
    </dgm:pt>
    <dgm:pt modelId="{D2330DC0-20DA-4772-AA8D-8B23CADBD664}" type="parTrans" cxnId="{248090AC-3409-4D05-AE98-812542419C4D}">
      <dgm:prSet/>
      <dgm:spPr>
        <a:ln w="28575">
          <a:solidFill>
            <a:schemeClr val="accent3">
              <a:lumMod val="75000"/>
            </a:schemeClr>
          </a:solidFill>
        </a:ln>
      </dgm:spPr>
      <dgm:t>
        <a:bodyPr/>
        <a:lstStyle/>
        <a:p>
          <a:endParaRPr lang="es-PE"/>
        </a:p>
      </dgm:t>
    </dgm:pt>
    <dgm:pt modelId="{36D949C1-E62C-4F7D-ABA1-AA2757798C27}" type="sibTrans" cxnId="{248090AC-3409-4D05-AE98-812542419C4D}">
      <dgm:prSet/>
      <dgm:spPr/>
      <dgm:t>
        <a:bodyPr/>
        <a:lstStyle/>
        <a:p>
          <a:endParaRPr lang="es-PE"/>
        </a:p>
      </dgm:t>
    </dgm:pt>
    <dgm:pt modelId="{BCE4CF12-9DAE-404B-A835-22079D068127}" type="pres">
      <dgm:prSet presAssocID="{2EF31B3D-C5B9-4007-84C2-51FE938B983C}" presName="diagram" presStyleCnt="0">
        <dgm:presLayoutVars>
          <dgm:chPref val="1"/>
          <dgm:dir/>
          <dgm:animOne val="branch"/>
          <dgm:animLvl val="lvl"/>
          <dgm:resizeHandles val="exact"/>
        </dgm:presLayoutVars>
      </dgm:prSet>
      <dgm:spPr/>
      <dgm:t>
        <a:bodyPr/>
        <a:lstStyle/>
        <a:p>
          <a:endParaRPr lang="es-PE"/>
        </a:p>
      </dgm:t>
    </dgm:pt>
    <dgm:pt modelId="{CCF13171-56AC-4976-BE93-246819C110B5}" type="pres">
      <dgm:prSet presAssocID="{87224224-23C8-4E9A-BE18-A59575F95163}" presName="root1" presStyleCnt="0"/>
      <dgm:spPr/>
    </dgm:pt>
    <dgm:pt modelId="{B80480C8-7E1E-4A18-8E82-CDCF8B7DAB51}" type="pres">
      <dgm:prSet presAssocID="{87224224-23C8-4E9A-BE18-A59575F95163}" presName="LevelOneTextNode" presStyleLbl="node0" presStyleIdx="0" presStyleCnt="2" custScaleX="133878" custLinFactNeighborX="-87" custLinFactNeighborY="-3575">
        <dgm:presLayoutVars>
          <dgm:chPref val="3"/>
        </dgm:presLayoutVars>
      </dgm:prSet>
      <dgm:spPr/>
      <dgm:t>
        <a:bodyPr/>
        <a:lstStyle/>
        <a:p>
          <a:endParaRPr lang="es-PE"/>
        </a:p>
      </dgm:t>
    </dgm:pt>
    <dgm:pt modelId="{D730E065-66EA-47BB-BB30-4268019DBA16}" type="pres">
      <dgm:prSet presAssocID="{87224224-23C8-4E9A-BE18-A59575F95163}" presName="level2hierChild" presStyleCnt="0"/>
      <dgm:spPr/>
    </dgm:pt>
    <dgm:pt modelId="{5B8D2988-358D-47E4-A145-1DB4ABBD7531}" type="pres">
      <dgm:prSet presAssocID="{587E0E75-2854-4429-A478-69AD8E75E699}" presName="conn2-1" presStyleLbl="parChTrans1D2" presStyleIdx="0" presStyleCnt="4"/>
      <dgm:spPr/>
      <dgm:t>
        <a:bodyPr/>
        <a:lstStyle/>
        <a:p>
          <a:endParaRPr lang="es-PE"/>
        </a:p>
      </dgm:t>
    </dgm:pt>
    <dgm:pt modelId="{DD7B5CBC-BAB5-423D-9F97-D91D3DC91066}" type="pres">
      <dgm:prSet presAssocID="{587E0E75-2854-4429-A478-69AD8E75E699}" presName="connTx" presStyleLbl="parChTrans1D2" presStyleIdx="0" presStyleCnt="4"/>
      <dgm:spPr/>
      <dgm:t>
        <a:bodyPr/>
        <a:lstStyle/>
        <a:p>
          <a:endParaRPr lang="es-PE"/>
        </a:p>
      </dgm:t>
    </dgm:pt>
    <dgm:pt modelId="{1F3AD23A-3CE9-48DD-B080-AF2045BB360E}" type="pres">
      <dgm:prSet presAssocID="{A336014D-D866-4825-BFB4-C08A2DF7E885}" presName="root2" presStyleCnt="0"/>
      <dgm:spPr/>
    </dgm:pt>
    <dgm:pt modelId="{AF6459C1-83C6-4A39-95E1-A9C365C26A49}" type="pres">
      <dgm:prSet presAssocID="{A336014D-D866-4825-BFB4-C08A2DF7E885}" presName="LevelTwoTextNode" presStyleLbl="node2" presStyleIdx="0" presStyleCnt="4" custScaleX="172986" custScaleY="86448" custLinFactNeighborX="59798" custLinFactNeighborY="-3576">
        <dgm:presLayoutVars>
          <dgm:chPref val="3"/>
        </dgm:presLayoutVars>
      </dgm:prSet>
      <dgm:spPr/>
      <dgm:t>
        <a:bodyPr/>
        <a:lstStyle/>
        <a:p>
          <a:endParaRPr lang="es-PE"/>
        </a:p>
      </dgm:t>
    </dgm:pt>
    <dgm:pt modelId="{39FE2DEE-183F-424E-899C-211D5AA6C4C8}" type="pres">
      <dgm:prSet presAssocID="{A336014D-D866-4825-BFB4-C08A2DF7E885}" presName="level3hierChild" presStyleCnt="0"/>
      <dgm:spPr/>
    </dgm:pt>
    <dgm:pt modelId="{271F7FA7-1A34-400C-8A25-A85441F62C4D}" type="pres">
      <dgm:prSet presAssocID="{BE585B54-20BF-4C5A-A401-8BB81CD0752B}" presName="root1" presStyleCnt="0"/>
      <dgm:spPr/>
    </dgm:pt>
    <dgm:pt modelId="{0C9D3E9E-4750-4120-AED3-E05C9DDBDA75}" type="pres">
      <dgm:prSet presAssocID="{BE585B54-20BF-4C5A-A401-8BB81CD0752B}" presName="LevelOneTextNode" presStyleLbl="node0" presStyleIdx="1" presStyleCnt="2" custScaleX="139205">
        <dgm:presLayoutVars>
          <dgm:chPref val="3"/>
        </dgm:presLayoutVars>
      </dgm:prSet>
      <dgm:spPr/>
      <dgm:t>
        <a:bodyPr/>
        <a:lstStyle/>
        <a:p>
          <a:endParaRPr lang="es-PE"/>
        </a:p>
      </dgm:t>
    </dgm:pt>
    <dgm:pt modelId="{92D82806-91D7-4AAC-A064-F38761FD1B3A}" type="pres">
      <dgm:prSet presAssocID="{BE585B54-20BF-4C5A-A401-8BB81CD0752B}" presName="level2hierChild" presStyleCnt="0"/>
      <dgm:spPr/>
    </dgm:pt>
    <dgm:pt modelId="{5442D761-CE15-4CF0-BB52-EB8975F8EC6A}" type="pres">
      <dgm:prSet presAssocID="{9BB45ED0-E1EC-4A02-A0F3-8331E53A8538}" presName="conn2-1" presStyleLbl="parChTrans1D2" presStyleIdx="1" presStyleCnt="4"/>
      <dgm:spPr/>
      <dgm:t>
        <a:bodyPr/>
        <a:lstStyle/>
        <a:p>
          <a:endParaRPr lang="es-PE"/>
        </a:p>
      </dgm:t>
    </dgm:pt>
    <dgm:pt modelId="{0766BAF7-BF77-447F-8CEC-8135143C23CE}" type="pres">
      <dgm:prSet presAssocID="{9BB45ED0-E1EC-4A02-A0F3-8331E53A8538}" presName="connTx" presStyleLbl="parChTrans1D2" presStyleIdx="1" presStyleCnt="4"/>
      <dgm:spPr/>
      <dgm:t>
        <a:bodyPr/>
        <a:lstStyle/>
        <a:p>
          <a:endParaRPr lang="es-PE"/>
        </a:p>
      </dgm:t>
    </dgm:pt>
    <dgm:pt modelId="{851D5F2C-4FC7-41BF-9C4B-93B1F9D9161A}" type="pres">
      <dgm:prSet presAssocID="{43B36D16-78B0-4384-A44E-4A5FC07209C5}" presName="root2" presStyleCnt="0"/>
      <dgm:spPr/>
    </dgm:pt>
    <dgm:pt modelId="{7A1F9059-EBCB-4351-AA56-8FE86B6D13F2}" type="pres">
      <dgm:prSet presAssocID="{43B36D16-78B0-4384-A44E-4A5FC07209C5}" presName="LevelTwoTextNode" presStyleLbl="node2" presStyleIdx="1" presStyleCnt="4" custScaleX="172986" custScaleY="59721">
        <dgm:presLayoutVars>
          <dgm:chPref val="3"/>
        </dgm:presLayoutVars>
      </dgm:prSet>
      <dgm:spPr/>
      <dgm:t>
        <a:bodyPr/>
        <a:lstStyle/>
        <a:p>
          <a:endParaRPr lang="es-PE"/>
        </a:p>
      </dgm:t>
    </dgm:pt>
    <dgm:pt modelId="{6C4FB71A-F0CD-4D25-9521-4964DE4DFA11}" type="pres">
      <dgm:prSet presAssocID="{43B36D16-78B0-4384-A44E-4A5FC07209C5}" presName="level3hierChild" presStyleCnt="0"/>
      <dgm:spPr/>
    </dgm:pt>
    <dgm:pt modelId="{66B0682F-318D-4491-B65B-2C509169E8B3}" type="pres">
      <dgm:prSet presAssocID="{D2330DC0-20DA-4772-AA8D-8B23CADBD664}" presName="conn2-1" presStyleLbl="parChTrans1D2" presStyleIdx="2" presStyleCnt="4"/>
      <dgm:spPr/>
      <dgm:t>
        <a:bodyPr/>
        <a:lstStyle/>
        <a:p>
          <a:endParaRPr lang="es-PE"/>
        </a:p>
      </dgm:t>
    </dgm:pt>
    <dgm:pt modelId="{8B7B4BA3-2EFC-41A3-B3BF-1C6621C00603}" type="pres">
      <dgm:prSet presAssocID="{D2330DC0-20DA-4772-AA8D-8B23CADBD664}" presName="connTx" presStyleLbl="parChTrans1D2" presStyleIdx="2" presStyleCnt="4"/>
      <dgm:spPr/>
      <dgm:t>
        <a:bodyPr/>
        <a:lstStyle/>
        <a:p>
          <a:endParaRPr lang="es-PE"/>
        </a:p>
      </dgm:t>
    </dgm:pt>
    <dgm:pt modelId="{EDE6ED9E-F493-40C6-82BA-2B56E8B35AA1}" type="pres">
      <dgm:prSet presAssocID="{D176290F-CCCA-4F53-977B-C451968A2C39}" presName="root2" presStyleCnt="0"/>
      <dgm:spPr/>
    </dgm:pt>
    <dgm:pt modelId="{2F4C401C-C62E-4176-B7F1-9095ED3F4439}" type="pres">
      <dgm:prSet presAssocID="{D176290F-CCCA-4F53-977B-C451968A2C39}" presName="LevelTwoTextNode" presStyleLbl="node2" presStyleIdx="2" presStyleCnt="4" custScaleX="172986" custScaleY="57335">
        <dgm:presLayoutVars>
          <dgm:chPref val="3"/>
        </dgm:presLayoutVars>
      </dgm:prSet>
      <dgm:spPr/>
      <dgm:t>
        <a:bodyPr/>
        <a:lstStyle/>
        <a:p>
          <a:endParaRPr lang="es-PE"/>
        </a:p>
      </dgm:t>
    </dgm:pt>
    <dgm:pt modelId="{6740581A-9DC7-456B-911A-7A25DB08BE9A}" type="pres">
      <dgm:prSet presAssocID="{D176290F-CCCA-4F53-977B-C451968A2C39}" presName="level3hierChild" presStyleCnt="0"/>
      <dgm:spPr/>
    </dgm:pt>
    <dgm:pt modelId="{C25F4317-3ADF-430F-8D39-C17F6B8D1027}" type="pres">
      <dgm:prSet presAssocID="{66C02194-EC09-4DB6-AD47-DA84C9A71A3E}" presName="conn2-1" presStyleLbl="parChTrans1D2" presStyleIdx="3" presStyleCnt="4"/>
      <dgm:spPr/>
      <dgm:t>
        <a:bodyPr/>
        <a:lstStyle/>
        <a:p>
          <a:endParaRPr lang="es-PE"/>
        </a:p>
      </dgm:t>
    </dgm:pt>
    <dgm:pt modelId="{9C631747-9095-4E2A-A3CE-7C6760D16126}" type="pres">
      <dgm:prSet presAssocID="{66C02194-EC09-4DB6-AD47-DA84C9A71A3E}" presName="connTx" presStyleLbl="parChTrans1D2" presStyleIdx="3" presStyleCnt="4"/>
      <dgm:spPr/>
      <dgm:t>
        <a:bodyPr/>
        <a:lstStyle/>
        <a:p>
          <a:endParaRPr lang="es-PE"/>
        </a:p>
      </dgm:t>
    </dgm:pt>
    <dgm:pt modelId="{38CDE019-359B-4FEE-B222-A80B5C5B27AB}" type="pres">
      <dgm:prSet presAssocID="{084ABC9D-5B0E-40B9-B056-5F384C333483}" presName="root2" presStyleCnt="0"/>
      <dgm:spPr/>
    </dgm:pt>
    <dgm:pt modelId="{83884297-E165-4B51-B8C9-E56096AFDEDD}" type="pres">
      <dgm:prSet presAssocID="{084ABC9D-5B0E-40B9-B056-5F384C333483}" presName="LevelTwoTextNode" presStyleLbl="node2" presStyleIdx="3" presStyleCnt="4" custScaleX="172986" custScaleY="56029">
        <dgm:presLayoutVars>
          <dgm:chPref val="3"/>
        </dgm:presLayoutVars>
      </dgm:prSet>
      <dgm:spPr/>
      <dgm:t>
        <a:bodyPr/>
        <a:lstStyle/>
        <a:p>
          <a:endParaRPr lang="es-PE"/>
        </a:p>
      </dgm:t>
    </dgm:pt>
    <dgm:pt modelId="{A42E0718-FE98-4C11-B912-03C48605E50B}" type="pres">
      <dgm:prSet presAssocID="{084ABC9D-5B0E-40B9-B056-5F384C333483}" presName="level3hierChild" presStyleCnt="0"/>
      <dgm:spPr/>
    </dgm:pt>
  </dgm:ptLst>
  <dgm:cxnLst>
    <dgm:cxn modelId="{1FDB0580-29EA-4BF7-AEA9-73D8F5667CDB}" type="presOf" srcId="{9BB45ED0-E1EC-4A02-A0F3-8331E53A8538}" destId="{5442D761-CE15-4CF0-BB52-EB8975F8EC6A}" srcOrd="0" destOrd="0" presId="urn:microsoft.com/office/officeart/2005/8/layout/hierarchy2"/>
    <dgm:cxn modelId="{72829E98-5AC2-4B3F-BEA9-C0F5523EF146}" type="presOf" srcId="{D2330DC0-20DA-4772-AA8D-8B23CADBD664}" destId="{66B0682F-318D-4491-B65B-2C509169E8B3}" srcOrd="0" destOrd="0" presId="urn:microsoft.com/office/officeart/2005/8/layout/hierarchy2"/>
    <dgm:cxn modelId="{3B95F661-B95E-40A7-BED7-FF985C74ECF1}" type="presOf" srcId="{66C02194-EC09-4DB6-AD47-DA84C9A71A3E}" destId="{9C631747-9095-4E2A-A3CE-7C6760D16126}" srcOrd="1" destOrd="0" presId="urn:microsoft.com/office/officeart/2005/8/layout/hierarchy2"/>
    <dgm:cxn modelId="{18218EF5-AA4F-4B9C-A485-1A1A25E708CD}" srcId="{2EF31B3D-C5B9-4007-84C2-51FE938B983C}" destId="{BE585B54-20BF-4C5A-A401-8BB81CD0752B}" srcOrd="1" destOrd="0" parTransId="{DE2B9AAA-3972-4FC1-9C9C-4C8AA9EBDCA6}" sibTransId="{818BFFC6-5FE8-4CED-82CE-8F9AEDF277D7}"/>
    <dgm:cxn modelId="{89C21100-D115-4AB2-A4DA-D1438EBFAC38}" type="presOf" srcId="{66C02194-EC09-4DB6-AD47-DA84C9A71A3E}" destId="{C25F4317-3ADF-430F-8D39-C17F6B8D1027}" srcOrd="0" destOrd="0" presId="urn:microsoft.com/office/officeart/2005/8/layout/hierarchy2"/>
    <dgm:cxn modelId="{1EBFA988-0868-49CB-BCD0-E3B2C0260F42}" type="presOf" srcId="{587E0E75-2854-4429-A478-69AD8E75E699}" destId="{DD7B5CBC-BAB5-423D-9F97-D91D3DC91066}" srcOrd="1" destOrd="0" presId="urn:microsoft.com/office/officeart/2005/8/layout/hierarchy2"/>
    <dgm:cxn modelId="{5442A02F-7BBE-4575-BA06-0225674BC870}" srcId="{BE585B54-20BF-4C5A-A401-8BB81CD0752B}" destId="{43B36D16-78B0-4384-A44E-4A5FC07209C5}" srcOrd="0" destOrd="0" parTransId="{9BB45ED0-E1EC-4A02-A0F3-8331E53A8538}" sibTransId="{CCC1EB76-D59D-4A6D-9007-D5684C71B670}"/>
    <dgm:cxn modelId="{25CFB7EA-085C-4687-9710-0EC92B3FF9CD}" type="presOf" srcId="{D2330DC0-20DA-4772-AA8D-8B23CADBD664}" destId="{8B7B4BA3-2EFC-41A3-B3BF-1C6621C00603}" srcOrd="1" destOrd="0" presId="urn:microsoft.com/office/officeart/2005/8/layout/hierarchy2"/>
    <dgm:cxn modelId="{3C7DD719-3DF6-4B65-B58F-38DED2503CC5}" type="presOf" srcId="{2EF31B3D-C5B9-4007-84C2-51FE938B983C}" destId="{BCE4CF12-9DAE-404B-A835-22079D068127}" srcOrd="0" destOrd="0" presId="urn:microsoft.com/office/officeart/2005/8/layout/hierarchy2"/>
    <dgm:cxn modelId="{3C889512-6033-46D1-9BD9-5FE83E31A1EF}" type="presOf" srcId="{D176290F-CCCA-4F53-977B-C451968A2C39}" destId="{2F4C401C-C62E-4176-B7F1-9095ED3F4439}" srcOrd="0" destOrd="0" presId="urn:microsoft.com/office/officeart/2005/8/layout/hierarchy2"/>
    <dgm:cxn modelId="{B53E7F2A-34EF-42F4-A3E6-8A27FD2351CC}" srcId="{BE585B54-20BF-4C5A-A401-8BB81CD0752B}" destId="{084ABC9D-5B0E-40B9-B056-5F384C333483}" srcOrd="2" destOrd="0" parTransId="{66C02194-EC09-4DB6-AD47-DA84C9A71A3E}" sibTransId="{8E12A6FD-647E-4A8D-A2DF-974BBF913046}"/>
    <dgm:cxn modelId="{788CD2B0-CFF2-44A5-B768-A75FE8B4BDC7}" type="presOf" srcId="{BE585B54-20BF-4C5A-A401-8BB81CD0752B}" destId="{0C9D3E9E-4750-4120-AED3-E05C9DDBDA75}" srcOrd="0" destOrd="0" presId="urn:microsoft.com/office/officeart/2005/8/layout/hierarchy2"/>
    <dgm:cxn modelId="{3A3A35E7-1E45-4BDA-BFD7-B9F6603C05EA}" srcId="{87224224-23C8-4E9A-BE18-A59575F95163}" destId="{A336014D-D866-4825-BFB4-C08A2DF7E885}" srcOrd="0" destOrd="0" parTransId="{587E0E75-2854-4429-A478-69AD8E75E699}" sibTransId="{0575D255-E25D-48FD-A49C-2A9F0117696A}"/>
    <dgm:cxn modelId="{65B69423-34B4-4559-AB1A-B58DEB4FE7D5}" type="presOf" srcId="{A336014D-D866-4825-BFB4-C08A2DF7E885}" destId="{AF6459C1-83C6-4A39-95E1-A9C365C26A49}" srcOrd="0" destOrd="0" presId="urn:microsoft.com/office/officeart/2005/8/layout/hierarchy2"/>
    <dgm:cxn modelId="{DC05C132-7BFD-44DC-A691-6762E890F50A}" type="presOf" srcId="{87224224-23C8-4E9A-BE18-A59575F95163}" destId="{B80480C8-7E1E-4A18-8E82-CDCF8B7DAB51}" srcOrd="0" destOrd="0" presId="urn:microsoft.com/office/officeart/2005/8/layout/hierarchy2"/>
    <dgm:cxn modelId="{60727ACF-FC5A-4252-A8FA-D5AA94E39563}" type="presOf" srcId="{43B36D16-78B0-4384-A44E-4A5FC07209C5}" destId="{7A1F9059-EBCB-4351-AA56-8FE86B6D13F2}" srcOrd="0" destOrd="0" presId="urn:microsoft.com/office/officeart/2005/8/layout/hierarchy2"/>
    <dgm:cxn modelId="{8C8A92D7-801F-4A5B-A35F-673C1F680349}" type="presOf" srcId="{084ABC9D-5B0E-40B9-B056-5F384C333483}" destId="{83884297-E165-4B51-B8C9-E56096AFDEDD}" srcOrd="0" destOrd="0" presId="urn:microsoft.com/office/officeart/2005/8/layout/hierarchy2"/>
    <dgm:cxn modelId="{B5E2187B-E086-43AC-AAA5-76838FF43169}" type="presOf" srcId="{587E0E75-2854-4429-A478-69AD8E75E699}" destId="{5B8D2988-358D-47E4-A145-1DB4ABBD7531}" srcOrd="0" destOrd="0" presId="urn:microsoft.com/office/officeart/2005/8/layout/hierarchy2"/>
    <dgm:cxn modelId="{241AC16B-AFA4-4805-A671-8F93C46CA445}" srcId="{2EF31B3D-C5B9-4007-84C2-51FE938B983C}" destId="{87224224-23C8-4E9A-BE18-A59575F95163}" srcOrd="0" destOrd="0" parTransId="{19FE354E-2AC0-4B3D-8DEE-75D73A39D957}" sibTransId="{873C5E11-F813-448E-B10B-6E69C8D3C0D6}"/>
    <dgm:cxn modelId="{248090AC-3409-4D05-AE98-812542419C4D}" srcId="{BE585B54-20BF-4C5A-A401-8BB81CD0752B}" destId="{D176290F-CCCA-4F53-977B-C451968A2C39}" srcOrd="1" destOrd="0" parTransId="{D2330DC0-20DA-4772-AA8D-8B23CADBD664}" sibTransId="{36D949C1-E62C-4F7D-ABA1-AA2757798C27}"/>
    <dgm:cxn modelId="{07C4084A-3895-464A-A8A9-01F613D82DA3}" type="presOf" srcId="{9BB45ED0-E1EC-4A02-A0F3-8331E53A8538}" destId="{0766BAF7-BF77-447F-8CEC-8135143C23CE}" srcOrd="1" destOrd="0" presId="urn:microsoft.com/office/officeart/2005/8/layout/hierarchy2"/>
    <dgm:cxn modelId="{8B40A548-A99B-426E-B9E5-6C18A7EEB5D0}" type="presParOf" srcId="{BCE4CF12-9DAE-404B-A835-22079D068127}" destId="{CCF13171-56AC-4976-BE93-246819C110B5}" srcOrd="0" destOrd="0" presId="urn:microsoft.com/office/officeart/2005/8/layout/hierarchy2"/>
    <dgm:cxn modelId="{BE11EE6B-7CE9-46C9-AD3F-D3259F93C91C}" type="presParOf" srcId="{CCF13171-56AC-4976-BE93-246819C110B5}" destId="{B80480C8-7E1E-4A18-8E82-CDCF8B7DAB51}" srcOrd="0" destOrd="0" presId="urn:microsoft.com/office/officeart/2005/8/layout/hierarchy2"/>
    <dgm:cxn modelId="{2E10E5E4-0E33-4E9B-98E8-6233E87437B1}" type="presParOf" srcId="{CCF13171-56AC-4976-BE93-246819C110B5}" destId="{D730E065-66EA-47BB-BB30-4268019DBA16}" srcOrd="1" destOrd="0" presId="urn:microsoft.com/office/officeart/2005/8/layout/hierarchy2"/>
    <dgm:cxn modelId="{6B5D83E2-057E-4BB9-9C4D-0C277642676F}" type="presParOf" srcId="{D730E065-66EA-47BB-BB30-4268019DBA16}" destId="{5B8D2988-358D-47E4-A145-1DB4ABBD7531}" srcOrd="0" destOrd="0" presId="urn:microsoft.com/office/officeart/2005/8/layout/hierarchy2"/>
    <dgm:cxn modelId="{F7CC2C04-BADC-412C-9C33-405B272A8320}" type="presParOf" srcId="{5B8D2988-358D-47E4-A145-1DB4ABBD7531}" destId="{DD7B5CBC-BAB5-423D-9F97-D91D3DC91066}" srcOrd="0" destOrd="0" presId="urn:microsoft.com/office/officeart/2005/8/layout/hierarchy2"/>
    <dgm:cxn modelId="{B6BE3CB5-EB50-4742-A6E0-96839A15C6E8}" type="presParOf" srcId="{D730E065-66EA-47BB-BB30-4268019DBA16}" destId="{1F3AD23A-3CE9-48DD-B080-AF2045BB360E}" srcOrd="1" destOrd="0" presId="urn:microsoft.com/office/officeart/2005/8/layout/hierarchy2"/>
    <dgm:cxn modelId="{60201DD2-924A-4FDC-AEDD-E276155DC131}" type="presParOf" srcId="{1F3AD23A-3CE9-48DD-B080-AF2045BB360E}" destId="{AF6459C1-83C6-4A39-95E1-A9C365C26A49}" srcOrd="0" destOrd="0" presId="urn:microsoft.com/office/officeart/2005/8/layout/hierarchy2"/>
    <dgm:cxn modelId="{AE96FA3A-AA0C-4A0D-9094-A22F16FD8A9F}" type="presParOf" srcId="{1F3AD23A-3CE9-48DD-B080-AF2045BB360E}" destId="{39FE2DEE-183F-424E-899C-211D5AA6C4C8}" srcOrd="1" destOrd="0" presId="urn:microsoft.com/office/officeart/2005/8/layout/hierarchy2"/>
    <dgm:cxn modelId="{F048A5B7-FA97-4D77-A918-14C300FB0472}" type="presParOf" srcId="{BCE4CF12-9DAE-404B-A835-22079D068127}" destId="{271F7FA7-1A34-400C-8A25-A85441F62C4D}" srcOrd="1" destOrd="0" presId="urn:microsoft.com/office/officeart/2005/8/layout/hierarchy2"/>
    <dgm:cxn modelId="{E1C6E6F8-3A82-4A89-B4D0-0ED98A145674}" type="presParOf" srcId="{271F7FA7-1A34-400C-8A25-A85441F62C4D}" destId="{0C9D3E9E-4750-4120-AED3-E05C9DDBDA75}" srcOrd="0" destOrd="0" presId="urn:microsoft.com/office/officeart/2005/8/layout/hierarchy2"/>
    <dgm:cxn modelId="{36B790AF-03C8-4340-9B9C-230BA5EA88D5}" type="presParOf" srcId="{271F7FA7-1A34-400C-8A25-A85441F62C4D}" destId="{92D82806-91D7-4AAC-A064-F38761FD1B3A}" srcOrd="1" destOrd="0" presId="urn:microsoft.com/office/officeart/2005/8/layout/hierarchy2"/>
    <dgm:cxn modelId="{EFEF9393-EEC9-45C0-9060-D72FC9EC6F39}" type="presParOf" srcId="{92D82806-91D7-4AAC-A064-F38761FD1B3A}" destId="{5442D761-CE15-4CF0-BB52-EB8975F8EC6A}" srcOrd="0" destOrd="0" presId="urn:microsoft.com/office/officeart/2005/8/layout/hierarchy2"/>
    <dgm:cxn modelId="{41D5B470-596C-4101-89D6-7261D54CB87B}" type="presParOf" srcId="{5442D761-CE15-4CF0-BB52-EB8975F8EC6A}" destId="{0766BAF7-BF77-447F-8CEC-8135143C23CE}" srcOrd="0" destOrd="0" presId="urn:microsoft.com/office/officeart/2005/8/layout/hierarchy2"/>
    <dgm:cxn modelId="{A2E9EE97-80EE-4924-A3C2-05E81D9B8B54}" type="presParOf" srcId="{92D82806-91D7-4AAC-A064-F38761FD1B3A}" destId="{851D5F2C-4FC7-41BF-9C4B-93B1F9D9161A}" srcOrd="1" destOrd="0" presId="urn:microsoft.com/office/officeart/2005/8/layout/hierarchy2"/>
    <dgm:cxn modelId="{F9AA9CE8-16B2-4648-BE8A-6123F800DD58}" type="presParOf" srcId="{851D5F2C-4FC7-41BF-9C4B-93B1F9D9161A}" destId="{7A1F9059-EBCB-4351-AA56-8FE86B6D13F2}" srcOrd="0" destOrd="0" presId="urn:microsoft.com/office/officeart/2005/8/layout/hierarchy2"/>
    <dgm:cxn modelId="{4FF9C93E-4A48-4B87-A4C1-3C85C78392BD}" type="presParOf" srcId="{851D5F2C-4FC7-41BF-9C4B-93B1F9D9161A}" destId="{6C4FB71A-F0CD-4D25-9521-4964DE4DFA11}" srcOrd="1" destOrd="0" presId="urn:microsoft.com/office/officeart/2005/8/layout/hierarchy2"/>
    <dgm:cxn modelId="{D0C30BF7-4CD1-4008-A8E6-3C83DEDC5FBB}" type="presParOf" srcId="{92D82806-91D7-4AAC-A064-F38761FD1B3A}" destId="{66B0682F-318D-4491-B65B-2C509169E8B3}" srcOrd="2" destOrd="0" presId="urn:microsoft.com/office/officeart/2005/8/layout/hierarchy2"/>
    <dgm:cxn modelId="{69A4F79D-A723-4029-AA15-E814DA87D13C}" type="presParOf" srcId="{66B0682F-318D-4491-B65B-2C509169E8B3}" destId="{8B7B4BA3-2EFC-41A3-B3BF-1C6621C00603}" srcOrd="0" destOrd="0" presId="urn:microsoft.com/office/officeart/2005/8/layout/hierarchy2"/>
    <dgm:cxn modelId="{2A3D1922-B10E-4894-8CFE-47B2F1817C78}" type="presParOf" srcId="{92D82806-91D7-4AAC-A064-F38761FD1B3A}" destId="{EDE6ED9E-F493-40C6-82BA-2B56E8B35AA1}" srcOrd="3" destOrd="0" presId="urn:microsoft.com/office/officeart/2005/8/layout/hierarchy2"/>
    <dgm:cxn modelId="{FC7183D3-C8D6-4FAA-AEBA-D543C193161D}" type="presParOf" srcId="{EDE6ED9E-F493-40C6-82BA-2B56E8B35AA1}" destId="{2F4C401C-C62E-4176-B7F1-9095ED3F4439}" srcOrd="0" destOrd="0" presId="urn:microsoft.com/office/officeart/2005/8/layout/hierarchy2"/>
    <dgm:cxn modelId="{5CD83702-B69F-4A1E-83E9-EAE78F47AAA7}" type="presParOf" srcId="{EDE6ED9E-F493-40C6-82BA-2B56E8B35AA1}" destId="{6740581A-9DC7-456B-911A-7A25DB08BE9A}" srcOrd="1" destOrd="0" presId="urn:microsoft.com/office/officeart/2005/8/layout/hierarchy2"/>
    <dgm:cxn modelId="{A89882A7-501C-45BE-982C-92AA880EDCEF}" type="presParOf" srcId="{92D82806-91D7-4AAC-A064-F38761FD1B3A}" destId="{C25F4317-3ADF-430F-8D39-C17F6B8D1027}" srcOrd="4" destOrd="0" presId="urn:microsoft.com/office/officeart/2005/8/layout/hierarchy2"/>
    <dgm:cxn modelId="{ED01EADF-4B39-4D92-8BBE-541001CFB0CC}" type="presParOf" srcId="{C25F4317-3ADF-430F-8D39-C17F6B8D1027}" destId="{9C631747-9095-4E2A-A3CE-7C6760D16126}" srcOrd="0" destOrd="0" presId="urn:microsoft.com/office/officeart/2005/8/layout/hierarchy2"/>
    <dgm:cxn modelId="{7DB953AC-4822-40CC-B89B-7EAF357C743F}" type="presParOf" srcId="{92D82806-91D7-4AAC-A064-F38761FD1B3A}" destId="{38CDE019-359B-4FEE-B222-A80B5C5B27AB}" srcOrd="5" destOrd="0" presId="urn:microsoft.com/office/officeart/2005/8/layout/hierarchy2"/>
    <dgm:cxn modelId="{6397EB97-0A96-4C3E-AED9-DE9C38001857}" type="presParOf" srcId="{38CDE019-359B-4FEE-B222-A80B5C5B27AB}" destId="{83884297-E165-4B51-B8C9-E56096AFDEDD}" srcOrd="0" destOrd="0" presId="urn:microsoft.com/office/officeart/2005/8/layout/hierarchy2"/>
    <dgm:cxn modelId="{47EAD97A-6341-4C94-BC90-92B8BC1F86E6}" type="presParOf" srcId="{38CDE019-359B-4FEE-B222-A80B5C5B27AB}" destId="{A42E0718-FE98-4C11-B912-03C48605E50B}" srcOrd="1" destOrd="0" presId="urn:microsoft.com/office/officeart/2005/8/layout/hierarchy2"/>
  </dgm:cxnLst>
  <dgm:bg/>
  <dgm:whole/>
</dgm:dataModel>
</file>

<file path=ppt/diagrams/data14.xml><?xml version="1.0" encoding="utf-8"?>
<dgm:dataModel xmlns:dgm="http://schemas.openxmlformats.org/drawingml/2006/diagram" xmlns:a="http://schemas.openxmlformats.org/drawingml/2006/main">
  <dgm:ptLst>
    <dgm:pt modelId="{9FE71411-E591-4EFF-8CF0-D87420D45E55}" type="doc">
      <dgm:prSet loTypeId="urn:microsoft.com/office/officeart/2005/8/layout/process2" loCatId="process" qsTypeId="urn:microsoft.com/office/officeart/2005/8/quickstyle/simple1" qsCatId="simple" csTypeId="urn:microsoft.com/office/officeart/2005/8/colors/accent1_2" csCatId="accent1" phldr="1"/>
      <dgm:spPr/>
    </dgm:pt>
    <dgm:pt modelId="{4D86E012-E1BB-42B1-8953-92AD58E1297B}">
      <dgm:prSet phldrT="[Texto]" custT="1"/>
      <dgm:spPr>
        <a:noFill/>
        <a:ln w="28575">
          <a:solidFill>
            <a:schemeClr val="accent3">
              <a:lumMod val="75000"/>
            </a:schemeClr>
          </a:solidFill>
        </a:ln>
      </dgm:spPr>
      <dgm:t>
        <a:bodyPr/>
        <a:lstStyle/>
        <a:p>
          <a:r>
            <a:rPr lang="es-PE" sz="2000" b="1" dirty="0" smtClean="0">
              <a:solidFill>
                <a:schemeClr val="accent6">
                  <a:lumMod val="75000"/>
                </a:schemeClr>
              </a:solidFill>
            </a:rPr>
            <a:t>BIEN JURÍDICO PENALMENTE TUTELADO</a:t>
          </a:r>
          <a:endParaRPr lang="es-PE" sz="2000" b="1" dirty="0">
            <a:solidFill>
              <a:schemeClr val="accent6">
                <a:lumMod val="75000"/>
              </a:schemeClr>
            </a:solidFill>
          </a:endParaRPr>
        </a:p>
      </dgm:t>
    </dgm:pt>
    <dgm:pt modelId="{3D0E77DA-1372-482F-A0C5-808222FACDDC}" type="parTrans" cxnId="{1D185EB5-47CA-4D46-AC5B-E2D8EFF73413}">
      <dgm:prSet/>
      <dgm:spPr/>
      <dgm:t>
        <a:bodyPr/>
        <a:lstStyle/>
        <a:p>
          <a:endParaRPr lang="es-PE"/>
        </a:p>
      </dgm:t>
    </dgm:pt>
    <dgm:pt modelId="{2F6E4896-78C6-4FE4-92AB-25945EF54073}" type="sibTrans" cxnId="{1D185EB5-47CA-4D46-AC5B-E2D8EFF73413}">
      <dgm:prSet/>
      <dgm:spPr>
        <a:solidFill>
          <a:schemeClr val="accent3">
            <a:lumMod val="75000"/>
          </a:schemeClr>
        </a:solidFill>
        <a:ln w="28575">
          <a:solidFill>
            <a:schemeClr val="accent3">
              <a:lumMod val="75000"/>
            </a:schemeClr>
          </a:solidFill>
        </a:ln>
      </dgm:spPr>
      <dgm:t>
        <a:bodyPr/>
        <a:lstStyle/>
        <a:p>
          <a:endParaRPr lang="es-PE"/>
        </a:p>
      </dgm:t>
    </dgm:pt>
    <dgm:pt modelId="{D9BF3C65-8002-4D16-9626-F2E35314861C}">
      <dgm:prSet phldrT="[Texto]" custT="1"/>
      <dgm:spPr>
        <a:noFill/>
        <a:ln w="28575">
          <a:solidFill>
            <a:schemeClr val="accent3">
              <a:lumMod val="75000"/>
            </a:schemeClr>
          </a:solidFill>
        </a:ln>
      </dgm:spPr>
      <dgm:t>
        <a:bodyPr/>
        <a:lstStyle/>
        <a:p>
          <a:r>
            <a:rPr lang="es-ES" sz="1800" dirty="0" smtClean="0">
              <a:solidFill>
                <a:schemeClr val="accent6">
                  <a:lumMod val="75000"/>
                </a:schemeClr>
              </a:solidFill>
            </a:rPr>
            <a:t>La seguridad y salud en el trabajo, entendida esta como  el derecho que tiene toda persona de laborar en condiciones que garanticen su vida, salud e integridad física.</a:t>
          </a:r>
          <a:endParaRPr lang="es-PE" sz="1800" dirty="0">
            <a:solidFill>
              <a:schemeClr val="accent6">
                <a:lumMod val="75000"/>
              </a:schemeClr>
            </a:solidFill>
          </a:endParaRPr>
        </a:p>
      </dgm:t>
    </dgm:pt>
    <dgm:pt modelId="{C6F4649E-729F-46B0-A312-EDCD4353815B}" type="parTrans" cxnId="{7D1C61F5-A753-4C73-B7CB-D9223961587E}">
      <dgm:prSet/>
      <dgm:spPr/>
      <dgm:t>
        <a:bodyPr/>
        <a:lstStyle/>
        <a:p>
          <a:endParaRPr lang="es-PE"/>
        </a:p>
      </dgm:t>
    </dgm:pt>
    <dgm:pt modelId="{F16D3EB0-84F0-4C65-BCB1-FF4F814515C4}" type="sibTrans" cxnId="{7D1C61F5-A753-4C73-B7CB-D9223961587E}">
      <dgm:prSet/>
      <dgm:spPr/>
      <dgm:t>
        <a:bodyPr/>
        <a:lstStyle/>
        <a:p>
          <a:endParaRPr lang="es-PE"/>
        </a:p>
      </dgm:t>
    </dgm:pt>
    <dgm:pt modelId="{27F42E7E-382E-4B1F-BBBB-F13BC85991F3}" type="pres">
      <dgm:prSet presAssocID="{9FE71411-E591-4EFF-8CF0-D87420D45E55}" presName="linearFlow" presStyleCnt="0">
        <dgm:presLayoutVars>
          <dgm:resizeHandles val="exact"/>
        </dgm:presLayoutVars>
      </dgm:prSet>
      <dgm:spPr/>
    </dgm:pt>
    <dgm:pt modelId="{BF2D8BE3-825D-4A7D-94EF-619D458C1853}" type="pres">
      <dgm:prSet presAssocID="{4D86E012-E1BB-42B1-8953-92AD58E1297B}" presName="node" presStyleLbl="node1" presStyleIdx="0" presStyleCnt="2" custScaleY="45713" custLinFactNeighborX="-95" custLinFactNeighborY="5155">
        <dgm:presLayoutVars>
          <dgm:bulletEnabled val="1"/>
        </dgm:presLayoutVars>
      </dgm:prSet>
      <dgm:spPr/>
      <dgm:t>
        <a:bodyPr/>
        <a:lstStyle/>
        <a:p>
          <a:endParaRPr lang="es-PE"/>
        </a:p>
      </dgm:t>
    </dgm:pt>
    <dgm:pt modelId="{C567BA3C-ED10-4932-A774-714E16303D52}" type="pres">
      <dgm:prSet presAssocID="{2F6E4896-78C6-4FE4-92AB-25945EF54073}" presName="sibTrans" presStyleLbl="sibTrans2D1" presStyleIdx="0" presStyleCnt="1" custScaleX="65349" custScaleY="65878"/>
      <dgm:spPr/>
      <dgm:t>
        <a:bodyPr/>
        <a:lstStyle/>
        <a:p>
          <a:endParaRPr lang="es-PE"/>
        </a:p>
      </dgm:t>
    </dgm:pt>
    <dgm:pt modelId="{CE971618-5034-4957-BABE-561590CEC486}" type="pres">
      <dgm:prSet presAssocID="{2F6E4896-78C6-4FE4-92AB-25945EF54073}" presName="connectorText" presStyleLbl="sibTrans2D1" presStyleIdx="0" presStyleCnt="1"/>
      <dgm:spPr/>
      <dgm:t>
        <a:bodyPr/>
        <a:lstStyle/>
        <a:p>
          <a:endParaRPr lang="es-PE"/>
        </a:p>
      </dgm:t>
    </dgm:pt>
    <dgm:pt modelId="{625F904C-D76B-425B-95D8-EAA59BBAC940}" type="pres">
      <dgm:prSet presAssocID="{D9BF3C65-8002-4D16-9626-F2E35314861C}" presName="node" presStyleLbl="node1" presStyleIdx="1" presStyleCnt="2" custScaleY="57043" custLinFactNeighborX="-95" custLinFactNeighborY="-3775">
        <dgm:presLayoutVars>
          <dgm:bulletEnabled val="1"/>
        </dgm:presLayoutVars>
      </dgm:prSet>
      <dgm:spPr/>
      <dgm:t>
        <a:bodyPr/>
        <a:lstStyle/>
        <a:p>
          <a:endParaRPr lang="es-PE"/>
        </a:p>
      </dgm:t>
    </dgm:pt>
  </dgm:ptLst>
  <dgm:cxnLst>
    <dgm:cxn modelId="{7D1C61F5-A753-4C73-B7CB-D9223961587E}" srcId="{9FE71411-E591-4EFF-8CF0-D87420D45E55}" destId="{D9BF3C65-8002-4D16-9626-F2E35314861C}" srcOrd="1" destOrd="0" parTransId="{C6F4649E-729F-46B0-A312-EDCD4353815B}" sibTransId="{F16D3EB0-84F0-4C65-BCB1-FF4F814515C4}"/>
    <dgm:cxn modelId="{1D257F5D-1712-4E07-B28A-C8718392CD1F}" type="presOf" srcId="{9FE71411-E591-4EFF-8CF0-D87420D45E55}" destId="{27F42E7E-382E-4B1F-BBBB-F13BC85991F3}" srcOrd="0" destOrd="0" presId="urn:microsoft.com/office/officeart/2005/8/layout/process2"/>
    <dgm:cxn modelId="{0F78BA92-3FEA-4B68-AE0D-E220B3EFF48C}" type="presOf" srcId="{2F6E4896-78C6-4FE4-92AB-25945EF54073}" destId="{C567BA3C-ED10-4932-A774-714E16303D52}" srcOrd="0" destOrd="0" presId="urn:microsoft.com/office/officeart/2005/8/layout/process2"/>
    <dgm:cxn modelId="{00A06173-3F97-4BD2-A243-A50F8B7D79FF}" type="presOf" srcId="{D9BF3C65-8002-4D16-9626-F2E35314861C}" destId="{625F904C-D76B-425B-95D8-EAA59BBAC940}" srcOrd="0" destOrd="0" presId="urn:microsoft.com/office/officeart/2005/8/layout/process2"/>
    <dgm:cxn modelId="{C1E81B50-DE9F-4E2F-BB68-66B2DEA02853}" type="presOf" srcId="{4D86E012-E1BB-42B1-8953-92AD58E1297B}" destId="{BF2D8BE3-825D-4A7D-94EF-619D458C1853}" srcOrd="0" destOrd="0" presId="urn:microsoft.com/office/officeart/2005/8/layout/process2"/>
    <dgm:cxn modelId="{1D185EB5-47CA-4D46-AC5B-E2D8EFF73413}" srcId="{9FE71411-E591-4EFF-8CF0-D87420D45E55}" destId="{4D86E012-E1BB-42B1-8953-92AD58E1297B}" srcOrd="0" destOrd="0" parTransId="{3D0E77DA-1372-482F-A0C5-808222FACDDC}" sibTransId="{2F6E4896-78C6-4FE4-92AB-25945EF54073}"/>
    <dgm:cxn modelId="{C495DA9C-8F3E-4584-B985-8E7FFD2A0FDC}" type="presOf" srcId="{2F6E4896-78C6-4FE4-92AB-25945EF54073}" destId="{CE971618-5034-4957-BABE-561590CEC486}" srcOrd="1" destOrd="0" presId="urn:microsoft.com/office/officeart/2005/8/layout/process2"/>
    <dgm:cxn modelId="{36BC889D-5C63-4B41-8FBE-7E8A5F2478E6}" type="presParOf" srcId="{27F42E7E-382E-4B1F-BBBB-F13BC85991F3}" destId="{BF2D8BE3-825D-4A7D-94EF-619D458C1853}" srcOrd="0" destOrd="0" presId="urn:microsoft.com/office/officeart/2005/8/layout/process2"/>
    <dgm:cxn modelId="{E2B12EE2-DF12-425C-B0DB-E3E06EB5281C}" type="presParOf" srcId="{27F42E7E-382E-4B1F-BBBB-F13BC85991F3}" destId="{C567BA3C-ED10-4932-A774-714E16303D52}" srcOrd="1" destOrd="0" presId="urn:microsoft.com/office/officeart/2005/8/layout/process2"/>
    <dgm:cxn modelId="{C1A1FE29-2E42-4312-8D99-1038690035AB}" type="presParOf" srcId="{C567BA3C-ED10-4932-A774-714E16303D52}" destId="{CE971618-5034-4957-BABE-561590CEC486}" srcOrd="0" destOrd="0" presId="urn:microsoft.com/office/officeart/2005/8/layout/process2"/>
    <dgm:cxn modelId="{1D805DDC-3AAD-4CC6-9B6C-F208D945C346}" type="presParOf" srcId="{27F42E7E-382E-4B1F-BBBB-F13BC85991F3}" destId="{625F904C-D76B-425B-95D8-EAA59BBAC940}" srcOrd="2" destOrd="0" presId="urn:microsoft.com/office/officeart/2005/8/layout/process2"/>
  </dgm:cxnLst>
  <dgm:bg/>
  <dgm:whole/>
</dgm:dataModel>
</file>

<file path=ppt/diagrams/data15.xml><?xml version="1.0" encoding="utf-8"?>
<dgm:dataModel xmlns:dgm="http://schemas.openxmlformats.org/drawingml/2006/diagram" xmlns:a="http://schemas.openxmlformats.org/drawingml/2006/main">
  <dgm:ptLst>
    <dgm:pt modelId="{6B6CE47C-8D70-46DB-B7F3-95A4CB78FBC5}"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PE"/>
        </a:p>
      </dgm:t>
    </dgm:pt>
    <dgm:pt modelId="{05B7215F-E87A-42C0-AC4B-555B953FD4F5}">
      <dgm:prSet phldrT="[Texto]" custT="1"/>
      <dgm:spPr>
        <a:noFill/>
        <a:ln w="28575">
          <a:solidFill>
            <a:schemeClr val="accent3">
              <a:lumMod val="75000"/>
            </a:schemeClr>
          </a:solidFill>
        </a:ln>
      </dgm:spPr>
      <dgm:t>
        <a:bodyPr/>
        <a:lstStyle/>
        <a:p>
          <a:pPr algn="ctr"/>
          <a:r>
            <a:rPr lang="es-PE" sz="2000" b="1" dirty="0" smtClean="0">
              <a:solidFill>
                <a:schemeClr val="accent6">
                  <a:lumMod val="75000"/>
                </a:schemeClr>
              </a:solidFill>
            </a:rPr>
            <a:t>TIPICIDAD OBJETIVA</a:t>
          </a:r>
          <a:endParaRPr lang="es-PE" sz="2000" b="1" dirty="0">
            <a:solidFill>
              <a:schemeClr val="accent6">
                <a:lumMod val="75000"/>
              </a:schemeClr>
            </a:solidFill>
          </a:endParaRPr>
        </a:p>
      </dgm:t>
    </dgm:pt>
    <dgm:pt modelId="{1C40B032-3C72-44E1-A8BF-31A99960ECE1}" type="parTrans" cxnId="{C4809FCE-A46A-48C4-94A8-2BF335F634F9}">
      <dgm:prSet/>
      <dgm:spPr/>
      <dgm:t>
        <a:bodyPr/>
        <a:lstStyle/>
        <a:p>
          <a:endParaRPr lang="es-PE"/>
        </a:p>
      </dgm:t>
    </dgm:pt>
    <dgm:pt modelId="{86CFB7DD-855E-431A-B10D-9B6B4FB434AB}" type="sibTrans" cxnId="{C4809FCE-A46A-48C4-94A8-2BF335F634F9}">
      <dgm:prSet/>
      <dgm:spPr>
        <a:solidFill>
          <a:schemeClr val="accent3">
            <a:lumMod val="75000"/>
            <a:alpha val="90000"/>
          </a:schemeClr>
        </a:solidFill>
        <a:ln>
          <a:solidFill>
            <a:schemeClr val="accent3">
              <a:lumMod val="75000"/>
              <a:alpha val="90000"/>
            </a:schemeClr>
          </a:solidFill>
        </a:ln>
      </dgm:spPr>
      <dgm:t>
        <a:bodyPr/>
        <a:lstStyle/>
        <a:p>
          <a:endParaRPr lang="es-PE"/>
        </a:p>
      </dgm:t>
    </dgm:pt>
    <dgm:pt modelId="{3DD84F3E-CC9A-4D67-A286-7A8A7D3F362E}">
      <dgm:prSet phldrT="[Texto]" custT="1"/>
      <dgm:spPr>
        <a:noFill/>
        <a:ln w="28575">
          <a:solidFill>
            <a:schemeClr val="accent3">
              <a:lumMod val="75000"/>
            </a:schemeClr>
          </a:solidFill>
        </a:ln>
      </dgm:spPr>
      <dgm:t>
        <a:bodyPr/>
        <a:lstStyle/>
        <a:p>
          <a:pPr algn="ctr"/>
          <a:r>
            <a:rPr lang="es-PE" sz="2000" dirty="0" smtClean="0">
              <a:solidFill>
                <a:schemeClr val="accent6">
                  <a:lumMod val="75000"/>
                </a:schemeClr>
              </a:solidFill>
            </a:rPr>
            <a:t>Sujeto activo</a:t>
          </a:r>
          <a:endParaRPr lang="es-PE" sz="2000" dirty="0">
            <a:solidFill>
              <a:schemeClr val="accent6">
                <a:lumMod val="75000"/>
              </a:schemeClr>
            </a:solidFill>
          </a:endParaRPr>
        </a:p>
      </dgm:t>
    </dgm:pt>
    <dgm:pt modelId="{2CD76D2E-A598-4C1A-B2E6-B7482F90327A}" type="parTrans" cxnId="{D729C99D-7134-4EB1-999D-4851B2C06228}">
      <dgm:prSet/>
      <dgm:spPr/>
      <dgm:t>
        <a:bodyPr/>
        <a:lstStyle/>
        <a:p>
          <a:endParaRPr lang="es-PE"/>
        </a:p>
      </dgm:t>
    </dgm:pt>
    <dgm:pt modelId="{E1A6EF66-2000-43CB-99EF-796DB083C2DA}" type="sibTrans" cxnId="{D729C99D-7134-4EB1-999D-4851B2C06228}">
      <dgm:prSet/>
      <dgm:spPr>
        <a:solidFill>
          <a:schemeClr val="accent3">
            <a:lumMod val="75000"/>
            <a:alpha val="90000"/>
          </a:schemeClr>
        </a:solidFill>
        <a:ln>
          <a:solidFill>
            <a:schemeClr val="accent3">
              <a:lumMod val="75000"/>
              <a:alpha val="90000"/>
            </a:schemeClr>
          </a:solidFill>
        </a:ln>
      </dgm:spPr>
      <dgm:t>
        <a:bodyPr/>
        <a:lstStyle/>
        <a:p>
          <a:endParaRPr lang="es-PE"/>
        </a:p>
      </dgm:t>
    </dgm:pt>
    <dgm:pt modelId="{4694DE53-761E-4CE6-8A66-0AB60B887D0E}">
      <dgm:prSet phldrT="[Texto]" custT="1"/>
      <dgm:spPr>
        <a:noFill/>
        <a:ln w="28575">
          <a:solidFill>
            <a:schemeClr val="accent3">
              <a:lumMod val="75000"/>
            </a:schemeClr>
          </a:solidFill>
        </a:ln>
      </dgm:spPr>
      <dgm:t>
        <a:bodyPr/>
        <a:lstStyle/>
        <a:p>
          <a:pPr algn="ctr"/>
          <a:r>
            <a:rPr lang="es-PE" sz="2000" dirty="0" smtClean="0">
              <a:solidFill>
                <a:schemeClr val="accent6">
                  <a:lumMod val="75000"/>
                </a:schemeClr>
              </a:solidFill>
            </a:rPr>
            <a:t>Sujeto pasivo</a:t>
          </a:r>
        </a:p>
      </dgm:t>
    </dgm:pt>
    <dgm:pt modelId="{9E88D0DA-1A62-4982-9908-C6A7745DE3E9}" type="parTrans" cxnId="{33F81625-10AF-4D89-8BA8-8E0F9032B8F2}">
      <dgm:prSet/>
      <dgm:spPr/>
      <dgm:t>
        <a:bodyPr/>
        <a:lstStyle/>
        <a:p>
          <a:endParaRPr lang="es-PE"/>
        </a:p>
      </dgm:t>
    </dgm:pt>
    <dgm:pt modelId="{9B066E34-E20F-4EBD-8B6A-3B3AD1BD3D55}" type="sibTrans" cxnId="{33F81625-10AF-4D89-8BA8-8E0F9032B8F2}">
      <dgm:prSet/>
      <dgm:spPr>
        <a:solidFill>
          <a:schemeClr val="accent3">
            <a:lumMod val="75000"/>
            <a:alpha val="90000"/>
          </a:schemeClr>
        </a:solidFill>
        <a:ln>
          <a:solidFill>
            <a:schemeClr val="accent3">
              <a:lumMod val="75000"/>
              <a:alpha val="90000"/>
            </a:schemeClr>
          </a:solidFill>
        </a:ln>
      </dgm:spPr>
      <dgm:t>
        <a:bodyPr/>
        <a:lstStyle/>
        <a:p>
          <a:endParaRPr lang="es-PE"/>
        </a:p>
      </dgm:t>
    </dgm:pt>
    <dgm:pt modelId="{699559B3-9142-4CD4-83AC-5564E1086049}">
      <dgm:prSet phldrT="[Texto]" custT="1"/>
      <dgm:spPr>
        <a:noFill/>
        <a:ln w="28575">
          <a:solidFill>
            <a:schemeClr val="accent3">
              <a:lumMod val="75000"/>
            </a:schemeClr>
          </a:solidFill>
        </a:ln>
      </dgm:spPr>
      <dgm:t>
        <a:bodyPr/>
        <a:lstStyle/>
        <a:p>
          <a:pPr algn="ctr"/>
          <a:r>
            <a:rPr lang="es-PE" sz="2000" dirty="0" smtClean="0">
              <a:solidFill>
                <a:schemeClr val="accent6">
                  <a:lumMod val="75000"/>
                </a:schemeClr>
              </a:solidFill>
            </a:rPr>
            <a:t>Comportamiento</a:t>
          </a:r>
        </a:p>
      </dgm:t>
    </dgm:pt>
    <dgm:pt modelId="{6C3CE9F2-9122-4781-80CE-7208C310E533}" type="parTrans" cxnId="{D086D3B8-1F83-4BB8-B5A1-5266CCE35EAD}">
      <dgm:prSet/>
      <dgm:spPr/>
      <dgm:t>
        <a:bodyPr/>
        <a:lstStyle/>
        <a:p>
          <a:endParaRPr lang="es-PE"/>
        </a:p>
      </dgm:t>
    </dgm:pt>
    <dgm:pt modelId="{C77F0D65-9EE7-433F-88CD-A1F277997A72}" type="sibTrans" cxnId="{D086D3B8-1F83-4BB8-B5A1-5266CCE35EAD}">
      <dgm:prSet/>
      <dgm:spPr/>
      <dgm:t>
        <a:bodyPr/>
        <a:lstStyle/>
        <a:p>
          <a:endParaRPr lang="es-PE"/>
        </a:p>
      </dgm:t>
    </dgm:pt>
    <dgm:pt modelId="{232898D7-784E-4106-BD2D-74C46EC794E1}" type="pres">
      <dgm:prSet presAssocID="{6B6CE47C-8D70-46DB-B7F3-95A4CB78FBC5}" presName="outerComposite" presStyleCnt="0">
        <dgm:presLayoutVars>
          <dgm:chMax val="5"/>
          <dgm:dir/>
          <dgm:resizeHandles val="exact"/>
        </dgm:presLayoutVars>
      </dgm:prSet>
      <dgm:spPr/>
      <dgm:t>
        <a:bodyPr/>
        <a:lstStyle/>
        <a:p>
          <a:endParaRPr lang="es-PE"/>
        </a:p>
      </dgm:t>
    </dgm:pt>
    <dgm:pt modelId="{BA358C4B-8AB9-4516-989D-FCE20B4A495D}" type="pres">
      <dgm:prSet presAssocID="{6B6CE47C-8D70-46DB-B7F3-95A4CB78FBC5}" presName="dummyMaxCanvas" presStyleCnt="0">
        <dgm:presLayoutVars/>
      </dgm:prSet>
      <dgm:spPr/>
    </dgm:pt>
    <dgm:pt modelId="{F7291A8E-FE63-455B-B19B-A355B7B32CC7}" type="pres">
      <dgm:prSet presAssocID="{6B6CE47C-8D70-46DB-B7F3-95A4CB78FBC5}" presName="FourNodes_1" presStyleLbl="node1" presStyleIdx="0" presStyleCnt="4">
        <dgm:presLayoutVars>
          <dgm:bulletEnabled val="1"/>
        </dgm:presLayoutVars>
      </dgm:prSet>
      <dgm:spPr/>
      <dgm:t>
        <a:bodyPr/>
        <a:lstStyle/>
        <a:p>
          <a:endParaRPr lang="es-PE"/>
        </a:p>
      </dgm:t>
    </dgm:pt>
    <dgm:pt modelId="{A5311F37-AEF8-4D59-ABB7-1D8AB87A70AD}" type="pres">
      <dgm:prSet presAssocID="{6B6CE47C-8D70-46DB-B7F3-95A4CB78FBC5}" presName="FourNodes_2" presStyleLbl="node1" presStyleIdx="1" presStyleCnt="4">
        <dgm:presLayoutVars>
          <dgm:bulletEnabled val="1"/>
        </dgm:presLayoutVars>
      </dgm:prSet>
      <dgm:spPr/>
      <dgm:t>
        <a:bodyPr/>
        <a:lstStyle/>
        <a:p>
          <a:endParaRPr lang="es-PE"/>
        </a:p>
      </dgm:t>
    </dgm:pt>
    <dgm:pt modelId="{3BF94E22-BCE6-441C-8A24-E932C9226B30}" type="pres">
      <dgm:prSet presAssocID="{6B6CE47C-8D70-46DB-B7F3-95A4CB78FBC5}" presName="FourNodes_3" presStyleLbl="node1" presStyleIdx="2" presStyleCnt="4" custLinFactNeighborX="981" custLinFactNeighborY="-974">
        <dgm:presLayoutVars>
          <dgm:bulletEnabled val="1"/>
        </dgm:presLayoutVars>
      </dgm:prSet>
      <dgm:spPr/>
      <dgm:t>
        <a:bodyPr/>
        <a:lstStyle/>
        <a:p>
          <a:endParaRPr lang="es-PE"/>
        </a:p>
      </dgm:t>
    </dgm:pt>
    <dgm:pt modelId="{7A86C6BD-8387-49D7-BBCA-F8B801564DEB}" type="pres">
      <dgm:prSet presAssocID="{6B6CE47C-8D70-46DB-B7F3-95A4CB78FBC5}" presName="FourNodes_4" presStyleLbl="node1" presStyleIdx="3" presStyleCnt="4">
        <dgm:presLayoutVars>
          <dgm:bulletEnabled val="1"/>
        </dgm:presLayoutVars>
      </dgm:prSet>
      <dgm:spPr/>
      <dgm:t>
        <a:bodyPr/>
        <a:lstStyle/>
        <a:p>
          <a:endParaRPr lang="es-PE"/>
        </a:p>
      </dgm:t>
    </dgm:pt>
    <dgm:pt modelId="{1C474E22-7B5A-41FA-814A-269B058EE6B3}" type="pres">
      <dgm:prSet presAssocID="{6B6CE47C-8D70-46DB-B7F3-95A4CB78FBC5}" presName="FourConn_1-2" presStyleLbl="fgAccFollowNode1" presStyleIdx="0" presStyleCnt="3">
        <dgm:presLayoutVars>
          <dgm:bulletEnabled val="1"/>
        </dgm:presLayoutVars>
      </dgm:prSet>
      <dgm:spPr/>
      <dgm:t>
        <a:bodyPr/>
        <a:lstStyle/>
        <a:p>
          <a:endParaRPr lang="es-PE"/>
        </a:p>
      </dgm:t>
    </dgm:pt>
    <dgm:pt modelId="{A5E6E0A9-BAFE-40D7-915A-457AB3A70346}" type="pres">
      <dgm:prSet presAssocID="{6B6CE47C-8D70-46DB-B7F3-95A4CB78FBC5}" presName="FourConn_2-3" presStyleLbl="fgAccFollowNode1" presStyleIdx="1" presStyleCnt="3">
        <dgm:presLayoutVars>
          <dgm:bulletEnabled val="1"/>
        </dgm:presLayoutVars>
      </dgm:prSet>
      <dgm:spPr/>
      <dgm:t>
        <a:bodyPr/>
        <a:lstStyle/>
        <a:p>
          <a:endParaRPr lang="es-PE"/>
        </a:p>
      </dgm:t>
    </dgm:pt>
    <dgm:pt modelId="{29D843CF-0ACB-41E7-BB57-3FAB4C18B6A9}" type="pres">
      <dgm:prSet presAssocID="{6B6CE47C-8D70-46DB-B7F3-95A4CB78FBC5}" presName="FourConn_3-4" presStyleLbl="fgAccFollowNode1" presStyleIdx="2" presStyleCnt="3">
        <dgm:presLayoutVars>
          <dgm:bulletEnabled val="1"/>
        </dgm:presLayoutVars>
      </dgm:prSet>
      <dgm:spPr/>
      <dgm:t>
        <a:bodyPr/>
        <a:lstStyle/>
        <a:p>
          <a:endParaRPr lang="es-PE"/>
        </a:p>
      </dgm:t>
    </dgm:pt>
    <dgm:pt modelId="{936258DB-F0CC-4BF8-9F4A-0AF62D10734C}" type="pres">
      <dgm:prSet presAssocID="{6B6CE47C-8D70-46DB-B7F3-95A4CB78FBC5}" presName="FourNodes_1_text" presStyleLbl="node1" presStyleIdx="3" presStyleCnt="4">
        <dgm:presLayoutVars>
          <dgm:bulletEnabled val="1"/>
        </dgm:presLayoutVars>
      </dgm:prSet>
      <dgm:spPr/>
      <dgm:t>
        <a:bodyPr/>
        <a:lstStyle/>
        <a:p>
          <a:endParaRPr lang="es-PE"/>
        </a:p>
      </dgm:t>
    </dgm:pt>
    <dgm:pt modelId="{A0E8F4A2-BE85-407B-A640-03B3458D8E7F}" type="pres">
      <dgm:prSet presAssocID="{6B6CE47C-8D70-46DB-B7F3-95A4CB78FBC5}" presName="FourNodes_2_text" presStyleLbl="node1" presStyleIdx="3" presStyleCnt="4">
        <dgm:presLayoutVars>
          <dgm:bulletEnabled val="1"/>
        </dgm:presLayoutVars>
      </dgm:prSet>
      <dgm:spPr/>
      <dgm:t>
        <a:bodyPr/>
        <a:lstStyle/>
        <a:p>
          <a:endParaRPr lang="es-PE"/>
        </a:p>
      </dgm:t>
    </dgm:pt>
    <dgm:pt modelId="{6C283776-2B79-4BA6-B1A5-3B30AE698FFF}" type="pres">
      <dgm:prSet presAssocID="{6B6CE47C-8D70-46DB-B7F3-95A4CB78FBC5}" presName="FourNodes_3_text" presStyleLbl="node1" presStyleIdx="3" presStyleCnt="4">
        <dgm:presLayoutVars>
          <dgm:bulletEnabled val="1"/>
        </dgm:presLayoutVars>
      </dgm:prSet>
      <dgm:spPr/>
      <dgm:t>
        <a:bodyPr/>
        <a:lstStyle/>
        <a:p>
          <a:endParaRPr lang="es-PE"/>
        </a:p>
      </dgm:t>
    </dgm:pt>
    <dgm:pt modelId="{B5F42F84-8DB8-4561-A06C-873C46A49270}" type="pres">
      <dgm:prSet presAssocID="{6B6CE47C-8D70-46DB-B7F3-95A4CB78FBC5}" presName="FourNodes_4_text" presStyleLbl="node1" presStyleIdx="3" presStyleCnt="4">
        <dgm:presLayoutVars>
          <dgm:bulletEnabled val="1"/>
        </dgm:presLayoutVars>
      </dgm:prSet>
      <dgm:spPr/>
      <dgm:t>
        <a:bodyPr/>
        <a:lstStyle/>
        <a:p>
          <a:endParaRPr lang="es-PE"/>
        </a:p>
      </dgm:t>
    </dgm:pt>
  </dgm:ptLst>
  <dgm:cxnLst>
    <dgm:cxn modelId="{7AE60159-2505-420D-A0F5-B148BB1833D2}" type="presOf" srcId="{6B6CE47C-8D70-46DB-B7F3-95A4CB78FBC5}" destId="{232898D7-784E-4106-BD2D-74C46EC794E1}" srcOrd="0" destOrd="0" presId="urn:microsoft.com/office/officeart/2005/8/layout/vProcess5"/>
    <dgm:cxn modelId="{33F81625-10AF-4D89-8BA8-8E0F9032B8F2}" srcId="{6B6CE47C-8D70-46DB-B7F3-95A4CB78FBC5}" destId="{4694DE53-761E-4CE6-8A66-0AB60B887D0E}" srcOrd="2" destOrd="0" parTransId="{9E88D0DA-1A62-4982-9908-C6A7745DE3E9}" sibTransId="{9B066E34-E20F-4EBD-8B6A-3B3AD1BD3D55}"/>
    <dgm:cxn modelId="{0B30AE86-FAA3-482D-A347-26F427FA6646}" type="presOf" srcId="{86CFB7DD-855E-431A-B10D-9B6B4FB434AB}" destId="{1C474E22-7B5A-41FA-814A-269B058EE6B3}" srcOrd="0" destOrd="0" presId="urn:microsoft.com/office/officeart/2005/8/layout/vProcess5"/>
    <dgm:cxn modelId="{F59B21DD-92FA-4E3E-BF99-6EC1BA5F1C28}" type="presOf" srcId="{E1A6EF66-2000-43CB-99EF-796DB083C2DA}" destId="{A5E6E0A9-BAFE-40D7-915A-457AB3A70346}" srcOrd="0" destOrd="0" presId="urn:microsoft.com/office/officeart/2005/8/layout/vProcess5"/>
    <dgm:cxn modelId="{EB73226C-4CA5-4CBD-9136-575C64C49836}" type="presOf" srcId="{3DD84F3E-CC9A-4D67-A286-7A8A7D3F362E}" destId="{A5311F37-AEF8-4D59-ABB7-1D8AB87A70AD}" srcOrd="0" destOrd="0" presId="urn:microsoft.com/office/officeart/2005/8/layout/vProcess5"/>
    <dgm:cxn modelId="{D91236B8-E97E-4C5C-9E81-2BD0DB00FE35}" type="presOf" srcId="{05B7215F-E87A-42C0-AC4B-555B953FD4F5}" destId="{936258DB-F0CC-4BF8-9F4A-0AF62D10734C}" srcOrd="1" destOrd="0" presId="urn:microsoft.com/office/officeart/2005/8/layout/vProcess5"/>
    <dgm:cxn modelId="{C4809FCE-A46A-48C4-94A8-2BF335F634F9}" srcId="{6B6CE47C-8D70-46DB-B7F3-95A4CB78FBC5}" destId="{05B7215F-E87A-42C0-AC4B-555B953FD4F5}" srcOrd="0" destOrd="0" parTransId="{1C40B032-3C72-44E1-A8BF-31A99960ECE1}" sibTransId="{86CFB7DD-855E-431A-B10D-9B6B4FB434AB}"/>
    <dgm:cxn modelId="{5CE78F5F-4E17-4C48-B9B9-7D1404CEBA4B}" type="presOf" srcId="{4694DE53-761E-4CE6-8A66-0AB60B887D0E}" destId="{3BF94E22-BCE6-441C-8A24-E932C9226B30}" srcOrd="0" destOrd="0" presId="urn:microsoft.com/office/officeart/2005/8/layout/vProcess5"/>
    <dgm:cxn modelId="{05E6D2DD-1299-4764-9C4F-8698EDBCD205}" type="presOf" srcId="{3DD84F3E-CC9A-4D67-A286-7A8A7D3F362E}" destId="{A0E8F4A2-BE85-407B-A640-03B3458D8E7F}" srcOrd="1" destOrd="0" presId="urn:microsoft.com/office/officeart/2005/8/layout/vProcess5"/>
    <dgm:cxn modelId="{D729C99D-7134-4EB1-999D-4851B2C06228}" srcId="{6B6CE47C-8D70-46DB-B7F3-95A4CB78FBC5}" destId="{3DD84F3E-CC9A-4D67-A286-7A8A7D3F362E}" srcOrd="1" destOrd="0" parTransId="{2CD76D2E-A598-4C1A-B2E6-B7482F90327A}" sibTransId="{E1A6EF66-2000-43CB-99EF-796DB083C2DA}"/>
    <dgm:cxn modelId="{DC4D1C86-790F-492E-BE8C-00D7697A3D07}" type="presOf" srcId="{9B066E34-E20F-4EBD-8B6A-3B3AD1BD3D55}" destId="{29D843CF-0ACB-41E7-BB57-3FAB4C18B6A9}" srcOrd="0" destOrd="0" presId="urn:microsoft.com/office/officeart/2005/8/layout/vProcess5"/>
    <dgm:cxn modelId="{65866F64-FDE0-4F0D-AB8A-FC127CDED983}" type="presOf" srcId="{4694DE53-761E-4CE6-8A66-0AB60B887D0E}" destId="{6C283776-2B79-4BA6-B1A5-3B30AE698FFF}" srcOrd="1" destOrd="0" presId="urn:microsoft.com/office/officeart/2005/8/layout/vProcess5"/>
    <dgm:cxn modelId="{51FEF1F1-73FB-4EFE-9603-F00819028EA2}" type="presOf" srcId="{05B7215F-E87A-42C0-AC4B-555B953FD4F5}" destId="{F7291A8E-FE63-455B-B19B-A355B7B32CC7}" srcOrd="0" destOrd="0" presId="urn:microsoft.com/office/officeart/2005/8/layout/vProcess5"/>
    <dgm:cxn modelId="{F3BB55D4-C423-462D-B42E-5F27C8C50197}" type="presOf" srcId="{699559B3-9142-4CD4-83AC-5564E1086049}" destId="{B5F42F84-8DB8-4561-A06C-873C46A49270}" srcOrd="1" destOrd="0" presId="urn:microsoft.com/office/officeart/2005/8/layout/vProcess5"/>
    <dgm:cxn modelId="{D086D3B8-1F83-4BB8-B5A1-5266CCE35EAD}" srcId="{6B6CE47C-8D70-46DB-B7F3-95A4CB78FBC5}" destId="{699559B3-9142-4CD4-83AC-5564E1086049}" srcOrd="3" destOrd="0" parTransId="{6C3CE9F2-9122-4781-80CE-7208C310E533}" sibTransId="{C77F0D65-9EE7-433F-88CD-A1F277997A72}"/>
    <dgm:cxn modelId="{D0CC9CFD-3751-42BB-849D-BA785859B749}" type="presOf" srcId="{699559B3-9142-4CD4-83AC-5564E1086049}" destId="{7A86C6BD-8387-49D7-BBCA-F8B801564DEB}" srcOrd="0" destOrd="0" presId="urn:microsoft.com/office/officeart/2005/8/layout/vProcess5"/>
    <dgm:cxn modelId="{0892EA05-5820-4ACF-A339-D4A50F2DC52D}" type="presParOf" srcId="{232898D7-784E-4106-BD2D-74C46EC794E1}" destId="{BA358C4B-8AB9-4516-989D-FCE20B4A495D}" srcOrd="0" destOrd="0" presId="urn:microsoft.com/office/officeart/2005/8/layout/vProcess5"/>
    <dgm:cxn modelId="{4C53B780-C55C-491E-8F78-5920863DCA65}" type="presParOf" srcId="{232898D7-784E-4106-BD2D-74C46EC794E1}" destId="{F7291A8E-FE63-455B-B19B-A355B7B32CC7}" srcOrd="1" destOrd="0" presId="urn:microsoft.com/office/officeart/2005/8/layout/vProcess5"/>
    <dgm:cxn modelId="{499156F1-B865-4566-8CA2-A53D2F658651}" type="presParOf" srcId="{232898D7-784E-4106-BD2D-74C46EC794E1}" destId="{A5311F37-AEF8-4D59-ABB7-1D8AB87A70AD}" srcOrd="2" destOrd="0" presId="urn:microsoft.com/office/officeart/2005/8/layout/vProcess5"/>
    <dgm:cxn modelId="{F1CF21B5-93AD-4E49-864B-4E6353C330FF}" type="presParOf" srcId="{232898D7-784E-4106-BD2D-74C46EC794E1}" destId="{3BF94E22-BCE6-441C-8A24-E932C9226B30}" srcOrd="3" destOrd="0" presId="urn:microsoft.com/office/officeart/2005/8/layout/vProcess5"/>
    <dgm:cxn modelId="{457412A2-CE30-4134-A86D-30CB3B49573C}" type="presParOf" srcId="{232898D7-784E-4106-BD2D-74C46EC794E1}" destId="{7A86C6BD-8387-49D7-BBCA-F8B801564DEB}" srcOrd="4" destOrd="0" presId="urn:microsoft.com/office/officeart/2005/8/layout/vProcess5"/>
    <dgm:cxn modelId="{B3CC0623-846E-4C56-BAEB-AB9A00E9BEEB}" type="presParOf" srcId="{232898D7-784E-4106-BD2D-74C46EC794E1}" destId="{1C474E22-7B5A-41FA-814A-269B058EE6B3}" srcOrd="5" destOrd="0" presId="urn:microsoft.com/office/officeart/2005/8/layout/vProcess5"/>
    <dgm:cxn modelId="{B225DBB9-9322-442C-AEAD-B83615F16BE1}" type="presParOf" srcId="{232898D7-784E-4106-BD2D-74C46EC794E1}" destId="{A5E6E0A9-BAFE-40D7-915A-457AB3A70346}" srcOrd="6" destOrd="0" presId="urn:microsoft.com/office/officeart/2005/8/layout/vProcess5"/>
    <dgm:cxn modelId="{C2A7E628-9D00-462F-8DEF-B26C6C79B477}" type="presParOf" srcId="{232898D7-784E-4106-BD2D-74C46EC794E1}" destId="{29D843CF-0ACB-41E7-BB57-3FAB4C18B6A9}" srcOrd="7" destOrd="0" presId="urn:microsoft.com/office/officeart/2005/8/layout/vProcess5"/>
    <dgm:cxn modelId="{0E555761-E7C3-448E-927D-551B2361C732}" type="presParOf" srcId="{232898D7-784E-4106-BD2D-74C46EC794E1}" destId="{936258DB-F0CC-4BF8-9F4A-0AF62D10734C}" srcOrd="8" destOrd="0" presId="urn:microsoft.com/office/officeart/2005/8/layout/vProcess5"/>
    <dgm:cxn modelId="{771FCFBD-BF4B-4CC0-81D7-72828BE58D13}" type="presParOf" srcId="{232898D7-784E-4106-BD2D-74C46EC794E1}" destId="{A0E8F4A2-BE85-407B-A640-03B3458D8E7F}" srcOrd="9" destOrd="0" presId="urn:microsoft.com/office/officeart/2005/8/layout/vProcess5"/>
    <dgm:cxn modelId="{F764E5D9-2F4A-443F-830C-EA2CCDAC615B}" type="presParOf" srcId="{232898D7-784E-4106-BD2D-74C46EC794E1}" destId="{6C283776-2B79-4BA6-B1A5-3B30AE698FFF}" srcOrd="10" destOrd="0" presId="urn:microsoft.com/office/officeart/2005/8/layout/vProcess5"/>
    <dgm:cxn modelId="{C4F30BDA-AF10-494F-A498-96CF8B4E2DEA}" type="presParOf" srcId="{232898D7-784E-4106-BD2D-74C46EC794E1}" destId="{B5F42F84-8DB8-4561-A06C-873C46A49270}" srcOrd="11" destOrd="0" presId="urn:microsoft.com/office/officeart/2005/8/layout/vProcess5"/>
  </dgm:cxnLst>
  <dgm:bg/>
  <dgm:whole/>
</dgm:dataModel>
</file>

<file path=ppt/diagrams/data16.xml><?xml version="1.0" encoding="utf-8"?>
<dgm:dataModel xmlns:dgm="http://schemas.openxmlformats.org/drawingml/2006/diagram" xmlns:a="http://schemas.openxmlformats.org/drawingml/2006/main">
  <dgm:ptLst>
    <dgm:pt modelId="{7B710727-2FD2-4438-B185-26C92C9F5E85}"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PE"/>
        </a:p>
      </dgm:t>
    </dgm:pt>
    <dgm:pt modelId="{B0DA1534-4085-424F-ACE2-D25980FA0764}">
      <dgm:prSet phldrT="[Texto]" custT="1"/>
      <dgm:spPr>
        <a:noFill/>
        <a:ln w="28575">
          <a:solidFill>
            <a:schemeClr val="accent3">
              <a:lumMod val="75000"/>
            </a:schemeClr>
          </a:solidFill>
        </a:ln>
      </dgm:spPr>
      <dgm:t>
        <a:bodyPr/>
        <a:lstStyle/>
        <a:p>
          <a:r>
            <a:rPr lang="es-PE" sz="2000" b="1" dirty="0" smtClean="0">
              <a:solidFill>
                <a:schemeClr val="accent6">
                  <a:lumMod val="75000"/>
                </a:schemeClr>
              </a:solidFill>
            </a:rPr>
            <a:t>SUJETO ACTIVO </a:t>
          </a:r>
        </a:p>
        <a:p>
          <a:r>
            <a:rPr lang="es-PE" sz="1400" b="1" dirty="0" smtClean="0">
              <a:solidFill>
                <a:schemeClr val="accent6">
                  <a:lumMod val="75000"/>
                </a:schemeClr>
              </a:solidFill>
            </a:rPr>
            <a:t>(texto original)</a:t>
          </a:r>
          <a:endParaRPr lang="es-PE" sz="1400" b="1" dirty="0">
            <a:solidFill>
              <a:schemeClr val="accent6">
                <a:lumMod val="75000"/>
              </a:schemeClr>
            </a:solidFill>
          </a:endParaRPr>
        </a:p>
      </dgm:t>
    </dgm:pt>
    <dgm:pt modelId="{D0CCF3B4-8991-4FFB-BE14-2554BA998E9A}" type="parTrans" cxnId="{9BE46857-F118-4914-AF07-9D2C82458C72}">
      <dgm:prSet/>
      <dgm:spPr/>
      <dgm:t>
        <a:bodyPr/>
        <a:lstStyle/>
        <a:p>
          <a:endParaRPr lang="es-PE"/>
        </a:p>
      </dgm:t>
    </dgm:pt>
    <dgm:pt modelId="{EABC10F6-16DE-4961-B146-3BED99115DC9}" type="sibTrans" cxnId="{9BE46857-F118-4914-AF07-9D2C82458C72}">
      <dgm:prSet/>
      <dgm:spPr/>
      <dgm:t>
        <a:bodyPr/>
        <a:lstStyle/>
        <a:p>
          <a:endParaRPr lang="es-PE"/>
        </a:p>
      </dgm:t>
    </dgm:pt>
    <dgm:pt modelId="{25B8E237-4D74-4178-98FD-3C2BE047FBE4}">
      <dgm:prSet phldrT="[Texto]" custT="1"/>
      <dgm:spPr>
        <a:noFill/>
        <a:ln w="28575">
          <a:solidFill>
            <a:schemeClr val="accent3">
              <a:lumMod val="75000"/>
            </a:schemeClr>
          </a:solidFill>
        </a:ln>
      </dgm:spPr>
      <dgm:t>
        <a:bodyPr/>
        <a:lstStyle/>
        <a:p>
          <a:r>
            <a:rPr lang="es-ES" sz="1600" dirty="0" smtClean="0">
              <a:solidFill>
                <a:schemeClr val="accent6">
                  <a:lumMod val="75000"/>
                </a:schemeClr>
              </a:solidFill>
            </a:rPr>
            <a:t>Cualquier persona, que estando legalmente obligado, infrinja las normas de seguridad y salud en el trabajo, así como que no adopte las medidas preventivas necesarias para que los trabajadores desarrollen su actividad.</a:t>
          </a:r>
          <a:endParaRPr lang="es-PE" sz="1600" dirty="0">
            <a:solidFill>
              <a:schemeClr val="accent6">
                <a:lumMod val="75000"/>
              </a:schemeClr>
            </a:solidFill>
          </a:endParaRPr>
        </a:p>
      </dgm:t>
    </dgm:pt>
    <dgm:pt modelId="{6E95E7BB-591A-477E-8606-2581CAC6E2B0}" type="parTrans" cxnId="{ADD03135-5EEF-48B0-9F2E-A39DDD4F81DF}">
      <dgm:prSet/>
      <dgm:spPr>
        <a:ln w="28575">
          <a:solidFill>
            <a:schemeClr val="accent3">
              <a:lumMod val="75000"/>
            </a:schemeClr>
          </a:solidFill>
        </a:ln>
      </dgm:spPr>
      <dgm:t>
        <a:bodyPr/>
        <a:lstStyle/>
        <a:p>
          <a:endParaRPr lang="es-PE"/>
        </a:p>
      </dgm:t>
    </dgm:pt>
    <dgm:pt modelId="{903F867F-280D-4BB3-945A-16F95FBBDCB3}" type="sibTrans" cxnId="{ADD03135-5EEF-48B0-9F2E-A39DDD4F81DF}">
      <dgm:prSet/>
      <dgm:spPr/>
      <dgm:t>
        <a:bodyPr/>
        <a:lstStyle/>
        <a:p>
          <a:endParaRPr lang="es-PE"/>
        </a:p>
      </dgm:t>
    </dgm:pt>
    <dgm:pt modelId="{A5F5A64B-E88D-4FB4-B4B8-FCE38BD77B4B}">
      <dgm:prSet phldrT="[Texto]" custT="1"/>
      <dgm:spPr>
        <a:noFill/>
        <a:ln w="28575">
          <a:solidFill>
            <a:schemeClr val="accent3">
              <a:lumMod val="75000"/>
            </a:schemeClr>
          </a:solidFill>
        </a:ln>
      </dgm:spPr>
      <dgm:t>
        <a:bodyPr/>
        <a:lstStyle/>
        <a:p>
          <a:r>
            <a:rPr lang="es-ES" sz="1600" b="0" dirty="0" smtClean="0">
              <a:solidFill>
                <a:schemeClr val="accent6">
                  <a:lumMod val="75000"/>
                </a:schemeClr>
              </a:solidFill>
            </a:rPr>
            <a:t>El empleador como persona natural</a:t>
          </a:r>
          <a:endParaRPr lang="es-PE" sz="1600" b="0" dirty="0">
            <a:solidFill>
              <a:schemeClr val="accent6">
                <a:lumMod val="75000"/>
              </a:schemeClr>
            </a:solidFill>
          </a:endParaRPr>
        </a:p>
      </dgm:t>
    </dgm:pt>
    <dgm:pt modelId="{D266AEE6-DEE4-4D2B-B8C7-77AD0FD69A62}" type="parTrans" cxnId="{FBD13543-BFB5-4CFC-9F0B-27108AB04595}">
      <dgm:prSet/>
      <dgm:spPr>
        <a:ln w="28575">
          <a:solidFill>
            <a:schemeClr val="accent3">
              <a:lumMod val="75000"/>
            </a:schemeClr>
          </a:solidFill>
        </a:ln>
      </dgm:spPr>
      <dgm:t>
        <a:bodyPr/>
        <a:lstStyle/>
        <a:p>
          <a:endParaRPr lang="es-PE"/>
        </a:p>
      </dgm:t>
    </dgm:pt>
    <dgm:pt modelId="{3F3AC7EA-9DB1-44A8-B2DA-FE493BABFA4A}" type="sibTrans" cxnId="{FBD13543-BFB5-4CFC-9F0B-27108AB04595}">
      <dgm:prSet/>
      <dgm:spPr/>
      <dgm:t>
        <a:bodyPr/>
        <a:lstStyle/>
        <a:p>
          <a:endParaRPr lang="es-PE"/>
        </a:p>
      </dgm:t>
    </dgm:pt>
    <dgm:pt modelId="{EE60C603-09ED-40A4-A7F5-4ACB2729A021}">
      <dgm:prSet phldrT="[Texto]" custT="1"/>
      <dgm:spPr>
        <a:noFill/>
        <a:ln w="28575">
          <a:solidFill>
            <a:schemeClr val="accent3">
              <a:lumMod val="75000"/>
            </a:schemeClr>
          </a:solidFill>
        </a:ln>
      </dgm:spPr>
      <dgm:t>
        <a:bodyPr/>
        <a:lstStyle/>
        <a:p>
          <a:r>
            <a:rPr lang="es-ES" sz="1600" b="0" dirty="0" smtClean="0">
              <a:solidFill>
                <a:schemeClr val="accent6">
                  <a:lumMod val="75000"/>
                </a:schemeClr>
              </a:solidFill>
            </a:rPr>
            <a:t>El empleador como persona jurídica</a:t>
          </a:r>
          <a:endParaRPr lang="es-PE" sz="1600" b="0" dirty="0">
            <a:solidFill>
              <a:schemeClr val="accent6">
                <a:lumMod val="75000"/>
              </a:schemeClr>
            </a:solidFill>
          </a:endParaRPr>
        </a:p>
      </dgm:t>
    </dgm:pt>
    <dgm:pt modelId="{686E6954-63FF-4A49-974A-071B482A8BD7}" type="parTrans" cxnId="{0095AC3C-4867-4C57-9EF8-5E008D6E11FF}">
      <dgm:prSet/>
      <dgm:spPr>
        <a:ln w="28575">
          <a:solidFill>
            <a:schemeClr val="accent3">
              <a:lumMod val="75000"/>
            </a:schemeClr>
          </a:solidFill>
        </a:ln>
      </dgm:spPr>
      <dgm:t>
        <a:bodyPr/>
        <a:lstStyle/>
        <a:p>
          <a:endParaRPr lang="es-PE"/>
        </a:p>
      </dgm:t>
    </dgm:pt>
    <dgm:pt modelId="{411741DF-C1EE-4101-BC44-8A4F61B53835}" type="sibTrans" cxnId="{0095AC3C-4867-4C57-9EF8-5E008D6E11FF}">
      <dgm:prSet/>
      <dgm:spPr/>
      <dgm:t>
        <a:bodyPr/>
        <a:lstStyle/>
        <a:p>
          <a:endParaRPr lang="es-PE"/>
        </a:p>
      </dgm:t>
    </dgm:pt>
    <dgm:pt modelId="{D753E5BF-D6FE-4EA8-8CF1-A4A7E472179A}" type="pres">
      <dgm:prSet presAssocID="{7B710727-2FD2-4438-B185-26C92C9F5E85}" presName="diagram" presStyleCnt="0">
        <dgm:presLayoutVars>
          <dgm:chPref val="1"/>
          <dgm:dir/>
          <dgm:animOne val="branch"/>
          <dgm:animLvl val="lvl"/>
          <dgm:resizeHandles val="exact"/>
        </dgm:presLayoutVars>
      </dgm:prSet>
      <dgm:spPr/>
      <dgm:t>
        <a:bodyPr/>
        <a:lstStyle/>
        <a:p>
          <a:endParaRPr lang="es-PE"/>
        </a:p>
      </dgm:t>
    </dgm:pt>
    <dgm:pt modelId="{819E9329-C5F6-4294-BD4F-5DED6CDB348D}" type="pres">
      <dgm:prSet presAssocID="{B0DA1534-4085-424F-ACE2-D25980FA0764}" presName="root1" presStyleCnt="0"/>
      <dgm:spPr/>
    </dgm:pt>
    <dgm:pt modelId="{D9774BDA-F919-4639-8DA2-FA19A5E5C792}" type="pres">
      <dgm:prSet presAssocID="{B0DA1534-4085-424F-ACE2-D25980FA0764}" presName="LevelOneTextNode" presStyleLbl="node0" presStyleIdx="0" presStyleCnt="1" custScaleX="93288" custScaleY="144277" custLinFactNeighborX="-3110" custLinFactNeighborY="460">
        <dgm:presLayoutVars>
          <dgm:chPref val="3"/>
        </dgm:presLayoutVars>
      </dgm:prSet>
      <dgm:spPr/>
      <dgm:t>
        <a:bodyPr/>
        <a:lstStyle/>
        <a:p>
          <a:endParaRPr lang="es-PE"/>
        </a:p>
      </dgm:t>
    </dgm:pt>
    <dgm:pt modelId="{056C5BEC-0991-4D14-841E-1950F5A3AEDE}" type="pres">
      <dgm:prSet presAssocID="{B0DA1534-4085-424F-ACE2-D25980FA0764}" presName="level2hierChild" presStyleCnt="0"/>
      <dgm:spPr/>
    </dgm:pt>
    <dgm:pt modelId="{E2C327A6-7F00-4EF7-8783-422AE74E0CFA}" type="pres">
      <dgm:prSet presAssocID="{6E95E7BB-591A-477E-8606-2581CAC6E2B0}" presName="conn2-1" presStyleLbl="parChTrans1D2" presStyleIdx="0" presStyleCnt="1"/>
      <dgm:spPr/>
      <dgm:t>
        <a:bodyPr/>
        <a:lstStyle/>
        <a:p>
          <a:endParaRPr lang="es-PE"/>
        </a:p>
      </dgm:t>
    </dgm:pt>
    <dgm:pt modelId="{34124DA6-BDDF-4D38-9D98-0BD65BA38A54}" type="pres">
      <dgm:prSet presAssocID="{6E95E7BB-591A-477E-8606-2581CAC6E2B0}" presName="connTx" presStyleLbl="parChTrans1D2" presStyleIdx="0" presStyleCnt="1"/>
      <dgm:spPr/>
      <dgm:t>
        <a:bodyPr/>
        <a:lstStyle/>
        <a:p>
          <a:endParaRPr lang="es-PE"/>
        </a:p>
      </dgm:t>
    </dgm:pt>
    <dgm:pt modelId="{F3233172-32E5-4CDB-A45A-E7E8C4196D4E}" type="pres">
      <dgm:prSet presAssocID="{25B8E237-4D74-4178-98FD-3C2BE047FBE4}" presName="root2" presStyleCnt="0"/>
      <dgm:spPr/>
    </dgm:pt>
    <dgm:pt modelId="{16FF9A76-7659-4E7F-B509-5391C10CEE64}" type="pres">
      <dgm:prSet presAssocID="{25B8E237-4D74-4178-98FD-3C2BE047FBE4}" presName="LevelTwoTextNode" presStyleLbl="node2" presStyleIdx="0" presStyleCnt="1" custScaleX="224491" custScaleY="172355" custLinFactNeighborX="-26265" custLinFactNeighborY="1037">
        <dgm:presLayoutVars>
          <dgm:chPref val="3"/>
        </dgm:presLayoutVars>
      </dgm:prSet>
      <dgm:spPr/>
      <dgm:t>
        <a:bodyPr/>
        <a:lstStyle/>
        <a:p>
          <a:endParaRPr lang="es-PE"/>
        </a:p>
      </dgm:t>
    </dgm:pt>
    <dgm:pt modelId="{DBD63F78-D075-4A1F-8B79-4223C94690AB}" type="pres">
      <dgm:prSet presAssocID="{25B8E237-4D74-4178-98FD-3C2BE047FBE4}" presName="level3hierChild" presStyleCnt="0"/>
      <dgm:spPr/>
    </dgm:pt>
    <dgm:pt modelId="{352C978A-991A-4DCB-A4AA-98C1B8F77665}" type="pres">
      <dgm:prSet presAssocID="{D266AEE6-DEE4-4D2B-B8C7-77AD0FD69A62}" presName="conn2-1" presStyleLbl="parChTrans1D3" presStyleIdx="0" presStyleCnt="2"/>
      <dgm:spPr/>
      <dgm:t>
        <a:bodyPr/>
        <a:lstStyle/>
        <a:p>
          <a:endParaRPr lang="es-PE"/>
        </a:p>
      </dgm:t>
    </dgm:pt>
    <dgm:pt modelId="{01CC573B-FE3C-4015-9131-EB8E128A6FD6}" type="pres">
      <dgm:prSet presAssocID="{D266AEE6-DEE4-4D2B-B8C7-77AD0FD69A62}" presName="connTx" presStyleLbl="parChTrans1D3" presStyleIdx="0" presStyleCnt="2"/>
      <dgm:spPr/>
      <dgm:t>
        <a:bodyPr/>
        <a:lstStyle/>
        <a:p>
          <a:endParaRPr lang="es-PE"/>
        </a:p>
      </dgm:t>
    </dgm:pt>
    <dgm:pt modelId="{8A595929-89F0-47D9-94D1-4576BC566A6E}" type="pres">
      <dgm:prSet presAssocID="{A5F5A64B-E88D-4FB4-B4B8-FCE38BD77B4B}" presName="root2" presStyleCnt="0"/>
      <dgm:spPr/>
    </dgm:pt>
    <dgm:pt modelId="{D0300684-B929-43A4-B3CE-0F67FEB4F1E9}" type="pres">
      <dgm:prSet presAssocID="{A5F5A64B-E88D-4FB4-B4B8-FCE38BD77B4B}" presName="LevelTwoTextNode" presStyleLbl="node3" presStyleIdx="0" presStyleCnt="2" custScaleX="81639" custScaleY="127950" custLinFactNeighborX="688" custLinFactNeighborY="-26315">
        <dgm:presLayoutVars>
          <dgm:chPref val="3"/>
        </dgm:presLayoutVars>
      </dgm:prSet>
      <dgm:spPr/>
      <dgm:t>
        <a:bodyPr/>
        <a:lstStyle/>
        <a:p>
          <a:endParaRPr lang="es-PE"/>
        </a:p>
      </dgm:t>
    </dgm:pt>
    <dgm:pt modelId="{63C483AE-F05D-47BA-AA55-B8360D41E2B6}" type="pres">
      <dgm:prSet presAssocID="{A5F5A64B-E88D-4FB4-B4B8-FCE38BD77B4B}" presName="level3hierChild" presStyleCnt="0"/>
      <dgm:spPr/>
    </dgm:pt>
    <dgm:pt modelId="{6611D2C0-85DC-4A6E-A594-AEFB95269967}" type="pres">
      <dgm:prSet presAssocID="{686E6954-63FF-4A49-974A-071B482A8BD7}" presName="conn2-1" presStyleLbl="parChTrans1D3" presStyleIdx="1" presStyleCnt="2"/>
      <dgm:spPr/>
      <dgm:t>
        <a:bodyPr/>
        <a:lstStyle/>
        <a:p>
          <a:endParaRPr lang="es-PE"/>
        </a:p>
      </dgm:t>
    </dgm:pt>
    <dgm:pt modelId="{FB6A05AB-7D93-4779-B5D9-BC7FBAA45928}" type="pres">
      <dgm:prSet presAssocID="{686E6954-63FF-4A49-974A-071B482A8BD7}" presName="connTx" presStyleLbl="parChTrans1D3" presStyleIdx="1" presStyleCnt="2"/>
      <dgm:spPr/>
      <dgm:t>
        <a:bodyPr/>
        <a:lstStyle/>
        <a:p>
          <a:endParaRPr lang="es-PE"/>
        </a:p>
      </dgm:t>
    </dgm:pt>
    <dgm:pt modelId="{21B74984-6985-4D5D-8084-AC00325BE754}" type="pres">
      <dgm:prSet presAssocID="{EE60C603-09ED-40A4-A7F5-4ACB2729A021}" presName="root2" presStyleCnt="0"/>
      <dgm:spPr/>
    </dgm:pt>
    <dgm:pt modelId="{9C82B49E-E794-4B5B-9BA9-62F204537B84}" type="pres">
      <dgm:prSet presAssocID="{EE60C603-09ED-40A4-A7F5-4ACB2729A021}" presName="LevelTwoTextNode" presStyleLbl="node3" presStyleIdx="1" presStyleCnt="2" custScaleX="81639" custScaleY="122991" custLinFactNeighborX="688" custLinFactNeighborY="21878">
        <dgm:presLayoutVars>
          <dgm:chPref val="3"/>
        </dgm:presLayoutVars>
      </dgm:prSet>
      <dgm:spPr/>
      <dgm:t>
        <a:bodyPr/>
        <a:lstStyle/>
        <a:p>
          <a:endParaRPr lang="es-PE"/>
        </a:p>
      </dgm:t>
    </dgm:pt>
    <dgm:pt modelId="{13C8C98A-1991-4D97-ACEA-2C404E1C37AC}" type="pres">
      <dgm:prSet presAssocID="{EE60C603-09ED-40A4-A7F5-4ACB2729A021}" presName="level3hierChild" presStyleCnt="0"/>
      <dgm:spPr/>
    </dgm:pt>
  </dgm:ptLst>
  <dgm:cxnLst>
    <dgm:cxn modelId="{6FEBBF27-D6CE-412C-A402-B858FB1900F6}" type="presOf" srcId="{7B710727-2FD2-4438-B185-26C92C9F5E85}" destId="{D753E5BF-D6FE-4EA8-8CF1-A4A7E472179A}" srcOrd="0" destOrd="0" presId="urn:microsoft.com/office/officeart/2005/8/layout/hierarchy2"/>
    <dgm:cxn modelId="{ADD03135-5EEF-48B0-9F2E-A39DDD4F81DF}" srcId="{B0DA1534-4085-424F-ACE2-D25980FA0764}" destId="{25B8E237-4D74-4178-98FD-3C2BE047FBE4}" srcOrd="0" destOrd="0" parTransId="{6E95E7BB-591A-477E-8606-2581CAC6E2B0}" sibTransId="{903F867F-280D-4BB3-945A-16F95FBBDCB3}"/>
    <dgm:cxn modelId="{9BE46857-F118-4914-AF07-9D2C82458C72}" srcId="{7B710727-2FD2-4438-B185-26C92C9F5E85}" destId="{B0DA1534-4085-424F-ACE2-D25980FA0764}" srcOrd="0" destOrd="0" parTransId="{D0CCF3B4-8991-4FFB-BE14-2554BA998E9A}" sibTransId="{EABC10F6-16DE-4961-B146-3BED99115DC9}"/>
    <dgm:cxn modelId="{95551758-550B-40D0-9E35-E426195C05C1}" type="presOf" srcId="{6E95E7BB-591A-477E-8606-2581CAC6E2B0}" destId="{34124DA6-BDDF-4D38-9D98-0BD65BA38A54}" srcOrd="1" destOrd="0" presId="urn:microsoft.com/office/officeart/2005/8/layout/hierarchy2"/>
    <dgm:cxn modelId="{C444A543-BFEA-41F6-A97D-BFE689E56F16}" type="presOf" srcId="{B0DA1534-4085-424F-ACE2-D25980FA0764}" destId="{D9774BDA-F919-4639-8DA2-FA19A5E5C792}" srcOrd="0" destOrd="0" presId="urn:microsoft.com/office/officeart/2005/8/layout/hierarchy2"/>
    <dgm:cxn modelId="{FBD13543-BFB5-4CFC-9F0B-27108AB04595}" srcId="{25B8E237-4D74-4178-98FD-3C2BE047FBE4}" destId="{A5F5A64B-E88D-4FB4-B4B8-FCE38BD77B4B}" srcOrd="0" destOrd="0" parTransId="{D266AEE6-DEE4-4D2B-B8C7-77AD0FD69A62}" sibTransId="{3F3AC7EA-9DB1-44A8-B2DA-FE493BABFA4A}"/>
    <dgm:cxn modelId="{73C8E127-E2C5-4F5F-B70C-4C9DD97D6398}" type="presOf" srcId="{EE60C603-09ED-40A4-A7F5-4ACB2729A021}" destId="{9C82B49E-E794-4B5B-9BA9-62F204537B84}" srcOrd="0" destOrd="0" presId="urn:microsoft.com/office/officeart/2005/8/layout/hierarchy2"/>
    <dgm:cxn modelId="{DCF9239E-940C-4865-BCCF-DB090FE53063}" type="presOf" srcId="{A5F5A64B-E88D-4FB4-B4B8-FCE38BD77B4B}" destId="{D0300684-B929-43A4-B3CE-0F67FEB4F1E9}" srcOrd="0" destOrd="0" presId="urn:microsoft.com/office/officeart/2005/8/layout/hierarchy2"/>
    <dgm:cxn modelId="{6462DC75-ECBD-494F-A5CD-A068756342CA}" type="presOf" srcId="{D266AEE6-DEE4-4D2B-B8C7-77AD0FD69A62}" destId="{01CC573B-FE3C-4015-9131-EB8E128A6FD6}" srcOrd="1" destOrd="0" presId="urn:microsoft.com/office/officeart/2005/8/layout/hierarchy2"/>
    <dgm:cxn modelId="{8E48BF50-C9D2-48B0-BC2E-C0EAEE0AA130}" type="presOf" srcId="{D266AEE6-DEE4-4D2B-B8C7-77AD0FD69A62}" destId="{352C978A-991A-4DCB-A4AA-98C1B8F77665}" srcOrd="0" destOrd="0" presId="urn:microsoft.com/office/officeart/2005/8/layout/hierarchy2"/>
    <dgm:cxn modelId="{A5E4DCE0-4D6B-43DC-BDF6-C7460125A0F0}" type="presOf" srcId="{6E95E7BB-591A-477E-8606-2581CAC6E2B0}" destId="{E2C327A6-7F00-4EF7-8783-422AE74E0CFA}" srcOrd="0" destOrd="0" presId="urn:microsoft.com/office/officeart/2005/8/layout/hierarchy2"/>
    <dgm:cxn modelId="{EFCF9770-91CE-416A-AAED-157B70694F05}" type="presOf" srcId="{686E6954-63FF-4A49-974A-071B482A8BD7}" destId="{FB6A05AB-7D93-4779-B5D9-BC7FBAA45928}" srcOrd="1" destOrd="0" presId="urn:microsoft.com/office/officeart/2005/8/layout/hierarchy2"/>
    <dgm:cxn modelId="{70313423-B8DC-45F7-8B35-CDD976467072}" type="presOf" srcId="{25B8E237-4D74-4178-98FD-3C2BE047FBE4}" destId="{16FF9A76-7659-4E7F-B509-5391C10CEE64}" srcOrd="0" destOrd="0" presId="urn:microsoft.com/office/officeart/2005/8/layout/hierarchy2"/>
    <dgm:cxn modelId="{37CEEEEF-20F3-4DD8-A3A2-FFA37AFDD800}" type="presOf" srcId="{686E6954-63FF-4A49-974A-071B482A8BD7}" destId="{6611D2C0-85DC-4A6E-A594-AEFB95269967}" srcOrd="0" destOrd="0" presId="urn:microsoft.com/office/officeart/2005/8/layout/hierarchy2"/>
    <dgm:cxn modelId="{0095AC3C-4867-4C57-9EF8-5E008D6E11FF}" srcId="{25B8E237-4D74-4178-98FD-3C2BE047FBE4}" destId="{EE60C603-09ED-40A4-A7F5-4ACB2729A021}" srcOrd="1" destOrd="0" parTransId="{686E6954-63FF-4A49-974A-071B482A8BD7}" sibTransId="{411741DF-C1EE-4101-BC44-8A4F61B53835}"/>
    <dgm:cxn modelId="{5EFFA623-3DB7-46C7-ABC1-68B90059ADE1}" type="presParOf" srcId="{D753E5BF-D6FE-4EA8-8CF1-A4A7E472179A}" destId="{819E9329-C5F6-4294-BD4F-5DED6CDB348D}" srcOrd="0" destOrd="0" presId="urn:microsoft.com/office/officeart/2005/8/layout/hierarchy2"/>
    <dgm:cxn modelId="{D6CE1837-16A8-482C-97CD-C542CAD23003}" type="presParOf" srcId="{819E9329-C5F6-4294-BD4F-5DED6CDB348D}" destId="{D9774BDA-F919-4639-8DA2-FA19A5E5C792}" srcOrd="0" destOrd="0" presId="urn:microsoft.com/office/officeart/2005/8/layout/hierarchy2"/>
    <dgm:cxn modelId="{68538B88-2995-4698-9C56-8E092D18BAA5}" type="presParOf" srcId="{819E9329-C5F6-4294-BD4F-5DED6CDB348D}" destId="{056C5BEC-0991-4D14-841E-1950F5A3AEDE}" srcOrd="1" destOrd="0" presId="urn:microsoft.com/office/officeart/2005/8/layout/hierarchy2"/>
    <dgm:cxn modelId="{CEED0648-E6BF-40D9-83D1-A6A7A6E963EA}" type="presParOf" srcId="{056C5BEC-0991-4D14-841E-1950F5A3AEDE}" destId="{E2C327A6-7F00-4EF7-8783-422AE74E0CFA}" srcOrd="0" destOrd="0" presId="urn:microsoft.com/office/officeart/2005/8/layout/hierarchy2"/>
    <dgm:cxn modelId="{1E312285-C76B-4AAF-8138-31974385917C}" type="presParOf" srcId="{E2C327A6-7F00-4EF7-8783-422AE74E0CFA}" destId="{34124DA6-BDDF-4D38-9D98-0BD65BA38A54}" srcOrd="0" destOrd="0" presId="urn:microsoft.com/office/officeart/2005/8/layout/hierarchy2"/>
    <dgm:cxn modelId="{9DC85864-0ABC-4419-89B4-45FA54B875F9}" type="presParOf" srcId="{056C5BEC-0991-4D14-841E-1950F5A3AEDE}" destId="{F3233172-32E5-4CDB-A45A-E7E8C4196D4E}" srcOrd="1" destOrd="0" presId="urn:microsoft.com/office/officeart/2005/8/layout/hierarchy2"/>
    <dgm:cxn modelId="{A8A9C16D-9A94-468C-BBFC-D59500B90194}" type="presParOf" srcId="{F3233172-32E5-4CDB-A45A-E7E8C4196D4E}" destId="{16FF9A76-7659-4E7F-B509-5391C10CEE64}" srcOrd="0" destOrd="0" presId="urn:microsoft.com/office/officeart/2005/8/layout/hierarchy2"/>
    <dgm:cxn modelId="{A1B30170-E1AF-4E59-B37C-CA8FA78A1276}" type="presParOf" srcId="{F3233172-32E5-4CDB-A45A-E7E8C4196D4E}" destId="{DBD63F78-D075-4A1F-8B79-4223C94690AB}" srcOrd="1" destOrd="0" presId="urn:microsoft.com/office/officeart/2005/8/layout/hierarchy2"/>
    <dgm:cxn modelId="{2E9B1EF3-FFCE-49EE-93B7-20AB879F9615}" type="presParOf" srcId="{DBD63F78-D075-4A1F-8B79-4223C94690AB}" destId="{352C978A-991A-4DCB-A4AA-98C1B8F77665}" srcOrd="0" destOrd="0" presId="urn:microsoft.com/office/officeart/2005/8/layout/hierarchy2"/>
    <dgm:cxn modelId="{0436E3B3-1DCC-4A78-B758-2A32F0A9C936}" type="presParOf" srcId="{352C978A-991A-4DCB-A4AA-98C1B8F77665}" destId="{01CC573B-FE3C-4015-9131-EB8E128A6FD6}" srcOrd="0" destOrd="0" presId="urn:microsoft.com/office/officeart/2005/8/layout/hierarchy2"/>
    <dgm:cxn modelId="{D2F2EF90-26CD-4B07-AFED-C846C456D427}" type="presParOf" srcId="{DBD63F78-D075-4A1F-8B79-4223C94690AB}" destId="{8A595929-89F0-47D9-94D1-4576BC566A6E}" srcOrd="1" destOrd="0" presId="urn:microsoft.com/office/officeart/2005/8/layout/hierarchy2"/>
    <dgm:cxn modelId="{6E77F2FF-2EEA-4469-A700-EE40D84688F4}" type="presParOf" srcId="{8A595929-89F0-47D9-94D1-4576BC566A6E}" destId="{D0300684-B929-43A4-B3CE-0F67FEB4F1E9}" srcOrd="0" destOrd="0" presId="urn:microsoft.com/office/officeart/2005/8/layout/hierarchy2"/>
    <dgm:cxn modelId="{796E0D13-DD50-4F6D-AF2D-024731D21F35}" type="presParOf" srcId="{8A595929-89F0-47D9-94D1-4576BC566A6E}" destId="{63C483AE-F05D-47BA-AA55-B8360D41E2B6}" srcOrd="1" destOrd="0" presId="urn:microsoft.com/office/officeart/2005/8/layout/hierarchy2"/>
    <dgm:cxn modelId="{08688681-1579-457C-9087-8341AD88C299}" type="presParOf" srcId="{DBD63F78-D075-4A1F-8B79-4223C94690AB}" destId="{6611D2C0-85DC-4A6E-A594-AEFB95269967}" srcOrd="2" destOrd="0" presId="urn:microsoft.com/office/officeart/2005/8/layout/hierarchy2"/>
    <dgm:cxn modelId="{E5A6D6FA-6ABC-480C-9C54-A630C9B3BC9F}" type="presParOf" srcId="{6611D2C0-85DC-4A6E-A594-AEFB95269967}" destId="{FB6A05AB-7D93-4779-B5D9-BC7FBAA45928}" srcOrd="0" destOrd="0" presId="urn:microsoft.com/office/officeart/2005/8/layout/hierarchy2"/>
    <dgm:cxn modelId="{618B22B0-46ED-4956-A0FE-10D96FCB1BEE}" type="presParOf" srcId="{DBD63F78-D075-4A1F-8B79-4223C94690AB}" destId="{21B74984-6985-4D5D-8084-AC00325BE754}" srcOrd="3" destOrd="0" presId="urn:microsoft.com/office/officeart/2005/8/layout/hierarchy2"/>
    <dgm:cxn modelId="{57F43C33-9D63-4A1A-BB35-8E2EC02C6BDE}" type="presParOf" srcId="{21B74984-6985-4D5D-8084-AC00325BE754}" destId="{9C82B49E-E794-4B5B-9BA9-62F204537B84}" srcOrd="0" destOrd="0" presId="urn:microsoft.com/office/officeart/2005/8/layout/hierarchy2"/>
    <dgm:cxn modelId="{98A282E2-73BC-4747-A0A2-22840EF35DDB}" type="presParOf" srcId="{21B74984-6985-4D5D-8084-AC00325BE754}" destId="{13C8C98A-1991-4D97-ACEA-2C404E1C37AC}" srcOrd="1" destOrd="0" presId="urn:microsoft.com/office/officeart/2005/8/layout/hierarchy2"/>
  </dgm:cxnLst>
  <dgm:bg/>
  <dgm:whole/>
</dgm:dataModel>
</file>

<file path=ppt/diagrams/data17.xml><?xml version="1.0" encoding="utf-8"?>
<dgm:dataModel xmlns:dgm="http://schemas.openxmlformats.org/drawingml/2006/diagram" xmlns:a="http://schemas.openxmlformats.org/drawingml/2006/main">
  <dgm:ptLst>
    <dgm:pt modelId="{7B710727-2FD2-4438-B185-26C92C9F5E85}"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PE"/>
        </a:p>
      </dgm:t>
    </dgm:pt>
    <dgm:pt modelId="{B0DA1534-4085-424F-ACE2-D25980FA0764}">
      <dgm:prSet phldrT="[Texto]" custT="1"/>
      <dgm:spPr>
        <a:noFill/>
        <a:ln w="28575">
          <a:solidFill>
            <a:schemeClr val="accent3">
              <a:lumMod val="75000"/>
            </a:schemeClr>
          </a:solidFill>
        </a:ln>
      </dgm:spPr>
      <dgm:t>
        <a:bodyPr/>
        <a:lstStyle/>
        <a:p>
          <a:r>
            <a:rPr lang="es-PE" sz="2000" b="1" dirty="0" smtClean="0">
              <a:solidFill>
                <a:schemeClr val="accent6">
                  <a:lumMod val="75000"/>
                </a:schemeClr>
              </a:solidFill>
            </a:rPr>
            <a:t>SUJETO ACTIVO</a:t>
          </a:r>
        </a:p>
        <a:p>
          <a:r>
            <a:rPr lang="es-PE" sz="1400" b="1" dirty="0" smtClean="0">
              <a:solidFill>
                <a:schemeClr val="accent6">
                  <a:lumMod val="75000"/>
                </a:schemeClr>
              </a:solidFill>
            </a:rPr>
            <a:t>(texto modificado)</a:t>
          </a:r>
          <a:endParaRPr lang="es-PE" sz="1400" b="1" dirty="0">
            <a:solidFill>
              <a:schemeClr val="accent6">
                <a:lumMod val="75000"/>
              </a:schemeClr>
            </a:solidFill>
          </a:endParaRPr>
        </a:p>
      </dgm:t>
    </dgm:pt>
    <dgm:pt modelId="{D0CCF3B4-8991-4FFB-BE14-2554BA998E9A}" type="parTrans" cxnId="{9BE46857-F118-4914-AF07-9D2C82458C72}">
      <dgm:prSet/>
      <dgm:spPr/>
      <dgm:t>
        <a:bodyPr/>
        <a:lstStyle/>
        <a:p>
          <a:endParaRPr lang="es-PE"/>
        </a:p>
      </dgm:t>
    </dgm:pt>
    <dgm:pt modelId="{EABC10F6-16DE-4961-B146-3BED99115DC9}" type="sibTrans" cxnId="{9BE46857-F118-4914-AF07-9D2C82458C72}">
      <dgm:prSet/>
      <dgm:spPr/>
      <dgm:t>
        <a:bodyPr/>
        <a:lstStyle/>
        <a:p>
          <a:endParaRPr lang="es-PE"/>
        </a:p>
      </dgm:t>
    </dgm:pt>
    <dgm:pt modelId="{25B8E237-4D74-4178-98FD-3C2BE047FBE4}">
      <dgm:prSet phldrT="[Texto]" custT="1"/>
      <dgm:spPr>
        <a:noFill/>
        <a:ln w="28575">
          <a:solidFill>
            <a:schemeClr val="accent3">
              <a:lumMod val="75000"/>
            </a:schemeClr>
          </a:solidFill>
        </a:ln>
      </dgm:spPr>
      <dgm:t>
        <a:bodyPr/>
        <a:lstStyle/>
        <a:p>
          <a:r>
            <a:rPr lang="es-ES" sz="1600" dirty="0" smtClean="0">
              <a:solidFill>
                <a:schemeClr val="accent6">
                  <a:lumMod val="75000"/>
                </a:schemeClr>
              </a:solidFill>
            </a:rPr>
            <a:t>Cualquier persona, que  </a:t>
          </a:r>
          <a:r>
            <a:rPr lang="es-ES" sz="1600" b="1" i="1" dirty="0" smtClean="0">
              <a:solidFill>
                <a:schemeClr val="accent6">
                  <a:lumMod val="75000"/>
                </a:schemeClr>
              </a:solidFill>
            </a:rPr>
            <a:t>deliberadamente,</a:t>
          </a:r>
          <a:r>
            <a:rPr lang="es-ES" sz="1600" dirty="0" smtClean="0">
              <a:solidFill>
                <a:schemeClr val="accent6">
                  <a:lumMod val="75000"/>
                </a:schemeClr>
              </a:solidFill>
            </a:rPr>
            <a:t> infrinja las normas de seguridad y salud en el trabajo, estando legalmente obligado </a:t>
          </a:r>
          <a:r>
            <a:rPr lang="es-ES" sz="1600" b="1" i="1" dirty="0" smtClean="0">
              <a:solidFill>
                <a:schemeClr val="accent6">
                  <a:lumMod val="75000"/>
                </a:schemeClr>
              </a:solidFill>
            </a:rPr>
            <a:t>y habiendo sido notificado  previamente por la autoridad competente por no adoptar las medidas previstas</a:t>
          </a:r>
          <a:endParaRPr lang="es-PE" sz="1600" b="1" i="1" dirty="0">
            <a:solidFill>
              <a:schemeClr val="accent6">
                <a:lumMod val="75000"/>
              </a:schemeClr>
            </a:solidFill>
          </a:endParaRPr>
        </a:p>
      </dgm:t>
    </dgm:pt>
    <dgm:pt modelId="{6E95E7BB-591A-477E-8606-2581CAC6E2B0}" type="parTrans" cxnId="{ADD03135-5EEF-48B0-9F2E-A39DDD4F81DF}">
      <dgm:prSet/>
      <dgm:spPr>
        <a:ln w="28575">
          <a:solidFill>
            <a:schemeClr val="accent3">
              <a:lumMod val="75000"/>
            </a:schemeClr>
          </a:solidFill>
        </a:ln>
      </dgm:spPr>
      <dgm:t>
        <a:bodyPr/>
        <a:lstStyle/>
        <a:p>
          <a:endParaRPr lang="es-PE"/>
        </a:p>
      </dgm:t>
    </dgm:pt>
    <dgm:pt modelId="{903F867F-280D-4BB3-945A-16F95FBBDCB3}" type="sibTrans" cxnId="{ADD03135-5EEF-48B0-9F2E-A39DDD4F81DF}">
      <dgm:prSet/>
      <dgm:spPr/>
      <dgm:t>
        <a:bodyPr/>
        <a:lstStyle/>
        <a:p>
          <a:endParaRPr lang="es-PE"/>
        </a:p>
      </dgm:t>
    </dgm:pt>
    <dgm:pt modelId="{A5F5A64B-E88D-4FB4-B4B8-FCE38BD77B4B}">
      <dgm:prSet phldrT="[Texto]" custT="1"/>
      <dgm:spPr>
        <a:noFill/>
        <a:ln w="28575">
          <a:solidFill>
            <a:schemeClr val="accent3">
              <a:lumMod val="75000"/>
            </a:schemeClr>
          </a:solidFill>
        </a:ln>
      </dgm:spPr>
      <dgm:t>
        <a:bodyPr/>
        <a:lstStyle/>
        <a:p>
          <a:r>
            <a:rPr lang="es-ES" sz="1600" b="0" dirty="0" smtClean="0">
              <a:solidFill>
                <a:schemeClr val="accent6">
                  <a:lumMod val="75000"/>
                </a:schemeClr>
              </a:solidFill>
            </a:rPr>
            <a:t>El empleador como persona natural</a:t>
          </a:r>
          <a:endParaRPr lang="es-PE" sz="1600" b="0" dirty="0">
            <a:solidFill>
              <a:schemeClr val="accent6">
                <a:lumMod val="75000"/>
              </a:schemeClr>
            </a:solidFill>
          </a:endParaRPr>
        </a:p>
      </dgm:t>
    </dgm:pt>
    <dgm:pt modelId="{D266AEE6-DEE4-4D2B-B8C7-77AD0FD69A62}" type="parTrans" cxnId="{FBD13543-BFB5-4CFC-9F0B-27108AB04595}">
      <dgm:prSet/>
      <dgm:spPr>
        <a:ln w="28575">
          <a:solidFill>
            <a:schemeClr val="accent3">
              <a:lumMod val="75000"/>
            </a:schemeClr>
          </a:solidFill>
        </a:ln>
      </dgm:spPr>
      <dgm:t>
        <a:bodyPr/>
        <a:lstStyle/>
        <a:p>
          <a:endParaRPr lang="es-PE"/>
        </a:p>
      </dgm:t>
    </dgm:pt>
    <dgm:pt modelId="{3F3AC7EA-9DB1-44A8-B2DA-FE493BABFA4A}" type="sibTrans" cxnId="{FBD13543-BFB5-4CFC-9F0B-27108AB04595}">
      <dgm:prSet/>
      <dgm:spPr/>
      <dgm:t>
        <a:bodyPr/>
        <a:lstStyle/>
        <a:p>
          <a:endParaRPr lang="es-PE"/>
        </a:p>
      </dgm:t>
    </dgm:pt>
    <dgm:pt modelId="{EE60C603-09ED-40A4-A7F5-4ACB2729A021}">
      <dgm:prSet phldrT="[Texto]" custT="1"/>
      <dgm:spPr>
        <a:noFill/>
        <a:ln w="28575">
          <a:solidFill>
            <a:schemeClr val="accent3">
              <a:lumMod val="75000"/>
            </a:schemeClr>
          </a:solidFill>
        </a:ln>
      </dgm:spPr>
      <dgm:t>
        <a:bodyPr/>
        <a:lstStyle/>
        <a:p>
          <a:r>
            <a:rPr lang="es-ES" sz="1600" b="0" dirty="0" smtClean="0">
              <a:solidFill>
                <a:schemeClr val="accent6">
                  <a:lumMod val="75000"/>
                </a:schemeClr>
              </a:solidFill>
            </a:rPr>
            <a:t>El empleador como persona jurídica</a:t>
          </a:r>
          <a:endParaRPr lang="es-PE" sz="1600" b="0" dirty="0">
            <a:solidFill>
              <a:schemeClr val="accent6">
                <a:lumMod val="75000"/>
              </a:schemeClr>
            </a:solidFill>
          </a:endParaRPr>
        </a:p>
      </dgm:t>
    </dgm:pt>
    <dgm:pt modelId="{686E6954-63FF-4A49-974A-071B482A8BD7}" type="parTrans" cxnId="{0095AC3C-4867-4C57-9EF8-5E008D6E11FF}">
      <dgm:prSet/>
      <dgm:spPr>
        <a:ln w="28575">
          <a:solidFill>
            <a:schemeClr val="accent3">
              <a:lumMod val="75000"/>
            </a:schemeClr>
          </a:solidFill>
        </a:ln>
      </dgm:spPr>
      <dgm:t>
        <a:bodyPr/>
        <a:lstStyle/>
        <a:p>
          <a:endParaRPr lang="es-PE"/>
        </a:p>
      </dgm:t>
    </dgm:pt>
    <dgm:pt modelId="{411741DF-C1EE-4101-BC44-8A4F61B53835}" type="sibTrans" cxnId="{0095AC3C-4867-4C57-9EF8-5E008D6E11FF}">
      <dgm:prSet/>
      <dgm:spPr/>
      <dgm:t>
        <a:bodyPr/>
        <a:lstStyle/>
        <a:p>
          <a:endParaRPr lang="es-PE"/>
        </a:p>
      </dgm:t>
    </dgm:pt>
    <dgm:pt modelId="{D753E5BF-D6FE-4EA8-8CF1-A4A7E472179A}" type="pres">
      <dgm:prSet presAssocID="{7B710727-2FD2-4438-B185-26C92C9F5E85}" presName="diagram" presStyleCnt="0">
        <dgm:presLayoutVars>
          <dgm:chPref val="1"/>
          <dgm:dir/>
          <dgm:animOne val="branch"/>
          <dgm:animLvl val="lvl"/>
          <dgm:resizeHandles val="exact"/>
        </dgm:presLayoutVars>
      </dgm:prSet>
      <dgm:spPr/>
      <dgm:t>
        <a:bodyPr/>
        <a:lstStyle/>
        <a:p>
          <a:endParaRPr lang="es-PE"/>
        </a:p>
      </dgm:t>
    </dgm:pt>
    <dgm:pt modelId="{819E9329-C5F6-4294-BD4F-5DED6CDB348D}" type="pres">
      <dgm:prSet presAssocID="{B0DA1534-4085-424F-ACE2-D25980FA0764}" presName="root1" presStyleCnt="0"/>
      <dgm:spPr/>
    </dgm:pt>
    <dgm:pt modelId="{D9774BDA-F919-4639-8DA2-FA19A5E5C792}" type="pres">
      <dgm:prSet presAssocID="{B0DA1534-4085-424F-ACE2-D25980FA0764}" presName="LevelOneTextNode" presStyleLbl="node0" presStyleIdx="0" presStyleCnt="1" custScaleX="93288" custScaleY="144277" custLinFactNeighborX="-3110" custLinFactNeighborY="460">
        <dgm:presLayoutVars>
          <dgm:chPref val="3"/>
        </dgm:presLayoutVars>
      </dgm:prSet>
      <dgm:spPr/>
      <dgm:t>
        <a:bodyPr/>
        <a:lstStyle/>
        <a:p>
          <a:endParaRPr lang="es-PE"/>
        </a:p>
      </dgm:t>
    </dgm:pt>
    <dgm:pt modelId="{056C5BEC-0991-4D14-841E-1950F5A3AEDE}" type="pres">
      <dgm:prSet presAssocID="{B0DA1534-4085-424F-ACE2-D25980FA0764}" presName="level2hierChild" presStyleCnt="0"/>
      <dgm:spPr/>
    </dgm:pt>
    <dgm:pt modelId="{E2C327A6-7F00-4EF7-8783-422AE74E0CFA}" type="pres">
      <dgm:prSet presAssocID="{6E95E7BB-591A-477E-8606-2581CAC6E2B0}" presName="conn2-1" presStyleLbl="parChTrans1D2" presStyleIdx="0" presStyleCnt="1"/>
      <dgm:spPr/>
      <dgm:t>
        <a:bodyPr/>
        <a:lstStyle/>
        <a:p>
          <a:endParaRPr lang="es-PE"/>
        </a:p>
      </dgm:t>
    </dgm:pt>
    <dgm:pt modelId="{34124DA6-BDDF-4D38-9D98-0BD65BA38A54}" type="pres">
      <dgm:prSet presAssocID="{6E95E7BB-591A-477E-8606-2581CAC6E2B0}" presName="connTx" presStyleLbl="parChTrans1D2" presStyleIdx="0" presStyleCnt="1"/>
      <dgm:spPr/>
      <dgm:t>
        <a:bodyPr/>
        <a:lstStyle/>
        <a:p>
          <a:endParaRPr lang="es-PE"/>
        </a:p>
      </dgm:t>
    </dgm:pt>
    <dgm:pt modelId="{F3233172-32E5-4CDB-A45A-E7E8C4196D4E}" type="pres">
      <dgm:prSet presAssocID="{25B8E237-4D74-4178-98FD-3C2BE047FBE4}" presName="root2" presStyleCnt="0"/>
      <dgm:spPr/>
    </dgm:pt>
    <dgm:pt modelId="{16FF9A76-7659-4E7F-B509-5391C10CEE64}" type="pres">
      <dgm:prSet presAssocID="{25B8E237-4D74-4178-98FD-3C2BE047FBE4}" presName="LevelTwoTextNode" presStyleLbl="node2" presStyleIdx="0" presStyleCnt="1" custScaleX="233671" custScaleY="190716" custLinFactNeighborX="-26265" custLinFactNeighborY="1037">
        <dgm:presLayoutVars>
          <dgm:chPref val="3"/>
        </dgm:presLayoutVars>
      </dgm:prSet>
      <dgm:spPr/>
      <dgm:t>
        <a:bodyPr/>
        <a:lstStyle/>
        <a:p>
          <a:endParaRPr lang="es-PE"/>
        </a:p>
      </dgm:t>
    </dgm:pt>
    <dgm:pt modelId="{DBD63F78-D075-4A1F-8B79-4223C94690AB}" type="pres">
      <dgm:prSet presAssocID="{25B8E237-4D74-4178-98FD-3C2BE047FBE4}" presName="level3hierChild" presStyleCnt="0"/>
      <dgm:spPr/>
    </dgm:pt>
    <dgm:pt modelId="{352C978A-991A-4DCB-A4AA-98C1B8F77665}" type="pres">
      <dgm:prSet presAssocID="{D266AEE6-DEE4-4D2B-B8C7-77AD0FD69A62}" presName="conn2-1" presStyleLbl="parChTrans1D3" presStyleIdx="0" presStyleCnt="2"/>
      <dgm:spPr/>
      <dgm:t>
        <a:bodyPr/>
        <a:lstStyle/>
        <a:p>
          <a:endParaRPr lang="es-PE"/>
        </a:p>
      </dgm:t>
    </dgm:pt>
    <dgm:pt modelId="{01CC573B-FE3C-4015-9131-EB8E128A6FD6}" type="pres">
      <dgm:prSet presAssocID="{D266AEE6-DEE4-4D2B-B8C7-77AD0FD69A62}" presName="connTx" presStyleLbl="parChTrans1D3" presStyleIdx="0" presStyleCnt="2"/>
      <dgm:spPr/>
      <dgm:t>
        <a:bodyPr/>
        <a:lstStyle/>
        <a:p>
          <a:endParaRPr lang="es-PE"/>
        </a:p>
      </dgm:t>
    </dgm:pt>
    <dgm:pt modelId="{8A595929-89F0-47D9-94D1-4576BC566A6E}" type="pres">
      <dgm:prSet presAssocID="{A5F5A64B-E88D-4FB4-B4B8-FCE38BD77B4B}" presName="root2" presStyleCnt="0"/>
      <dgm:spPr/>
    </dgm:pt>
    <dgm:pt modelId="{D0300684-B929-43A4-B3CE-0F67FEB4F1E9}" type="pres">
      <dgm:prSet presAssocID="{A5F5A64B-E88D-4FB4-B4B8-FCE38BD77B4B}" presName="LevelTwoTextNode" presStyleLbl="node3" presStyleIdx="0" presStyleCnt="2" custScaleX="77837" custScaleY="127950" custLinFactNeighborX="688" custLinFactNeighborY="-26315">
        <dgm:presLayoutVars>
          <dgm:chPref val="3"/>
        </dgm:presLayoutVars>
      </dgm:prSet>
      <dgm:spPr/>
      <dgm:t>
        <a:bodyPr/>
        <a:lstStyle/>
        <a:p>
          <a:endParaRPr lang="es-PE"/>
        </a:p>
      </dgm:t>
    </dgm:pt>
    <dgm:pt modelId="{63C483AE-F05D-47BA-AA55-B8360D41E2B6}" type="pres">
      <dgm:prSet presAssocID="{A5F5A64B-E88D-4FB4-B4B8-FCE38BD77B4B}" presName="level3hierChild" presStyleCnt="0"/>
      <dgm:spPr/>
    </dgm:pt>
    <dgm:pt modelId="{6611D2C0-85DC-4A6E-A594-AEFB95269967}" type="pres">
      <dgm:prSet presAssocID="{686E6954-63FF-4A49-974A-071B482A8BD7}" presName="conn2-1" presStyleLbl="parChTrans1D3" presStyleIdx="1" presStyleCnt="2"/>
      <dgm:spPr/>
      <dgm:t>
        <a:bodyPr/>
        <a:lstStyle/>
        <a:p>
          <a:endParaRPr lang="es-PE"/>
        </a:p>
      </dgm:t>
    </dgm:pt>
    <dgm:pt modelId="{FB6A05AB-7D93-4779-B5D9-BC7FBAA45928}" type="pres">
      <dgm:prSet presAssocID="{686E6954-63FF-4A49-974A-071B482A8BD7}" presName="connTx" presStyleLbl="parChTrans1D3" presStyleIdx="1" presStyleCnt="2"/>
      <dgm:spPr/>
      <dgm:t>
        <a:bodyPr/>
        <a:lstStyle/>
        <a:p>
          <a:endParaRPr lang="es-PE"/>
        </a:p>
      </dgm:t>
    </dgm:pt>
    <dgm:pt modelId="{21B74984-6985-4D5D-8084-AC00325BE754}" type="pres">
      <dgm:prSet presAssocID="{EE60C603-09ED-40A4-A7F5-4ACB2729A021}" presName="root2" presStyleCnt="0"/>
      <dgm:spPr/>
    </dgm:pt>
    <dgm:pt modelId="{9C82B49E-E794-4B5B-9BA9-62F204537B84}" type="pres">
      <dgm:prSet presAssocID="{EE60C603-09ED-40A4-A7F5-4ACB2729A021}" presName="LevelTwoTextNode" presStyleLbl="node3" presStyleIdx="1" presStyleCnt="2" custScaleX="77837" custScaleY="122991" custLinFactNeighborX="688" custLinFactNeighborY="21878">
        <dgm:presLayoutVars>
          <dgm:chPref val="3"/>
        </dgm:presLayoutVars>
      </dgm:prSet>
      <dgm:spPr/>
      <dgm:t>
        <a:bodyPr/>
        <a:lstStyle/>
        <a:p>
          <a:endParaRPr lang="es-PE"/>
        </a:p>
      </dgm:t>
    </dgm:pt>
    <dgm:pt modelId="{13C8C98A-1991-4D97-ACEA-2C404E1C37AC}" type="pres">
      <dgm:prSet presAssocID="{EE60C603-09ED-40A4-A7F5-4ACB2729A021}" presName="level3hierChild" presStyleCnt="0"/>
      <dgm:spPr/>
    </dgm:pt>
  </dgm:ptLst>
  <dgm:cxnLst>
    <dgm:cxn modelId="{ADD03135-5EEF-48B0-9F2E-A39DDD4F81DF}" srcId="{B0DA1534-4085-424F-ACE2-D25980FA0764}" destId="{25B8E237-4D74-4178-98FD-3C2BE047FBE4}" srcOrd="0" destOrd="0" parTransId="{6E95E7BB-591A-477E-8606-2581CAC6E2B0}" sibTransId="{903F867F-280D-4BB3-945A-16F95FBBDCB3}"/>
    <dgm:cxn modelId="{9BE46857-F118-4914-AF07-9D2C82458C72}" srcId="{7B710727-2FD2-4438-B185-26C92C9F5E85}" destId="{B0DA1534-4085-424F-ACE2-D25980FA0764}" srcOrd="0" destOrd="0" parTransId="{D0CCF3B4-8991-4FFB-BE14-2554BA998E9A}" sibTransId="{EABC10F6-16DE-4961-B146-3BED99115DC9}"/>
    <dgm:cxn modelId="{FA895664-B247-4557-935E-E88C82C322CD}" type="presOf" srcId="{B0DA1534-4085-424F-ACE2-D25980FA0764}" destId="{D9774BDA-F919-4639-8DA2-FA19A5E5C792}" srcOrd="0" destOrd="0" presId="urn:microsoft.com/office/officeart/2005/8/layout/hierarchy2"/>
    <dgm:cxn modelId="{2C80268F-4DBC-4225-934C-5A431BC90D5E}" type="presOf" srcId="{A5F5A64B-E88D-4FB4-B4B8-FCE38BD77B4B}" destId="{D0300684-B929-43A4-B3CE-0F67FEB4F1E9}" srcOrd="0" destOrd="0" presId="urn:microsoft.com/office/officeart/2005/8/layout/hierarchy2"/>
    <dgm:cxn modelId="{589EE197-1580-4803-B14B-059297588AE9}" type="presOf" srcId="{EE60C603-09ED-40A4-A7F5-4ACB2729A021}" destId="{9C82B49E-E794-4B5B-9BA9-62F204537B84}" srcOrd="0" destOrd="0" presId="urn:microsoft.com/office/officeart/2005/8/layout/hierarchy2"/>
    <dgm:cxn modelId="{FBD13543-BFB5-4CFC-9F0B-27108AB04595}" srcId="{25B8E237-4D74-4178-98FD-3C2BE047FBE4}" destId="{A5F5A64B-E88D-4FB4-B4B8-FCE38BD77B4B}" srcOrd="0" destOrd="0" parTransId="{D266AEE6-DEE4-4D2B-B8C7-77AD0FD69A62}" sibTransId="{3F3AC7EA-9DB1-44A8-B2DA-FE493BABFA4A}"/>
    <dgm:cxn modelId="{D72C1556-147B-4EE3-A272-BF1DB5C7A71D}" type="presOf" srcId="{D266AEE6-DEE4-4D2B-B8C7-77AD0FD69A62}" destId="{01CC573B-FE3C-4015-9131-EB8E128A6FD6}" srcOrd="1" destOrd="0" presId="urn:microsoft.com/office/officeart/2005/8/layout/hierarchy2"/>
    <dgm:cxn modelId="{6B786110-9537-4B8D-B5DB-19CDA019A9B1}" type="presOf" srcId="{D266AEE6-DEE4-4D2B-B8C7-77AD0FD69A62}" destId="{352C978A-991A-4DCB-A4AA-98C1B8F77665}" srcOrd="0" destOrd="0" presId="urn:microsoft.com/office/officeart/2005/8/layout/hierarchy2"/>
    <dgm:cxn modelId="{876D9A8E-6CDA-49A4-A964-B823225F3CFD}" type="presOf" srcId="{686E6954-63FF-4A49-974A-071B482A8BD7}" destId="{FB6A05AB-7D93-4779-B5D9-BC7FBAA45928}" srcOrd="1" destOrd="0" presId="urn:microsoft.com/office/officeart/2005/8/layout/hierarchy2"/>
    <dgm:cxn modelId="{F8FB1E12-2FF6-4BCA-AF63-E89D6903347F}" type="presOf" srcId="{6E95E7BB-591A-477E-8606-2581CAC6E2B0}" destId="{E2C327A6-7F00-4EF7-8783-422AE74E0CFA}" srcOrd="0" destOrd="0" presId="urn:microsoft.com/office/officeart/2005/8/layout/hierarchy2"/>
    <dgm:cxn modelId="{9534E6C1-06F1-497C-8BD6-FD4C4CFC6019}" type="presOf" srcId="{6E95E7BB-591A-477E-8606-2581CAC6E2B0}" destId="{34124DA6-BDDF-4D38-9D98-0BD65BA38A54}" srcOrd="1" destOrd="0" presId="urn:microsoft.com/office/officeart/2005/8/layout/hierarchy2"/>
    <dgm:cxn modelId="{EEDF741F-36BF-46D7-9C1B-5F318BE2383F}" type="presOf" srcId="{686E6954-63FF-4A49-974A-071B482A8BD7}" destId="{6611D2C0-85DC-4A6E-A594-AEFB95269967}" srcOrd="0" destOrd="0" presId="urn:microsoft.com/office/officeart/2005/8/layout/hierarchy2"/>
    <dgm:cxn modelId="{0095AC3C-4867-4C57-9EF8-5E008D6E11FF}" srcId="{25B8E237-4D74-4178-98FD-3C2BE047FBE4}" destId="{EE60C603-09ED-40A4-A7F5-4ACB2729A021}" srcOrd="1" destOrd="0" parTransId="{686E6954-63FF-4A49-974A-071B482A8BD7}" sibTransId="{411741DF-C1EE-4101-BC44-8A4F61B53835}"/>
    <dgm:cxn modelId="{1EF2F64D-B693-49B5-89DD-2A834AA67C8D}" type="presOf" srcId="{25B8E237-4D74-4178-98FD-3C2BE047FBE4}" destId="{16FF9A76-7659-4E7F-B509-5391C10CEE64}" srcOrd="0" destOrd="0" presId="urn:microsoft.com/office/officeart/2005/8/layout/hierarchy2"/>
    <dgm:cxn modelId="{832AACDC-4EE6-4878-9535-AA1A587FCB0A}" type="presOf" srcId="{7B710727-2FD2-4438-B185-26C92C9F5E85}" destId="{D753E5BF-D6FE-4EA8-8CF1-A4A7E472179A}" srcOrd="0" destOrd="0" presId="urn:microsoft.com/office/officeart/2005/8/layout/hierarchy2"/>
    <dgm:cxn modelId="{9427F543-38DE-499A-95CE-0D8A00C75136}" type="presParOf" srcId="{D753E5BF-D6FE-4EA8-8CF1-A4A7E472179A}" destId="{819E9329-C5F6-4294-BD4F-5DED6CDB348D}" srcOrd="0" destOrd="0" presId="urn:microsoft.com/office/officeart/2005/8/layout/hierarchy2"/>
    <dgm:cxn modelId="{37FB57FF-8E4F-4047-8AFB-D12FF1F506A9}" type="presParOf" srcId="{819E9329-C5F6-4294-BD4F-5DED6CDB348D}" destId="{D9774BDA-F919-4639-8DA2-FA19A5E5C792}" srcOrd="0" destOrd="0" presId="urn:microsoft.com/office/officeart/2005/8/layout/hierarchy2"/>
    <dgm:cxn modelId="{BCDF4EC8-2511-4120-978B-E733F7C0F560}" type="presParOf" srcId="{819E9329-C5F6-4294-BD4F-5DED6CDB348D}" destId="{056C5BEC-0991-4D14-841E-1950F5A3AEDE}" srcOrd="1" destOrd="0" presId="urn:microsoft.com/office/officeart/2005/8/layout/hierarchy2"/>
    <dgm:cxn modelId="{7FF839F8-5D05-419B-B85E-E17059B79711}" type="presParOf" srcId="{056C5BEC-0991-4D14-841E-1950F5A3AEDE}" destId="{E2C327A6-7F00-4EF7-8783-422AE74E0CFA}" srcOrd="0" destOrd="0" presId="urn:microsoft.com/office/officeart/2005/8/layout/hierarchy2"/>
    <dgm:cxn modelId="{036F47C1-8290-454C-A7CD-9436140EBAAD}" type="presParOf" srcId="{E2C327A6-7F00-4EF7-8783-422AE74E0CFA}" destId="{34124DA6-BDDF-4D38-9D98-0BD65BA38A54}" srcOrd="0" destOrd="0" presId="urn:microsoft.com/office/officeart/2005/8/layout/hierarchy2"/>
    <dgm:cxn modelId="{00151799-E8BF-4F51-908A-417650755744}" type="presParOf" srcId="{056C5BEC-0991-4D14-841E-1950F5A3AEDE}" destId="{F3233172-32E5-4CDB-A45A-E7E8C4196D4E}" srcOrd="1" destOrd="0" presId="urn:microsoft.com/office/officeart/2005/8/layout/hierarchy2"/>
    <dgm:cxn modelId="{A905650B-080B-4EC4-91A6-904B9DEB919A}" type="presParOf" srcId="{F3233172-32E5-4CDB-A45A-E7E8C4196D4E}" destId="{16FF9A76-7659-4E7F-B509-5391C10CEE64}" srcOrd="0" destOrd="0" presId="urn:microsoft.com/office/officeart/2005/8/layout/hierarchy2"/>
    <dgm:cxn modelId="{5EB4E32F-169E-4F32-B25E-23C764101EEF}" type="presParOf" srcId="{F3233172-32E5-4CDB-A45A-E7E8C4196D4E}" destId="{DBD63F78-D075-4A1F-8B79-4223C94690AB}" srcOrd="1" destOrd="0" presId="urn:microsoft.com/office/officeart/2005/8/layout/hierarchy2"/>
    <dgm:cxn modelId="{C3C452A8-1E7B-454B-89C3-4146E5F28517}" type="presParOf" srcId="{DBD63F78-D075-4A1F-8B79-4223C94690AB}" destId="{352C978A-991A-4DCB-A4AA-98C1B8F77665}" srcOrd="0" destOrd="0" presId="urn:microsoft.com/office/officeart/2005/8/layout/hierarchy2"/>
    <dgm:cxn modelId="{A3B337BB-A519-4DDB-A61F-C546F186664B}" type="presParOf" srcId="{352C978A-991A-4DCB-A4AA-98C1B8F77665}" destId="{01CC573B-FE3C-4015-9131-EB8E128A6FD6}" srcOrd="0" destOrd="0" presId="urn:microsoft.com/office/officeart/2005/8/layout/hierarchy2"/>
    <dgm:cxn modelId="{A686214B-C730-44E6-BB85-FAB9939255E3}" type="presParOf" srcId="{DBD63F78-D075-4A1F-8B79-4223C94690AB}" destId="{8A595929-89F0-47D9-94D1-4576BC566A6E}" srcOrd="1" destOrd="0" presId="urn:microsoft.com/office/officeart/2005/8/layout/hierarchy2"/>
    <dgm:cxn modelId="{C5E8F74C-C533-4090-B28D-6B2ECB08FA9A}" type="presParOf" srcId="{8A595929-89F0-47D9-94D1-4576BC566A6E}" destId="{D0300684-B929-43A4-B3CE-0F67FEB4F1E9}" srcOrd="0" destOrd="0" presId="urn:microsoft.com/office/officeart/2005/8/layout/hierarchy2"/>
    <dgm:cxn modelId="{59DE1338-AF07-451A-84B5-5B040E24CE35}" type="presParOf" srcId="{8A595929-89F0-47D9-94D1-4576BC566A6E}" destId="{63C483AE-F05D-47BA-AA55-B8360D41E2B6}" srcOrd="1" destOrd="0" presId="urn:microsoft.com/office/officeart/2005/8/layout/hierarchy2"/>
    <dgm:cxn modelId="{355EF9BA-717F-48E8-846E-088EDDB66D28}" type="presParOf" srcId="{DBD63F78-D075-4A1F-8B79-4223C94690AB}" destId="{6611D2C0-85DC-4A6E-A594-AEFB95269967}" srcOrd="2" destOrd="0" presId="urn:microsoft.com/office/officeart/2005/8/layout/hierarchy2"/>
    <dgm:cxn modelId="{F98EB49A-886B-4052-887A-5EB64CCBED2B}" type="presParOf" srcId="{6611D2C0-85DC-4A6E-A594-AEFB95269967}" destId="{FB6A05AB-7D93-4779-B5D9-BC7FBAA45928}" srcOrd="0" destOrd="0" presId="urn:microsoft.com/office/officeart/2005/8/layout/hierarchy2"/>
    <dgm:cxn modelId="{FD50BA12-DD33-41F5-9E1A-075CF602BF47}" type="presParOf" srcId="{DBD63F78-D075-4A1F-8B79-4223C94690AB}" destId="{21B74984-6985-4D5D-8084-AC00325BE754}" srcOrd="3" destOrd="0" presId="urn:microsoft.com/office/officeart/2005/8/layout/hierarchy2"/>
    <dgm:cxn modelId="{EF621130-C4E0-440D-B518-F7B6D8FED03C}" type="presParOf" srcId="{21B74984-6985-4D5D-8084-AC00325BE754}" destId="{9C82B49E-E794-4B5B-9BA9-62F204537B84}" srcOrd="0" destOrd="0" presId="urn:microsoft.com/office/officeart/2005/8/layout/hierarchy2"/>
    <dgm:cxn modelId="{94F105E1-4670-4AB7-80A9-D8396E42FD78}" type="presParOf" srcId="{21B74984-6985-4D5D-8084-AC00325BE754}" destId="{13C8C98A-1991-4D97-ACEA-2C404E1C37AC}" srcOrd="1" destOrd="0" presId="urn:microsoft.com/office/officeart/2005/8/layout/hierarchy2"/>
  </dgm:cxnLst>
  <dgm:bg/>
  <dgm:whole/>
</dgm:dataModel>
</file>

<file path=ppt/diagrams/data18.xml><?xml version="1.0" encoding="utf-8"?>
<dgm:dataModel xmlns:dgm="http://schemas.openxmlformats.org/drawingml/2006/diagram" xmlns:a="http://schemas.openxmlformats.org/drawingml/2006/main">
  <dgm:ptLst>
    <dgm:pt modelId="{CA3BF56E-B04E-4515-BDB3-24B346D3C2F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PE"/>
        </a:p>
      </dgm:t>
    </dgm:pt>
    <dgm:pt modelId="{B720BDE8-F279-4C33-AC67-7B294A0BB57B}">
      <dgm:prSet phldrT="[Texto]" custT="1"/>
      <dgm:spPr>
        <a:noFill/>
        <a:ln w="28575">
          <a:solidFill>
            <a:schemeClr val="accent3">
              <a:lumMod val="75000"/>
            </a:schemeClr>
          </a:solidFill>
        </a:ln>
      </dgm:spPr>
      <dgm:t>
        <a:bodyPr/>
        <a:lstStyle/>
        <a:p>
          <a:r>
            <a:rPr lang="es-PE" sz="1800" b="1" dirty="0" smtClean="0">
              <a:solidFill>
                <a:schemeClr val="accent6">
                  <a:lumMod val="75000"/>
                </a:schemeClr>
              </a:solidFill>
            </a:rPr>
            <a:t>SUJETO PASIVO</a:t>
          </a:r>
        </a:p>
        <a:p>
          <a:r>
            <a:rPr lang="es-PE" sz="1600" b="1" dirty="0" smtClean="0">
              <a:solidFill>
                <a:schemeClr val="accent6">
                  <a:lumMod val="75000"/>
                </a:schemeClr>
              </a:solidFill>
            </a:rPr>
            <a:t>(texto original y texto modificado)</a:t>
          </a:r>
          <a:endParaRPr lang="es-PE" sz="1600" b="1" dirty="0">
            <a:solidFill>
              <a:schemeClr val="accent6">
                <a:lumMod val="75000"/>
              </a:schemeClr>
            </a:solidFill>
          </a:endParaRPr>
        </a:p>
      </dgm:t>
    </dgm:pt>
    <dgm:pt modelId="{C7BE3EB5-7940-405E-BB68-7DBD0DC56E20}" type="parTrans" cxnId="{28E7919C-BC3E-46FF-8EBF-6845AB1606D2}">
      <dgm:prSet/>
      <dgm:spPr/>
      <dgm:t>
        <a:bodyPr/>
        <a:lstStyle/>
        <a:p>
          <a:endParaRPr lang="es-PE"/>
        </a:p>
      </dgm:t>
    </dgm:pt>
    <dgm:pt modelId="{C01C1EE6-6986-422B-85B8-54DBD6746B0D}" type="sibTrans" cxnId="{28E7919C-BC3E-46FF-8EBF-6845AB1606D2}">
      <dgm:prSet/>
      <dgm:spPr/>
      <dgm:t>
        <a:bodyPr/>
        <a:lstStyle/>
        <a:p>
          <a:endParaRPr lang="es-PE"/>
        </a:p>
      </dgm:t>
    </dgm:pt>
    <dgm:pt modelId="{5341FF72-3AB2-4455-86B4-AC7FDE7F483D}">
      <dgm:prSet phldrT="[Texto]" custT="1"/>
      <dgm:spPr>
        <a:noFill/>
        <a:ln w="28575">
          <a:solidFill>
            <a:schemeClr val="accent3">
              <a:lumMod val="75000"/>
            </a:schemeClr>
          </a:solidFill>
        </a:ln>
      </dgm:spPr>
      <dgm:t>
        <a:bodyPr/>
        <a:lstStyle/>
        <a:p>
          <a:r>
            <a:rPr lang="es-ES" sz="1600" dirty="0" smtClean="0">
              <a:solidFill>
                <a:schemeClr val="accent6">
                  <a:lumMod val="75000"/>
                </a:schemeClr>
              </a:solidFill>
            </a:rPr>
            <a:t>El sujeto pasivo en tipo calificado no solo puede ser un trabajador, sino también un tercero</a:t>
          </a:r>
          <a:endParaRPr lang="es-PE" sz="1600" dirty="0">
            <a:solidFill>
              <a:schemeClr val="accent6">
                <a:lumMod val="75000"/>
              </a:schemeClr>
            </a:solidFill>
          </a:endParaRPr>
        </a:p>
      </dgm:t>
    </dgm:pt>
    <dgm:pt modelId="{1F84DD07-1612-40E9-A92A-4C76107B7361}" type="parTrans" cxnId="{3A06E656-BBB9-42E2-93C6-4337A2220E92}">
      <dgm:prSet/>
      <dgm:spPr>
        <a:ln w="28575">
          <a:solidFill>
            <a:schemeClr val="accent3">
              <a:lumMod val="75000"/>
            </a:schemeClr>
          </a:solidFill>
        </a:ln>
      </dgm:spPr>
      <dgm:t>
        <a:bodyPr/>
        <a:lstStyle/>
        <a:p>
          <a:endParaRPr lang="es-PE"/>
        </a:p>
      </dgm:t>
    </dgm:pt>
    <dgm:pt modelId="{CB100EE0-0BDE-440D-9B41-3A2A404F9FEE}" type="sibTrans" cxnId="{3A06E656-BBB9-42E2-93C6-4337A2220E92}">
      <dgm:prSet/>
      <dgm:spPr/>
      <dgm:t>
        <a:bodyPr/>
        <a:lstStyle/>
        <a:p>
          <a:endParaRPr lang="es-PE"/>
        </a:p>
      </dgm:t>
    </dgm:pt>
    <dgm:pt modelId="{091C1B22-4794-43B0-995B-EA2FA3068DA0}">
      <dgm:prSet phldrT="[Texto]" custT="1"/>
      <dgm:spPr>
        <a:noFill/>
        <a:ln w="28575">
          <a:solidFill>
            <a:schemeClr val="accent3">
              <a:lumMod val="75000"/>
            </a:schemeClr>
          </a:solidFill>
        </a:ln>
      </dgm:spPr>
      <dgm:t>
        <a:bodyPr/>
        <a:lstStyle/>
        <a:p>
          <a:r>
            <a:rPr lang="es-ES" sz="1600" dirty="0" smtClean="0">
              <a:solidFill>
                <a:schemeClr val="accent6">
                  <a:lumMod val="75000"/>
                </a:schemeClr>
              </a:solidFill>
            </a:rPr>
            <a:t>El sujeto pasivo del tipo básico solo puede ser, según el texto de la norma, un trabajador</a:t>
          </a:r>
          <a:endParaRPr lang="es-PE" sz="1600" dirty="0">
            <a:solidFill>
              <a:schemeClr val="accent6">
                <a:lumMod val="75000"/>
              </a:schemeClr>
            </a:solidFill>
          </a:endParaRPr>
        </a:p>
      </dgm:t>
    </dgm:pt>
    <dgm:pt modelId="{E10BB8A8-00D5-45FF-9DC6-7257D5BB6DCD}" type="parTrans" cxnId="{652D77F8-9603-46E1-9DF8-76631E0FBE87}">
      <dgm:prSet/>
      <dgm:spPr>
        <a:ln w="28575">
          <a:solidFill>
            <a:schemeClr val="accent3">
              <a:lumMod val="75000"/>
            </a:schemeClr>
          </a:solidFill>
        </a:ln>
      </dgm:spPr>
      <dgm:t>
        <a:bodyPr/>
        <a:lstStyle/>
        <a:p>
          <a:endParaRPr lang="es-PE"/>
        </a:p>
      </dgm:t>
    </dgm:pt>
    <dgm:pt modelId="{90D2D4E9-206A-4EB4-8643-4F1CB84DD186}" type="sibTrans" cxnId="{652D77F8-9603-46E1-9DF8-76631E0FBE87}">
      <dgm:prSet/>
      <dgm:spPr/>
      <dgm:t>
        <a:bodyPr/>
        <a:lstStyle/>
        <a:p>
          <a:endParaRPr lang="es-PE"/>
        </a:p>
      </dgm:t>
    </dgm:pt>
    <dgm:pt modelId="{58839A4B-C7EE-4478-9FCA-70B44A943953}" type="pres">
      <dgm:prSet presAssocID="{CA3BF56E-B04E-4515-BDB3-24B346D3C2F4}" presName="hierChild1" presStyleCnt="0">
        <dgm:presLayoutVars>
          <dgm:orgChart val="1"/>
          <dgm:chPref val="1"/>
          <dgm:dir/>
          <dgm:animOne val="branch"/>
          <dgm:animLvl val="lvl"/>
          <dgm:resizeHandles/>
        </dgm:presLayoutVars>
      </dgm:prSet>
      <dgm:spPr/>
      <dgm:t>
        <a:bodyPr/>
        <a:lstStyle/>
        <a:p>
          <a:endParaRPr lang="es-PE"/>
        </a:p>
      </dgm:t>
    </dgm:pt>
    <dgm:pt modelId="{EFD787E4-F8DF-473E-AB14-FC474EB343EA}" type="pres">
      <dgm:prSet presAssocID="{B720BDE8-F279-4C33-AC67-7B294A0BB57B}" presName="hierRoot1" presStyleCnt="0">
        <dgm:presLayoutVars>
          <dgm:hierBranch val="init"/>
        </dgm:presLayoutVars>
      </dgm:prSet>
      <dgm:spPr/>
    </dgm:pt>
    <dgm:pt modelId="{00D1AD0B-2C82-4421-A447-F26BCF9C9089}" type="pres">
      <dgm:prSet presAssocID="{B720BDE8-F279-4C33-AC67-7B294A0BB57B}" presName="rootComposite1" presStyleCnt="0"/>
      <dgm:spPr/>
    </dgm:pt>
    <dgm:pt modelId="{9CB3A8BD-01EA-41DD-94F6-E64F4B658697}" type="pres">
      <dgm:prSet presAssocID="{B720BDE8-F279-4C33-AC67-7B294A0BB57B}" presName="rootText1" presStyleLbl="node0" presStyleIdx="0" presStyleCnt="1" custScaleX="123341" custScaleY="84482" custLinFactY="-2726" custLinFactNeighborX="1322" custLinFactNeighborY="-100000">
        <dgm:presLayoutVars>
          <dgm:chPref val="3"/>
        </dgm:presLayoutVars>
      </dgm:prSet>
      <dgm:spPr/>
      <dgm:t>
        <a:bodyPr/>
        <a:lstStyle/>
        <a:p>
          <a:endParaRPr lang="es-PE"/>
        </a:p>
      </dgm:t>
    </dgm:pt>
    <dgm:pt modelId="{28A27033-5730-4C25-9714-FD25F68FF76A}" type="pres">
      <dgm:prSet presAssocID="{B720BDE8-F279-4C33-AC67-7B294A0BB57B}" presName="rootConnector1" presStyleLbl="node1" presStyleIdx="0" presStyleCnt="0"/>
      <dgm:spPr/>
      <dgm:t>
        <a:bodyPr/>
        <a:lstStyle/>
        <a:p>
          <a:endParaRPr lang="es-PE"/>
        </a:p>
      </dgm:t>
    </dgm:pt>
    <dgm:pt modelId="{B5F93713-EC9C-4127-95FF-55B4CEEDE4E2}" type="pres">
      <dgm:prSet presAssocID="{B720BDE8-F279-4C33-AC67-7B294A0BB57B}" presName="hierChild2" presStyleCnt="0"/>
      <dgm:spPr/>
    </dgm:pt>
    <dgm:pt modelId="{7FFBC5A5-A3A7-4B5B-815F-3B9503502EB2}" type="pres">
      <dgm:prSet presAssocID="{E10BB8A8-00D5-45FF-9DC6-7257D5BB6DCD}" presName="Name37" presStyleLbl="parChTrans1D2" presStyleIdx="0" presStyleCnt="2"/>
      <dgm:spPr/>
      <dgm:t>
        <a:bodyPr/>
        <a:lstStyle/>
        <a:p>
          <a:endParaRPr lang="es-PE"/>
        </a:p>
      </dgm:t>
    </dgm:pt>
    <dgm:pt modelId="{837951BB-A0DF-4BDB-8B57-EC4910145AB5}" type="pres">
      <dgm:prSet presAssocID="{091C1B22-4794-43B0-995B-EA2FA3068DA0}" presName="hierRoot2" presStyleCnt="0">
        <dgm:presLayoutVars>
          <dgm:hierBranch val="init"/>
        </dgm:presLayoutVars>
      </dgm:prSet>
      <dgm:spPr/>
    </dgm:pt>
    <dgm:pt modelId="{59A266F9-B68F-45F1-8FCC-F5D9D5DB9DFD}" type="pres">
      <dgm:prSet presAssocID="{091C1B22-4794-43B0-995B-EA2FA3068DA0}" presName="rootComposite" presStyleCnt="0"/>
      <dgm:spPr/>
    </dgm:pt>
    <dgm:pt modelId="{0ADC22D0-C7DE-42E3-82A4-74D809BC9D96}" type="pres">
      <dgm:prSet presAssocID="{091C1B22-4794-43B0-995B-EA2FA3068DA0}" presName="rootText" presStyleLbl="node2" presStyleIdx="0" presStyleCnt="2" custScaleX="86622" custScaleY="107170">
        <dgm:presLayoutVars>
          <dgm:chPref val="3"/>
        </dgm:presLayoutVars>
      </dgm:prSet>
      <dgm:spPr/>
      <dgm:t>
        <a:bodyPr/>
        <a:lstStyle/>
        <a:p>
          <a:endParaRPr lang="es-PE"/>
        </a:p>
      </dgm:t>
    </dgm:pt>
    <dgm:pt modelId="{A1D5355A-3959-4DBF-9CAF-394E227FE460}" type="pres">
      <dgm:prSet presAssocID="{091C1B22-4794-43B0-995B-EA2FA3068DA0}" presName="rootConnector" presStyleLbl="node2" presStyleIdx="0" presStyleCnt="2"/>
      <dgm:spPr/>
      <dgm:t>
        <a:bodyPr/>
        <a:lstStyle/>
        <a:p>
          <a:endParaRPr lang="es-PE"/>
        </a:p>
      </dgm:t>
    </dgm:pt>
    <dgm:pt modelId="{85532417-43C9-46DA-B575-DFB21D0FC879}" type="pres">
      <dgm:prSet presAssocID="{091C1B22-4794-43B0-995B-EA2FA3068DA0}" presName="hierChild4" presStyleCnt="0"/>
      <dgm:spPr/>
    </dgm:pt>
    <dgm:pt modelId="{91B35DCB-15FF-4057-BF44-1BD12C05C878}" type="pres">
      <dgm:prSet presAssocID="{091C1B22-4794-43B0-995B-EA2FA3068DA0}" presName="hierChild5" presStyleCnt="0"/>
      <dgm:spPr/>
    </dgm:pt>
    <dgm:pt modelId="{15830A9A-6FE9-44B1-A829-616CA7479DC2}" type="pres">
      <dgm:prSet presAssocID="{1F84DD07-1612-40E9-A92A-4C76107B7361}" presName="Name37" presStyleLbl="parChTrans1D2" presStyleIdx="1" presStyleCnt="2"/>
      <dgm:spPr/>
      <dgm:t>
        <a:bodyPr/>
        <a:lstStyle/>
        <a:p>
          <a:endParaRPr lang="es-PE"/>
        </a:p>
      </dgm:t>
    </dgm:pt>
    <dgm:pt modelId="{7511B59F-4DC6-4759-938F-D4868AFBBD71}" type="pres">
      <dgm:prSet presAssocID="{5341FF72-3AB2-4455-86B4-AC7FDE7F483D}" presName="hierRoot2" presStyleCnt="0">
        <dgm:presLayoutVars>
          <dgm:hierBranch val="init"/>
        </dgm:presLayoutVars>
      </dgm:prSet>
      <dgm:spPr/>
    </dgm:pt>
    <dgm:pt modelId="{3940781C-B8AB-4575-9B91-9783839DA806}" type="pres">
      <dgm:prSet presAssocID="{5341FF72-3AB2-4455-86B4-AC7FDE7F483D}" presName="rootComposite" presStyleCnt="0"/>
      <dgm:spPr/>
    </dgm:pt>
    <dgm:pt modelId="{3DC86463-F54D-4704-91F0-946DEBDEB5A2}" type="pres">
      <dgm:prSet presAssocID="{5341FF72-3AB2-4455-86B4-AC7FDE7F483D}" presName="rootText" presStyleLbl="node2" presStyleIdx="1" presStyleCnt="2" custScaleX="81084" custScaleY="107170">
        <dgm:presLayoutVars>
          <dgm:chPref val="3"/>
        </dgm:presLayoutVars>
      </dgm:prSet>
      <dgm:spPr/>
      <dgm:t>
        <a:bodyPr/>
        <a:lstStyle/>
        <a:p>
          <a:endParaRPr lang="es-PE"/>
        </a:p>
      </dgm:t>
    </dgm:pt>
    <dgm:pt modelId="{89B3439E-E612-4C51-BF30-16D99F3C5002}" type="pres">
      <dgm:prSet presAssocID="{5341FF72-3AB2-4455-86B4-AC7FDE7F483D}" presName="rootConnector" presStyleLbl="node2" presStyleIdx="1" presStyleCnt="2"/>
      <dgm:spPr/>
      <dgm:t>
        <a:bodyPr/>
        <a:lstStyle/>
        <a:p>
          <a:endParaRPr lang="es-PE"/>
        </a:p>
      </dgm:t>
    </dgm:pt>
    <dgm:pt modelId="{663DFBC0-9095-4866-A04E-69DA358492D8}" type="pres">
      <dgm:prSet presAssocID="{5341FF72-3AB2-4455-86B4-AC7FDE7F483D}" presName="hierChild4" presStyleCnt="0"/>
      <dgm:spPr/>
    </dgm:pt>
    <dgm:pt modelId="{C53A7AEF-92DE-46CD-B8E2-8DF29E2118F5}" type="pres">
      <dgm:prSet presAssocID="{5341FF72-3AB2-4455-86B4-AC7FDE7F483D}" presName="hierChild5" presStyleCnt="0"/>
      <dgm:spPr/>
    </dgm:pt>
    <dgm:pt modelId="{7866E9BB-82AD-4C91-A4C1-6C7BD3A723B9}" type="pres">
      <dgm:prSet presAssocID="{B720BDE8-F279-4C33-AC67-7B294A0BB57B}" presName="hierChild3" presStyleCnt="0"/>
      <dgm:spPr/>
    </dgm:pt>
  </dgm:ptLst>
  <dgm:cxnLst>
    <dgm:cxn modelId="{B63C4A47-8108-426A-862C-00CC55804F5A}" type="presOf" srcId="{5341FF72-3AB2-4455-86B4-AC7FDE7F483D}" destId="{89B3439E-E612-4C51-BF30-16D99F3C5002}" srcOrd="1" destOrd="0" presId="urn:microsoft.com/office/officeart/2005/8/layout/orgChart1"/>
    <dgm:cxn modelId="{39BE6695-E9F3-4587-90FA-7C7CA5C8B0EB}" type="presOf" srcId="{B720BDE8-F279-4C33-AC67-7B294A0BB57B}" destId="{28A27033-5730-4C25-9714-FD25F68FF76A}" srcOrd="1" destOrd="0" presId="urn:microsoft.com/office/officeart/2005/8/layout/orgChart1"/>
    <dgm:cxn modelId="{28E7919C-BC3E-46FF-8EBF-6845AB1606D2}" srcId="{CA3BF56E-B04E-4515-BDB3-24B346D3C2F4}" destId="{B720BDE8-F279-4C33-AC67-7B294A0BB57B}" srcOrd="0" destOrd="0" parTransId="{C7BE3EB5-7940-405E-BB68-7DBD0DC56E20}" sibTransId="{C01C1EE6-6986-422B-85B8-54DBD6746B0D}"/>
    <dgm:cxn modelId="{ECC5EA69-5B01-4585-8544-341EC22E84F3}" type="presOf" srcId="{E10BB8A8-00D5-45FF-9DC6-7257D5BB6DCD}" destId="{7FFBC5A5-A3A7-4B5B-815F-3B9503502EB2}" srcOrd="0" destOrd="0" presId="urn:microsoft.com/office/officeart/2005/8/layout/orgChart1"/>
    <dgm:cxn modelId="{652D77F8-9603-46E1-9DF8-76631E0FBE87}" srcId="{B720BDE8-F279-4C33-AC67-7B294A0BB57B}" destId="{091C1B22-4794-43B0-995B-EA2FA3068DA0}" srcOrd="0" destOrd="0" parTransId="{E10BB8A8-00D5-45FF-9DC6-7257D5BB6DCD}" sibTransId="{90D2D4E9-206A-4EB4-8643-4F1CB84DD186}"/>
    <dgm:cxn modelId="{3A06E656-BBB9-42E2-93C6-4337A2220E92}" srcId="{B720BDE8-F279-4C33-AC67-7B294A0BB57B}" destId="{5341FF72-3AB2-4455-86B4-AC7FDE7F483D}" srcOrd="1" destOrd="0" parTransId="{1F84DD07-1612-40E9-A92A-4C76107B7361}" sibTransId="{CB100EE0-0BDE-440D-9B41-3A2A404F9FEE}"/>
    <dgm:cxn modelId="{1FEFBD16-0FC6-4017-B17D-35135BEF0EEF}" type="presOf" srcId="{CA3BF56E-B04E-4515-BDB3-24B346D3C2F4}" destId="{58839A4B-C7EE-4478-9FCA-70B44A943953}" srcOrd="0" destOrd="0" presId="urn:microsoft.com/office/officeart/2005/8/layout/orgChart1"/>
    <dgm:cxn modelId="{53D19C65-55C9-4D6C-9A76-A6A99EC1C2AE}" type="presOf" srcId="{B720BDE8-F279-4C33-AC67-7B294A0BB57B}" destId="{9CB3A8BD-01EA-41DD-94F6-E64F4B658697}" srcOrd="0" destOrd="0" presId="urn:microsoft.com/office/officeart/2005/8/layout/orgChart1"/>
    <dgm:cxn modelId="{7B503CCE-E7FF-4A27-8849-19E7CF3405D2}" type="presOf" srcId="{091C1B22-4794-43B0-995B-EA2FA3068DA0}" destId="{0ADC22D0-C7DE-42E3-82A4-74D809BC9D96}" srcOrd="0" destOrd="0" presId="urn:microsoft.com/office/officeart/2005/8/layout/orgChart1"/>
    <dgm:cxn modelId="{1D579808-D65C-49C6-A962-A347EF0F8BB0}" type="presOf" srcId="{1F84DD07-1612-40E9-A92A-4C76107B7361}" destId="{15830A9A-6FE9-44B1-A829-616CA7479DC2}" srcOrd="0" destOrd="0" presId="urn:microsoft.com/office/officeart/2005/8/layout/orgChart1"/>
    <dgm:cxn modelId="{AD0E8999-72B8-4668-84DA-7126C4D33F61}" type="presOf" srcId="{091C1B22-4794-43B0-995B-EA2FA3068DA0}" destId="{A1D5355A-3959-4DBF-9CAF-394E227FE460}" srcOrd="1" destOrd="0" presId="urn:microsoft.com/office/officeart/2005/8/layout/orgChart1"/>
    <dgm:cxn modelId="{66A02B88-8412-45D8-A9D9-9BF77129C5F6}" type="presOf" srcId="{5341FF72-3AB2-4455-86B4-AC7FDE7F483D}" destId="{3DC86463-F54D-4704-91F0-946DEBDEB5A2}" srcOrd="0" destOrd="0" presId="urn:microsoft.com/office/officeart/2005/8/layout/orgChart1"/>
    <dgm:cxn modelId="{432426F9-E6EB-4B8E-B8F7-5D0EDE329B33}" type="presParOf" srcId="{58839A4B-C7EE-4478-9FCA-70B44A943953}" destId="{EFD787E4-F8DF-473E-AB14-FC474EB343EA}" srcOrd="0" destOrd="0" presId="urn:microsoft.com/office/officeart/2005/8/layout/orgChart1"/>
    <dgm:cxn modelId="{5C715CB5-1628-436E-B467-BA48AA6A1CB4}" type="presParOf" srcId="{EFD787E4-F8DF-473E-AB14-FC474EB343EA}" destId="{00D1AD0B-2C82-4421-A447-F26BCF9C9089}" srcOrd="0" destOrd="0" presId="urn:microsoft.com/office/officeart/2005/8/layout/orgChart1"/>
    <dgm:cxn modelId="{B75B811C-9B5B-4087-A2DA-0648B7711871}" type="presParOf" srcId="{00D1AD0B-2C82-4421-A447-F26BCF9C9089}" destId="{9CB3A8BD-01EA-41DD-94F6-E64F4B658697}" srcOrd="0" destOrd="0" presId="urn:microsoft.com/office/officeart/2005/8/layout/orgChart1"/>
    <dgm:cxn modelId="{44BC8EF0-A201-46AC-AE8A-226DB62F7D7F}" type="presParOf" srcId="{00D1AD0B-2C82-4421-A447-F26BCF9C9089}" destId="{28A27033-5730-4C25-9714-FD25F68FF76A}" srcOrd="1" destOrd="0" presId="urn:microsoft.com/office/officeart/2005/8/layout/orgChart1"/>
    <dgm:cxn modelId="{2D4B6D1D-3D96-4D42-AD56-13359DEAA72C}" type="presParOf" srcId="{EFD787E4-F8DF-473E-AB14-FC474EB343EA}" destId="{B5F93713-EC9C-4127-95FF-55B4CEEDE4E2}" srcOrd="1" destOrd="0" presId="urn:microsoft.com/office/officeart/2005/8/layout/orgChart1"/>
    <dgm:cxn modelId="{41F43485-4D6A-472F-AB2F-41F2A132A528}" type="presParOf" srcId="{B5F93713-EC9C-4127-95FF-55B4CEEDE4E2}" destId="{7FFBC5A5-A3A7-4B5B-815F-3B9503502EB2}" srcOrd="0" destOrd="0" presId="urn:microsoft.com/office/officeart/2005/8/layout/orgChart1"/>
    <dgm:cxn modelId="{F5B43D8B-7265-40CE-BE61-71398A1E9D01}" type="presParOf" srcId="{B5F93713-EC9C-4127-95FF-55B4CEEDE4E2}" destId="{837951BB-A0DF-4BDB-8B57-EC4910145AB5}" srcOrd="1" destOrd="0" presId="urn:microsoft.com/office/officeart/2005/8/layout/orgChart1"/>
    <dgm:cxn modelId="{301AB280-A5BD-4F52-BEC8-D5866A2069D0}" type="presParOf" srcId="{837951BB-A0DF-4BDB-8B57-EC4910145AB5}" destId="{59A266F9-B68F-45F1-8FCC-F5D9D5DB9DFD}" srcOrd="0" destOrd="0" presId="urn:microsoft.com/office/officeart/2005/8/layout/orgChart1"/>
    <dgm:cxn modelId="{BA710DC7-27E7-46B2-ABA2-76F6516F3B31}" type="presParOf" srcId="{59A266F9-B68F-45F1-8FCC-F5D9D5DB9DFD}" destId="{0ADC22D0-C7DE-42E3-82A4-74D809BC9D96}" srcOrd="0" destOrd="0" presId="urn:microsoft.com/office/officeart/2005/8/layout/orgChart1"/>
    <dgm:cxn modelId="{CCC193E5-F264-4638-B080-EEF945C124CB}" type="presParOf" srcId="{59A266F9-B68F-45F1-8FCC-F5D9D5DB9DFD}" destId="{A1D5355A-3959-4DBF-9CAF-394E227FE460}" srcOrd="1" destOrd="0" presId="urn:microsoft.com/office/officeart/2005/8/layout/orgChart1"/>
    <dgm:cxn modelId="{886842CD-7267-47B0-ADCD-1F321D8B7C51}" type="presParOf" srcId="{837951BB-A0DF-4BDB-8B57-EC4910145AB5}" destId="{85532417-43C9-46DA-B575-DFB21D0FC879}" srcOrd="1" destOrd="0" presId="urn:microsoft.com/office/officeart/2005/8/layout/orgChart1"/>
    <dgm:cxn modelId="{C54B1652-2040-496C-8F7B-117C04E3D467}" type="presParOf" srcId="{837951BB-A0DF-4BDB-8B57-EC4910145AB5}" destId="{91B35DCB-15FF-4057-BF44-1BD12C05C878}" srcOrd="2" destOrd="0" presId="urn:microsoft.com/office/officeart/2005/8/layout/orgChart1"/>
    <dgm:cxn modelId="{BFE7C048-FB4C-4AEF-A550-A3D86B33735B}" type="presParOf" srcId="{B5F93713-EC9C-4127-95FF-55B4CEEDE4E2}" destId="{15830A9A-6FE9-44B1-A829-616CA7479DC2}" srcOrd="2" destOrd="0" presId="urn:microsoft.com/office/officeart/2005/8/layout/orgChart1"/>
    <dgm:cxn modelId="{B73ACD18-181E-4A73-BA67-97C426A8DA52}" type="presParOf" srcId="{B5F93713-EC9C-4127-95FF-55B4CEEDE4E2}" destId="{7511B59F-4DC6-4759-938F-D4868AFBBD71}" srcOrd="3" destOrd="0" presId="urn:microsoft.com/office/officeart/2005/8/layout/orgChart1"/>
    <dgm:cxn modelId="{50B7D37A-38B1-4D00-8E74-0C37B7DCB291}" type="presParOf" srcId="{7511B59F-4DC6-4759-938F-D4868AFBBD71}" destId="{3940781C-B8AB-4575-9B91-9783839DA806}" srcOrd="0" destOrd="0" presId="urn:microsoft.com/office/officeart/2005/8/layout/orgChart1"/>
    <dgm:cxn modelId="{C61BFD26-1BD9-42B8-9C94-545375CA7FA9}" type="presParOf" srcId="{3940781C-B8AB-4575-9B91-9783839DA806}" destId="{3DC86463-F54D-4704-91F0-946DEBDEB5A2}" srcOrd="0" destOrd="0" presId="urn:microsoft.com/office/officeart/2005/8/layout/orgChart1"/>
    <dgm:cxn modelId="{21725129-FAAC-4F7D-8D31-BAE434E66322}" type="presParOf" srcId="{3940781C-B8AB-4575-9B91-9783839DA806}" destId="{89B3439E-E612-4C51-BF30-16D99F3C5002}" srcOrd="1" destOrd="0" presId="urn:microsoft.com/office/officeart/2005/8/layout/orgChart1"/>
    <dgm:cxn modelId="{8C3F823B-2A40-457C-A30C-2D24017E37CD}" type="presParOf" srcId="{7511B59F-4DC6-4759-938F-D4868AFBBD71}" destId="{663DFBC0-9095-4866-A04E-69DA358492D8}" srcOrd="1" destOrd="0" presId="urn:microsoft.com/office/officeart/2005/8/layout/orgChart1"/>
    <dgm:cxn modelId="{B5AEB473-CCCC-4308-9344-4659BB13016A}" type="presParOf" srcId="{7511B59F-4DC6-4759-938F-D4868AFBBD71}" destId="{C53A7AEF-92DE-46CD-B8E2-8DF29E2118F5}" srcOrd="2" destOrd="0" presId="urn:microsoft.com/office/officeart/2005/8/layout/orgChart1"/>
    <dgm:cxn modelId="{9648F053-8136-4E41-922E-3A2662EE34CA}" type="presParOf" srcId="{EFD787E4-F8DF-473E-AB14-FC474EB343EA}" destId="{7866E9BB-82AD-4C91-A4C1-6C7BD3A723B9}" srcOrd="2" destOrd="0" presId="urn:microsoft.com/office/officeart/2005/8/layout/orgChart1"/>
  </dgm:cxnLst>
  <dgm:bg/>
  <dgm:whole/>
</dgm:dataModel>
</file>

<file path=ppt/diagrams/data19.xml><?xml version="1.0" encoding="utf-8"?>
<dgm:dataModel xmlns:dgm="http://schemas.openxmlformats.org/drawingml/2006/diagram" xmlns:a="http://schemas.openxmlformats.org/drawingml/2006/main">
  <dgm:ptLst>
    <dgm:pt modelId="{CB469329-B640-4557-B38D-277337E8755B}" type="doc">
      <dgm:prSet loTypeId="urn:microsoft.com/office/officeart/2005/8/layout/pList2" loCatId="list" qsTypeId="urn:microsoft.com/office/officeart/2005/8/quickstyle/simple1" qsCatId="simple" csTypeId="urn:microsoft.com/office/officeart/2005/8/colors/accent1_2" csCatId="accent1" phldr="1"/>
      <dgm:spPr/>
      <dgm:t>
        <a:bodyPr/>
        <a:lstStyle/>
        <a:p>
          <a:endParaRPr lang="es-PE"/>
        </a:p>
      </dgm:t>
    </dgm:pt>
    <dgm:pt modelId="{F1250746-C99D-438D-BA34-4BEFC24D70F7}">
      <dgm:prSet phldrT="[Texto]" custT="1"/>
      <dgm:spPr>
        <a:noFill/>
        <a:ln w="28575">
          <a:solidFill>
            <a:schemeClr val="accent3">
              <a:lumMod val="75000"/>
            </a:schemeClr>
          </a:solidFill>
        </a:ln>
      </dgm:spPr>
      <dgm:t>
        <a:bodyPr/>
        <a:lstStyle/>
        <a:p>
          <a:pPr algn="l"/>
          <a:r>
            <a:rPr lang="es-PE" sz="2000" b="1" dirty="0" smtClean="0">
              <a:solidFill>
                <a:schemeClr val="accent6">
                  <a:lumMod val="75000"/>
                </a:schemeClr>
              </a:solidFill>
            </a:rPr>
            <a:t>TIPO BASE</a:t>
          </a:r>
          <a:endParaRPr lang="es-PE" sz="2000" b="1" dirty="0">
            <a:solidFill>
              <a:schemeClr val="accent6">
                <a:lumMod val="75000"/>
              </a:schemeClr>
            </a:solidFill>
          </a:endParaRPr>
        </a:p>
      </dgm:t>
    </dgm:pt>
    <dgm:pt modelId="{652C9211-30C1-42C2-A6C7-6EDEADC3E354}" type="parTrans" cxnId="{7551C8DB-D0B8-4D25-839D-1FD1E431BB5E}">
      <dgm:prSet/>
      <dgm:spPr/>
      <dgm:t>
        <a:bodyPr/>
        <a:lstStyle/>
        <a:p>
          <a:endParaRPr lang="es-PE"/>
        </a:p>
      </dgm:t>
    </dgm:pt>
    <dgm:pt modelId="{78E3FBA5-E2F2-46D7-955E-42037973EB3B}" type="sibTrans" cxnId="{7551C8DB-D0B8-4D25-839D-1FD1E431BB5E}">
      <dgm:prSet/>
      <dgm:spPr/>
      <dgm:t>
        <a:bodyPr/>
        <a:lstStyle/>
        <a:p>
          <a:endParaRPr lang="es-PE"/>
        </a:p>
      </dgm:t>
    </dgm:pt>
    <dgm:pt modelId="{D448A433-1908-4485-9C4B-CC3401C9D817}">
      <dgm:prSet phldrT="[Texto]" custT="1"/>
      <dgm:spPr>
        <a:noFill/>
        <a:ln w="28575">
          <a:solidFill>
            <a:schemeClr val="accent3">
              <a:lumMod val="75000"/>
            </a:schemeClr>
          </a:solidFill>
        </a:ln>
      </dgm:spPr>
      <dgm:t>
        <a:bodyPr/>
        <a:lstStyle/>
        <a:p>
          <a:pPr algn="ctr"/>
          <a:r>
            <a:rPr lang="es-ES" sz="1600" dirty="0" smtClean="0">
              <a:solidFill>
                <a:schemeClr val="accent6">
                  <a:lumMod val="75000"/>
                </a:schemeClr>
              </a:solidFill>
            </a:rPr>
            <a:t>Es un delito de peligro, pues consiste en un comportamiento que pone en riesgo la vida, salud o integridad física del trabajador por la inobservancia de las normas de prevención de riesgos laborales.</a:t>
          </a:r>
          <a:endParaRPr lang="es-PE" sz="1600" dirty="0">
            <a:solidFill>
              <a:schemeClr val="accent6">
                <a:lumMod val="75000"/>
              </a:schemeClr>
            </a:solidFill>
          </a:endParaRPr>
        </a:p>
      </dgm:t>
    </dgm:pt>
    <dgm:pt modelId="{DA181AD6-4040-4964-9E56-E633E704D0A1}" type="parTrans" cxnId="{5FBB7DD7-4276-47F2-B995-362060195660}">
      <dgm:prSet/>
      <dgm:spPr>
        <a:ln>
          <a:solidFill>
            <a:schemeClr val="bg2">
              <a:lumMod val="50000"/>
            </a:schemeClr>
          </a:solidFill>
        </a:ln>
      </dgm:spPr>
      <dgm:t>
        <a:bodyPr/>
        <a:lstStyle/>
        <a:p>
          <a:endParaRPr lang="es-PE"/>
        </a:p>
      </dgm:t>
    </dgm:pt>
    <dgm:pt modelId="{626E66D3-37BA-492E-AD5A-6DA1FD53A087}" type="sibTrans" cxnId="{5FBB7DD7-4276-47F2-B995-362060195660}">
      <dgm:prSet/>
      <dgm:spPr/>
      <dgm:t>
        <a:bodyPr/>
        <a:lstStyle/>
        <a:p>
          <a:endParaRPr lang="es-PE"/>
        </a:p>
      </dgm:t>
    </dgm:pt>
    <dgm:pt modelId="{2D7BFE8F-AAF5-4C35-AE66-63D7E98C123C}">
      <dgm:prSet phldrT="[Texto]" custT="1"/>
      <dgm:spPr>
        <a:noFill/>
        <a:ln w="28575">
          <a:solidFill>
            <a:schemeClr val="accent3">
              <a:lumMod val="75000"/>
            </a:schemeClr>
          </a:solidFill>
        </a:ln>
      </dgm:spPr>
      <dgm:t>
        <a:bodyPr/>
        <a:lstStyle/>
        <a:p>
          <a:pPr algn="l"/>
          <a:r>
            <a:rPr lang="es-PE" sz="2000" b="1" dirty="0" smtClean="0">
              <a:solidFill>
                <a:schemeClr val="accent6">
                  <a:lumMod val="75000"/>
                </a:schemeClr>
              </a:solidFill>
            </a:rPr>
            <a:t>TIPO CALIFICADO</a:t>
          </a:r>
          <a:endParaRPr lang="es-PE" sz="2000" b="1" dirty="0">
            <a:solidFill>
              <a:schemeClr val="accent6">
                <a:lumMod val="75000"/>
              </a:schemeClr>
            </a:solidFill>
          </a:endParaRPr>
        </a:p>
      </dgm:t>
    </dgm:pt>
    <dgm:pt modelId="{37FA00B9-5C92-4CBE-9F16-ECED3B614CA7}" type="parTrans" cxnId="{6E4E3AD2-F625-4D46-8BE1-7E66A1F5DA53}">
      <dgm:prSet/>
      <dgm:spPr/>
      <dgm:t>
        <a:bodyPr/>
        <a:lstStyle/>
        <a:p>
          <a:endParaRPr lang="es-PE"/>
        </a:p>
      </dgm:t>
    </dgm:pt>
    <dgm:pt modelId="{E9419187-EC27-4121-9185-F0FBFB3BD996}" type="sibTrans" cxnId="{6E4E3AD2-F625-4D46-8BE1-7E66A1F5DA53}">
      <dgm:prSet/>
      <dgm:spPr/>
      <dgm:t>
        <a:bodyPr/>
        <a:lstStyle/>
        <a:p>
          <a:endParaRPr lang="es-PE"/>
        </a:p>
      </dgm:t>
    </dgm:pt>
    <dgm:pt modelId="{6D1B2A32-B307-4EA8-B023-1DB90204CCBF}">
      <dgm:prSet phldrT="[Texto]" custT="1"/>
      <dgm:spPr>
        <a:noFill/>
        <a:ln w="28575">
          <a:solidFill>
            <a:schemeClr val="accent3">
              <a:lumMod val="75000"/>
            </a:schemeClr>
          </a:solidFill>
        </a:ln>
      </dgm:spPr>
      <dgm:t>
        <a:bodyPr/>
        <a:lstStyle/>
        <a:p>
          <a:pPr algn="ctr"/>
          <a:r>
            <a:rPr lang="es-ES" sz="1600" dirty="0" smtClean="0">
              <a:solidFill>
                <a:schemeClr val="accent6">
                  <a:lumMod val="75000"/>
                </a:schemeClr>
              </a:solidFill>
            </a:rPr>
            <a:t>Es un delito de daño, pues, para su consumación se requiere que como consecuencia de la inobservancia de las normas de seguridad y salud en el trabajo, se produzca el resultado de lesiones graves o muerte del trabajador o terceros producto de un accidente de trabajo.</a:t>
          </a:r>
          <a:endParaRPr lang="es-PE" sz="1600" dirty="0">
            <a:solidFill>
              <a:schemeClr val="accent6">
                <a:lumMod val="75000"/>
              </a:schemeClr>
            </a:solidFill>
          </a:endParaRPr>
        </a:p>
      </dgm:t>
    </dgm:pt>
    <dgm:pt modelId="{2BF5F2AA-E760-426B-B53D-9E7599928059}" type="parTrans" cxnId="{E2E31F78-DB09-4C63-BAFD-7765C405E678}">
      <dgm:prSet/>
      <dgm:spPr>
        <a:ln>
          <a:solidFill>
            <a:schemeClr val="bg2">
              <a:lumMod val="50000"/>
            </a:schemeClr>
          </a:solidFill>
        </a:ln>
      </dgm:spPr>
      <dgm:t>
        <a:bodyPr/>
        <a:lstStyle/>
        <a:p>
          <a:endParaRPr lang="es-PE"/>
        </a:p>
      </dgm:t>
    </dgm:pt>
    <dgm:pt modelId="{FD03CBFF-3F1C-4716-810E-3A04B8AF1090}" type="sibTrans" cxnId="{E2E31F78-DB09-4C63-BAFD-7765C405E678}">
      <dgm:prSet/>
      <dgm:spPr/>
      <dgm:t>
        <a:bodyPr/>
        <a:lstStyle/>
        <a:p>
          <a:endParaRPr lang="es-PE"/>
        </a:p>
      </dgm:t>
    </dgm:pt>
    <dgm:pt modelId="{D784A5F9-1D2C-4686-ADD1-B62311591E97}" type="pres">
      <dgm:prSet presAssocID="{CB469329-B640-4557-B38D-277337E8755B}" presName="Name0" presStyleCnt="0">
        <dgm:presLayoutVars>
          <dgm:dir/>
          <dgm:resizeHandles val="exact"/>
        </dgm:presLayoutVars>
      </dgm:prSet>
      <dgm:spPr/>
      <dgm:t>
        <a:bodyPr/>
        <a:lstStyle/>
        <a:p>
          <a:endParaRPr lang="es-PE"/>
        </a:p>
      </dgm:t>
    </dgm:pt>
    <dgm:pt modelId="{BF1D43E5-1AD1-4886-833F-28B5DE9DCFC7}" type="pres">
      <dgm:prSet presAssocID="{CB469329-B640-4557-B38D-277337E8755B}" presName="bkgdShp" presStyleLbl="alignAccFollowNode1" presStyleIdx="0" presStyleCnt="1" custScaleX="94232"/>
      <dgm:spPr>
        <a:noFill/>
        <a:ln>
          <a:noFill/>
        </a:ln>
      </dgm:spPr>
      <dgm:t>
        <a:bodyPr/>
        <a:lstStyle/>
        <a:p>
          <a:endParaRPr lang="es-PE"/>
        </a:p>
      </dgm:t>
    </dgm:pt>
    <dgm:pt modelId="{98E9B909-7BE4-4F07-98E5-446C10C68663}" type="pres">
      <dgm:prSet presAssocID="{CB469329-B640-4557-B38D-277337E8755B}" presName="linComp" presStyleCnt="0"/>
      <dgm:spPr/>
    </dgm:pt>
    <dgm:pt modelId="{BDEF375D-7067-4F66-9BCC-5B25242E1E94}" type="pres">
      <dgm:prSet presAssocID="{F1250746-C99D-438D-BA34-4BEFC24D70F7}" presName="compNode" presStyleCnt="0"/>
      <dgm:spPr/>
    </dgm:pt>
    <dgm:pt modelId="{9BD201CB-A70D-43FC-B94B-F8C03A9107FF}" type="pres">
      <dgm:prSet presAssocID="{F1250746-C99D-438D-BA34-4BEFC24D70F7}" presName="node" presStyleLbl="node1" presStyleIdx="0" presStyleCnt="2" custScaleY="87879">
        <dgm:presLayoutVars>
          <dgm:bulletEnabled val="1"/>
        </dgm:presLayoutVars>
      </dgm:prSet>
      <dgm:spPr/>
      <dgm:t>
        <a:bodyPr/>
        <a:lstStyle/>
        <a:p>
          <a:endParaRPr lang="es-PE"/>
        </a:p>
      </dgm:t>
    </dgm:pt>
    <dgm:pt modelId="{0D96CAD0-74CD-4965-A65F-47D412356E96}" type="pres">
      <dgm:prSet presAssocID="{F1250746-C99D-438D-BA34-4BEFC24D70F7}" presName="invisiNode" presStyleLbl="node1" presStyleIdx="0" presStyleCnt="2"/>
      <dgm:spPr/>
    </dgm:pt>
    <dgm:pt modelId="{1AA5638E-E52F-4884-BB4B-2FBF150DC0FA}" type="pres">
      <dgm:prSet presAssocID="{F1250746-C99D-438D-BA34-4BEFC24D70F7}" presName="imagNode" presStyleLbl="fgImgPlace1" presStyleIdx="0" presStyleCnt="2" custScaleY="156566"/>
      <dgm:spPr>
        <a:prstGeom prst="rect">
          <a:avLst/>
        </a:prstGeom>
        <a:blipFill rotWithShape="0">
          <a:blip xmlns:r="http://schemas.openxmlformats.org/officeDocument/2006/relationships" r:embed="rId1"/>
          <a:stretch>
            <a:fillRect/>
          </a:stretch>
        </a:blipFill>
        <a:ln w="28575">
          <a:solidFill>
            <a:schemeClr val="accent3">
              <a:lumMod val="75000"/>
            </a:schemeClr>
          </a:solidFill>
        </a:ln>
      </dgm:spPr>
      <dgm:t>
        <a:bodyPr/>
        <a:lstStyle/>
        <a:p>
          <a:endParaRPr lang="es-PE"/>
        </a:p>
      </dgm:t>
    </dgm:pt>
    <dgm:pt modelId="{23D34561-71AF-4A54-B3F9-A083AA2D8701}" type="pres">
      <dgm:prSet presAssocID="{78E3FBA5-E2F2-46D7-955E-42037973EB3B}" presName="sibTrans" presStyleLbl="sibTrans2D1" presStyleIdx="0" presStyleCnt="0"/>
      <dgm:spPr/>
      <dgm:t>
        <a:bodyPr/>
        <a:lstStyle/>
        <a:p>
          <a:endParaRPr lang="es-PE"/>
        </a:p>
      </dgm:t>
    </dgm:pt>
    <dgm:pt modelId="{200A98DA-6E26-40FC-8009-EEF393997227}" type="pres">
      <dgm:prSet presAssocID="{2D7BFE8F-AAF5-4C35-AE66-63D7E98C123C}" presName="compNode" presStyleCnt="0"/>
      <dgm:spPr/>
    </dgm:pt>
    <dgm:pt modelId="{D6F1BE95-C19C-45DE-ADE8-909BDB45B759}" type="pres">
      <dgm:prSet presAssocID="{2D7BFE8F-AAF5-4C35-AE66-63D7E98C123C}" presName="node" presStyleLbl="node1" presStyleIdx="1" presStyleCnt="2" custScaleY="89968">
        <dgm:presLayoutVars>
          <dgm:bulletEnabled val="1"/>
        </dgm:presLayoutVars>
      </dgm:prSet>
      <dgm:spPr/>
      <dgm:t>
        <a:bodyPr/>
        <a:lstStyle/>
        <a:p>
          <a:endParaRPr lang="es-PE"/>
        </a:p>
      </dgm:t>
    </dgm:pt>
    <dgm:pt modelId="{0A38F711-EA30-4443-AF9C-67AA5DACE6B6}" type="pres">
      <dgm:prSet presAssocID="{2D7BFE8F-AAF5-4C35-AE66-63D7E98C123C}" presName="invisiNode" presStyleLbl="node1" presStyleIdx="1" presStyleCnt="2"/>
      <dgm:spPr/>
    </dgm:pt>
    <dgm:pt modelId="{AC0777F9-5F9A-4BCC-8CB6-3B862B1F290C}" type="pres">
      <dgm:prSet presAssocID="{2D7BFE8F-AAF5-4C35-AE66-63D7E98C123C}" presName="imagNode" presStyleLbl="fgImgPlace1" presStyleIdx="1" presStyleCnt="2" custScaleY="149639" custLinFactNeighborX="125" custLinFactNeighborY="1058"/>
      <dgm:spPr>
        <a:prstGeom prst="rect">
          <a:avLst/>
        </a:prstGeom>
        <a:blipFill rotWithShape="0">
          <a:blip xmlns:r="http://schemas.openxmlformats.org/officeDocument/2006/relationships" r:embed="rId2"/>
          <a:stretch>
            <a:fillRect/>
          </a:stretch>
        </a:blipFill>
        <a:ln>
          <a:solidFill>
            <a:schemeClr val="accent3">
              <a:lumMod val="75000"/>
            </a:schemeClr>
          </a:solidFill>
        </a:ln>
        <a:scene3d>
          <a:camera prst="perspectiveFront"/>
          <a:lightRig rig="threePt" dir="t"/>
        </a:scene3d>
      </dgm:spPr>
      <dgm:t>
        <a:bodyPr/>
        <a:lstStyle/>
        <a:p>
          <a:endParaRPr lang="es-PE"/>
        </a:p>
      </dgm:t>
    </dgm:pt>
  </dgm:ptLst>
  <dgm:cxnLst>
    <dgm:cxn modelId="{9D250B41-2F9F-4D8C-9173-DF746C61575D}" type="presOf" srcId="{CB469329-B640-4557-B38D-277337E8755B}" destId="{D784A5F9-1D2C-4686-ADD1-B62311591E97}" srcOrd="0" destOrd="0" presId="urn:microsoft.com/office/officeart/2005/8/layout/pList2"/>
    <dgm:cxn modelId="{CDCAEB71-1AF8-4C0F-8B06-DA37E11145B6}" type="presOf" srcId="{78E3FBA5-E2F2-46D7-955E-42037973EB3B}" destId="{23D34561-71AF-4A54-B3F9-A083AA2D8701}" srcOrd="0" destOrd="0" presId="urn:microsoft.com/office/officeart/2005/8/layout/pList2"/>
    <dgm:cxn modelId="{C74BE29D-7857-4CCA-8F54-585F432C63A7}" type="presOf" srcId="{F1250746-C99D-438D-BA34-4BEFC24D70F7}" destId="{9BD201CB-A70D-43FC-B94B-F8C03A9107FF}" srcOrd="0" destOrd="0" presId="urn:microsoft.com/office/officeart/2005/8/layout/pList2"/>
    <dgm:cxn modelId="{5FBB7DD7-4276-47F2-B995-362060195660}" srcId="{F1250746-C99D-438D-BA34-4BEFC24D70F7}" destId="{D448A433-1908-4485-9C4B-CC3401C9D817}" srcOrd="0" destOrd="0" parTransId="{DA181AD6-4040-4964-9E56-E633E704D0A1}" sibTransId="{626E66D3-37BA-492E-AD5A-6DA1FD53A087}"/>
    <dgm:cxn modelId="{6E4E3AD2-F625-4D46-8BE1-7E66A1F5DA53}" srcId="{CB469329-B640-4557-B38D-277337E8755B}" destId="{2D7BFE8F-AAF5-4C35-AE66-63D7E98C123C}" srcOrd="1" destOrd="0" parTransId="{37FA00B9-5C92-4CBE-9F16-ECED3B614CA7}" sibTransId="{E9419187-EC27-4121-9185-F0FBFB3BD996}"/>
    <dgm:cxn modelId="{E2E31F78-DB09-4C63-BAFD-7765C405E678}" srcId="{2D7BFE8F-AAF5-4C35-AE66-63D7E98C123C}" destId="{6D1B2A32-B307-4EA8-B023-1DB90204CCBF}" srcOrd="0" destOrd="0" parTransId="{2BF5F2AA-E760-426B-B53D-9E7599928059}" sibTransId="{FD03CBFF-3F1C-4716-810E-3A04B8AF1090}"/>
    <dgm:cxn modelId="{0A88B21F-87CB-4113-A7F2-E79AE3C6F213}" type="presOf" srcId="{6D1B2A32-B307-4EA8-B023-1DB90204CCBF}" destId="{D6F1BE95-C19C-45DE-ADE8-909BDB45B759}" srcOrd="0" destOrd="1" presId="urn:microsoft.com/office/officeart/2005/8/layout/pList2"/>
    <dgm:cxn modelId="{7551C8DB-D0B8-4D25-839D-1FD1E431BB5E}" srcId="{CB469329-B640-4557-B38D-277337E8755B}" destId="{F1250746-C99D-438D-BA34-4BEFC24D70F7}" srcOrd="0" destOrd="0" parTransId="{652C9211-30C1-42C2-A6C7-6EDEADC3E354}" sibTransId="{78E3FBA5-E2F2-46D7-955E-42037973EB3B}"/>
    <dgm:cxn modelId="{4E77252B-4B25-4254-9F8B-985E1B03DF6B}" type="presOf" srcId="{2D7BFE8F-AAF5-4C35-AE66-63D7E98C123C}" destId="{D6F1BE95-C19C-45DE-ADE8-909BDB45B759}" srcOrd="0" destOrd="0" presId="urn:microsoft.com/office/officeart/2005/8/layout/pList2"/>
    <dgm:cxn modelId="{A49691E0-0300-4781-AD85-0E93A32D447A}" type="presOf" srcId="{D448A433-1908-4485-9C4B-CC3401C9D817}" destId="{9BD201CB-A70D-43FC-B94B-F8C03A9107FF}" srcOrd="0" destOrd="1" presId="urn:microsoft.com/office/officeart/2005/8/layout/pList2"/>
    <dgm:cxn modelId="{DB2777A6-345E-4D30-AE24-0AD4A5B6FF09}" type="presParOf" srcId="{D784A5F9-1D2C-4686-ADD1-B62311591E97}" destId="{BF1D43E5-1AD1-4886-833F-28B5DE9DCFC7}" srcOrd="0" destOrd="0" presId="urn:microsoft.com/office/officeart/2005/8/layout/pList2"/>
    <dgm:cxn modelId="{E1253F60-D588-47F6-88D4-A1A0082D7CCF}" type="presParOf" srcId="{D784A5F9-1D2C-4686-ADD1-B62311591E97}" destId="{98E9B909-7BE4-4F07-98E5-446C10C68663}" srcOrd="1" destOrd="0" presId="urn:microsoft.com/office/officeart/2005/8/layout/pList2"/>
    <dgm:cxn modelId="{9B24FDEB-F598-4774-9D1B-96C2E473B8E7}" type="presParOf" srcId="{98E9B909-7BE4-4F07-98E5-446C10C68663}" destId="{BDEF375D-7067-4F66-9BCC-5B25242E1E94}" srcOrd="0" destOrd="0" presId="urn:microsoft.com/office/officeart/2005/8/layout/pList2"/>
    <dgm:cxn modelId="{CB85FA2E-8D93-4680-8A7D-06CE0747CE1C}" type="presParOf" srcId="{BDEF375D-7067-4F66-9BCC-5B25242E1E94}" destId="{9BD201CB-A70D-43FC-B94B-F8C03A9107FF}" srcOrd="0" destOrd="0" presId="urn:microsoft.com/office/officeart/2005/8/layout/pList2"/>
    <dgm:cxn modelId="{BC8503F9-C6E6-4016-8E36-F6C519F9B022}" type="presParOf" srcId="{BDEF375D-7067-4F66-9BCC-5B25242E1E94}" destId="{0D96CAD0-74CD-4965-A65F-47D412356E96}" srcOrd="1" destOrd="0" presId="urn:microsoft.com/office/officeart/2005/8/layout/pList2"/>
    <dgm:cxn modelId="{65273329-C11E-427B-86C8-FEB9DD69376E}" type="presParOf" srcId="{BDEF375D-7067-4F66-9BCC-5B25242E1E94}" destId="{1AA5638E-E52F-4884-BB4B-2FBF150DC0FA}" srcOrd="2" destOrd="0" presId="urn:microsoft.com/office/officeart/2005/8/layout/pList2"/>
    <dgm:cxn modelId="{17941CC3-3EA4-4619-9CB5-8A2E029D6B34}" type="presParOf" srcId="{98E9B909-7BE4-4F07-98E5-446C10C68663}" destId="{23D34561-71AF-4A54-B3F9-A083AA2D8701}" srcOrd="1" destOrd="0" presId="urn:microsoft.com/office/officeart/2005/8/layout/pList2"/>
    <dgm:cxn modelId="{A9683E76-C309-4182-B3A0-0EC9B3ADD41B}" type="presParOf" srcId="{98E9B909-7BE4-4F07-98E5-446C10C68663}" destId="{200A98DA-6E26-40FC-8009-EEF393997227}" srcOrd="2" destOrd="0" presId="urn:microsoft.com/office/officeart/2005/8/layout/pList2"/>
    <dgm:cxn modelId="{0A58DA69-B526-4365-8658-3494BBD48522}" type="presParOf" srcId="{200A98DA-6E26-40FC-8009-EEF393997227}" destId="{D6F1BE95-C19C-45DE-ADE8-909BDB45B759}" srcOrd="0" destOrd="0" presId="urn:microsoft.com/office/officeart/2005/8/layout/pList2"/>
    <dgm:cxn modelId="{805C6269-E990-49D7-83B1-2B5B505DCDD6}" type="presParOf" srcId="{200A98DA-6E26-40FC-8009-EEF393997227}" destId="{0A38F711-EA30-4443-AF9C-67AA5DACE6B6}" srcOrd="1" destOrd="0" presId="urn:microsoft.com/office/officeart/2005/8/layout/pList2"/>
    <dgm:cxn modelId="{2A700646-B357-4997-AD67-F783CB902948}" type="presParOf" srcId="{200A98DA-6E26-40FC-8009-EEF393997227}" destId="{AC0777F9-5F9A-4BCC-8CB6-3B862B1F290C}" srcOrd="2" destOrd="0" presId="urn:microsoft.com/office/officeart/2005/8/layout/pList2"/>
  </dgm:cxnLst>
  <dgm:bg/>
  <dgm:whole/>
</dgm:dataModel>
</file>

<file path=ppt/diagrams/data2.xml><?xml version="1.0" encoding="utf-8"?>
<dgm:dataModel xmlns:dgm="http://schemas.openxmlformats.org/drawingml/2006/diagram" xmlns:a="http://schemas.openxmlformats.org/drawingml/2006/main">
  <dgm:ptLst>
    <dgm:pt modelId="{2242BC53-F4C9-444F-94C6-5FB0983D7F98}"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s-PE"/>
        </a:p>
      </dgm:t>
    </dgm:pt>
    <dgm:pt modelId="{EF11E7EB-7846-4CF9-881F-1A77660AADF9}">
      <dgm:prSet phldrT="[Texto]" custT="1"/>
      <dgm:spPr>
        <a:solidFill>
          <a:schemeClr val="accent3">
            <a:lumMod val="20000"/>
            <a:lumOff val="80000"/>
          </a:schemeClr>
        </a:solidFill>
        <a:ln w="28575">
          <a:solidFill>
            <a:schemeClr val="accent1"/>
          </a:solidFill>
        </a:ln>
      </dgm:spPr>
      <dgm:t>
        <a:bodyPr/>
        <a:lstStyle/>
        <a:p>
          <a:r>
            <a:rPr lang="es-PE" sz="1800" b="1" dirty="0" smtClean="0">
              <a:solidFill>
                <a:schemeClr val="accent6">
                  <a:lumMod val="50000"/>
                </a:schemeClr>
              </a:solidFill>
            </a:rPr>
            <a:t>DOCTRINA FAVORABLE</a:t>
          </a:r>
          <a:endParaRPr lang="es-PE" sz="1800" dirty="0">
            <a:solidFill>
              <a:schemeClr val="accent6">
                <a:lumMod val="50000"/>
              </a:schemeClr>
            </a:solidFill>
          </a:endParaRPr>
        </a:p>
      </dgm:t>
    </dgm:pt>
    <dgm:pt modelId="{AD9EEC71-13B1-4C1E-9740-CA843CD29347}" type="parTrans" cxnId="{5088DCF3-9DEC-42EC-80E3-341DDDD89463}">
      <dgm:prSet/>
      <dgm:spPr/>
      <dgm:t>
        <a:bodyPr/>
        <a:lstStyle/>
        <a:p>
          <a:endParaRPr lang="es-PE"/>
        </a:p>
      </dgm:t>
    </dgm:pt>
    <dgm:pt modelId="{61B4D60E-11EE-4E59-9DAF-FC6B0463F990}" type="sibTrans" cxnId="{5088DCF3-9DEC-42EC-80E3-341DDDD89463}">
      <dgm:prSet/>
      <dgm:spPr>
        <a:solidFill>
          <a:schemeClr val="accent6">
            <a:lumMod val="75000"/>
          </a:schemeClr>
        </a:solidFill>
        <a:ln>
          <a:solidFill>
            <a:schemeClr val="accent6">
              <a:lumMod val="75000"/>
            </a:schemeClr>
          </a:solidFill>
        </a:ln>
      </dgm:spPr>
      <dgm:t>
        <a:bodyPr/>
        <a:lstStyle/>
        <a:p>
          <a:endParaRPr lang="es-PE"/>
        </a:p>
      </dgm:t>
    </dgm:pt>
    <dgm:pt modelId="{A92C464A-9DAE-42E6-B849-CCC7FE7C7A5A}">
      <dgm:prSet phldrT="[Texto]" custT="1"/>
      <dgm:spPr>
        <a:noFill/>
        <a:ln w="28575">
          <a:solidFill>
            <a:schemeClr val="accent1"/>
          </a:solidFill>
        </a:ln>
      </dgm:spPr>
      <dgm:t>
        <a:bodyPr/>
        <a:lstStyle/>
        <a:p>
          <a:r>
            <a:rPr lang="es-PE" sz="1600" b="0" dirty="0" smtClean="0">
              <a:solidFill>
                <a:schemeClr val="accent6">
                  <a:lumMod val="50000"/>
                </a:schemeClr>
              </a:solidFill>
              <a:latin typeface="+mj-lt"/>
            </a:rPr>
            <a:t>Recurrir para reforzar la tutela de derechos laborales</a:t>
          </a:r>
          <a:endParaRPr lang="es-PE" sz="1600" b="0" dirty="0">
            <a:solidFill>
              <a:schemeClr val="accent6">
                <a:lumMod val="50000"/>
              </a:schemeClr>
            </a:solidFill>
            <a:latin typeface="+mj-lt"/>
          </a:endParaRPr>
        </a:p>
      </dgm:t>
    </dgm:pt>
    <dgm:pt modelId="{9149A8A1-69F6-44FE-A69B-7A137C87E5E6}" type="parTrans" cxnId="{D1CBF9E4-6ECE-4667-8CEA-4C095AD4325F}">
      <dgm:prSet/>
      <dgm:spPr/>
      <dgm:t>
        <a:bodyPr/>
        <a:lstStyle/>
        <a:p>
          <a:endParaRPr lang="es-PE"/>
        </a:p>
      </dgm:t>
    </dgm:pt>
    <dgm:pt modelId="{5A5C244F-C50A-48F8-98CB-8D66A8B7FD66}" type="sibTrans" cxnId="{D1CBF9E4-6ECE-4667-8CEA-4C095AD4325F}">
      <dgm:prSet/>
      <dgm:spPr/>
      <dgm:t>
        <a:bodyPr/>
        <a:lstStyle/>
        <a:p>
          <a:endParaRPr lang="es-PE"/>
        </a:p>
      </dgm:t>
    </dgm:pt>
    <dgm:pt modelId="{C3565174-C621-49FE-82ED-28D186FD8A63}">
      <dgm:prSet phldrT="[Texto]" custT="1"/>
      <dgm:spPr>
        <a:solidFill>
          <a:schemeClr val="accent3">
            <a:lumMod val="20000"/>
            <a:lumOff val="80000"/>
          </a:schemeClr>
        </a:solidFill>
        <a:ln w="28575">
          <a:solidFill>
            <a:schemeClr val="accent1"/>
          </a:solidFill>
        </a:ln>
      </dgm:spPr>
      <dgm:t>
        <a:bodyPr/>
        <a:lstStyle/>
        <a:p>
          <a:r>
            <a:rPr lang="es-PE" sz="1800" b="1" dirty="0" smtClean="0">
              <a:solidFill>
                <a:schemeClr val="accent6">
                  <a:lumMod val="50000"/>
                </a:schemeClr>
              </a:solidFill>
            </a:rPr>
            <a:t>DOCTRINA CONTRARIA</a:t>
          </a:r>
          <a:endParaRPr lang="es-PE" sz="1800" dirty="0">
            <a:solidFill>
              <a:schemeClr val="accent6">
                <a:lumMod val="50000"/>
              </a:schemeClr>
            </a:solidFill>
          </a:endParaRPr>
        </a:p>
      </dgm:t>
    </dgm:pt>
    <dgm:pt modelId="{A21F03BE-69A5-42CD-AC9A-7029B21F4943}" type="parTrans" cxnId="{A5150CE7-BAC8-4010-9914-B8FD63D1D136}">
      <dgm:prSet/>
      <dgm:spPr/>
      <dgm:t>
        <a:bodyPr/>
        <a:lstStyle/>
        <a:p>
          <a:endParaRPr lang="es-PE"/>
        </a:p>
      </dgm:t>
    </dgm:pt>
    <dgm:pt modelId="{F72D43DD-7EC6-4CE0-A411-CC248666EEF7}" type="sibTrans" cxnId="{A5150CE7-BAC8-4010-9914-B8FD63D1D136}">
      <dgm:prSet/>
      <dgm:spPr>
        <a:solidFill>
          <a:schemeClr val="accent6">
            <a:lumMod val="75000"/>
          </a:schemeClr>
        </a:solidFill>
        <a:ln>
          <a:solidFill>
            <a:schemeClr val="accent6">
              <a:lumMod val="75000"/>
            </a:schemeClr>
          </a:solidFill>
        </a:ln>
      </dgm:spPr>
      <dgm:t>
        <a:bodyPr/>
        <a:lstStyle/>
        <a:p>
          <a:endParaRPr lang="es-PE">
            <a:solidFill>
              <a:srgbClr val="002060"/>
            </a:solidFill>
          </a:endParaRPr>
        </a:p>
      </dgm:t>
    </dgm:pt>
    <dgm:pt modelId="{387A5595-E102-4828-AC2C-2A8618F26508}">
      <dgm:prSet phldrT="[Texto]" custT="1"/>
      <dgm:spPr>
        <a:noFill/>
        <a:ln w="28575">
          <a:solidFill>
            <a:schemeClr val="accent1"/>
          </a:solidFill>
        </a:ln>
      </dgm:spPr>
      <dgm:t>
        <a:bodyPr/>
        <a:lstStyle/>
        <a:p>
          <a:pPr algn="l"/>
          <a:r>
            <a:rPr lang="es-PE" sz="1600" b="0" dirty="0" smtClean="0">
              <a:solidFill>
                <a:schemeClr val="accent6">
                  <a:lumMod val="50000"/>
                </a:schemeClr>
              </a:solidFill>
              <a:latin typeface="+mj-lt"/>
            </a:rPr>
            <a:t>Recurrir a otros medios no penales, tales como sanciones administrativas y multas</a:t>
          </a:r>
          <a:endParaRPr lang="es-PE" sz="1600" b="0" dirty="0">
            <a:solidFill>
              <a:schemeClr val="accent6">
                <a:lumMod val="50000"/>
              </a:schemeClr>
            </a:solidFill>
          </a:endParaRPr>
        </a:p>
      </dgm:t>
    </dgm:pt>
    <dgm:pt modelId="{A97F2DA9-A4F8-4742-A953-BDAF2E73F508}" type="parTrans" cxnId="{361B1EDC-0491-4C02-A204-5140901A4217}">
      <dgm:prSet/>
      <dgm:spPr/>
      <dgm:t>
        <a:bodyPr/>
        <a:lstStyle/>
        <a:p>
          <a:endParaRPr lang="es-PE"/>
        </a:p>
      </dgm:t>
    </dgm:pt>
    <dgm:pt modelId="{6754703D-E2C6-46B5-95D5-B00AFFD1EECC}" type="sibTrans" cxnId="{361B1EDC-0491-4C02-A204-5140901A4217}">
      <dgm:prSet/>
      <dgm:spPr/>
      <dgm:t>
        <a:bodyPr/>
        <a:lstStyle/>
        <a:p>
          <a:endParaRPr lang="es-PE"/>
        </a:p>
      </dgm:t>
    </dgm:pt>
    <dgm:pt modelId="{FE7A2E77-9C82-440C-8746-FC0A4A18C6D1}">
      <dgm:prSet phldrT="[Texto]" custT="1"/>
      <dgm:spPr>
        <a:solidFill>
          <a:schemeClr val="accent3">
            <a:lumMod val="20000"/>
            <a:lumOff val="80000"/>
          </a:schemeClr>
        </a:solidFill>
        <a:ln w="28575">
          <a:solidFill>
            <a:schemeClr val="accent1"/>
          </a:solidFill>
        </a:ln>
      </dgm:spPr>
      <dgm:t>
        <a:bodyPr/>
        <a:lstStyle/>
        <a:p>
          <a:r>
            <a:rPr lang="es-PE" sz="1800" b="1" dirty="0" smtClean="0">
              <a:solidFill>
                <a:schemeClr val="accent6">
                  <a:lumMod val="50000"/>
                </a:schemeClr>
              </a:solidFill>
            </a:rPr>
            <a:t>NUESTRA POSICIÓN</a:t>
          </a:r>
          <a:endParaRPr lang="es-PE" sz="1800" dirty="0">
            <a:solidFill>
              <a:schemeClr val="accent6">
                <a:lumMod val="50000"/>
              </a:schemeClr>
            </a:solidFill>
          </a:endParaRPr>
        </a:p>
      </dgm:t>
    </dgm:pt>
    <dgm:pt modelId="{6A856661-657F-426E-A4B3-744905FAAE19}" type="parTrans" cxnId="{DD7BA572-C8C9-4AA3-8087-F4F9EF43E36E}">
      <dgm:prSet/>
      <dgm:spPr/>
      <dgm:t>
        <a:bodyPr/>
        <a:lstStyle/>
        <a:p>
          <a:endParaRPr lang="es-PE"/>
        </a:p>
      </dgm:t>
    </dgm:pt>
    <dgm:pt modelId="{4EE0E8C0-3DB1-43E9-9BCE-F85EF83086BE}" type="sibTrans" cxnId="{DD7BA572-C8C9-4AA3-8087-F4F9EF43E36E}">
      <dgm:prSet/>
      <dgm:spPr/>
      <dgm:t>
        <a:bodyPr/>
        <a:lstStyle/>
        <a:p>
          <a:endParaRPr lang="es-PE"/>
        </a:p>
      </dgm:t>
    </dgm:pt>
    <dgm:pt modelId="{CA8CA0C2-512E-4D66-BAF1-5BFA0970D42C}">
      <dgm:prSet phldrT="[Texto]" custT="1"/>
      <dgm:spPr>
        <a:noFill/>
        <a:ln w="28575">
          <a:solidFill>
            <a:schemeClr val="accent1"/>
          </a:solidFill>
        </a:ln>
      </dgm:spPr>
      <dgm:t>
        <a:bodyPr/>
        <a:lstStyle/>
        <a:p>
          <a:pPr algn="l"/>
          <a:r>
            <a:rPr lang="es-PE" sz="1600" b="0" dirty="0" smtClean="0">
              <a:solidFill>
                <a:schemeClr val="accent6">
                  <a:lumMod val="50000"/>
                </a:schemeClr>
              </a:solidFill>
            </a:rPr>
            <a:t>Recurrir para proteger los derechos fundamentales en el trabajo, así como la seguridad y salud de los trabajadores</a:t>
          </a:r>
          <a:endParaRPr lang="es-PE" sz="1600" b="0" dirty="0">
            <a:solidFill>
              <a:schemeClr val="accent6">
                <a:lumMod val="50000"/>
              </a:schemeClr>
            </a:solidFill>
          </a:endParaRPr>
        </a:p>
      </dgm:t>
    </dgm:pt>
    <dgm:pt modelId="{3269ECD0-A964-4871-B0A0-9C9125BFEAE4}" type="parTrans" cxnId="{91C342CB-92C1-4D0B-9FAB-A111293E044A}">
      <dgm:prSet/>
      <dgm:spPr/>
      <dgm:t>
        <a:bodyPr/>
        <a:lstStyle/>
        <a:p>
          <a:endParaRPr lang="es-PE"/>
        </a:p>
      </dgm:t>
    </dgm:pt>
    <dgm:pt modelId="{3B6AE5EC-1CBB-47E5-8749-AF980FC5E6E6}" type="sibTrans" cxnId="{91C342CB-92C1-4D0B-9FAB-A111293E044A}">
      <dgm:prSet/>
      <dgm:spPr/>
      <dgm:t>
        <a:bodyPr/>
        <a:lstStyle/>
        <a:p>
          <a:endParaRPr lang="es-PE"/>
        </a:p>
      </dgm:t>
    </dgm:pt>
    <dgm:pt modelId="{6FE6B7A1-26C3-4049-9C43-5E9B9ED87E6E}" type="pres">
      <dgm:prSet presAssocID="{2242BC53-F4C9-444F-94C6-5FB0983D7F98}" presName="Name0" presStyleCnt="0">
        <dgm:presLayoutVars>
          <dgm:dir/>
          <dgm:animLvl val="lvl"/>
          <dgm:resizeHandles val="exact"/>
        </dgm:presLayoutVars>
      </dgm:prSet>
      <dgm:spPr/>
      <dgm:t>
        <a:bodyPr/>
        <a:lstStyle/>
        <a:p>
          <a:endParaRPr lang="es-PE"/>
        </a:p>
      </dgm:t>
    </dgm:pt>
    <dgm:pt modelId="{A9A6E2AC-3253-41A4-8290-A969F502C5E2}" type="pres">
      <dgm:prSet presAssocID="{2242BC53-F4C9-444F-94C6-5FB0983D7F98}" presName="tSp" presStyleCnt="0"/>
      <dgm:spPr/>
    </dgm:pt>
    <dgm:pt modelId="{489658D0-9EBE-4136-B592-828CA9EA1A9C}" type="pres">
      <dgm:prSet presAssocID="{2242BC53-F4C9-444F-94C6-5FB0983D7F98}" presName="bSp" presStyleCnt="0"/>
      <dgm:spPr/>
    </dgm:pt>
    <dgm:pt modelId="{A88F1CF0-F0E9-42A3-883C-80AF5E7D4C11}" type="pres">
      <dgm:prSet presAssocID="{2242BC53-F4C9-444F-94C6-5FB0983D7F98}" presName="process" presStyleCnt="0"/>
      <dgm:spPr/>
    </dgm:pt>
    <dgm:pt modelId="{842C560D-BAE4-40C5-97C1-5052884FF4FE}" type="pres">
      <dgm:prSet presAssocID="{EF11E7EB-7846-4CF9-881F-1A77660AADF9}" presName="composite1" presStyleCnt="0"/>
      <dgm:spPr/>
    </dgm:pt>
    <dgm:pt modelId="{38E6182C-0451-472A-A4CC-B8282517C013}" type="pres">
      <dgm:prSet presAssocID="{EF11E7EB-7846-4CF9-881F-1A77660AADF9}" presName="dummyNode1" presStyleLbl="node1" presStyleIdx="0" presStyleCnt="3"/>
      <dgm:spPr/>
    </dgm:pt>
    <dgm:pt modelId="{B41150CC-466E-42F0-8630-E5814D94BB99}" type="pres">
      <dgm:prSet presAssocID="{EF11E7EB-7846-4CF9-881F-1A77660AADF9}" presName="childNode1" presStyleLbl="bgAcc1" presStyleIdx="0" presStyleCnt="3" custScaleY="109700">
        <dgm:presLayoutVars>
          <dgm:bulletEnabled val="1"/>
        </dgm:presLayoutVars>
      </dgm:prSet>
      <dgm:spPr/>
      <dgm:t>
        <a:bodyPr/>
        <a:lstStyle/>
        <a:p>
          <a:endParaRPr lang="es-PE"/>
        </a:p>
      </dgm:t>
    </dgm:pt>
    <dgm:pt modelId="{11F0817E-FCFB-43C6-BB9D-62FF2C1E61A9}" type="pres">
      <dgm:prSet presAssocID="{EF11E7EB-7846-4CF9-881F-1A77660AADF9}" presName="childNode1tx" presStyleLbl="bgAcc1" presStyleIdx="0" presStyleCnt="3">
        <dgm:presLayoutVars>
          <dgm:bulletEnabled val="1"/>
        </dgm:presLayoutVars>
      </dgm:prSet>
      <dgm:spPr/>
      <dgm:t>
        <a:bodyPr/>
        <a:lstStyle/>
        <a:p>
          <a:endParaRPr lang="es-PE"/>
        </a:p>
      </dgm:t>
    </dgm:pt>
    <dgm:pt modelId="{492C9AF0-20AE-462B-A61C-D81681351B66}" type="pres">
      <dgm:prSet presAssocID="{EF11E7EB-7846-4CF9-881F-1A77660AADF9}" presName="parentNode1" presStyleLbl="node1" presStyleIdx="0" presStyleCnt="3" custLinFactNeighborX="-3254" custLinFactNeighborY="24670">
        <dgm:presLayoutVars>
          <dgm:chMax val="1"/>
          <dgm:bulletEnabled val="1"/>
        </dgm:presLayoutVars>
      </dgm:prSet>
      <dgm:spPr/>
      <dgm:t>
        <a:bodyPr/>
        <a:lstStyle/>
        <a:p>
          <a:endParaRPr lang="es-PE"/>
        </a:p>
      </dgm:t>
    </dgm:pt>
    <dgm:pt modelId="{7B8DB61F-ADC2-4385-BAFC-C9E9B1997D6F}" type="pres">
      <dgm:prSet presAssocID="{EF11E7EB-7846-4CF9-881F-1A77660AADF9}" presName="connSite1" presStyleCnt="0"/>
      <dgm:spPr/>
    </dgm:pt>
    <dgm:pt modelId="{AD7C23ED-C018-4863-AB19-AA5645C503DB}" type="pres">
      <dgm:prSet presAssocID="{61B4D60E-11EE-4E59-9DAF-FC6B0463F990}" presName="Name9" presStyleLbl="sibTrans2D1" presStyleIdx="0" presStyleCnt="2"/>
      <dgm:spPr/>
      <dgm:t>
        <a:bodyPr/>
        <a:lstStyle/>
        <a:p>
          <a:endParaRPr lang="es-PE"/>
        </a:p>
      </dgm:t>
    </dgm:pt>
    <dgm:pt modelId="{35E976C3-0874-46E1-8E7F-F7BC68511E9A}" type="pres">
      <dgm:prSet presAssocID="{C3565174-C621-49FE-82ED-28D186FD8A63}" presName="composite2" presStyleCnt="0"/>
      <dgm:spPr/>
    </dgm:pt>
    <dgm:pt modelId="{9E8720A0-ACC9-4A2D-8C88-5C6F2B2E334E}" type="pres">
      <dgm:prSet presAssocID="{C3565174-C621-49FE-82ED-28D186FD8A63}" presName="dummyNode2" presStyleLbl="node1" presStyleIdx="0" presStyleCnt="3"/>
      <dgm:spPr/>
    </dgm:pt>
    <dgm:pt modelId="{C800AA65-FC6F-4820-912F-45C439303582}" type="pres">
      <dgm:prSet presAssocID="{C3565174-C621-49FE-82ED-28D186FD8A63}" presName="childNode2" presStyleLbl="bgAcc1" presStyleIdx="1" presStyleCnt="3" custScaleY="117536">
        <dgm:presLayoutVars>
          <dgm:bulletEnabled val="1"/>
        </dgm:presLayoutVars>
      </dgm:prSet>
      <dgm:spPr/>
      <dgm:t>
        <a:bodyPr/>
        <a:lstStyle/>
        <a:p>
          <a:endParaRPr lang="es-PE"/>
        </a:p>
      </dgm:t>
    </dgm:pt>
    <dgm:pt modelId="{2D031700-FE8D-4CB3-937C-0F9DABA01FA8}" type="pres">
      <dgm:prSet presAssocID="{C3565174-C621-49FE-82ED-28D186FD8A63}" presName="childNode2tx" presStyleLbl="bgAcc1" presStyleIdx="1" presStyleCnt="3">
        <dgm:presLayoutVars>
          <dgm:bulletEnabled val="1"/>
        </dgm:presLayoutVars>
      </dgm:prSet>
      <dgm:spPr/>
      <dgm:t>
        <a:bodyPr/>
        <a:lstStyle/>
        <a:p>
          <a:endParaRPr lang="es-PE"/>
        </a:p>
      </dgm:t>
    </dgm:pt>
    <dgm:pt modelId="{91AC93FA-5E16-4268-9596-B64E363FDB1D}" type="pres">
      <dgm:prSet presAssocID="{C3565174-C621-49FE-82ED-28D186FD8A63}" presName="parentNode2" presStyleLbl="node1" presStyleIdx="1" presStyleCnt="3" custLinFactNeighborX="2964" custLinFactNeighborY="-25163">
        <dgm:presLayoutVars>
          <dgm:chMax val="0"/>
          <dgm:bulletEnabled val="1"/>
        </dgm:presLayoutVars>
      </dgm:prSet>
      <dgm:spPr/>
      <dgm:t>
        <a:bodyPr/>
        <a:lstStyle/>
        <a:p>
          <a:endParaRPr lang="es-PE"/>
        </a:p>
      </dgm:t>
    </dgm:pt>
    <dgm:pt modelId="{FA848218-58C9-47D7-AACA-211ED32B6729}" type="pres">
      <dgm:prSet presAssocID="{C3565174-C621-49FE-82ED-28D186FD8A63}" presName="connSite2" presStyleCnt="0"/>
      <dgm:spPr/>
    </dgm:pt>
    <dgm:pt modelId="{D7A085CE-1AB4-41C4-BC90-703F1FC8FEC5}" type="pres">
      <dgm:prSet presAssocID="{F72D43DD-7EC6-4CE0-A411-CC248666EEF7}" presName="Name18" presStyleLbl="sibTrans2D1" presStyleIdx="1" presStyleCnt="2"/>
      <dgm:spPr/>
      <dgm:t>
        <a:bodyPr/>
        <a:lstStyle/>
        <a:p>
          <a:endParaRPr lang="es-PE"/>
        </a:p>
      </dgm:t>
    </dgm:pt>
    <dgm:pt modelId="{2A359E48-2004-469E-9D57-9CB2798A8359}" type="pres">
      <dgm:prSet presAssocID="{FE7A2E77-9C82-440C-8746-FC0A4A18C6D1}" presName="composite1" presStyleCnt="0"/>
      <dgm:spPr/>
    </dgm:pt>
    <dgm:pt modelId="{3C990F82-7625-40CA-97DC-35E0302DFAC9}" type="pres">
      <dgm:prSet presAssocID="{FE7A2E77-9C82-440C-8746-FC0A4A18C6D1}" presName="dummyNode1" presStyleLbl="node1" presStyleIdx="1" presStyleCnt="3"/>
      <dgm:spPr/>
    </dgm:pt>
    <dgm:pt modelId="{40EB6A79-B68E-4BB0-9413-92222E81766F}" type="pres">
      <dgm:prSet presAssocID="{FE7A2E77-9C82-440C-8746-FC0A4A18C6D1}" presName="childNode1" presStyleLbl="bgAcc1" presStyleIdx="2" presStyleCnt="3" custScaleY="117773">
        <dgm:presLayoutVars>
          <dgm:bulletEnabled val="1"/>
        </dgm:presLayoutVars>
      </dgm:prSet>
      <dgm:spPr/>
      <dgm:t>
        <a:bodyPr/>
        <a:lstStyle/>
        <a:p>
          <a:endParaRPr lang="es-PE"/>
        </a:p>
      </dgm:t>
    </dgm:pt>
    <dgm:pt modelId="{514B38A1-4E50-4CF2-92D6-991E048417E2}" type="pres">
      <dgm:prSet presAssocID="{FE7A2E77-9C82-440C-8746-FC0A4A18C6D1}" presName="childNode1tx" presStyleLbl="bgAcc1" presStyleIdx="2" presStyleCnt="3">
        <dgm:presLayoutVars>
          <dgm:bulletEnabled val="1"/>
        </dgm:presLayoutVars>
      </dgm:prSet>
      <dgm:spPr/>
      <dgm:t>
        <a:bodyPr/>
        <a:lstStyle/>
        <a:p>
          <a:endParaRPr lang="es-PE"/>
        </a:p>
      </dgm:t>
    </dgm:pt>
    <dgm:pt modelId="{90128927-3C99-48EF-B894-7845C32D8EC1}" type="pres">
      <dgm:prSet presAssocID="{FE7A2E77-9C82-440C-8746-FC0A4A18C6D1}" presName="parentNode1" presStyleLbl="node1" presStyleIdx="2" presStyleCnt="3" custLinFactNeighborX="806" custLinFactNeighborY="54663">
        <dgm:presLayoutVars>
          <dgm:chMax val="1"/>
          <dgm:bulletEnabled val="1"/>
        </dgm:presLayoutVars>
      </dgm:prSet>
      <dgm:spPr/>
      <dgm:t>
        <a:bodyPr/>
        <a:lstStyle/>
        <a:p>
          <a:endParaRPr lang="es-PE"/>
        </a:p>
      </dgm:t>
    </dgm:pt>
    <dgm:pt modelId="{5317ABFD-C0F4-4759-B70D-D507B801AE6D}" type="pres">
      <dgm:prSet presAssocID="{FE7A2E77-9C82-440C-8746-FC0A4A18C6D1}" presName="connSite1" presStyleCnt="0"/>
      <dgm:spPr/>
    </dgm:pt>
  </dgm:ptLst>
  <dgm:cxnLst>
    <dgm:cxn modelId="{9619C0C3-2B3A-4610-9140-04AD36BC7A67}" type="presOf" srcId="{387A5595-E102-4828-AC2C-2A8618F26508}" destId="{2D031700-FE8D-4CB3-937C-0F9DABA01FA8}" srcOrd="1" destOrd="0" presId="urn:microsoft.com/office/officeart/2005/8/layout/hProcess4"/>
    <dgm:cxn modelId="{A5150CE7-BAC8-4010-9914-B8FD63D1D136}" srcId="{2242BC53-F4C9-444F-94C6-5FB0983D7F98}" destId="{C3565174-C621-49FE-82ED-28D186FD8A63}" srcOrd="1" destOrd="0" parTransId="{A21F03BE-69A5-42CD-AC9A-7029B21F4943}" sibTransId="{F72D43DD-7EC6-4CE0-A411-CC248666EEF7}"/>
    <dgm:cxn modelId="{99BC8300-0908-49CE-ABEB-589B9F3B89B6}" type="presOf" srcId="{A92C464A-9DAE-42E6-B849-CCC7FE7C7A5A}" destId="{11F0817E-FCFB-43C6-BB9D-62FF2C1E61A9}" srcOrd="1" destOrd="0" presId="urn:microsoft.com/office/officeart/2005/8/layout/hProcess4"/>
    <dgm:cxn modelId="{91C342CB-92C1-4D0B-9FAB-A111293E044A}" srcId="{FE7A2E77-9C82-440C-8746-FC0A4A18C6D1}" destId="{CA8CA0C2-512E-4D66-BAF1-5BFA0970D42C}" srcOrd="0" destOrd="0" parTransId="{3269ECD0-A964-4871-B0A0-9C9125BFEAE4}" sibTransId="{3B6AE5EC-1CBB-47E5-8749-AF980FC5E6E6}"/>
    <dgm:cxn modelId="{DD7BA572-C8C9-4AA3-8087-F4F9EF43E36E}" srcId="{2242BC53-F4C9-444F-94C6-5FB0983D7F98}" destId="{FE7A2E77-9C82-440C-8746-FC0A4A18C6D1}" srcOrd="2" destOrd="0" parTransId="{6A856661-657F-426E-A4B3-744905FAAE19}" sibTransId="{4EE0E8C0-3DB1-43E9-9BCE-F85EF83086BE}"/>
    <dgm:cxn modelId="{09E0E4C6-B12A-4AAB-81AC-CD929E27D7AB}" type="presOf" srcId="{CA8CA0C2-512E-4D66-BAF1-5BFA0970D42C}" destId="{514B38A1-4E50-4CF2-92D6-991E048417E2}" srcOrd="1" destOrd="0" presId="urn:microsoft.com/office/officeart/2005/8/layout/hProcess4"/>
    <dgm:cxn modelId="{FAADB424-B32B-46B3-8B81-A19F238FACF6}" type="presOf" srcId="{C3565174-C621-49FE-82ED-28D186FD8A63}" destId="{91AC93FA-5E16-4268-9596-B64E363FDB1D}" srcOrd="0" destOrd="0" presId="urn:microsoft.com/office/officeart/2005/8/layout/hProcess4"/>
    <dgm:cxn modelId="{29DD7572-D4CD-47EA-BEDE-7444A00EE916}" type="presOf" srcId="{A92C464A-9DAE-42E6-B849-CCC7FE7C7A5A}" destId="{B41150CC-466E-42F0-8630-E5814D94BB99}" srcOrd="0" destOrd="0" presId="urn:microsoft.com/office/officeart/2005/8/layout/hProcess4"/>
    <dgm:cxn modelId="{2AF05009-9BF1-4B41-8711-B3E3475F94FB}" type="presOf" srcId="{387A5595-E102-4828-AC2C-2A8618F26508}" destId="{C800AA65-FC6F-4820-912F-45C439303582}" srcOrd="0" destOrd="0" presId="urn:microsoft.com/office/officeart/2005/8/layout/hProcess4"/>
    <dgm:cxn modelId="{5088DCF3-9DEC-42EC-80E3-341DDDD89463}" srcId="{2242BC53-F4C9-444F-94C6-5FB0983D7F98}" destId="{EF11E7EB-7846-4CF9-881F-1A77660AADF9}" srcOrd="0" destOrd="0" parTransId="{AD9EEC71-13B1-4C1E-9740-CA843CD29347}" sibTransId="{61B4D60E-11EE-4E59-9DAF-FC6B0463F990}"/>
    <dgm:cxn modelId="{5C15CCBF-4ECD-47E6-9FBD-C3D1CA3478E2}" type="presOf" srcId="{2242BC53-F4C9-444F-94C6-5FB0983D7F98}" destId="{6FE6B7A1-26C3-4049-9C43-5E9B9ED87E6E}" srcOrd="0" destOrd="0" presId="urn:microsoft.com/office/officeart/2005/8/layout/hProcess4"/>
    <dgm:cxn modelId="{83309487-74A8-43AD-B431-506887A3B6C0}" type="presOf" srcId="{F72D43DD-7EC6-4CE0-A411-CC248666EEF7}" destId="{D7A085CE-1AB4-41C4-BC90-703F1FC8FEC5}" srcOrd="0" destOrd="0" presId="urn:microsoft.com/office/officeart/2005/8/layout/hProcess4"/>
    <dgm:cxn modelId="{361B1EDC-0491-4C02-A204-5140901A4217}" srcId="{C3565174-C621-49FE-82ED-28D186FD8A63}" destId="{387A5595-E102-4828-AC2C-2A8618F26508}" srcOrd="0" destOrd="0" parTransId="{A97F2DA9-A4F8-4742-A953-BDAF2E73F508}" sibTransId="{6754703D-E2C6-46B5-95D5-B00AFFD1EECC}"/>
    <dgm:cxn modelId="{268602BB-A26F-4438-B0C9-B011CAD68CF4}" type="presOf" srcId="{CA8CA0C2-512E-4D66-BAF1-5BFA0970D42C}" destId="{40EB6A79-B68E-4BB0-9413-92222E81766F}" srcOrd="0" destOrd="0" presId="urn:microsoft.com/office/officeart/2005/8/layout/hProcess4"/>
    <dgm:cxn modelId="{E2EDCB00-A0CB-4E28-956B-DD3C9D06120E}" type="presOf" srcId="{EF11E7EB-7846-4CF9-881F-1A77660AADF9}" destId="{492C9AF0-20AE-462B-A61C-D81681351B66}" srcOrd="0" destOrd="0" presId="urn:microsoft.com/office/officeart/2005/8/layout/hProcess4"/>
    <dgm:cxn modelId="{487ACD08-C641-4DEF-BCBF-543BB3A9D80E}" type="presOf" srcId="{FE7A2E77-9C82-440C-8746-FC0A4A18C6D1}" destId="{90128927-3C99-48EF-B894-7845C32D8EC1}" srcOrd="0" destOrd="0" presId="urn:microsoft.com/office/officeart/2005/8/layout/hProcess4"/>
    <dgm:cxn modelId="{FF27791D-8F8B-4BF9-B45A-20A6B7EA4D05}" type="presOf" srcId="{61B4D60E-11EE-4E59-9DAF-FC6B0463F990}" destId="{AD7C23ED-C018-4863-AB19-AA5645C503DB}" srcOrd="0" destOrd="0" presId="urn:microsoft.com/office/officeart/2005/8/layout/hProcess4"/>
    <dgm:cxn modelId="{D1CBF9E4-6ECE-4667-8CEA-4C095AD4325F}" srcId="{EF11E7EB-7846-4CF9-881F-1A77660AADF9}" destId="{A92C464A-9DAE-42E6-B849-CCC7FE7C7A5A}" srcOrd="0" destOrd="0" parTransId="{9149A8A1-69F6-44FE-A69B-7A137C87E5E6}" sibTransId="{5A5C244F-C50A-48F8-98CB-8D66A8B7FD66}"/>
    <dgm:cxn modelId="{FEF24D1B-B7D4-44B2-869B-B945380C5402}" type="presParOf" srcId="{6FE6B7A1-26C3-4049-9C43-5E9B9ED87E6E}" destId="{A9A6E2AC-3253-41A4-8290-A969F502C5E2}" srcOrd="0" destOrd="0" presId="urn:microsoft.com/office/officeart/2005/8/layout/hProcess4"/>
    <dgm:cxn modelId="{D28CDF8B-5D63-4A6B-9639-0871DC822EDA}" type="presParOf" srcId="{6FE6B7A1-26C3-4049-9C43-5E9B9ED87E6E}" destId="{489658D0-9EBE-4136-B592-828CA9EA1A9C}" srcOrd="1" destOrd="0" presId="urn:microsoft.com/office/officeart/2005/8/layout/hProcess4"/>
    <dgm:cxn modelId="{EA8CEC20-8820-4B00-BC01-25981FAAA886}" type="presParOf" srcId="{6FE6B7A1-26C3-4049-9C43-5E9B9ED87E6E}" destId="{A88F1CF0-F0E9-42A3-883C-80AF5E7D4C11}" srcOrd="2" destOrd="0" presId="urn:microsoft.com/office/officeart/2005/8/layout/hProcess4"/>
    <dgm:cxn modelId="{ED3937C7-30FD-4128-8C8A-F86E8C60D912}" type="presParOf" srcId="{A88F1CF0-F0E9-42A3-883C-80AF5E7D4C11}" destId="{842C560D-BAE4-40C5-97C1-5052884FF4FE}" srcOrd="0" destOrd="0" presId="urn:microsoft.com/office/officeart/2005/8/layout/hProcess4"/>
    <dgm:cxn modelId="{5BF60FD0-CB0E-4AF1-9880-E1CFDE449EE0}" type="presParOf" srcId="{842C560D-BAE4-40C5-97C1-5052884FF4FE}" destId="{38E6182C-0451-472A-A4CC-B8282517C013}" srcOrd="0" destOrd="0" presId="urn:microsoft.com/office/officeart/2005/8/layout/hProcess4"/>
    <dgm:cxn modelId="{702A2D53-A2F9-48C4-BFB1-2783FA3BE8B1}" type="presParOf" srcId="{842C560D-BAE4-40C5-97C1-5052884FF4FE}" destId="{B41150CC-466E-42F0-8630-E5814D94BB99}" srcOrd="1" destOrd="0" presId="urn:microsoft.com/office/officeart/2005/8/layout/hProcess4"/>
    <dgm:cxn modelId="{FA60C47A-00B6-411A-BB84-E8F91FAA7863}" type="presParOf" srcId="{842C560D-BAE4-40C5-97C1-5052884FF4FE}" destId="{11F0817E-FCFB-43C6-BB9D-62FF2C1E61A9}" srcOrd="2" destOrd="0" presId="urn:microsoft.com/office/officeart/2005/8/layout/hProcess4"/>
    <dgm:cxn modelId="{5BBBA8E5-CE8B-4B04-A3A5-58C9D10B52A4}" type="presParOf" srcId="{842C560D-BAE4-40C5-97C1-5052884FF4FE}" destId="{492C9AF0-20AE-462B-A61C-D81681351B66}" srcOrd="3" destOrd="0" presId="urn:microsoft.com/office/officeart/2005/8/layout/hProcess4"/>
    <dgm:cxn modelId="{5525F00E-1801-438B-B6DA-8B9725E1F176}" type="presParOf" srcId="{842C560D-BAE4-40C5-97C1-5052884FF4FE}" destId="{7B8DB61F-ADC2-4385-BAFC-C9E9B1997D6F}" srcOrd="4" destOrd="0" presId="urn:microsoft.com/office/officeart/2005/8/layout/hProcess4"/>
    <dgm:cxn modelId="{02C07EAF-C0B4-4324-AC1E-DF85C004AE63}" type="presParOf" srcId="{A88F1CF0-F0E9-42A3-883C-80AF5E7D4C11}" destId="{AD7C23ED-C018-4863-AB19-AA5645C503DB}" srcOrd="1" destOrd="0" presId="urn:microsoft.com/office/officeart/2005/8/layout/hProcess4"/>
    <dgm:cxn modelId="{38255671-7409-4AD8-BF16-74542125CB76}" type="presParOf" srcId="{A88F1CF0-F0E9-42A3-883C-80AF5E7D4C11}" destId="{35E976C3-0874-46E1-8E7F-F7BC68511E9A}" srcOrd="2" destOrd="0" presId="urn:microsoft.com/office/officeart/2005/8/layout/hProcess4"/>
    <dgm:cxn modelId="{6ADF263F-4B3A-4B32-9FD4-10C9D224C9AE}" type="presParOf" srcId="{35E976C3-0874-46E1-8E7F-F7BC68511E9A}" destId="{9E8720A0-ACC9-4A2D-8C88-5C6F2B2E334E}" srcOrd="0" destOrd="0" presId="urn:microsoft.com/office/officeart/2005/8/layout/hProcess4"/>
    <dgm:cxn modelId="{408DC3CC-9E3F-4624-988E-808730081DED}" type="presParOf" srcId="{35E976C3-0874-46E1-8E7F-F7BC68511E9A}" destId="{C800AA65-FC6F-4820-912F-45C439303582}" srcOrd="1" destOrd="0" presId="urn:microsoft.com/office/officeart/2005/8/layout/hProcess4"/>
    <dgm:cxn modelId="{7DE31336-AD6D-4218-A1BD-D6CD4AFBE2EE}" type="presParOf" srcId="{35E976C3-0874-46E1-8E7F-F7BC68511E9A}" destId="{2D031700-FE8D-4CB3-937C-0F9DABA01FA8}" srcOrd="2" destOrd="0" presId="urn:microsoft.com/office/officeart/2005/8/layout/hProcess4"/>
    <dgm:cxn modelId="{33118554-48CB-4A35-8299-EF54B471A7AB}" type="presParOf" srcId="{35E976C3-0874-46E1-8E7F-F7BC68511E9A}" destId="{91AC93FA-5E16-4268-9596-B64E363FDB1D}" srcOrd="3" destOrd="0" presId="urn:microsoft.com/office/officeart/2005/8/layout/hProcess4"/>
    <dgm:cxn modelId="{F1E42A25-B8C9-499E-A680-773F0E93F4B6}" type="presParOf" srcId="{35E976C3-0874-46E1-8E7F-F7BC68511E9A}" destId="{FA848218-58C9-47D7-AACA-211ED32B6729}" srcOrd="4" destOrd="0" presId="urn:microsoft.com/office/officeart/2005/8/layout/hProcess4"/>
    <dgm:cxn modelId="{0CED6623-2D94-49D5-A67D-705FAE235FA7}" type="presParOf" srcId="{A88F1CF0-F0E9-42A3-883C-80AF5E7D4C11}" destId="{D7A085CE-1AB4-41C4-BC90-703F1FC8FEC5}" srcOrd="3" destOrd="0" presId="urn:microsoft.com/office/officeart/2005/8/layout/hProcess4"/>
    <dgm:cxn modelId="{942B4DB5-2C45-4F9E-997A-8F88AF6446E7}" type="presParOf" srcId="{A88F1CF0-F0E9-42A3-883C-80AF5E7D4C11}" destId="{2A359E48-2004-469E-9D57-9CB2798A8359}" srcOrd="4" destOrd="0" presId="urn:microsoft.com/office/officeart/2005/8/layout/hProcess4"/>
    <dgm:cxn modelId="{56CC9C44-237F-43FC-BEC6-D70CFAA44E56}" type="presParOf" srcId="{2A359E48-2004-469E-9D57-9CB2798A8359}" destId="{3C990F82-7625-40CA-97DC-35E0302DFAC9}" srcOrd="0" destOrd="0" presId="urn:microsoft.com/office/officeart/2005/8/layout/hProcess4"/>
    <dgm:cxn modelId="{309A21EF-C6F0-46BD-86FF-AF480ED3A858}" type="presParOf" srcId="{2A359E48-2004-469E-9D57-9CB2798A8359}" destId="{40EB6A79-B68E-4BB0-9413-92222E81766F}" srcOrd="1" destOrd="0" presId="urn:microsoft.com/office/officeart/2005/8/layout/hProcess4"/>
    <dgm:cxn modelId="{CF47EB39-1D3C-4CD9-99B8-2093F0FF4FB4}" type="presParOf" srcId="{2A359E48-2004-469E-9D57-9CB2798A8359}" destId="{514B38A1-4E50-4CF2-92D6-991E048417E2}" srcOrd="2" destOrd="0" presId="urn:microsoft.com/office/officeart/2005/8/layout/hProcess4"/>
    <dgm:cxn modelId="{07C9541A-CF3C-4CFF-A267-A46989E950B7}" type="presParOf" srcId="{2A359E48-2004-469E-9D57-9CB2798A8359}" destId="{90128927-3C99-48EF-B894-7845C32D8EC1}" srcOrd="3" destOrd="0" presId="urn:microsoft.com/office/officeart/2005/8/layout/hProcess4"/>
    <dgm:cxn modelId="{29992FDE-F33D-4FEB-8B7C-53BE27F9FB1A}" type="presParOf" srcId="{2A359E48-2004-469E-9D57-9CB2798A8359}" destId="{5317ABFD-C0F4-4759-B70D-D507B801AE6D}" srcOrd="4" destOrd="0" presId="urn:microsoft.com/office/officeart/2005/8/layout/hProcess4"/>
  </dgm:cxnLst>
  <dgm:bg>
    <a:noFill/>
  </dgm:bg>
  <dgm:whole/>
</dgm:dataModel>
</file>

<file path=ppt/diagrams/data20.xml><?xml version="1.0" encoding="utf-8"?>
<dgm:dataModel xmlns:dgm="http://schemas.openxmlformats.org/drawingml/2006/diagram" xmlns:a="http://schemas.openxmlformats.org/drawingml/2006/main">
  <dgm:ptLst>
    <dgm:pt modelId="{83026466-DB94-4C95-BE45-CAC5BD2CA131}" type="doc">
      <dgm:prSet loTypeId="urn:microsoft.com/office/officeart/2005/8/layout/process3" loCatId="process" qsTypeId="urn:microsoft.com/office/officeart/2005/8/quickstyle/simple1" qsCatId="simple" csTypeId="urn:microsoft.com/office/officeart/2005/8/colors/accent1_2" csCatId="accent1" phldr="1"/>
      <dgm:spPr/>
    </dgm:pt>
    <dgm:pt modelId="{CBB58BE4-21AD-4051-AD19-E2FA062FA028}">
      <dgm:prSet phldrT="[Texto]" custT="1"/>
      <dgm:spPr>
        <a:noFill/>
        <a:ln w="28575">
          <a:solidFill>
            <a:schemeClr val="accent3">
              <a:lumMod val="75000"/>
            </a:schemeClr>
          </a:solidFill>
        </a:ln>
      </dgm:spPr>
      <dgm:t>
        <a:bodyPr/>
        <a:lstStyle/>
        <a:p>
          <a:r>
            <a:rPr lang="es-PE" sz="2000" b="1" dirty="0" smtClean="0">
              <a:solidFill>
                <a:schemeClr val="accent6">
                  <a:lumMod val="75000"/>
                </a:schemeClr>
              </a:solidFill>
            </a:rPr>
            <a:t>DOLO DIRECTO</a:t>
          </a:r>
          <a:endParaRPr lang="es-PE" sz="2000" b="1" dirty="0">
            <a:solidFill>
              <a:schemeClr val="accent6">
                <a:lumMod val="75000"/>
              </a:schemeClr>
            </a:solidFill>
          </a:endParaRPr>
        </a:p>
      </dgm:t>
    </dgm:pt>
    <dgm:pt modelId="{C6322AAA-5C6C-4755-92E5-0F0574967380}" type="parTrans" cxnId="{1356C510-4679-4DC7-A972-71AAEBF75818}">
      <dgm:prSet/>
      <dgm:spPr/>
      <dgm:t>
        <a:bodyPr/>
        <a:lstStyle/>
        <a:p>
          <a:endParaRPr lang="es-PE"/>
        </a:p>
      </dgm:t>
    </dgm:pt>
    <dgm:pt modelId="{39B8B24E-80CD-45ED-9E87-02065043D39D}" type="sibTrans" cxnId="{1356C510-4679-4DC7-A972-71AAEBF75818}">
      <dgm:prSet/>
      <dgm:spPr>
        <a:solidFill>
          <a:schemeClr val="accent3">
            <a:lumMod val="75000"/>
          </a:schemeClr>
        </a:solidFill>
        <a:ln w="28575">
          <a:solidFill>
            <a:schemeClr val="accent3">
              <a:lumMod val="75000"/>
            </a:schemeClr>
          </a:solidFill>
        </a:ln>
      </dgm:spPr>
      <dgm:t>
        <a:bodyPr/>
        <a:lstStyle/>
        <a:p>
          <a:endParaRPr lang="es-PE"/>
        </a:p>
      </dgm:t>
    </dgm:pt>
    <dgm:pt modelId="{04580649-58EC-42ED-A8A2-D23BDC7E540E}">
      <dgm:prSet phldrT="[Texto]" custT="1"/>
      <dgm:spPr>
        <a:noFill/>
        <a:ln w="28575">
          <a:solidFill>
            <a:schemeClr val="accent3">
              <a:lumMod val="75000"/>
            </a:schemeClr>
          </a:solidFill>
        </a:ln>
      </dgm:spPr>
      <dgm:t>
        <a:bodyPr/>
        <a:lstStyle/>
        <a:p>
          <a:r>
            <a:rPr lang="es-PE" sz="2000" b="1" dirty="0" smtClean="0">
              <a:solidFill>
                <a:schemeClr val="accent6">
                  <a:lumMod val="75000"/>
                </a:schemeClr>
              </a:solidFill>
            </a:rPr>
            <a:t>DOLO EVENTUAL</a:t>
          </a:r>
          <a:endParaRPr lang="es-PE" sz="2000" b="1" dirty="0">
            <a:solidFill>
              <a:schemeClr val="accent6">
                <a:lumMod val="75000"/>
              </a:schemeClr>
            </a:solidFill>
          </a:endParaRPr>
        </a:p>
      </dgm:t>
    </dgm:pt>
    <dgm:pt modelId="{D82D11E4-53CB-4C6F-80AD-99A4C246F02F}" type="parTrans" cxnId="{DA51ACAF-5F8A-4468-8EBE-A2F4B19EB16F}">
      <dgm:prSet/>
      <dgm:spPr/>
      <dgm:t>
        <a:bodyPr/>
        <a:lstStyle/>
        <a:p>
          <a:endParaRPr lang="es-PE"/>
        </a:p>
      </dgm:t>
    </dgm:pt>
    <dgm:pt modelId="{CA2C1B4C-51AB-4431-A5C8-8E6A8BD1CEFF}" type="sibTrans" cxnId="{DA51ACAF-5F8A-4468-8EBE-A2F4B19EB16F}">
      <dgm:prSet/>
      <dgm:spPr/>
      <dgm:t>
        <a:bodyPr/>
        <a:lstStyle/>
        <a:p>
          <a:endParaRPr lang="es-PE"/>
        </a:p>
      </dgm:t>
    </dgm:pt>
    <dgm:pt modelId="{889D2EE4-E2A2-4CE4-8517-9D58F8D2E07C}">
      <dgm:prSet custT="1"/>
      <dgm:spPr>
        <a:solidFill>
          <a:schemeClr val="accent3">
            <a:lumMod val="20000"/>
            <a:lumOff val="80000"/>
          </a:schemeClr>
        </a:solidFill>
        <a:ln w="28575">
          <a:solidFill>
            <a:schemeClr val="accent3">
              <a:lumMod val="75000"/>
            </a:schemeClr>
          </a:solidFill>
        </a:ln>
      </dgm:spPr>
      <dgm:t>
        <a:bodyPr/>
        <a:lstStyle/>
        <a:p>
          <a:r>
            <a:rPr lang="es-PE" sz="1800" dirty="0" smtClean="0">
              <a:solidFill>
                <a:schemeClr val="accent6">
                  <a:lumMod val="75000"/>
                </a:schemeClr>
              </a:solidFill>
            </a:rPr>
            <a:t>Primer párrafo   Art. 168- A  del CP.</a:t>
          </a:r>
          <a:endParaRPr lang="es-PE" sz="1800" dirty="0">
            <a:solidFill>
              <a:schemeClr val="accent6">
                <a:lumMod val="75000"/>
              </a:schemeClr>
            </a:solidFill>
          </a:endParaRPr>
        </a:p>
      </dgm:t>
    </dgm:pt>
    <dgm:pt modelId="{17FFD871-88E3-45E6-AB54-2FEB7E550674}" type="parTrans" cxnId="{D9C91834-8469-454C-BF44-438E7B0D86C4}">
      <dgm:prSet/>
      <dgm:spPr/>
      <dgm:t>
        <a:bodyPr/>
        <a:lstStyle/>
        <a:p>
          <a:endParaRPr lang="es-PE"/>
        </a:p>
      </dgm:t>
    </dgm:pt>
    <dgm:pt modelId="{A3A60C26-EE07-4669-B16F-CB839FEB2D68}" type="sibTrans" cxnId="{D9C91834-8469-454C-BF44-438E7B0D86C4}">
      <dgm:prSet/>
      <dgm:spPr/>
      <dgm:t>
        <a:bodyPr/>
        <a:lstStyle/>
        <a:p>
          <a:endParaRPr lang="es-PE"/>
        </a:p>
      </dgm:t>
    </dgm:pt>
    <dgm:pt modelId="{7C83BBB8-570B-4D4C-8F9C-8B34B5D29857}">
      <dgm:prSet custT="1"/>
      <dgm:spPr>
        <a:solidFill>
          <a:schemeClr val="accent3">
            <a:lumMod val="20000"/>
            <a:lumOff val="80000"/>
          </a:schemeClr>
        </a:solidFill>
        <a:ln w="28575">
          <a:solidFill>
            <a:schemeClr val="accent3">
              <a:lumMod val="75000"/>
            </a:schemeClr>
          </a:solidFill>
        </a:ln>
      </dgm:spPr>
      <dgm:t>
        <a:bodyPr/>
        <a:lstStyle/>
        <a:p>
          <a:r>
            <a:rPr lang="es-PE" sz="1800" dirty="0" smtClean="0">
              <a:solidFill>
                <a:schemeClr val="accent6">
                  <a:lumMod val="75000"/>
                </a:schemeClr>
              </a:solidFill>
            </a:rPr>
            <a:t>Segundo párrafo Art. 168-A  del CP.</a:t>
          </a:r>
          <a:endParaRPr lang="es-PE" sz="1800" dirty="0">
            <a:solidFill>
              <a:schemeClr val="accent6">
                <a:lumMod val="75000"/>
              </a:schemeClr>
            </a:solidFill>
          </a:endParaRPr>
        </a:p>
      </dgm:t>
    </dgm:pt>
    <dgm:pt modelId="{DCDFAFB8-0ACE-46AB-B743-96698A2B7921}" type="parTrans" cxnId="{2421BC49-85E8-4658-9DA9-7A00562DB506}">
      <dgm:prSet/>
      <dgm:spPr/>
      <dgm:t>
        <a:bodyPr/>
        <a:lstStyle/>
        <a:p>
          <a:endParaRPr lang="es-PE"/>
        </a:p>
      </dgm:t>
    </dgm:pt>
    <dgm:pt modelId="{6C8F72FB-3D99-4FBE-9819-71A328BD1D8D}" type="sibTrans" cxnId="{2421BC49-85E8-4658-9DA9-7A00562DB506}">
      <dgm:prSet/>
      <dgm:spPr/>
      <dgm:t>
        <a:bodyPr/>
        <a:lstStyle/>
        <a:p>
          <a:endParaRPr lang="es-PE"/>
        </a:p>
      </dgm:t>
    </dgm:pt>
    <dgm:pt modelId="{A4FA024A-8998-4838-8477-96FB063074CE}" type="pres">
      <dgm:prSet presAssocID="{83026466-DB94-4C95-BE45-CAC5BD2CA131}" presName="linearFlow" presStyleCnt="0">
        <dgm:presLayoutVars>
          <dgm:dir/>
          <dgm:animLvl val="lvl"/>
          <dgm:resizeHandles val="exact"/>
        </dgm:presLayoutVars>
      </dgm:prSet>
      <dgm:spPr/>
    </dgm:pt>
    <dgm:pt modelId="{C5101F0E-BFB4-412A-9D97-5BD1ABA84E28}" type="pres">
      <dgm:prSet presAssocID="{CBB58BE4-21AD-4051-AD19-E2FA062FA028}" presName="composite" presStyleCnt="0"/>
      <dgm:spPr/>
    </dgm:pt>
    <dgm:pt modelId="{6497C7A8-2F75-4437-B322-C75E8B31A630}" type="pres">
      <dgm:prSet presAssocID="{CBB58BE4-21AD-4051-AD19-E2FA062FA028}" presName="parTx" presStyleLbl="node1" presStyleIdx="0" presStyleCnt="2">
        <dgm:presLayoutVars>
          <dgm:chMax val="0"/>
          <dgm:chPref val="0"/>
          <dgm:bulletEnabled val="1"/>
        </dgm:presLayoutVars>
      </dgm:prSet>
      <dgm:spPr/>
      <dgm:t>
        <a:bodyPr/>
        <a:lstStyle/>
        <a:p>
          <a:endParaRPr lang="es-PE"/>
        </a:p>
      </dgm:t>
    </dgm:pt>
    <dgm:pt modelId="{EBA86420-97D8-4207-908B-365736264AB3}" type="pres">
      <dgm:prSet presAssocID="{CBB58BE4-21AD-4051-AD19-E2FA062FA028}" presName="parSh" presStyleLbl="node1" presStyleIdx="0" presStyleCnt="2" custLinFactNeighborX="-116" custLinFactNeighborY="-6306"/>
      <dgm:spPr/>
      <dgm:t>
        <a:bodyPr/>
        <a:lstStyle/>
        <a:p>
          <a:endParaRPr lang="es-PE"/>
        </a:p>
      </dgm:t>
    </dgm:pt>
    <dgm:pt modelId="{F1FEF0A9-944C-4043-936F-B8590B2AC571}" type="pres">
      <dgm:prSet presAssocID="{CBB58BE4-21AD-4051-AD19-E2FA062FA028}" presName="desTx" presStyleLbl="fgAcc1" presStyleIdx="0" presStyleCnt="2">
        <dgm:presLayoutVars>
          <dgm:bulletEnabled val="1"/>
        </dgm:presLayoutVars>
      </dgm:prSet>
      <dgm:spPr/>
      <dgm:t>
        <a:bodyPr/>
        <a:lstStyle/>
        <a:p>
          <a:endParaRPr lang="es-PE"/>
        </a:p>
      </dgm:t>
    </dgm:pt>
    <dgm:pt modelId="{0A33FF90-6FE9-457E-8C36-B0F7F08F33B7}" type="pres">
      <dgm:prSet presAssocID="{39B8B24E-80CD-45ED-9E87-02065043D39D}" presName="sibTrans" presStyleLbl="sibTrans2D1" presStyleIdx="0" presStyleCnt="1" custScaleX="78199" custLinFactNeighborX="17052" custLinFactNeighborY="8654"/>
      <dgm:spPr/>
      <dgm:t>
        <a:bodyPr/>
        <a:lstStyle/>
        <a:p>
          <a:endParaRPr lang="es-PE"/>
        </a:p>
      </dgm:t>
    </dgm:pt>
    <dgm:pt modelId="{E07816B9-CADA-40E7-8689-33603A185BCA}" type="pres">
      <dgm:prSet presAssocID="{39B8B24E-80CD-45ED-9E87-02065043D39D}" presName="connTx" presStyleLbl="sibTrans2D1" presStyleIdx="0" presStyleCnt="1"/>
      <dgm:spPr/>
      <dgm:t>
        <a:bodyPr/>
        <a:lstStyle/>
        <a:p>
          <a:endParaRPr lang="es-PE"/>
        </a:p>
      </dgm:t>
    </dgm:pt>
    <dgm:pt modelId="{65B8C1EF-0CC7-4E4F-9E27-3433DC7A9183}" type="pres">
      <dgm:prSet presAssocID="{04580649-58EC-42ED-A8A2-D23BDC7E540E}" presName="composite" presStyleCnt="0"/>
      <dgm:spPr/>
    </dgm:pt>
    <dgm:pt modelId="{14E88A63-4497-484C-8377-114C15EFC353}" type="pres">
      <dgm:prSet presAssocID="{04580649-58EC-42ED-A8A2-D23BDC7E540E}" presName="parTx" presStyleLbl="node1" presStyleIdx="0" presStyleCnt="2">
        <dgm:presLayoutVars>
          <dgm:chMax val="0"/>
          <dgm:chPref val="0"/>
          <dgm:bulletEnabled val="1"/>
        </dgm:presLayoutVars>
      </dgm:prSet>
      <dgm:spPr/>
      <dgm:t>
        <a:bodyPr/>
        <a:lstStyle/>
        <a:p>
          <a:endParaRPr lang="es-PE"/>
        </a:p>
      </dgm:t>
    </dgm:pt>
    <dgm:pt modelId="{371F30FA-1AEF-4B0D-8C50-1E6796C4F27F}" type="pres">
      <dgm:prSet presAssocID="{04580649-58EC-42ED-A8A2-D23BDC7E540E}" presName="parSh" presStyleLbl="node1" presStyleIdx="1" presStyleCnt="2" custLinFactNeighborX="261" custLinFactNeighborY="-11622"/>
      <dgm:spPr/>
      <dgm:t>
        <a:bodyPr/>
        <a:lstStyle/>
        <a:p>
          <a:endParaRPr lang="es-PE"/>
        </a:p>
      </dgm:t>
    </dgm:pt>
    <dgm:pt modelId="{67A5B32B-4A8B-491C-949E-2CDCFAD84DC9}" type="pres">
      <dgm:prSet presAssocID="{04580649-58EC-42ED-A8A2-D23BDC7E540E}" presName="desTx" presStyleLbl="fgAcc1" presStyleIdx="1" presStyleCnt="2">
        <dgm:presLayoutVars>
          <dgm:bulletEnabled val="1"/>
        </dgm:presLayoutVars>
      </dgm:prSet>
      <dgm:spPr/>
      <dgm:t>
        <a:bodyPr/>
        <a:lstStyle/>
        <a:p>
          <a:endParaRPr lang="es-PE"/>
        </a:p>
      </dgm:t>
    </dgm:pt>
  </dgm:ptLst>
  <dgm:cxnLst>
    <dgm:cxn modelId="{66092180-3C57-47B9-90B1-AC8FE5FE9394}" type="presOf" srcId="{889D2EE4-E2A2-4CE4-8517-9D58F8D2E07C}" destId="{F1FEF0A9-944C-4043-936F-B8590B2AC571}" srcOrd="0" destOrd="0" presId="urn:microsoft.com/office/officeart/2005/8/layout/process3"/>
    <dgm:cxn modelId="{F877ACB9-22E9-4893-8586-4589E07FF22C}" type="presOf" srcId="{39B8B24E-80CD-45ED-9E87-02065043D39D}" destId="{E07816B9-CADA-40E7-8689-33603A185BCA}" srcOrd="1" destOrd="0" presId="urn:microsoft.com/office/officeart/2005/8/layout/process3"/>
    <dgm:cxn modelId="{E2C909E8-C62D-4E31-8212-8EF34354533F}" type="presOf" srcId="{83026466-DB94-4C95-BE45-CAC5BD2CA131}" destId="{A4FA024A-8998-4838-8477-96FB063074CE}" srcOrd="0" destOrd="0" presId="urn:microsoft.com/office/officeart/2005/8/layout/process3"/>
    <dgm:cxn modelId="{1356C510-4679-4DC7-A972-71AAEBF75818}" srcId="{83026466-DB94-4C95-BE45-CAC5BD2CA131}" destId="{CBB58BE4-21AD-4051-AD19-E2FA062FA028}" srcOrd="0" destOrd="0" parTransId="{C6322AAA-5C6C-4755-92E5-0F0574967380}" sibTransId="{39B8B24E-80CD-45ED-9E87-02065043D39D}"/>
    <dgm:cxn modelId="{8A80CF38-0588-4A59-92C8-EA274A02691F}" type="presOf" srcId="{7C83BBB8-570B-4D4C-8F9C-8B34B5D29857}" destId="{67A5B32B-4A8B-491C-949E-2CDCFAD84DC9}" srcOrd="0" destOrd="0" presId="urn:microsoft.com/office/officeart/2005/8/layout/process3"/>
    <dgm:cxn modelId="{7F5D0819-3EE3-4E27-9321-E56AE9E05959}" type="presOf" srcId="{04580649-58EC-42ED-A8A2-D23BDC7E540E}" destId="{371F30FA-1AEF-4B0D-8C50-1E6796C4F27F}" srcOrd="1" destOrd="0" presId="urn:microsoft.com/office/officeart/2005/8/layout/process3"/>
    <dgm:cxn modelId="{DA51ACAF-5F8A-4468-8EBE-A2F4B19EB16F}" srcId="{83026466-DB94-4C95-BE45-CAC5BD2CA131}" destId="{04580649-58EC-42ED-A8A2-D23BDC7E540E}" srcOrd="1" destOrd="0" parTransId="{D82D11E4-53CB-4C6F-80AD-99A4C246F02F}" sibTransId="{CA2C1B4C-51AB-4431-A5C8-8E6A8BD1CEFF}"/>
    <dgm:cxn modelId="{D9C91834-8469-454C-BF44-438E7B0D86C4}" srcId="{CBB58BE4-21AD-4051-AD19-E2FA062FA028}" destId="{889D2EE4-E2A2-4CE4-8517-9D58F8D2E07C}" srcOrd="0" destOrd="0" parTransId="{17FFD871-88E3-45E6-AB54-2FEB7E550674}" sibTransId="{A3A60C26-EE07-4669-B16F-CB839FEB2D68}"/>
    <dgm:cxn modelId="{9643056F-A54E-4C09-A631-80E30AA13D22}" type="presOf" srcId="{39B8B24E-80CD-45ED-9E87-02065043D39D}" destId="{0A33FF90-6FE9-457E-8C36-B0F7F08F33B7}" srcOrd="0" destOrd="0" presId="urn:microsoft.com/office/officeart/2005/8/layout/process3"/>
    <dgm:cxn modelId="{33390BA6-7420-4FA5-AF07-C9C7744000DD}" type="presOf" srcId="{CBB58BE4-21AD-4051-AD19-E2FA062FA028}" destId="{EBA86420-97D8-4207-908B-365736264AB3}" srcOrd="1" destOrd="0" presId="urn:microsoft.com/office/officeart/2005/8/layout/process3"/>
    <dgm:cxn modelId="{9E47000D-CB81-4CCB-8A1A-5AAC26F16704}" type="presOf" srcId="{04580649-58EC-42ED-A8A2-D23BDC7E540E}" destId="{14E88A63-4497-484C-8377-114C15EFC353}" srcOrd="0" destOrd="0" presId="urn:microsoft.com/office/officeart/2005/8/layout/process3"/>
    <dgm:cxn modelId="{2421BC49-85E8-4658-9DA9-7A00562DB506}" srcId="{04580649-58EC-42ED-A8A2-D23BDC7E540E}" destId="{7C83BBB8-570B-4D4C-8F9C-8B34B5D29857}" srcOrd="0" destOrd="0" parTransId="{DCDFAFB8-0ACE-46AB-B743-96698A2B7921}" sibTransId="{6C8F72FB-3D99-4FBE-9819-71A328BD1D8D}"/>
    <dgm:cxn modelId="{3963F6A6-FA86-4818-A856-DDA6F7E39248}" type="presOf" srcId="{CBB58BE4-21AD-4051-AD19-E2FA062FA028}" destId="{6497C7A8-2F75-4437-B322-C75E8B31A630}" srcOrd="0" destOrd="0" presId="urn:microsoft.com/office/officeart/2005/8/layout/process3"/>
    <dgm:cxn modelId="{41F4A9A2-F3F7-44C5-B906-DECBE67C2B06}" type="presParOf" srcId="{A4FA024A-8998-4838-8477-96FB063074CE}" destId="{C5101F0E-BFB4-412A-9D97-5BD1ABA84E28}" srcOrd="0" destOrd="0" presId="urn:microsoft.com/office/officeart/2005/8/layout/process3"/>
    <dgm:cxn modelId="{8447F0C5-5A6C-46F6-AD35-764FBCFAC203}" type="presParOf" srcId="{C5101F0E-BFB4-412A-9D97-5BD1ABA84E28}" destId="{6497C7A8-2F75-4437-B322-C75E8B31A630}" srcOrd="0" destOrd="0" presId="urn:microsoft.com/office/officeart/2005/8/layout/process3"/>
    <dgm:cxn modelId="{F8856BC3-263F-44B4-AB1A-D6259E928B04}" type="presParOf" srcId="{C5101F0E-BFB4-412A-9D97-5BD1ABA84E28}" destId="{EBA86420-97D8-4207-908B-365736264AB3}" srcOrd="1" destOrd="0" presId="urn:microsoft.com/office/officeart/2005/8/layout/process3"/>
    <dgm:cxn modelId="{9510044D-46D7-496D-A283-D042D1F0BF5E}" type="presParOf" srcId="{C5101F0E-BFB4-412A-9D97-5BD1ABA84E28}" destId="{F1FEF0A9-944C-4043-936F-B8590B2AC571}" srcOrd="2" destOrd="0" presId="urn:microsoft.com/office/officeart/2005/8/layout/process3"/>
    <dgm:cxn modelId="{B8266AD0-6B1B-4D89-BCA3-D66FA13965A3}" type="presParOf" srcId="{A4FA024A-8998-4838-8477-96FB063074CE}" destId="{0A33FF90-6FE9-457E-8C36-B0F7F08F33B7}" srcOrd="1" destOrd="0" presId="urn:microsoft.com/office/officeart/2005/8/layout/process3"/>
    <dgm:cxn modelId="{3FCAD85D-FE5D-4B30-ABD0-9792151275EF}" type="presParOf" srcId="{0A33FF90-6FE9-457E-8C36-B0F7F08F33B7}" destId="{E07816B9-CADA-40E7-8689-33603A185BCA}" srcOrd="0" destOrd="0" presId="urn:microsoft.com/office/officeart/2005/8/layout/process3"/>
    <dgm:cxn modelId="{490E32D4-5104-4680-A62D-34D6D26B0562}" type="presParOf" srcId="{A4FA024A-8998-4838-8477-96FB063074CE}" destId="{65B8C1EF-0CC7-4E4F-9E27-3433DC7A9183}" srcOrd="2" destOrd="0" presId="urn:microsoft.com/office/officeart/2005/8/layout/process3"/>
    <dgm:cxn modelId="{44DA3A8B-C175-49B8-A124-F3B67C3E7D4E}" type="presParOf" srcId="{65B8C1EF-0CC7-4E4F-9E27-3433DC7A9183}" destId="{14E88A63-4497-484C-8377-114C15EFC353}" srcOrd="0" destOrd="0" presId="urn:microsoft.com/office/officeart/2005/8/layout/process3"/>
    <dgm:cxn modelId="{0D902CD3-8E1A-4A00-8512-19B1C451F9FE}" type="presParOf" srcId="{65B8C1EF-0CC7-4E4F-9E27-3433DC7A9183}" destId="{371F30FA-1AEF-4B0D-8C50-1E6796C4F27F}" srcOrd="1" destOrd="0" presId="urn:microsoft.com/office/officeart/2005/8/layout/process3"/>
    <dgm:cxn modelId="{56930DEB-D450-4DA8-BB0B-032BA1DCD13B}" type="presParOf" srcId="{65B8C1EF-0CC7-4E4F-9E27-3433DC7A9183}" destId="{67A5B32B-4A8B-491C-949E-2CDCFAD84DC9}" srcOrd="2" destOrd="0" presId="urn:microsoft.com/office/officeart/2005/8/layout/process3"/>
  </dgm:cxnLst>
  <dgm:bg/>
  <dgm:whole/>
</dgm:dataModel>
</file>

<file path=ppt/diagrams/data21.xml><?xml version="1.0" encoding="utf-8"?>
<dgm:dataModel xmlns:dgm="http://schemas.openxmlformats.org/drawingml/2006/diagram" xmlns:a="http://schemas.openxmlformats.org/drawingml/2006/main">
  <dgm:ptLst>
    <dgm:pt modelId="{B71DA215-0BCA-48E8-BA68-CCC677C0EC6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PE"/>
        </a:p>
      </dgm:t>
    </dgm:pt>
    <dgm:pt modelId="{9E08BC1A-CAF8-4F01-A0B7-213853C59C74}">
      <dgm:prSet phldrT="[Texto]" custT="1"/>
      <dgm:spPr>
        <a:noFill/>
        <a:ln w="28575">
          <a:solidFill>
            <a:schemeClr val="accent3">
              <a:lumMod val="75000"/>
            </a:schemeClr>
          </a:solidFill>
        </a:ln>
      </dgm:spPr>
      <dgm:t>
        <a:bodyPr/>
        <a:lstStyle/>
        <a:p>
          <a:r>
            <a:rPr lang="es-PE" sz="2000" b="1" dirty="0" smtClean="0">
              <a:solidFill>
                <a:schemeClr val="accent6">
                  <a:lumMod val="75000"/>
                </a:schemeClr>
              </a:solidFill>
            </a:rPr>
            <a:t>TIPO BÁSICO</a:t>
          </a:r>
          <a:endParaRPr lang="es-PE" sz="2000" b="1" dirty="0">
            <a:solidFill>
              <a:schemeClr val="accent6">
                <a:lumMod val="75000"/>
              </a:schemeClr>
            </a:solidFill>
          </a:endParaRPr>
        </a:p>
      </dgm:t>
    </dgm:pt>
    <dgm:pt modelId="{FE1F6788-E81C-4D5A-9947-DDD091CDAE11}" type="parTrans" cxnId="{851D2EB2-D16B-477F-ACEE-0842F9E1490B}">
      <dgm:prSet/>
      <dgm:spPr/>
      <dgm:t>
        <a:bodyPr/>
        <a:lstStyle/>
        <a:p>
          <a:endParaRPr lang="es-PE"/>
        </a:p>
      </dgm:t>
    </dgm:pt>
    <dgm:pt modelId="{A7288B61-87C0-4439-BA31-3F80023CE75D}" type="sibTrans" cxnId="{851D2EB2-D16B-477F-ACEE-0842F9E1490B}">
      <dgm:prSet/>
      <dgm:spPr/>
      <dgm:t>
        <a:bodyPr/>
        <a:lstStyle/>
        <a:p>
          <a:endParaRPr lang="es-PE"/>
        </a:p>
      </dgm:t>
    </dgm:pt>
    <dgm:pt modelId="{615A8A61-B638-4D2A-8E11-50A2E390DF27}">
      <dgm:prSet phldrT="[Texto]" custT="1"/>
      <dgm:spPr>
        <a:noFill/>
        <a:ln>
          <a:solidFill>
            <a:schemeClr val="accent3">
              <a:lumMod val="75000"/>
            </a:schemeClr>
          </a:solidFill>
        </a:ln>
      </dgm:spPr>
      <dgm:t>
        <a:bodyPr/>
        <a:lstStyle/>
        <a:p>
          <a:pPr algn="just"/>
          <a:r>
            <a:rPr lang="es-PE" sz="1600" dirty="0" smtClean="0">
              <a:solidFill>
                <a:schemeClr val="accent6">
                  <a:lumMod val="75000"/>
                </a:schemeClr>
              </a:solidFill>
            </a:rPr>
            <a:t>No menor de 2 ni mayor  5 años de pena privativa de libertad</a:t>
          </a:r>
          <a:endParaRPr lang="es-PE" sz="1600" dirty="0">
            <a:solidFill>
              <a:schemeClr val="accent6">
                <a:lumMod val="75000"/>
              </a:schemeClr>
            </a:solidFill>
          </a:endParaRPr>
        </a:p>
      </dgm:t>
    </dgm:pt>
    <dgm:pt modelId="{E51AB8F8-1C14-4A39-84C0-D586DDE56F5C}" type="parTrans" cxnId="{7F374293-0160-4DBB-8CD1-EFD4E3F249B5}">
      <dgm:prSet/>
      <dgm:spPr/>
      <dgm:t>
        <a:bodyPr/>
        <a:lstStyle/>
        <a:p>
          <a:endParaRPr lang="es-PE"/>
        </a:p>
      </dgm:t>
    </dgm:pt>
    <dgm:pt modelId="{F48DCC30-A6FF-4372-A029-ABF7BF825120}" type="sibTrans" cxnId="{7F374293-0160-4DBB-8CD1-EFD4E3F249B5}">
      <dgm:prSet/>
      <dgm:spPr/>
      <dgm:t>
        <a:bodyPr/>
        <a:lstStyle/>
        <a:p>
          <a:endParaRPr lang="es-PE"/>
        </a:p>
      </dgm:t>
    </dgm:pt>
    <dgm:pt modelId="{60174002-8991-489B-8369-042434B8E397}">
      <dgm:prSet phldrT="[Texto]" custT="1"/>
      <dgm:spPr>
        <a:noFill/>
        <a:ln w="28575">
          <a:solidFill>
            <a:schemeClr val="accent3">
              <a:lumMod val="75000"/>
            </a:schemeClr>
          </a:solidFill>
        </a:ln>
      </dgm:spPr>
      <dgm:t>
        <a:bodyPr/>
        <a:lstStyle/>
        <a:p>
          <a:r>
            <a:rPr lang="es-PE" sz="2000" b="1" dirty="0" smtClean="0">
              <a:solidFill>
                <a:schemeClr val="accent6">
                  <a:lumMod val="75000"/>
                </a:schemeClr>
              </a:solidFill>
            </a:rPr>
            <a:t>TIPO CALIFICADO</a:t>
          </a:r>
          <a:endParaRPr lang="es-PE" sz="2000" b="1" dirty="0">
            <a:solidFill>
              <a:schemeClr val="accent6">
                <a:lumMod val="75000"/>
              </a:schemeClr>
            </a:solidFill>
          </a:endParaRPr>
        </a:p>
      </dgm:t>
    </dgm:pt>
    <dgm:pt modelId="{049135A5-CAF6-435A-8B96-97AF133B6741}" type="parTrans" cxnId="{A2D739B1-43B2-4B74-9828-6582C5907650}">
      <dgm:prSet/>
      <dgm:spPr/>
      <dgm:t>
        <a:bodyPr/>
        <a:lstStyle/>
        <a:p>
          <a:endParaRPr lang="es-PE"/>
        </a:p>
      </dgm:t>
    </dgm:pt>
    <dgm:pt modelId="{B5AA50C0-B8DF-4CAC-87EB-2ABD2B2B32F5}" type="sibTrans" cxnId="{A2D739B1-43B2-4B74-9828-6582C5907650}">
      <dgm:prSet/>
      <dgm:spPr/>
      <dgm:t>
        <a:bodyPr/>
        <a:lstStyle/>
        <a:p>
          <a:endParaRPr lang="es-PE"/>
        </a:p>
      </dgm:t>
    </dgm:pt>
    <dgm:pt modelId="{D907FC8D-3FCF-4F44-B332-B0F07B727452}">
      <dgm:prSet phldrT="[Texto]" custT="1"/>
      <dgm:spPr>
        <a:noFill/>
        <a:ln>
          <a:solidFill>
            <a:schemeClr val="accent3">
              <a:lumMod val="75000"/>
            </a:schemeClr>
          </a:solidFill>
        </a:ln>
      </dgm:spPr>
      <dgm:t>
        <a:bodyPr/>
        <a:lstStyle/>
        <a:p>
          <a:pPr algn="just"/>
          <a:r>
            <a:rPr lang="es-PE" sz="1600" dirty="0" smtClean="0">
              <a:solidFill>
                <a:schemeClr val="accent6">
                  <a:lumMod val="75000"/>
                </a:schemeClr>
              </a:solidFill>
            </a:rPr>
            <a:t>No menor de 5 ni mayor de 10 años de pena privativa de libertad</a:t>
          </a:r>
          <a:endParaRPr lang="es-PE" sz="1600" dirty="0">
            <a:solidFill>
              <a:schemeClr val="accent6">
                <a:lumMod val="75000"/>
              </a:schemeClr>
            </a:solidFill>
          </a:endParaRPr>
        </a:p>
      </dgm:t>
    </dgm:pt>
    <dgm:pt modelId="{CAE20E21-CA5E-48BC-8F3A-C0DBA255AEAF}" type="parTrans" cxnId="{170B20DE-C11F-449E-970B-13EF856B5ED8}">
      <dgm:prSet/>
      <dgm:spPr/>
      <dgm:t>
        <a:bodyPr/>
        <a:lstStyle/>
        <a:p>
          <a:endParaRPr lang="es-PE"/>
        </a:p>
      </dgm:t>
    </dgm:pt>
    <dgm:pt modelId="{D48B16FC-8339-447B-BEA5-5A7A7D6D872E}" type="sibTrans" cxnId="{170B20DE-C11F-449E-970B-13EF856B5ED8}">
      <dgm:prSet/>
      <dgm:spPr/>
      <dgm:t>
        <a:bodyPr/>
        <a:lstStyle/>
        <a:p>
          <a:endParaRPr lang="es-PE"/>
        </a:p>
      </dgm:t>
    </dgm:pt>
    <dgm:pt modelId="{B88D38F7-E924-4489-AFDD-2C8BE7353A55}" type="pres">
      <dgm:prSet presAssocID="{B71DA215-0BCA-48E8-BA68-CCC677C0EC64}" presName="linear" presStyleCnt="0">
        <dgm:presLayoutVars>
          <dgm:animLvl val="lvl"/>
          <dgm:resizeHandles val="exact"/>
        </dgm:presLayoutVars>
      </dgm:prSet>
      <dgm:spPr/>
      <dgm:t>
        <a:bodyPr/>
        <a:lstStyle/>
        <a:p>
          <a:endParaRPr lang="es-PE"/>
        </a:p>
      </dgm:t>
    </dgm:pt>
    <dgm:pt modelId="{64A05DAA-A2AF-46AA-ACB1-54000E9268CB}" type="pres">
      <dgm:prSet presAssocID="{9E08BC1A-CAF8-4F01-A0B7-213853C59C74}" presName="parentText" presStyleLbl="node1" presStyleIdx="0" presStyleCnt="2" custScaleY="73243">
        <dgm:presLayoutVars>
          <dgm:chMax val="0"/>
          <dgm:bulletEnabled val="1"/>
        </dgm:presLayoutVars>
      </dgm:prSet>
      <dgm:spPr/>
      <dgm:t>
        <a:bodyPr/>
        <a:lstStyle/>
        <a:p>
          <a:endParaRPr lang="es-PE"/>
        </a:p>
      </dgm:t>
    </dgm:pt>
    <dgm:pt modelId="{65BE4631-8580-434C-9DD0-FC37C7E13FDE}" type="pres">
      <dgm:prSet presAssocID="{9E08BC1A-CAF8-4F01-A0B7-213853C59C74}" presName="childText" presStyleLbl="revTx" presStyleIdx="0" presStyleCnt="2">
        <dgm:presLayoutVars>
          <dgm:bulletEnabled val="1"/>
        </dgm:presLayoutVars>
      </dgm:prSet>
      <dgm:spPr/>
      <dgm:t>
        <a:bodyPr/>
        <a:lstStyle/>
        <a:p>
          <a:endParaRPr lang="es-PE"/>
        </a:p>
      </dgm:t>
    </dgm:pt>
    <dgm:pt modelId="{4C1FC98A-22D8-4B0E-BDFF-D6E76727DEE4}" type="pres">
      <dgm:prSet presAssocID="{60174002-8991-489B-8369-042434B8E397}" presName="parentText" presStyleLbl="node1" presStyleIdx="1" presStyleCnt="2" custScaleY="70548">
        <dgm:presLayoutVars>
          <dgm:chMax val="0"/>
          <dgm:bulletEnabled val="1"/>
        </dgm:presLayoutVars>
      </dgm:prSet>
      <dgm:spPr/>
      <dgm:t>
        <a:bodyPr/>
        <a:lstStyle/>
        <a:p>
          <a:endParaRPr lang="es-PE"/>
        </a:p>
      </dgm:t>
    </dgm:pt>
    <dgm:pt modelId="{D9B67499-7DAA-480F-9889-F897913663D6}" type="pres">
      <dgm:prSet presAssocID="{60174002-8991-489B-8369-042434B8E397}" presName="childText" presStyleLbl="revTx" presStyleIdx="1" presStyleCnt="2">
        <dgm:presLayoutVars>
          <dgm:bulletEnabled val="1"/>
        </dgm:presLayoutVars>
      </dgm:prSet>
      <dgm:spPr/>
      <dgm:t>
        <a:bodyPr/>
        <a:lstStyle/>
        <a:p>
          <a:endParaRPr lang="es-PE"/>
        </a:p>
      </dgm:t>
    </dgm:pt>
  </dgm:ptLst>
  <dgm:cxnLst>
    <dgm:cxn modelId="{16C1245D-D512-46F1-9A7F-355E39A957B6}" type="presOf" srcId="{D907FC8D-3FCF-4F44-B332-B0F07B727452}" destId="{D9B67499-7DAA-480F-9889-F897913663D6}" srcOrd="0" destOrd="0" presId="urn:microsoft.com/office/officeart/2005/8/layout/vList2"/>
    <dgm:cxn modelId="{170B20DE-C11F-449E-970B-13EF856B5ED8}" srcId="{60174002-8991-489B-8369-042434B8E397}" destId="{D907FC8D-3FCF-4F44-B332-B0F07B727452}" srcOrd="0" destOrd="0" parTransId="{CAE20E21-CA5E-48BC-8F3A-C0DBA255AEAF}" sibTransId="{D48B16FC-8339-447B-BEA5-5A7A7D6D872E}"/>
    <dgm:cxn modelId="{851D2EB2-D16B-477F-ACEE-0842F9E1490B}" srcId="{B71DA215-0BCA-48E8-BA68-CCC677C0EC64}" destId="{9E08BC1A-CAF8-4F01-A0B7-213853C59C74}" srcOrd="0" destOrd="0" parTransId="{FE1F6788-E81C-4D5A-9947-DDD091CDAE11}" sibTransId="{A7288B61-87C0-4439-BA31-3F80023CE75D}"/>
    <dgm:cxn modelId="{B0371D36-1285-4063-84FB-50FB27909CF3}" type="presOf" srcId="{615A8A61-B638-4D2A-8E11-50A2E390DF27}" destId="{65BE4631-8580-434C-9DD0-FC37C7E13FDE}" srcOrd="0" destOrd="0" presId="urn:microsoft.com/office/officeart/2005/8/layout/vList2"/>
    <dgm:cxn modelId="{A7CEA351-6B64-46E2-AA58-D1B4A4F9FF86}" type="presOf" srcId="{B71DA215-0BCA-48E8-BA68-CCC677C0EC64}" destId="{B88D38F7-E924-4489-AFDD-2C8BE7353A55}" srcOrd="0" destOrd="0" presId="urn:microsoft.com/office/officeart/2005/8/layout/vList2"/>
    <dgm:cxn modelId="{A2D739B1-43B2-4B74-9828-6582C5907650}" srcId="{B71DA215-0BCA-48E8-BA68-CCC677C0EC64}" destId="{60174002-8991-489B-8369-042434B8E397}" srcOrd="1" destOrd="0" parTransId="{049135A5-CAF6-435A-8B96-97AF133B6741}" sibTransId="{B5AA50C0-B8DF-4CAC-87EB-2ABD2B2B32F5}"/>
    <dgm:cxn modelId="{7F374293-0160-4DBB-8CD1-EFD4E3F249B5}" srcId="{9E08BC1A-CAF8-4F01-A0B7-213853C59C74}" destId="{615A8A61-B638-4D2A-8E11-50A2E390DF27}" srcOrd="0" destOrd="0" parTransId="{E51AB8F8-1C14-4A39-84C0-D586DDE56F5C}" sibTransId="{F48DCC30-A6FF-4372-A029-ABF7BF825120}"/>
    <dgm:cxn modelId="{C82783F6-F634-410B-90C1-79C9E96DC137}" type="presOf" srcId="{9E08BC1A-CAF8-4F01-A0B7-213853C59C74}" destId="{64A05DAA-A2AF-46AA-ACB1-54000E9268CB}" srcOrd="0" destOrd="0" presId="urn:microsoft.com/office/officeart/2005/8/layout/vList2"/>
    <dgm:cxn modelId="{F1267B17-E43D-498B-B8A2-6D0C0CBB9C84}" type="presOf" srcId="{60174002-8991-489B-8369-042434B8E397}" destId="{4C1FC98A-22D8-4B0E-BDFF-D6E76727DEE4}" srcOrd="0" destOrd="0" presId="urn:microsoft.com/office/officeart/2005/8/layout/vList2"/>
    <dgm:cxn modelId="{20CA5ED0-EEF9-46C7-A3D1-33544F2387FD}" type="presParOf" srcId="{B88D38F7-E924-4489-AFDD-2C8BE7353A55}" destId="{64A05DAA-A2AF-46AA-ACB1-54000E9268CB}" srcOrd="0" destOrd="0" presId="urn:microsoft.com/office/officeart/2005/8/layout/vList2"/>
    <dgm:cxn modelId="{F60F67B0-1A93-4C2E-984D-B1A5D633A074}" type="presParOf" srcId="{B88D38F7-E924-4489-AFDD-2C8BE7353A55}" destId="{65BE4631-8580-434C-9DD0-FC37C7E13FDE}" srcOrd="1" destOrd="0" presId="urn:microsoft.com/office/officeart/2005/8/layout/vList2"/>
    <dgm:cxn modelId="{4A28620E-A300-40A2-A596-78B7F90A47E7}" type="presParOf" srcId="{B88D38F7-E924-4489-AFDD-2C8BE7353A55}" destId="{4C1FC98A-22D8-4B0E-BDFF-D6E76727DEE4}" srcOrd="2" destOrd="0" presId="urn:microsoft.com/office/officeart/2005/8/layout/vList2"/>
    <dgm:cxn modelId="{118DB2BE-B017-4FCF-8B71-1DFD31050993}" type="presParOf" srcId="{B88D38F7-E924-4489-AFDD-2C8BE7353A55}" destId="{D9B67499-7DAA-480F-9889-F897913663D6}" srcOrd="3" destOrd="0" presId="urn:microsoft.com/office/officeart/2005/8/layout/vList2"/>
  </dgm:cxnLst>
  <dgm:bg/>
  <dgm:whole/>
</dgm:dataModel>
</file>

<file path=ppt/diagrams/data22.xml><?xml version="1.0" encoding="utf-8"?>
<dgm:dataModel xmlns:dgm="http://schemas.openxmlformats.org/drawingml/2006/diagram" xmlns:a="http://schemas.openxmlformats.org/drawingml/2006/main">
  <dgm:ptLst>
    <dgm:pt modelId="{B71DA215-0BCA-48E8-BA68-CCC677C0EC6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PE"/>
        </a:p>
      </dgm:t>
    </dgm:pt>
    <dgm:pt modelId="{9E08BC1A-CAF8-4F01-A0B7-213853C59C74}">
      <dgm:prSet phldrT="[Texto]" custT="1"/>
      <dgm:spPr>
        <a:noFill/>
        <a:ln w="28575">
          <a:solidFill>
            <a:schemeClr val="accent3">
              <a:lumMod val="75000"/>
            </a:schemeClr>
          </a:solidFill>
        </a:ln>
      </dgm:spPr>
      <dgm:t>
        <a:bodyPr/>
        <a:lstStyle/>
        <a:p>
          <a:r>
            <a:rPr lang="es-PE" sz="2000" b="1" dirty="0" smtClean="0">
              <a:solidFill>
                <a:schemeClr val="accent6">
                  <a:lumMod val="75000"/>
                </a:schemeClr>
              </a:solidFill>
            </a:rPr>
            <a:t>TIPO BÁSICO</a:t>
          </a:r>
          <a:endParaRPr lang="es-PE" sz="2000" b="1" dirty="0">
            <a:solidFill>
              <a:schemeClr val="accent6">
                <a:lumMod val="75000"/>
              </a:schemeClr>
            </a:solidFill>
          </a:endParaRPr>
        </a:p>
      </dgm:t>
    </dgm:pt>
    <dgm:pt modelId="{FE1F6788-E81C-4D5A-9947-DDD091CDAE11}" type="parTrans" cxnId="{851D2EB2-D16B-477F-ACEE-0842F9E1490B}">
      <dgm:prSet/>
      <dgm:spPr/>
      <dgm:t>
        <a:bodyPr/>
        <a:lstStyle/>
        <a:p>
          <a:endParaRPr lang="es-PE"/>
        </a:p>
      </dgm:t>
    </dgm:pt>
    <dgm:pt modelId="{A7288B61-87C0-4439-BA31-3F80023CE75D}" type="sibTrans" cxnId="{851D2EB2-D16B-477F-ACEE-0842F9E1490B}">
      <dgm:prSet/>
      <dgm:spPr/>
      <dgm:t>
        <a:bodyPr/>
        <a:lstStyle/>
        <a:p>
          <a:endParaRPr lang="es-PE"/>
        </a:p>
      </dgm:t>
    </dgm:pt>
    <dgm:pt modelId="{615A8A61-B638-4D2A-8E11-50A2E390DF27}">
      <dgm:prSet phldrT="[Texto]" custT="1"/>
      <dgm:spPr>
        <a:noFill/>
        <a:ln>
          <a:solidFill>
            <a:schemeClr val="accent3">
              <a:lumMod val="75000"/>
            </a:schemeClr>
          </a:solidFill>
        </a:ln>
      </dgm:spPr>
      <dgm:t>
        <a:bodyPr/>
        <a:lstStyle/>
        <a:p>
          <a:pPr algn="just"/>
          <a:r>
            <a:rPr lang="es-PE" sz="1600" dirty="0" smtClean="0">
              <a:solidFill>
                <a:schemeClr val="accent6">
                  <a:lumMod val="75000"/>
                </a:schemeClr>
              </a:solidFill>
            </a:rPr>
            <a:t>No menor de 1 ni mayor  4 años de pena privativa de libertad</a:t>
          </a:r>
          <a:endParaRPr lang="es-PE" sz="1600" dirty="0">
            <a:solidFill>
              <a:schemeClr val="accent6">
                <a:lumMod val="75000"/>
              </a:schemeClr>
            </a:solidFill>
          </a:endParaRPr>
        </a:p>
      </dgm:t>
    </dgm:pt>
    <dgm:pt modelId="{E51AB8F8-1C14-4A39-84C0-D586DDE56F5C}" type="parTrans" cxnId="{7F374293-0160-4DBB-8CD1-EFD4E3F249B5}">
      <dgm:prSet/>
      <dgm:spPr/>
      <dgm:t>
        <a:bodyPr/>
        <a:lstStyle/>
        <a:p>
          <a:endParaRPr lang="es-PE"/>
        </a:p>
      </dgm:t>
    </dgm:pt>
    <dgm:pt modelId="{F48DCC30-A6FF-4372-A029-ABF7BF825120}" type="sibTrans" cxnId="{7F374293-0160-4DBB-8CD1-EFD4E3F249B5}">
      <dgm:prSet/>
      <dgm:spPr/>
      <dgm:t>
        <a:bodyPr/>
        <a:lstStyle/>
        <a:p>
          <a:endParaRPr lang="es-PE"/>
        </a:p>
      </dgm:t>
    </dgm:pt>
    <dgm:pt modelId="{60174002-8991-489B-8369-042434B8E397}">
      <dgm:prSet phldrT="[Texto]" custT="1"/>
      <dgm:spPr>
        <a:noFill/>
        <a:ln w="28575">
          <a:solidFill>
            <a:schemeClr val="accent3">
              <a:lumMod val="75000"/>
            </a:schemeClr>
          </a:solidFill>
        </a:ln>
      </dgm:spPr>
      <dgm:t>
        <a:bodyPr/>
        <a:lstStyle/>
        <a:p>
          <a:r>
            <a:rPr lang="es-PE" sz="2000" b="1" dirty="0" smtClean="0">
              <a:solidFill>
                <a:schemeClr val="accent6">
                  <a:lumMod val="75000"/>
                </a:schemeClr>
              </a:solidFill>
            </a:rPr>
            <a:t>TIPO CALIFICADO</a:t>
          </a:r>
          <a:endParaRPr lang="es-PE" sz="2000" b="1" dirty="0">
            <a:solidFill>
              <a:schemeClr val="accent6">
                <a:lumMod val="75000"/>
              </a:schemeClr>
            </a:solidFill>
          </a:endParaRPr>
        </a:p>
      </dgm:t>
    </dgm:pt>
    <dgm:pt modelId="{049135A5-CAF6-435A-8B96-97AF133B6741}" type="parTrans" cxnId="{A2D739B1-43B2-4B74-9828-6582C5907650}">
      <dgm:prSet/>
      <dgm:spPr/>
      <dgm:t>
        <a:bodyPr/>
        <a:lstStyle/>
        <a:p>
          <a:endParaRPr lang="es-PE"/>
        </a:p>
      </dgm:t>
    </dgm:pt>
    <dgm:pt modelId="{B5AA50C0-B8DF-4CAC-87EB-2ABD2B2B32F5}" type="sibTrans" cxnId="{A2D739B1-43B2-4B74-9828-6582C5907650}">
      <dgm:prSet/>
      <dgm:spPr/>
      <dgm:t>
        <a:bodyPr/>
        <a:lstStyle/>
        <a:p>
          <a:endParaRPr lang="es-PE"/>
        </a:p>
      </dgm:t>
    </dgm:pt>
    <dgm:pt modelId="{D907FC8D-3FCF-4F44-B332-B0F07B727452}">
      <dgm:prSet phldrT="[Texto]" custT="1"/>
      <dgm:spPr>
        <a:noFill/>
        <a:ln>
          <a:solidFill>
            <a:schemeClr val="accent3">
              <a:lumMod val="75000"/>
            </a:schemeClr>
          </a:solidFill>
        </a:ln>
      </dgm:spPr>
      <dgm:t>
        <a:bodyPr/>
        <a:lstStyle/>
        <a:p>
          <a:pPr algn="just"/>
          <a:r>
            <a:rPr lang="es-PE" sz="1600" dirty="0" smtClean="0">
              <a:solidFill>
                <a:schemeClr val="accent6">
                  <a:lumMod val="75000"/>
                </a:schemeClr>
              </a:solidFill>
            </a:rPr>
            <a:t>No menor de 4 ni mayor de 8 años de pena privativa de libertad en caso de muerte y no menor de 3 años ni mayor de 6 en caso de lesión grave</a:t>
          </a:r>
          <a:endParaRPr lang="es-PE" sz="1600" dirty="0">
            <a:solidFill>
              <a:schemeClr val="accent6">
                <a:lumMod val="75000"/>
              </a:schemeClr>
            </a:solidFill>
          </a:endParaRPr>
        </a:p>
      </dgm:t>
    </dgm:pt>
    <dgm:pt modelId="{CAE20E21-CA5E-48BC-8F3A-C0DBA255AEAF}" type="parTrans" cxnId="{170B20DE-C11F-449E-970B-13EF856B5ED8}">
      <dgm:prSet/>
      <dgm:spPr/>
      <dgm:t>
        <a:bodyPr/>
        <a:lstStyle/>
        <a:p>
          <a:endParaRPr lang="es-PE"/>
        </a:p>
      </dgm:t>
    </dgm:pt>
    <dgm:pt modelId="{D48B16FC-8339-447B-BEA5-5A7A7D6D872E}" type="sibTrans" cxnId="{170B20DE-C11F-449E-970B-13EF856B5ED8}">
      <dgm:prSet/>
      <dgm:spPr/>
      <dgm:t>
        <a:bodyPr/>
        <a:lstStyle/>
        <a:p>
          <a:endParaRPr lang="es-PE"/>
        </a:p>
      </dgm:t>
    </dgm:pt>
    <dgm:pt modelId="{B88D38F7-E924-4489-AFDD-2C8BE7353A55}" type="pres">
      <dgm:prSet presAssocID="{B71DA215-0BCA-48E8-BA68-CCC677C0EC64}" presName="linear" presStyleCnt="0">
        <dgm:presLayoutVars>
          <dgm:animLvl val="lvl"/>
          <dgm:resizeHandles val="exact"/>
        </dgm:presLayoutVars>
      </dgm:prSet>
      <dgm:spPr/>
      <dgm:t>
        <a:bodyPr/>
        <a:lstStyle/>
        <a:p>
          <a:endParaRPr lang="es-PE"/>
        </a:p>
      </dgm:t>
    </dgm:pt>
    <dgm:pt modelId="{64A05DAA-A2AF-46AA-ACB1-54000E9268CB}" type="pres">
      <dgm:prSet presAssocID="{9E08BC1A-CAF8-4F01-A0B7-213853C59C74}" presName="parentText" presStyleLbl="node1" presStyleIdx="0" presStyleCnt="2" custScaleY="80348">
        <dgm:presLayoutVars>
          <dgm:chMax val="0"/>
          <dgm:bulletEnabled val="1"/>
        </dgm:presLayoutVars>
      </dgm:prSet>
      <dgm:spPr/>
      <dgm:t>
        <a:bodyPr/>
        <a:lstStyle/>
        <a:p>
          <a:endParaRPr lang="es-PE"/>
        </a:p>
      </dgm:t>
    </dgm:pt>
    <dgm:pt modelId="{65BE4631-8580-434C-9DD0-FC37C7E13FDE}" type="pres">
      <dgm:prSet presAssocID="{9E08BC1A-CAF8-4F01-A0B7-213853C59C74}" presName="childText" presStyleLbl="revTx" presStyleIdx="0" presStyleCnt="2">
        <dgm:presLayoutVars>
          <dgm:bulletEnabled val="1"/>
        </dgm:presLayoutVars>
      </dgm:prSet>
      <dgm:spPr/>
      <dgm:t>
        <a:bodyPr/>
        <a:lstStyle/>
        <a:p>
          <a:endParaRPr lang="es-PE"/>
        </a:p>
      </dgm:t>
    </dgm:pt>
    <dgm:pt modelId="{4C1FC98A-22D8-4B0E-BDFF-D6E76727DEE4}" type="pres">
      <dgm:prSet presAssocID="{60174002-8991-489B-8369-042434B8E397}" presName="parentText" presStyleLbl="node1" presStyleIdx="1" presStyleCnt="2">
        <dgm:presLayoutVars>
          <dgm:chMax val="0"/>
          <dgm:bulletEnabled val="1"/>
        </dgm:presLayoutVars>
      </dgm:prSet>
      <dgm:spPr/>
      <dgm:t>
        <a:bodyPr/>
        <a:lstStyle/>
        <a:p>
          <a:endParaRPr lang="es-PE"/>
        </a:p>
      </dgm:t>
    </dgm:pt>
    <dgm:pt modelId="{D9B67499-7DAA-480F-9889-F897913663D6}" type="pres">
      <dgm:prSet presAssocID="{60174002-8991-489B-8369-042434B8E397}" presName="childText" presStyleLbl="revTx" presStyleIdx="1" presStyleCnt="2">
        <dgm:presLayoutVars>
          <dgm:bulletEnabled val="1"/>
        </dgm:presLayoutVars>
      </dgm:prSet>
      <dgm:spPr/>
      <dgm:t>
        <a:bodyPr/>
        <a:lstStyle/>
        <a:p>
          <a:endParaRPr lang="es-PE"/>
        </a:p>
      </dgm:t>
    </dgm:pt>
  </dgm:ptLst>
  <dgm:cxnLst>
    <dgm:cxn modelId="{0E8232D6-AB77-45A4-A42A-256CC93F4191}" type="presOf" srcId="{B71DA215-0BCA-48E8-BA68-CCC677C0EC64}" destId="{B88D38F7-E924-4489-AFDD-2C8BE7353A55}" srcOrd="0" destOrd="0" presId="urn:microsoft.com/office/officeart/2005/8/layout/vList2"/>
    <dgm:cxn modelId="{170B20DE-C11F-449E-970B-13EF856B5ED8}" srcId="{60174002-8991-489B-8369-042434B8E397}" destId="{D907FC8D-3FCF-4F44-B332-B0F07B727452}" srcOrd="0" destOrd="0" parTransId="{CAE20E21-CA5E-48BC-8F3A-C0DBA255AEAF}" sibTransId="{D48B16FC-8339-447B-BEA5-5A7A7D6D872E}"/>
    <dgm:cxn modelId="{851D2EB2-D16B-477F-ACEE-0842F9E1490B}" srcId="{B71DA215-0BCA-48E8-BA68-CCC677C0EC64}" destId="{9E08BC1A-CAF8-4F01-A0B7-213853C59C74}" srcOrd="0" destOrd="0" parTransId="{FE1F6788-E81C-4D5A-9947-DDD091CDAE11}" sibTransId="{A7288B61-87C0-4439-BA31-3F80023CE75D}"/>
    <dgm:cxn modelId="{B19F118A-D4D0-4741-820E-292B0D1F7B90}" type="presOf" srcId="{9E08BC1A-CAF8-4F01-A0B7-213853C59C74}" destId="{64A05DAA-A2AF-46AA-ACB1-54000E9268CB}" srcOrd="0" destOrd="0" presId="urn:microsoft.com/office/officeart/2005/8/layout/vList2"/>
    <dgm:cxn modelId="{A2D739B1-43B2-4B74-9828-6582C5907650}" srcId="{B71DA215-0BCA-48E8-BA68-CCC677C0EC64}" destId="{60174002-8991-489B-8369-042434B8E397}" srcOrd="1" destOrd="0" parTransId="{049135A5-CAF6-435A-8B96-97AF133B6741}" sibTransId="{B5AA50C0-B8DF-4CAC-87EB-2ABD2B2B32F5}"/>
    <dgm:cxn modelId="{3A2EE031-3684-4D6D-BF5F-9D87E47FD494}" type="presOf" srcId="{615A8A61-B638-4D2A-8E11-50A2E390DF27}" destId="{65BE4631-8580-434C-9DD0-FC37C7E13FDE}" srcOrd="0" destOrd="0" presId="urn:microsoft.com/office/officeart/2005/8/layout/vList2"/>
    <dgm:cxn modelId="{BD417D87-2D17-4CE1-AC31-51A281BAA90F}" type="presOf" srcId="{D907FC8D-3FCF-4F44-B332-B0F07B727452}" destId="{D9B67499-7DAA-480F-9889-F897913663D6}" srcOrd="0" destOrd="0" presId="urn:microsoft.com/office/officeart/2005/8/layout/vList2"/>
    <dgm:cxn modelId="{E29D9D92-75D1-4F29-8919-312246228347}" type="presOf" srcId="{60174002-8991-489B-8369-042434B8E397}" destId="{4C1FC98A-22D8-4B0E-BDFF-D6E76727DEE4}" srcOrd="0" destOrd="0" presId="urn:microsoft.com/office/officeart/2005/8/layout/vList2"/>
    <dgm:cxn modelId="{7F374293-0160-4DBB-8CD1-EFD4E3F249B5}" srcId="{9E08BC1A-CAF8-4F01-A0B7-213853C59C74}" destId="{615A8A61-B638-4D2A-8E11-50A2E390DF27}" srcOrd="0" destOrd="0" parTransId="{E51AB8F8-1C14-4A39-84C0-D586DDE56F5C}" sibTransId="{F48DCC30-A6FF-4372-A029-ABF7BF825120}"/>
    <dgm:cxn modelId="{48B80FB7-B52E-4726-A2FA-1F3510C7EEB8}" type="presParOf" srcId="{B88D38F7-E924-4489-AFDD-2C8BE7353A55}" destId="{64A05DAA-A2AF-46AA-ACB1-54000E9268CB}" srcOrd="0" destOrd="0" presId="urn:microsoft.com/office/officeart/2005/8/layout/vList2"/>
    <dgm:cxn modelId="{B9449B81-2E2A-4DC6-9DE5-4D42AB7D5859}" type="presParOf" srcId="{B88D38F7-E924-4489-AFDD-2C8BE7353A55}" destId="{65BE4631-8580-434C-9DD0-FC37C7E13FDE}" srcOrd="1" destOrd="0" presId="urn:microsoft.com/office/officeart/2005/8/layout/vList2"/>
    <dgm:cxn modelId="{41970C61-C219-49DD-B1CE-15774B08E3E6}" type="presParOf" srcId="{B88D38F7-E924-4489-AFDD-2C8BE7353A55}" destId="{4C1FC98A-22D8-4B0E-BDFF-D6E76727DEE4}" srcOrd="2" destOrd="0" presId="urn:microsoft.com/office/officeart/2005/8/layout/vList2"/>
    <dgm:cxn modelId="{243616AC-8E64-43E5-B10E-AEEA72EFFB50}" type="presParOf" srcId="{B88D38F7-E924-4489-AFDD-2C8BE7353A55}" destId="{D9B67499-7DAA-480F-9889-F897913663D6}" srcOrd="3" destOrd="0" presId="urn:microsoft.com/office/officeart/2005/8/layout/vList2"/>
  </dgm:cxnLst>
  <dgm:bg/>
  <dgm:whole/>
</dgm:dataModel>
</file>

<file path=ppt/diagrams/data23.xml><?xml version="1.0" encoding="utf-8"?>
<dgm:dataModel xmlns:dgm="http://schemas.openxmlformats.org/drawingml/2006/diagram" xmlns:a="http://schemas.openxmlformats.org/drawingml/2006/main">
  <dgm:ptLst>
    <dgm:pt modelId="{76CE3EB1-1689-40E3-BBC4-565A8CF78B09}" type="doc">
      <dgm:prSet loTypeId="urn:microsoft.com/office/officeart/2005/8/layout/process1" loCatId="process" qsTypeId="urn:microsoft.com/office/officeart/2005/8/quickstyle/simple1" qsCatId="simple" csTypeId="urn:microsoft.com/office/officeart/2005/8/colors/accent1_2" csCatId="accent1" phldr="1"/>
      <dgm:spPr/>
    </dgm:pt>
    <dgm:pt modelId="{FF261277-AAA9-44B8-B5F2-96BF4059FED3}">
      <dgm:prSet phldrT="[Texto]" custT="1"/>
      <dgm:spPr>
        <a:noFill/>
        <a:ln w="28575">
          <a:solidFill>
            <a:schemeClr val="accent3">
              <a:lumMod val="75000"/>
            </a:schemeClr>
          </a:solidFill>
        </a:ln>
      </dgm:spPr>
      <dgm:t>
        <a:bodyPr/>
        <a:lstStyle/>
        <a:p>
          <a:r>
            <a:rPr lang="es-ES" sz="2000" b="1" dirty="0" smtClean="0">
              <a:solidFill>
                <a:schemeClr val="accent6">
                  <a:lumMod val="75000"/>
                </a:schemeClr>
              </a:solidFill>
            </a:rPr>
            <a:t>EXIMENCIA DE RESPONSABILIDAD PENAL</a:t>
          </a:r>
          <a:endParaRPr lang="es-PE" sz="2000" dirty="0">
            <a:solidFill>
              <a:schemeClr val="accent6">
                <a:lumMod val="75000"/>
              </a:schemeClr>
            </a:solidFill>
          </a:endParaRPr>
        </a:p>
      </dgm:t>
    </dgm:pt>
    <dgm:pt modelId="{487D3129-5EAE-4F5E-954D-0F454C3B5052}" type="parTrans" cxnId="{42E5C255-EDA5-4679-861F-7633B2649A67}">
      <dgm:prSet/>
      <dgm:spPr/>
      <dgm:t>
        <a:bodyPr/>
        <a:lstStyle/>
        <a:p>
          <a:endParaRPr lang="es-PE"/>
        </a:p>
      </dgm:t>
    </dgm:pt>
    <dgm:pt modelId="{A9A1ED98-FE7E-4681-B71C-3C553DB44726}" type="sibTrans" cxnId="{42E5C255-EDA5-4679-861F-7633B2649A67}">
      <dgm:prSet/>
      <dgm:spPr>
        <a:solidFill>
          <a:schemeClr val="accent3">
            <a:lumMod val="75000"/>
          </a:schemeClr>
        </a:solidFill>
        <a:ln w="28575">
          <a:solidFill>
            <a:schemeClr val="accent3">
              <a:lumMod val="75000"/>
            </a:schemeClr>
          </a:solidFill>
        </a:ln>
      </dgm:spPr>
      <dgm:t>
        <a:bodyPr/>
        <a:lstStyle/>
        <a:p>
          <a:endParaRPr lang="es-PE"/>
        </a:p>
      </dgm:t>
    </dgm:pt>
    <dgm:pt modelId="{33863E8F-32C6-45FB-AB5A-2BB812CA09CA}">
      <dgm:prSet phldrT="[Texto]" custT="1"/>
      <dgm:spPr>
        <a:noFill/>
        <a:ln w="28575">
          <a:solidFill>
            <a:schemeClr val="accent3">
              <a:lumMod val="75000"/>
            </a:schemeClr>
          </a:solidFill>
        </a:ln>
      </dgm:spPr>
      <dgm:t>
        <a:bodyPr/>
        <a:lstStyle/>
        <a:p>
          <a:r>
            <a:rPr lang="es-ES" sz="1800" dirty="0" smtClean="0">
              <a:solidFill>
                <a:schemeClr val="accent6">
                  <a:lumMod val="75000"/>
                </a:schemeClr>
              </a:solidFill>
            </a:rPr>
            <a:t>El trabajador sufre la muerte o lesiones graves, como consecuencia de su propia inobservancia de las normas de seguridad y salud en el trabajo.</a:t>
          </a:r>
          <a:endParaRPr lang="es-PE" sz="1800" dirty="0">
            <a:solidFill>
              <a:schemeClr val="accent6">
                <a:lumMod val="75000"/>
              </a:schemeClr>
            </a:solidFill>
          </a:endParaRPr>
        </a:p>
      </dgm:t>
    </dgm:pt>
    <dgm:pt modelId="{9210795E-301E-47E8-A1CF-E6DEA8ED1060}" type="parTrans" cxnId="{48795CF5-2920-44AD-8DFC-5B7AE1100B39}">
      <dgm:prSet/>
      <dgm:spPr/>
      <dgm:t>
        <a:bodyPr/>
        <a:lstStyle/>
        <a:p>
          <a:endParaRPr lang="es-PE"/>
        </a:p>
      </dgm:t>
    </dgm:pt>
    <dgm:pt modelId="{F45CE120-77C9-4AA2-AF40-4C82B165FCE7}" type="sibTrans" cxnId="{48795CF5-2920-44AD-8DFC-5B7AE1100B39}">
      <dgm:prSet/>
      <dgm:spPr/>
      <dgm:t>
        <a:bodyPr/>
        <a:lstStyle/>
        <a:p>
          <a:endParaRPr lang="es-PE"/>
        </a:p>
      </dgm:t>
    </dgm:pt>
    <dgm:pt modelId="{9AA5A417-C70E-46D7-ADEC-E97DD57CC891}" type="pres">
      <dgm:prSet presAssocID="{76CE3EB1-1689-40E3-BBC4-565A8CF78B09}" presName="Name0" presStyleCnt="0">
        <dgm:presLayoutVars>
          <dgm:dir/>
          <dgm:resizeHandles val="exact"/>
        </dgm:presLayoutVars>
      </dgm:prSet>
      <dgm:spPr/>
    </dgm:pt>
    <dgm:pt modelId="{7762354A-35F9-4A4B-B1FB-9DF7F5B530EA}" type="pres">
      <dgm:prSet presAssocID="{FF261277-AAA9-44B8-B5F2-96BF4059FED3}" presName="node" presStyleLbl="node1" presStyleIdx="0" presStyleCnt="2">
        <dgm:presLayoutVars>
          <dgm:bulletEnabled val="1"/>
        </dgm:presLayoutVars>
      </dgm:prSet>
      <dgm:spPr/>
      <dgm:t>
        <a:bodyPr/>
        <a:lstStyle/>
        <a:p>
          <a:endParaRPr lang="es-PE"/>
        </a:p>
      </dgm:t>
    </dgm:pt>
    <dgm:pt modelId="{34F9EFCA-4083-4E75-9F48-AFC1188D26B2}" type="pres">
      <dgm:prSet presAssocID="{A9A1ED98-FE7E-4681-B71C-3C553DB44726}" presName="sibTrans" presStyleLbl="sibTrans2D1" presStyleIdx="0" presStyleCnt="1" custLinFactNeighborX="-6076" custLinFactNeighborY="6230"/>
      <dgm:spPr/>
      <dgm:t>
        <a:bodyPr/>
        <a:lstStyle/>
        <a:p>
          <a:endParaRPr lang="es-PE"/>
        </a:p>
      </dgm:t>
    </dgm:pt>
    <dgm:pt modelId="{71B73A58-11CD-49E8-B92C-47384166398F}" type="pres">
      <dgm:prSet presAssocID="{A9A1ED98-FE7E-4681-B71C-3C553DB44726}" presName="connectorText" presStyleLbl="sibTrans2D1" presStyleIdx="0" presStyleCnt="1"/>
      <dgm:spPr/>
      <dgm:t>
        <a:bodyPr/>
        <a:lstStyle/>
        <a:p>
          <a:endParaRPr lang="es-PE"/>
        </a:p>
      </dgm:t>
    </dgm:pt>
    <dgm:pt modelId="{F2C94CFB-B7C6-462F-A417-232144569970}" type="pres">
      <dgm:prSet presAssocID="{33863E8F-32C6-45FB-AB5A-2BB812CA09CA}" presName="node" presStyleLbl="node1" presStyleIdx="1" presStyleCnt="2" custScaleX="114060" custLinFactNeighborX="-22946" custLinFactNeighborY="5511">
        <dgm:presLayoutVars>
          <dgm:bulletEnabled val="1"/>
        </dgm:presLayoutVars>
      </dgm:prSet>
      <dgm:spPr/>
      <dgm:t>
        <a:bodyPr/>
        <a:lstStyle/>
        <a:p>
          <a:endParaRPr lang="es-PE"/>
        </a:p>
      </dgm:t>
    </dgm:pt>
  </dgm:ptLst>
  <dgm:cxnLst>
    <dgm:cxn modelId="{42E5C255-EDA5-4679-861F-7633B2649A67}" srcId="{76CE3EB1-1689-40E3-BBC4-565A8CF78B09}" destId="{FF261277-AAA9-44B8-B5F2-96BF4059FED3}" srcOrd="0" destOrd="0" parTransId="{487D3129-5EAE-4F5E-954D-0F454C3B5052}" sibTransId="{A9A1ED98-FE7E-4681-B71C-3C553DB44726}"/>
    <dgm:cxn modelId="{46721B58-48F6-48DD-90E0-CBAD67E9DB53}" type="presOf" srcId="{33863E8F-32C6-45FB-AB5A-2BB812CA09CA}" destId="{F2C94CFB-B7C6-462F-A417-232144569970}" srcOrd="0" destOrd="0" presId="urn:microsoft.com/office/officeart/2005/8/layout/process1"/>
    <dgm:cxn modelId="{70CDF8BA-7DB0-4BED-B825-19A04511E128}" type="presOf" srcId="{A9A1ED98-FE7E-4681-B71C-3C553DB44726}" destId="{71B73A58-11CD-49E8-B92C-47384166398F}" srcOrd="1" destOrd="0" presId="urn:microsoft.com/office/officeart/2005/8/layout/process1"/>
    <dgm:cxn modelId="{765D07C3-6D42-4BB5-9402-5E1CF03632B0}" type="presOf" srcId="{76CE3EB1-1689-40E3-BBC4-565A8CF78B09}" destId="{9AA5A417-C70E-46D7-ADEC-E97DD57CC891}" srcOrd="0" destOrd="0" presId="urn:microsoft.com/office/officeart/2005/8/layout/process1"/>
    <dgm:cxn modelId="{2CB5645C-4A45-4C98-AE6B-72E3EA5C3AFB}" type="presOf" srcId="{A9A1ED98-FE7E-4681-B71C-3C553DB44726}" destId="{34F9EFCA-4083-4E75-9F48-AFC1188D26B2}" srcOrd="0" destOrd="0" presId="urn:microsoft.com/office/officeart/2005/8/layout/process1"/>
    <dgm:cxn modelId="{48795CF5-2920-44AD-8DFC-5B7AE1100B39}" srcId="{76CE3EB1-1689-40E3-BBC4-565A8CF78B09}" destId="{33863E8F-32C6-45FB-AB5A-2BB812CA09CA}" srcOrd="1" destOrd="0" parTransId="{9210795E-301E-47E8-A1CF-E6DEA8ED1060}" sibTransId="{F45CE120-77C9-4AA2-AF40-4C82B165FCE7}"/>
    <dgm:cxn modelId="{8627E5BF-2152-4055-9383-8945AD5FF777}" type="presOf" srcId="{FF261277-AAA9-44B8-B5F2-96BF4059FED3}" destId="{7762354A-35F9-4A4B-B1FB-9DF7F5B530EA}" srcOrd="0" destOrd="0" presId="urn:microsoft.com/office/officeart/2005/8/layout/process1"/>
    <dgm:cxn modelId="{3304AC33-E272-4AF4-8B83-0E0DC2057052}" type="presParOf" srcId="{9AA5A417-C70E-46D7-ADEC-E97DD57CC891}" destId="{7762354A-35F9-4A4B-B1FB-9DF7F5B530EA}" srcOrd="0" destOrd="0" presId="urn:microsoft.com/office/officeart/2005/8/layout/process1"/>
    <dgm:cxn modelId="{0200C810-5678-42EC-83FD-4F3AF65E9BE6}" type="presParOf" srcId="{9AA5A417-C70E-46D7-ADEC-E97DD57CC891}" destId="{34F9EFCA-4083-4E75-9F48-AFC1188D26B2}" srcOrd="1" destOrd="0" presId="urn:microsoft.com/office/officeart/2005/8/layout/process1"/>
    <dgm:cxn modelId="{4D432561-759A-4207-A602-5F6F41F25BBC}" type="presParOf" srcId="{34F9EFCA-4083-4E75-9F48-AFC1188D26B2}" destId="{71B73A58-11CD-49E8-B92C-47384166398F}" srcOrd="0" destOrd="0" presId="urn:microsoft.com/office/officeart/2005/8/layout/process1"/>
    <dgm:cxn modelId="{DA2AABAD-6A1D-402F-9FD0-1137C24E9DAA}" type="presParOf" srcId="{9AA5A417-C70E-46D7-ADEC-E97DD57CC891}" destId="{F2C94CFB-B7C6-462F-A417-232144569970}" srcOrd="2" destOrd="0" presId="urn:microsoft.com/office/officeart/2005/8/layout/process1"/>
  </dgm:cxnLst>
  <dgm:bg/>
  <dgm:whole/>
</dgm:dataModel>
</file>

<file path=ppt/diagrams/data3.xml><?xml version="1.0" encoding="utf-8"?>
<dgm:dataModel xmlns:dgm="http://schemas.openxmlformats.org/drawingml/2006/diagram" xmlns:a="http://schemas.openxmlformats.org/drawingml/2006/main">
  <dgm:ptLst>
    <dgm:pt modelId="{43446D59-67A9-41C9-82E2-AD7AD0D0AB5C}"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PE"/>
        </a:p>
      </dgm:t>
    </dgm:pt>
    <dgm:pt modelId="{A78695BA-8E7B-4415-BCBE-52DC76853A90}">
      <dgm:prSet phldrT="[Texto]" custT="1"/>
      <dgm:spPr>
        <a:noFill/>
        <a:ln w="28575">
          <a:solidFill>
            <a:schemeClr val="accent3">
              <a:lumMod val="75000"/>
            </a:schemeClr>
          </a:solidFill>
        </a:ln>
      </dgm:spPr>
      <dgm:t>
        <a:bodyPr/>
        <a:lstStyle/>
        <a:p>
          <a:r>
            <a:rPr lang="es-ES" sz="1800" b="1" dirty="0" smtClean="0">
              <a:solidFill>
                <a:schemeClr val="accent6">
                  <a:lumMod val="75000"/>
                </a:schemeClr>
              </a:solidFill>
              <a:latin typeface="+mj-lt"/>
            </a:rPr>
            <a:t>DERECHO PENAL DEL TRABAJO</a:t>
          </a:r>
          <a:endParaRPr lang="es-PE" sz="1800" dirty="0">
            <a:solidFill>
              <a:schemeClr val="accent6">
                <a:lumMod val="75000"/>
              </a:schemeClr>
            </a:solidFill>
          </a:endParaRPr>
        </a:p>
      </dgm:t>
    </dgm:pt>
    <dgm:pt modelId="{9BDE251E-15FE-4327-81EA-95F2930D679E}" type="parTrans" cxnId="{34C83297-7841-4D7D-81D9-EDB04D3E6EAF}">
      <dgm:prSet/>
      <dgm:spPr/>
      <dgm:t>
        <a:bodyPr/>
        <a:lstStyle/>
        <a:p>
          <a:endParaRPr lang="es-PE"/>
        </a:p>
      </dgm:t>
    </dgm:pt>
    <dgm:pt modelId="{5B7947D2-C33D-4608-8FB0-95CFC73283EC}" type="sibTrans" cxnId="{34C83297-7841-4D7D-81D9-EDB04D3E6EAF}">
      <dgm:prSet/>
      <dgm:spPr/>
      <dgm:t>
        <a:bodyPr/>
        <a:lstStyle/>
        <a:p>
          <a:endParaRPr lang="es-PE"/>
        </a:p>
      </dgm:t>
    </dgm:pt>
    <dgm:pt modelId="{E0BAE7F5-AEC6-43C4-9BF3-301B11F0D86F}">
      <dgm:prSet phldrT="[Texto]" custT="1"/>
      <dgm:spPr>
        <a:noFill/>
        <a:ln w="28575">
          <a:solidFill>
            <a:schemeClr val="accent3">
              <a:lumMod val="75000"/>
            </a:schemeClr>
          </a:solidFill>
        </a:ln>
      </dgm:spPr>
      <dgm:t>
        <a:bodyPr/>
        <a:lstStyle/>
        <a:p>
          <a:r>
            <a:rPr lang="es-PE" sz="1800" b="0" dirty="0" smtClean="0">
              <a:solidFill>
                <a:schemeClr val="accent6">
                  <a:lumMod val="75000"/>
                </a:schemeClr>
              </a:solidFill>
              <a:latin typeface="+mj-lt"/>
            </a:rPr>
            <a:t>Garantizar </a:t>
          </a:r>
          <a:endParaRPr lang="es-PE" sz="1800" b="0" dirty="0">
            <a:solidFill>
              <a:schemeClr val="accent6">
                <a:lumMod val="75000"/>
              </a:schemeClr>
            </a:solidFill>
          </a:endParaRPr>
        </a:p>
      </dgm:t>
    </dgm:pt>
    <dgm:pt modelId="{D9C898EE-BFB7-48AB-AFCE-1CEDEE44B91A}" type="parTrans" cxnId="{02FD47C9-F1B7-499D-8094-825C107F663B}">
      <dgm:prSet/>
      <dgm:spPr>
        <a:ln w="28575">
          <a:solidFill>
            <a:schemeClr val="accent3">
              <a:lumMod val="75000"/>
            </a:schemeClr>
          </a:solidFill>
        </a:ln>
      </dgm:spPr>
      <dgm:t>
        <a:bodyPr/>
        <a:lstStyle/>
        <a:p>
          <a:endParaRPr lang="es-PE"/>
        </a:p>
      </dgm:t>
    </dgm:pt>
    <dgm:pt modelId="{65E1CD62-E396-4F25-A074-D8FAA45282CE}" type="sibTrans" cxnId="{02FD47C9-F1B7-499D-8094-825C107F663B}">
      <dgm:prSet/>
      <dgm:spPr/>
      <dgm:t>
        <a:bodyPr/>
        <a:lstStyle/>
        <a:p>
          <a:endParaRPr lang="es-PE"/>
        </a:p>
      </dgm:t>
    </dgm:pt>
    <dgm:pt modelId="{72862490-D5D5-45CA-8E26-CAEB17B02C91}">
      <dgm:prSet phldrT="[Texto]" custT="1"/>
      <dgm:spPr>
        <a:noFill/>
        <a:ln w="28575">
          <a:solidFill>
            <a:schemeClr val="accent3">
              <a:lumMod val="75000"/>
            </a:schemeClr>
          </a:solidFill>
        </a:ln>
      </dgm:spPr>
      <dgm:t>
        <a:bodyPr/>
        <a:lstStyle/>
        <a:p>
          <a:r>
            <a:rPr lang="es-PE" sz="1800" b="0" dirty="0" smtClean="0">
              <a:solidFill>
                <a:schemeClr val="accent6">
                  <a:lumMod val="75000"/>
                </a:schemeClr>
              </a:solidFill>
              <a:latin typeface="+mj-lt"/>
            </a:rPr>
            <a:t>Tutelar </a:t>
          </a:r>
          <a:endParaRPr lang="es-PE" sz="1800" b="0" dirty="0">
            <a:solidFill>
              <a:schemeClr val="accent6">
                <a:lumMod val="75000"/>
              </a:schemeClr>
            </a:solidFill>
          </a:endParaRPr>
        </a:p>
      </dgm:t>
    </dgm:pt>
    <dgm:pt modelId="{45C962A0-B543-44DB-AECA-9FBAA1DC1E55}" type="parTrans" cxnId="{DD8B180A-6A41-4839-809E-9FE5399435A9}">
      <dgm:prSet/>
      <dgm:spPr>
        <a:ln w="28575">
          <a:solidFill>
            <a:schemeClr val="accent3">
              <a:lumMod val="75000"/>
            </a:schemeClr>
          </a:solidFill>
        </a:ln>
      </dgm:spPr>
      <dgm:t>
        <a:bodyPr/>
        <a:lstStyle/>
        <a:p>
          <a:endParaRPr lang="es-PE"/>
        </a:p>
      </dgm:t>
    </dgm:pt>
    <dgm:pt modelId="{E1BAEAF7-B88F-453B-B4E0-5B6CFD1E44F3}" type="sibTrans" cxnId="{DD8B180A-6A41-4839-809E-9FE5399435A9}">
      <dgm:prSet/>
      <dgm:spPr/>
      <dgm:t>
        <a:bodyPr/>
        <a:lstStyle/>
        <a:p>
          <a:endParaRPr lang="es-PE"/>
        </a:p>
      </dgm:t>
    </dgm:pt>
    <dgm:pt modelId="{5873A74E-639E-43AF-B278-27DBA844E246}">
      <dgm:prSet phldrT="[Texto]" custT="1"/>
      <dgm:spPr>
        <a:noFill/>
        <a:ln w="28575">
          <a:solidFill>
            <a:schemeClr val="accent3">
              <a:lumMod val="75000"/>
            </a:schemeClr>
          </a:solidFill>
        </a:ln>
      </dgm:spPr>
      <dgm:t>
        <a:bodyPr/>
        <a:lstStyle/>
        <a:p>
          <a:r>
            <a:rPr lang="es-PE" sz="1600" dirty="0" smtClean="0">
              <a:solidFill>
                <a:schemeClr val="accent6">
                  <a:lumMod val="75000"/>
                </a:schemeClr>
              </a:solidFill>
              <a:latin typeface="+mj-lt"/>
            </a:rPr>
            <a:t>Ciertos derechos laborales que han superado el ámbito del derecho del trabajo y se han convertido en derechos fundamentales de la persona humana</a:t>
          </a:r>
          <a:endParaRPr lang="es-PE" sz="1600" dirty="0">
            <a:solidFill>
              <a:schemeClr val="accent6">
                <a:lumMod val="75000"/>
              </a:schemeClr>
            </a:solidFill>
          </a:endParaRPr>
        </a:p>
      </dgm:t>
    </dgm:pt>
    <dgm:pt modelId="{B0D9B332-C62E-4419-BB16-B286D3A9AA56}" type="parTrans" cxnId="{4C4B2C64-737F-4A3C-A8D3-D64430A94445}">
      <dgm:prSet/>
      <dgm:spPr>
        <a:ln w="28575">
          <a:solidFill>
            <a:schemeClr val="accent3">
              <a:lumMod val="75000"/>
            </a:schemeClr>
          </a:solidFill>
        </a:ln>
      </dgm:spPr>
      <dgm:t>
        <a:bodyPr/>
        <a:lstStyle/>
        <a:p>
          <a:endParaRPr lang="es-PE"/>
        </a:p>
      </dgm:t>
    </dgm:pt>
    <dgm:pt modelId="{890106DF-1EE4-4B6E-BE68-F4686D2FA6F8}" type="sibTrans" cxnId="{4C4B2C64-737F-4A3C-A8D3-D64430A94445}">
      <dgm:prSet/>
      <dgm:spPr/>
      <dgm:t>
        <a:bodyPr/>
        <a:lstStyle/>
        <a:p>
          <a:endParaRPr lang="es-PE"/>
        </a:p>
      </dgm:t>
    </dgm:pt>
    <dgm:pt modelId="{7D63E0FE-E59B-4307-88EB-3776EEE967A5}" type="pres">
      <dgm:prSet presAssocID="{43446D59-67A9-41C9-82E2-AD7AD0D0AB5C}" presName="diagram" presStyleCnt="0">
        <dgm:presLayoutVars>
          <dgm:chPref val="1"/>
          <dgm:dir/>
          <dgm:animOne val="branch"/>
          <dgm:animLvl val="lvl"/>
          <dgm:resizeHandles val="exact"/>
        </dgm:presLayoutVars>
      </dgm:prSet>
      <dgm:spPr/>
      <dgm:t>
        <a:bodyPr/>
        <a:lstStyle/>
        <a:p>
          <a:endParaRPr lang="es-PE"/>
        </a:p>
      </dgm:t>
    </dgm:pt>
    <dgm:pt modelId="{C968E289-1669-4B58-A3E7-EB4A1E4E3A91}" type="pres">
      <dgm:prSet presAssocID="{A78695BA-8E7B-4415-BCBE-52DC76853A90}" presName="root1" presStyleCnt="0"/>
      <dgm:spPr/>
    </dgm:pt>
    <dgm:pt modelId="{95149542-31C8-409B-9DDE-AE327A1C1DD4}" type="pres">
      <dgm:prSet presAssocID="{A78695BA-8E7B-4415-BCBE-52DC76853A90}" presName="LevelOneTextNode" presStyleLbl="node0" presStyleIdx="0" presStyleCnt="1" custScaleX="63695">
        <dgm:presLayoutVars>
          <dgm:chPref val="3"/>
        </dgm:presLayoutVars>
      </dgm:prSet>
      <dgm:spPr/>
      <dgm:t>
        <a:bodyPr/>
        <a:lstStyle/>
        <a:p>
          <a:endParaRPr lang="es-PE"/>
        </a:p>
      </dgm:t>
    </dgm:pt>
    <dgm:pt modelId="{C03AEAC6-4C0F-4087-B0FF-D4CF0F658835}" type="pres">
      <dgm:prSet presAssocID="{A78695BA-8E7B-4415-BCBE-52DC76853A90}" presName="level2hierChild" presStyleCnt="0"/>
      <dgm:spPr/>
    </dgm:pt>
    <dgm:pt modelId="{AABF85C5-8572-46D9-9280-F4A0D53C0F4E}" type="pres">
      <dgm:prSet presAssocID="{D9C898EE-BFB7-48AB-AFCE-1CEDEE44B91A}" presName="conn2-1" presStyleLbl="parChTrans1D2" presStyleIdx="0" presStyleCnt="2"/>
      <dgm:spPr/>
      <dgm:t>
        <a:bodyPr/>
        <a:lstStyle/>
        <a:p>
          <a:endParaRPr lang="es-PE"/>
        </a:p>
      </dgm:t>
    </dgm:pt>
    <dgm:pt modelId="{3F09BB6E-7812-454C-BFBB-D29D228B0425}" type="pres">
      <dgm:prSet presAssocID="{D9C898EE-BFB7-48AB-AFCE-1CEDEE44B91A}" presName="connTx" presStyleLbl="parChTrans1D2" presStyleIdx="0" presStyleCnt="2"/>
      <dgm:spPr/>
      <dgm:t>
        <a:bodyPr/>
        <a:lstStyle/>
        <a:p>
          <a:endParaRPr lang="es-PE"/>
        </a:p>
      </dgm:t>
    </dgm:pt>
    <dgm:pt modelId="{DFCBE557-4AAF-4169-A323-C131675BD7A5}" type="pres">
      <dgm:prSet presAssocID="{E0BAE7F5-AEC6-43C4-9BF3-301B11F0D86F}" presName="root2" presStyleCnt="0"/>
      <dgm:spPr/>
    </dgm:pt>
    <dgm:pt modelId="{67047D1A-2928-4FB9-8D4E-F39606706BD7}" type="pres">
      <dgm:prSet presAssocID="{E0BAE7F5-AEC6-43C4-9BF3-301B11F0D86F}" presName="LevelTwoTextNode" presStyleLbl="node2" presStyleIdx="0" presStyleCnt="2" custScaleX="62227">
        <dgm:presLayoutVars>
          <dgm:chPref val="3"/>
        </dgm:presLayoutVars>
      </dgm:prSet>
      <dgm:spPr/>
      <dgm:t>
        <a:bodyPr/>
        <a:lstStyle/>
        <a:p>
          <a:endParaRPr lang="es-PE"/>
        </a:p>
      </dgm:t>
    </dgm:pt>
    <dgm:pt modelId="{6D231D15-E3C1-4927-A079-77E8332AAF35}" type="pres">
      <dgm:prSet presAssocID="{E0BAE7F5-AEC6-43C4-9BF3-301B11F0D86F}" presName="level3hierChild" presStyleCnt="0"/>
      <dgm:spPr/>
    </dgm:pt>
    <dgm:pt modelId="{5960E24E-5810-4D1A-BAA3-2638D12ABCF9}" type="pres">
      <dgm:prSet presAssocID="{45C962A0-B543-44DB-AECA-9FBAA1DC1E55}" presName="conn2-1" presStyleLbl="parChTrans1D2" presStyleIdx="1" presStyleCnt="2"/>
      <dgm:spPr/>
      <dgm:t>
        <a:bodyPr/>
        <a:lstStyle/>
        <a:p>
          <a:endParaRPr lang="es-PE"/>
        </a:p>
      </dgm:t>
    </dgm:pt>
    <dgm:pt modelId="{4BD0678A-7B63-46C5-9335-5FB6931DF4C7}" type="pres">
      <dgm:prSet presAssocID="{45C962A0-B543-44DB-AECA-9FBAA1DC1E55}" presName="connTx" presStyleLbl="parChTrans1D2" presStyleIdx="1" presStyleCnt="2"/>
      <dgm:spPr/>
      <dgm:t>
        <a:bodyPr/>
        <a:lstStyle/>
        <a:p>
          <a:endParaRPr lang="es-PE"/>
        </a:p>
      </dgm:t>
    </dgm:pt>
    <dgm:pt modelId="{E9BCD1F5-AF24-41C0-A084-A9A2E08B69DC}" type="pres">
      <dgm:prSet presAssocID="{72862490-D5D5-45CA-8E26-CAEB17B02C91}" presName="root2" presStyleCnt="0"/>
      <dgm:spPr/>
    </dgm:pt>
    <dgm:pt modelId="{89C45C2D-AD9E-46CE-9934-A7F0310BA23A}" type="pres">
      <dgm:prSet presAssocID="{72862490-D5D5-45CA-8E26-CAEB17B02C91}" presName="LevelTwoTextNode" presStyleLbl="node2" presStyleIdx="1" presStyleCnt="2" custScaleX="61574">
        <dgm:presLayoutVars>
          <dgm:chPref val="3"/>
        </dgm:presLayoutVars>
      </dgm:prSet>
      <dgm:spPr/>
      <dgm:t>
        <a:bodyPr/>
        <a:lstStyle/>
        <a:p>
          <a:endParaRPr lang="es-PE"/>
        </a:p>
      </dgm:t>
    </dgm:pt>
    <dgm:pt modelId="{469A4DD3-08F3-4CA5-BFCD-DD739C16B8A5}" type="pres">
      <dgm:prSet presAssocID="{72862490-D5D5-45CA-8E26-CAEB17B02C91}" presName="level3hierChild" presStyleCnt="0"/>
      <dgm:spPr/>
    </dgm:pt>
    <dgm:pt modelId="{BF1D5AAD-4B53-41CE-BDC2-9830EB08317F}" type="pres">
      <dgm:prSet presAssocID="{B0D9B332-C62E-4419-BB16-B286D3A9AA56}" presName="conn2-1" presStyleLbl="parChTrans1D3" presStyleIdx="0" presStyleCnt="1"/>
      <dgm:spPr/>
      <dgm:t>
        <a:bodyPr/>
        <a:lstStyle/>
        <a:p>
          <a:endParaRPr lang="es-PE"/>
        </a:p>
      </dgm:t>
    </dgm:pt>
    <dgm:pt modelId="{8882CB13-328B-4491-B061-BE02141F3F33}" type="pres">
      <dgm:prSet presAssocID="{B0D9B332-C62E-4419-BB16-B286D3A9AA56}" presName="connTx" presStyleLbl="parChTrans1D3" presStyleIdx="0" presStyleCnt="1"/>
      <dgm:spPr/>
      <dgm:t>
        <a:bodyPr/>
        <a:lstStyle/>
        <a:p>
          <a:endParaRPr lang="es-PE"/>
        </a:p>
      </dgm:t>
    </dgm:pt>
    <dgm:pt modelId="{F5DA758E-D47B-4BE9-AA1F-2CD07DCD8CBA}" type="pres">
      <dgm:prSet presAssocID="{5873A74E-639E-43AF-B278-27DBA844E246}" presName="root2" presStyleCnt="0"/>
      <dgm:spPr/>
    </dgm:pt>
    <dgm:pt modelId="{8AAF481A-0B85-4D94-BDD2-C720C2423AED}" type="pres">
      <dgm:prSet presAssocID="{5873A74E-639E-43AF-B278-27DBA844E246}" presName="LevelTwoTextNode" presStyleLbl="node3" presStyleIdx="0" presStyleCnt="1" custScaleX="146294" custLinFactNeighborX="12360" custLinFactNeighborY="-53489">
        <dgm:presLayoutVars>
          <dgm:chPref val="3"/>
        </dgm:presLayoutVars>
      </dgm:prSet>
      <dgm:spPr/>
      <dgm:t>
        <a:bodyPr/>
        <a:lstStyle/>
        <a:p>
          <a:endParaRPr lang="es-PE"/>
        </a:p>
      </dgm:t>
    </dgm:pt>
    <dgm:pt modelId="{8436716F-F2AC-4551-8FE7-733F70BD3684}" type="pres">
      <dgm:prSet presAssocID="{5873A74E-639E-43AF-B278-27DBA844E246}" presName="level3hierChild" presStyleCnt="0"/>
      <dgm:spPr/>
    </dgm:pt>
  </dgm:ptLst>
  <dgm:cxnLst>
    <dgm:cxn modelId="{6770FA6D-CA2A-492F-AE2C-4354B8E80679}" type="presOf" srcId="{A78695BA-8E7B-4415-BCBE-52DC76853A90}" destId="{95149542-31C8-409B-9DDE-AE327A1C1DD4}" srcOrd="0" destOrd="0" presId="urn:microsoft.com/office/officeart/2005/8/layout/hierarchy2"/>
    <dgm:cxn modelId="{02FD47C9-F1B7-499D-8094-825C107F663B}" srcId="{A78695BA-8E7B-4415-BCBE-52DC76853A90}" destId="{E0BAE7F5-AEC6-43C4-9BF3-301B11F0D86F}" srcOrd="0" destOrd="0" parTransId="{D9C898EE-BFB7-48AB-AFCE-1CEDEE44B91A}" sibTransId="{65E1CD62-E396-4F25-A074-D8FAA45282CE}"/>
    <dgm:cxn modelId="{8DF13116-2B3A-45FA-8941-6C7663B6E2C2}" type="presOf" srcId="{E0BAE7F5-AEC6-43C4-9BF3-301B11F0D86F}" destId="{67047D1A-2928-4FB9-8D4E-F39606706BD7}" srcOrd="0" destOrd="0" presId="urn:microsoft.com/office/officeart/2005/8/layout/hierarchy2"/>
    <dgm:cxn modelId="{DD8B180A-6A41-4839-809E-9FE5399435A9}" srcId="{A78695BA-8E7B-4415-BCBE-52DC76853A90}" destId="{72862490-D5D5-45CA-8E26-CAEB17B02C91}" srcOrd="1" destOrd="0" parTransId="{45C962A0-B543-44DB-AECA-9FBAA1DC1E55}" sibTransId="{E1BAEAF7-B88F-453B-B4E0-5B6CFD1E44F3}"/>
    <dgm:cxn modelId="{99FA5AF8-85B0-4215-8C4F-1B57E7387C8C}" type="presOf" srcId="{5873A74E-639E-43AF-B278-27DBA844E246}" destId="{8AAF481A-0B85-4D94-BDD2-C720C2423AED}" srcOrd="0" destOrd="0" presId="urn:microsoft.com/office/officeart/2005/8/layout/hierarchy2"/>
    <dgm:cxn modelId="{984A1BAD-985F-46F9-B384-2A2EF3C5F53D}" type="presOf" srcId="{B0D9B332-C62E-4419-BB16-B286D3A9AA56}" destId="{8882CB13-328B-4491-B061-BE02141F3F33}" srcOrd="1" destOrd="0" presId="urn:microsoft.com/office/officeart/2005/8/layout/hierarchy2"/>
    <dgm:cxn modelId="{F3F54871-E36C-4F4A-94C2-1F90481D4861}" type="presOf" srcId="{43446D59-67A9-41C9-82E2-AD7AD0D0AB5C}" destId="{7D63E0FE-E59B-4307-88EB-3776EEE967A5}" srcOrd="0" destOrd="0" presId="urn:microsoft.com/office/officeart/2005/8/layout/hierarchy2"/>
    <dgm:cxn modelId="{3F3B097C-998E-4331-8667-FA88E547B21B}" type="presOf" srcId="{72862490-D5D5-45CA-8E26-CAEB17B02C91}" destId="{89C45C2D-AD9E-46CE-9934-A7F0310BA23A}" srcOrd="0" destOrd="0" presId="urn:microsoft.com/office/officeart/2005/8/layout/hierarchy2"/>
    <dgm:cxn modelId="{5F5ABDCF-1460-4F63-8B6D-B830D3CAFEFD}" type="presOf" srcId="{45C962A0-B543-44DB-AECA-9FBAA1DC1E55}" destId="{5960E24E-5810-4D1A-BAA3-2638D12ABCF9}" srcOrd="0" destOrd="0" presId="urn:microsoft.com/office/officeart/2005/8/layout/hierarchy2"/>
    <dgm:cxn modelId="{4C4B2C64-737F-4A3C-A8D3-D64430A94445}" srcId="{72862490-D5D5-45CA-8E26-CAEB17B02C91}" destId="{5873A74E-639E-43AF-B278-27DBA844E246}" srcOrd="0" destOrd="0" parTransId="{B0D9B332-C62E-4419-BB16-B286D3A9AA56}" sibTransId="{890106DF-1EE4-4B6E-BE68-F4686D2FA6F8}"/>
    <dgm:cxn modelId="{82D64206-4BEE-47EB-A701-6DE7C130545D}" type="presOf" srcId="{D9C898EE-BFB7-48AB-AFCE-1CEDEE44B91A}" destId="{AABF85C5-8572-46D9-9280-F4A0D53C0F4E}" srcOrd="0" destOrd="0" presId="urn:microsoft.com/office/officeart/2005/8/layout/hierarchy2"/>
    <dgm:cxn modelId="{50194C31-9577-415C-8895-BE5A728E540F}" type="presOf" srcId="{B0D9B332-C62E-4419-BB16-B286D3A9AA56}" destId="{BF1D5AAD-4B53-41CE-BDC2-9830EB08317F}" srcOrd="0" destOrd="0" presId="urn:microsoft.com/office/officeart/2005/8/layout/hierarchy2"/>
    <dgm:cxn modelId="{2504A65D-BADA-4AF0-8757-5A46F3B5B495}" type="presOf" srcId="{D9C898EE-BFB7-48AB-AFCE-1CEDEE44B91A}" destId="{3F09BB6E-7812-454C-BFBB-D29D228B0425}" srcOrd="1" destOrd="0" presId="urn:microsoft.com/office/officeart/2005/8/layout/hierarchy2"/>
    <dgm:cxn modelId="{34C83297-7841-4D7D-81D9-EDB04D3E6EAF}" srcId="{43446D59-67A9-41C9-82E2-AD7AD0D0AB5C}" destId="{A78695BA-8E7B-4415-BCBE-52DC76853A90}" srcOrd="0" destOrd="0" parTransId="{9BDE251E-15FE-4327-81EA-95F2930D679E}" sibTransId="{5B7947D2-C33D-4608-8FB0-95CFC73283EC}"/>
    <dgm:cxn modelId="{9EEB9CD1-4A6B-4F50-8AC4-E5BC2CBB733F}" type="presOf" srcId="{45C962A0-B543-44DB-AECA-9FBAA1DC1E55}" destId="{4BD0678A-7B63-46C5-9335-5FB6931DF4C7}" srcOrd="1" destOrd="0" presId="urn:microsoft.com/office/officeart/2005/8/layout/hierarchy2"/>
    <dgm:cxn modelId="{76244773-9787-49F7-9EC2-7EAFBD3DF5C7}" type="presParOf" srcId="{7D63E0FE-E59B-4307-88EB-3776EEE967A5}" destId="{C968E289-1669-4B58-A3E7-EB4A1E4E3A91}" srcOrd="0" destOrd="0" presId="urn:microsoft.com/office/officeart/2005/8/layout/hierarchy2"/>
    <dgm:cxn modelId="{9AF61467-0BE5-4B64-86AF-20C4C5E84A74}" type="presParOf" srcId="{C968E289-1669-4B58-A3E7-EB4A1E4E3A91}" destId="{95149542-31C8-409B-9DDE-AE327A1C1DD4}" srcOrd="0" destOrd="0" presId="urn:microsoft.com/office/officeart/2005/8/layout/hierarchy2"/>
    <dgm:cxn modelId="{A7B70B83-22AD-41F3-A4A6-B727970D03B9}" type="presParOf" srcId="{C968E289-1669-4B58-A3E7-EB4A1E4E3A91}" destId="{C03AEAC6-4C0F-4087-B0FF-D4CF0F658835}" srcOrd="1" destOrd="0" presId="urn:microsoft.com/office/officeart/2005/8/layout/hierarchy2"/>
    <dgm:cxn modelId="{1ECA26C3-0204-478F-820E-4E06F6A1B50E}" type="presParOf" srcId="{C03AEAC6-4C0F-4087-B0FF-D4CF0F658835}" destId="{AABF85C5-8572-46D9-9280-F4A0D53C0F4E}" srcOrd="0" destOrd="0" presId="urn:microsoft.com/office/officeart/2005/8/layout/hierarchy2"/>
    <dgm:cxn modelId="{A9366492-779A-4F2C-B5AD-DA29E3C8AFA4}" type="presParOf" srcId="{AABF85C5-8572-46D9-9280-F4A0D53C0F4E}" destId="{3F09BB6E-7812-454C-BFBB-D29D228B0425}" srcOrd="0" destOrd="0" presId="urn:microsoft.com/office/officeart/2005/8/layout/hierarchy2"/>
    <dgm:cxn modelId="{C99A0F33-4BB8-45CB-974A-825F0A4E06E9}" type="presParOf" srcId="{C03AEAC6-4C0F-4087-B0FF-D4CF0F658835}" destId="{DFCBE557-4AAF-4169-A323-C131675BD7A5}" srcOrd="1" destOrd="0" presId="urn:microsoft.com/office/officeart/2005/8/layout/hierarchy2"/>
    <dgm:cxn modelId="{8C98DE4D-B00F-4CAE-8A7B-F034EDF218DB}" type="presParOf" srcId="{DFCBE557-4AAF-4169-A323-C131675BD7A5}" destId="{67047D1A-2928-4FB9-8D4E-F39606706BD7}" srcOrd="0" destOrd="0" presId="urn:microsoft.com/office/officeart/2005/8/layout/hierarchy2"/>
    <dgm:cxn modelId="{646F1C16-6ABC-4E1B-A8F2-7AF6FDD6B95B}" type="presParOf" srcId="{DFCBE557-4AAF-4169-A323-C131675BD7A5}" destId="{6D231D15-E3C1-4927-A079-77E8332AAF35}" srcOrd="1" destOrd="0" presId="urn:microsoft.com/office/officeart/2005/8/layout/hierarchy2"/>
    <dgm:cxn modelId="{398CD60E-6FF1-4C69-8150-016FFAE38D71}" type="presParOf" srcId="{C03AEAC6-4C0F-4087-B0FF-D4CF0F658835}" destId="{5960E24E-5810-4D1A-BAA3-2638D12ABCF9}" srcOrd="2" destOrd="0" presId="urn:microsoft.com/office/officeart/2005/8/layout/hierarchy2"/>
    <dgm:cxn modelId="{38BF6867-9DA2-4A26-A137-EB04B131866B}" type="presParOf" srcId="{5960E24E-5810-4D1A-BAA3-2638D12ABCF9}" destId="{4BD0678A-7B63-46C5-9335-5FB6931DF4C7}" srcOrd="0" destOrd="0" presId="urn:microsoft.com/office/officeart/2005/8/layout/hierarchy2"/>
    <dgm:cxn modelId="{6C823FE7-58ED-4583-8FE3-486A64D41207}" type="presParOf" srcId="{C03AEAC6-4C0F-4087-B0FF-D4CF0F658835}" destId="{E9BCD1F5-AF24-41C0-A084-A9A2E08B69DC}" srcOrd="3" destOrd="0" presId="urn:microsoft.com/office/officeart/2005/8/layout/hierarchy2"/>
    <dgm:cxn modelId="{91F8130C-72D2-482B-9662-53035271CE0D}" type="presParOf" srcId="{E9BCD1F5-AF24-41C0-A084-A9A2E08B69DC}" destId="{89C45C2D-AD9E-46CE-9934-A7F0310BA23A}" srcOrd="0" destOrd="0" presId="urn:microsoft.com/office/officeart/2005/8/layout/hierarchy2"/>
    <dgm:cxn modelId="{D48E23E4-B62A-4387-8A5A-AE41653CE449}" type="presParOf" srcId="{E9BCD1F5-AF24-41C0-A084-A9A2E08B69DC}" destId="{469A4DD3-08F3-4CA5-BFCD-DD739C16B8A5}" srcOrd="1" destOrd="0" presId="urn:microsoft.com/office/officeart/2005/8/layout/hierarchy2"/>
    <dgm:cxn modelId="{AF936951-86A3-4F49-9F4F-6AE9861E2AC3}" type="presParOf" srcId="{469A4DD3-08F3-4CA5-BFCD-DD739C16B8A5}" destId="{BF1D5AAD-4B53-41CE-BDC2-9830EB08317F}" srcOrd="0" destOrd="0" presId="urn:microsoft.com/office/officeart/2005/8/layout/hierarchy2"/>
    <dgm:cxn modelId="{78F91B43-4979-4339-A04C-FD0DBF721033}" type="presParOf" srcId="{BF1D5AAD-4B53-41CE-BDC2-9830EB08317F}" destId="{8882CB13-328B-4491-B061-BE02141F3F33}" srcOrd="0" destOrd="0" presId="urn:microsoft.com/office/officeart/2005/8/layout/hierarchy2"/>
    <dgm:cxn modelId="{FA244C8D-7982-496A-8F8F-40D9B75B249C}" type="presParOf" srcId="{469A4DD3-08F3-4CA5-BFCD-DD739C16B8A5}" destId="{F5DA758E-D47B-4BE9-AA1F-2CD07DCD8CBA}" srcOrd="1" destOrd="0" presId="urn:microsoft.com/office/officeart/2005/8/layout/hierarchy2"/>
    <dgm:cxn modelId="{DE0AD207-0244-4FFB-A6B6-A819A0C35F09}" type="presParOf" srcId="{F5DA758E-D47B-4BE9-AA1F-2CD07DCD8CBA}" destId="{8AAF481A-0B85-4D94-BDD2-C720C2423AED}" srcOrd="0" destOrd="0" presId="urn:microsoft.com/office/officeart/2005/8/layout/hierarchy2"/>
    <dgm:cxn modelId="{3E063A3D-ECBC-4FEA-B885-09DAC355A138}" type="presParOf" srcId="{F5DA758E-D47B-4BE9-AA1F-2CD07DCD8CBA}" destId="{8436716F-F2AC-4551-8FE7-733F70BD3684}" srcOrd="1" destOrd="0" presId="urn:microsoft.com/office/officeart/2005/8/layout/hierarchy2"/>
  </dgm:cxnLst>
  <dgm:bg/>
  <dgm:whole/>
</dgm:dataModel>
</file>

<file path=ppt/diagrams/data4.xml><?xml version="1.0" encoding="utf-8"?>
<dgm:dataModel xmlns:dgm="http://schemas.openxmlformats.org/drawingml/2006/diagram" xmlns:a="http://schemas.openxmlformats.org/drawingml/2006/main">
  <dgm:ptLst>
    <dgm:pt modelId="{956895F8-4587-4CC8-A148-EBA1F6C792A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PE"/>
        </a:p>
      </dgm:t>
    </dgm:pt>
    <dgm:pt modelId="{5AC3D90E-40A8-4006-91FA-74F937A078C5}">
      <dgm:prSet phldrT="[Texto]" custT="1"/>
      <dgm:spPr>
        <a:noFill/>
        <a:ln w="28575">
          <a:solidFill>
            <a:schemeClr val="accent3">
              <a:lumMod val="75000"/>
            </a:schemeClr>
          </a:solidFill>
        </a:ln>
      </dgm:spPr>
      <dgm:t>
        <a:bodyPr/>
        <a:lstStyle/>
        <a:p>
          <a:r>
            <a:rPr lang="es-PE" sz="1800" b="1" dirty="0" smtClean="0">
              <a:solidFill>
                <a:schemeClr val="accent6">
                  <a:lumMod val="75000"/>
                </a:schemeClr>
              </a:solidFill>
              <a:latin typeface="Arial Narrow" pitchFamily="34" charset="0"/>
            </a:rPr>
            <a:t>DERECHO PENAL DEL TRABAJO</a:t>
          </a:r>
          <a:endParaRPr lang="es-PE" sz="1800" dirty="0">
            <a:solidFill>
              <a:schemeClr val="accent6">
                <a:lumMod val="75000"/>
              </a:schemeClr>
            </a:solidFill>
          </a:endParaRPr>
        </a:p>
      </dgm:t>
    </dgm:pt>
    <dgm:pt modelId="{AC1D8C9D-8811-4ACD-A1AF-37CCD22E7E0A}" type="parTrans" cxnId="{FAEC3955-08EF-4BA4-B0BD-09F4C7BEE641}">
      <dgm:prSet/>
      <dgm:spPr/>
      <dgm:t>
        <a:bodyPr/>
        <a:lstStyle/>
        <a:p>
          <a:endParaRPr lang="es-PE"/>
        </a:p>
      </dgm:t>
    </dgm:pt>
    <dgm:pt modelId="{66CECF76-DA46-41B8-8DF4-69E8F3EA5F86}" type="sibTrans" cxnId="{FAEC3955-08EF-4BA4-B0BD-09F4C7BEE641}">
      <dgm:prSet/>
      <dgm:spPr/>
      <dgm:t>
        <a:bodyPr/>
        <a:lstStyle/>
        <a:p>
          <a:endParaRPr lang="es-PE"/>
        </a:p>
      </dgm:t>
    </dgm:pt>
    <dgm:pt modelId="{7C97B797-A72B-408D-8FF6-F876BC342DAD}">
      <dgm:prSet phldrT="[Texto]" custT="1"/>
      <dgm:spPr>
        <a:noFill/>
        <a:ln w="28575">
          <a:solidFill>
            <a:schemeClr val="accent3">
              <a:lumMod val="75000"/>
            </a:schemeClr>
          </a:solidFill>
        </a:ln>
      </dgm:spPr>
      <dgm:t>
        <a:bodyPr/>
        <a:lstStyle/>
        <a:p>
          <a:r>
            <a:rPr lang="es-PE" sz="1800" b="0" dirty="0" smtClean="0">
              <a:solidFill>
                <a:schemeClr val="accent6">
                  <a:lumMod val="75000"/>
                </a:schemeClr>
              </a:solidFill>
              <a:latin typeface="Arial Narrow" pitchFamily="34" charset="0"/>
            </a:rPr>
            <a:t>Bienes jurídicos tutelados</a:t>
          </a:r>
          <a:endParaRPr lang="es-PE" sz="1800" b="0" dirty="0">
            <a:solidFill>
              <a:schemeClr val="accent6">
                <a:lumMod val="75000"/>
              </a:schemeClr>
            </a:solidFill>
          </a:endParaRPr>
        </a:p>
      </dgm:t>
    </dgm:pt>
    <dgm:pt modelId="{75F37A7F-D9DA-4FDE-A059-9BFFB5136F85}" type="parTrans" cxnId="{0B7AC058-7428-4ADC-8349-45CF29C665CC}">
      <dgm:prSet/>
      <dgm:spPr>
        <a:ln w="28575">
          <a:solidFill>
            <a:schemeClr val="accent3">
              <a:lumMod val="75000"/>
            </a:schemeClr>
          </a:solidFill>
        </a:ln>
      </dgm:spPr>
      <dgm:t>
        <a:bodyPr/>
        <a:lstStyle/>
        <a:p>
          <a:endParaRPr lang="es-PE"/>
        </a:p>
      </dgm:t>
    </dgm:pt>
    <dgm:pt modelId="{592658A2-1153-4920-B112-67F99C358DAC}" type="sibTrans" cxnId="{0B7AC058-7428-4ADC-8349-45CF29C665CC}">
      <dgm:prSet/>
      <dgm:spPr/>
      <dgm:t>
        <a:bodyPr/>
        <a:lstStyle/>
        <a:p>
          <a:endParaRPr lang="es-PE"/>
        </a:p>
      </dgm:t>
    </dgm:pt>
    <dgm:pt modelId="{E2FC8DF1-8BAC-4A49-922E-CEE57276B369}">
      <dgm:prSet phldrT="[Texto]" custT="1"/>
      <dgm:spPr>
        <a:noFill/>
        <a:ln w="28575">
          <a:solidFill>
            <a:schemeClr val="accent3">
              <a:lumMod val="75000"/>
            </a:schemeClr>
          </a:solidFill>
        </a:ln>
      </dgm:spPr>
      <dgm:t>
        <a:bodyPr/>
        <a:lstStyle/>
        <a:p>
          <a:r>
            <a:rPr lang="es-PE" sz="1800" dirty="0" smtClean="0">
              <a:solidFill>
                <a:schemeClr val="accent6">
                  <a:lumMod val="75000"/>
                </a:schemeClr>
              </a:solidFill>
            </a:rPr>
            <a:t>Los derechos que ostentan los trabajadores, tanto sus relaciones jurídicas de trabajo sean:</a:t>
          </a:r>
          <a:endParaRPr lang="es-PE" sz="1800" dirty="0">
            <a:solidFill>
              <a:schemeClr val="accent6">
                <a:lumMod val="75000"/>
              </a:schemeClr>
            </a:solidFill>
          </a:endParaRPr>
        </a:p>
      </dgm:t>
    </dgm:pt>
    <dgm:pt modelId="{03DD0A10-5C4B-4554-801D-592122650339}" type="parTrans" cxnId="{4436BF59-F133-4FCB-A1D9-60C10B650A48}">
      <dgm:prSet/>
      <dgm:spPr>
        <a:ln w="28575">
          <a:solidFill>
            <a:schemeClr val="accent3">
              <a:lumMod val="75000"/>
            </a:schemeClr>
          </a:solidFill>
        </a:ln>
      </dgm:spPr>
      <dgm:t>
        <a:bodyPr/>
        <a:lstStyle/>
        <a:p>
          <a:endParaRPr lang="es-PE"/>
        </a:p>
      </dgm:t>
    </dgm:pt>
    <dgm:pt modelId="{1384321A-5A77-4B0B-A31C-166F31AF60B7}" type="sibTrans" cxnId="{4436BF59-F133-4FCB-A1D9-60C10B650A48}">
      <dgm:prSet/>
      <dgm:spPr/>
      <dgm:t>
        <a:bodyPr/>
        <a:lstStyle/>
        <a:p>
          <a:endParaRPr lang="es-PE"/>
        </a:p>
      </dgm:t>
    </dgm:pt>
    <dgm:pt modelId="{F04A286F-DA6B-4A85-9FE9-86B7702288B4}">
      <dgm:prSet phldrT="[Texto]" custT="1"/>
      <dgm:spPr>
        <a:noFill/>
        <a:ln w="28575">
          <a:solidFill>
            <a:schemeClr val="accent3">
              <a:lumMod val="75000"/>
            </a:schemeClr>
          </a:solidFill>
        </a:ln>
      </dgm:spPr>
      <dgm:t>
        <a:bodyPr/>
        <a:lstStyle/>
        <a:p>
          <a:r>
            <a:rPr lang="es-PE" sz="1800" dirty="0" smtClean="0">
              <a:solidFill>
                <a:schemeClr val="accent6">
                  <a:lumMod val="75000"/>
                </a:schemeClr>
              </a:solidFill>
              <a:latin typeface="+mj-lt"/>
            </a:rPr>
            <a:t>Individuales</a:t>
          </a:r>
          <a:r>
            <a:rPr lang="es-PE" sz="2600" dirty="0" smtClean="0">
              <a:solidFill>
                <a:schemeClr val="accent6">
                  <a:lumMod val="75000"/>
                </a:schemeClr>
              </a:solidFill>
              <a:latin typeface="+mj-lt"/>
            </a:rPr>
            <a:t> </a:t>
          </a:r>
          <a:endParaRPr lang="es-PE" sz="2600" dirty="0">
            <a:solidFill>
              <a:schemeClr val="accent6">
                <a:lumMod val="75000"/>
              </a:schemeClr>
            </a:solidFill>
          </a:endParaRPr>
        </a:p>
      </dgm:t>
    </dgm:pt>
    <dgm:pt modelId="{C2B06AA8-4FC6-4F11-8FA2-633BEEA57131}" type="parTrans" cxnId="{E19266FF-F4BF-4C9D-B289-5660C5851BCE}">
      <dgm:prSet/>
      <dgm:spPr>
        <a:ln w="28575">
          <a:solidFill>
            <a:schemeClr val="accent3">
              <a:lumMod val="75000"/>
            </a:schemeClr>
          </a:solidFill>
        </a:ln>
      </dgm:spPr>
      <dgm:t>
        <a:bodyPr/>
        <a:lstStyle/>
        <a:p>
          <a:endParaRPr lang="es-PE"/>
        </a:p>
      </dgm:t>
    </dgm:pt>
    <dgm:pt modelId="{741022CA-1B39-4970-B9ED-DFAB3F60DAD0}" type="sibTrans" cxnId="{E19266FF-F4BF-4C9D-B289-5660C5851BCE}">
      <dgm:prSet/>
      <dgm:spPr/>
      <dgm:t>
        <a:bodyPr/>
        <a:lstStyle/>
        <a:p>
          <a:endParaRPr lang="es-PE"/>
        </a:p>
      </dgm:t>
    </dgm:pt>
    <dgm:pt modelId="{B5E4F165-F7D3-4C3E-8042-D7FF34332628}">
      <dgm:prSet phldrT="[Texto]" custT="1"/>
      <dgm:spPr>
        <a:noFill/>
        <a:ln w="28575">
          <a:solidFill>
            <a:schemeClr val="accent3">
              <a:lumMod val="75000"/>
            </a:schemeClr>
          </a:solidFill>
        </a:ln>
      </dgm:spPr>
      <dgm:t>
        <a:bodyPr/>
        <a:lstStyle/>
        <a:p>
          <a:r>
            <a:rPr lang="es-PE" sz="1800" dirty="0" smtClean="0">
              <a:solidFill>
                <a:schemeClr val="accent6">
                  <a:lumMod val="75000"/>
                </a:schemeClr>
              </a:solidFill>
              <a:latin typeface="Arial Narrow" pitchFamily="34" charset="0"/>
            </a:rPr>
            <a:t>Colectivas </a:t>
          </a:r>
          <a:endParaRPr lang="es-PE" sz="1800" dirty="0">
            <a:solidFill>
              <a:schemeClr val="accent6">
                <a:lumMod val="75000"/>
              </a:schemeClr>
            </a:solidFill>
          </a:endParaRPr>
        </a:p>
      </dgm:t>
    </dgm:pt>
    <dgm:pt modelId="{4D486247-08F1-4769-9ADD-D2862F5F157C}" type="parTrans" cxnId="{75C996F1-CCA4-4D97-B1A3-AFF4929F2831}">
      <dgm:prSet/>
      <dgm:spPr>
        <a:ln w="28575">
          <a:solidFill>
            <a:schemeClr val="accent3">
              <a:lumMod val="75000"/>
            </a:schemeClr>
          </a:solidFill>
        </a:ln>
      </dgm:spPr>
      <dgm:t>
        <a:bodyPr/>
        <a:lstStyle/>
        <a:p>
          <a:endParaRPr lang="es-PE"/>
        </a:p>
      </dgm:t>
    </dgm:pt>
    <dgm:pt modelId="{154EF0E2-C96D-44EA-8505-C8D776D97E72}" type="sibTrans" cxnId="{75C996F1-CCA4-4D97-B1A3-AFF4929F2831}">
      <dgm:prSet/>
      <dgm:spPr/>
      <dgm:t>
        <a:bodyPr/>
        <a:lstStyle/>
        <a:p>
          <a:endParaRPr lang="es-PE"/>
        </a:p>
      </dgm:t>
    </dgm:pt>
    <dgm:pt modelId="{27008B8A-A670-47BC-AE12-120EF2F92A83}" type="pres">
      <dgm:prSet presAssocID="{956895F8-4587-4CC8-A148-EBA1F6C792A1}" presName="diagram" presStyleCnt="0">
        <dgm:presLayoutVars>
          <dgm:chPref val="1"/>
          <dgm:dir/>
          <dgm:animOne val="branch"/>
          <dgm:animLvl val="lvl"/>
          <dgm:resizeHandles val="exact"/>
        </dgm:presLayoutVars>
      </dgm:prSet>
      <dgm:spPr/>
      <dgm:t>
        <a:bodyPr/>
        <a:lstStyle/>
        <a:p>
          <a:endParaRPr lang="es-PE"/>
        </a:p>
      </dgm:t>
    </dgm:pt>
    <dgm:pt modelId="{B1FE85F8-E7EB-426B-B64C-46BE426F3BBF}" type="pres">
      <dgm:prSet presAssocID="{5AC3D90E-40A8-4006-91FA-74F937A078C5}" presName="root1" presStyleCnt="0"/>
      <dgm:spPr/>
    </dgm:pt>
    <dgm:pt modelId="{28C6DD38-C5BC-4D01-B66C-F3A29546D348}" type="pres">
      <dgm:prSet presAssocID="{5AC3D90E-40A8-4006-91FA-74F937A078C5}" presName="LevelOneTextNode" presStyleLbl="node0" presStyleIdx="0" presStyleCnt="1" custScaleY="194529">
        <dgm:presLayoutVars>
          <dgm:chPref val="3"/>
        </dgm:presLayoutVars>
      </dgm:prSet>
      <dgm:spPr/>
      <dgm:t>
        <a:bodyPr/>
        <a:lstStyle/>
        <a:p>
          <a:endParaRPr lang="es-PE"/>
        </a:p>
      </dgm:t>
    </dgm:pt>
    <dgm:pt modelId="{2EDD0F3C-4E6B-4310-B395-3342E71317CF}" type="pres">
      <dgm:prSet presAssocID="{5AC3D90E-40A8-4006-91FA-74F937A078C5}" presName="level2hierChild" presStyleCnt="0"/>
      <dgm:spPr/>
    </dgm:pt>
    <dgm:pt modelId="{976EE26F-CF48-4EA8-A5F4-DDA3F3205740}" type="pres">
      <dgm:prSet presAssocID="{75F37A7F-D9DA-4FDE-A059-9BFFB5136F85}" presName="conn2-1" presStyleLbl="parChTrans1D2" presStyleIdx="0" presStyleCnt="1"/>
      <dgm:spPr/>
      <dgm:t>
        <a:bodyPr/>
        <a:lstStyle/>
        <a:p>
          <a:endParaRPr lang="es-PE"/>
        </a:p>
      </dgm:t>
    </dgm:pt>
    <dgm:pt modelId="{0E471F53-DBD0-45D3-A3F4-B67A8E18DE49}" type="pres">
      <dgm:prSet presAssocID="{75F37A7F-D9DA-4FDE-A059-9BFFB5136F85}" presName="connTx" presStyleLbl="parChTrans1D2" presStyleIdx="0" presStyleCnt="1"/>
      <dgm:spPr/>
      <dgm:t>
        <a:bodyPr/>
        <a:lstStyle/>
        <a:p>
          <a:endParaRPr lang="es-PE"/>
        </a:p>
      </dgm:t>
    </dgm:pt>
    <dgm:pt modelId="{60F8DCE1-32E2-4507-921A-0FB8F57DFD2D}" type="pres">
      <dgm:prSet presAssocID="{7C97B797-A72B-408D-8FF6-F876BC342DAD}" presName="root2" presStyleCnt="0"/>
      <dgm:spPr/>
    </dgm:pt>
    <dgm:pt modelId="{EE9C3029-7CAB-4E35-B266-B3D0FE3B4931}" type="pres">
      <dgm:prSet presAssocID="{7C97B797-A72B-408D-8FF6-F876BC342DAD}" presName="LevelTwoTextNode" presStyleLbl="node2" presStyleIdx="0" presStyleCnt="1" custScaleY="213981">
        <dgm:presLayoutVars>
          <dgm:chPref val="3"/>
        </dgm:presLayoutVars>
      </dgm:prSet>
      <dgm:spPr/>
      <dgm:t>
        <a:bodyPr/>
        <a:lstStyle/>
        <a:p>
          <a:endParaRPr lang="es-PE"/>
        </a:p>
      </dgm:t>
    </dgm:pt>
    <dgm:pt modelId="{42FCFCAF-9358-49DA-8612-794A1C3FB440}" type="pres">
      <dgm:prSet presAssocID="{7C97B797-A72B-408D-8FF6-F876BC342DAD}" presName="level3hierChild" presStyleCnt="0"/>
      <dgm:spPr/>
    </dgm:pt>
    <dgm:pt modelId="{DF2F2581-19A4-4666-B167-F84667152347}" type="pres">
      <dgm:prSet presAssocID="{03DD0A10-5C4B-4554-801D-592122650339}" presName="conn2-1" presStyleLbl="parChTrans1D3" presStyleIdx="0" presStyleCnt="1"/>
      <dgm:spPr/>
      <dgm:t>
        <a:bodyPr/>
        <a:lstStyle/>
        <a:p>
          <a:endParaRPr lang="es-PE"/>
        </a:p>
      </dgm:t>
    </dgm:pt>
    <dgm:pt modelId="{1142B472-08ED-4196-B11B-A4031C591D4F}" type="pres">
      <dgm:prSet presAssocID="{03DD0A10-5C4B-4554-801D-592122650339}" presName="connTx" presStyleLbl="parChTrans1D3" presStyleIdx="0" presStyleCnt="1"/>
      <dgm:spPr/>
      <dgm:t>
        <a:bodyPr/>
        <a:lstStyle/>
        <a:p>
          <a:endParaRPr lang="es-PE"/>
        </a:p>
      </dgm:t>
    </dgm:pt>
    <dgm:pt modelId="{8187A36C-CDDD-4145-872E-D6D87D1CB2D4}" type="pres">
      <dgm:prSet presAssocID="{E2FC8DF1-8BAC-4A49-922E-CEE57276B369}" presName="root2" presStyleCnt="0"/>
      <dgm:spPr/>
    </dgm:pt>
    <dgm:pt modelId="{89EAD4B0-00FE-4EBB-A1A6-92B6729387A1}" type="pres">
      <dgm:prSet presAssocID="{E2FC8DF1-8BAC-4A49-922E-CEE57276B369}" presName="LevelTwoTextNode" presStyleLbl="node3" presStyleIdx="0" presStyleCnt="1" custScaleY="278937">
        <dgm:presLayoutVars>
          <dgm:chPref val="3"/>
        </dgm:presLayoutVars>
      </dgm:prSet>
      <dgm:spPr/>
      <dgm:t>
        <a:bodyPr/>
        <a:lstStyle/>
        <a:p>
          <a:endParaRPr lang="es-PE"/>
        </a:p>
      </dgm:t>
    </dgm:pt>
    <dgm:pt modelId="{A05C8C95-EB4F-4786-9E59-E8C4AFA16D17}" type="pres">
      <dgm:prSet presAssocID="{E2FC8DF1-8BAC-4A49-922E-CEE57276B369}" presName="level3hierChild" presStyleCnt="0"/>
      <dgm:spPr/>
    </dgm:pt>
    <dgm:pt modelId="{61702893-7D1F-4343-ABE4-B571E65E629A}" type="pres">
      <dgm:prSet presAssocID="{C2B06AA8-4FC6-4F11-8FA2-633BEEA57131}" presName="conn2-1" presStyleLbl="parChTrans1D4" presStyleIdx="0" presStyleCnt="2"/>
      <dgm:spPr/>
      <dgm:t>
        <a:bodyPr/>
        <a:lstStyle/>
        <a:p>
          <a:endParaRPr lang="es-PE"/>
        </a:p>
      </dgm:t>
    </dgm:pt>
    <dgm:pt modelId="{B09BE006-9656-4BF6-ABC7-36CA6427418A}" type="pres">
      <dgm:prSet presAssocID="{C2B06AA8-4FC6-4F11-8FA2-633BEEA57131}" presName="connTx" presStyleLbl="parChTrans1D4" presStyleIdx="0" presStyleCnt="2"/>
      <dgm:spPr/>
      <dgm:t>
        <a:bodyPr/>
        <a:lstStyle/>
        <a:p>
          <a:endParaRPr lang="es-PE"/>
        </a:p>
      </dgm:t>
    </dgm:pt>
    <dgm:pt modelId="{11A95423-61C9-4AE0-B93E-D388354D65B8}" type="pres">
      <dgm:prSet presAssocID="{F04A286F-DA6B-4A85-9FE9-86B7702288B4}" presName="root2" presStyleCnt="0"/>
      <dgm:spPr/>
    </dgm:pt>
    <dgm:pt modelId="{ED57B5C4-6AE3-43A2-8346-169EBF68BA88}" type="pres">
      <dgm:prSet presAssocID="{F04A286F-DA6B-4A85-9FE9-86B7702288B4}" presName="LevelTwoTextNode" presStyleLbl="node4" presStyleIdx="0" presStyleCnt="2" custLinFactNeighborX="2918" custLinFactNeighborY="-96755">
        <dgm:presLayoutVars>
          <dgm:chPref val="3"/>
        </dgm:presLayoutVars>
      </dgm:prSet>
      <dgm:spPr/>
      <dgm:t>
        <a:bodyPr/>
        <a:lstStyle/>
        <a:p>
          <a:endParaRPr lang="es-PE"/>
        </a:p>
      </dgm:t>
    </dgm:pt>
    <dgm:pt modelId="{34D9028F-F441-468C-8014-3A959459B3D4}" type="pres">
      <dgm:prSet presAssocID="{F04A286F-DA6B-4A85-9FE9-86B7702288B4}" presName="level3hierChild" presStyleCnt="0"/>
      <dgm:spPr/>
    </dgm:pt>
    <dgm:pt modelId="{B0140909-3F70-4CA3-8434-D83E24F45FC1}" type="pres">
      <dgm:prSet presAssocID="{4D486247-08F1-4769-9ADD-D2862F5F157C}" presName="conn2-1" presStyleLbl="parChTrans1D4" presStyleIdx="1" presStyleCnt="2"/>
      <dgm:spPr/>
      <dgm:t>
        <a:bodyPr/>
        <a:lstStyle/>
        <a:p>
          <a:endParaRPr lang="es-PE"/>
        </a:p>
      </dgm:t>
    </dgm:pt>
    <dgm:pt modelId="{5627387C-325E-4EAC-9891-F7E95F111CA5}" type="pres">
      <dgm:prSet presAssocID="{4D486247-08F1-4769-9ADD-D2862F5F157C}" presName="connTx" presStyleLbl="parChTrans1D4" presStyleIdx="1" presStyleCnt="2"/>
      <dgm:spPr/>
      <dgm:t>
        <a:bodyPr/>
        <a:lstStyle/>
        <a:p>
          <a:endParaRPr lang="es-PE"/>
        </a:p>
      </dgm:t>
    </dgm:pt>
    <dgm:pt modelId="{7B0E3E3A-03AA-4C44-B67A-835E47206CBB}" type="pres">
      <dgm:prSet presAssocID="{B5E4F165-F7D3-4C3E-8042-D7FF34332628}" presName="root2" presStyleCnt="0"/>
      <dgm:spPr/>
    </dgm:pt>
    <dgm:pt modelId="{07F72E3A-37DD-473B-82B8-13DA6B4E135E}" type="pres">
      <dgm:prSet presAssocID="{B5E4F165-F7D3-4C3E-8042-D7FF34332628}" presName="LevelTwoTextNode" presStyleLbl="node4" presStyleIdx="1" presStyleCnt="2" custLinFactNeighborX="-1945" custLinFactNeighborY="89764">
        <dgm:presLayoutVars>
          <dgm:chPref val="3"/>
        </dgm:presLayoutVars>
      </dgm:prSet>
      <dgm:spPr/>
      <dgm:t>
        <a:bodyPr/>
        <a:lstStyle/>
        <a:p>
          <a:endParaRPr lang="es-PE"/>
        </a:p>
      </dgm:t>
    </dgm:pt>
    <dgm:pt modelId="{03E0221A-2E7E-45B9-8FB3-FB5A385BEC83}" type="pres">
      <dgm:prSet presAssocID="{B5E4F165-F7D3-4C3E-8042-D7FF34332628}" presName="level3hierChild" presStyleCnt="0"/>
      <dgm:spPr/>
    </dgm:pt>
  </dgm:ptLst>
  <dgm:cxnLst>
    <dgm:cxn modelId="{75C996F1-CCA4-4D97-B1A3-AFF4929F2831}" srcId="{E2FC8DF1-8BAC-4A49-922E-CEE57276B369}" destId="{B5E4F165-F7D3-4C3E-8042-D7FF34332628}" srcOrd="1" destOrd="0" parTransId="{4D486247-08F1-4769-9ADD-D2862F5F157C}" sibTransId="{154EF0E2-C96D-44EA-8505-C8D776D97E72}"/>
    <dgm:cxn modelId="{FAEC3955-08EF-4BA4-B0BD-09F4C7BEE641}" srcId="{956895F8-4587-4CC8-A148-EBA1F6C792A1}" destId="{5AC3D90E-40A8-4006-91FA-74F937A078C5}" srcOrd="0" destOrd="0" parTransId="{AC1D8C9D-8811-4ACD-A1AF-37CCD22E7E0A}" sibTransId="{66CECF76-DA46-41B8-8DF4-69E8F3EA5F86}"/>
    <dgm:cxn modelId="{F064ED1B-295B-4E34-8A64-45816117486E}" type="presOf" srcId="{E2FC8DF1-8BAC-4A49-922E-CEE57276B369}" destId="{89EAD4B0-00FE-4EBB-A1A6-92B6729387A1}" srcOrd="0" destOrd="0" presId="urn:microsoft.com/office/officeart/2005/8/layout/hierarchy2"/>
    <dgm:cxn modelId="{074974A4-6950-465C-B11C-23FA317B2D60}" type="presOf" srcId="{75F37A7F-D9DA-4FDE-A059-9BFFB5136F85}" destId="{0E471F53-DBD0-45D3-A3F4-B67A8E18DE49}" srcOrd="1" destOrd="0" presId="urn:microsoft.com/office/officeart/2005/8/layout/hierarchy2"/>
    <dgm:cxn modelId="{E9D97C67-8B91-41B8-8B37-E818C06ACE61}" type="presOf" srcId="{C2B06AA8-4FC6-4F11-8FA2-633BEEA57131}" destId="{B09BE006-9656-4BF6-ABC7-36CA6427418A}" srcOrd="1" destOrd="0" presId="urn:microsoft.com/office/officeart/2005/8/layout/hierarchy2"/>
    <dgm:cxn modelId="{E19266FF-F4BF-4C9D-B289-5660C5851BCE}" srcId="{E2FC8DF1-8BAC-4A49-922E-CEE57276B369}" destId="{F04A286F-DA6B-4A85-9FE9-86B7702288B4}" srcOrd="0" destOrd="0" parTransId="{C2B06AA8-4FC6-4F11-8FA2-633BEEA57131}" sibTransId="{741022CA-1B39-4970-B9ED-DFAB3F60DAD0}"/>
    <dgm:cxn modelId="{500A4A6E-C080-4B45-83D3-F5CF0F03C4B2}" type="presOf" srcId="{03DD0A10-5C4B-4554-801D-592122650339}" destId="{DF2F2581-19A4-4666-B167-F84667152347}" srcOrd="0" destOrd="0" presId="urn:microsoft.com/office/officeart/2005/8/layout/hierarchy2"/>
    <dgm:cxn modelId="{0B7AC058-7428-4ADC-8349-45CF29C665CC}" srcId="{5AC3D90E-40A8-4006-91FA-74F937A078C5}" destId="{7C97B797-A72B-408D-8FF6-F876BC342DAD}" srcOrd="0" destOrd="0" parTransId="{75F37A7F-D9DA-4FDE-A059-9BFFB5136F85}" sibTransId="{592658A2-1153-4920-B112-67F99C358DAC}"/>
    <dgm:cxn modelId="{06ABB92B-5385-4BFE-B48F-EDB56B3E0922}" type="presOf" srcId="{5AC3D90E-40A8-4006-91FA-74F937A078C5}" destId="{28C6DD38-C5BC-4D01-B66C-F3A29546D348}" srcOrd="0" destOrd="0" presId="urn:microsoft.com/office/officeart/2005/8/layout/hierarchy2"/>
    <dgm:cxn modelId="{5A5D86B4-70C1-4089-9AEE-DE0569BF1BC3}" type="presOf" srcId="{75F37A7F-D9DA-4FDE-A059-9BFFB5136F85}" destId="{976EE26F-CF48-4EA8-A5F4-DDA3F3205740}" srcOrd="0" destOrd="0" presId="urn:microsoft.com/office/officeart/2005/8/layout/hierarchy2"/>
    <dgm:cxn modelId="{A4C760CE-7683-48E3-892C-281CDE6E4AC4}" type="presOf" srcId="{956895F8-4587-4CC8-A148-EBA1F6C792A1}" destId="{27008B8A-A670-47BC-AE12-120EF2F92A83}" srcOrd="0" destOrd="0" presId="urn:microsoft.com/office/officeart/2005/8/layout/hierarchy2"/>
    <dgm:cxn modelId="{17A62C9A-1CCE-4F84-B375-12759F657A67}" type="presOf" srcId="{C2B06AA8-4FC6-4F11-8FA2-633BEEA57131}" destId="{61702893-7D1F-4343-ABE4-B571E65E629A}" srcOrd="0" destOrd="0" presId="urn:microsoft.com/office/officeart/2005/8/layout/hierarchy2"/>
    <dgm:cxn modelId="{E8F25046-448B-4197-8657-2E77E7250A11}" type="presOf" srcId="{4D486247-08F1-4769-9ADD-D2862F5F157C}" destId="{5627387C-325E-4EAC-9891-F7E95F111CA5}" srcOrd="1" destOrd="0" presId="urn:microsoft.com/office/officeart/2005/8/layout/hierarchy2"/>
    <dgm:cxn modelId="{4436BF59-F133-4FCB-A1D9-60C10B650A48}" srcId="{7C97B797-A72B-408D-8FF6-F876BC342DAD}" destId="{E2FC8DF1-8BAC-4A49-922E-CEE57276B369}" srcOrd="0" destOrd="0" parTransId="{03DD0A10-5C4B-4554-801D-592122650339}" sibTransId="{1384321A-5A77-4B0B-A31C-166F31AF60B7}"/>
    <dgm:cxn modelId="{701F95D6-6B1C-4331-A156-233F85B7064B}" type="presOf" srcId="{F04A286F-DA6B-4A85-9FE9-86B7702288B4}" destId="{ED57B5C4-6AE3-43A2-8346-169EBF68BA88}" srcOrd="0" destOrd="0" presId="urn:microsoft.com/office/officeart/2005/8/layout/hierarchy2"/>
    <dgm:cxn modelId="{50C5E1CE-68B0-4033-8F84-85CF1E61E4CC}" type="presOf" srcId="{4D486247-08F1-4769-9ADD-D2862F5F157C}" destId="{B0140909-3F70-4CA3-8434-D83E24F45FC1}" srcOrd="0" destOrd="0" presId="urn:microsoft.com/office/officeart/2005/8/layout/hierarchy2"/>
    <dgm:cxn modelId="{5BB21489-36C2-49BB-8C5F-C72C62E45492}" type="presOf" srcId="{7C97B797-A72B-408D-8FF6-F876BC342DAD}" destId="{EE9C3029-7CAB-4E35-B266-B3D0FE3B4931}" srcOrd="0" destOrd="0" presId="urn:microsoft.com/office/officeart/2005/8/layout/hierarchy2"/>
    <dgm:cxn modelId="{31C25480-DB70-4BA4-9306-9572D07BB902}" type="presOf" srcId="{03DD0A10-5C4B-4554-801D-592122650339}" destId="{1142B472-08ED-4196-B11B-A4031C591D4F}" srcOrd="1" destOrd="0" presId="urn:microsoft.com/office/officeart/2005/8/layout/hierarchy2"/>
    <dgm:cxn modelId="{2D0E8972-226F-4B7E-8CEB-BB941CC1EC11}" type="presOf" srcId="{B5E4F165-F7D3-4C3E-8042-D7FF34332628}" destId="{07F72E3A-37DD-473B-82B8-13DA6B4E135E}" srcOrd="0" destOrd="0" presId="urn:microsoft.com/office/officeart/2005/8/layout/hierarchy2"/>
    <dgm:cxn modelId="{1119556B-C508-4C96-9119-74831C71B479}" type="presParOf" srcId="{27008B8A-A670-47BC-AE12-120EF2F92A83}" destId="{B1FE85F8-E7EB-426B-B64C-46BE426F3BBF}" srcOrd="0" destOrd="0" presId="urn:microsoft.com/office/officeart/2005/8/layout/hierarchy2"/>
    <dgm:cxn modelId="{48915762-A987-4AAA-BCD1-DEFB321C9F86}" type="presParOf" srcId="{B1FE85F8-E7EB-426B-B64C-46BE426F3BBF}" destId="{28C6DD38-C5BC-4D01-B66C-F3A29546D348}" srcOrd="0" destOrd="0" presId="urn:microsoft.com/office/officeart/2005/8/layout/hierarchy2"/>
    <dgm:cxn modelId="{8853B7F4-A10E-461F-BA69-93461B95AE61}" type="presParOf" srcId="{B1FE85F8-E7EB-426B-B64C-46BE426F3BBF}" destId="{2EDD0F3C-4E6B-4310-B395-3342E71317CF}" srcOrd="1" destOrd="0" presId="urn:microsoft.com/office/officeart/2005/8/layout/hierarchy2"/>
    <dgm:cxn modelId="{FA2C263C-03E9-447D-89E6-7E80145CBF31}" type="presParOf" srcId="{2EDD0F3C-4E6B-4310-B395-3342E71317CF}" destId="{976EE26F-CF48-4EA8-A5F4-DDA3F3205740}" srcOrd="0" destOrd="0" presId="urn:microsoft.com/office/officeart/2005/8/layout/hierarchy2"/>
    <dgm:cxn modelId="{31ED3E78-E5F4-4EEF-B9EA-5131D6D73098}" type="presParOf" srcId="{976EE26F-CF48-4EA8-A5F4-DDA3F3205740}" destId="{0E471F53-DBD0-45D3-A3F4-B67A8E18DE49}" srcOrd="0" destOrd="0" presId="urn:microsoft.com/office/officeart/2005/8/layout/hierarchy2"/>
    <dgm:cxn modelId="{7DA0AA82-7F70-4B3E-A473-DC1282133BC5}" type="presParOf" srcId="{2EDD0F3C-4E6B-4310-B395-3342E71317CF}" destId="{60F8DCE1-32E2-4507-921A-0FB8F57DFD2D}" srcOrd="1" destOrd="0" presId="urn:microsoft.com/office/officeart/2005/8/layout/hierarchy2"/>
    <dgm:cxn modelId="{6D3ED8B6-94F1-46F1-A39F-BC06DFF7D625}" type="presParOf" srcId="{60F8DCE1-32E2-4507-921A-0FB8F57DFD2D}" destId="{EE9C3029-7CAB-4E35-B266-B3D0FE3B4931}" srcOrd="0" destOrd="0" presId="urn:microsoft.com/office/officeart/2005/8/layout/hierarchy2"/>
    <dgm:cxn modelId="{0716B952-4CFC-47E4-9199-A684EDD804CE}" type="presParOf" srcId="{60F8DCE1-32E2-4507-921A-0FB8F57DFD2D}" destId="{42FCFCAF-9358-49DA-8612-794A1C3FB440}" srcOrd="1" destOrd="0" presId="urn:microsoft.com/office/officeart/2005/8/layout/hierarchy2"/>
    <dgm:cxn modelId="{D327D4B8-DEED-43B9-B0BA-7705BC24074D}" type="presParOf" srcId="{42FCFCAF-9358-49DA-8612-794A1C3FB440}" destId="{DF2F2581-19A4-4666-B167-F84667152347}" srcOrd="0" destOrd="0" presId="urn:microsoft.com/office/officeart/2005/8/layout/hierarchy2"/>
    <dgm:cxn modelId="{A7F74BEB-EE9E-4A1A-9357-4D607DEA39CE}" type="presParOf" srcId="{DF2F2581-19A4-4666-B167-F84667152347}" destId="{1142B472-08ED-4196-B11B-A4031C591D4F}" srcOrd="0" destOrd="0" presId="urn:microsoft.com/office/officeart/2005/8/layout/hierarchy2"/>
    <dgm:cxn modelId="{6470D2B5-CA64-4B62-96D6-EFE5BA9F6911}" type="presParOf" srcId="{42FCFCAF-9358-49DA-8612-794A1C3FB440}" destId="{8187A36C-CDDD-4145-872E-D6D87D1CB2D4}" srcOrd="1" destOrd="0" presId="urn:microsoft.com/office/officeart/2005/8/layout/hierarchy2"/>
    <dgm:cxn modelId="{A5FED7F4-9EDB-499E-A111-B6E713C12B52}" type="presParOf" srcId="{8187A36C-CDDD-4145-872E-D6D87D1CB2D4}" destId="{89EAD4B0-00FE-4EBB-A1A6-92B6729387A1}" srcOrd="0" destOrd="0" presId="urn:microsoft.com/office/officeart/2005/8/layout/hierarchy2"/>
    <dgm:cxn modelId="{3D15BA65-8CDD-4E76-BE69-C15401E6D6D6}" type="presParOf" srcId="{8187A36C-CDDD-4145-872E-D6D87D1CB2D4}" destId="{A05C8C95-EB4F-4786-9E59-E8C4AFA16D17}" srcOrd="1" destOrd="0" presId="urn:microsoft.com/office/officeart/2005/8/layout/hierarchy2"/>
    <dgm:cxn modelId="{372D2265-E203-4E41-B8BE-0B310D7BE04B}" type="presParOf" srcId="{A05C8C95-EB4F-4786-9E59-E8C4AFA16D17}" destId="{61702893-7D1F-4343-ABE4-B571E65E629A}" srcOrd="0" destOrd="0" presId="urn:microsoft.com/office/officeart/2005/8/layout/hierarchy2"/>
    <dgm:cxn modelId="{13E93A85-A079-4CD5-891A-7FF8220E6C51}" type="presParOf" srcId="{61702893-7D1F-4343-ABE4-B571E65E629A}" destId="{B09BE006-9656-4BF6-ABC7-36CA6427418A}" srcOrd="0" destOrd="0" presId="urn:microsoft.com/office/officeart/2005/8/layout/hierarchy2"/>
    <dgm:cxn modelId="{A01755A3-F400-45C0-8BA4-968AE6F594D9}" type="presParOf" srcId="{A05C8C95-EB4F-4786-9E59-E8C4AFA16D17}" destId="{11A95423-61C9-4AE0-B93E-D388354D65B8}" srcOrd="1" destOrd="0" presId="urn:microsoft.com/office/officeart/2005/8/layout/hierarchy2"/>
    <dgm:cxn modelId="{B7FA4C25-BFAA-4EA7-9A12-A55B8CFB6BAD}" type="presParOf" srcId="{11A95423-61C9-4AE0-B93E-D388354D65B8}" destId="{ED57B5C4-6AE3-43A2-8346-169EBF68BA88}" srcOrd="0" destOrd="0" presId="urn:microsoft.com/office/officeart/2005/8/layout/hierarchy2"/>
    <dgm:cxn modelId="{15B4B9B8-A1D7-4F7A-B40C-6D3B1BF90AF8}" type="presParOf" srcId="{11A95423-61C9-4AE0-B93E-D388354D65B8}" destId="{34D9028F-F441-468C-8014-3A959459B3D4}" srcOrd="1" destOrd="0" presId="urn:microsoft.com/office/officeart/2005/8/layout/hierarchy2"/>
    <dgm:cxn modelId="{FC75C0C8-4A5C-4FBB-AE31-0FF42E996266}" type="presParOf" srcId="{A05C8C95-EB4F-4786-9E59-E8C4AFA16D17}" destId="{B0140909-3F70-4CA3-8434-D83E24F45FC1}" srcOrd="2" destOrd="0" presId="urn:microsoft.com/office/officeart/2005/8/layout/hierarchy2"/>
    <dgm:cxn modelId="{71EA1994-C233-47B9-A512-D13EC6AD8868}" type="presParOf" srcId="{B0140909-3F70-4CA3-8434-D83E24F45FC1}" destId="{5627387C-325E-4EAC-9891-F7E95F111CA5}" srcOrd="0" destOrd="0" presId="urn:microsoft.com/office/officeart/2005/8/layout/hierarchy2"/>
    <dgm:cxn modelId="{CD71B25A-8526-48A5-A5CC-7D70E3EEB06E}" type="presParOf" srcId="{A05C8C95-EB4F-4786-9E59-E8C4AFA16D17}" destId="{7B0E3E3A-03AA-4C44-B67A-835E47206CBB}" srcOrd="3" destOrd="0" presId="urn:microsoft.com/office/officeart/2005/8/layout/hierarchy2"/>
    <dgm:cxn modelId="{4D3577B1-6B05-4D05-A657-A378C4DD1A1A}" type="presParOf" srcId="{7B0E3E3A-03AA-4C44-B67A-835E47206CBB}" destId="{07F72E3A-37DD-473B-82B8-13DA6B4E135E}" srcOrd="0" destOrd="0" presId="urn:microsoft.com/office/officeart/2005/8/layout/hierarchy2"/>
    <dgm:cxn modelId="{095D1364-FC5D-4501-98EB-BBDF6704D984}" type="presParOf" srcId="{7B0E3E3A-03AA-4C44-B67A-835E47206CBB}" destId="{03E0221A-2E7E-45B9-8FB3-FB5A385BEC83}" srcOrd="1" destOrd="0" presId="urn:microsoft.com/office/officeart/2005/8/layout/hierarchy2"/>
  </dgm:cxnLst>
  <dgm:bg/>
  <dgm:whole/>
</dgm:dataModel>
</file>

<file path=ppt/diagrams/data5.xml><?xml version="1.0" encoding="utf-8"?>
<dgm:dataModel xmlns:dgm="http://schemas.openxmlformats.org/drawingml/2006/diagram" xmlns:a="http://schemas.openxmlformats.org/drawingml/2006/main">
  <dgm:ptLst>
    <dgm:pt modelId="{32FC909F-513E-424B-9F92-7CE56FCC84A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s-PE"/>
        </a:p>
      </dgm:t>
    </dgm:pt>
    <dgm:pt modelId="{ABF1437D-49C1-4C91-9DFA-083534641134}">
      <dgm:prSet phldrT="[Texto]" custT="1"/>
      <dgm:spPr>
        <a:solidFill>
          <a:schemeClr val="accent3">
            <a:lumMod val="20000"/>
            <a:lumOff val="80000"/>
          </a:schemeClr>
        </a:solidFill>
        <a:ln w="28575">
          <a:solidFill>
            <a:schemeClr val="accent3">
              <a:lumMod val="75000"/>
            </a:schemeClr>
          </a:solidFill>
        </a:ln>
      </dgm:spPr>
      <dgm:t>
        <a:bodyPr/>
        <a:lstStyle/>
        <a:p>
          <a:r>
            <a:rPr lang="es-PE" sz="1800" b="1" dirty="0" smtClean="0">
              <a:solidFill>
                <a:schemeClr val="accent6">
                  <a:lumMod val="75000"/>
                </a:schemeClr>
              </a:solidFill>
              <a:latin typeface="+mj-lt"/>
            </a:rPr>
            <a:t>UBICACIÓN DEL BIEN JURÍDICO</a:t>
          </a:r>
          <a:endParaRPr lang="es-PE" sz="1800" dirty="0">
            <a:solidFill>
              <a:schemeClr val="accent6">
                <a:lumMod val="75000"/>
              </a:schemeClr>
            </a:solidFill>
          </a:endParaRPr>
        </a:p>
      </dgm:t>
    </dgm:pt>
    <dgm:pt modelId="{1EFC3BBB-13BC-4CA6-A531-E4AE190CD394}" type="parTrans" cxnId="{453C0883-01F4-441E-8FC0-AAB870BB211B}">
      <dgm:prSet/>
      <dgm:spPr/>
      <dgm:t>
        <a:bodyPr/>
        <a:lstStyle/>
        <a:p>
          <a:endParaRPr lang="es-PE"/>
        </a:p>
      </dgm:t>
    </dgm:pt>
    <dgm:pt modelId="{8D72B287-6383-41A0-B2BD-89C7639018FD}" type="sibTrans" cxnId="{453C0883-01F4-441E-8FC0-AAB870BB211B}">
      <dgm:prSet/>
      <dgm:spPr/>
      <dgm:t>
        <a:bodyPr/>
        <a:lstStyle/>
        <a:p>
          <a:endParaRPr lang="es-PE"/>
        </a:p>
      </dgm:t>
    </dgm:pt>
    <dgm:pt modelId="{52E2C05A-985B-4154-AB0B-D925E14EAFB7}">
      <dgm:prSet phldrT="[Texto]" custT="1"/>
      <dgm:spPr>
        <a:solidFill>
          <a:schemeClr val="accent3">
            <a:lumMod val="20000"/>
            <a:lumOff val="80000"/>
          </a:schemeClr>
        </a:solidFill>
        <a:ln w="28575">
          <a:solidFill>
            <a:schemeClr val="accent3">
              <a:lumMod val="75000"/>
            </a:schemeClr>
          </a:solidFill>
        </a:ln>
      </dgm:spPr>
      <dgm:t>
        <a:bodyPr/>
        <a:lstStyle/>
        <a:p>
          <a:r>
            <a:rPr lang="es-PE" sz="1600" dirty="0" smtClean="0">
              <a:solidFill>
                <a:schemeClr val="accent6">
                  <a:lumMod val="75000"/>
                </a:schemeClr>
              </a:solidFill>
            </a:rPr>
            <a:t>Tratado sobre DDHH</a:t>
          </a:r>
          <a:endParaRPr lang="es-PE" sz="1600" dirty="0">
            <a:solidFill>
              <a:schemeClr val="accent6">
                <a:lumMod val="75000"/>
              </a:schemeClr>
            </a:solidFill>
          </a:endParaRPr>
        </a:p>
      </dgm:t>
    </dgm:pt>
    <dgm:pt modelId="{DFCC7A4B-A89A-4176-AAFF-3A4FC56E3277}" type="parTrans" cxnId="{A6EC462B-424D-4721-A5B3-BBDB22A4CB59}">
      <dgm:prSet/>
      <dgm:spPr>
        <a:ln w="28575">
          <a:solidFill>
            <a:schemeClr val="accent3">
              <a:lumMod val="75000"/>
            </a:schemeClr>
          </a:solidFill>
        </a:ln>
      </dgm:spPr>
      <dgm:t>
        <a:bodyPr/>
        <a:lstStyle/>
        <a:p>
          <a:endParaRPr lang="es-PE"/>
        </a:p>
      </dgm:t>
    </dgm:pt>
    <dgm:pt modelId="{ADA313E0-E396-487C-B631-F9BCBD0B62F9}" type="sibTrans" cxnId="{A6EC462B-424D-4721-A5B3-BBDB22A4CB59}">
      <dgm:prSet/>
      <dgm:spPr/>
      <dgm:t>
        <a:bodyPr/>
        <a:lstStyle/>
        <a:p>
          <a:endParaRPr lang="es-PE"/>
        </a:p>
      </dgm:t>
    </dgm:pt>
    <dgm:pt modelId="{5F150C5C-E141-456B-9DE0-54D36C6D166E}">
      <dgm:prSet phldrT="[Texto]" custT="1"/>
      <dgm:spPr>
        <a:solidFill>
          <a:schemeClr val="accent3">
            <a:lumMod val="20000"/>
            <a:lumOff val="80000"/>
          </a:schemeClr>
        </a:solidFill>
        <a:ln w="28575">
          <a:solidFill>
            <a:schemeClr val="accent3">
              <a:lumMod val="75000"/>
            </a:schemeClr>
          </a:solidFill>
        </a:ln>
      </dgm:spPr>
      <dgm:t>
        <a:bodyPr/>
        <a:lstStyle/>
        <a:p>
          <a:r>
            <a:rPr lang="es-PE" sz="1600" dirty="0" smtClean="0">
              <a:solidFill>
                <a:schemeClr val="accent6">
                  <a:lumMod val="75000"/>
                </a:schemeClr>
              </a:solidFill>
            </a:rPr>
            <a:t>Convenios OIT</a:t>
          </a:r>
          <a:endParaRPr lang="es-PE" sz="1600" dirty="0">
            <a:solidFill>
              <a:schemeClr val="accent6">
                <a:lumMod val="75000"/>
              </a:schemeClr>
            </a:solidFill>
          </a:endParaRPr>
        </a:p>
      </dgm:t>
    </dgm:pt>
    <dgm:pt modelId="{EA85DB4A-8145-42D9-9FB4-44DB93830F60}" type="parTrans" cxnId="{F9176741-D841-48F0-9BDA-DA57ABC6F743}">
      <dgm:prSet/>
      <dgm:spPr>
        <a:ln w="28575">
          <a:solidFill>
            <a:schemeClr val="accent3">
              <a:lumMod val="75000"/>
            </a:schemeClr>
          </a:solidFill>
        </a:ln>
      </dgm:spPr>
      <dgm:t>
        <a:bodyPr/>
        <a:lstStyle/>
        <a:p>
          <a:endParaRPr lang="es-PE"/>
        </a:p>
      </dgm:t>
    </dgm:pt>
    <dgm:pt modelId="{D0579085-1C20-402A-93CA-EACA6DD0D0D6}" type="sibTrans" cxnId="{F9176741-D841-48F0-9BDA-DA57ABC6F743}">
      <dgm:prSet/>
      <dgm:spPr/>
      <dgm:t>
        <a:bodyPr/>
        <a:lstStyle/>
        <a:p>
          <a:endParaRPr lang="es-PE"/>
        </a:p>
      </dgm:t>
    </dgm:pt>
    <dgm:pt modelId="{2555262A-26A4-4CE9-92EA-EE9AC49DE4D3}">
      <dgm:prSet phldrT="[Texto]" custT="1"/>
      <dgm:spPr>
        <a:solidFill>
          <a:schemeClr val="accent3">
            <a:lumMod val="20000"/>
            <a:lumOff val="80000"/>
          </a:schemeClr>
        </a:solidFill>
        <a:ln w="28575">
          <a:solidFill>
            <a:schemeClr val="accent3">
              <a:lumMod val="75000"/>
            </a:schemeClr>
          </a:solidFill>
        </a:ln>
      </dgm:spPr>
      <dgm:t>
        <a:bodyPr/>
        <a:lstStyle/>
        <a:p>
          <a:r>
            <a:rPr lang="es-PE" sz="1600" dirty="0" smtClean="0">
              <a:solidFill>
                <a:schemeClr val="accent6">
                  <a:lumMod val="75000"/>
                </a:schemeClr>
              </a:solidFill>
            </a:rPr>
            <a:t>Otros Tratados y Convenios</a:t>
          </a:r>
          <a:endParaRPr lang="es-PE" sz="1600" dirty="0">
            <a:solidFill>
              <a:schemeClr val="accent6">
                <a:lumMod val="75000"/>
              </a:schemeClr>
            </a:solidFill>
          </a:endParaRPr>
        </a:p>
      </dgm:t>
    </dgm:pt>
    <dgm:pt modelId="{13E6BB82-BAF7-4E87-96B5-5058B16F1273}" type="parTrans" cxnId="{BCE6E9CA-9657-49A0-8337-E554F4E485B3}">
      <dgm:prSet/>
      <dgm:spPr>
        <a:ln w="28575">
          <a:solidFill>
            <a:schemeClr val="accent3">
              <a:lumMod val="75000"/>
            </a:schemeClr>
          </a:solidFill>
        </a:ln>
      </dgm:spPr>
      <dgm:t>
        <a:bodyPr/>
        <a:lstStyle/>
        <a:p>
          <a:endParaRPr lang="es-PE"/>
        </a:p>
      </dgm:t>
    </dgm:pt>
    <dgm:pt modelId="{0BD95D80-B3BE-4C1A-9C55-E88C564BEBFA}" type="sibTrans" cxnId="{BCE6E9CA-9657-49A0-8337-E554F4E485B3}">
      <dgm:prSet/>
      <dgm:spPr/>
      <dgm:t>
        <a:bodyPr/>
        <a:lstStyle/>
        <a:p>
          <a:endParaRPr lang="es-PE"/>
        </a:p>
      </dgm:t>
    </dgm:pt>
    <dgm:pt modelId="{A01D78F1-A5FB-45DE-A5D1-5D3B00096FC3}">
      <dgm:prSet phldrT="[Texto]" custT="1"/>
      <dgm:spPr>
        <a:solidFill>
          <a:schemeClr val="accent3">
            <a:lumMod val="20000"/>
            <a:lumOff val="80000"/>
          </a:schemeClr>
        </a:solidFill>
        <a:ln w="28575">
          <a:solidFill>
            <a:schemeClr val="accent3">
              <a:lumMod val="75000"/>
            </a:schemeClr>
          </a:solidFill>
        </a:ln>
      </dgm:spPr>
      <dgm:t>
        <a:bodyPr/>
        <a:lstStyle/>
        <a:p>
          <a:r>
            <a:rPr lang="es-PE" sz="1600" dirty="0" smtClean="0">
              <a:solidFill>
                <a:schemeClr val="accent6">
                  <a:lumMod val="75000"/>
                </a:schemeClr>
              </a:solidFill>
            </a:rPr>
            <a:t>Constitución</a:t>
          </a:r>
          <a:endParaRPr lang="es-PE" sz="1600" dirty="0">
            <a:solidFill>
              <a:schemeClr val="accent6">
                <a:lumMod val="75000"/>
              </a:schemeClr>
            </a:solidFill>
          </a:endParaRPr>
        </a:p>
      </dgm:t>
    </dgm:pt>
    <dgm:pt modelId="{EE3B32BD-0EB4-4BC3-AC7D-31429E6B7329}" type="parTrans" cxnId="{420B67B3-C2DD-4DB1-B66D-0EFA788F24D7}">
      <dgm:prSet/>
      <dgm:spPr>
        <a:ln w="28575">
          <a:solidFill>
            <a:schemeClr val="accent3">
              <a:lumMod val="75000"/>
            </a:schemeClr>
          </a:solidFill>
        </a:ln>
      </dgm:spPr>
      <dgm:t>
        <a:bodyPr/>
        <a:lstStyle/>
        <a:p>
          <a:endParaRPr lang="es-PE"/>
        </a:p>
      </dgm:t>
    </dgm:pt>
    <dgm:pt modelId="{2537B1A9-236B-45B4-ABF0-865C4242CD7D}" type="sibTrans" cxnId="{420B67B3-C2DD-4DB1-B66D-0EFA788F24D7}">
      <dgm:prSet/>
      <dgm:spPr/>
      <dgm:t>
        <a:bodyPr/>
        <a:lstStyle/>
        <a:p>
          <a:endParaRPr lang="es-PE"/>
        </a:p>
      </dgm:t>
    </dgm:pt>
    <dgm:pt modelId="{A37BF8D3-52D3-4A60-A778-993ADD302490}" type="pres">
      <dgm:prSet presAssocID="{32FC909F-513E-424B-9F92-7CE56FCC84A0}" presName="hierChild1" presStyleCnt="0">
        <dgm:presLayoutVars>
          <dgm:chPref val="1"/>
          <dgm:dir/>
          <dgm:animOne val="branch"/>
          <dgm:animLvl val="lvl"/>
          <dgm:resizeHandles/>
        </dgm:presLayoutVars>
      </dgm:prSet>
      <dgm:spPr/>
      <dgm:t>
        <a:bodyPr/>
        <a:lstStyle/>
        <a:p>
          <a:endParaRPr lang="es-PE"/>
        </a:p>
      </dgm:t>
    </dgm:pt>
    <dgm:pt modelId="{D6DAA111-7C50-461D-BEC8-1F8523C5E8F8}" type="pres">
      <dgm:prSet presAssocID="{ABF1437D-49C1-4C91-9DFA-083534641134}" presName="hierRoot1" presStyleCnt="0"/>
      <dgm:spPr/>
    </dgm:pt>
    <dgm:pt modelId="{B6CA253C-6782-454B-B440-89E6DAC4A30D}" type="pres">
      <dgm:prSet presAssocID="{ABF1437D-49C1-4C91-9DFA-083534641134}" presName="composite" presStyleCnt="0"/>
      <dgm:spPr/>
    </dgm:pt>
    <dgm:pt modelId="{1DE138EC-6670-4A8E-8697-6234300020C3}" type="pres">
      <dgm:prSet presAssocID="{ABF1437D-49C1-4C91-9DFA-083534641134}" presName="background" presStyleLbl="node0" presStyleIdx="0" presStyleCnt="1"/>
      <dgm:spPr>
        <a:noFill/>
        <a:ln w="28575">
          <a:solidFill>
            <a:schemeClr val="accent3">
              <a:lumMod val="75000"/>
            </a:schemeClr>
          </a:solidFill>
        </a:ln>
      </dgm:spPr>
      <dgm:t>
        <a:bodyPr/>
        <a:lstStyle/>
        <a:p>
          <a:endParaRPr lang="es-PE"/>
        </a:p>
      </dgm:t>
    </dgm:pt>
    <dgm:pt modelId="{86C75C78-B8E0-4036-8BB4-C719AA80DB3F}" type="pres">
      <dgm:prSet presAssocID="{ABF1437D-49C1-4C91-9DFA-083534641134}" presName="text" presStyleLbl="fgAcc0" presStyleIdx="0" presStyleCnt="1" custScaleX="161970" custLinFactNeighborX="-4247" custLinFactNeighborY="-37220">
        <dgm:presLayoutVars>
          <dgm:chPref val="3"/>
        </dgm:presLayoutVars>
      </dgm:prSet>
      <dgm:spPr/>
      <dgm:t>
        <a:bodyPr/>
        <a:lstStyle/>
        <a:p>
          <a:endParaRPr lang="es-PE"/>
        </a:p>
      </dgm:t>
    </dgm:pt>
    <dgm:pt modelId="{D374D0A1-D7C0-4243-8353-3EEC07048FEB}" type="pres">
      <dgm:prSet presAssocID="{ABF1437D-49C1-4C91-9DFA-083534641134}" presName="hierChild2" presStyleCnt="0"/>
      <dgm:spPr/>
    </dgm:pt>
    <dgm:pt modelId="{C370C19F-A359-4822-A6BD-D470A7383BF0}" type="pres">
      <dgm:prSet presAssocID="{DFCC7A4B-A89A-4176-AAFF-3A4FC56E3277}" presName="Name10" presStyleLbl="parChTrans1D2" presStyleIdx="0" presStyleCnt="4"/>
      <dgm:spPr/>
      <dgm:t>
        <a:bodyPr/>
        <a:lstStyle/>
        <a:p>
          <a:endParaRPr lang="es-PE"/>
        </a:p>
      </dgm:t>
    </dgm:pt>
    <dgm:pt modelId="{A54F26ED-7B34-4380-82C9-4B7871B8D954}" type="pres">
      <dgm:prSet presAssocID="{52E2C05A-985B-4154-AB0B-D925E14EAFB7}" presName="hierRoot2" presStyleCnt="0"/>
      <dgm:spPr/>
    </dgm:pt>
    <dgm:pt modelId="{679DD5EC-B8CD-4F6C-8CF1-05BB7FC1654D}" type="pres">
      <dgm:prSet presAssocID="{52E2C05A-985B-4154-AB0B-D925E14EAFB7}" presName="composite2" presStyleCnt="0"/>
      <dgm:spPr/>
    </dgm:pt>
    <dgm:pt modelId="{9CD463AB-6F6B-431A-AC27-CD57FFA9CF49}" type="pres">
      <dgm:prSet presAssocID="{52E2C05A-985B-4154-AB0B-D925E14EAFB7}" presName="background2" presStyleLbl="node2" presStyleIdx="0" presStyleCnt="4"/>
      <dgm:spPr>
        <a:noFill/>
        <a:ln w="28575">
          <a:solidFill>
            <a:schemeClr val="accent3">
              <a:lumMod val="75000"/>
            </a:schemeClr>
          </a:solidFill>
        </a:ln>
      </dgm:spPr>
      <dgm:t>
        <a:bodyPr/>
        <a:lstStyle/>
        <a:p>
          <a:endParaRPr lang="es-PE"/>
        </a:p>
      </dgm:t>
    </dgm:pt>
    <dgm:pt modelId="{60888D28-3D6E-46DE-BFC4-4E668A70B0D7}" type="pres">
      <dgm:prSet presAssocID="{52E2C05A-985B-4154-AB0B-D925E14EAFB7}" presName="text2" presStyleLbl="fgAcc2" presStyleIdx="0" presStyleCnt="4">
        <dgm:presLayoutVars>
          <dgm:chPref val="3"/>
        </dgm:presLayoutVars>
      </dgm:prSet>
      <dgm:spPr/>
      <dgm:t>
        <a:bodyPr/>
        <a:lstStyle/>
        <a:p>
          <a:endParaRPr lang="es-PE"/>
        </a:p>
      </dgm:t>
    </dgm:pt>
    <dgm:pt modelId="{E3E78333-A86F-4BCB-9CEB-B46D4FCB9DB6}" type="pres">
      <dgm:prSet presAssocID="{52E2C05A-985B-4154-AB0B-D925E14EAFB7}" presName="hierChild3" presStyleCnt="0"/>
      <dgm:spPr/>
    </dgm:pt>
    <dgm:pt modelId="{500E17A1-CDE7-4D14-8800-4B85CAE7A7D6}" type="pres">
      <dgm:prSet presAssocID="{EE3B32BD-0EB4-4BC3-AC7D-31429E6B7329}" presName="Name10" presStyleLbl="parChTrans1D2" presStyleIdx="1" presStyleCnt="4"/>
      <dgm:spPr/>
      <dgm:t>
        <a:bodyPr/>
        <a:lstStyle/>
        <a:p>
          <a:endParaRPr lang="es-PE"/>
        </a:p>
      </dgm:t>
    </dgm:pt>
    <dgm:pt modelId="{68445661-E950-44EB-B259-A1A44426905F}" type="pres">
      <dgm:prSet presAssocID="{A01D78F1-A5FB-45DE-A5D1-5D3B00096FC3}" presName="hierRoot2" presStyleCnt="0"/>
      <dgm:spPr/>
    </dgm:pt>
    <dgm:pt modelId="{DFB55084-DEA3-4481-8298-02C209175EA7}" type="pres">
      <dgm:prSet presAssocID="{A01D78F1-A5FB-45DE-A5D1-5D3B00096FC3}" presName="composite2" presStyleCnt="0"/>
      <dgm:spPr/>
    </dgm:pt>
    <dgm:pt modelId="{2C8C03FC-C70C-4094-9101-1054D2AA50D1}" type="pres">
      <dgm:prSet presAssocID="{A01D78F1-A5FB-45DE-A5D1-5D3B00096FC3}" presName="background2" presStyleLbl="node2" presStyleIdx="1" presStyleCnt="4"/>
      <dgm:spPr>
        <a:noFill/>
        <a:ln w="28575">
          <a:solidFill>
            <a:schemeClr val="accent3">
              <a:lumMod val="75000"/>
            </a:schemeClr>
          </a:solidFill>
        </a:ln>
      </dgm:spPr>
      <dgm:t>
        <a:bodyPr/>
        <a:lstStyle/>
        <a:p>
          <a:endParaRPr lang="es-PE"/>
        </a:p>
      </dgm:t>
    </dgm:pt>
    <dgm:pt modelId="{4BE379EF-CB8F-4797-947A-D4AF21571229}" type="pres">
      <dgm:prSet presAssocID="{A01D78F1-A5FB-45DE-A5D1-5D3B00096FC3}" presName="text2" presStyleLbl="fgAcc2" presStyleIdx="1" presStyleCnt="4">
        <dgm:presLayoutVars>
          <dgm:chPref val="3"/>
        </dgm:presLayoutVars>
      </dgm:prSet>
      <dgm:spPr/>
      <dgm:t>
        <a:bodyPr/>
        <a:lstStyle/>
        <a:p>
          <a:endParaRPr lang="es-PE"/>
        </a:p>
      </dgm:t>
    </dgm:pt>
    <dgm:pt modelId="{FDDF2388-BE6D-4919-A4EF-C12149111425}" type="pres">
      <dgm:prSet presAssocID="{A01D78F1-A5FB-45DE-A5D1-5D3B00096FC3}" presName="hierChild3" presStyleCnt="0"/>
      <dgm:spPr/>
    </dgm:pt>
    <dgm:pt modelId="{9BDDE645-F95D-4BD4-8F14-5F82A52B5E97}" type="pres">
      <dgm:prSet presAssocID="{EA85DB4A-8145-42D9-9FB4-44DB93830F60}" presName="Name10" presStyleLbl="parChTrans1D2" presStyleIdx="2" presStyleCnt="4"/>
      <dgm:spPr/>
      <dgm:t>
        <a:bodyPr/>
        <a:lstStyle/>
        <a:p>
          <a:endParaRPr lang="es-PE"/>
        </a:p>
      </dgm:t>
    </dgm:pt>
    <dgm:pt modelId="{59E2E86A-FF5F-4F85-B8C0-CA622AE2AC62}" type="pres">
      <dgm:prSet presAssocID="{5F150C5C-E141-456B-9DE0-54D36C6D166E}" presName="hierRoot2" presStyleCnt="0"/>
      <dgm:spPr/>
    </dgm:pt>
    <dgm:pt modelId="{809C103C-3CC5-409C-8AE3-26BA41D40EEA}" type="pres">
      <dgm:prSet presAssocID="{5F150C5C-E141-456B-9DE0-54D36C6D166E}" presName="composite2" presStyleCnt="0"/>
      <dgm:spPr/>
    </dgm:pt>
    <dgm:pt modelId="{1641DDF1-448B-4D7A-B4CD-7D9150009B23}" type="pres">
      <dgm:prSet presAssocID="{5F150C5C-E141-456B-9DE0-54D36C6D166E}" presName="background2" presStyleLbl="node2" presStyleIdx="2" presStyleCnt="4"/>
      <dgm:spPr>
        <a:noFill/>
        <a:ln w="28575">
          <a:solidFill>
            <a:schemeClr val="accent3">
              <a:lumMod val="75000"/>
            </a:schemeClr>
          </a:solidFill>
        </a:ln>
      </dgm:spPr>
      <dgm:t>
        <a:bodyPr/>
        <a:lstStyle/>
        <a:p>
          <a:endParaRPr lang="es-PE"/>
        </a:p>
      </dgm:t>
    </dgm:pt>
    <dgm:pt modelId="{61989EEC-4A29-41DD-BE58-CAAD0B1A3175}" type="pres">
      <dgm:prSet presAssocID="{5F150C5C-E141-456B-9DE0-54D36C6D166E}" presName="text2" presStyleLbl="fgAcc2" presStyleIdx="2" presStyleCnt="4" custLinFactNeighborX="1579" custLinFactNeighborY="901">
        <dgm:presLayoutVars>
          <dgm:chPref val="3"/>
        </dgm:presLayoutVars>
      </dgm:prSet>
      <dgm:spPr/>
      <dgm:t>
        <a:bodyPr/>
        <a:lstStyle/>
        <a:p>
          <a:endParaRPr lang="es-PE"/>
        </a:p>
      </dgm:t>
    </dgm:pt>
    <dgm:pt modelId="{DA1C7CD1-7EE0-4A24-9049-16E1332EFB3B}" type="pres">
      <dgm:prSet presAssocID="{5F150C5C-E141-456B-9DE0-54D36C6D166E}" presName="hierChild3" presStyleCnt="0"/>
      <dgm:spPr/>
    </dgm:pt>
    <dgm:pt modelId="{EFE43517-E7A5-4DCF-93B6-BB5DA56DFE61}" type="pres">
      <dgm:prSet presAssocID="{13E6BB82-BAF7-4E87-96B5-5058B16F1273}" presName="Name10" presStyleLbl="parChTrans1D2" presStyleIdx="3" presStyleCnt="4"/>
      <dgm:spPr/>
      <dgm:t>
        <a:bodyPr/>
        <a:lstStyle/>
        <a:p>
          <a:endParaRPr lang="es-PE"/>
        </a:p>
      </dgm:t>
    </dgm:pt>
    <dgm:pt modelId="{1071615F-00DC-43DE-9377-279B56BAB4B9}" type="pres">
      <dgm:prSet presAssocID="{2555262A-26A4-4CE9-92EA-EE9AC49DE4D3}" presName="hierRoot2" presStyleCnt="0"/>
      <dgm:spPr/>
    </dgm:pt>
    <dgm:pt modelId="{1669442D-55E9-4C86-B9F2-5B0104E5CC88}" type="pres">
      <dgm:prSet presAssocID="{2555262A-26A4-4CE9-92EA-EE9AC49DE4D3}" presName="composite2" presStyleCnt="0"/>
      <dgm:spPr/>
    </dgm:pt>
    <dgm:pt modelId="{B2698B3C-4711-4DBF-83C0-A7591F67E96C}" type="pres">
      <dgm:prSet presAssocID="{2555262A-26A4-4CE9-92EA-EE9AC49DE4D3}" presName="background2" presStyleLbl="node2" presStyleIdx="3" presStyleCnt="4"/>
      <dgm:spPr>
        <a:noFill/>
        <a:ln w="28575">
          <a:solidFill>
            <a:schemeClr val="accent3">
              <a:lumMod val="75000"/>
            </a:schemeClr>
          </a:solidFill>
        </a:ln>
      </dgm:spPr>
      <dgm:t>
        <a:bodyPr/>
        <a:lstStyle/>
        <a:p>
          <a:endParaRPr lang="es-PE"/>
        </a:p>
      </dgm:t>
    </dgm:pt>
    <dgm:pt modelId="{FDA14267-EDC1-476A-A65C-2588A579CE7A}" type="pres">
      <dgm:prSet presAssocID="{2555262A-26A4-4CE9-92EA-EE9AC49DE4D3}" presName="text2" presStyleLbl="fgAcc2" presStyleIdx="3" presStyleCnt="4">
        <dgm:presLayoutVars>
          <dgm:chPref val="3"/>
        </dgm:presLayoutVars>
      </dgm:prSet>
      <dgm:spPr/>
      <dgm:t>
        <a:bodyPr/>
        <a:lstStyle/>
        <a:p>
          <a:endParaRPr lang="es-PE"/>
        </a:p>
      </dgm:t>
    </dgm:pt>
    <dgm:pt modelId="{8FAC68F1-D2AC-479F-9299-A308E22AD02B}" type="pres">
      <dgm:prSet presAssocID="{2555262A-26A4-4CE9-92EA-EE9AC49DE4D3}" presName="hierChild3" presStyleCnt="0"/>
      <dgm:spPr/>
    </dgm:pt>
  </dgm:ptLst>
  <dgm:cxnLst>
    <dgm:cxn modelId="{3A876E36-878F-450E-A1FA-3FE48168E14A}" type="presOf" srcId="{ABF1437D-49C1-4C91-9DFA-083534641134}" destId="{86C75C78-B8E0-4036-8BB4-C719AA80DB3F}" srcOrd="0" destOrd="0" presId="urn:microsoft.com/office/officeart/2005/8/layout/hierarchy1"/>
    <dgm:cxn modelId="{420B67B3-C2DD-4DB1-B66D-0EFA788F24D7}" srcId="{ABF1437D-49C1-4C91-9DFA-083534641134}" destId="{A01D78F1-A5FB-45DE-A5D1-5D3B00096FC3}" srcOrd="1" destOrd="0" parTransId="{EE3B32BD-0EB4-4BC3-AC7D-31429E6B7329}" sibTransId="{2537B1A9-236B-45B4-ABF0-865C4242CD7D}"/>
    <dgm:cxn modelId="{BCE6E9CA-9657-49A0-8337-E554F4E485B3}" srcId="{ABF1437D-49C1-4C91-9DFA-083534641134}" destId="{2555262A-26A4-4CE9-92EA-EE9AC49DE4D3}" srcOrd="3" destOrd="0" parTransId="{13E6BB82-BAF7-4E87-96B5-5058B16F1273}" sibTransId="{0BD95D80-B3BE-4C1A-9C55-E88C564BEBFA}"/>
    <dgm:cxn modelId="{B39087D7-DF94-4E0F-9C96-51D8A8F20B6A}" type="presOf" srcId="{DFCC7A4B-A89A-4176-AAFF-3A4FC56E3277}" destId="{C370C19F-A359-4822-A6BD-D470A7383BF0}" srcOrd="0" destOrd="0" presId="urn:microsoft.com/office/officeart/2005/8/layout/hierarchy1"/>
    <dgm:cxn modelId="{2229059B-0B1B-4034-9ED8-F17AE2F877D4}" type="presOf" srcId="{EA85DB4A-8145-42D9-9FB4-44DB93830F60}" destId="{9BDDE645-F95D-4BD4-8F14-5F82A52B5E97}" srcOrd="0" destOrd="0" presId="urn:microsoft.com/office/officeart/2005/8/layout/hierarchy1"/>
    <dgm:cxn modelId="{ADCA1272-2ED8-4E5F-9BC0-C37413888EB5}" type="presOf" srcId="{2555262A-26A4-4CE9-92EA-EE9AC49DE4D3}" destId="{FDA14267-EDC1-476A-A65C-2588A579CE7A}" srcOrd="0" destOrd="0" presId="urn:microsoft.com/office/officeart/2005/8/layout/hierarchy1"/>
    <dgm:cxn modelId="{453C0883-01F4-441E-8FC0-AAB870BB211B}" srcId="{32FC909F-513E-424B-9F92-7CE56FCC84A0}" destId="{ABF1437D-49C1-4C91-9DFA-083534641134}" srcOrd="0" destOrd="0" parTransId="{1EFC3BBB-13BC-4CA6-A531-E4AE190CD394}" sibTransId="{8D72B287-6383-41A0-B2BD-89C7639018FD}"/>
    <dgm:cxn modelId="{A6EC462B-424D-4721-A5B3-BBDB22A4CB59}" srcId="{ABF1437D-49C1-4C91-9DFA-083534641134}" destId="{52E2C05A-985B-4154-AB0B-D925E14EAFB7}" srcOrd="0" destOrd="0" parTransId="{DFCC7A4B-A89A-4176-AAFF-3A4FC56E3277}" sibTransId="{ADA313E0-E396-487C-B631-F9BCBD0B62F9}"/>
    <dgm:cxn modelId="{DFAC5E55-F35C-4F83-97C1-3AC633FA6E87}" type="presOf" srcId="{EE3B32BD-0EB4-4BC3-AC7D-31429E6B7329}" destId="{500E17A1-CDE7-4D14-8800-4B85CAE7A7D6}" srcOrd="0" destOrd="0" presId="urn:microsoft.com/office/officeart/2005/8/layout/hierarchy1"/>
    <dgm:cxn modelId="{64AC2367-8116-44DB-8BB8-8CFB5F31CE33}" type="presOf" srcId="{52E2C05A-985B-4154-AB0B-D925E14EAFB7}" destId="{60888D28-3D6E-46DE-BFC4-4E668A70B0D7}" srcOrd="0" destOrd="0" presId="urn:microsoft.com/office/officeart/2005/8/layout/hierarchy1"/>
    <dgm:cxn modelId="{E8DC45BF-1395-46FD-8690-4426505E2C85}" type="presOf" srcId="{5F150C5C-E141-456B-9DE0-54D36C6D166E}" destId="{61989EEC-4A29-41DD-BE58-CAAD0B1A3175}" srcOrd="0" destOrd="0" presId="urn:microsoft.com/office/officeart/2005/8/layout/hierarchy1"/>
    <dgm:cxn modelId="{E084D495-8B38-4FEE-8C70-A8B51FD9A46A}" type="presOf" srcId="{A01D78F1-A5FB-45DE-A5D1-5D3B00096FC3}" destId="{4BE379EF-CB8F-4797-947A-D4AF21571229}" srcOrd="0" destOrd="0" presId="urn:microsoft.com/office/officeart/2005/8/layout/hierarchy1"/>
    <dgm:cxn modelId="{86DBFFAB-974B-447E-8320-7F978DE97D44}" type="presOf" srcId="{32FC909F-513E-424B-9F92-7CE56FCC84A0}" destId="{A37BF8D3-52D3-4A60-A778-993ADD302490}" srcOrd="0" destOrd="0" presId="urn:microsoft.com/office/officeart/2005/8/layout/hierarchy1"/>
    <dgm:cxn modelId="{E473547B-B92F-4BBA-8925-CB2BD95E2700}" type="presOf" srcId="{13E6BB82-BAF7-4E87-96B5-5058B16F1273}" destId="{EFE43517-E7A5-4DCF-93B6-BB5DA56DFE61}" srcOrd="0" destOrd="0" presId="urn:microsoft.com/office/officeart/2005/8/layout/hierarchy1"/>
    <dgm:cxn modelId="{F9176741-D841-48F0-9BDA-DA57ABC6F743}" srcId="{ABF1437D-49C1-4C91-9DFA-083534641134}" destId="{5F150C5C-E141-456B-9DE0-54D36C6D166E}" srcOrd="2" destOrd="0" parTransId="{EA85DB4A-8145-42D9-9FB4-44DB93830F60}" sibTransId="{D0579085-1C20-402A-93CA-EACA6DD0D0D6}"/>
    <dgm:cxn modelId="{9118670A-4256-4485-B8C3-631937261B7A}" type="presParOf" srcId="{A37BF8D3-52D3-4A60-A778-993ADD302490}" destId="{D6DAA111-7C50-461D-BEC8-1F8523C5E8F8}" srcOrd="0" destOrd="0" presId="urn:microsoft.com/office/officeart/2005/8/layout/hierarchy1"/>
    <dgm:cxn modelId="{DFEF232F-D82B-424C-91ED-51565E607FD7}" type="presParOf" srcId="{D6DAA111-7C50-461D-BEC8-1F8523C5E8F8}" destId="{B6CA253C-6782-454B-B440-89E6DAC4A30D}" srcOrd="0" destOrd="0" presId="urn:microsoft.com/office/officeart/2005/8/layout/hierarchy1"/>
    <dgm:cxn modelId="{CE6187C6-1819-4239-8731-652C6B44600D}" type="presParOf" srcId="{B6CA253C-6782-454B-B440-89E6DAC4A30D}" destId="{1DE138EC-6670-4A8E-8697-6234300020C3}" srcOrd="0" destOrd="0" presId="urn:microsoft.com/office/officeart/2005/8/layout/hierarchy1"/>
    <dgm:cxn modelId="{EA5E9696-4B96-48D7-A715-767076231EC0}" type="presParOf" srcId="{B6CA253C-6782-454B-B440-89E6DAC4A30D}" destId="{86C75C78-B8E0-4036-8BB4-C719AA80DB3F}" srcOrd="1" destOrd="0" presId="urn:microsoft.com/office/officeart/2005/8/layout/hierarchy1"/>
    <dgm:cxn modelId="{DF95C9B7-E28F-40A3-92C1-7B9FD49F05D2}" type="presParOf" srcId="{D6DAA111-7C50-461D-BEC8-1F8523C5E8F8}" destId="{D374D0A1-D7C0-4243-8353-3EEC07048FEB}" srcOrd="1" destOrd="0" presId="urn:microsoft.com/office/officeart/2005/8/layout/hierarchy1"/>
    <dgm:cxn modelId="{6203FC10-73C3-4169-82FF-DE67B324D3A5}" type="presParOf" srcId="{D374D0A1-D7C0-4243-8353-3EEC07048FEB}" destId="{C370C19F-A359-4822-A6BD-D470A7383BF0}" srcOrd="0" destOrd="0" presId="urn:microsoft.com/office/officeart/2005/8/layout/hierarchy1"/>
    <dgm:cxn modelId="{51307D2D-5BAA-4C0B-B613-1D7269255AC7}" type="presParOf" srcId="{D374D0A1-D7C0-4243-8353-3EEC07048FEB}" destId="{A54F26ED-7B34-4380-82C9-4B7871B8D954}" srcOrd="1" destOrd="0" presId="urn:microsoft.com/office/officeart/2005/8/layout/hierarchy1"/>
    <dgm:cxn modelId="{96904784-16CF-480F-9B07-2A9F15CAF77E}" type="presParOf" srcId="{A54F26ED-7B34-4380-82C9-4B7871B8D954}" destId="{679DD5EC-B8CD-4F6C-8CF1-05BB7FC1654D}" srcOrd="0" destOrd="0" presId="urn:microsoft.com/office/officeart/2005/8/layout/hierarchy1"/>
    <dgm:cxn modelId="{5ABA4FEA-C820-4283-BF30-1267CFFD0F1E}" type="presParOf" srcId="{679DD5EC-B8CD-4F6C-8CF1-05BB7FC1654D}" destId="{9CD463AB-6F6B-431A-AC27-CD57FFA9CF49}" srcOrd="0" destOrd="0" presId="urn:microsoft.com/office/officeart/2005/8/layout/hierarchy1"/>
    <dgm:cxn modelId="{BD650AB2-14AC-4354-BAAA-098DEF78869C}" type="presParOf" srcId="{679DD5EC-B8CD-4F6C-8CF1-05BB7FC1654D}" destId="{60888D28-3D6E-46DE-BFC4-4E668A70B0D7}" srcOrd="1" destOrd="0" presId="urn:microsoft.com/office/officeart/2005/8/layout/hierarchy1"/>
    <dgm:cxn modelId="{992D9440-DEF0-4F99-98B0-424023856CBF}" type="presParOf" srcId="{A54F26ED-7B34-4380-82C9-4B7871B8D954}" destId="{E3E78333-A86F-4BCB-9CEB-B46D4FCB9DB6}" srcOrd="1" destOrd="0" presId="urn:microsoft.com/office/officeart/2005/8/layout/hierarchy1"/>
    <dgm:cxn modelId="{3FF021BE-2494-4F87-8F93-06335025C69E}" type="presParOf" srcId="{D374D0A1-D7C0-4243-8353-3EEC07048FEB}" destId="{500E17A1-CDE7-4D14-8800-4B85CAE7A7D6}" srcOrd="2" destOrd="0" presId="urn:microsoft.com/office/officeart/2005/8/layout/hierarchy1"/>
    <dgm:cxn modelId="{40A913E9-6470-4489-8F33-E8419B72893F}" type="presParOf" srcId="{D374D0A1-D7C0-4243-8353-3EEC07048FEB}" destId="{68445661-E950-44EB-B259-A1A44426905F}" srcOrd="3" destOrd="0" presId="urn:microsoft.com/office/officeart/2005/8/layout/hierarchy1"/>
    <dgm:cxn modelId="{9F08A9FC-27B5-45DC-85C6-F964C4EA0F37}" type="presParOf" srcId="{68445661-E950-44EB-B259-A1A44426905F}" destId="{DFB55084-DEA3-4481-8298-02C209175EA7}" srcOrd="0" destOrd="0" presId="urn:microsoft.com/office/officeart/2005/8/layout/hierarchy1"/>
    <dgm:cxn modelId="{985565BB-AF33-4B5E-A29E-7A5CCC9C483C}" type="presParOf" srcId="{DFB55084-DEA3-4481-8298-02C209175EA7}" destId="{2C8C03FC-C70C-4094-9101-1054D2AA50D1}" srcOrd="0" destOrd="0" presId="urn:microsoft.com/office/officeart/2005/8/layout/hierarchy1"/>
    <dgm:cxn modelId="{41543BC3-CF14-4935-813F-FD0F1B283781}" type="presParOf" srcId="{DFB55084-DEA3-4481-8298-02C209175EA7}" destId="{4BE379EF-CB8F-4797-947A-D4AF21571229}" srcOrd="1" destOrd="0" presId="urn:microsoft.com/office/officeart/2005/8/layout/hierarchy1"/>
    <dgm:cxn modelId="{AAAF9F9E-4865-4668-83EF-9041E6F074DB}" type="presParOf" srcId="{68445661-E950-44EB-B259-A1A44426905F}" destId="{FDDF2388-BE6D-4919-A4EF-C12149111425}" srcOrd="1" destOrd="0" presId="urn:microsoft.com/office/officeart/2005/8/layout/hierarchy1"/>
    <dgm:cxn modelId="{A737B25B-5049-454D-AFE6-F6B9D562AAC9}" type="presParOf" srcId="{D374D0A1-D7C0-4243-8353-3EEC07048FEB}" destId="{9BDDE645-F95D-4BD4-8F14-5F82A52B5E97}" srcOrd="4" destOrd="0" presId="urn:microsoft.com/office/officeart/2005/8/layout/hierarchy1"/>
    <dgm:cxn modelId="{080519CE-DBD7-4968-A37B-C53608505E7C}" type="presParOf" srcId="{D374D0A1-D7C0-4243-8353-3EEC07048FEB}" destId="{59E2E86A-FF5F-4F85-B8C0-CA622AE2AC62}" srcOrd="5" destOrd="0" presId="urn:microsoft.com/office/officeart/2005/8/layout/hierarchy1"/>
    <dgm:cxn modelId="{CD258E80-86B4-450D-B1A2-24D202DF2F32}" type="presParOf" srcId="{59E2E86A-FF5F-4F85-B8C0-CA622AE2AC62}" destId="{809C103C-3CC5-409C-8AE3-26BA41D40EEA}" srcOrd="0" destOrd="0" presId="urn:microsoft.com/office/officeart/2005/8/layout/hierarchy1"/>
    <dgm:cxn modelId="{B1C781FE-1EAA-4D9F-8E9B-967DDE23A2BA}" type="presParOf" srcId="{809C103C-3CC5-409C-8AE3-26BA41D40EEA}" destId="{1641DDF1-448B-4D7A-B4CD-7D9150009B23}" srcOrd="0" destOrd="0" presId="urn:microsoft.com/office/officeart/2005/8/layout/hierarchy1"/>
    <dgm:cxn modelId="{E17A7271-582E-4864-8186-45EFF9932836}" type="presParOf" srcId="{809C103C-3CC5-409C-8AE3-26BA41D40EEA}" destId="{61989EEC-4A29-41DD-BE58-CAAD0B1A3175}" srcOrd="1" destOrd="0" presId="urn:microsoft.com/office/officeart/2005/8/layout/hierarchy1"/>
    <dgm:cxn modelId="{8FD25F3C-0C56-4332-B7C8-0C90D00B5DBC}" type="presParOf" srcId="{59E2E86A-FF5F-4F85-B8C0-CA622AE2AC62}" destId="{DA1C7CD1-7EE0-4A24-9049-16E1332EFB3B}" srcOrd="1" destOrd="0" presId="urn:microsoft.com/office/officeart/2005/8/layout/hierarchy1"/>
    <dgm:cxn modelId="{417CC2E2-9F47-49A2-A021-4BC51FDEC3E9}" type="presParOf" srcId="{D374D0A1-D7C0-4243-8353-3EEC07048FEB}" destId="{EFE43517-E7A5-4DCF-93B6-BB5DA56DFE61}" srcOrd="6" destOrd="0" presId="urn:microsoft.com/office/officeart/2005/8/layout/hierarchy1"/>
    <dgm:cxn modelId="{6E3DF3B2-535A-47F2-B4CF-EFD26A72B621}" type="presParOf" srcId="{D374D0A1-D7C0-4243-8353-3EEC07048FEB}" destId="{1071615F-00DC-43DE-9377-279B56BAB4B9}" srcOrd="7" destOrd="0" presId="urn:microsoft.com/office/officeart/2005/8/layout/hierarchy1"/>
    <dgm:cxn modelId="{16B136F8-E216-4C99-AD10-10D9D884CED5}" type="presParOf" srcId="{1071615F-00DC-43DE-9377-279B56BAB4B9}" destId="{1669442D-55E9-4C86-B9F2-5B0104E5CC88}" srcOrd="0" destOrd="0" presId="urn:microsoft.com/office/officeart/2005/8/layout/hierarchy1"/>
    <dgm:cxn modelId="{1D6B4C42-9863-4127-8C84-30150DCF01F7}" type="presParOf" srcId="{1669442D-55E9-4C86-B9F2-5B0104E5CC88}" destId="{B2698B3C-4711-4DBF-83C0-A7591F67E96C}" srcOrd="0" destOrd="0" presId="urn:microsoft.com/office/officeart/2005/8/layout/hierarchy1"/>
    <dgm:cxn modelId="{DD7B1115-ADA5-40FE-AF17-067CC47A02BD}" type="presParOf" srcId="{1669442D-55E9-4C86-B9F2-5B0104E5CC88}" destId="{FDA14267-EDC1-476A-A65C-2588A579CE7A}" srcOrd="1" destOrd="0" presId="urn:microsoft.com/office/officeart/2005/8/layout/hierarchy1"/>
    <dgm:cxn modelId="{D878C5A6-7078-41D6-B4C2-A56F6A2D62AB}" type="presParOf" srcId="{1071615F-00DC-43DE-9377-279B56BAB4B9}" destId="{8FAC68F1-D2AC-479F-9299-A308E22AD02B}" srcOrd="1" destOrd="0" presId="urn:microsoft.com/office/officeart/2005/8/layout/hierarchy1"/>
  </dgm:cxnLst>
  <dgm:bg/>
  <dgm:whole/>
</dgm:dataModel>
</file>

<file path=ppt/diagrams/data6.xml><?xml version="1.0" encoding="utf-8"?>
<dgm:dataModel xmlns:dgm="http://schemas.openxmlformats.org/drawingml/2006/diagram" xmlns:a="http://schemas.openxmlformats.org/drawingml/2006/main">
  <dgm:ptLst>
    <dgm:pt modelId="{5F9569C3-6C95-4C55-9F22-8D1A13C86D5C}"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endParaRPr lang="es-PE"/>
        </a:p>
      </dgm:t>
    </dgm:pt>
    <dgm:pt modelId="{40549B5D-03B8-4ECA-8053-5B597BDE7BDF}">
      <dgm:prSet phldrT="[Texto]" custT="1"/>
      <dgm:spPr>
        <a:noFill/>
        <a:ln w="28575">
          <a:solidFill>
            <a:schemeClr val="accent3">
              <a:lumMod val="75000"/>
            </a:schemeClr>
          </a:solidFill>
        </a:ln>
      </dgm:spPr>
      <dgm:t>
        <a:bodyPr/>
        <a:lstStyle/>
        <a:p>
          <a:r>
            <a:rPr lang="es-PE" sz="1800" b="1" dirty="0" smtClean="0">
              <a:solidFill>
                <a:schemeClr val="accent6">
                  <a:lumMod val="75000"/>
                </a:schemeClr>
              </a:solidFill>
            </a:rPr>
            <a:t>CONTROL SOCIAL</a:t>
          </a:r>
          <a:endParaRPr lang="es-PE" sz="1800" b="1" dirty="0">
            <a:solidFill>
              <a:schemeClr val="accent6">
                <a:lumMod val="75000"/>
              </a:schemeClr>
            </a:solidFill>
          </a:endParaRPr>
        </a:p>
      </dgm:t>
    </dgm:pt>
    <dgm:pt modelId="{9FC89980-FC85-43F4-BF6C-15ECD944E26F}" type="parTrans" cxnId="{6DFF674D-74DE-459C-8AF0-13D221DB4C6A}">
      <dgm:prSet/>
      <dgm:spPr/>
      <dgm:t>
        <a:bodyPr/>
        <a:lstStyle/>
        <a:p>
          <a:endParaRPr lang="es-PE"/>
        </a:p>
      </dgm:t>
    </dgm:pt>
    <dgm:pt modelId="{9C97D9DB-2221-4A2F-BF48-8677C3E7A25A}" type="sibTrans" cxnId="{6DFF674D-74DE-459C-8AF0-13D221DB4C6A}">
      <dgm:prSet/>
      <dgm:spPr/>
      <dgm:t>
        <a:bodyPr/>
        <a:lstStyle/>
        <a:p>
          <a:endParaRPr lang="es-PE"/>
        </a:p>
      </dgm:t>
    </dgm:pt>
    <dgm:pt modelId="{C0A7AF63-7F54-4847-A0D2-DA186C3CB52E}" type="asst">
      <dgm:prSet phldrT="[Texto]" custT="1"/>
      <dgm:spPr>
        <a:noFill/>
        <a:ln w="28575">
          <a:solidFill>
            <a:schemeClr val="accent3">
              <a:lumMod val="75000"/>
            </a:schemeClr>
          </a:solidFill>
        </a:ln>
      </dgm:spPr>
      <dgm:t>
        <a:bodyPr/>
        <a:lstStyle/>
        <a:p>
          <a:r>
            <a:rPr lang="es-ES" sz="1600" dirty="0" smtClean="0">
              <a:solidFill>
                <a:schemeClr val="accent6">
                  <a:lumMod val="75000"/>
                </a:schemeClr>
              </a:solidFill>
            </a:rPr>
            <a:t>Limitaciones al comportamiento de los individuos en la sociedad</a:t>
          </a:r>
          <a:endParaRPr lang="es-PE" sz="1600" dirty="0">
            <a:solidFill>
              <a:schemeClr val="accent6">
                <a:lumMod val="75000"/>
              </a:schemeClr>
            </a:solidFill>
          </a:endParaRPr>
        </a:p>
      </dgm:t>
    </dgm:pt>
    <dgm:pt modelId="{C717C3FF-C902-403E-A861-8A71E915018B}" type="parTrans" cxnId="{21A9DEFE-1C23-4579-873F-CFF2B9E210E6}">
      <dgm:prSet/>
      <dgm:spPr>
        <a:ln>
          <a:noFill/>
        </a:ln>
      </dgm:spPr>
      <dgm:t>
        <a:bodyPr/>
        <a:lstStyle/>
        <a:p>
          <a:endParaRPr lang="es-PE"/>
        </a:p>
      </dgm:t>
    </dgm:pt>
    <dgm:pt modelId="{A9B64875-C025-4A7F-8686-A5F5F48B0867}" type="sibTrans" cxnId="{21A9DEFE-1C23-4579-873F-CFF2B9E210E6}">
      <dgm:prSet/>
      <dgm:spPr/>
      <dgm:t>
        <a:bodyPr/>
        <a:lstStyle/>
        <a:p>
          <a:endParaRPr lang="es-PE"/>
        </a:p>
      </dgm:t>
    </dgm:pt>
    <dgm:pt modelId="{19177B75-4E61-4666-852D-14220A8BCBA4}">
      <dgm:prSet phldrT="[Texto]" custT="1"/>
      <dgm:spPr>
        <a:noFill/>
        <a:ln w="28575">
          <a:solidFill>
            <a:schemeClr val="accent3">
              <a:lumMod val="75000"/>
            </a:schemeClr>
          </a:solidFill>
        </a:ln>
      </dgm:spPr>
      <dgm:t>
        <a:bodyPr/>
        <a:lstStyle/>
        <a:p>
          <a:r>
            <a:rPr lang="es-PE" sz="1600" dirty="0" smtClean="0">
              <a:solidFill>
                <a:schemeClr val="accent6">
                  <a:lumMod val="75000"/>
                </a:schemeClr>
              </a:solidFill>
            </a:rPr>
            <a:t>Control social</a:t>
          </a:r>
        </a:p>
        <a:p>
          <a:r>
            <a:rPr lang="es-PE" sz="1600" dirty="0" smtClean="0">
              <a:solidFill>
                <a:schemeClr val="accent6">
                  <a:lumMod val="75000"/>
                </a:schemeClr>
              </a:solidFill>
            </a:rPr>
            <a:t> formal</a:t>
          </a:r>
          <a:endParaRPr lang="es-PE" sz="1600" dirty="0">
            <a:solidFill>
              <a:schemeClr val="accent6">
                <a:lumMod val="75000"/>
              </a:schemeClr>
            </a:solidFill>
          </a:endParaRPr>
        </a:p>
      </dgm:t>
    </dgm:pt>
    <dgm:pt modelId="{2BFD3DAF-7AB8-4155-8FCE-865C2078EEC2}" type="parTrans" cxnId="{F15F2036-E88B-46B1-AEA4-594E6BD0CF94}">
      <dgm:prSet/>
      <dgm:spPr>
        <a:ln w="28575">
          <a:solidFill>
            <a:schemeClr val="accent3">
              <a:lumMod val="75000"/>
            </a:schemeClr>
          </a:solidFill>
        </a:ln>
      </dgm:spPr>
      <dgm:t>
        <a:bodyPr/>
        <a:lstStyle/>
        <a:p>
          <a:endParaRPr lang="es-PE"/>
        </a:p>
      </dgm:t>
    </dgm:pt>
    <dgm:pt modelId="{72740859-2077-4537-8973-AF1CA2A623C4}" type="sibTrans" cxnId="{F15F2036-E88B-46B1-AEA4-594E6BD0CF94}">
      <dgm:prSet/>
      <dgm:spPr/>
      <dgm:t>
        <a:bodyPr/>
        <a:lstStyle/>
        <a:p>
          <a:endParaRPr lang="es-PE"/>
        </a:p>
      </dgm:t>
    </dgm:pt>
    <dgm:pt modelId="{13C25F97-14B7-4F44-BDC3-483D94E268C3}">
      <dgm:prSet phldrT="[Texto]" custT="1"/>
      <dgm:spPr>
        <a:noFill/>
        <a:ln w="28575">
          <a:solidFill>
            <a:schemeClr val="accent3">
              <a:lumMod val="75000"/>
            </a:schemeClr>
          </a:solidFill>
        </a:ln>
      </dgm:spPr>
      <dgm:t>
        <a:bodyPr/>
        <a:lstStyle/>
        <a:p>
          <a:r>
            <a:rPr lang="es-PE" sz="1600" dirty="0" smtClean="0">
              <a:solidFill>
                <a:schemeClr val="accent6">
                  <a:lumMod val="75000"/>
                </a:schemeClr>
              </a:solidFill>
            </a:rPr>
            <a:t>Control social </a:t>
          </a:r>
        </a:p>
        <a:p>
          <a:r>
            <a:rPr lang="es-PE" sz="1600" dirty="0" smtClean="0">
              <a:solidFill>
                <a:schemeClr val="accent6">
                  <a:lumMod val="75000"/>
                </a:schemeClr>
              </a:solidFill>
            </a:rPr>
            <a:t>Informal</a:t>
          </a:r>
          <a:endParaRPr lang="es-PE" sz="1600" dirty="0">
            <a:solidFill>
              <a:schemeClr val="accent6">
                <a:lumMod val="75000"/>
              </a:schemeClr>
            </a:solidFill>
          </a:endParaRPr>
        </a:p>
      </dgm:t>
    </dgm:pt>
    <dgm:pt modelId="{CED93D7D-70A8-4F9C-9197-AB8F2D6033EE}" type="parTrans" cxnId="{218CE6D3-2EF1-4214-820C-EE96C5FABA6B}">
      <dgm:prSet/>
      <dgm:spPr>
        <a:ln w="28575">
          <a:solidFill>
            <a:schemeClr val="accent3">
              <a:lumMod val="75000"/>
            </a:schemeClr>
          </a:solidFill>
        </a:ln>
      </dgm:spPr>
      <dgm:t>
        <a:bodyPr/>
        <a:lstStyle/>
        <a:p>
          <a:endParaRPr lang="es-PE"/>
        </a:p>
      </dgm:t>
    </dgm:pt>
    <dgm:pt modelId="{720069D9-FDAD-4AB2-9716-5688A467DB24}" type="sibTrans" cxnId="{218CE6D3-2EF1-4214-820C-EE96C5FABA6B}">
      <dgm:prSet/>
      <dgm:spPr/>
      <dgm:t>
        <a:bodyPr/>
        <a:lstStyle/>
        <a:p>
          <a:endParaRPr lang="es-PE"/>
        </a:p>
      </dgm:t>
    </dgm:pt>
    <dgm:pt modelId="{C215EB92-F996-4F8C-B3DD-4E4314D9A5EF}">
      <dgm:prSet phldrT="[Texto]" custT="1"/>
      <dgm:spPr>
        <a:noFill/>
        <a:ln w="28575">
          <a:solidFill>
            <a:schemeClr val="accent3">
              <a:lumMod val="75000"/>
            </a:schemeClr>
          </a:solidFill>
        </a:ln>
      </dgm:spPr>
      <dgm:t>
        <a:bodyPr/>
        <a:lstStyle/>
        <a:p>
          <a:r>
            <a:rPr lang="es-ES" sz="1600" dirty="0" smtClean="0">
              <a:solidFill>
                <a:schemeClr val="accent6">
                  <a:lumMod val="75000"/>
                </a:schemeClr>
              </a:solidFill>
            </a:rPr>
            <a:t>Aquellos en los que el Estado manifiesta su poder para reprimir y controlar a las personas</a:t>
          </a:r>
          <a:endParaRPr lang="es-PE" sz="1600" dirty="0">
            <a:solidFill>
              <a:schemeClr val="accent6">
                <a:lumMod val="75000"/>
              </a:schemeClr>
            </a:solidFill>
          </a:endParaRPr>
        </a:p>
      </dgm:t>
    </dgm:pt>
    <dgm:pt modelId="{6DD4B8E7-EF43-465F-9AEB-6545E999664F}" type="parTrans" cxnId="{CF79EE09-0408-482C-A193-9DB4963B2336}">
      <dgm:prSet/>
      <dgm:spPr>
        <a:ln w="28575">
          <a:solidFill>
            <a:schemeClr val="accent3">
              <a:lumMod val="75000"/>
            </a:schemeClr>
          </a:solidFill>
        </a:ln>
      </dgm:spPr>
      <dgm:t>
        <a:bodyPr/>
        <a:lstStyle/>
        <a:p>
          <a:endParaRPr lang="es-PE"/>
        </a:p>
      </dgm:t>
    </dgm:pt>
    <dgm:pt modelId="{932C07D5-B878-4449-A194-EA1DEE12E00B}" type="sibTrans" cxnId="{CF79EE09-0408-482C-A193-9DB4963B2336}">
      <dgm:prSet/>
      <dgm:spPr/>
      <dgm:t>
        <a:bodyPr/>
        <a:lstStyle/>
        <a:p>
          <a:endParaRPr lang="es-PE"/>
        </a:p>
      </dgm:t>
    </dgm:pt>
    <dgm:pt modelId="{10B39D02-A9F2-4E24-8228-FC168351F953}">
      <dgm:prSet phldrT="[Texto]" custT="1"/>
      <dgm:spPr>
        <a:noFill/>
        <a:ln w="28575">
          <a:solidFill>
            <a:schemeClr val="accent3">
              <a:lumMod val="75000"/>
            </a:schemeClr>
          </a:solidFill>
        </a:ln>
      </dgm:spPr>
      <dgm:t>
        <a:bodyPr/>
        <a:lstStyle/>
        <a:p>
          <a:r>
            <a:rPr lang="es-ES" sz="1600" dirty="0" smtClean="0">
              <a:solidFill>
                <a:schemeClr val="accent6">
                  <a:lumMod val="75000"/>
                </a:schemeClr>
              </a:solidFill>
            </a:rPr>
            <a:t>Aquellos que, la presión es ejecutada por otros individuos o grupos  sociales</a:t>
          </a:r>
          <a:endParaRPr lang="es-PE" sz="1600" dirty="0">
            <a:solidFill>
              <a:schemeClr val="accent6">
                <a:lumMod val="75000"/>
              </a:schemeClr>
            </a:solidFill>
          </a:endParaRPr>
        </a:p>
      </dgm:t>
    </dgm:pt>
    <dgm:pt modelId="{A34901FA-4481-4D4B-BA85-10EC6CAB32EB}" type="parTrans" cxnId="{C5C2A531-6B0F-4666-8C33-2774DE79DA18}">
      <dgm:prSet/>
      <dgm:spPr>
        <a:ln w="28575">
          <a:solidFill>
            <a:schemeClr val="accent3">
              <a:lumMod val="75000"/>
            </a:schemeClr>
          </a:solidFill>
        </a:ln>
      </dgm:spPr>
      <dgm:t>
        <a:bodyPr/>
        <a:lstStyle/>
        <a:p>
          <a:endParaRPr lang="es-PE"/>
        </a:p>
      </dgm:t>
    </dgm:pt>
    <dgm:pt modelId="{5F63B9BC-2497-4408-93E9-AE81D68B9CB7}" type="sibTrans" cxnId="{C5C2A531-6B0F-4666-8C33-2774DE79DA18}">
      <dgm:prSet/>
      <dgm:spPr/>
      <dgm:t>
        <a:bodyPr/>
        <a:lstStyle/>
        <a:p>
          <a:endParaRPr lang="es-PE"/>
        </a:p>
      </dgm:t>
    </dgm:pt>
    <dgm:pt modelId="{FECB80EE-DA40-4042-BA30-D728C3455E80}" type="pres">
      <dgm:prSet presAssocID="{5F9569C3-6C95-4C55-9F22-8D1A13C86D5C}" presName="mainComposite" presStyleCnt="0">
        <dgm:presLayoutVars>
          <dgm:chPref val="1"/>
          <dgm:dir/>
          <dgm:animOne val="branch"/>
          <dgm:animLvl val="lvl"/>
          <dgm:resizeHandles val="exact"/>
        </dgm:presLayoutVars>
      </dgm:prSet>
      <dgm:spPr/>
      <dgm:t>
        <a:bodyPr/>
        <a:lstStyle/>
        <a:p>
          <a:endParaRPr lang="es-PE"/>
        </a:p>
      </dgm:t>
    </dgm:pt>
    <dgm:pt modelId="{5A31B370-34F1-4731-9C39-3964E5FE8AC3}" type="pres">
      <dgm:prSet presAssocID="{5F9569C3-6C95-4C55-9F22-8D1A13C86D5C}" presName="hierFlow" presStyleCnt="0"/>
      <dgm:spPr/>
    </dgm:pt>
    <dgm:pt modelId="{FB0B8AE5-6BEF-4124-8FB6-48D49DADC4C2}" type="pres">
      <dgm:prSet presAssocID="{5F9569C3-6C95-4C55-9F22-8D1A13C86D5C}" presName="hierChild1" presStyleCnt="0">
        <dgm:presLayoutVars>
          <dgm:chPref val="1"/>
          <dgm:animOne val="branch"/>
          <dgm:animLvl val="lvl"/>
        </dgm:presLayoutVars>
      </dgm:prSet>
      <dgm:spPr/>
    </dgm:pt>
    <dgm:pt modelId="{779B7EA0-C99F-4691-B8CD-D02DD2DAB2BE}" type="pres">
      <dgm:prSet presAssocID="{40549B5D-03B8-4ECA-8053-5B597BDE7BDF}" presName="Name17" presStyleCnt="0"/>
      <dgm:spPr/>
    </dgm:pt>
    <dgm:pt modelId="{7C7F984E-4811-4172-B8E3-067126C6C5CF}" type="pres">
      <dgm:prSet presAssocID="{40549B5D-03B8-4ECA-8053-5B597BDE7BDF}" presName="level1Shape" presStyleLbl="node0" presStyleIdx="0" presStyleCnt="1">
        <dgm:presLayoutVars>
          <dgm:chPref val="3"/>
        </dgm:presLayoutVars>
      </dgm:prSet>
      <dgm:spPr/>
      <dgm:t>
        <a:bodyPr/>
        <a:lstStyle/>
        <a:p>
          <a:endParaRPr lang="es-PE"/>
        </a:p>
      </dgm:t>
    </dgm:pt>
    <dgm:pt modelId="{BE785BB1-4492-4F01-9664-68E1308AEA8B}" type="pres">
      <dgm:prSet presAssocID="{40549B5D-03B8-4ECA-8053-5B597BDE7BDF}" presName="hierChild2" presStyleCnt="0"/>
      <dgm:spPr/>
    </dgm:pt>
    <dgm:pt modelId="{2B7C69BC-301B-433C-8D32-8739CE417B9A}" type="pres">
      <dgm:prSet presAssocID="{C717C3FF-C902-403E-A861-8A71E915018B}" presName="Name25" presStyleLbl="parChTrans1D2" presStyleIdx="0" presStyleCnt="3"/>
      <dgm:spPr/>
      <dgm:t>
        <a:bodyPr/>
        <a:lstStyle/>
        <a:p>
          <a:endParaRPr lang="es-PE"/>
        </a:p>
      </dgm:t>
    </dgm:pt>
    <dgm:pt modelId="{55BC1C02-2EE9-4CC6-A72F-B4DC25DB885F}" type="pres">
      <dgm:prSet presAssocID="{C717C3FF-C902-403E-A861-8A71E915018B}" presName="connTx" presStyleLbl="parChTrans1D2" presStyleIdx="0" presStyleCnt="3"/>
      <dgm:spPr/>
      <dgm:t>
        <a:bodyPr/>
        <a:lstStyle/>
        <a:p>
          <a:endParaRPr lang="es-PE"/>
        </a:p>
      </dgm:t>
    </dgm:pt>
    <dgm:pt modelId="{50F6213F-812A-44B4-9503-2F33BF0B22F7}" type="pres">
      <dgm:prSet presAssocID="{C0A7AF63-7F54-4847-A0D2-DA186C3CB52E}" presName="Name30" presStyleCnt="0"/>
      <dgm:spPr/>
    </dgm:pt>
    <dgm:pt modelId="{D6857FD5-24D9-4447-8EDF-1F090F885630}" type="pres">
      <dgm:prSet presAssocID="{C0A7AF63-7F54-4847-A0D2-DA186C3CB52E}" presName="level2Shape" presStyleLbl="asst1" presStyleIdx="0" presStyleCnt="1" custScaleX="100087" custScaleY="86806" custLinFactX="-36950" custLinFactY="140327" custLinFactNeighborX="-100000" custLinFactNeighborY="200000"/>
      <dgm:spPr/>
      <dgm:t>
        <a:bodyPr/>
        <a:lstStyle/>
        <a:p>
          <a:endParaRPr lang="es-PE"/>
        </a:p>
      </dgm:t>
    </dgm:pt>
    <dgm:pt modelId="{809C192A-F702-4EEF-8E14-BF7BFEF7F78F}" type="pres">
      <dgm:prSet presAssocID="{C0A7AF63-7F54-4847-A0D2-DA186C3CB52E}" presName="hierChild3" presStyleCnt="0"/>
      <dgm:spPr/>
    </dgm:pt>
    <dgm:pt modelId="{0A17488B-6908-47D0-9927-A65C37A6B321}" type="pres">
      <dgm:prSet presAssocID="{2BFD3DAF-7AB8-4155-8FCE-865C2078EEC2}" presName="Name25" presStyleLbl="parChTrans1D2" presStyleIdx="1" presStyleCnt="3"/>
      <dgm:spPr/>
      <dgm:t>
        <a:bodyPr/>
        <a:lstStyle/>
        <a:p>
          <a:endParaRPr lang="es-PE"/>
        </a:p>
      </dgm:t>
    </dgm:pt>
    <dgm:pt modelId="{CE15791E-C926-40E2-B290-91A12A8891DA}" type="pres">
      <dgm:prSet presAssocID="{2BFD3DAF-7AB8-4155-8FCE-865C2078EEC2}" presName="connTx" presStyleLbl="parChTrans1D2" presStyleIdx="1" presStyleCnt="3"/>
      <dgm:spPr/>
      <dgm:t>
        <a:bodyPr/>
        <a:lstStyle/>
        <a:p>
          <a:endParaRPr lang="es-PE"/>
        </a:p>
      </dgm:t>
    </dgm:pt>
    <dgm:pt modelId="{225ACBBF-DCE4-47E3-B398-3CB4911799F0}" type="pres">
      <dgm:prSet presAssocID="{19177B75-4E61-4666-852D-14220A8BCBA4}" presName="Name30" presStyleCnt="0"/>
      <dgm:spPr/>
    </dgm:pt>
    <dgm:pt modelId="{31466061-A54B-4A61-89BA-E2F7406D1C70}" type="pres">
      <dgm:prSet presAssocID="{19177B75-4E61-4666-852D-14220A8BCBA4}" presName="level2Shape" presStyleLbl="node2" presStyleIdx="0" presStyleCnt="2" custScaleX="59924" custLinFactNeighborX="-1251" custLinFactNeighborY="-75664"/>
      <dgm:spPr/>
      <dgm:t>
        <a:bodyPr/>
        <a:lstStyle/>
        <a:p>
          <a:endParaRPr lang="es-PE"/>
        </a:p>
      </dgm:t>
    </dgm:pt>
    <dgm:pt modelId="{FC558614-59F5-4F8D-B425-D0DC1A10A719}" type="pres">
      <dgm:prSet presAssocID="{19177B75-4E61-4666-852D-14220A8BCBA4}" presName="hierChild3" presStyleCnt="0"/>
      <dgm:spPr/>
    </dgm:pt>
    <dgm:pt modelId="{3F34A716-A318-4D4C-A43B-7AE3D00AFFAD}" type="pres">
      <dgm:prSet presAssocID="{6DD4B8E7-EF43-465F-9AEB-6545E999664F}" presName="Name25" presStyleLbl="parChTrans1D3" presStyleIdx="0" presStyleCnt="2"/>
      <dgm:spPr/>
      <dgm:t>
        <a:bodyPr/>
        <a:lstStyle/>
        <a:p>
          <a:endParaRPr lang="es-PE"/>
        </a:p>
      </dgm:t>
    </dgm:pt>
    <dgm:pt modelId="{4855D6E6-3054-4D25-A0E7-0A8B66488600}" type="pres">
      <dgm:prSet presAssocID="{6DD4B8E7-EF43-465F-9AEB-6545E999664F}" presName="connTx" presStyleLbl="parChTrans1D3" presStyleIdx="0" presStyleCnt="2"/>
      <dgm:spPr/>
      <dgm:t>
        <a:bodyPr/>
        <a:lstStyle/>
        <a:p>
          <a:endParaRPr lang="es-PE"/>
        </a:p>
      </dgm:t>
    </dgm:pt>
    <dgm:pt modelId="{B142420D-596C-4ECF-95F4-BD17CF6C68B0}" type="pres">
      <dgm:prSet presAssocID="{C215EB92-F996-4F8C-B3DD-4E4314D9A5EF}" presName="Name30" presStyleCnt="0"/>
      <dgm:spPr/>
    </dgm:pt>
    <dgm:pt modelId="{5DDB3C28-8F07-4815-980B-97F29FB71511}" type="pres">
      <dgm:prSet presAssocID="{C215EB92-F996-4F8C-B3DD-4E4314D9A5EF}" presName="level2Shape" presStyleLbl="node3" presStyleIdx="0" presStyleCnt="2" custScaleX="113289" custScaleY="137874" custLinFactNeighborX="930" custLinFactNeighborY="-75664"/>
      <dgm:spPr/>
      <dgm:t>
        <a:bodyPr/>
        <a:lstStyle/>
        <a:p>
          <a:endParaRPr lang="es-PE"/>
        </a:p>
      </dgm:t>
    </dgm:pt>
    <dgm:pt modelId="{0916FC1F-6FAB-4234-A4E9-3168B5665B75}" type="pres">
      <dgm:prSet presAssocID="{C215EB92-F996-4F8C-B3DD-4E4314D9A5EF}" presName="hierChild3" presStyleCnt="0"/>
      <dgm:spPr/>
    </dgm:pt>
    <dgm:pt modelId="{A414D776-A8FB-4AC0-85EC-DFD44D129922}" type="pres">
      <dgm:prSet presAssocID="{CED93D7D-70A8-4F9C-9197-AB8F2D6033EE}" presName="Name25" presStyleLbl="parChTrans1D2" presStyleIdx="2" presStyleCnt="3"/>
      <dgm:spPr/>
      <dgm:t>
        <a:bodyPr/>
        <a:lstStyle/>
        <a:p>
          <a:endParaRPr lang="es-PE"/>
        </a:p>
      </dgm:t>
    </dgm:pt>
    <dgm:pt modelId="{27343320-E95B-4715-BA8F-008E7B194083}" type="pres">
      <dgm:prSet presAssocID="{CED93D7D-70A8-4F9C-9197-AB8F2D6033EE}" presName="connTx" presStyleLbl="parChTrans1D2" presStyleIdx="2" presStyleCnt="3"/>
      <dgm:spPr/>
      <dgm:t>
        <a:bodyPr/>
        <a:lstStyle/>
        <a:p>
          <a:endParaRPr lang="es-PE"/>
        </a:p>
      </dgm:t>
    </dgm:pt>
    <dgm:pt modelId="{AFD30F02-88C2-4C2B-86CB-D18D9068E10E}" type="pres">
      <dgm:prSet presAssocID="{13C25F97-14B7-4F44-BDC3-483D94E268C3}" presName="Name30" presStyleCnt="0"/>
      <dgm:spPr/>
    </dgm:pt>
    <dgm:pt modelId="{4D8D2297-078F-4908-8E67-0CA5EB06F1FB}" type="pres">
      <dgm:prSet presAssocID="{13C25F97-14B7-4F44-BDC3-483D94E268C3}" presName="level2Shape" presStyleLbl="node2" presStyleIdx="1" presStyleCnt="2" custScaleX="59867"/>
      <dgm:spPr/>
      <dgm:t>
        <a:bodyPr/>
        <a:lstStyle/>
        <a:p>
          <a:endParaRPr lang="es-PE"/>
        </a:p>
      </dgm:t>
    </dgm:pt>
    <dgm:pt modelId="{30CB278E-4164-4DC7-B841-CD77FE264ADD}" type="pres">
      <dgm:prSet presAssocID="{13C25F97-14B7-4F44-BDC3-483D94E268C3}" presName="hierChild3" presStyleCnt="0"/>
      <dgm:spPr/>
    </dgm:pt>
    <dgm:pt modelId="{0E0A9E77-1F2D-4D85-B11E-6BC914755EFD}" type="pres">
      <dgm:prSet presAssocID="{A34901FA-4481-4D4B-BA85-10EC6CAB32EB}" presName="Name25" presStyleLbl="parChTrans1D3" presStyleIdx="1" presStyleCnt="2"/>
      <dgm:spPr/>
      <dgm:t>
        <a:bodyPr/>
        <a:lstStyle/>
        <a:p>
          <a:endParaRPr lang="es-PE"/>
        </a:p>
      </dgm:t>
    </dgm:pt>
    <dgm:pt modelId="{9D3BEFA4-5710-4BA1-9343-C061DCF91365}" type="pres">
      <dgm:prSet presAssocID="{A34901FA-4481-4D4B-BA85-10EC6CAB32EB}" presName="connTx" presStyleLbl="parChTrans1D3" presStyleIdx="1" presStyleCnt="2"/>
      <dgm:spPr/>
      <dgm:t>
        <a:bodyPr/>
        <a:lstStyle/>
        <a:p>
          <a:endParaRPr lang="es-PE"/>
        </a:p>
      </dgm:t>
    </dgm:pt>
    <dgm:pt modelId="{47F0069D-8E24-4241-A582-B97D4B9D6CA9}" type="pres">
      <dgm:prSet presAssocID="{10B39D02-A9F2-4E24-8228-FC168351F953}" presName="Name30" presStyleCnt="0"/>
      <dgm:spPr/>
    </dgm:pt>
    <dgm:pt modelId="{532AB43E-C04A-4E7A-84E3-175148BA61CC}" type="pres">
      <dgm:prSet presAssocID="{10B39D02-A9F2-4E24-8228-FC168351F953}" presName="level2Shape" presStyleLbl="node3" presStyleIdx="1" presStyleCnt="2" custScaleX="119492" custScaleY="160154"/>
      <dgm:spPr/>
      <dgm:t>
        <a:bodyPr/>
        <a:lstStyle/>
        <a:p>
          <a:endParaRPr lang="es-PE"/>
        </a:p>
      </dgm:t>
    </dgm:pt>
    <dgm:pt modelId="{BA00DE65-7D1F-4676-9858-9312BE8EA2B9}" type="pres">
      <dgm:prSet presAssocID="{10B39D02-A9F2-4E24-8228-FC168351F953}" presName="hierChild3" presStyleCnt="0"/>
      <dgm:spPr/>
    </dgm:pt>
    <dgm:pt modelId="{CA074874-1E31-4329-A9D1-BB5C940582D5}" type="pres">
      <dgm:prSet presAssocID="{5F9569C3-6C95-4C55-9F22-8D1A13C86D5C}" presName="bgShapesFlow" presStyleCnt="0"/>
      <dgm:spPr/>
    </dgm:pt>
  </dgm:ptLst>
  <dgm:cxnLst>
    <dgm:cxn modelId="{D521318A-DF84-43A1-B5C5-08D73D6F1203}" type="presOf" srcId="{C0A7AF63-7F54-4847-A0D2-DA186C3CB52E}" destId="{D6857FD5-24D9-4447-8EDF-1F090F885630}" srcOrd="0" destOrd="0" presId="urn:microsoft.com/office/officeart/2005/8/layout/hierarchy5"/>
    <dgm:cxn modelId="{15A28F6B-CB41-4DF0-A24A-6259E64FD2D3}" type="presOf" srcId="{CED93D7D-70A8-4F9C-9197-AB8F2D6033EE}" destId="{A414D776-A8FB-4AC0-85EC-DFD44D129922}" srcOrd="0" destOrd="0" presId="urn:microsoft.com/office/officeart/2005/8/layout/hierarchy5"/>
    <dgm:cxn modelId="{4DC5D0C2-0813-45C2-937C-0A88F6F8C1A0}" type="presOf" srcId="{6DD4B8E7-EF43-465F-9AEB-6545E999664F}" destId="{4855D6E6-3054-4D25-A0E7-0A8B66488600}" srcOrd="1" destOrd="0" presId="urn:microsoft.com/office/officeart/2005/8/layout/hierarchy5"/>
    <dgm:cxn modelId="{218CE6D3-2EF1-4214-820C-EE96C5FABA6B}" srcId="{40549B5D-03B8-4ECA-8053-5B597BDE7BDF}" destId="{13C25F97-14B7-4F44-BDC3-483D94E268C3}" srcOrd="2" destOrd="0" parTransId="{CED93D7D-70A8-4F9C-9197-AB8F2D6033EE}" sibTransId="{720069D9-FDAD-4AB2-9716-5688A467DB24}"/>
    <dgm:cxn modelId="{7D0897DE-ACE3-4B6E-B997-7792A7F28F88}" type="presOf" srcId="{CED93D7D-70A8-4F9C-9197-AB8F2D6033EE}" destId="{27343320-E95B-4715-BA8F-008E7B194083}" srcOrd="1" destOrd="0" presId="urn:microsoft.com/office/officeart/2005/8/layout/hierarchy5"/>
    <dgm:cxn modelId="{C1BFE24F-5ACC-4C6D-986E-76E454A4CBEE}" type="presOf" srcId="{40549B5D-03B8-4ECA-8053-5B597BDE7BDF}" destId="{7C7F984E-4811-4172-B8E3-067126C6C5CF}" srcOrd="0" destOrd="0" presId="urn:microsoft.com/office/officeart/2005/8/layout/hierarchy5"/>
    <dgm:cxn modelId="{DF5256F0-02CC-48D1-ACA5-90845526A667}" type="presOf" srcId="{A34901FA-4481-4D4B-BA85-10EC6CAB32EB}" destId="{9D3BEFA4-5710-4BA1-9343-C061DCF91365}" srcOrd="1" destOrd="0" presId="urn:microsoft.com/office/officeart/2005/8/layout/hierarchy5"/>
    <dgm:cxn modelId="{2C4AEA8C-AE68-4C50-A86E-C3931906EB7E}" type="presOf" srcId="{2BFD3DAF-7AB8-4155-8FCE-865C2078EEC2}" destId="{0A17488B-6908-47D0-9927-A65C37A6B321}" srcOrd="0" destOrd="0" presId="urn:microsoft.com/office/officeart/2005/8/layout/hierarchy5"/>
    <dgm:cxn modelId="{401F4BAF-F640-4307-A1C5-E50F23EFA25C}" type="presOf" srcId="{10B39D02-A9F2-4E24-8228-FC168351F953}" destId="{532AB43E-C04A-4E7A-84E3-175148BA61CC}" srcOrd="0" destOrd="0" presId="urn:microsoft.com/office/officeart/2005/8/layout/hierarchy5"/>
    <dgm:cxn modelId="{8FA547B1-6375-4AC8-BA6D-A335461FBF31}" type="presOf" srcId="{13C25F97-14B7-4F44-BDC3-483D94E268C3}" destId="{4D8D2297-078F-4908-8E67-0CA5EB06F1FB}" srcOrd="0" destOrd="0" presId="urn:microsoft.com/office/officeart/2005/8/layout/hierarchy5"/>
    <dgm:cxn modelId="{6DFF674D-74DE-459C-8AF0-13D221DB4C6A}" srcId="{5F9569C3-6C95-4C55-9F22-8D1A13C86D5C}" destId="{40549B5D-03B8-4ECA-8053-5B597BDE7BDF}" srcOrd="0" destOrd="0" parTransId="{9FC89980-FC85-43F4-BF6C-15ECD944E26F}" sibTransId="{9C97D9DB-2221-4A2F-BF48-8677C3E7A25A}"/>
    <dgm:cxn modelId="{01C8426A-6ED0-4B5A-999D-9BDE4DAE2C81}" type="presOf" srcId="{C215EB92-F996-4F8C-B3DD-4E4314D9A5EF}" destId="{5DDB3C28-8F07-4815-980B-97F29FB71511}" srcOrd="0" destOrd="0" presId="urn:microsoft.com/office/officeart/2005/8/layout/hierarchy5"/>
    <dgm:cxn modelId="{2262ABBB-EB94-4C74-9126-314B923899C8}" type="presOf" srcId="{19177B75-4E61-4666-852D-14220A8BCBA4}" destId="{31466061-A54B-4A61-89BA-E2F7406D1C70}" srcOrd="0" destOrd="0" presId="urn:microsoft.com/office/officeart/2005/8/layout/hierarchy5"/>
    <dgm:cxn modelId="{09324F27-0AEE-47A5-80A1-AE9013C70275}" type="presOf" srcId="{6DD4B8E7-EF43-465F-9AEB-6545E999664F}" destId="{3F34A716-A318-4D4C-A43B-7AE3D00AFFAD}" srcOrd="0" destOrd="0" presId="urn:microsoft.com/office/officeart/2005/8/layout/hierarchy5"/>
    <dgm:cxn modelId="{C9A48B5C-90F5-4F87-918C-DC84A8F04012}" type="presOf" srcId="{A34901FA-4481-4D4B-BA85-10EC6CAB32EB}" destId="{0E0A9E77-1F2D-4D85-B11E-6BC914755EFD}" srcOrd="0" destOrd="0" presId="urn:microsoft.com/office/officeart/2005/8/layout/hierarchy5"/>
    <dgm:cxn modelId="{E8D9596B-5A9F-4513-B05F-80EAB27FFD08}" type="presOf" srcId="{5F9569C3-6C95-4C55-9F22-8D1A13C86D5C}" destId="{FECB80EE-DA40-4042-BA30-D728C3455E80}" srcOrd="0" destOrd="0" presId="urn:microsoft.com/office/officeart/2005/8/layout/hierarchy5"/>
    <dgm:cxn modelId="{F15F2036-E88B-46B1-AEA4-594E6BD0CF94}" srcId="{40549B5D-03B8-4ECA-8053-5B597BDE7BDF}" destId="{19177B75-4E61-4666-852D-14220A8BCBA4}" srcOrd="1" destOrd="0" parTransId="{2BFD3DAF-7AB8-4155-8FCE-865C2078EEC2}" sibTransId="{72740859-2077-4537-8973-AF1CA2A623C4}"/>
    <dgm:cxn modelId="{C5C2A531-6B0F-4666-8C33-2774DE79DA18}" srcId="{13C25F97-14B7-4F44-BDC3-483D94E268C3}" destId="{10B39D02-A9F2-4E24-8228-FC168351F953}" srcOrd="0" destOrd="0" parTransId="{A34901FA-4481-4D4B-BA85-10EC6CAB32EB}" sibTransId="{5F63B9BC-2497-4408-93E9-AE81D68B9CB7}"/>
    <dgm:cxn modelId="{F7A13C94-566C-4B17-AD12-868E63A9CD9E}" type="presOf" srcId="{C717C3FF-C902-403E-A861-8A71E915018B}" destId="{2B7C69BC-301B-433C-8D32-8739CE417B9A}" srcOrd="0" destOrd="0" presId="urn:microsoft.com/office/officeart/2005/8/layout/hierarchy5"/>
    <dgm:cxn modelId="{21A9DEFE-1C23-4579-873F-CFF2B9E210E6}" srcId="{40549B5D-03B8-4ECA-8053-5B597BDE7BDF}" destId="{C0A7AF63-7F54-4847-A0D2-DA186C3CB52E}" srcOrd="0" destOrd="0" parTransId="{C717C3FF-C902-403E-A861-8A71E915018B}" sibTransId="{A9B64875-C025-4A7F-8686-A5F5F48B0867}"/>
    <dgm:cxn modelId="{1ACC6721-D961-4AE5-AC8B-0260589BDCE2}" type="presOf" srcId="{C717C3FF-C902-403E-A861-8A71E915018B}" destId="{55BC1C02-2EE9-4CC6-A72F-B4DC25DB885F}" srcOrd="1" destOrd="0" presId="urn:microsoft.com/office/officeart/2005/8/layout/hierarchy5"/>
    <dgm:cxn modelId="{BDFEE45A-DFAB-41E6-B7F6-2BD0B7DCA67B}" type="presOf" srcId="{2BFD3DAF-7AB8-4155-8FCE-865C2078EEC2}" destId="{CE15791E-C926-40E2-B290-91A12A8891DA}" srcOrd="1" destOrd="0" presId="urn:microsoft.com/office/officeart/2005/8/layout/hierarchy5"/>
    <dgm:cxn modelId="{CF79EE09-0408-482C-A193-9DB4963B2336}" srcId="{19177B75-4E61-4666-852D-14220A8BCBA4}" destId="{C215EB92-F996-4F8C-B3DD-4E4314D9A5EF}" srcOrd="0" destOrd="0" parTransId="{6DD4B8E7-EF43-465F-9AEB-6545E999664F}" sibTransId="{932C07D5-B878-4449-A194-EA1DEE12E00B}"/>
    <dgm:cxn modelId="{98245CB9-B272-4831-B6ED-BFF57CE0C769}" type="presParOf" srcId="{FECB80EE-DA40-4042-BA30-D728C3455E80}" destId="{5A31B370-34F1-4731-9C39-3964E5FE8AC3}" srcOrd="0" destOrd="0" presId="urn:microsoft.com/office/officeart/2005/8/layout/hierarchy5"/>
    <dgm:cxn modelId="{0A7C6AD1-C268-45E5-813B-D7F88E6A2808}" type="presParOf" srcId="{5A31B370-34F1-4731-9C39-3964E5FE8AC3}" destId="{FB0B8AE5-6BEF-4124-8FB6-48D49DADC4C2}" srcOrd="0" destOrd="0" presId="urn:microsoft.com/office/officeart/2005/8/layout/hierarchy5"/>
    <dgm:cxn modelId="{6A9577D2-F5E5-4F56-AC5D-84D38466AE62}" type="presParOf" srcId="{FB0B8AE5-6BEF-4124-8FB6-48D49DADC4C2}" destId="{779B7EA0-C99F-4691-B8CD-D02DD2DAB2BE}" srcOrd="0" destOrd="0" presId="urn:microsoft.com/office/officeart/2005/8/layout/hierarchy5"/>
    <dgm:cxn modelId="{B1E31236-4FFA-4B12-ACD0-2146D98B1C12}" type="presParOf" srcId="{779B7EA0-C99F-4691-B8CD-D02DD2DAB2BE}" destId="{7C7F984E-4811-4172-B8E3-067126C6C5CF}" srcOrd="0" destOrd="0" presId="urn:microsoft.com/office/officeart/2005/8/layout/hierarchy5"/>
    <dgm:cxn modelId="{3CF44FE7-1270-43F1-8A9A-D9A7690C7817}" type="presParOf" srcId="{779B7EA0-C99F-4691-B8CD-D02DD2DAB2BE}" destId="{BE785BB1-4492-4F01-9664-68E1308AEA8B}" srcOrd="1" destOrd="0" presId="urn:microsoft.com/office/officeart/2005/8/layout/hierarchy5"/>
    <dgm:cxn modelId="{3DA31096-0769-4A22-BB5B-F40B17FC7666}" type="presParOf" srcId="{BE785BB1-4492-4F01-9664-68E1308AEA8B}" destId="{2B7C69BC-301B-433C-8D32-8739CE417B9A}" srcOrd="0" destOrd="0" presId="urn:microsoft.com/office/officeart/2005/8/layout/hierarchy5"/>
    <dgm:cxn modelId="{DE73001D-FFD8-4BF7-8774-BFD361066C88}" type="presParOf" srcId="{2B7C69BC-301B-433C-8D32-8739CE417B9A}" destId="{55BC1C02-2EE9-4CC6-A72F-B4DC25DB885F}" srcOrd="0" destOrd="0" presId="urn:microsoft.com/office/officeart/2005/8/layout/hierarchy5"/>
    <dgm:cxn modelId="{C1BCFB48-7E72-48A7-99B8-992F9F195141}" type="presParOf" srcId="{BE785BB1-4492-4F01-9664-68E1308AEA8B}" destId="{50F6213F-812A-44B4-9503-2F33BF0B22F7}" srcOrd="1" destOrd="0" presId="urn:microsoft.com/office/officeart/2005/8/layout/hierarchy5"/>
    <dgm:cxn modelId="{5FB46096-BDDC-4256-8FDA-DB6893C813B2}" type="presParOf" srcId="{50F6213F-812A-44B4-9503-2F33BF0B22F7}" destId="{D6857FD5-24D9-4447-8EDF-1F090F885630}" srcOrd="0" destOrd="0" presId="urn:microsoft.com/office/officeart/2005/8/layout/hierarchy5"/>
    <dgm:cxn modelId="{773D606D-48C3-482C-9DF3-4DEB4B26FB3A}" type="presParOf" srcId="{50F6213F-812A-44B4-9503-2F33BF0B22F7}" destId="{809C192A-F702-4EEF-8E14-BF7BFEF7F78F}" srcOrd="1" destOrd="0" presId="urn:microsoft.com/office/officeart/2005/8/layout/hierarchy5"/>
    <dgm:cxn modelId="{67D1DCA1-7DA0-4431-8DD1-1674033FDCC2}" type="presParOf" srcId="{BE785BB1-4492-4F01-9664-68E1308AEA8B}" destId="{0A17488B-6908-47D0-9927-A65C37A6B321}" srcOrd="2" destOrd="0" presId="urn:microsoft.com/office/officeart/2005/8/layout/hierarchy5"/>
    <dgm:cxn modelId="{0903FBDB-0561-44F0-BDB9-A6E8751D72D2}" type="presParOf" srcId="{0A17488B-6908-47D0-9927-A65C37A6B321}" destId="{CE15791E-C926-40E2-B290-91A12A8891DA}" srcOrd="0" destOrd="0" presId="urn:microsoft.com/office/officeart/2005/8/layout/hierarchy5"/>
    <dgm:cxn modelId="{A5BDAB3B-BAC8-40CA-BB8A-FC631185C334}" type="presParOf" srcId="{BE785BB1-4492-4F01-9664-68E1308AEA8B}" destId="{225ACBBF-DCE4-47E3-B398-3CB4911799F0}" srcOrd="3" destOrd="0" presId="urn:microsoft.com/office/officeart/2005/8/layout/hierarchy5"/>
    <dgm:cxn modelId="{D95FDCAD-16DC-4FF1-BF76-582B5BAAF3AE}" type="presParOf" srcId="{225ACBBF-DCE4-47E3-B398-3CB4911799F0}" destId="{31466061-A54B-4A61-89BA-E2F7406D1C70}" srcOrd="0" destOrd="0" presId="urn:microsoft.com/office/officeart/2005/8/layout/hierarchy5"/>
    <dgm:cxn modelId="{580F26AD-92F2-40C9-B972-00B92F1B6E24}" type="presParOf" srcId="{225ACBBF-DCE4-47E3-B398-3CB4911799F0}" destId="{FC558614-59F5-4F8D-B425-D0DC1A10A719}" srcOrd="1" destOrd="0" presId="urn:microsoft.com/office/officeart/2005/8/layout/hierarchy5"/>
    <dgm:cxn modelId="{37EBCB08-5CAE-419D-8F5D-5C1A9AF5FC8F}" type="presParOf" srcId="{FC558614-59F5-4F8D-B425-D0DC1A10A719}" destId="{3F34A716-A318-4D4C-A43B-7AE3D00AFFAD}" srcOrd="0" destOrd="0" presId="urn:microsoft.com/office/officeart/2005/8/layout/hierarchy5"/>
    <dgm:cxn modelId="{E5CBFD03-C8B6-40BC-9D65-69D3D16024AC}" type="presParOf" srcId="{3F34A716-A318-4D4C-A43B-7AE3D00AFFAD}" destId="{4855D6E6-3054-4D25-A0E7-0A8B66488600}" srcOrd="0" destOrd="0" presId="urn:microsoft.com/office/officeart/2005/8/layout/hierarchy5"/>
    <dgm:cxn modelId="{49B1C085-D34C-4403-8696-4E305B798FF6}" type="presParOf" srcId="{FC558614-59F5-4F8D-B425-D0DC1A10A719}" destId="{B142420D-596C-4ECF-95F4-BD17CF6C68B0}" srcOrd="1" destOrd="0" presId="urn:microsoft.com/office/officeart/2005/8/layout/hierarchy5"/>
    <dgm:cxn modelId="{E3B49107-0F10-4204-B2F6-4BDA13B94F23}" type="presParOf" srcId="{B142420D-596C-4ECF-95F4-BD17CF6C68B0}" destId="{5DDB3C28-8F07-4815-980B-97F29FB71511}" srcOrd="0" destOrd="0" presId="urn:microsoft.com/office/officeart/2005/8/layout/hierarchy5"/>
    <dgm:cxn modelId="{AED0426E-838B-4C2D-931D-9AAFE8F4726A}" type="presParOf" srcId="{B142420D-596C-4ECF-95F4-BD17CF6C68B0}" destId="{0916FC1F-6FAB-4234-A4E9-3168B5665B75}" srcOrd="1" destOrd="0" presId="urn:microsoft.com/office/officeart/2005/8/layout/hierarchy5"/>
    <dgm:cxn modelId="{F5823BE6-FEEC-4E24-B8B7-526F367905A7}" type="presParOf" srcId="{BE785BB1-4492-4F01-9664-68E1308AEA8B}" destId="{A414D776-A8FB-4AC0-85EC-DFD44D129922}" srcOrd="4" destOrd="0" presId="urn:microsoft.com/office/officeart/2005/8/layout/hierarchy5"/>
    <dgm:cxn modelId="{6162F7F1-0728-4F23-9ADD-B9985F789163}" type="presParOf" srcId="{A414D776-A8FB-4AC0-85EC-DFD44D129922}" destId="{27343320-E95B-4715-BA8F-008E7B194083}" srcOrd="0" destOrd="0" presId="urn:microsoft.com/office/officeart/2005/8/layout/hierarchy5"/>
    <dgm:cxn modelId="{A9C619A8-0835-4EDD-95ED-0837AF54A506}" type="presParOf" srcId="{BE785BB1-4492-4F01-9664-68E1308AEA8B}" destId="{AFD30F02-88C2-4C2B-86CB-D18D9068E10E}" srcOrd="5" destOrd="0" presId="urn:microsoft.com/office/officeart/2005/8/layout/hierarchy5"/>
    <dgm:cxn modelId="{18BDC3D6-A2A2-42DE-9139-2972A9767D22}" type="presParOf" srcId="{AFD30F02-88C2-4C2B-86CB-D18D9068E10E}" destId="{4D8D2297-078F-4908-8E67-0CA5EB06F1FB}" srcOrd="0" destOrd="0" presId="urn:microsoft.com/office/officeart/2005/8/layout/hierarchy5"/>
    <dgm:cxn modelId="{6DE9EFE0-0910-4FB7-AC4A-FDBA140AF01C}" type="presParOf" srcId="{AFD30F02-88C2-4C2B-86CB-D18D9068E10E}" destId="{30CB278E-4164-4DC7-B841-CD77FE264ADD}" srcOrd="1" destOrd="0" presId="urn:microsoft.com/office/officeart/2005/8/layout/hierarchy5"/>
    <dgm:cxn modelId="{499C4E18-BBE3-4BAC-98E4-B03B56A368B6}" type="presParOf" srcId="{30CB278E-4164-4DC7-B841-CD77FE264ADD}" destId="{0E0A9E77-1F2D-4D85-B11E-6BC914755EFD}" srcOrd="0" destOrd="0" presId="urn:microsoft.com/office/officeart/2005/8/layout/hierarchy5"/>
    <dgm:cxn modelId="{70C4CA88-2047-4A43-AABC-A58B37E0CB05}" type="presParOf" srcId="{0E0A9E77-1F2D-4D85-B11E-6BC914755EFD}" destId="{9D3BEFA4-5710-4BA1-9343-C061DCF91365}" srcOrd="0" destOrd="0" presId="urn:microsoft.com/office/officeart/2005/8/layout/hierarchy5"/>
    <dgm:cxn modelId="{59441A9B-00F4-4113-B83B-66472F33C753}" type="presParOf" srcId="{30CB278E-4164-4DC7-B841-CD77FE264ADD}" destId="{47F0069D-8E24-4241-A582-B97D4B9D6CA9}" srcOrd="1" destOrd="0" presId="urn:microsoft.com/office/officeart/2005/8/layout/hierarchy5"/>
    <dgm:cxn modelId="{3C32690A-F3E3-4F5B-B466-2FAAF07F9927}" type="presParOf" srcId="{47F0069D-8E24-4241-A582-B97D4B9D6CA9}" destId="{532AB43E-C04A-4E7A-84E3-175148BA61CC}" srcOrd="0" destOrd="0" presId="urn:microsoft.com/office/officeart/2005/8/layout/hierarchy5"/>
    <dgm:cxn modelId="{18135059-5FB2-4D75-9CD8-2E3359D540CB}" type="presParOf" srcId="{47F0069D-8E24-4241-A582-B97D4B9D6CA9}" destId="{BA00DE65-7D1F-4676-9858-9312BE8EA2B9}" srcOrd="1" destOrd="0" presId="urn:microsoft.com/office/officeart/2005/8/layout/hierarchy5"/>
    <dgm:cxn modelId="{0E2E06D5-50AB-4017-9770-0B46A8DE68BF}" type="presParOf" srcId="{FECB80EE-DA40-4042-BA30-D728C3455E80}" destId="{CA074874-1E31-4329-A9D1-BB5C940582D5}" srcOrd="1" destOrd="0" presId="urn:microsoft.com/office/officeart/2005/8/layout/hierarchy5"/>
  </dgm:cxnLst>
  <dgm:bg/>
  <dgm:whole/>
</dgm:dataModel>
</file>

<file path=ppt/diagrams/data7.xml><?xml version="1.0" encoding="utf-8"?>
<dgm:dataModel xmlns:dgm="http://schemas.openxmlformats.org/drawingml/2006/diagram" xmlns:a="http://schemas.openxmlformats.org/drawingml/2006/main">
  <dgm:ptLst>
    <dgm:pt modelId="{582871E3-2804-4423-BAEA-C2A4E9DEDC6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PE"/>
        </a:p>
      </dgm:t>
    </dgm:pt>
    <dgm:pt modelId="{6E106B6B-ED1E-4394-8744-FF15672CDDF9}">
      <dgm:prSet phldrT="[Texto]" custT="1"/>
      <dgm:spPr>
        <a:noFill/>
        <a:ln w="28575">
          <a:solidFill>
            <a:schemeClr val="accent3">
              <a:lumMod val="75000"/>
            </a:schemeClr>
          </a:solidFill>
        </a:ln>
      </dgm:spPr>
      <dgm:t>
        <a:bodyPr/>
        <a:lstStyle/>
        <a:p>
          <a:r>
            <a:rPr lang="es-PE" sz="1700" b="1" dirty="0" smtClean="0">
              <a:solidFill>
                <a:schemeClr val="accent6">
                  <a:lumMod val="75000"/>
                </a:schemeClr>
              </a:solidFill>
            </a:rPr>
            <a:t>CONTROL SOCIAL NO PENAL EN EL ÁMBITO </a:t>
          </a:r>
        </a:p>
        <a:p>
          <a:r>
            <a:rPr lang="es-PE" sz="1700" b="1" dirty="0" smtClean="0">
              <a:solidFill>
                <a:schemeClr val="accent6">
                  <a:lumMod val="75000"/>
                </a:schemeClr>
              </a:solidFill>
            </a:rPr>
            <a:t>DE LAS RELACIONES LABORALES</a:t>
          </a:r>
          <a:endParaRPr lang="es-PE" sz="1700" b="1" dirty="0">
            <a:solidFill>
              <a:schemeClr val="accent6">
                <a:lumMod val="75000"/>
              </a:schemeClr>
            </a:solidFill>
          </a:endParaRPr>
        </a:p>
      </dgm:t>
    </dgm:pt>
    <dgm:pt modelId="{3C83464C-0700-4F43-9702-0B53CA7FD0A2}" type="parTrans" cxnId="{88B9701A-90CD-49C4-9A72-1D8D73663EFD}">
      <dgm:prSet/>
      <dgm:spPr/>
      <dgm:t>
        <a:bodyPr/>
        <a:lstStyle/>
        <a:p>
          <a:endParaRPr lang="es-PE"/>
        </a:p>
      </dgm:t>
    </dgm:pt>
    <dgm:pt modelId="{5F5D87DA-A406-4217-970B-02B98E7A9476}" type="sibTrans" cxnId="{88B9701A-90CD-49C4-9A72-1D8D73663EFD}">
      <dgm:prSet/>
      <dgm:spPr/>
      <dgm:t>
        <a:bodyPr/>
        <a:lstStyle/>
        <a:p>
          <a:endParaRPr lang="es-PE"/>
        </a:p>
      </dgm:t>
    </dgm:pt>
    <dgm:pt modelId="{01CA6FF8-0948-4190-86E4-CF2DE69C9129}">
      <dgm:prSet phldrT="[Texto]" custT="1"/>
      <dgm:spPr>
        <a:noFill/>
        <a:ln w="28575">
          <a:solidFill>
            <a:schemeClr val="accent3">
              <a:lumMod val="75000"/>
            </a:schemeClr>
          </a:solidFill>
        </a:ln>
      </dgm:spPr>
      <dgm:t>
        <a:bodyPr/>
        <a:lstStyle/>
        <a:p>
          <a:r>
            <a:rPr lang="es-PE" sz="1600" dirty="0" smtClean="0">
              <a:solidFill>
                <a:schemeClr val="accent6">
                  <a:lumMod val="75000"/>
                </a:schemeClr>
              </a:solidFill>
            </a:rPr>
            <a:t>Control social informal</a:t>
          </a:r>
          <a:endParaRPr lang="es-PE" sz="1600" dirty="0">
            <a:solidFill>
              <a:schemeClr val="accent6">
                <a:lumMod val="75000"/>
              </a:schemeClr>
            </a:solidFill>
          </a:endParaRPr>
        </a:p>
      </dgm:t>
    </dgm:pt>
    <dgm:pt modelId="{252DDC76-6DA7-4E64-ABCE-62F2D26A823E}" type="parTrans" cxnId="{267BD295-9FEA-4B98-92DF-D4CF7B953AF2}">
      <dgm:prSet/>
      <dgm:spPr>
        <a:ln w="28575">
          <a:solidFill>
            <a:schemeClr val="accent3">
              <a:lumMod val="75000"/>
            </a:schemeClr>
          </a:solidFill>
        </a:ln>
      </dgm:spPr>
      <dgm:t>
        <a:bodyPr/>
        <a:lstStyle/>
        <a:p>
          <a:endParaRPr lang="es-PE"/>
        </a:p>
      </dgm:t>
    </dgm:pt>
    <dgm:pt modelId="{0AE3DAB8-2CE8-4E92-ADD7-6D23EA66DDF4}" type="sibTrans" cxnId="{267BD295-9FEA-4B98-92DF-D4CF7B953AF2}">
      <dgm:prSet/>
      <dgm:spPr/>
      <dgm:t>
        <a:bodyPr/>
        <a:lstStyle/>
        <a:p>
          <a:endParaRPr lang="es-PE"/>
        </a:p>
      </dgm:t>
    </dgm:pt>
    <dgm:pt modelId="{02F15DBA-05FF-4409-9951-60C52D5C3E4E}">
      <dgm:prSet phldrT="[Texto]" custT="1"/>
      <dgm:spPr>
        <a:noFill/>
        <a:ln w="28575">
          <a:solidFill>
            <a:schemeClr val="accent3">
              <a:lumMod val="75000"/>
            </a:schemeClr>
          </a:solidFill>
        </a:ln>
      </dgm:spPr>
      <dgm:t>
        <a:bodyPr/>
        <a:lstStyle/>
        <a:p>
          <a:pPr algn="ctr"/>
          <a:r>
            <a:rPr lang="es-ES" sz="1600" dirty="0" smtClean="0">
              <a:solidFill>
                <a:schemeClr val="accent6">
                  <a:lumMod val="75000"/>
                </a:schemeClr>
              </a:solidFill>
            </a:rPr>
            <a:t>Lo ejercen las coaliciones de trabajadores, los sindicatos, las empresas, las organizaciones gremiales y patronales, etc. (*)</a:t>
          </a:r>
          <a:endParaRPr lang="es-PE" sz="1600" dirty="0">
            <a:solidFill>
              <a:schemeClr val="accent6">
                <a:lumMod val="75000"/>
              </a:schemeClr>
            </a:solidFill>
          </a:endParaRPr>
        </a:p>
      </dgm:t>
    </dgm:pt>
    <dgm:pt modelId="{ACADE093-DC5A-4AC8-AC9A-E950FD82AEB6}" type="parTrans" cxnId="{11B65A6C-738F-4975-855E-65C5D5AFB52E}">
      <dgm:prSet/>
      <dgm:spPr>
        <a:ln w="28575">
          <a:solidFill>
            <a:schemeClr val="accent3">
              <a:lumMod val="75000"/>
            </a:schemeClr>
          </a:solidFill>
        </a:ln>
      </dgm:spPr>
      <dgm:t>
        <a:bodyPr/>
        <a:lstStyle/>
        <a:p>
          <a:endParaRPr lang="es-PE"/>
        </a:p>
      </dgm:t>
    </dgm:pt>
    <dgm:pt modelId="{59089884-9D3A-40B1-A0CC-A24EFEEA80CD}" type="sibTrans" cxnId="{11B65A6C-738F-4975-855E-65C5D5AFB52E}">
      <dgm:prSet/>
      <dgm:spPr/>
      <dgm:t>
        <a:bodyPr/>
        <a:lstStyle/>
        <a:p>
          <a:endParaRPr lang="es-PE"/>
        </a:p>
      </dgm:t>
    </dgm:pt>
    <dgm:pt modelId="{16DD4006-7610-4EFB-94E7-BE4665A2E1B6}">
      <dgm:prSet phldrT="[Texto]" custT="1"/>
      <dgm:spPr>
        <a:noFill/>
        <a:ln w="28575">
          <a:solidFill>
            <a:schemeClr val="accent3">
              <a:lumMod val="75000"/>
            </a:schemeClr>
          </a:solidFill>
        </a:ln>
      </dgm:spPr>
      <dgm:t>
        <a:bodyPr/>
        <a:lstStyle/>
        <a:p>
          <a:r>
            <a:rPr lang="es-PE" sz="1600" dirty="0" smtClean="0">
              <a:solidFill>
                <a:schemeClr val="accent6">
                  <a:lumMod val="75000"/>
                </a:schemeClr>
              </a:solidFill>
            </a:rPr>
            <a:t>Control social formal no penal</a:t>
          </a:r>
          <a:endParaRPr lang="es-PE" sz="1600" dirty="0">
            <a:solidFill>
              <a:schemeClr val="accent6">
                <a:lumMod val="75000"/>
              </a:schemeClr>
            </a:solidFill>
          </a:endParaRPr>
        </a:p>
      </dgm:t>
    </dgm:pt>
    <dgm:pt modelId="{50245C5E-DF44-4BE9-8642-0768314BE5F1}" type="parTrans" cxnId="{36419010-D16B-4B82-9DA5-0F09B964957C}">
      <dgm:prSet/>
      <dgm:spPr>
        <a:ln w="28575">
          <a:solidFill>
            <a:schemeClr val="accent3">
              <a:lumMod val="75000"/>
            </a:schemeClr>
          </a:solidFill>
        </a:ln>
      </dgm:spPr>
      <dgm:t>
        <a:bodyPr/>
        <a:lstStyle/>
        <a:p>
          <a:endParaRPr lang="es-PE"/>
        </a:p>
      </dgm:t>
    </dgm:pt>
    <dgm:pt modelId="{DBE44EEE-C359-4577-9CB9-CED6DF98888D}" type="sibTrans" cxnId="{36419010-D16B-4B82-9DA5-0F09B964957C}">
      <dgm:prSet/>
      <dgm:spPr/>
      <dgm:t>
        <a:bodyPr/>
        <a:lstStyle/>
        <a:p>
          <a:endParaRPr lang="es-PE"/>
        </a:p>
      </dgm:t>
    </dgm:pt>
    <dgm:pt modelId="{897287A7-4A08-4D59-A5E3-B6A2DA795D2A}">
      <dgm:prSet phldrT="[Texto]" custT="1"/>
      <dgm:spPr>
        <a:noFill/>
        <a:ln w="28575">
          <a:solidFill>
            <a:schemeClr val="accent3">
              <a:lumMod val="75000"/>
            </a:schemeClr>
          </a:solidFill>
        </a:ln>
      </dgm:spPr>
      <dgm:t>
        <a:bodyPr/>
        <a:lstStyle/>
        <a:p>
          <a:r>
            <a:rPr lang="es-ES" sz="1600" dirty="0" smtClean="0">
              <a:solidFill>
                <a:schemeClr val="accent6">
                  <a:lumMod val="75000"/>
                </a:schemeClr>
              </a:solidFill>
            </a:rPr>
            <a:t>Lo ejerce -en el ámbito no penal- la Autoridad Administrativa de Trabajo, a través del Servicio de Inspección del Trabajo. (**)</a:t>
          </a:r>
          <a:endParaRPr lang="es-PE" sz="1600" dirty="0">
            <a:solidFill>
              <a:schemeClr val="accent6">
                <a:lumMod val="75000"/>
              </a:schemeClr>
            </a:solidFill>
          </a:endParaRPr>
        </a:p>
      </dgm:t>
    </dgm:pt>
    <dgm:pt modelId="{1BA9102D-4957-490C-AE77-258CDB1725DA}" type="parTrans" cxnId="{CD49F14E-89FE-43B1-8CBF-D899223442BD}">
      <dgm:prSet/>
      <dgm:spPr>
        <a:ln w="28575">
          <a:solidFill>
            <a:schemeClr val="accent3">
              <a:lumMod val="75000"/>
            </a:schemeClr>
          </a:solidFill>
        </a:ln>
      </dgm:spPr>
      <dgm:t>
        <a:bodyPr/>
        <a:lstStyle/>
        <a:p>
          <a:endParaRPr lang="es-PE"/>
        </a:p>
      </dgm:t>
    </dgm:pt>
    <dgm:pt modelId="{0F8FC0C0-FC44-4A45-B9D8-E69BDFA38C1B}" type="sibTrans" cxnId="{CD49F14E-89FE-43B1-8CBF-D899223442BD}">
      <dgm:prSet/>
      <dgm:spPr/>
      <dgm:t>
        <a:bodyPr/>
        <a:lstStyle/>
        <a:p>
          <a:endParaRPr lang="es-PE"/>
        </a:p>
      </dgm:t>
    </dgm:pt>
    <dgm:pt modelId="{518AE4E6-FBB9-4A58-A7F9-1D2432FC38B1}" type="pres">
      <dgm:prSet presAssocID="{582871E3-2804-4423-BAEA-C2A4E9DEDC65}" presName="hierChild1" presStyleCnt="0">
        <dgm:presLayoutVars>
          <dgm:orgChart val="1"/>
          <dgm:chPref val="1"/>
          <dgm:dir/>
          <dgm:animOne val="branch"/>
          <dgm:animLvl val="lvl"/>
          <dgm:resizeHandles/>
        </dgm:presLayoutVars>
      </dgm:prSet>
      <dgm:spPr/>
      <dgm:t>
        <a:bodyPr/>
        <a:lstStyle/>
        <a:p>
          <a:endParaRPr lang="es-PE"/>
        </a:p>
      </dgm:t>
    </dgm:pt>
    <dgm:pt modelId="{34252222-F086-4078-89EC-01F559B1B61D}" type="pres">
      <dgm:prSet presAssocID="{6E106B6B-ED1E-4394-8744-FF15672CDDF9}" presName="hierRoot1" presStyleCnt="0">
        <dgm:presLayoutVars>
          <dgm:hierBranch val="init"/>
        </dgm:presLayoutVars>
      </dgm:prSet>
      <dgm:spPr/>
    </dgm:pt>
    <dgm:pt modelId="{D7749ED2-DDB8-46C6-8D1C-04B4FE5D004A}" type="pres">
      <dgm:prSet presAssocID="{6E106B6B-ED1E-4394-8744-FF15672CDDF9}" presName="rootComposite1" presStyleCnt="0"/>
      <dgm:spPr/>
    </dgm:pt>
    <dgm:pt modelId="{366FED16-15E8-4D89-A5EF-2F1A5B1E2D1A}" type="pres">
      <dgm:prSet presAssocID="{6E106B6B-ED1E-4394-8744-FF15672CDDF9}" presName="rootText1" presStyleLbl="node0" presStyleIdx="0" presStyleCnt="1" custScaleX="209511" custScaleY="79210" custLinFactNeighborX="1206" custLinFactNeighborY="-24320">
        <dgm:presLayoutVars>
          <dgm:chPref val="3"/>
        </dgm:presLayoutVars>
      </dgm:prSet>
      <dgm:spPr/>
      <dgm:t>
        <a:bodyPr/>
        <a:lstStyle/>
        <a:p>
          <a:endParaRPr lang="es-PE"/>
        </a:p>
      </dgm:t>
    </dgm:pt>
    <dgm:pt modelId="{A8AB66FB-EEEB-4989-901B-33C8526CE4FB}" type="pres">
      <dgm:prSet presAssocID="{6E106B6B-ED1E-4394-8744-FF15672CDDF9}" presName="rootConnector1" presStyleLbl="node1" presStyleIdx="0" presStyleCnt="0"/>
      <dgm:spPr/>
      <dgm:t>
        <a:bodyPr/>
        <a:lstStyle/>
        <a:p>
          <a:endParaRPr lang="es-PE"/>
        </a:p>
      </dgm:t>
    </dgm:pt>
    <dgm:pt modelId="{504BEE43-88C2-4EAF-849C-00686F3B079C}" type="pres">
      <dgm:prSet presAssocID="{6E106B6B-ED1E-4394-8744-FF15672CDDF9}" presName="hierChild2" presStyleCnt="0"/>
      <dgm:spPr/>
    </dgm:pt>
    <dgm:pt modelId="{FBF8B626-F3E0-498A-9789-3278F331C8EE}" type="pres">
      <dgm:prSet presAssocID="{252DDC76-6DA7-4E64-ABCE-62F2D26A823E}" presName="Name37" presStyleLbl="parChTrans1D2" presStyleIdx="0" presStyleCnt="2"/>
      <dgm:spPr/>
      <dgm:t>
        <a:bodyPr/>
        <a:lstStyle/>
        <a:p>
          <a:endParaRPr lang="es-PE"/>
        </a:p>
      </dgm:t>
    </dgm:pt>
    <dgm:pt modelId="{63626A51-7D75-477D-8094-274AA9CB9935}" type="pres">
      <dgm:prSet presAssocID="{01CA6FF8-0948-4190-86E4-CF2DE69C9129}" presName="hierRoot2" presStyleCnt="0">
        <dgm:presLayoutVars>
          <dgm:hierBranch val="init"/>
        </dgm:presLayoutVars>
      </dgm:prSet>
      <dgm:spPr/>
    </dgm:pt>
    <dgm:pt modelId="{8EDCA975-DFED-4FA2-893D-7E480A76F0C7}" type="pres">
      <dgm:prSet presAssocID="{01CA6FF8-0948-4190-86E4-CF2DE69C9129}" presName="rootComposite" presStyleCnt="0"/>
      <dgm:spPr/>
    </dgm:pt>
    <dgm:pt modelId="{0B475EE7-D760-4349-B689-67CEAAB4D5B8}" type="pres">
      <dgm:prSet presAssocID="{01CA6FF8-0948-4190-86E4-CF2DE69C9129}" presName="rootText" presStyleLbl="node2" presStyleIdx="0" presStyleCnt="2" custScaleY="67780">
        <dgm:presLayoutVars>
          <dgm:chPref val="3"/>
        </dgm:presLayoutVars>
      </dgm:prSet>
      <dgm:spPr/>
      <dgm:t>
        <a:bodyPr/>
        <a:lstStyle/>
        <a:p>
          <a:endParaRPr lang="es-PE"/>
        </a:p>
      </dgm:t>
    </dgm:pt>
    <dgm:pt modelId="{75590A27-3C66-494A-B5EF-C61ABF1A96D8}" type="pres">
      <dgm:prSet presAssocID="{01CA6FF8-0948-4190-86E4-CF2DE69C9129}" presName="rootConnector" presStyleLbl="node2" presStyleIdx="0" presStyleCnt="2"/>
      <dgm:spPr/>
      <dgm:t>
        <a:bodyPr/>
        <a:lstStyle/>
        <a:p>
          <a:endParaRPr lang="es-PE"/>
        </a:p>
      </dgm:t>
    </dgm:pt>
    <dgm:pt modelId="{AD7F3E8D-3300-4A99-90D5-9D1A383D9CCF}" type="pres">
      <dgm:prSet presAssocID="{01CA6FF8-0948-4190-86E4-CF2DE69C9129}" presName="hierChild4" presStyleCnt="0"/>
      <dgm:spPr/>
    </dgm:pt>
    <dgm:pt modelId="{ED9070B4-6119-45FF-ADA9-A990D8BD4BBD}" type="pres">
      <dgm:prSet presAssocID="{ACADE093-DC5A-4AC8-AC9A-E950FD82AEB6}" presName="Name37" presStyleLbl="parChTrans1D3" presStyleIdx="0" presStyleCnt="2"/>
      <dgm:spPr/>
      <dgm:t>
        <a:bodyPr/>
        <a:lstStyle/>
        <a:p>
          <a:endParaRPr lang="es-PE"/>
        </a:p>
      </dgm:t>
    </dgm:pt>
    <dgm:pt modelId="{F2F91848-EBEE-43B3-A2F2-2EF9A43A4948}" type="pres">
      <dgm:prSet presAssocID="{02F15DBA-05FF-4409-9951-60C52D5C3E4E}" presName="hierRoot2" presStyleCnt="0">
        <dgm:presLayoutVars>
          <dgm:hierBranch val="init"/>
        </dgm:presLayoutVars>
      </dgm:prSet>
      <dgm:spPr/>
    </dgm:pt>
    <dgm:pt modelId="{AC4421DE-2487-496B-8D98-79A2240246A7}" type="pres">
      <dgm:prSet presAssocID="{02F15DBA-05FF-4409-9951-60C52D5C3E4E}" presName="rootComposite" presStyleCnt="0"/>
      <dgm:spPr/>
    </dgm:pt>
    <dgm:pt modelId="{9353D653-F9C0-4F21-859C-E5F7E4D3D71D}" type="pres">
      <dgm:prSet presAssocID="{02F15DBA-05FF-4409-9951-60C52D5C3E4E}" presName="rootText" presStyleLbl="node3" presStyleIdx="0" presStyleCnt="2" custScaleX="121439">
        <dgm:presLayoutVars>
          <dgm:chPref val="3"/>
        </dgm:presLayoutVars>
      </dgm:prSet>
      <dgm:spPr/>
      <dgm:t>
        <a:bodyPr/>
        <a:lstStyle/>
        <a:p>
          <a:endParaRPr lang="es-PE"/>
        </a:p>
      </dgm:t>
    </dgm:pt>
    <dgm:pt modelId="{46BD8FE5-890F-4492-9640-EEB02C844A8E}" type="pres">
      <dgm:prSet presAssocID="{02F15DBA-05FF-4409-9951-60C52D5C3E4E}" presName="rootConnector" presStyleLbl="node3" presStyleIdx="0" presStyleCnt="2"/>
      <dgm:spPr/>
      <dgm:t>
        <a:bodyPr/>
        <a:lstStyle/>
        <a:p>
          <a:endParaRPr lang="es-PE"/>
        </a:p>
      </dgm:t>
    </dgm:pt>
    <dgm:pt modelId="{1F617D0C-C81C-43A3-A162-7B6497C03987}" type="pres">
      <dgm:prSet presAssocID="{02F15DBA-05FF-4409-9951-60C52D5C3E4E}" presName="hierChild4" presStyleCnt="0"/>
      <dgm:spPr/>
    </dgm:pt>
    <dgm:pt modelId="{420545AA-9C3F-4501-9545-629BCF960B09}" type="pres">
      <dgm:prSet presAssocID="{02F15DBA-05FF-4409-9951-60C52D5C3E4E}" presName="hierChild5" presStyleCnt="0"/>
      <dgm:spPr/>
    </dgm:pt>
    <dgm:pt modelId="{AE6B4DD1-300E-4414-89CD-B9FEF834F404}" type="pres">
      <dgm:prSet presAssocID="{01CA6FF8-0948-4190-86E4-CF2DE69C9129}" presName="hierChild5" presStyleCnt="0"/>
      <dgm:spPr/>
    </dgm:pt>
    <dgm:pt modelId="{09639F1D-9EF6-4C22-BFF7-8F9CC7F4F496}" type="pres">
      <dgm:prSet presAssocID="{50245C5E-DF44-4BE9-8642-0768314BE5F1}" presName="Name37" presStyleLbl="parChTrans1D2" presStyleIdx="1" presStyleCnt="2"/>
      <dgm:spPr/>
      <dgm:t>
        <a:bodyPr/>
        <a:lstStyle/>
        <a:p>
          <a:endParaRPr lang="es-PE"/>
        </a:p>
      </dgm:t>
    </dgm:pt>
    <dgm:pt modelId="{F9233E0A-2AAF-4234-AA20-AB42FF178D2F}" type="pres">
      <dgm:prSet presAssocID="{16DD4006-7610-4EFB-94E7-BE4665A2E1B6}" presName="hierRoot2" presStyleCnt="0">
        <dgm:presLayoutVars>
          <dgm:hierBranch val="init"/>
        </dgm:presLayoutVars>
      </dgm:prSet>
      <dgm:spPr/>
    </dgm:pt>
    <dgm:pt modelId="{2ED448F5-1FBB-415D-A1B5-A088ACC72D00}" type="pres">
      <dgm:prSet presAssocID="{16DD4006-7610-4EFB-94E7-BE4665A2E1B6}" presName="rootComposite" presStyleCnt="0"/>
      <dgm:spPr/>
    </dgm:pt>
    <dgm:pt modelId="{53EC06EA-73F2-4227-B605-729B2D92A709}" type="pres">
      <dgm:prSet presAssocID="{16DD4006-7610-4EFB-94E7-BE4665A2E1B6}" presName="rootText" presStyleLbl="node2" presStyleIdx="1" presStyleCnt="2" custScaleY="67780">
        <dgm:presLayoutVars>
          <dgm:chPref val="3"/>
        </dgm:presLayoutVars>
      </dgm:prSet>
      <dgm:spPr/>
      <dgm:t>
        <a:bodyPr/>
        <a:lstStyle/>
        <a:p>
          <a:endParaRPr lang="es-PE"/>
        </a:p>
      </dgm:t>
    </dgm:pt>
    <dgm:pt modelId="{2A1A3A2B-4EB4-4C35-BC60-F503FFB705F8}" type="pres">
      <dgm:prSet presAssocID="{16DD4006-7610-4EFB-94E7-BE4665A2E1B6}" presName="rootConnector" presStyleLbl="node2" presStyleIdx="1" presStyleCnt="2"/>
      <dgm:spPr/>
      <dgm:t>
        <a:bodyPr/>
        <a:lstStyle/>
        <a:p>
          <a:endParaRPr lang="es-PE"/>
        </a:p>
      </dgm:t>
    </dgm:pt>
    <dgm:pt modelId="{F91B0936-D340-4606-AA8E-C04925BD4E5E}" type="pres">
      <dgm:prSet presAssocID="{16DD4006-7610-4EFB-94E7-BE4665A2E1B6}" presName="hierChild4" presStyleCnt="0"/>
      <dgm:spPr/>
    </dgm:pt>
    <dgm:pt modelId="{567F6A17-C080-47E6-B683-53EAA6DE3360}" type="pres">
      <dgm:prSet presAssocID="{1BA9102D-4957-490C-AE77-258CDB1725DA}" presName="Name37" presStyleLbl="parChTrans1D3" presStyleIdx="1" presStyleCnt="2"/>
      <dgm:spPr/>
      <dgm:t>
        <a:bodyPr/>
        <a:lstStyle/>
        <a:p>
          <a:endParaRPr lang="es-PE"/>
        </a:p>
      </dgm:t>
    </dgm:pt>
    <dgm:pt modelId="{7C8EC7ED-23E3-4FA2-843B-CF5A586AA533}" type="pres">
      <dgm:prSet presAssocID="{897287A7-4A08-4D59-A5E3-B6A2DA795D2A}" presName="hierRoot2" presStyleCnt="0">
        <dgm:presLayoutVars>
          <dgm:hierBranch val="init"/>
        </dgm:presLayoutVars>
      </dgm:prSet>
      <dgm:spPr/>
    </dgm:pt>
    <dgm:pt modelId="{3881AFA0-5F2E-4EFA-AA5C-7B14A466C2B3}" type="pres">
      <dgm:prSet presAssocID="{897287A7-4A08-4D59-A5E3-B6A2DA795D2A}" presName="rootComposite" presStyleCnt="0"/>
      <dgm:spPr/>
    </dgm:pt>
    <dgm:pt modelId="{0A2B5CDE-3A97-47C1-A299-A0DBC6C998CF}" type="pres">
      <dgm:prSet presAssocID="{897287A7-4A08-4D59-A5E3-B6A2DA795D2A}" presName="rootText" presStyleLbl="node3" presStyleIdx="1" presStyleCnt="2" custScaleX="125931">
        <dgm:presLayoutVars>
          <dgm:chPref val="3"/>
        </dgm:presLayoutVars>
      </dgm:prSet>
      <dgm:spPr/>
      <dgm:t>
        <a:bodyPr/>
        <a:lstStyle/>
        <a:p>
          <a:endParaRPr lang="es-PE"/>
        </a:p>
      </dgm:t>
    </dgm:pt>
    <dgm:pt modelId="{AA3F6570-3B08-4D34-AE68-48008B5CEE2E}" type="pres">
      <dgm:prSet presAssocID="{897287A7-4A08-4D59-A5E3-B6A2DA795D2A}" presName="rootConnector" presStyleLbl="node3" presStyleIdx="1" presStyleCnt="2"/>
      <dgm:spPr/>
      <dgm:t>
        <a:bodyPr/>
        <a:lstStyle/>
        <a:p>
          <a:endParaRPr lang="es-PE"/>
        </a:p>
      </dgm:t>
    </dgm:pt>
    <dgm:pt modelId="{C39672C7-B06C-4FD7-89FE-EC8F2912B20B}" type="pres">
      <dgm:prSet presAssocID="{897287A7-4A08-4D59-A5E3-B6A2DA795D2A}" presName="hierChild4" presStyleCnt="0"/>
      <dgm:spPr/>
    </dgm:pt>
    <dgm:pt modelId="{12AD900B-FF73-415B-B50D-75A08D55751D}" type="pres">
      <dgm:prSet presAssocID="{897287A7-4A08-4D59-A5E3-B6A2DA795D2A}" presName="hierChild5" presStyleCnt="0"/>
      <dgm:spPr/>
    </dgm:pt>
    <dgm:pt modelId="{CB12CC26-79B9-4A54-8031-D0F60E3FBF4E}" type="pres">
      <dgm:prSet presAssocID="{16DD4006-7610-4EFB-94E7-BE4665A2E1B6}" presName="hierChild5" presStyleCnt="0"/>
      <dgm:spPr/>
    </dgm:pt>
    <dgm:pt modelId="{B211E6F7-DED5-4E27-A90E-EDE3DECDC4A6}" type="pres">
      <dgm:prSet presAssocID="{6E106B6B-ED1E-4394-8744-FF15672CDDF9}" presName="hierChild3" presStyleCnt="0"/>
      <dgm:spPr/>
    </dgm:pt>
  </dgm:ptLst>
  <dgm:cxnLst>
    <dgm:cxn modelId="{CD49F14E-89FE-43B1-8CBF-D899223442BD}" srcId="{16DD4006-7610-4EFB-94E7-BE4665A2E1B6}" destId="{897287A7-4A08-4D59-A5E3-B6A2DA795D2A}" srcOrd="0" destOrd="0" parTransId="{1BA9102D-4957-490C-AE77-258CDB1725DA}" sibTransId="{0F8FC0C0-FC44-4A45-B9D8-E69BDFA38C1B}"/>
    <dgm:cxn modelId="{14258CAE-555B-4838-A6D4-0C4B30802A18}" type="presOf" srcId="{252DDC76-6DA7-4E64-ABCE-62F2D26A823E}" destId="{FBF8B626-F3E0-498A-9789-3278F331C8EE}" srcOrd="0" destOrd="0" presId="urn:microsoft.com/office/officeart/2005/8/layout/orgChart1"/>
    <dgm:cxn modelId="{2731ED4B-24D1-44EE-AD3C-38320383040A}" type="presOf" srcId="{02F15DBA-05FF-4409-9951-60C52D5C3E4E}" destId="{46BD8FE5-890F-4492-9640-EEB02C844A8E}" srcOrd="1" destOrd="0" presId="urn:microsoft.com/office/officeart/2005/8/layout/orgChart1"/>
    <dgm:cxn modelId="{46EF3C55-618E-4A5F-96D4-A130B3412FD0}" type="presOf" srcId="{ACADE093-DC5A-4AC8-AC9A-E950FD82AEB6}" destId="{ED9070B4-6119-45FF-ADA9-A990D8BD4BBD}" srcOrd="0" destOrd="0" presId="urn:microsoft.com/office/officeart/2005/8/layout/orgChart1"/>
    <dgm:cxn modelId="{03BE1D48-06F5-4D19-B42A-04F9706C13C4}" type="presOf" srcId="{582871E3-2804-4423-BAEA-C2A4E9DEDC65}" destId="{518AE4E6-FBB9-4A58-A7F9-1D2432FC38B1}" srcOrd="0" destOrd="0" presId="urn:microsoft.com/office/officeart/2005/8/layout/orgChart1"/>
    <dgm:cxn modelId="{DFDBEC76-924C-4921-BD22-CC9A55B673DD}" type="presOf" srcId="{01CA6FF8-0948-4190-86E4-CF2DE69C9129}" destId="{0B475EE7-D760-4349-B689-67CEAAB4D5B8}" srcOrd="0" destOrd="0" presId="urn:microsoft.com/office/officeart/2005/8/layout/orgChart1"/>
    <dgm:cxn modelId="{DDFDA6BF-698D-41F3-ADC1-9649EC1BF79C}" type="presOf" srcId="{50245C5E-DF44-4BE9-8642-0768314BE5F1}" destId="{09639F1D-9EF6-4C22-BFF7-8F9CC7F4F496}" srcOrd="0" destOrd="0" presId="urn:microsoft.com/office/officeart/2005/8/layout/orgChart1"/>
    <dgm:cxn modelId="{81536D72-BD2F-442D-AD5E-320E427358C3}" type="presOf" srcId="{16DD4006-7610-4EFB-94E7-BE4665A2E1B6}" destId="{2A1A3A2B-4EB4-4C35-BC60-F503FFB705F8}" srcOrd="1" destOrd="0" presId="urn:microsoft.com/office/officeart/2005/8/layout/orgChart1"/>
    <dgm:cxn modelId="{CA5B5F31-38CB-4948-AFA5-5B4D386163AB}" type="presOf" srcId="{01CA6FF8-0948-4190-86E4-CF2DE69C9129}" destId="{75590A27-3C66-494A-B5EF-C61ABF1A96D8}" srcOrd="1" destOrd="0" presId="urn:microsoft.com/office/officeart/2005/8/layout/orgChart1"/>
    <dgm:cxn modelId="{7ADC3349-9DAC-480F-BC0B-2E3CE07F7F18}" type="presOf" srcId="{02F15DBA-05FF-4409-9951-60C52D5C3E4E}" destId="{9353D653-F9C0-4F21-859C-E5F7E4D3D71D}" srcOrd="0" destOrd="0" presId="urn:microsoft.com/office/officeart/2005/8/layout/orgChart1"/>
    <dgm:cxn modelId="{267BD295-9FEA-4B98-92DF-D4CF7B953AF2}" srcId="{6E106B6B-ED1E-4394-8744-FF15672CDDF9}" destId="{01CA6FF8-0948-4190-86E4-CF2DE69C9129}" srcOrd="0" destOrd="0" parTransId="{252DDC76-6DA7-4E64-ABCE-62F2D26A823E}" sibTransId="{0AE3DAB8-2CE8-4E92-ADD7-6D23EA66DDF4}"/>
    <dgm:cxn modelId="{B5DF0128-5644-416F-BA6C-5115CA99D512}" type="presOf" srcId="{6E106B6B-ED1E-4394-8744-FF15672CDDF9}" destId="{A8AB66FB-EEEB-4989-901B-33C8526CE4FB}" srcOrd="1" destOrd="0" presId="urn:microsoft.com/office/officeart/2005/8/layout/orgChart1"/>
    <dgm:cxn modelId="{11B65A6C-738F-4975-855E-65C5D5AFB52E}" srcId="{01CA6FF8-0948-4190-86E4-CF2DE69C9129}" destId="{02F15DBA-05FF-4409-9951-60C52D5C3E4E}" srcOrd="0" destOrd="0" parTransId="{ACADE093-DC5A-4AC8-AC9A-E950FD82AEB6}" sibTransId="{59089884-9D3A-40B1-A0CC-A24EFEEA80CD}"/>
    <dgm:cxn modelId="{36419010-D16B-4B82-9DA5-0F09B964957C}" srcId="{6E106B6B-ED1E-4394-8744-FF15672CDDF9}" destId="{16DD4006-7610-4EFB-94E7-BE4665A2E1B6}" srcOrd="1" destOrd="0" parTransId="{50245C5E-DF44-4BE9-8642-0768314BE5F1}" sibTransId="{DBE44EEE-C359-4577-9CB9-CED6DF98888D}"/>
    <dgm:cxn modelId="{88B9701A-90CD-49C4-9A72-1D8D73663EFD}" srcId="{582871E3-2804-4423-BAEA-C2A4E9DEDC65}" destId="{6E106B6B-ED1E-4394-8744-FF15672CDDF9}" srcOrd="0" destOrd="0" parTransId="{3C83464C-0700-4F43-9702-0B53CA7FD0A2}" sibTransId="{5F5D87DA-A406-4217-970B-02B98E7A9476}"/>
    <dgm:cxn modelId="{2C3FF3AF-A9A9-4942-AA98-9082B1A25A20}" type="presOf" srcId="{1BA9102D-4957-490C-AE77-258CDB1725DA}" destId="{567F6A17-C080-47E6-B683-53EAA6DE3360}" srcOrd="0" destOrd="0" presId="urn:microsoft.com/office/officeart/2005/8/layout/orgChart1"/>
    <dgm:cxn modelId="{CD60508A-0C2C-4A8E-82C1-2C5CA20BDE17}" type="presOf" srcId="{6E106B6B-ED1E-4394-8744-FF15672CDDF9}" destId="{366FED16-15E8-4D89-A5EF-2F1A5B1E2D1A}" srcOrd="0" destOrd="0" presId="urn:microsoft.com/office/officeart/2005/8/layout/orgChart1"/>
    <dgm:cxn modelId="{1F4BA8A2-5C27-4484-A003-371398847742}" type="presOf" srcId="{897287A7-4A08-4D59-A5E3-B6A2DA795D2A}" destId="{AA3F6570-3B08-4D34-AE68-48008B5CEE2E}" srcOrd="1" destOrd="0" presId="urn:microsoft.com/office/officeart/2005/8/layout/orgChart1"/>
    <dgm:cxn modelId="{0DADD3E6-ED1F-45EC-95BE-8B287CC4EE41}" type="presOf" srcId="{16DD4006-7610-4EFB-94E7-BE4665A2E1B6}" destId="{53EC06EA-73F2-4227-B605-729B2D92A709}" srcOrd="0" destOrd="0" presId="urn:microsoft.com/office/officeart/2005/8/layout/orgChart1"/>
    <dgm:cxn modelId="{83DA2AFB-FF65-488D-A4EC-D6E547023786}" type="presOf" srcId="{897287A7-4A08-4D59-A5E3-B6A2DA795D2A}" destId="{0A2B5CDE-3A97-47C1-A299-A0DBC6C998CF}" srcOrd="0" destOrd="0" presId="urn:microsoft.com/office/officeart/2005/8/layout/orgChart1"/>
    <dgm:cxn modelId="{67C0C510-C51F-4450-B8A9-31C456B7B67D}" type="presParOf" srcId="{518AE4E6-FBB9-4A58-A7F9-1D2432FC38B1}" destId="{34252222-F086-4078-89EC-01F559B1B61D}" srcOrd="0" destOrd="0" presId="urn:microsoft.com/office/officeart/2005/8/layout/orgChart1"/>
    <dgm:cxn modelId="{090C3A4E-F5A3-433E-9567-5FA9CA6A9436}" type="presParOf" srcId="{34252222-F086-4078-89EC-01F559B1B61D}" destId="{D7749ED2-DDB8-46C6-8D1C-04B4FE5D004A}" srcOrd="0" destOrd="0" presId="urn:microsoft.com/office/officeart/2005/8/layout/orgChart1"/>
    <dgm:cxn modelId="{08F188E2-EF73-422C-B814-0065E409E2FD}" type="presParOf" srcId="{D7749ED2-DDB8-46C6-8D1C-04B4FE5D004A}" destId="{366FED16-15E8-4D89-A5EF-2F1A5B1E2D1A}" srcOrd="0" destOrd="0" presId="urn:microsoft.com/office/officeart/2005/8/layout/orgChart1"/>
    <dgm:cxn modelId="{90FFCBB1-6C05-4BB4-8428-B02C4BE0CF69}" type="presParOf" srcId="{D7749ED2-DDB8-46C6-8D1C-04B4FE5D004A}" destId="{A8AB66FB-EEEB-4989-901B-33C8526CE4FB}" srcOrd="1" destOrd="0" presId="urn:microsoft.com/office/officeart/2005/8/layout/orgChart1"/>
    <dgm:cxn modelId="{C3D035EA-3998-409F-9ED0-A4732C36754C}" type="presParOf" srcId="{34252222-F086-4078-89EC-01F559B1B61D}" destId="{504BEE43-88C2-4EAF-849C-00686F3B079C}" srcOrd="1" destOrd="0" presId="urn:microsoft.com/office/officeart/2005/8/layout/orgChart1"/>
    <dgm:cxn modelId="{64BEF41F-BC7E-4868-8A6A-E3E8115A900E}" type="presParOf" srcId="{504BEE43-88C2-4EAF-849C-00686F3B079C}" destId="{FBF8B626-F3E0-498A-9789-3278F331C8EE}" srcOrd="0" destOrd="0" presId="urn:microsoft.com/office/officeart/2005/8/layout/orgChart1"/>
    <dgm:cxn modelId="{1D4D6CA6-8898-493A-AEFF-8DA3786CBB6E}" type="presParOf" srcId="{504BEE43-88C2-4EAF-849C-00686F3B079C}" destId="{63626A51-7D75-477D-8094-274AA9CB9935}" srcOrd="1" destOrd="0" presId="urn:microsoft.com/office/officeart/2005/8/layout/orgChart1"/>
    <dgm:cxn modelId="{AAC06B08-5D08-4886-A472-030B1FB2C068}" type="presParOf" srcId="{63626A51-7D75-477D-8094-274AA9CB9935}" destId="{8EDCA975-DFED-4FA2-893D-7E480A76F0C7}" srcOrd="0" destOrd="0" presId="urn:microsoft.com/office/officeart/2005/8/layout/orgChart1"/>
    <dgm:cxn modelId="{D7810FBF-2AD7-4B78-9D7F-1179D07E837F}" type="presParOf" srcId="{8EDCA975-DFED-4FA2-893D-7E480A76F0C7}" destId="{0B475EE7-D760-4349-B689-67CEAAB4D5B8}" srcOrd="0" destOrd="0" presId="urn:microsoft.com/office/officeart/2005/8/layout/orgChart1"/>
    <dgm:cxn modelId="{D2C5749E-0D17-4CF8-941E-A431E7359BDE}" type="presParOf" srcId="{8EDCA975-DFED-4FA2-893D-7E480A76F0C7}" destId="{75590A27-3C66-494A-B5EF-C61ABF1A96D8}" srcOrd="1" destOrd="0" presId="urn:microsoft.com/office/officeart/2005/8/layout/orgChart1"/>
    <dgm:cxn modelId="{32E3B712-B9DA-4119-8A7A-33BC98305CA3}" type="presParOf" srcId="{63626A51-7D75-477D-8094-274AA9CB9935}" destId="{AD7F3E8D-3300-4A99-90D5-9D1A383D9CCF}" srcOrd="1" destOrd="0" presId="urn:microsoft.com/office/officeart/2005/8/layout/orgChart1"/>
    <dgm:cxn modelId="{DA7C65B9-8B2E-459E-83A1-9198FD7BAC77}" type="presParOf" srcId="{AD7F3E8D-3300-4A99-90D5-9D1A383D9CCF}" destId="{ED9070B4-6119-45FF-ADA9-A990D8BD4BBD}" srcOrd="0" destOrd="0" presId="urn:microsoft.com/office/officeart/2005/8/layout/orgChart1"/>
    <dgm:cxn modelId="{B8FCA958-EB8E-47E5-9E67-B62DC8E6F752}" type="presParOf" srcId="{AD7F3E8D-3300-4A99-90D5-9D1A383D9CCF}" destId="{F2F91848-EBEE-43B3-A2F2-2EF9A43A4948}" srcOrd="1" destOrd="0" presId="urn:microsoft.com/office/officeart/2005/8/layout/orgChart1"/>
    <dgm:cxn modelId="{A08F8E37-486E-4B3B-B09B-DC38663D94AD}" type="presParOf" srcId="{F2F91848-EBEE-43B3-A2F2-2EF9A43A4948}" destId="{AC4421DE-2487-496B-8D98-79A2240246A7}" srcOrd="0" destOrd="0" presId="urn:microsoft.com/office/officeart/2005/8/layout/orgChart1"/>
    <dgm:cxn modelId="{6DB49C95-027B-458E-9AA2-9C98A23094F3}" type="presParOf" srcId="{AC4421DE-2487-496B-8D98-79A2240246A7}" destId="{9353D653-F9C0-4F21-859C-E5F7E4D3D71D}" srcOrd="0" destOrd="0" presId="urn:microsoft.com/office/officeart/2005/8/layout/orgChart1"/>
    <dgm:cxn modelId="{61CB0736-5ADD-4426-876F-811365E23723}" type="presParOf" srcId="{AC4421DE-2487-496B-8D98-79A2240246A7}" destId="{46BD8FE5-890F-4492-9640-EEB02C844A8E}" srcOrd="1" destOrd="0" presId="urn:microsoft.com/office/officeart/2005/8/layout/orgChart1"/>
    <dgm:cxn modelId="{A1C29064-32A2-4978-B730-47BDD39FEE37}" type="presParOf" srcId="{F2F91848-EBEE-43B3-A2F2-2EF9A43A4948}" destId="{1F617D0C-C81C-43A3-A162-7B6497C03987}" srcOrd="1" destOrd="0" presId="urn:microsoft.com/office/officeart/2005/8/layout/orgChart1"/>
    <dgm:cxn modelId="{127BCA32-AB6B-435D-BD22-86607F1DBF04}" type="presParOf" srcId="{F2F91848-EBEE-43B3-A2F2-2EF9A43A4948}" destId="{420545AA-9C3F-4501-9545-629BCF960B09}" srcOrd="2" destOrd="0" presId="urn:microsoft.com/office/officeart/2005/8/layout/orgChart1"/>
    <dgm:cxn modelId="{1F1774BC-EBBD-4CDD-8739-17F3F2B5A326}" type="presParOf" srcId="{63626A51-7D75-477D-8094-274AA9CB9935}" destId="{AE6B4DD1-300E-4414-89CD-B9FEF834F404}" srcOrd="2" destOrd="0" presId="urn:microsoft.com/office/officeart/2005/8/layout/orgChart1"/>
    <dgm:cxn modelId="{7CE699AF-5C00-47F2-A6B1-B92D0DA40DA1}" type="presParOf" srcId="{504BEE43-88C2-4EAF-849C-00686F3B079C}" destId="{09639F1D-9EF6-4C22-BFF7-8F9CC7F4F496}" srcOrd="2" destOrd="0" presId="urn:microsoft.com/office/officeart/2005/8/layout/orgChart1"/>
    <dgm:cxn modelId="{F7AEC2CD-6999-4F55-9020-FBACAEBBCFF1}" type="presParOf" srcId="{504BEE43-88C2-4EAF-849C-00686F3B079C}" destId="{F9233E0A-2AAF-4234-AA20-AB42FF178D2F}" srcOrd="3" destOrd="0" presId="urn:microsoft.com/office/officeart/2005/8/layout/orgChart1"/>
    <dgm:cxn modelId="{C44616B1-4A5A-4BCE-ABBF-DBE8EFF8A75A}" type="presParOf" srcId="{F9233E0A-2AAF-4234-AA20-AB42FF178D2F}" destId="{2ED448F5-1FBB-415D-A1B5-A088ACC72D00}" srcOrd="0" destOrd="0" presId="urn:microsoft.com/office/officeart/2005/8/layout/orgChart1"/>
    <dgm:cxn modelId="{CC8FE1AB-B5E9-45FB-AB45-CD0D48F066F2}" type="presParOf" srcId="{2ED448F5-1FBB-415D-A1B5-A088ACC72D00}" destId="{53EC06EA-73F2-4227-B605-729B2D92A709}" srcOrd="0" destOrd="0" presId="urn:microsoft.com/office/officeart/2005/8/layout/orgChart1"/>
    <dgm:cxn modelId="{672933C1-C3A0-4534-8A92-16A112867C3C}" type="presParOf" srcId="{2ED448F5-1FBB-415D-A1B5-A088ACC72D00}" destId="{2A1A3A2B-4EB4-4C35-BC60-F503FFB705F8}" srcOrd="1" destOrd="0" presId="urn:microsoft.com/office/officeart/2005/8/layout/orgChart1"/>
    <dgm:cxn modelId="{A9FFAD0C-C651-42DD-BE21-479CBE38BCFB}" type="presParOf" srcId="{F9233E0A-2AAF-4234-AA20-AB42FF178D2F}" destId="{F91B0936-D340-4606-AA8E-C04925BD4E5E}" srcOrd="1" destOrd="0" presId="urn:microsoft.com/office/officeart/2005/8/layout/orgChart1"/>
    <dgm:cxn modelId="{08C0312E-0F2D-44A8-95C7-CD1B1E00AAE5}" type="presParOf" srcId="{F91B0936-D340-4606-AA8E-C04925BD4E5E}" destId="{567F6A17-C080-47E6-B683-53EAA6DE3360}" srcOrd="0" destOrd="0" presId="urn:microsoft.com/office/officeart/2005/8/layout/orgChart1"/>
    <dgm:cxn modelId="{917CF363-9F61-4B9E-B1D8-1899D41DCD5B}" type="presParOf" srcId="{F91B0936-D340-4606-AA8E-C04925BD4E5E}" destId="{7C8EC7ED-23E3-4FA2-843B-CF5A586AA533}" srcOrd="1" destOrd="0" presId="urn:microsoft.com/office/officeart/2005/8/layout/orgChart1"/>
    <dgm:cxn modelId="{6075D12E-103E-4F31-B0C7-E38B35940748}" type="presParOf" srcId="{7C8EC7ED-23E3-4FA2-843B-CF5A586AA533}" destId="{3881AFA0-5F2E-4EFA-AA5C-7B14A466C2B3}" srcOrd="0" destOrd="0" presId="urn:microsoft.com/office/officeart/2005/8/layout/orgChart1"/>
    <dgm:cxn modelId="{93DB622E-A3F9-4EAB-9734-8FECA3215711}" type="presParOf" srcId="{3881AFA0-5F2E-4EFA-AA5C-7B14A466C2B3}" destId="{0A2B5CDE-3A97-47C1-A299-A0DBC6C998CF}" srcOrd="0" destOrd="0" presId="urn:microsoft.com/office/officeart/2005/8/layout/orgChart1"/>
    <dgm:cxn modelId="{B19F805B-C7F6-4E7D-8E23-BA1125EEA110}" type="presParOf" srcId="{3881AFA0-5F2E-4EFA-AA5C-7B14A466C2B3}" destId="{AA3F6570-3B08-4D34-AE68-48008B5CEE2E}" srcOrd="1" destOrd="0" presId="urn:microsoft.com/office/officeart/2005/8/layout/orgChart1"/>
    <dgm:cxn modelId="{0F141628-0715-4CD6-9F30-FD1BB8567DE9}" type="presParOf" srcId="{7C8EC7ED-23E3-4FA2-843B-CF5A586AA533}" destId="{C39672C7-B06C-4FD7-89FE-EC8F2912B20B}" srcOrd="1" destOrd="0" presId="urn:microsoft.com/office/officeart/2005/8/layout/orgChart1"/>
    <dgm:cxn modelId="{F054CF6F-2611-450F-BECB-870369FE309E}" type="presParOf" srcId="{7C8EC7ED-23E3-4FA2-843B-CF5A586AA533}" destId="{12AD900B-FF73-415B-B50D-75A08D55751D}" srcOrd="2" destOrd="0" presId="urn:microsoft.com/office/officeart/2005/8/layout/orgChart1"/>
    <dgm:cxn modelId="{17992B93-97E1-42B0-ABA6-0A6F2AA69255}" type="presParOf" srcId="{F9233E0A-2AAF-4234-AA20-AB42FF178D2F}" destId="{CB12CC26-79B9-4A54-8031-D0F60E3FBF4E}" srcOrd="2" destOrd="0" presId="urn:microsoft.com/office/officeart/2005/8/layout/orgChart1"/>
    <dgm:cxn modelId="{D26981C8-BF6A-4973-83DD-27A3A4B6FB24}" type="presParOf" srcId="{34252222-F086-4078-89EC-01F559B1B61D}" destId="{B211E6F7-DED5-4E27-A90E-EDE3DECDC4A6}" srcOrd="2" destOrd="0" presId="urn:microsoft.com/office/officeart/2005/8/layout/orgChart1"/>
  </dgm:cxnLst>
  <dgm:bg/>
  <dgm:whole/>
</dgm:dataModel>
</file>

<file path=ppt/diagrams/data8.xml><?xml version="1.0" encoding="utf-8"?>
<dgm:dataModel xmlns:dgm="http://schemas.openxmlformats.org/drawingml/2006/diagram" xmlns:a="http://schemas.openxmlformats.org/drawingml/2006/main">
  <dgm:ptLst>
    <dgm:pt modelId="{052E86EF-FAE6-4395-A5BD-81569717D056}"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s-PE"/>
        </a:p>
      </dgm:t>
    </dgm:pt>
    <dgm:pt modelId="{73F22116-3363-4B2D-9BA6-5E5968A5D8D1}">
      <dgm:prSet phldrT="[Texto]" custT="1"/>
      <dgm:spPr>
        <a:noFill/>
        <a:ln w="28575">
          <a:solidFill>
            <a:schemeClr val="accent3">
              <a:lumMod val="75000"/>
            </a:schemeClr>
          </a:solidFill>
        </a:ln>
      </dgm:spPr>
      <dgm:t>
        <a:bodyPr/>
        <a:lstStyle/>
        <a:p>
          <a:r>
            <a:rPr lang="es-PE" sz="1800" b="1" dirty="0" smtClean="0">
              <a:solidFill>
                <a:schemeClr val="accent6">
                  <a:lumMod val="75000"/>
                </a:schemeClr>
              </a:solidFill>
            </a:rPr>
            <a:t>CONTROL SOCIAL FORMAL EN EL ÁMBITO PENAL</a:t>
          </a:r>
          <a:endParaRPr lang="es-PE" sz="1800" b="1" dirty="0">
            <a:solidFill>
              <a:schemeClr val="accent6">
                <a:lumMod val="75000"/>
              </a:schemeClr>
            </a:solidFill>
          </a:endParaRPr>
        </a:p>
      </dgm:t>
    </dgm:pt>
    <dgm:pt modelId="{739DDC08-498F-4D2D-BDC2-C54DEECF53E9}" type="parTrans" cxnId="{2E698108-6176-45B4-9DD1-1F39B27950D2}">
      <dgm:prSet/>
      <dgm:spPr/>
      <dgm:t>
        <a:bodyPr/>
        <a:lstStyle/>
        <a:p>
          <a:endParaRPr lang="es-PE">
            <a:solidFill>
              <a:schemeClr val="bg2">
                <a:lumMod val="50000"/>
              </a:schemeClr>
            </a:solidFill>
          </a:endParaRPr>
        </a:p>
      </dgm:t>
    </dgm:pt>
    <dgm:pt modelId="{87714462-6930-4D53-A9A7-D8F027D11E05}" type="sibTrans" cxnId="{2E698108-6176-45B4-9DD1-1F39B27950D2}">
      <dgm:prSet/>
      <dgm:spPr/>
      <dgm:t>
        <a:bodyPr/>
        <a:lstStyle/>
        <a:p>
          <a:endParaRPr lang="es-PE">
            <a:solidFill>
              <a:schemeClr val="bg2">
                <a:lumMod val="50000"/>
              </a:schemeClr>
            </a:solidFill>
          </a:endParaRPr>
        </a:p>
      </dgm:t>
    </dgm:pt>
    <dgm:pt modelId="{AE937700-FEB1-48CE-BC93-1F4BC885AD14}">
      <dgm:prSet phldrT="[Texto]" custT="1"/>
      <dgm:spPr>
        <a:noFill/>
        <a:ln w="28575">
          <a:solidFill>
            <a:schemeClr val="accent3">
              <a:lumMod val="75000"/>
            </a:schemeClr>
          </a:solidFill>
        </a:ln>
      </dgm:spPr>
      <dgm:t>
        <a:bodyPr/>
        <a:lstStyle/>
        <a:p>
          <a:r>
            <a:rPr lang="es-ES" sz="1600" dirty="0" smtClean="0">
              <a:solidFill>
                <a:schemeClr val="accent6">
                  <a:lumMod val="75000"/>
                </a:schemeClr>
              </a:solidFill>
            </a:rPr>
            <a:t>Lo ejercen las agencias ordinarias de control penal, las cuales aplican las disposiciones del Código Penal y leyes especiales que sancionan los actos que lesionen el derecho a la seguridad y salud en el trabajo.</a:t>
          </a:r>
          <a:endParaRPr lang="es-PE" sz="1600" dirty="0">
            <a:solidFill>
              <a:schemeClr val="accent6">
                <a:lumMod val="75000"/>
              </a:schemeClr>
            </a:solidFill>
          </a:endParaRPr>
        </a:p>
      </dgm:t>
    </dgm:pt>
    <dgm:pt modelId="{05C967BF-464E-4822-87D3-B12B52D931B0}" type="parTrans" cxnId="{F9484413-A957-4FF8-98EA-81672065D642}">
      <dgm:prSet/>
      <dgm:spPr/>
      <dgm:t>
        <a:bodyPr/>
        <a:lstStyle/>
        <a:p>
          <a:endParaRPr lang="es-PE">
            <a:solidFill>
              <a:schemeClr val="bg2">
                <a:lumMod val="50000"/>
              </a:schemeClr>
            </a:solidFill>
          </a:endParaRPr>
        </a:p>
      </dgm:t>
    </dgm:pt>
    <dgm:pt modelId="{FD0E1C81-E035-499C-8A3D-A54DBDA748DC}" type="sibTrans" cxnId="{F9484413-A957-4FF8-98EA-81672065D642}">
      <dgm:prSet/>
      <dgm:spPr/>
      <dgm:t>
        <a:bodyPr/>
        <a:lstStyle/>
        <a:p>
          <a:endParaRPr lang="es-PE">
            <a:solidFill>
              <a:schemeClr val="bg2">
                <a:lumMod val="50000"/>
              </a:schemeClr>
            </a:solidFill>
          </a:endParaRPr>
        </a:p>
      </dgm:t>
    </dgm:pt>
    <dgm:pt modelId="{70A79248-0247-42DD-BAD0-99F0AC1EB008}">
      <dgm:prSet phldrT="[Texto]" custT="1"/>
      <dgm:spPr>
        <a:noFill/>
        <a:ln w="28575">
          <a:solidFill>
            <a:schemeClr val="accent3">
              <a:lumMod val="75000"/>
            </a:schemeClr>
          </a:solidFill>
          <a:prstDash val="solid"/>
        </a:ln>
      </dgm:spPr>
      <dgm:t>
        <a:bodyPr/>
        <a:lstStyle/>
        <a:p>
          <a:r>
            <a:rPr lang="es-ES" sz="1600" dirty="0" smtClean="0">
              <a:solidFill>
                <a:schemeClr val="accent6">
                  <a:lumMod val="75000"/>
                </a:schemeClr>
              </a:solidFill>
            </a:rPr>
            <a:t>Antes de recurrir a la tutela penal para proteger el bien jurídico, seguridad y salud en el trabajo, debemos buscar la protección en mecanismos extrapenales relativos a la prevención de riesgos laborales, tales como: la resolución contractual, la responsabilidad civil, la paralización de actividades, las multas administrativas, entre otras</a:t>
          </a:r>
          <a:endParaRPr lang="es-PE" sz="1600" dirty="0">
            <a:solidFill>
              <a:schemeClr val="accent6">
                <a:lumMod val="75000"/>
              </a:schemeClr>
            </a:solidFill>
          </a:endParaRPr>
        </a:p>
      </dgm:t>
    </dgm:pt>
    <dgm:pt modelId="{46757AE1-8E0C-46EE-AE59-BC3158AEEBCC}" type="parTrans" cxnId="{4F1DBFD4-34E9-443D-B41F-929294594B7C}">
      <dgm:prSet/>
      <dgm:spPr/>
      <dgm:t>
        <a:bodyPr/>
        <a:lstStyle/>
        <a:p>
          <a:endParaRPr lang="es-PE">
            <a:solidFill>
              <a:schemeClr val="bg2">
                <a:lumMod val="50000"/>
              </a:schemeClr>
            </a:solidFill>
          </a:endParaRPr>
        </a:p>
      </dgm:t>
    </dgm:pt>
    <dgm:pt modelId="{5E8392F7-F628-4DBF-ADC5-668EFD1FD335}" type="sibTrans" cxnId="{4F1DBFD4-34E9-443D-B41F-929294594B7C}">
      <dgm:prSet/>
      <dgm:spPr/>
      <dgm:t>
        <a:bodyPr/>
        <a:lstStyle/>
        <a:p>
          <a:endParaRPr lang="es-PE">
            <a:solidFill>
              <a:schemeClr val="bg2">
                <a:lumMod val="50000"/>
              </a:schemeClr>
            </a:solidFill>
          </a:endParaRPr>
        </a:p>
      </dgm:t>
    </dgm:pt>
    <dgm:pt modelId="{A4F30D55-5AF0-48EB-97CF-A84A5B439AA2}" type="pres">
      <dgm:prSet presAssocID="{052E86EF-FAE6-4395-A5BD-81569717D056}" presName="Name0" presStyleCnt="0">
        <dgm:presLayoutVars>
          <dgm:dir/>
          <dgm:animLvl val="lvl"/>
          <dgm:resizeHandles val="exact"/>
        </dgm:presLayoutVars>
      </dgm:prSet>
      <dgm:spPr/>
      <dgm:t>
        <a:bodyPr/>
        <a:lstStyle/>
        <a:p>
          <a:endParaRPr lang="es-PE"/>
        </a:p>
      </dgm:t>
    </dgm:pt>
    <dgm:pt modelId="{3058C9F1-BACA-43E6-BCAE-A5AF1943406D}" type="pres">
      <dgm:prSet presAssocID="{70A79248-0247-42DD-BAD0-99F0AC1EB008}" presName="boxAndChildren" presStyleCnt="0"/>
      <dgm:spPr/>
    </dgm:pt>
    <dgm:pt modelId="{7FCFD406-5E55-496E-8A92-2DE3783B22A0}" type="pres">
      <dgm:prSet presAssocID="{70A79248-0247-42DD-BAD0-99F0AC1EB008}" presName="parentTextBox" presStyleLbl="node1" presStyleIdx="0" presStyleCnt="3" custScaleY="39240"/>
      <dgm:spPr/>
      <dgm:t>
        <a:bodyPr/>
        <a:lstStyle/>
        <a:p>
          <a:endParaRPr lang="es-PE"/>
        </a:p>
      </dgm:t>
    </dgm:pt>
    <dgm:pt modelId="{BFE4F983-4B93-4F2E-B4E0-477C885BBC7E}" type="pres">
      <dgm:prSet presAssocID="{FD0E1C81-E035-499C-8A3D-A54DBDA748DC}" presName="sp" presStyleCnt="0"/>
      <dgm:spPr/>
    </dgm:pt>
    <dgm:pt modelId="{C2300D27-734D-4FDB-83ED-5FF23E2D5712}" type="pres">
      <dgm:prSet presAssocID="{AE937700-FEB1-48CE-BC93-1F4BC885AD14}" presName="arrowAndChildren" presStyleCnt="0"/>
      <dgm:spPr/>
    </dgm:pt>
    <dgm:pt modelId="{1E8FAD55-333F-48A6-8C17-A442C20A8BCB}" type="pres">
      <dgm:prSet presAssocID="{AE937700-FEB1-48CE-BC93-1F4BC885AD14}" presName="parentTextArrow" presStyleLbl="node1" presStyleIdx="1" presStyleCnt="3" custScaleY="29789"/>
      <dgm:spPr/>
      <dgm:t>
        <a:bodyPr/>
        <a:lstStyle/>
        <a:p>
          <a:endParaRPr lang="es-PE"/>
        </a:p>
      </dgm:t>
    </dgm:pt>
    <dgm:pt modelId="{DEE60BEE-7E6F-4726-87FF-5DE704CA0811}" type="pres">
      <dgm:prSet presAssocID="{87714462-6930-4D53-A9A7-D8F027D11E05}" presName="sp" presStyleCnt="0"/>
      <dgm:spPr/>
    </dgm:pt>
    <dgm:pt modelId="{7B9991D8-58AF-4F5D-9046-FEB794ECA538}" type="pres">
      <dgm:prSet presAssocID="{73F22116-3363-4B2D-9BA6-5E5968A5D8D1}" presName="arrowAndChildren" presStyleCnt="0"/>
      <dgm:spPr/>
    </dgm:pt>
    <dgm:pt modelId="{7197200E-31BD-4395-AD90-61E79820AB04}" type="pres">
      <dgm:prSet presAssocID="{73F22116-3363-4B2D-9BA6-5E5968A5D8D1}" presName="parentTextArrow" presStyleLbl="node1" presStyleIdx="2" presStyleCnt="3" custScaleY="28019" custLinFactNeighborY="-3347"/>
      <dgm:spPr/>
      <dgm:t>
        <a:bodyPr/>
        <a:lstStyle/>
        <a:p>
          <a:endParaRPr lang="es-PE"/>
        </a:p>
      </dgm:t>
    </dgm:pt>
  </dgm:ptLst>
  <dgm:cxnLst>
    <dgm:cxn modelId="{F9484413-A957-4FF8-98EA-81672065D642}" srcId="{052E86EF-FAE6-4395-A5BD-81569717D056}" destId="{AE937700-FEB1-48CE-BC93-1F4BC885AD14}" srcOrd="1" destOrd="0" parTransId="{05C967BF-464E-4822-87D3-B12B52D931B0}" sibTransId="{FD0E1C81-E035-499C-8A3D-A54DBDA748DC}"/>
    <dgm:cxn modelId="{4F1DBFD4-34E9-443D-B41F-929294594B7C}" srcId="{052E86EF-FAE6-4395-A5BD-81569717D056}" destId="{70A79248-0247-42DD-BAD0-99F0AC1EB008}" srcOrd="2" destOrd="0" parTransId="{46757AE1-8E0C-46EE-AE59-BC3158AEEBCC}" sibTransId="{5E8392F7-F628-4DBF-ADC5-668EFD1FD335}"/>
    <dgm:cxn modelId="{2E698108-6176-45B4-9DD1-1F39B27950D2}" srcId="{052E86EF-FAE6-4395-A5BD-81569717D056}" destId="{73F22116-3363-4B2D-9BA6-5E5968A5D8D1}" srcOrd="0" destOrd="0" parTransId="{739DDC08-498F-4D2D-BDC2-C54DEECF53E9}" sibTransId="{87714462-6930-4D53-A9A7-D8F027D11E05}"/>
    <dgm:cxn modelId="{1ACDC418-A072-4382-B36D-7586743F4C4F}" type="presOf" srcId="{70A79248-0247-42DD-BAD0-99F0AC1EB008}" destId="{7FCFD406-5E55-496E-8A92-2DE3783B22A0}" srcOrd="0" destOrd="0" presId="urn:microsoft.com/office/officeart/2005/8/layout/process4"/>
    <dgm:cxn modelId="{59C04F95-4ABE-4DBB-8D0F-36A6E1DC9FBA}" type="presOf" srcId="{73F22116-3363-4B2D-9BA6-5E5968A5D8D1}" destId="{7197200E-31BD-4395-AD90-61E79820AB04}" srcOrd="0" destOrd="0" presId="urn:microsoft.com/office/officeart/2005/8/layout/process4"/>
    <dgm:cxn modelId="{48222198-243A-4D2E-820E-508038D39434}" type="presOf" srcId="{052E86EF-FAE6-4395-A5BD-81569717D056}" destId="{A4F30D55-5AF0-48EB-97CF-A84A5B439AA2}" srcOrd="0" destOrd="0" presId="urn:microsoft.com/office/officeart/2005/8/layout/process4"/>
    <dgm:cxn modelId="{5CCA2BBE-09CD-4D8F-80C1-30929945EEB4}" type="presOf" srcId="{AE937700-FEB1-48CE-BC93-1F4BC885AD14}" destId="{1E8FAD55-333F-48A6-8C17-A442C20A8BCB}" srcOrd="0" destOrd="0" presId="urn:microsoft.com/office/officeart/2005/8/layout/process4"/>
    <dgm:cxn modelId="{7E5FF018-13C8-4EC3-8932-80EE20A09132}" type="presParOf" srcId="{A4F30D55-5AF0-48EB-97CF-A84A5B439AA2}" destId="{3058C9F1-BACA-43E6-BCAE-A5AF1943406D}" srcOrd="0" destOrd="0" presId="urn:microsoft.com/office/officeart/2005/8/layout/process4"/>
    <dgm:cxn modelId="{10C8A6AF-6228-4E11-8C0B-F514A445BE1B}" type="presParOf" srcId="{3058C9F1-BACA-43E6-BCAE-A5AF1943406D}" destId="{7FCFD406-5E55-496E-8A92-2DE3783B22A0}" srcOrd="0" destOrd="0" presId="urn:microsoft.com/office/officeart/2005/8/layout/process4"/>
    <dgm:cxn modelId="{E4AC2754-F3B9-4200-ADC2-4768B46E7C18}" type="presParOf" srcId="{A4F30D55-5AF0-48EB-97CF-A84A5B439AA2}" destId="{BFE4F983-4B93-4F2E-B4E0-477C885BBC7E}" srcOrd="1" destOrd="0" presId="urn:microsoft.com/office/officeart/2005/8/layout/process4"/>
    <dgm:cxn modelId="{9109B199-517A-4B98-BBBA-2ECDB2882BAB}" type="presParOf" srcId="{A4F30D55-5AF0-48EB-97CF-A84A5B439AA2}" destId="{C2300D27-734D-4FDB-83ED-5FF23E2D5712}" srcOrd="2" destOrd="0" presId="urn:microsoft.com/office/officeart/2005/8/layout/process4"/>
    <dgm:cxn modelId="{4F8EEAEE-86F3-466F-986E-D7A77756F4F4}" type="presParOf" srcId="{C2300D27-734D-4FDB-83ED-5FF23E2D5712}" destId="{1E8FAD55-333F-48A6-8C17-A442C20A8BCB}" srcOrd="0" destOrd="0" presId="urn:microsoft.com/office/officeart/2005/8/layout/process4"/>
    <dgm:cxn modelId="{85F5FC50-4577-4375-B1DE-3CC8C3B543C6}" type="presParOf" srcId="{A4F30D55-5AF0-48EB-97CF-A84A5B439AA2}" destId="{DEE60BEE-7E6F-4726-87FF-5DE704CA0811}" srcOrd="3" destOrd="0" presId="urn:microsoft.com/office/officeart/2005/8/layout/process4"/>
    <dgm:cxn modelId="{EC0FA617-7728-45E4-BE9F-065D4320E240}" type="presParOf" srcId="{A4F30D55-5AF0-48EB-97CF-A84A5B439AA2}" destId="{7B9991D8-58AF-4F5D-9046-FEB794ECA538}" srcOrd="4" destOrd="0" presId="urn:microsoft.com/office/officeart/2005/8/layout/process4"/>
    <dgm:cxn modelId="{CE1AD4ED-0A61-4827-8A25-37210ACA525C}" type="presParOf" srcId="{7B9991D8-58AF-4F5D-9046-FEB794ECA538}" destId="{7197200E-31BD-4395-AD90-61E79820AB04}" srcOrd="0" destOrd="0" presId="urn:microsoft.com/office/officeart/2005/8/layout/process4"/>
  </dgm:cxnLst>
  <dgm:bg>
    <a:noFill/>
  </dgm:bg>
  <dgm:whole>
    <a:ln>
      <a:noFill/>
    </a:ln>
  </dgm:whole>
</dgm:dataModel>
</file>

<file path=ppt/diagrams/data9.xml><?xml version="1.0" encoding="utf-8"?>
<dgm:dataModel xmlns:dgm="http://schemas.openxmlformats.org/drawingml/2006/diagram" xmlns:a="http://schemas.openxmlformats.org/drawingml/2006/main">
  <dgm:ptLst>
    <dgm:pt modelId="{741946FB-EB28-4733-A8E2-98BB32C3E516}"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s-PE"/>
        </a:p>
      </dgm:t>
    </dgm:pt>
    <dgm:pt modelId="{30BC00A8-420C-48DB-8714-9AFF243FDEF6}">
      <dgm:prSet phldrT="[Texto]" custT="1"/>
      <dgm:spPr>
        <a:solidFill>
          <a:schemeClr val="accent3">
            <a:lumMod val="20000"/>
            <a:lumOff val="80000"/>
          </a:schemeClr>
        </a:solidFill>
        <a:ln w="28575">
          <a:solidFill>
            <a:schemeClr val="accent3">
              <a:lumMod val="75000"/>
            </a:schemeClr>
          </a:solidFill>
        </a:ln>
      </dgm:spPr>
      <dgm:t>
        <a:bodyPr/>
        <a:lstStyle/>
        <a:p>
          <a:r>
            <a:rPr lang="es-PE" sz="2000" b="1" dirty="0" smtClean="0">
              <a:solidFill>
                <a:schemeClr val="accent6">
                  <a:lumMod val="75000"/>
                </a:schemeClr>
              </a:solidFill>
            </a:rPr>
            <a:t>CONTINGENCIAS</a:t>
          </a:r>
          <a:endParaRPr lang="es-PE" sz="2000" b="1" dirty="0">
            <a:solidFill>
              <a:schemeClr val="accent6">
                <a:lumMod val="75000"/>
              </a:schemeClr>
            </a:solidFill>
          </a:endParaRPr>
        </a:p>
      </dgm:t>
    </dgm:pt>
    <dgm:pt modelId="{F47DDA63-23A7-474E-AE40-232C4DDAE2FF}" type="parTrans" cxnId="{6C52A20E-3191-4747-9E59-CCDE394F3478}">
      <dgm:prSet/>
      <dgm:spPr/>
      <dgm:t>
        <a:bodyPr/>
        <a:lstStyle/>
        <a:p>
          <a:endParaRPr lang="es-PE"/>
        </a:p>
      </dgm:t>
    </dgm:pt>
    <dgm:pt modelId="{A2D6DF52-BE8C-4A5F-BABF-1F664C9920EC}" type="sibTrans" cxnId="{6C52A20E-3191-4747-9E59-CCDE394F3478}">
      <dgm:prSet/>
      <dgm:spPr/>
      <dgm:t>
        <a:bodyPr/>
        <a:lstStyle/>
        <a:p>
          <a:endParaRPr lang="es-PE"/>
        </a:p>
      </dgm:t>
    </dgm:pt>
    <dgm:pt modelId="{7D4C3E57-2B98-47F5-907E-8BD4EF34828E}">
      <dgm:prSet phldrT="[Texto]" custT="1"/>
      <dgm:spPr>
        <a:noFill/>
        <a:ln w="28575">
          <a:solidFill>
            <a:schemeClr val="accent3">
              <a:lumMod val="75000"/>
            </a:schemeClr>
          </a:solidFill>
        </a:ln>
      </dgm:spPr>
      <dgm:t>
        <a:bodyPr/>
        <a:lstStyle/>
        <a:p>
          <a:r>
            <a:rPr lang="es-PE" sz="1800" dirty="0" smtClean="0">
              <a:solidFill>
                <a:schemeClr val="accent6">
                  <a:lumMod val="75000"/>
                </a:schemeClr>
              </a:solidFill>
            </a:rPr>
            <a:t>Accidentes de trabajo</a:t>
          </a:r>
          <a:endParaRPr lang="es-PE" sz="1800" dirty="0">
            <a:solidFill>
              <a:schemeClr val="accent6">
                <a:lumMod val="75000"/>
              </a:schemeClr>
            </a:solidFill>
          </a:endParaRPr>
        </a:p>
      </dgm:t>
    </dgm:pt>
    <dgm:pt modelId="{2AEDB950-6D48-487D-B7B6-2F08C9A6AFE9}" type="parTrans" cxnId="{73D29226-F0B8-4609-A4D9-1C8B1CC3D350}">
      <dgm:prSet/>
      <dgm:spPr/>
      <dgm:t>
        <a:bodyPr/>
        <a:lstStyle/>
        <a:p>
          <a:endParaRPr lang="es-PE"/>
        </a:p>
      </dgm:t>
    </dgm:pt>
    <dgm:pt modelId="{66AE2F94-C026-4024-B70E-F78F433DD1FA}" type="sibTrans" cxnId="{73D29226-F0B8-4609-A4D9-1C8B1CC3D350}">
      <dgm:prSet/>
      <dgm:spPr/>
      <dgm:t>
        <a:bodyPr/>
        <a:lstStyle/>
        <a:p>
          <a:endParaRPr lang="es-PE"/>
        </a:p>
      </dgm:t>
    </dgm:pt>
    <dgm:pt modelId="{63F32832-39D7-42F2-8056-5D709C228FAF}">
      <dgm:prSet phldrT="[Texto]" custT="1"/>
      <dgm:spPr>
        <a:noFill/>
        <a:ln w="28575">
          <a:solidFill>
            <a:schemeClr val="accent3">
              <a:lumMod val="75000"/>
            </a:schemeClr>
          </a:solidFill>
        </a:ln>
      </dgm:spPr>
      <dgm:t>
        <a:bodyPr/>
        <a:lstStyle/>
        <a:p>
          <a:pPr algn="ctr"/>
          <a:r>
            <a:rPr lang="es-PE" sz="1800" dirty="0" smtClean="0">
              <a:solidFill>
                <a:schemeClr val="accent6">
                  <a:lumMod val="75000"/>
                </a:schemeClr>
              </a:solidFill>
            </a:rPr>
            <a:t>Enfermedades profesionales</a:t>
          </a:r>
          <a:endParaRPr lang="es-PE" sz="1800" dirty="0">
            <a:solidFill>
              <a:schemeClr val="accent6">
                <a:lumMod val="75000"/>
              </a:schemeClr>
            </a:solidFill>
          </a:endParaRPr>
        </a:p>
      </dgm:t>
    </dgm:pt>
    <dgm:pt modelId="{C80F776B-76E5-4803-B61B-B07FB8A0A402}" type="parTrans" cxnId="{BA82BC1D-97FB-42FC-83F2-560A89B39BC2}">
      <dgm:prSet/>
      <dgm:spPr/>
      <dgm:t>
        <a:bodyPr/>
        <a:lstStyle/>
        <a:p>
          <a:endParaRPr lang="es-PE"/>
        </a:p>
      </dgm:t>
    </dgm:pt>
    <dgm:pt modelId="{F6A0635A-C6D0-44C0-92F6-364BDC338FBC}" type="sibTrans" cxnId="{BA82BC1D-97FB-42FC-83F2-560A89B39BC2}">
      <dgm:prSet/>
      <dgm:spPr/>
      <dgm:t>
        <a:bodyPr/>
        <a:lstStyle/>
        <a:p>
          <a:endParaRPr lang="es-PE"/>
        </a:p>
      </dgm:t>
    </dgm:pt>
    <dgm:pt modelId="{FC7AE9CC-2EF7-4F09-8E56-23F4451B5D3B}" type="pres">
      <dgm:prSet presAssocID="{741946FB-EB28-4733-A8E2-98BB32C3E516}" presName="list" presStyleCnt="0">
        <dgm:presLayoutVars>
          <dgm:dir/>
          <dgm:animLvl val="lvl"/>
        </dgm:presLayoutVars>
      </dgm:prSet>
      <dgm:spPr/>
      <dgm:t>
        <a:bodyPr/>
        <a:lstStyle/>
        <a:p>
          <a:endParaRPr lang="es-PE"/>
        </a:p>
      </dgm:t>
    </dgm:pt>
    <dgm:pt modelId="{AB47E861-9B48-474B-9865-2D30CC0F0CA7}" type="pres">
      <dgm:prSet presAssocID="{30BC00A8-420C-48DB-8714-9AFF243FDEF6}" presName="posSpace" presStyleCnt="0"/>
      <dgm:spPr/>
    </dgm:pt>
    <dgm:pt modelId="{C1BEF4BC-CB92-4459-8C6E-BFB0483CD515}" type="pres">
      <dgm:prSet presAssocID="{30BC00A8-420C-48DB-8714-9AFF243FDEF6}" presName="vertFlow" presStyleCnt="0"/>
      <dgm:spPr/>
    </dgm:pt>
    <dgm:pt modelId="{EDAF0F89-6FB7-439A-B128-581601FDDD0C}" type="pres">
      <dgm:prSet presAssocID="{30BC00A8-420C-48DB-8714-9AFF243FDEF6}" presName="topSpace" presStyleCnt="0"/>
      <dgm:spPr/>
    </dgm:pt>
    <dgm:pt modelId="{3A5303B2-0BD2-4EE2-89ED-9275B38408CF}" type="pres">
      <dgm:prSet presAssocID="{30BC00A8-420C-48DB-8714-9AFF243FDEF6}" presName="firstComp" presStyleCnt="0"/>
      <dgm:spPr/>
    </dgm:pt>
    <dgm:pt modelId="{2C989BE3-1D0F-4A12-AF0D-66165221165E}" type="pres">
      <dgm:prSet presAssocID="{30BC00A8-420C-48DB-8714-9AFF243FDEF6}" presName="firstChild" presStyleLbl="bgAccFollowNode1" presStyleIdx="0" presStyleCnt="2" custLinFactNeighborX="15113" custLinFactNeighborY="-3186"/>
      <dgm:spPr/>
      <dgm:t>
        <a:bodyPr/>
        <a:lstStyle/>
        <a:p>
          <a:endParaRPr lang="es-PE"/>
        </a:p>
      </dgm:t>
    </dgm:pt>
    <dgm:pt modelId="{3D6948D5-BBA7-4CB3-B888-304CE1681E79}" type="pres">
      <dgm:prSet presAssocID="{30BC00A8-420C-48DB-8714-9AFF243FDEF6}" presName="firstChildTx" presStyleLbl="bgAccFollowNode1" presStyleIdx="0" presStyleCnt="2">
        <dgm:presLayoutVars>
          <dgm:bulletEnabled val="1"/>
        </dgm:presLayoutVars>
      </dgm:prSet>
      <dgm:spPr/>
      <dgm:t>
        <a:bodyPr/>
        <a:lstStyle/>
        <a:p>
          <a:endParaRPr lang="es-PE"/>
        </a:p>
      </dgm:t>
    </dgm:pt>
    <dgm:pt modelId="{BDBF977C-03B4-4384-B432-8F65DB1DBC95}" type="pres">
      <dgm:prSet presAssocID="{63F32832-39D7-42F2-8056-5D709C228FAF}" presName="comp" presStyleCnt="0"/>
      <dgm:spPr/>
    </dgm:pt>
    <dgm:pt modelId="{FA13ABDF-02DE-4F61-A901-9930FA0F036A}" type="pres">
      <dgm:prSet presAssocID="{63F32832-39D7-42F2-8056-5D709C228FAF}" presName="child" presStyleLbl="bgAccFollowNode1" presStyleIdx="1" presStyleCnt="2" custLinFactNeighborX="15113" custLinFactNeighborY="-1502"/>
      <dgm:spPr/>
      <dgm:t>
        <a:bodyPr/>
        <a:lstStyle/>
        <a:p>
          <a:endParaRPr lang="es-PE"/>
        </a:p>
      </dgm:t>
    </dgm:pt>
    <dgm:pt modelId="{1DE397D5-D85C-48F7-A6D0-B2138C58F0A6}" type="pres">
      <dgm:prSet presAssocID="{63F32832-39D7-42F2-8056-5D709C228FAF}" presName="childTx" presStyleLbl="bgAccFollowNode1" presStyleIdx="1" presStyleCnt="2">
        <dgm:presLayoutVars>
          <dgm:bulletEnabled val="1"/>
        </dgm:presLayoutVars>
      </dgm:prSet>
      <dgm:spPr/>
      <dgm:t>
        <a:bodyPr/>
        <a:lstStyle/>
        <a:p>
          <a:endParaRPr lang="es-PE"/>
        </a:p>
      </dgm:t>
    </dgm:pt>
    <dgm:pt modelId="{B1719CE2-1DB9-444D-9416-40E73AF3DDE2}" type="pres">
      <dgm:prSet presAssocID="{30BC00A8-420C-48DB-8714-9AFF243FDEF6}" presName="negSpace" presStyleCnt="0"/>
      <dgm:spPr/>
    </dgm:pt>
    <dgm:pt modelId="{79DCC443-5431-48E1-BBF0-4448B811F93B}" type="pres">
      <dgm:prSet presAssocID="{30BC00A8-420C-48DB-8714-9AFF243FDEF6}" presName="circle" presStyleLbl="node1" presStyleIdx="0" presStyleCnt="1" custScaleX="173284" custScaleY="83838" custLinFactNeighborX="-10899" custLinFactNeighborY="-4081"/>
      <dgm:spPr/>
      <dgm:t>
        <a:bodyPr/>
        <a:lstStyle/>
        <a:p>
          <a:endParaRPr lang="es-PE"/>
        </a:p>
      </dgm:t>
    </dgm:pt>
  </dgm:ptLst>
  <dgm:cxnLst>
    <dgm:cxn modelId="{BA82BC1D-97FB-42FC-83F2-560A89B39BC2}" srcId="{30BC00A8-420C-48DB-8714-9AFF243FDEF6}" destId="{63F32832-39D7-42F2-8056-5D709C228FAF}" srcOrd="1" destOrd="0" parTransId="{C80F776B-76E5-4803-B61B-B07FB8A0A402}" sibTransId="{F6A0635A-C6D0-44C0-92F6-364BDC338FBC}"/>
    <dgm:cxn modelId="{0B801970-B959-498B-A894-4D30EF63F3EF}" type="presOf" srcId="{63F32832-39D7-42F2-8056-5D709C228FAF}" destId="{FA13ABDF-02DE-4F61-A901-9930FA0F036A}" srcOrd="0" destOrd="0" presId="urn:microsoft.com/office/officeart/2005/8/layout/hList9"/>
    <dgm:cxn modelId="{10EDC06B-2D50-4CDE-8EF5-919886A62721}" type="presOf" srcId="{63F32832-39D7-42F2-8056-5D709C228FAF}" destId="{1DE397D5-D85C-48F7-A6D0-B2138C58F0A6}" srcOrd="1" destOrd="0" presId="urn:microsoft.com/office/officeart/2005/8/layout/hList9"/>
    <dgm:cxn modelId="{E208B33A-DD6D-4D40-A200-B9E1B80D80DB}" type="presOf" srcId="{7D4C3E57-2B98-47F5-907E-8BD4EF34828E}" destId="{3D6948D5-BBA7-4CB3-B888-304CE1681E79}" srcOrd="1" destOrd="0" presId="urn:microsoft.com/office/officeart/2005/8/layout/hList9"/>
    <dgm:cxn modelId="{86836457-F901-4498-ACC8-123628EF7B8D}" type="presOf" srcId="{7D4C3E57-2B98-47F5-907E-8BD4EF34828E}" destId="{2C989BE3-1D0F-4A12-AF0D-66165221165E}" srcOrd="0" destOrd="0" presId="urn:microsoft.com/office/officeart/2005/8/layout/hList9"/>
    <dgm:cxn modelId="{6C52A20E-3191-4747-9E59-CCDE394F3478}" srcId="{741946FB-EB28-4733-A8E2-98BB32C3E516}" destId="{30BC00A8-420C-48DB-8714-9AFF243FDEF6}" srcOrd="0" destOrd="0" parTransId="{F47DDA63-23A7-474E-AE40-232C4DDAE2FF}" sibTransId="{A2D6DF52-BE8C-4A5F-BABF-1F664C9920EC}"/>
    <dgm:cxn modelId="{C857563C-7B64-4BBF-A244-AEC6AC5ED353}" type="presOf" srcId="{741946FB-EB28-4733-A8E2-98BB32C3E516}" destId="{FC7AE9CC-2EF7-4F09-8E56-23F4451B5D3B}" srcOrd="0" destOrd="0" presId="urn:microsoft.com/office/officeart/2005/8/layout/hList9"/>
    <dgm:cxn modelId="{9FC7F4D6-4F19-4082-9E65-B90E8FA29501}" type="presOf" srcId="{30BC00A8-420C-48DB-8714-9AFF243FDEF6}" destId="{79DCC443-5431-48E1-BBF0-4448B811F93B}" srcOrd="0" destOrd="0" presId="urn:microsoft.com/office/officeart/2005/8/layout/hList9"/>
    <dgm:cxn modelId="{73D29226-F0B8-4609-A4D9-1C8B1CC3D350}" srcId="{30BC00A8-420C-48DB-8714-9AFF243FDEF6}" destId="{7D4C3E57-2B98-47F5-907E-8BD4EF34828E}" srcOrd="0" destOrd="0" parTransId="{2AEDB950-6D48-487D-B7B6-2F08C9A6AFE9}" sibTransId="{66AE2F94-C026-4024-B70E-F78F433DD1FA}"/>
    <dgm:cxn modelId="{15F58FAB-59CF-4596-A363-522DDC6348EA}" type="presParOf" srcId="{FC7AE9CC-2EF7-4F09-8E56-23F4451B5D3B}" destId="{AB47E861-9B48-474B-9865-2D30CC0F0CA7}" srcOrd="0" destOrd="0" presId="urn:microsoft.com/office/officeart/2005/8/layout/hList9"/>
    <dgm:cxn modelId="{ADA8564B-BDF2-49EA-9281-BF0BEC29F23E}" type="presParOf" srcId="{FC7AE9CC-2EF7-4F09-8E56-23F4451B5D3B}" destId="{C1BEF4BC-CB92-4459-8C6E-BFB0483CD515}" srcOrd="1" destOrd="0" presId="urn:microsoft.com/office/officeart/2005/8/layout/hList9"/>
    <dgm:cxn modelId="{FBD515BB-D4E9-494A-A33A-C32044FB3C39}" type="presParOf" srcId="{C1BEF4BC-CB92-4459-8C6E-BFB0483CD515}" destId="{EDAF0F89-6FB7-439A-B128-581601FDDD0C}" srcOrd="0" destOrd="0" presId="urn:microsoft.com/office/officeart/2005/8/layout/hList9"/>
    <dgm:cxn modelId="{B44CD9B6-4528-4601-A08C-FA3EA05D72BB}" type="presParOf" srcId="{C1BEF4BC-CB92-4459-8C6E-BFB0483CD515}" destId="{3A5303B2-0BD2-4EE2-89ED-9275B38408CF}" srcOrd="1" destOrd="0" presId="urn:microsoft.com/office/officeart/2005/8/layout/hList9"/>
    <dgm:cxn modelId="{D451F91E-8F56-4BE4-A5BE-B350AD6954E1}" type="presParOf" srcId="{3A5303B2-0BD2-4EE2-89ED-9275B38408CF}" destId="{2C989BE3-1D0F-4A12-AF0D-66165221165E}" srcOrd="0" destOrd="0" presId="urn:microsoft.com/office/officeart/2005/8/layout/hList9"/>
    <dgm:cxn modelId="{7C54CE66-B6C6-4802-B25A-55882B049C70}" type="presParOf" srcId="{3A5303B2-0BD2-4EE2-89ED-9275B38408CF}" destId="{3D6948D5-BBA7-4CB3-B888-304CE1681E79}" srcOrd="1" destOrd="0" presId="urn:microsoft.com/office/officeart/2005/8/layout/hList9"/>
    <dgm:cxn modelId="{F87DCF9F-419A-47FB-B96E-7E2F4C60077B}" type="presParOf" srcId="{C1BEF4BC-CB92-4459-8C6E-BFB0483CD515}" destId="{BDBF977C-03B4-4384-B432-8F65DB1DBC95}" srcOrd="2" destOrd="0" presId="urn:microsoft.com/office/officeart/2005/8/layout/hList9"/>
    <dgm:cxn modelId="{1D11AA7F-0B62-4715-9169-446C61741434}" type="presParOf" srcId="{BDBF977C-03B4-4384-B432-8F65DB1DBC95}" destId="{FA13ABDF-02DE-4F61-A901-9930FA0F036A}" srcOrd="0" destOrd="0" presId="urn:microsoft.com/office/officeart/2005/8/layout/hList9"/>
    <dgm:cxn modelId="{6D4680DE-C85D-4124-B7EA-BBF6BD43D313}" type="presParOf" srcId="{BDBF977C-03B4-4384-B432-8F65DB1DBC95}" destId="{1DE397D5-D85C-48F7-A6D0-B2138C58F0A6}" srcOrd="1" destOrd="0" presId="urn:microsoft.com/office/officeart/2005/8/layout/hList9"/>
    <dgm:cxn modelId="{2A3CB063-AD5C-4939-8F1A-BC2FDDBE7549}" type="presParOf" srcId="{FC7AE9CC-2EF7-4F09-8E56-23F4451B5D3B}" destId="{B1719CE2-1DB9-444D-9416-40E73AF3DDE2}" srcOrd="2" destOrd="0" presId="urn:microsoft.com/office/officeart/2005/8/layout/hList9"/>
    <dgm:cxn modelId="{71702A69-C56A-4380-964A-E2915B91D20E}" type="presParOf" srcId="{FC7AE9CC-2EF7-4F09-8E56-23F4451B5D3B}" destId="{79DCC443-5431-48E1-BBF0-4448B811F93B}" srcOrd="3" destOrd="0" presId="urn:microsoft.com/office/officeart/2005/8/layout/hList9"/>
  </dgm:cxnLst>
  <dgm:bg/>
  <dgm:whole/>
</dgm:dataModel>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pList2">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0.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sz="quarter" idx="1"/>
          </p:nvPr>
        </p:nvSpPr>
        <p:spPr>
          <a:xfrm>
            <a:off x="3884613" y="0"/>
            <a:ext cx="2971800" cy="496332"/>
          </a:xfrm>
          <a:prstGeom prst="rect">
            <a:avLst/>
          </a:prstGeom>
        </p:spPr>
        <p:txBody>
          <a:bodyPr vert="horz" lIns="91440" tIns="45720" rIns="91440" bIns="45720" rtlCol="0"/>
          <a:lstStyle>
            <a:lvl1pPr algn="r">
              <a:defRPr sz="1200"/>
            </a:lvl1pPr>
          </a:lstStyle>
          <a:p>
            <a:fld id="{B2F3CF45-2A5A-4350-9942-D29539568498}" type="datetimeFigureOut">
              <a:rPr lang="es-PE" smtClean="0"/>
              <a:pPr/>
              <a:t>23/04/2015</a:t>
            </a:fld>
            <a:endParaRPr lang="es-PE"/>
          </a:p>
        </p:txBody>
      </p:sp>
      <p:sp>
        <p:nvSpPr>
          <p:cNvPr id="4" name="3 Marcador de pie de página"/>
          <p:cNvSpPr>
            <a:spLocks noGrp="1"/>
          </p:cNvSpPr>
          <p:nvPr>
            <p:ph type="ftr" sz="quarter" idx="2"/>
          </p:nvPr>
        </p:nvSpPr>
        <p:spPr>
          <a:xfrm>
            <a:off x="0" y="9428583"/>
            <a:ext cx="2971800" cy="496332"/>
          </a:xfrm>
          <a:prstGeom prst="rect">
            <a:avLst/>
          </a:prstGeom>
        </p:spPr>
        <p:txBody>
          <a:bodyPr vert="horz" lIns="91440" tIns="45720" rIns="91440" bIns="45720" rtlCol="0" anchor="b"/>
          <a:lstStyle>
            <a:lvl1pPr algn="l">
              <a:defRPr sz="1200"/>
            </a:lvl1pPr>
          </a:lstStyle>
          <a:p>
            <a:endParaRPr lang="es-PE"/>
          </a:p>
        </p:txBody>
      </p:sp>
      <p:sp>
        <p:nvSpPr>
          <p:cNvPr id="5" name="4 Marcador de número de diapositiva"/>
          <p:cNvSpPr>
            <a:spLocks noGrp="1"/>
          </p:cNvSpPr>
          <p:nvPr>
            <p:ph type="sldNum" sz="quarter" idx="3"/>
          </p:nvPr>
        </p:nvSpPr>
        <p:spPr>
          <a:xfrm>
            <a:off x="3884613" y="9428583"/>
            <a:ext cx="2971800" cy="496332"/>
          </a:xfrm>
          <a:prstGeom prst="rect">
            <a:avLst/>
          </a:prstGeom>
        </p:spPr>
        <p:txBody>
          <a:bodyPr vert="horz" lIns="91440" tIns="45720" rIns="91440" bIns="45720" rtlCol="0" anchor="b"/>
          <a:lstStyle>
            <a:lvl1pPr algn="r">
              <a:defRPr sz="1200"/>
            </a:lvl1pPr>
          </a:lstStyle>
          <a:p>
            <a:fld id="{3CA8B0D3-ACD3-4E00-A008-856DE3E54E50}" type="slidenum">
              <a:rPr lang="es-PE" smtClean="0"/>
              <a:pPr/>
              <a:t>‹Nº›</a:t>
            </a:fld>
            <a:endParaRPr lang="es-PE"/>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5701A934-95C5-4C29-A3AA-D358F602A918}" type="datetimeFigureOut">
              <a:rPr lang="es-PE" smtClean="0"/>
              <a:pPr/>
              <a:t>23/04/2015</a:t>
            </a:fld>
            <a:endParaRPr lang="es-PE"/>
          </a:p>
        </p:txBody>
      </p:sp>
      <p:sp>
        <p:nvSpPr>
          <p:cNvPr id="4" name="3 Marcador de imagen de diapositiva"/>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endParaRPr lang="es-PE"/>
          </a:p>
        </p:txBody>
      </p:sp>
      <p:sp>
        <p:nvSpPr>
          <p:cNvPr id="5" name="4 Marcador de notas"/>
          <p:cNvSpPr>
            <a:spLocks noGrp="1"/>
          </p:cNvSpPr>
          <p:nvPr>
            <p:ph type="body" sz="quarter" idx="3"/>
          </p:nvPr>
        </p:nvSpPr>
        <p:spPr>
          <a:xfrm>
            <a:off x="685800" y="4714875"/>
            <a:ext cx="5486400" cy="4467225"/>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5 Marcador de pie de página"/>
          <p:cNvSpPr>
            <a:spLocks noGrp="1"/>
          </p:cNvSpPr>
          <p:nvPr>
            <p:ph type="ftr" sz="quarter" idx="4"/>
          </p:nvPr>
        </p:nvSpPr>
        <p:spPr>
          <a:xfrm>
            <a:off x="0" y="9428163"/>
            <a:ext cx="2971800" cy="496887"/>
          </a:xfrm>
          <a:prstGeom prst="rect">
            <a:avLst/>
          </a:prstGeom>
        </p:spPr>
        <p:txBody>
          <a:bodyPr vert="horz" lIns="91440" tIns="45720" rIns="91440" bIns="45720" rtlCol="0" anchor="b"/>
          <a:lstStyle>
            <a:lvl1pPr algn="l">
              <a:defRPr sz="1200"/>
            </a:lvl1pPr>
          </a:lstStyle>
          <a:p>
            <a:endParaRPr lang="es-PE"/>
          </a:p>
        </p:txBody>
      </p:sp>
      <p:sp>
        <p:nvSpPr>
          <p:cNvPr id="7" name="6 Marcador de número de diapositiva"/>
          <p:cNvSpPr>
            <a:spLocks noGrp="1"/>
          </p:cNvSpPr>
          <p:nvPr>
            <p:ph type="sldNum" sz="quarter" idx="5"/>
          </p:nvPr>
        </p:nvSpPr>
        <p:spPr>
          <a:xfrm>
            <a:off x="3884613" y="9428163"/>
            <a:ext cx="2971800" cy="496887"/>
          </a:xfrm>
          <a:prstGeom prst="rect">
            <a:avLst/>
          </a:prstGeom>
        </p:spPr>
        <p:txBody>
          <a:bodyPr vert="horz" lIns="91440" tIns="45720" rIns="91440" bIns="45720" rtlCol="0" anchor="b"/>
          <a:lstStyle>
            <a:lvl1pPr algn="r">
              <a:defRPr sz="1200"/>
            </a:lvl1pPr>
          </a:lstStyle>
          <a:p>
            <a:fld id="{F7D5BB76-E6CB-4852-9314-22E93843944B}" type="slidenum">
              <a:rPr lang="es-PE" smtClean="0"/>
              <a:pPr/>
              <a:t>‹Nº›</a:t>
            </a:fld>
            <a:endParaRPr lang="es-PE"/>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P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smtClean="0"/>
              <a:t>Haga clic para modificar el estilo de título del patrón</a:t>
            </a:r>
            <a:endParaRPr lang="es-PE"/>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P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929967" y="609600"/>
            <a:ext cx="1943100" cy="5486400"/>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1100667" y="609600"/>
            <a:ext cx="5693834"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489" y="4406901"/>
            <a:ext cx="7772400" cy="1362075"/>
          </a:xfrm>
        </p:spPr>
        <p:txBody>
          <a:bodyPr anchor="t"/>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22489"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1100667" y="1981200"/>
            <a:ext cx="381846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5054600" y="1981200"/>
            <a:ext cx="381846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535113"/>
            <a:ext cx="40400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0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645378" y="1535113"/>
            <a:ext cx="404142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378" y="2174875"/>
            <a:ext cx="404142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489"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575756" y="273051"/>
            <a:ext cx="511104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57200" y="1435101"/>
            <a:ext cx="300848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111" y="4800600"/>
            <a:ext cx="54864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792111"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PE"/>
          </a:p>
        </p:txBody>
      </p:sp>
      <p:sp>
        <p:nvSpPr>
          <p:cNvPr id="4" name="3 Marcador de texto"/>
          <p:cNvSpPr>
            <a:spLocks noGrp="1"/>
          </p:cNvSpPr>
          <p:nvPr>
            <p:ph type="body" sz="half" idx="2"/>
          </p:nvPr>
        </p:nvSpPr>
        <p:spPr>
          <a:xfrm>
            <a:off x="1792111"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00667" y="609600"/>
            <a:ext cx="7772400"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1027" name="Rectangle 3"/>
          <p:cNvSpPr>
            <a:spLocks noGrp="1" noChangeArrowheads="1"/>
          </p:cNvSpPr>
          <p:nvPr>
            <p:ph type="body" idx="1"/>
          </p:nvPr>
        </p:nvSpPr>
        <p:spPr bwMode="auto">
          <a:xfrm>
            <a:off x="1100667"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28" name="Freeform 4"/>
          <p:cNvSpPr>
            <a:spLocks/>
          </p:cNvSpPr>
          <p:nvPr/>
        </p:nvSpPr>
        <p:spPr bwMode="auto">
          <a:xfrm>
            <a:off x="609600" y="-228600"/>
            <a:ext cx="340078" cy="3127375"/>
          </a:xfrm>
          <a:custGeom>
            <a:avLst/>
            <a:gdLst/>
            <a:ahLst/>
            <a:cxnLst>
              <a:cxn ang="0">
                <a:pos x="32" y="25"/>
              </a:cxn>
              <a:cxn ang="0">
                <a:pos x="44" y="79"/>
              </a:cxn>
              <a:cxn ang="0">
                <a:pos x="50" y="161"/>
              </a:cxn>
              <a:cxn ang="0">
                <a:pos x="46" y="265"/>
              </a:cxn>
              <a:cxn ang="0">
                <a:pos x="33" y="372"/>
              </a:cxn>
              <a:cxn ang="0">
                <a:pos x="17" y="476"/>
              </a:cxn>
              <a:cxn ang="0">
                <a:pos x="4" y="583"/>
              </a:cxn>
              <a:cxn ang="0">
                <a:pos x="0" y="687"/>
              </a:cxn>
              <a:cxn ang="0">
                <a:pos x="6" y="769"/>
              </a:cxn>
              <a:cxn ang="0">
                <a:pos x="18" y="822"/>
              </a:cxn>
              <a:cxn ang="0">
                <a:pos x="32" y="873"/>
              </a:cxn>
              <a:cxn ang="0">
                <a:pos x="44" y="926"/>
              </a:cxn>
              <a:cxn ang="0">
                <a:pos x="50" y="1005"/>
              </a:cxn>
              <a:cxn ang="0">
                <a:pos x="46" y="1112"/>
              </a:cxn>
              <a:cxn ang="0">
                <a:pos x="33" y="1216"/>
              </a:cxn>
              <a:cxn ang="0">
                <a:pos x="17" y="1323"/>
              </a:cxn>
              <a:cxn ang="0">
                <a:pos x="4" y="1427"/>
              </a:cxn>
              <a:cxn ang="0">
                <a:pos x="0" y="1534"/>
              </a:cxn>
              <a:cxn ang="0">
                <a:pos x="6" y="1613"/>
              </a:cxn>
              <a:cxn ang="0">
                <a:pos x="18" y="1667"/>
              </a:cxn>
              <a:cxn ang="0">
                <a:pos x="215" y="1969"/>
              </a:cxn>
              <a:cxn ang="0">
                <a:pos x="202" y="1915"/>
              </a:cxn>
              <a:cxn ang="0">
                <a:pos x="193" y="1862"/>
              </a:cxn>
              <a:cxn ang="0">
                <a:pos x="190" y="1758"/>
              </a:cxn>
              <a:cxn ang="0">
                <a:pos x="199" y="1651"/>
              </a:cxn>
              <a:cxn ang="0">
                <a:pos x="215" y="1547"/>
              </a:cxn>
              <a:cxn ang="0">
                <a:pos x="230" y="1440"/>
              </a:cxn>
              <a:cxn ang="0">
                <a:pos x="239" y="1333"/>
              </a:cxn>
              <a:cxn ang="0">
                <a:pos x="237" y="1229"/>
              </a:cxn>
              <a:cxn ang="0">
                <a:pos x="229" y="1175"/>
              </a:cxn>
              <a:cxn ang="0">
                <a:pos x="215" y="1122"/>
              </a:cxn>
              <a:cxn ang="0">
                <a:pos x="202" y="1068"/>
              </a:cxn>
              <a:cxn ang="0">
                <a:pos x="193" y="1018"/>
              </a:cxn>
              <a:cxn ang="0">
                <a:pos x="190" y="910"/>
              </a:cxn>
              <a:cxn ang="0">
                <a:pos x="199" y="807"/>
              </a:cxn>
              <a:cxn ang="0">
                <a:pos x="215" y="699"/>
              </a:cxn>
              <a:cxn ang="0">
                <a:pos x="230" y="592"/>
              </a:cxn>
              <a:cxn ang="0">
                <a:pos x="239" y="488"/>
              </a:cxn>
              <a:cxn ang="0">
                <a:pos x="237" y="381"/>
              </a:cxn>
              <a:cxn ang="0">
                <a:pos x="229" y="331"/>
              </a:cxn>
              <a:cxn ang="0">
                <a:pos x="215" y="277"/>
              </a:cxn>
            </a:cxnLst>
            <a:rect l="0" t="0" r="r" b="b"/>
            <a:pathLst>
              <a:path w="241" h="1970">
                <a:moveTo>
                  <a:pt x="25" y="0"/>
                </a:moveTo>
                <a:lnTo>
                  <a:pt x="32" y="25"/>
                </a:lnTo>
                <a:lnTo>
                  <a:pt x="39" y="54"/>
                </a:lnTo>
                <a:lnTo>
                  <a:pt x="44" y="79"/>
                </a:lnTo>
                <a:lnTo>
                  <a:pt x="46" y="107"/>
                </a:lnTo>
                <a:lnTo>
                  <a:pt x="50" y="161"/>
                </a:lnTo>
                <a:lnTo>
                  <a:pt x="50" y="211"/>
                </a:lnTo>
                <a:lnTo>
                  <a:pt x="46" y="265"/>
                </a:lnTo>
                <a:lnTo>
                  <a:pt x="40" y="318"/>
                </a:lnTo>
                <a:lnTo>
                  <a:pt x="33" y="372"/>
                </a:lnTo>
                <a:lnTo>
                  <a:pt x="25" y="425"/>
                </a:lnTo>
                <a:lnTo>
                  <a:pt x="17" y="476"/>
                </a:lnTo>
                <a:lnTo>
                  <a:pt x="10" y="529"/>
                </a:lnTo>
                <a:lnTo>
                  <a:pt x="4" y="583"/>
                </a:lnTo>
                <a:lnTo>
                  <a:pt x="0" y="636"/>
                </a:lnTo>
                <a:lnTo>
                  <a:pt x="0" y="687"/>
                </a:lnTo>
                <a:lnTo>
                  <a:pt x="4" y="740"/>
                </a:lnTo>
                <a:lnTo>
                  <a:pt x="6" y="769"/>
                </a:lnTo>
                <a:lnTo>
                  <a:pt x="11" y="794"/>
                </a:lnTo>
                <a:lnTo>
                  <a:pt x="18" y="822"/>
                </a:lnTo>
                <a:lnTo>
                  <a:pt x="25" y="847"/>
                </a:lnTo>
                <a:lnTo>
                  <a:pt x="32" y="873"/>
                </a:lnTo>
                <a:lnTo>
                  <a:pt x="39" y="901"/>
                </a:lnTo>
                <a:lnTo>
                  <a:pt x="44" y="926"/>
                </a:lnTo>
                <a:lnTo>
                  <a:pt x="46" y="951"/>
                </a:lnTo>
                <a:lnTo>
                  <a:pt x="50" y="1005"/>
                </a:lnTo>
                <a:lnTo>
                  <a:pt x="50" y="1059"/>
                </a:lnTo>
                <a:lnTo>
                  <a:pt x="46" y="1112"/>
                </a:lnTo>
                <a:lnTo>
                  <a:pt x="40" y="1162"/>
                </a:lnTo>
                <a:lnTo>
                  <a:pt x="33" y="1216"/>
                </a:lnTo>
                <a:lnTo>
                  <a:pt x="25" y="1270"/>
                </a:lnTo>
                <a:lnTo>
                  <a:pt x="17" y="1323"/>
                </a:lnTo>
                <a:lnTo>
                  <a:pt x="10" y="1377"/>
                </a:lnTo>
                <a:lnTo>
                  <a:pt x="4" y="1427"/>
                </a:lnTo>
                <a:lnTo>
                  <a:pt x="0" y="1481"/>
                </a:lnTo>
                <a:lnTo>
                  <a:pt x="0" y="1534"/>
                </a:lnTo>
                <a:lnTo>
                  <a:pt x="4" y="1588"/>
                </a:lnTo>
                <a:lnTo>
                  <a:pt x="6" y="1613"/>
                </a:lnTo>
                <a:lnTo>
                  <a:pt x="11" y="1638"/>
                </a:lnTo>
                <a:lnTo>
                  <a:pt x="18" y="1667"/>
                </a:lnTo>
                <a:lnTo>
                  <a:pt x="25" y="1692"/>
                </a:lnTo>
                <a:lnTo>
                  <a:pt x="215" y="1969"/>
                </a:lnTo>
                <a:lnTo>
                  <a:pt x="207" y="1944"/>
                </a:lnTo>
                <a:lnTo>
                  <a:pt x="202" y="1915"/>
                </a:lnTo>
                <a:lnTo>
                  <a:pt x="197" y="1890"/>
                </a:lnTo>
                <a:lnTo>
                  <a:pt x="193" y="1862"/>
                </a:lnTo>
                <a:lnTo>
                  <a:pt x="190" y="1808"/>
                </a:lnTo>
                <a:lnTo>
                  <a:pt x="190" y="1758"/>
                </a:lnTo>
                <a:lnTo>
                  <a:pt x="193" y="1704"/>
                </a:lnTo>
                <a:lnTo>
                  <a:pt x="199" y="1651"/>
                </a:lnTo>
                <a:lnTo>
                  <a:pt x="207" y="1597"/>
                </a:lnTo>
                <a:lnTo>
                  <a:pt x="215" y="1547"/>
                </a:lnTo>
                <a:lnTo>
                  <a:pt x="223" y="1493"/>
                </a:lnTo>
                <a:lnTo>
                  <a:pt x="230" y="1440"/>
                </a:lnTo>
                <a:lnTo>
                  <a:pt x="236" y="1386"/>
                </a:lnTo>
                <a:lnTo>
                  <a:pt x="239" y="1333"/>
                </a:lnTo>
                <a:lnTo>
                  <a:pt x="240" y="1282"/>
                </a:lnTo>
                <a:lnTo>
                  <a:pt x="237" y="1229"/>
                </a:lnTo>
                <a:lnTo>
                  <a:pt x="233" y="1200"/>
                </a:lnTo>
                <a:lnTo>
                  <a:pt x="229" y="1175"/>
                </a:lnTo>
                <a:lnTo>
                  <a:pt x="222" y="1147"/>
                </a:lnTo>
                <a:lnTo>
                  <a:pt x="215" y="1122"/>
                </a:lnTo>
                <a:lnTo>
                  <a:pt x="207" y="1096"/>
                </a:lnTo>
                <a:lnTo>
                  <a:pt x="202" y="1068"/>
                </a:lnTo>
                <a:lnTo>
                  <a:pt x="197" y="1043"/>
                </a:lnTo>
                <a:lnTo>
                  <a:pt x="193" y="1018"/>
                </a:lnTo>
                <a:lnTo>
                  <a:pt x="190" y="964"/>
                </a:lnTo>
                <a:lnTo>
                  <a:pt x="190" y="910"/>
                </a:lnTo>
                <a:lnTo>
                  <a:pt x="193" y="857"/>
                </a:lnTo>
                <a:lnTo>
                  <a:pt x="199" y="807"/>
                </a:lnTo>
                <a:lnTo>
                  <a:pt x="207" y="753"/>
                </a:lnTo>
                <a:lnTo>
                  <a:pt x="215" y="699"/>
                </a:lnTo>
                <a:lnTo>
                  <a:pt x="223" y="646"/>
                </a:lnTo>
                <a:lnTo>
                  <a:pt x="230" y="592"/>
                </a:lnTo>
                <a:lnTo>
                  <a:pt x="236" y="542"/>
                </a:lnTo>
                <a:lnTo>
                  <a:pt x="239" y="488"/>
                </a:lnTo>
                <a:lnTo>
                  <a:pt x="240" y="435"/>
                </a:lnTo>
                <a:lnTo>
                  <a:pt x="237" y="381"/>
                </a:lnTo>
                <a:lnTo>
                  <a:pt x="233" y="356"/>
                </a:lnTo>
                <a:lnTo>
                  <a:pt x="229" y="331"/>
                </a:lnTo>
                <a:lnTo>
                  <a:pt x="222" y="302"/>
                </a:lnTo>
                <a:lnTo>
                  <a:pt x="215" y="277"/>
                </a:lnTo>
                <a:lnTo>
                  <a:pt x="25" y="0"/>
                </a:lnTo>
              </a:path>
            </a:pathLst>
          </a:custGeom>
          <a:gradFill rotWithShape="0">
            <a:gsLst>
              <a:gs pos="0">
                <a:srgbClr val="808080"/>
              </a:gs>
              <a:gs pos="100000">
                <a:srgbClr val="808080">
                  <a:gamma/>
                  <a:shade val="49804"/>
                  <a:invGamma/>
                </a:srgbClr>
              </a:gs>
            </a:gsLst>
            <a:lin ang="5400000" scaled="1"/>
          </a:gradFill>
          <a:ln w="12700" cap="rnd" cmpd="sng">
            <a:noFill/>
            <a:prstDash val="solid"/>
            <a:round/>
            <a:headEnd type="none" w="med" len="med"/>
            <a:tailEnd type="none" w="med" len="med"/>
          </a:ln>
          <a:effectLst/>
        </p:spPr>
        <p:txBody>
          <a:bodyPr/>
          <a:lstStyle/>
          <a:p>
            <a:endParaRPr lang="es-PE"/>
          </a:p>
        </p:txBody>
      </p:sp>
      <p:sp>
        <p:nvSpPr>
          <p:cNvPr id="1029" name="Freeform 5"/>
          <p:cNvSpPr>
            <a:spLocks/>
          </p:cNvSpPr>
          <p:nvPr/>
        </p:nvSpPr>
        <p:spPr bwMode="auto">
          <a:xfrm>
            <a:off x="203200" y="73025"/>
            <a:ext cx="341489" cy="4502150"/>
          </a:xfrm>
          <a:custGeom>
            <a:avLst/>
            <a:gdLst/>
            <a:ahLst/>
            <a:cxnLst>
              <a:cxn ang="0">
                <a:pos x="33" y="37"/>
              </a:cxn>
              <a:cxn ang="0">
                <a:pos x="44" y="115"/>
              </a:cxn>
              <a:cxn ang="0">
                <a:pos x="49" y="189"/>
              </a:cxn>
              <a:cxn ang="0">
                <a:pos x="51" y="267"/>
              </a:cxn>
              <a:cxn ang="0">
                <a:pos x="49" y="341"/>
              </a:cxn>
              <a:cxn ang="0">
                <a:pos x="41" y="456"/>
              </a:cxn>
              <a:cxn ang="0">
                <a:pos x="25" y="609"/>
              </a:cxn>
              <a:cxn ang="0">
                <a:pos x="9" y="761"/>
              </a:cxn>
              <a:cxn ang="0">
                <a:pos x="2" y="876"/>
              </a:cxn>
              <a:cxn ang="0">
                <a:pos x="0" y="954"/>
              </a:cxn>
              <a:cxn ang="0">
                <a:pos x="2" y="1028"/>
              </a:cxn>
              <a:cxn ang="0">
                <a:pos x="7" y="1106"/>
              </a:cxn>
              <a:cxn ang="0">
                <a:pos x="18" y="1180"/>
              </a:cxn>
              <a:cxn ang="0">
                <a:pos x="33" y="1254"/>
              </a:cxn>
              <a:cxn ang="0">
                <a:pos x="44" y="1332"/>
              </a:cxn>
              <a:cxn ang="0">
                <a:pos x="49" y="1411"/>
              </a:cxn>
              <a:cxn ang="0">
                <a:pos x="51" y="1484"/>
              </a:cxn>
              <a:cxn ang="0">
                <a:pos x="49" y="1563"/>
              </a:cxn>
              <a:cxn ang="0">
                <a:pos x="41" y="1678"/>
              </a:cxn>
              <a:cxn ang="0">
                <a:pos x="25" y="1830"/>
              </a:cxn>
              <a:cxn ang="0">
                <a:pos x="9" y="1982"/>
              </a:cxn>
              <a:cxn ang="0">
                <a:pos x="2" y="2097"/>
              </a:cxn>
              <a:cxn ang="0">
                <a:pos x="0" y="2171"/>
              </a:cxn>
              <a:cxn ang="0">
                <a:pos x="2" y="2250"/>
              </a:cxn>
              <a:cxn ang="0">
                <a:pos x="7" y="2323"/>
              </a:cxn>
              <a:cxn ang="0">
                <a:pos x="18" y="2402"/>
              </a:cxn>
              <a:cxn ang="0">
                <a:pos x="215" y="2835"/>
              </a:cxn>
              <a:cxn ang="0">
                <a:pos x="201" y="2761"/>
              </a:cxn>
              <a:cxn ang="0">
                <a:pos x="194" y="2683"/>
              </a:cxn>
              <a:cxn ang="0">
                <a:pos x="190" y="2609"/>
              </a:cxn>
              <a:cxn ang="0">
                <a:pos x="190" y="2531"/>
              </a:cxn>
              <a:cxn ang="0">
                <a:pos x="194" y="2457"/>
              </a:cxn>
              <a:cxn ang="0">
                <a:pos x="207" y="2305"/>
              </a:cxn>
              <a:cxn ang="0">
                <a:pos x="223" y="2153"/>
              </a:cxn>
              <a:cxn ang="0">
                <a:pos x="237" y="2001"/>
              </a:cxn>
              <a:cxn ang="0">
                <a:pos x="240" y="1922"/>
              </a:cxn>
              <a:cxn ang="0">
                <a:pos x="240" y="1849"/>
              </a:cxn>
              <a:cxn ang="0">
                <a:pos x="237" y="1770"/>
              </a:cxn>
              <a:cxn ang="0">
                <a:pos x="229" y="1696"/>
              </a:cxn>
              <a:cxn ang="0">
                <a:pos x="215" y="1618"/>
              </a:cxn>
              <a:cxn ang="0">
                <a:pos x="201" y="1544"/>
              </a:cxn>
              <a:cxn ang="0">
                <a:pos x="194" y="1466"/>
              </a:cxn>
              <a:cxn ang="0">
                <a:pos x="190" y="1392"/>
              </a:cxn>
              <a:cxn ang="0">
                <a:pos x="190" y="1314"/>
              </a:cxn>
              <a:cxn ang="0">
                <a:pos x="194" y="1240"/>
              </a:cxn>
              <a:cxn ang="0">
                <a:pos x="207" y="1088"/>
              </a:cxn>
              <a:cxn ang="0">
                <a:pos x="223" y="936"/>
              </a:cxn>
              <a:cxn ang="0">
                <a:pos x="237" y="784"/>
              </a:cxn>
              <a:cxn ang="0">
                <a:pos x="240" y="705"/>
              </a:cxn>
              <a:cxn ang="0">
                <a:pos x="240" y="632"/>
              </a:cxn>
              <a:cxn ang="0">
                <a:pos x="237" y="553"/>
              </a:cxn>
              <a:cxn ang="0">
                <a:pos x="229" y="479"/>
              </a:cxn>
              <a:cxn ang="0">
                <a:pos x="215" y="401"/>
              </a:cxn>
            </a:cxnLst>
            <a:rect l="0" t="0" r="r" b="b"/>
            <a:pathLst>
              <a:path w="242" h="2836">
                <a:moveTo>
                  <a:pt x="25" y="0"/>
                </a:moveTo>
                <a:lnTo>
                  <a:pt x="33" y="37"/>
                </a:lnTo>
                <a:lnTo>
                  <a:pt x="39" y="78"/>
                </a:lnTo>
                <a:lnTo>
                  <a:pt x="44" y="115"/>
                </a:lnTo>
                <a:lnTo>
                  <a:pt x="47" y="152"/>
                </a:lnTo>
                <a:lnTo>
                  <a:pt x="49" y="189"/>
                </a:lnTo>
                <a:lnTo>
                  <a:pt x="50" y="231"/>
                </a:lnTo>
                <a:lnTo>
                  <a:pt x="51" y="267"/>
                </a:lnTo>
                <a:lnTo>
                  <a:pt x="50" y="304"/>
                </a:lnTo>
                <a:lnTo>
                  <a:pt x="49" y="341"/>
                </a:lnTo>
                <a:lnTo>
                  <a:pt x="47" y="383"/>
                </a:lnTo>
                <a:lnTo>
                  <a:pt x="41" y="456"/>
                </a:lnTo>
                <a:lnTo>
                  <a:pt x="33" y="535"/>
                </a:lnTo>
                <a:lnTo>
                  <a:pt x="25" y="609"/>
                </a:lnTo>
                <a:lnTo>
                  <a:pt x="17" y="687"/>
                </a:lnTo>
                <a:lnTo>
                  <a:pt x="9" y="761"/>
                </a:lnTo>
                <a:lnTo>
                  <a:pt x="4" y="839"/>
                </a:lnTo>
                <a:lnTo>
                  <a:pt x="2" y="876"/>
                </a:lnTo>
                <a:lnTo>
                  <a:pt x="0" y="913"/>
                </a:lnTo>
                <a:lnTo>
                  <a:pt x="0" y="954"/>
                </a:lnTo>
                <a:lnTo>
                  <a:pt x="0" y="991"/>
                </a:lnTo>
                <a:lnTo>
                  <a:pt x="2" y="1028"/>
                </a:lnTo>
                <a:lnTo>
                  <a:pt x="4" y="1065"/>
                </a:lnTo>
                <a:lnTo>
                  <a:pt x="7" y="1106"/>
                </a:lnTo>
                <a:lnTo>
                  <a:pt x="12" y="1143"/>
                </a:lnTo>
                <a:lnTo>
                  <a:pt x="18" y="1180"/>
                </a:lnTo>
                <a:lnTo>
                  <a:pt x="25" y="1217"/>
                </a:lnTo>
                <a:lnTo>
                  <a:pt x="33" y="1254"/>
                </a:lnTo>
                <a:lnTo>
                  <a:pt x="39" y="1295"/>
                </a:lnTo>
                <a:lnTo>
                  <a:pt x="44" y="1332"/>
                </a:lnTo>
                <a:lnTo>
                  <a:pt x="47" y="1369"/>
                </a:lnTo>
                <a:lnTo>
                  <a:pt x="49" y="1411"/>
                </a:lnTo>
                <a:lnTo>
                  <a:pt x="50" y="1448"/>
                </a:lnTo>
                <a:lnTo>
                  <a:pt x="51" y="1484"/>
                </a:lnTo>
                <a:lnTo>
                  <a:pt x="50" y="1526"/>
                </a:lnTo>
                <a:lnTo>
                  <a:pt x="49" y="1563"/>
                </a:lnTo>
                <a:lnTo>
                  <a:pt x="47" y="1600"/>
                </a:lnTo>
                <a:lnTo>
                  <a:pt x="41" y="1678"/>
                </a:lnTo>
                <a:lnTo>
                  <a:pt x="33" y="1752"/>
                </a:lnTo>
                <a:lnTo>
                  <a:pt x="25" y="1830"/>
                </a:lnTo>
                <a:lnTo>
                  <a:pt x="17" y="1904"/>
                </a:lnTo>
                <a:lnTo>
                  <a:pt x="9" y="1982"/>
                </a:lnTo>
                <a:lnTo>
                  <a:pt x="4" y="2061"/>
                </a:lnTo>
                <a:lnTo>
                  <a:pt x="2" y="2097"/>
                </a:lnTo>
                <a:lnTo>
                  <a:pt x="0" y="2134"/>
                </a:lnTo>
                <a:lnTo>
                  <a:pt x="0" y="2171"/>
                </a:lnTo>
                <a:lnTo>
                  <a:pt x="0" y="2213"/>
                </a:lnTo>
                <a:lnTo>
                  <a:pt x="2" y="2250"/>
                </a:lnTo>
                <a:lnTo>
                  <a:pt x="4" y="2286"/>
                </a:lnTo>
                <a:lnTo>
                  <a:pt x="7" y="2323"/>
                </a:lnTo>
                <a:lnTo>
                  <a:pt x="12" y="2365"/>
                </a:lnTo>
                <a:lnTo>
                  <a:pt x="18" y="2402"/>
                </a:lnTo>
                <a:lnTo>
                  <a:pt x="25" y="2439"/>
                </a:lnTo>
                <a:lnTo>
                  <a:pt x="215" y="2835"/>
                </a:lnTo>
                <a:lnTo>
                  <a:pt x="208" y="2798"/>
                </a:lnTo>
                <a:lnTo>
                  <a:pt x="201" y="2761"/>
                </a:lnTo>
                <a:lnTo>
                  <a:pt x="197" y="2720"/>
                </a:lnTo>
                <a:lnTo>
                  <a:pt x="194" y="2683"/>
                </a:lnTo>
                <a:lnTo>
                  <a:pt x="191" y="2646"/>
                </a:lnTo>
                <a:lnTo>
                  <a:pt x="190" y="2609"/>
                </a:lnTo>
                <a:lnTo>
                  <a:pt x="190" y="2568"/>
                </a:lnTo>
                <a:lnTo>
                  <a:pt x="190" y="2531"/>
                </a:lnTo>
                <a:lnTo>
                  <a:pt x="191" y="2494"/>
                </a:lnTo>
                <a:lnTo>
                  <a:pt x="194" y="2457"/>
                </a:lnTo>
                <a:lnTo>
                  <a:pt x="199" y="2379"/>
                </a:lnTo>
                <a:lnTo>
                  <a:pt x="207" y="2305"/>
                </a:lnTo>
                <a:lnTo>
                  <a:pt x="215" y="2227"/>
                </a:lnTo>
                <a:lnTo>
                  <a:pt x="223" y="2153"/>
                </a:lnTo>
                <a:lnTo>
                  <a:pt x="231" y="2074"/>
                </a:lnTo>
                <a:lnTo>
                  <a:pt x="237" y="2001"/>
                </a:lnTo>
                <a:lnTo>
                  <a:pt x="239" y="1959"/>
                </a:lnTo>
                <a:lnTo>
                  <a:pt x="240" y="1922"/>
                </a:lnTo>
                <a:lnTo>
                  <a:pt x="241" y="1885"/>
                </a:lnTo>
                <a:lnTo>
                  <a:pt x="240" y="1849"/>
                </a:lnTo>
                <a:lnTo>
                  <a:pt x="239" y="1807"/>
                </a:lnTo>
                <a:lnTo>
                  <a:pt x="237" y="1770"/>
                </a:lnTo>
                <a:lnTo>
                  <a:pt x="234" y="1733"/>
                </a:lnTo>
                <a:lnTo>
                  <a:pt x="229" y="1696"/>
                </a:lnTo>
                <a:lnTo>
                  <a:pt x="223" y="1655"/>
                </a:lnTo>
                <a:lnTo>
                  <a:pt x="215" y="1618"/>
                </a:lnTo>
                <a:lnTo>
                  <a:pt x="208" y="1581"/>
                </a:lnTo>
                <a:lnTo>
                  <a:pt x="201" y="1544"/>
                </a:lnTo>
                <a:lnTo>
                  <a:pt x="197" y="1503"/>
                </a:lnTo>
                <a:lnTo>
                  <a:pt x="194" y="1466"/>
                </a:lnTo>
                <a:lnTo>
                  <a:pt x="191" y="1429"/>
                </a:lnTo>
                <a:lnTo>
                  <a:pt x="190" y="1392"/>
                </a:lnTo>
                <a:lnTo>
                  <a:pt x="190" y="1351"/>
                </a:lnTo>
                <a:lnTo>
                  <a:pt x="190" y="1314"/>
                </a:lnTo>
                <a:lnTo>
                  <a:pt x="191" y="1277"/>
                </a:lnTo>
                <a:lnTo>
                  <a:pt x="194" y="1240"/>
                </a:lnTo>
                <a:lnTo>
                  <a:pt x="199" y="1162"/>
                </a:lnTo>
                <a:lnTo>
                  <a:pt x="207" y="1088"/>
                </a:lnTo>
                <a:lnTo>
                  <a:pt x="215" y="1010"/>
                </a:lnTo>
                <a:lnTo>
                  <a:pt x="223" y="936"/>
                </a:lnTo>
                <a:lnTo>
                  <a:pt x="231" y="857"/>
                </a:lnTo>
                <a:lnTo>
                  <a:pt x="237" y="784"/>
                </a:lnTo>
                <a:lnTo>
                  <a:pt x="239" y="742"/>
                </a:lnTo>
                <a:lnTo>
                  <a:pt x="240" y="705"/>
                </a:lnTo>
                <a:lnTo>
                  <a:pt x="241" y="668"/>
                </a:lnTo>
                <a:lnTo>
                  <a:pt x="240" y="632"/>
                </a:lnTo>
                <a:lnTo>
                  <a:pt x="239" y="590"/>
                </a:lnTo>
                <a:lnTo>
                  <a:pt x="237" y="553"/>
                </a:lnTo>
                <a:lnTo>
                  <a:pt x="234" y="516"/>
                </a:lnTo>
                <a:lnTo>
                  <a:pt x="229" y="479"/>
                </a:lnTo>
                <a:lnTo>
                  <a:pt x="223" y="438"/>
                </a:lnTo>
                <a:lnTo>
                  <a:pt x="215" y="401"/>
                </a:lnTo>
                <a:lnTo>
                  <a:pt x="25" y="0"/>
                </a:lnTo>
              </a:path>
            </a:pathLst>
          </a:custGeom>
          <a:gradFill rotWithShape="0">
            <a:gsLst>
              <a:gs pos="0">
                <a:srgbClr val="808080"/>
              </a:gs>
              <a:gs pos="100000">
                <a:srgbClr val="808080">
                  <a:gamma/>
                  <a:shade val="49804"/>
                  <a:invGamma/>
                </a:srgbClr>
              </a:gs>
            </a:gsLst>
            <a:lin ang="5400000" scaled="1"/>
          </a:gradFill>
          <a:ln w="12700" cap="rnd" cmpd="sng">
            <a:noFill/>
            <a:prstDash val="solid"/>
            <a:round/>
            <a:headEnd type="none" w="med" len="med"/>
            <a:tailEnd type="none" w="med" len="med"/>
          </a:ln>
          <a:effectLst/>
        </p:spPr>
        <p:txBody>
          <a:bodyPr/>
          <a:lstStyle/>
          <a:p>
            <a:endParaRPr lang="es-PE"/>
          </a:p>
        </p:txBody>
      </p:sp>
      <p:sp>
        <p:nvSpPr>
          <p:cNvPr id="1030" name="Freeform 6"/>
          <p:cNvSpPr>
            <a:spLocks/>
          </p:cNvSpPr>
          <p:nvPr/>
        </p:nvSpPr>
        <p:spPr bwMode="auto">
          <a:xfrm>
            <a:off x="609600" y="-381000"/>
            <a:ext cx="340078" cy="3127375"/>
          </a:xfrm>
          <a:custGeom>
            <a:avLst/>
            <a:gdLst/>
            <a:ahLst/>
            <a:cxnLst>
              <a:cxn ang="0">
                <a:pos x="32" y="25"/>
              </a:cxn>
              <a:cxn ang="0">
                <a:pos x="44" y="79"/>
              </a:cxn>
              <a:cxn ang="0">
                <a:pos x="50" y="161"/>
              </a:cxn>
              <a:cxn ang="0">
                <a:pos x="46" y="265"/>
              </a:cxn>
              <a:cxn ang="0">
                <a:pos x="33" y="372"/>
              </a:cxn>
              <a:cxn ang="0">
                <a:pos x="17" y="476"/>
              </a:cxn>
              <a:cxn ang="0">
                <a:pos x="4" y="583"/>
              </a:cxn>
              <a:cxn ang="0">
                <a:pos x="0" y="687"/>
              </a:cxn>
              <a:cxn ang="0">
                <a:pos x="6" y="769"/>
              </a:cxn>
              <a:cxn ang="0">
                <a:pos x="18" y="822"/>
              </a:cxn>
              <a:cxn ang="0">
                <a:pos x="32" y="873"/>
              </a:cxn>
              <a:cxn ang="0">
                <a:pos x="44" y="926"/>
              </a:cxn>
              <a:cxn ang="0">
                <a:pos x="50" y="1005"/>
              </a:cxn>
              <a:cxn ang="0">
                <a:pos x="46" y="1112"/>
              </a:cxn>
              <a:cxn ang="0">
                <a:pos x="33" y="1216"/>
              </a:cxn>
              <a:cxn ang="0">
                <a:pos x="17" y="1323"/>
              </a:cxn>
              <a:cxn ang="0">
                <a:pos x="4" y="1427"/>
              </a:cxn>
              <a:cxn ang="0">
                <a:pos x="0" y="1534"/>
              </a:cxn>
              <a:cxn ang="0">
                <a:pos x="6" y="1613"/>
              </a:cxn>
              <a:cxn ang="0">
                <a:pos x="18" y="1667"/>
              </a:cxn>
              <a:cxn ang="0">
                <a:pos x="215" y="1969"/>
              </a:cxn>
              <a:cxn ang="0">
                <a:pos x="202" y="1915"/>
              </a:cxn>
              <a:cxn ang="0">
                <a:pos x="193" y="1862"/>
              </a:cxn>
              <a:cxn ang="0">
                <a:pos x="190" y="1758"/>
              </a:cxn>
              <a:cxn ang="0">
                <a:pos x="199" y="1651"/>
              </a:cxn>
              <a:cxn ang="0">
                <a:pos x="215" y="1547"/>
              </a:cxn>
              <a:cxn ang="0">
                <a:pos x="230" y="1440"/>
              </a:cxn>
              <a:cxn ang="0">
                <a:pos x="239" y="1333"/>
              </a:cxn>
              <a:cxn ang="0">
                <a:pos x="237" y="1229"/>
              </a:cxn>
              <a:cxn ang="0">
                <a:pos x="229" y="1175"/>
              </a:cxn>
              <a:cxn ang="0">
                <a:pos x="215" y="1122"/>
              </a:cxn>
              <a:cxn ang="0">
                <a:pos x="202" y="1068"/>
              </a:cxn>
              <a:cxn ang="0">
                <a:pos x="193" y="1018"/>
              </a:cxn>
              <a:cxn ang="0">
                <a:pos x="190" y="910"/>
              </a:cxn>
              <a:cxn ang="0">
                <a:pos x="199" y="807"/>
              </a:cxn>
              <a:cxn ang="0">
                <a:pos x="215" y="699"/>
              </a:cxn>
              <a:cxn ang="0">
                <a:pos x="230" y="592"/>
              </a:cxn>
              <a:cxn ang="0">
                <a:pos x="239" y="488"/>
              </a:cxn>
              <a:cxn ang="0">
                <a:pos x="237" y="381"/>
              </a:cxn>
              <a:cxn ang="0">
                <a:pos x="229" y="331"/>
              </a:cxn>
              <a:cxn ang="0">
                <a:pos x="215" y="277"/>
              </a:cxn>
            </a:cxnLst>
            <a:rect l="0" t="0" r="r" b="b"/>
            <a:pathLst>
              <a:path w="241" h="1970">
                <a:moveTo>
                  <a:pt x="25" y="0"/>
                </a:moveTo>
                <a:lnTo>
                  <a:pt x="32" y="25"/>
                </a:lnTo>
                <a:lnTo>
                  <a:pt x="39" y="54"/>
                </a:lnTo>
                <a:lnTo>
                  <a:pt x="44" y="79"/>
                </a:lnTo>
                <a:lnTo>
                  <a:pt x="46" y="107"/>
                </a:lnTo>
                <a:lnTo>
                  <a:pt x="50" y="161"/>
                </a:lnTo>
                <a:lnTo>
                  <a:pt x="50" y="211"/>
                </a:lnTo>
                <a:lnTo>
                  <a:pt x="46" y="265"/>
                </a:lnTo>
                <a:lnTo>
                  <a:pt x="40" y="318"/>
                </a:lnTo>
                <a:lnTo>
                  <a:pt x="33" y="372"/>
                </a:lnTo>
                <a:lnTo>
                  <a:pt x="25" y="425"/>
                </a:lnTo>
                <a:lnTo>
                  <a:pt x="17" y="476"/>
                </a:lnTo>
                <a:lnTo>
                  <a:pt x="10" y="529"/>
                </a:lnTo>
                <a:lnTo>
                  <a:pt x="4" y="583"/>
                </a:lnTo>
                <a:lnTo>
                  <a:pt x="0" y="636"/>
                </a:lnTo>
                <a:lnTo>
                  <a:pt x="0" y="687"/>
                </a:lnTo>
                <a:lnTo>
                  <a:pt x="4" y="740"/>
                </a:lnTo>
                <a:lnTo>
                  <a:pt x="6" y="769"/>
                </a:lnTo>
                <a:lnTo>
                  <a:pt x="11" y="794"/>
                </a:lnTo>
                <a:lnTo>
                  <a:pt x="18" y="822"/>
                </a:lnTo>
                <a:lnTo>
                  <a:pt x="25" y="847"/>
                </a:lnTo>
                <a:lnTo>
                  <a:pt x="32" y="873"/>
                </a:lnTo>
                <a:lnTo>
                  <a:pt x="39" y="901"/>
                </a:lnTo>
                <a:lnTo>
                  <a:pt x="44" y="926"/>
                </a:lnTo>
                <a:lnTo>
                  <a:pt x="46" y="951"/>
                </a:lnTo>
                <a:lnTo>
                  <a:pt x="50" y="1005"/>
                </a:lnTo>
                <a:lnTo>
                  <a:pt x="50" y="1059"/>
                </a:lnTo>
                <a:lnTo>
                  <a:pt x="46" y="1112"/>
                </a:lnTo>
                <a:lnTo>
                  <a:pt x="40" y="1162"/>
                </a:lnTo>
                <a:lnTo>
                  <a:pt x="33" y="1216"/>
                </a:lnTo>
                <a:lnTo>
                  <a:pt x="25" y="1270"/>
                </a:lnTo>
                <a:lnTo>
                  <a:pt x="17" y="1323"/>
                </a:lnTo>
                <a:lnTo>
                  <a:pt x="10" y="1377"/>
                </a:lnTo>
                <a:lnTo>
                  <a:pt x="4" y="1427"/>
                </a:lnTo>
                <a:lnTo>
                  <a:pt x="0" y="1481"/>
                </a:lnTo>
                <a:lnTo>
                  <a:pt x="0" y="1534"/>
                </a:lnTo>
                <a:lnTo>
                  <a:pt x="4" y="1588"/>
                </a:lnTo>
                <a:lnTo>
                  <a:pt x="6" y="1613"/>
                </a:lnTo>
                <a:lnTo>
                  <a:pt x="11" y="1638"/>
                </a:lnTo>
                <a:lnTo>
                  <a:pt x="18" y="1667"/>
                </a:lnTo>
                <a:lnTo>
                  <a:pt x="25" y="1692"/>
                </a:lnTo>
                <a:lnTo>
                  <a:pt x="215" y="1969"/>
                </a:lnTo>
                <a:lnTo>
                  <a:pt x="207" y="1944"/>
                </a:lnTo>
                <a:lnTo>
                  <a:pt x="202" y="1915"/>
                </a:lnTo>
                <a:lnTo>
                  <a:pt x="197" y="1890"/>
                </a:lnTo>
                <a:lnTo>
                  <a:pt x="193" y="1862"/>
                </a:lnTo>
                <a:lnTo>
                  <a:pt x="190" y="1808"/>
                </a:lnTo>
                <a:lnTo>
                  <a:pt x="190" y="1758"/>
                </a:lnTo>
                <a:lnTo>
                  <a:pt x="193" y="1704"/>
                </a:lnTo>
                <a:lnTo>
                  <a:pt x="199" y="1651"/>
                </a:lnTo>
                <a:lnTo>
                  <a:pt x="207" y="1597"/>
                </a:lnTo>
                <a:lnTo>
                  <a:pt x="215" y="1547"/>
                </a:lnTo>
                <a:lnTo>
                  <a:pt x="223" y="1493"/>
                </a:lnTo>
                <a:lnTo>
                  <a:pt x="230" y="1440"/>
                </a:lnTo>
                <a:lnTo>
                  <a:pt x="236" y="1386"/>
                </a:lnTo>
                <a:lnTo>
                  <a:pt x="239" y="1333"/>
                </a:lnTo>
                <a:lnTo>
                  <a:pt x="240" y="1282"/>
                </a:lnTo>
                <a:lnTo>
                  <a:pt x="237" y="1229"/>
                </a:lnTo>
                <a:lnTo>
                  <a:pt x="233" y="1200"/>
                </a:lnTo>
                <a:lnTo>
                  <a:pt x="229" y="1175"/>
                </a:lnTo>
                <a:lnTo>
                  <a:pt x="222" y="1147"/>
                </a:lnTo>
                <a:lnTo>
                  <a:pt x="215" y="1122"/>
                </a:lnTo>
                <a:lnTo>
                  <a:pt x="207" y="1096"/>
                </a:lnTo>
                <a:lnTo>
                  <a:pt x="202" y="1068"/>
                </a:lnTo>
                <a:lnTo>
                  <a:pt x="197" y="1043"/>
                </a:lnTo>
                <a:lnTo>
                  <a:pt x="193" y="1018"/>
                </a:lnTo>
                <a:lnTo>
                  <a:pt x="190" y="964"/>
                </a:lnTo>
                <a:lnTo>
                  <a:pt x="190" y="910"/>
                </a:lnTo>
                <a:lnTo>
                  <a:pt x="193" y="857"/>
                </a:lnTo>
                <a:lnTo>
                  <a:pt x="199" y="807"/>
                </a:lnTo>
                <a:lnTo>
                  <a:pt x="207" y="753"/>
                </a:lnTo>
                <a:lnTo>
                  <a:pt x="215" y="699"/>
                </a:lnTo>
                <a:lnTo>
                  <a:pt x="223" y="646"/>
                </a:lnTo>
                <a:lnTo>
                  <a:pt x="230" y="592"/>
                </a:lnTo>
                <a:lnTo>
                  <a:pt x="236" y="542"/>
                </a:lnTo>
                <a:lnTo>
                  <a:pt x="239" y="488"/>
                </a:lnTo>
                <a:lnTo>
                  <a:pt x="240" y="435"/>
                </a:lnTo>
                <a:lnTo>
                  <a:pt x="237" y="381"/>
                </a:lnTo>
                <a:lnTo>
                  <a:pt x="233" y="356"/>
                </a:lnTo>
                <a:lnTo>
                  <a:pt x="229" y="331"/>
                </a:lnTo>
                <a:lnTo>
                  <a:pt x="222" y="302"/>
                </a:lnTo>
                <a:lnTo>
                  <a:pt x="215" y="277"/>
                </a:lnTo>
                <a:lnTo>
                  <a:pt x="25" y="0"/>
                </a:lnTo>
              </a:path>
            </a:pathLst>
          </a:custGeom>
          <a:gradFill rotWithShape="0">
            <a:gsLst>
              <a:gs pos="0">
                <a:srgbClr val="FF9900">
                  <a:gamma/>
                  <a:tint val="0"/>
                  <a:invGamma/>
                </a:srgbClr>
              </a:gs>
              <a:gs pos="100000">
                <a:srgbClr val="FF9900"/>
              </a:gs>
            </a:gsLst>
            <a:lin ang="5400000" scaled="1"/>
          </a:gradFill>
          <a:ln w="12700" cap="rnd" cmpd="sng">
            <a:noFill/>
            <a:prstDash val="solid"/>
            <a:round/>
            <a:headEnd type="none" w="med" len="med"/>
            <a:tailEnd type="none" w="med" len="med"/>
          </a:ln>
          <a:effectLst/>
        </p:spPr>
        <p:txBody>
          <a:bodyPr/>
          <a:lstStyle/>
          <a:p>
            <a:endParaRPr lang="es-PE"/>
          </a:p>
        </p:txBody>
      </p:sp>
      <p:sp>
        <p:nvSpPr>
          <p:cNvPr id="1031" name="Freeform 7"/>
          <p:cNvSpPr>
            <a:spLocks/>
          </p:cNvSpPr>
          <p:nvPr/>
        </p:nvSpPr>
        <p:spPr bwMode="auto">
          <a:xfrm>
            <a:off x="203200" y="-76200"/>
            <a:ext cx="341489" cy="4498975"/>
          </a:xfrm>
          <a:custGeom>
            <a:avLst/>
            <a:gdLst/>
            <a:ahLst/>
            <a:cxnLst>
              <a:cxn ang="0">
                <a:pos x="33" y="36"/>
              </a:cxn>
              <a:cxn ang="0">
                <a:pos x="44" y="113"/>
              </a:cxn>
              <a:cxn ang="0">
                <a:pos x="49" y="190"/>
              </a:cxn>
              <a:cxn ang="0">
                <a:pos x="51" y="267"/>
              </a:cxn>
              <a:cxn ang="0">
                <a:pos x="49" y="344"/>
              </a:cxn>
              <a:cxn ang="0">
                <a:pos x="41" y="458"/>
              </a:cxn>
              <a:cxn ang="0">
                <a:pos x="25" y="607"/>
              </a:cxn>
              <a:cxn ang="0">
                <a:pos x="9" y="762"/>
              </a:cxn>
              <a:cxn ang="0">
                <a:pos x="2" y="875"/>
              </a:cxn>
              <a:cxn ang="0">
                <a:pos x="0" y="952"/>
              </a:cxn>
              <a:cxn ang="0">
                <a:pos x="2" y="1024"/>
              </a:cxn>
              <a:cxn ang="0">
                <a:pos x="7" y="1101"/>
              </a:cxn>
              <a:cxn ang="0">
                <a:pos x="18" y="1179"/>
              </a:cxn>
              <a:cxn ang="0">
                <a:pos x="33" y="1251"/>
              </a:cxn>
              <a:cxn ang="0">
                <a:pos x="44" y="1328"/>
              </a:cxn>
              <a:cxn ang="0">
                <a:pos x="49" y="1405"/>
              </a:cxn>
              <a:cxn ang="0">
                <a:pos x="51" y="1482"/>
              </a:cxn>
              <a:cxn ang="0">
                <a:pos x="49" y="1559"/>
              </a:cxn>
              <a:cxn ang="0">
                <a:pos x="41" y="1673"/>
              </a:cxn>
              <a:cxn ang="0">
                <a:pos x="25" y="1827"/>
              </a:cxn>
              <a:cxn ang="0">
                <a:pos x="9" y="1981"/>
              </a:cxn>
              <a:cxn ang="0">
                <a:pos x="2" y="2094"/>
              </a:cxn>
              <a:cxn ang="0">
                <a:pos x="0" y="2167"/>
              </a:cxn>
              <a:cxn ang="0">
                <a:pos x="2" y="2244"/>
              </a:cxn>
              <a:cxn ang="0">
                <a:pos x="7" y="2321"/>
              </a:cxn>
              <a:cxn ang="0">
                <a:pos x="18" y="2398"/>
              </a:cxn>
              <a:cxn ang="0">
                <a:pos x="215" y="2833"/>
              </a:cxn>
              <a:cxn ang="0">
                <a:pos x="201" y="2756"/>
              </a:cxn>
              <a:cxn ang="0">
                <a:pos x="194" y="2679"/>
              </a:cxn>
              <a:cxn ang="0">
                <a:pos x="190" y="2602"/>
              </a:cxn>
              <a:cxn ang="0">
                <a:pos x="190" y="2529"/>
              </a:cxn>
              <a:cxn ang="0">
                <a:pos x="194" y="2452"/>
              </a:cxn>
              <a:cxn ang="0">
                <a:pos x="207" y="2298"/>
              </a:cxn>
              <a:cxn ang="0">
                <a:pos x="223" y="2149"/>
              </a:cxn>
              <a:cxn ang="0">
                <a:pos x="237" y="1994"/>
              </a:cxn>
              <a:cxn ang="0">
                <a:pos x="240" y="1917"/>
              </a:cxn>
              <a:cxn ang="0">
                <a:pos x="240" y="1845"/>
              </a:cxn>
              <a:cxn ang="0">
                <a:pos x="237" y="1768"/>
              </a:cxn>
              <a:cxn ang="0">
                <a:pos x="229" y="1691"/>
              </a:cxn>
              <a:cxn ang="0">
                <a:pos x="215" y="1614"/>
              </a:cxn>
              <a:cxn ang="0">
                <a:pos x="201" y="1537"/>
              </a:cxn>
              <a:cxn ang="0">
                <a:pos x="194" y="1464"/>
              </a:cxn>
              <a:cxn ang="0">
                <a:pos x="190" y="1387"/>
              </a:cxn>
              <a:cxn ang="0">
                <a:pos x="190" y="1310"/>
              </a:cxn>
              <a:cxn ang="0">
                <a:pos x="194" y="1233"/>
              </a:cxn>
              <a:cxn ang="0">
                <a:pos x="207" y="1083"/>
              </a:cxn>
              <a:cxn ang="0">
                <a:pos x="223" y="929"/>
              </a:cxn>
              <a:cxn ang="0">
                <a:pos x="237" y="780"/>
              </a:cxn>
              <a:cxn ang="0">
                <a:pos x="240" y="703"/>
              </a:cxn>
              <a:cxn ang="0">
                <a:pos x="240" y="626"/>
              </a:cxn>
              <a:cxn ang="0">
                <a:pos x="237" y="548"/>
              </a:cxn>
              <a:cxn ang="0">
                <a:pos x="229" y="476"/>
              </a:cxn>
              <a:cxn ang="0">
                <a:pos x="215" y="399"/>
              </a:cxn>
            </a:cxnLst>
            <a:rect l="0" t="0" r="r" b="b"/>
            <a:pathLst>
              <a:path w="242" h="2834">
                <a:moveTo>
                  <a:pt x="25" y="0"/>
                </a:moveTo>
                <a:lnTo>
                  <a:pt x="33" y="36"/>
                </a:lnTo>
                <a:lnTo>
                  <a:pt x="39" y="77"/>
                </a:lnTo>
                <a:lnTo>
                  <a:pt x="44" y="113"/>
                </a:lnTo>
                <a:lnTo>
                  <a:pt x="47" y="154"/>
                </a:lnTo>
                <a:lnTo>
                  <a:pt x="49" y="190"/>
                </a:lnTo>
                <a:lnTo>
                  <a:pt x="50" y="231"/>
                </a:lnTo>
                <a:lnTo>
                  <a:pt x="51" y="267"/>
                </a:lnTo>
                <a:lnTo>
                  <a:pt x="50" y="304"/>
                </a:lnTo>
                <a:lnTo>
                  <a:pt x="49" y="344"/>
                </a:lnTo>
                <a:lnTo>
                  <a:pt x="47" y="381"/>
                </a:lnTo>
                <a:lnTo>
                  <a:pt x="41" y="458"/>
                </a:lnTo>
                <a:lnTo>
                  <a:pt x="33" y="535"/>
                </a:lnTo>
                <a:lnTo>
                  <a:pt x="25" y="607"/>
                </a:lnTo>
                <a:lnTo>
                  <a:pt x="17" y="684"/>
                </a:lnTo>
                <a:lnTo>
                  <a:pt x="9" y="762"/>
                </a:lnTo>
                <a:lnTo>
                  <a:pt x="4" y="839"/>
                </a:lnTo>
                <a:lnTo>
                  <a:pt x="2" y="875"/>
                </a:lnTo>
                <a:lnTo>
                  <a:pt x="0" y="911"/>
                </a:lnTo>
                <a:lnTo>
                  <a:pt x="0" y="952"/>
                </a:lnTo>
                <a:lnTo>
                  <a:pt x="0" y="988"/>
                </a:lnTo>
                <a:lnTo>
                  <a:pt x="2" y="1024"/>
                </a:lnTo>
                <a:lnTo>
                  <a:pt x="4" y="1065"/>
                </a:lnTo>
                <a:lnTo>
                  <a:pt x="7" y="1101"/>
                </a:lnTo>
                <a:lnTo>
                  <a:pt x="12" y="1138"/>
                </a:lnTo>
                <a:lnTo>
                  <a:pt x="18" y="1179"/>
                </a:lnTo>
                <a:lnTo>
                  <a:pt x="25" y="1215"/>
                </a:lnTo>
                <a:lnTo>
                  <a:pt x="33" y="1251"/>
                </a:lnTo>
                <a:lnTo>
                  <a:pt x="39" y="1292"/>
                </a:lnTo>
                <a:lnTo>
                  <a:pt x="44" y="1328"/>
                </a:lnTo>
                <a:lnTo>
                  <a:pt x="47" y="1369"/>
                </a:lnTo>
                <a:lnTo>
                  <a:pt x="49" y="1405"/>
                </a:lnTo>
                <a:lnTo>
                  <a:pt x="50" y="1446"/>
                </a:lnTo>
                <a:lnTo>
                  <a:pt x="51" y="1482"/>
                </a:lnTo>
                <a:lnTo>
                  <a:pt x="50" y="1523"/>
                </a:lnTo>
                <a:lnTo>
                  <a:pt x="49" y="1559"/>
                </a:lnTo>
                <a:lnTo>
                  <a:pt x="47" y="1596"/>
                </a:lnTo>
                <a:lnTo>
                  <a:pt x="41" y="1673"/>
                </a:lnTo>
                <a:lnTo>
                  <a:pt x="33" y="1750"/>
                </a:lnTo>
                <a:lnTo>
                  <a:pt x="25" y="1827"/>
                </a:lnTo>
                <a:lnTo>
                  <a:pt x="17" y="1904"/>
                </a:lnTo>
                <a:lnTo>
                  <a:pt x="9" y="1981"/>
                </a:lnTo>
                <a:lnTo>
                  <a:pt x="4" y="2053"/>
                </a:lnTo>
                <a:lnTo>
                  <a:pt x="2" y="2094"/>
                </a:lnTo>
                <a:lnTo>
                  <a:pt x="0" y="2130"/>
                </a:lnTo>
                <a:lnTo>
                  <a:pt x="0" y="2167"/>
                </a:lnTo>
                <a:lnTo>
                  <a:pt x="0" y="2207"/>
                </a:lnTo>
                <a:lnTo>
                  <a:pt x="2" y="2244"/>
                </a:lnTo>
                <a:lnTo>
                  <a:pt x="4" y="2285"/>
                </a:lnTo>
                <a:lnTo>
                  <a:pt x="7" y="2321"/>
                </a:lnTo>
                <a:lnTo>
                  <a:pt x="12" y="2357"/>
                </a:lnTo>
                <a:lnTo>
                  <a:pt x="18" y="2398"/>
                </a:lnTo>
                <a:lnTo>
                  <a:pt x="25" y="2434"/>
                </a:lnTo>
                <a:lnTo>
                  <a:pt x="215" y="2833"/>
                </a:lnTo>
                <a:lnTo>
                  <a:pt x="208" y="2797"/>
                </a:lnTo>
                <a:lnTo>
                  <a:pt x="201" y="2756"/>
                </a:lnTo>
                <a:lnTo>
                  <a:pt x="197" y="2720"/>
                </a:lnTo>
                <a:lnTo>
                  <a:pt x="194" y="2679"/>
                </a:lnTo>
                <a:lnTo>
                  <a:pt x="191" y="2643"/>
                </a:lnTo>
                <a:lnTo>
                  <a:pt x="190" y="2602"/>
                </a:lnTo>
                <a:lnTo>
                  <a:pt x="190" y="2566"/>
                </a:lnTo>
                <a:lnTo>
                  <a:pt x="190" y="2529"/>
                </a:lnTo>
                <a:lnTo>
                  <a:pt x="191" y="2489"/>
                </a:lnTo>
                <a:lnTo>
                  <a:pt x="194" y="2452"/>
                </a:lnTo>
                <a:lnTo>
                  <a:pt x="199" y="2375"/>
                </a:lnTo>
                <a:lnTo>
                  <a:pt x="207" y="2298"/>
                </a:lnTo>
                <a:lnTo>
                  <a:pt x="215" y="2226"/>
                </a:lnTo>
                <a:lnTo>
                  <a:pt x="223" y="2149"/>
                </a:lnTo>
                <a:lnTo>
                  <a:pt x="231" y="2071"/>
                </a:lnTo>
                <a:lnTo>
                  <a:pt x="237" y="1994"/>
                </a:lnTo>
                <a:lnTo>
                  <a:pt x="239" y="1958"/>
                </a:lnTo>
                <a:lnTo>
                  <a:pt x="240" y="1917"/>
                </a:lnTo>
                <a:lnTo>
                  <a:pt x="241" y="1881"/>
                </a:lnTo>
                <a:lnTo>
                  <a:pt x="240" y="1845"/>
                </a:lnTo>
                <a:lnTo>
                  <a:pt x="239" y="1804"/>
                </a:lnTo>
                <a:lnTo>
                  <a:pt x="237" y="1768"/>
                </a:lnTo>
                <a:lnTo>
                  <a:pt x="234" y="1727"/>
                </a:lnTo>
                <a:lnTo>
                  <a:pt x="229" y="1691"/>
                </a:lnTo>
                <a:lnTo>
                  <a:pt x="223" y="1650"/>
                </a:lnTo>
                <a:lnTo>
                  <a:pt x="215" y="1614"/>
                </a:lnTo>
                <a:lnTo>
                  <a:pt x="208" y="1577"/>
                </a:lnTo>
                <a:lnTo>
                  <a:pt x="201" y="1537"/>
                </a:lnTo>
                <a:lnTo>
                  <a:pt x="197" y="1500"/>
                </a:lnTo>
                <a:lnTo>
                  <a:pt x="194" y="1464"/>
                </a:lnTo>
                <a:lnTo>
                  <a:pt x="191" y="1423"/>
                </a:lnTo>
                <a:lnTo>
                  <a:pt x="190" y="1387"/>
                </a:lnTo>
                <a:lnTo>
                  <a:pt x="190" y="1351"/>
                </a:lnTo>
                <a:lnTo>
                  <a:pt x="190" y="1310"/>
                </a:lnTo>
                <a:lnTo>
                  <a:pt x="191" y="1274"/>
                </a:lnTo>
                <a:lnTo>
                  <a:pt x="194" y="1233"/>
                </a:lnTo>
                <a:lnTo>
                  <a:pt x="199" y="1160"/>
                </a:lnTo>
                <a:lnTo>
                  <a:pt x="207" y="1083"/>
                </a:lnTo>
                <a:lnTo>
                  <a:pt x="215" y="1006"/>
                </a:lnTo>
                <a:lnTo>
                  <a:pt x="223" y="929"/>
                </a:lnTo>
                <a:lnTo>
                  <a:pt x="231" y="852"/>
                </a:lnTo>
                <a:lnTo>
                  <a:pt x="237" y="780"/>
                </a:lnTo>
                <a:lnTo>
                  <a:pt x="239" y="739"/>
                </a:lnTo>
                <a:lnTo>
                  <a:pt x="240" y="703"/>
                </a:lnTo>
                <a:lnTo>
                  <a:pt x="241" y="666"/>
                </a:lnTo>
                <a:lnTo>
                  <a:pt x="240" y="626"/>
                </a:lnTo>
                <a:lnTo>
                  <a:pt x="239" y="589"/>
                </a:lnTo>
                <a:lnTo>
                  <a:pt x="237" y="548"/>
                </a:lnTo>
                <a:lnTo>
                  <a:pt x="234" y="512"/>
                </a:lnTo>
                <a:lnTo>
                  <a:pt x="229" y="476"/>
                </a:lnTo>
                <a:lnTo>
                  <a:pt x="223" y="435"/>
                </a:lnTo>
                <a:lnTo>
                  <a:pt x="215" y="399"/>
                </a:lnTo>
                <a:lnTo>
                  <a:pt x="25" y="0"/>
                </a:lnTo>
              </a:path>
            </a:pathLst>
          </a:custGeom>
          <a:gradFill rotWithShape="0">
            <a:gsLst>
              <a:gs pos="0">
                <a:srgbClr val="FF9900">
                  <a:gamma/>
                  <a:tint val="0"/>
                  <a:invGamma/>
                </a:srgbClr>
              </a:gs>
              <a:gs pos="100000">
                <a:srgbClr val="FF9900"/>
              </a:gs>
            </a:gsLst>
            <a:lin ang="5400000" scaled="1"/>
          </a:gradFill>
          <a:ln w="12700" cap="rnd" cmpd="sng">
            <a:noFill/>
            <a:prstDash val="solid"/>
            <a:round/>
            <a:headEnd type="none" w="med" len="med"/>
            <a:tailEnd type="none" w="med" len="med"/>
          </a:ln>
          <a:effectLst/>
        </p:spPr>
        <p:txBody>
          <a:bodyPr/>
          <a:lstStyle/>
          <a:p>
            <a:endParaRPr lang="es-PE"/>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rtl="0" eaLnBrk="1" fontAlgn="base" hangingPunct="1">
        <a:spcBef>
          <a:spcPct val="0"/>
        </a:spcBef>
        <a:spcAft>
          <a:spcPct val="0"/>
        </a:spcAft>
        <a:defRPr sz="4400" b="1">
          <a:solidFill>
            <a:schemeClr val="tx2"/>
          </a:solidFill>
          <a:latin typeface="+mj-lt"/>
          <a:ea typeface="+mj-ea"/>
          <a:cs typeface="+mj-cs"/>
        </a:defRPr>
      </a:lvl1pPr>
      <a:lvl2pPr algn="ctr" rtl="0" eaLnBrk="1" fontAlgn="base" hangingPunct="1">
        <a:spcBef>
          <a:spcPct val="0"/>
        </a:spcBef>
        <a:spcAft>
          <a:spcPct val="0"/>
        </a:spcAft>
        <a:defRPr sz="4400" b="1">
          <a:solidFill>
            <a:schemeClr val="tx2"/>
          </a:solidFill>
          <a:latin typeface="Times New Roman" pitchFamily="18" charset="0"/>
        </a:defRPr>
      </a:lvl2pPr>
      <a:lvl3pPr algn="ctr" rtl="0" eaLnBrk="1" fontAlgn="base" hangingPunct="1">
        <a:spcBef>
          <a:spcPct val="0"/>
        </a:spcBef>
        <a:spcAft>
          <a:spcPct val="0"/>
        </a:spcAft>
        <a:defRPr sz="4400" b="1">
          <a:solidFill>
            <a:schemeClr val="tx2"/>
          </a:solidFill>
          <a:latin typeface="Times New Roman" pitchFamily="18" charset="0"/>
        </a:defRPr>
      </a:lvl3pPr>
      <a:lvl4pPr algn="ctr" rtl="0" eaLnBrk="1" fontAlgn="base" hangingPunct="1">
        <a:spcBef>
          <a:spcPct val="0"/>
        </a:spcBef>
        <a:spcAft>
          <a:spcPct val="0"/>
        </a:spcAft>
        <a:defRPr sz="4400" b="1">
          <a:solidFill>
            <a:schemeClr val="tx2"/>
          </a:solidFill>
          <a:latin typeface="Times New Roman" pitchFamily="18" charset="0"/>
        </a:defRPr>
      </a:lvl4pPr>
      <a:lvl5pPr algn="ctr" rtl="0" eaLnBrk="1" fontAlgn="base" hangingPunct="1">
        <a:spcBef>
          <a:spcPct val="0"/>
        </a:spcBef>
        <a:spcAft>
          <a:spcPct val="0"/>
        </a:spcAft>
        <a:defRPr sz="4400" b="1">
          <a:solidFill>
            <a:schemeClr val="tx2"/>
          </a:solidFill>
          <a:latin typeface="Times New Roman" pitchFamily="18" charset="0"/>
        </a:defRPr>
      </a:lvl5pPr>
      <a:lvl6pPr marL="457200" algn="ctr" rtl="0" eaLnBrk="1" fontAlgn="base" hangingPunct="1">
        <a:spcBef>
          <a:spcPct val="0"/>
        </a:spcBef>
        <a:spcAft>
          <a:spcPct val="0"/>
        </a:spcAft>
        <a:defRPr sz="4400" b="1">
          <a:solidFill>
            <a:schemeClr val="tx2"/>
          </a:solidFill>
          <a:latin typeface="Times New Roman" pitchFamily="18" charset="0"/>
        </a:defRPr>
      </a:lvl6pPr>
      <a:lvl7pPr marL="914400" algn="ctr" rtl="0" eaLnBrk="1" fontAlgn="base" hangingPunct="1">
        <a:spcBef>
          <a:spcPct val="0"/>
        </a:spcBef>
        <a:spcAft>
          <a:spcPct val="0"/>
        </a:spcAft>
        <a:defRPr sz="4400" b="1">
          <a:solidFill>
            <a:schemeClr val="tx2"/>
          </a:solidFill>
          <a:latin typeface="Times New Roman" pitchFamily="18" charset="0"/>
        </a:defRPr>
      </a:lvl7pPr>
      <a:lvl8pPr marL="1371600" algn="ctr" rtl="0" eaLnBrk="1" fontAlgn="base" hangingPunct="1">
        <a:spcBef>
          <a:spcPct val="0"/>
        </a:spcBef>
        <a:spcAft>
          <a:spcPct val="0"/>
        </a:spcAft>
        <a:defRPr sz="4400" b="1">
          <a:solidFill>
            <a:schemeClr val="tx2"/>
          </a:solidFill>
          <a:latin typeface="Times New Roman" pitchFamily="18" charset="0"/>
        </a:defRPr>
      </a:lvl8pPr>
      <a:lvl9pPr marL="1828800" algn="ctr" rtl="0" eaLnBrk="1" fontAlgn="base" hangingPunct="1">
        <a:spcBef>
          <a:spcPct val="0"/>
        </a:spcBef>
        <a:spcAft>
          <a:spcPct val="0"/>
        </a:spcAft>
        <a:defRPr sz="44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SzPct val="100000"/>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SzPct val="100000"/>
        <a:buChar char="–"/>
        <a:defRPr sz="2800">
          <a:solidFill>
            <a:schemeClr val="tx1"/>
          </a:solidFill>
          <a:latin typeface="+mn-lt"/>
        </a:defRPr>
      </a:lvl2pPr>
      <a:lvl3pPr marL="1143000" indent="-228600" algn="l" rtl="0" eaLnBrk="1" fontAlgn="base" hangingPunct="1">
        <a:spcBef>
          <a:spcPct val="20000"/>
        </a:spcBef>
        <a:spcAft>
          <a:spcPct val="0"/>
        </a:spcAft>
        <a:buSzPct val="100000"/>
        <a:buChar char="•"/>
        <a:defRPr sz="2400">
          <a:solidFill>
            <a:schemeClr val="tx1"/>
          </a:solidFill>
          <a:latin typeface="+mn-lt"/>
        </a:defRPr>
      </a:lvl3pPr>
      <a:lvl4pPr marL="1600200" indent="-228600" algn="l" rtl="0" eaLnBrk="1" fontAlgn="base" hangingPunct="1">
        <a:spcBef>
          <a:spcPct val="20000"/>
        </a:spcBef>
        <a:spcAft>
          <a:spcPct val="0"/>
        </a:spcAft>
        <a:buSzPct val="100000"/>
        <a:buChar char="–"/>
        <a:defRPr sz="2000">
          <a:solidFill>
            <a:schemeClr val="tx1"/>
          </a:solidFill>
          <a:latin typeface="+mn-lt"/>
        </a:defRPr>
      </a:lvl4pPr>
      <a:lvl5pPr marL="2057400" indent="-228600" algn="l" rtl="0" eaLnBrk="1" fontAlgn="base" hangingPunct="1">
        <a:spcBef>
          <a:spcPct val="20000"/>
        </a:spcBef>
        <a:spcAft>
          <a:spcPct val="0"/>
        </a:spcAft>
        <a:buSzPct val="100000"/>
        <a:buChar char="»"/>
        <a:defRPr sz="2000">
          <a:solidFill>
            <a:schemeClr val="tx1"/>
          </a:solidFill>
          <a:latin typeface="+mn-lt"/>
        </a:defRPr>
      </a:lvl5pPr>
      <a:lvl6pPr marL="2514600" indent="-228600" algn="l" rtl="0" eaLnBrk="1" fontAlgn="base" hangingPunct="1">
        <a:spcBef>
          <a:spcPct val="20000"/>
        </a:spcBef>
        <a:spcAft>
          <a:spcPct val="0"/>
        </a:spcAft>
        <a:buSzPct val="100000"/>
        <a:buChar char="»"/>
        <a:defRPr sz="2000">
          <a:solidFill>
            <a:schemeClr val="tx1"/>
          </a:solidFill>
          <a:latin typeface="+mn-lt"/>
        </a:defRPr>
      </a:lvl6pPr>
      <a:lvl7pPr marL="2971800" indent="-228600" algn="l" rtl="0" eaLnBrk="1" fontAlgn="base" hangingPunct="1">
        <a:spcBef>
          <a:spcPct val="20000"/>
        </a:spcBef>
        <a:spcAft>
          <a:spcPct val="0"/>
        </a:spcAft>
        <a:buSzPct val="100000"/>
        <a:buChar char="»"/>
        <a:defRPr sz="2000">
          <a:solidFill>
            <a:schemeClr val="tx1"/>
          </a:solidFill>
          <a:latin typeface="+mn-lt"/>
        </a:defRPr>
      </a:lvl7pPr>
      <a:lvl8pPr marL="3429000" indent="-228600" algn="l" rtl="0" eaLnBrk="1" fontAlgn="base" hangingPunct="1">
        <a:spcBef>
          <a:spcPct val="20000"/>
        </a:spcBef>
        <a:spcAft>
          <a:spcPct val="0"/>
        </a:spcAft>
        <a:buSzPct val="100000"/>
        <a:buChar char="»"/>
        <a:defRPr sz="2000">
          <a:solidFill>
            <a:schemeClr val="tx1"/>
          </a:solidFill>
          <a:latin typeface="+mn-lt"/>
        </a:defRPr>
      </a:lvl8pPr>
      <a:lvl9pPr marL="3886200" indent="-228600" algn="l" rtl="0" eaLnBrk="1" fontAlgn="base" hangingPunct="1">
        <a:spcBef>
          <a:spcPct val="20000"/>
        </a:spcBef>
        <a:spcAft>
          <a:spcPct val="0"/>
        </a:spcAft>
        <a:buSzPct val="100000"/>
        <a:buChar char="»"/>
        <a:defRPr sz="2000">
          <a:solidFill>
            <a:schemeClr val="tx1"/>
          </a:solidFill>
          <a:latin typeface="+mn-lt"/>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legalmas.cl/wp-content/uploads/INDEMN11.jpg" TargetMode="Externa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indemnizacionporaccidente.com/blog/wp-content/uploads/2013/01/ACC-TRABALHO-4.jpg"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7.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2.xml.rels><?xml version="1.0" encoding="UTF-8" standalone="yes"?>
<Relationships xmlns="http://schemas.openxmlformats.org/package/2006/relationships"><Relationship Id="rId8" Type="http://schemas.openxmlformats.org/officeDocument/2006/relationships/diagramQuickStyle" Target="../diagrams/quickStyle17.xml"/><Relationship Id="rId3" Type="http://schemas.openxmlformats.org/officeDocument/2006/relationships/diagramLayout" Target="../diagrams/layout16.xml"/><Relationship Id="rId7" Type="http://schemas.openxmlformats.org/officeDocument/2006/relationships/diagramLayout" Target="../diagrams/layout17.xml"/><Relationship Id="rId2" Type="http://schemas.openxmlformats.org/officeDocument/2006/relationships/diagramData" Target="../diagrams/data16.xml"/><Relationship Id="rId1" Type="http://schemas.openxmlformats.org/officeDocument/2006/relationships/slideLayout" Target="../slideLayouts/slideLayout7.xml"/><Relationship Id="rId6" Type="http://schemas.openxmlformats.org/officeDocument/2006/relationships/diagramData" Target="../diagrams/data17.xml"/><Relationship Id="rId5" Type="http://schemas.openxmlformats.org/officeDocument/2006/relationships/diagramColors" Target="../diagrams/colors16.xml"/><Relationship Id="rId4" Type="http://schemas.openxmlformats.org/officeDocument/2006/relationships/diagramQuickStyle" Target="../diagrams/quickStyle16.xml"/><Relationship Id="rId9" Type="http://schemas.openxmlformats.org/officeDocument/2006/relationships/diagramColors" Target="../diagrams/colors1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8.xml"/><Relationship Id="rId7" Type="http://schemas.openxmlformats.org/officeDocument/2006/relationships/image" Target="../media/image9.jpeg"/><Relationship Id="rId2" Type="http://schemas.openxmlformats.org/officeDocument/2006/relationships/diagramData" Target="../diagrams/data18.xml"/><Relationship Id="rId1" Type="http://schemas.openxmlformats.org/officeDocument/2006/relationships/slideLayout" Target="../slideLayouts/slideLayout7.xml"/><Relationship Id="rId6" Type="http://schemas.openxmlformats.org/officeDocument/2006/relationships/hyperlink" Target="http://2.bp.blogspot.com/-Im4pwA-WO-Q/T8jl5Vvv_8I/AAAAAAAAADw/s58pMl6gfnA/s1600/HHHHH.jpg" TargetMode="Externa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7.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7.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6.xml.rels><?xml version="1.0" encoding="UTF-8" standalone="yes"?>
<Relationships xmlns="http://schemas.openxmlformats.org/package/2006/relationships"><Relationship Id="rId8" Type="http://schemas.openxmlformats.org/officeDocument/2006/relationships/diagramQuickStyle" Target="../diagrams/quickStyle22.xml"/><Relationship Id="rId3" Type="http://schemas.openxmlformats.org/officeDocument/2006/relationships/diagramLayout" Target="../diagrams/layout21.xml"/><Relationship Id="rId7" Type="http://schemas.openxmlformats.org/officeDocument/2006/relationships/diagramLayout" Target="../diagrams/layout22.xml"/><Relationship Id="rId2" Type="http://schemas.openxmlformats.org/officeDocument/2006/relationships/diagramData" Target="../diagrams/data21.xml"/><Relationship Id="rId1" Type="http://schemas.openxmlformats.org/officeDocument/2006/relationships/slideLayout" Target="../slideLayouts/slideLayout7.xml"/><Relationship Id="rId6" Type="http://schemas.openxmlformats.org/officeDocument/2006/relationships/diagramData" Target="../diagrams/data22.xml"/><Relationship Id="rId5" Type="http://schemas.openxmlformats.org/officeDocument/2006/relationships/diagramColors" Target="../diagrams/colors21.xml"/><Relationship Id="rId10" Type="http://schemas.openxmlformats.org/officeDocument/2006/relationships/image" Target="../media/image12.jpeg"/><Relationship Id="rId4" Type="http://schemas.openxmlformats.org/officeDocument/2006/relationships/diagramQuickStyle" Target="../diagrams/quickStyle21.xml"/><Relationship Id="rId9" Type="http://schemas.openxmlformats.org/officeDocument/2006/relationships/diagramColors" Target="../diagrams/colors2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7.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Layout" Target="../diagrams/layout8.xml"/><Relationship Id="rId7" Type="http://schemas.openxmlformats.org/officeDocument/2006/relationships/image" Target="../media/image4.jpeg"/><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openxmlformats.org/officeDocument/2006/relationships/hyperlink" Target="http://2.bp.blogspot.com/-1tWktLhe5xY/UWXtQ-52C-I/AAAAAAAADXs/Usnt5Z_QQsQ/s1600/Ministerio+P%C3%BAblico+de+La+Libertad.jpg" TargetMode="Externa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642910" y="4071942"/>
            <a:ext cx="8072494" cy="1400175"/>
          </a:xfrm>
        </p:spPr>
        <p:txBody>
          <a:bodyPr>
            <a:noAutofit/>
          </a:bodyPr>
          <a:lstStyle/>
          <a:p>
            <a:pPr algn="ctr"/>
            <a:r>
              <a:rPr lang="es-PE" sz="3000" b="1" u="sng" dirty="0" smtClean="0">
                <a:solidFill>
                  <a:schemeClr val="accent6">
                    <a:lumMod val="75000"/>
                  </a:schemeClr>
                </a:solidFill>
                <a:effectLst/>
                <a:latin typeface="+mn-lt"/>
              </a:rPr>
              <a:t>LA PROTECCIÓN DE LA SEGURIDAD Y SALUD EN EL TRABAJO EN EL ORDENAMIENTO JURÍDICO PENAL PERUANO</a:t>
            </a:r>
            <a:endParaRPr lang="es-PE" sz="3000" b="1" u="sng" dirty="0">
              <a:solidFill>
                <a:schemeClr val="accent6">
                  <a:lumMod val="75000"/>
                </a:schemeClr>
              </a:solidFill>
              <a:effectLst/>
              <a:latin typeface="+mn-lt"/>
            </a:endParaRPr>
          </a:p>
        </p:txBody>
      </p:sp>
      <p:sp>
        <p:nvSpPr>
          <p:cNvPr id="3" name="2 Subtítulo"/>
          <p:cNvSpPr>
            <a:spLocks noGrp="1"/>
          </p:cNvSpPr>
          <p:nvPr>
            <p:ph type="subTitle" idx="4294967295"/>
          </p:nvPr>
        </p:nvSpPr>
        <p:spPr>
          <a:xfrm>
            <a:off x="3071802" y="5572140"/>
            <a:ext cx="3429000" cy="1057275"/>
          </a:xfrm>
          <a:ln>
            <a:noFill/>
          </a:ln>
        </p:spPr>
        <p:txBody>
          <a:bodyPr>
            <a:normAutofit fontScale="40000" lnSpcReduction="20000"/>
          </a:bodyPr>
          <a:lstStyle/>
          <a:p>
            <a:pPr algn="ctr">
              <a:buNone/>
            </a:pPr>
            <a:endParaRPr lang="es-PE" sz="1400" b="1" dirty="0" smtClean="0">
              <a:solidFill>
                <a:schemeClr val="accent6">
                  <a:lumMod val="50000"/>
                </a:schemeClr>
              </a:solidFill>
              <a:latin typeface="Arial Narrow" pitchFamily="34" charset="0"/>
            </a:endParaRPr>
          </a:p>
          <a:p>
            <a:pPr algn="ctr">
              <a:buNone/>
            </a:pPr>
            <a:endParaRPr lang="es-PE" sz="1400" b="1" dirty="0" smtClean="0">
              <a:solidFill>
                <a:schemeClr val="accent6">
                  <a:lumMod val="50000"/>
                </a:schemeClr>
              </a:solidFill>
              <a:latin typeface="Arial Narrow" pitchFamily="34" charset="0"/>
            </a:endParaRPr>
          </a:p>
          <a:p>
            <a:pPr algn="ctr">
              <a:buNone/>
            </a:pPr>
            <a:endParaRPr lang="es-PE" sz="1400" b="1" dirty="0" smtClean="0">
              <a:solidFill>
                <a:schemeClr val="accent6">
                  <a:lumMod val="50000"/>
                </a:schemeClr>
              </a:solidFill>
              <a:latin typeface="Arial Narrow" pitchFamily="34" charset="0"/>
            </a:endParaRPr>
          </a:p>
          <a:p>
            <a:pPr algn="ctr">
              <a:buNone/>
            </a:pPr>
            <a:endParaRPr lang="es-PE" sz="1400" b="1" dirty="0" smtClean="0">
              <a:solidFill>
                <a:schemeClr val="accent6">
                  <a:lumMod val="50000"/>
                </a:schemeClr>
              </a:solidFill>
              <a:latin typeface="Arial Narrow" pitchFamily="34" charset="0"/>
            </a:endParaRPr>
          </a:p>
          <a:p>
            <a:pPr algn="ctr">
              <a:buNone/>
            </a:pPr>
            <a:r>
              <a:rPr lang="es-PE" sz="4000" b="1" dirty="0" smtClean="0">
                <a:solidFill>
                  <a:schemeClr val="accent6">
                    <a:lumMod val="50000"/>
                  </a:schemeClr>
                </a:solidFill>
                <a:latin typeface="Arial Narrow" pitchFamily="34" charset="0"/>
              </a:rPr>
              <a:t>JAVIER ARÉVALO VELA</a:t>
            </a:r>
          </a:p>
          <a:p>
            <a:pPr algn="ctr">
              <a:buNone/>
            </a:pPr>
            <a:r>
              <a:rPr lang="es-PE" sz="4000" b="1" dirty="0" smtClean="0">
                <a:solidFill>
                  <a:schemeClr val="accent6">
                    <a:lumMod val="50000"/>
                  </a:schemeClr>
                </a:solidFill>
                <a:latin typeface="Arial Narrow" pitchFamily="34" charset="0"/>
              </a:rPr>
              <a:t>MG. EN DERECHO</a:t>
            </a:r>
          </a:p>
          <a:p>
            <a:pPr algn="ctr"/>
            <a:endParaRPr lang="es-PE" sz="3500" b="1" dirty="0" smtClean="0">
              <a:solidFill>
                <a:srgbClr val="00B0F0"/>
              </a:solidFill>
              <a:latin typeface="Arial Narrow" pitchFamily="34" charset="0"/>
            </a:endParaRPr>
          </a:p>
          <a:p>
            <a:pPr algn="ctr"/>
            <a:endParaRPr lang="es-PE" sz="3500" b="1" dirty="0">
              <a:solidFill>
                <a:srgbClr val="00B0F0"/>
              </a:solidFill>
              <a:latin typeface="Arial Narrow" pitchFamily="34" charset="0"/>
            </a:endParaRPr>
          </a:p>
        </p:txBody>
      </p:sp>
      <p:pic>
        <p:nvPicPr>
          <p:cNvPr id="16388" name="Picture 4" descr="Manual Prevencion Riesgos Laborales"/>
          <p:cNvPicPr>
            <a:picLocks noChangeAspect="1" noChangeArrowheads="1"/>
          </p:cNvPicPr>
          <p:nvPr/>
        </p:nvPicPr>
        <p:blipFill>
          <a:blip r:embed="rId2"/>
          <a:srcRect/>
          <a:stretch>
            <a:fillRect/>
          </a:stretch>
        </p:blipFill>
        <p:spPr bwMode="auto">
          <a:xfrm>
            <a:off x="3428992" y="1428736"/>
            <a:ext cx="2643206" cy="192882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6392" name="Picture 8" descr="http://legalmas.cl/wp-content/uploads/INDEMN11-300x148.jpg">
            <a:hlinkClick r:id="rId3"/>
          </p:cNvPr>
          <p:cNvPicPr>
            <a:picLocks noChangeAspect="1" noChangeArrowheads="1"/>
          </p:cNvPicPr>
          <p:nvPr/>
        </p:nvPicPr>
        <p:blipFill>
          <a:blip r:embed="rId4"/>
          <a:srcRect/>
          <a:stretch>
            <a:fillRect/>
          </a:stretch>
        </p:blipFill>
        <p:spPr bwMode="auto">
          <a:xfrm>
            <a:off x="5857884" y="2000240"/>
            <a:ext cx="2500330" cy="18573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6394" name="Picture 10" descr="http://www.unionjalisco.mx/sites/default/files/imagecache/v2_660x370/accidentes%20de%20trabajo%20muertos%20en%20el%20trabajo%20defunciones%20laborales%2000.jpg"/>
          <p:cNvPicPr>
            <a:picLocks noChangeAspect="1" noChangeArrowheads="1"/>
          </p:cNvPicPr>
          <p:nvPr/>
        </p:nvPicPr>
        <p:blipFill>
          <a:blip r:embed="rId5"/>
          <a:srcRect/>
          <a:stretch>
            <a:fillRect/>
          </a:stretch>
        </p:blipFill>
        <p:spPr bwMode="auto">
          <a:xfrm>
            <a:off x="1285852" y="642918"/>
            <a:ext cx="2500330" cy="18573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6 Rectángulo"/>
          <p:cNvSpPr/>
          <p:nvPr/>
        </p:nvSpPr>
        <p:spPr>
          <a:xfrm>
            <a:off x="5715008" y="500042"/>
            <a:ext cx="2500330"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PE" b="1" dirty="0" smtClean="0">
                <a:solidFill>
                  <a:schemeClr val="accent4">
                    <a:lumMod val="75000"/>
                  </a:schemeClr>
                </a:solidFill>
              </a:rPr>
              <a:t>SEXTA  UNIDAD</a:t>
            </a:r>
            <a:endParaRPr lang="es-PE" b="1"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642910" y="500042"/>
            <a:ext cx="8043863" cy="838200"/>
          </a:xfrm>
        </p:spPr>
        <p:txBody>
          <a:bodyPr>
            <a:normAutofit/>
          </a:bodyPr>
          <a:lstStyle/>
          <a:p>
            <a:pPr algn="ctr" eaLnBrk="1" fontAlgn="auto" hangingPunct="1">
              <a:spcAft>
                <a:spcPts val="0"/>
              </a:spcAft>
              <a:defRPr/>
            </a:pPr>
            <a:r>
              <a:rPr lang="es-PE" sz="2800" b="1" u="sng" dirty="0" smtClean="0">
                <a:solidFill>
                  <a:schemeClr val="accent6">
                    <a:lumMod val="75000"/>
                  </a:schemeClr>
                </a:solidFill>
                <a:effectLst/>
              </a:rPr>
              <a:t>CONTINGENCIAS LABORALES</a:t>
            </a:r>
            <a:endParaRPr lang="es-PE" sz="2800" b="1" u="sng" dirty="0">
              <a:solidFill>
                <a:schemeClr val="accent6">
                  <a:lumMod val="75000"/>
                </a:schemeClr>
              </a:solidFill>
              <a:effectLst/>
            </a:endParaRPr>
          </a:p>
        </p:txBody>
      </p:sp>
      <p:graphicFrame>
        <p:nvGraphicFramePr>
          <p:cNvPr id="9" name="8 Diagrama"/>
          <p:cNvGraphicFramePr/>
          <p:nvPr/>
        </p:nvGraphicFramePr>
        <p:xfrm>
          <a:off x="1214414" y="2214554"/>
          <a:ext cx="6096000" cy="37147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714348" y="785794"/>
            <a:ext cx="8215312" cy="785813"/>
          </a:xfrm>
        </p:spPr>
        <p:txBody>
          <a:bodyPr>
            <a:noAutofit/>
          </a:bodyPr>
          <a:lstStyle/>
          <a:p>
            <a:pPr eaLnBrk="1" fontAlgn="auto" hangingPunct="1">
              <a:spcAft>
                <a:spcPts val="0"/>
              </a:spcAft>
              <a:defRPr/>
            </a:pPr>
            <a:r>
              <a:rPr lang="es-PE" sz="2800" b="1" u="sng" dirty="0" smtClean="0">
                <a:solidFill>
                  <a:schemeClr val="accent6">
                    <a:lumMod val="75000"/>
                  </a:schemeClr>
                </a:solidFill>
                <a:effectLst/>
              </a:rPr>
              <a:t>RESPONSABILIDAD POR CONTINGENCIAS LABORALES</a:t>
            </a:r>
            <a:endParaRPr lang="es-PE" sz="2800" b="1" u="sng" dirty="0">
              <a:solidFill>
                <a:schemeClr val="accent6">
                  <a:lumMod val="75000"/>
                </a:schemeClr>
              </a:solidFill>
              <a:effectLst/>
            </a:endParaRPr>
          </a:p>
        </p:txBody>
      </p:sp>
      <p:graphicFrame>
        <p:nvGraphicFramePr>
          <p:cNvPr id="12" name="11 Diagrama"/>
          <p:cNvGraphicFramePr/>
          <p:nvPr/>
        </p:nvGraphicFramePr>
        <p:xfrm>
          <a:off x="1500166" y="2357430"/>
          <a:ext cx="6786610" cy="31035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857224" y="357166"/>
            <a:ext cx="8015287" cy="1485900"/>
          </a:xfrm>
        </p:spPr>
        <p:txBody>
          <a:bodyPr>
            <a:normAutofit fontScale="90000"/>
          </a:bodyPr>
          <a:lstStyle/>
          <a:p>
            <a:pPr lvl="0"/>
            <a:r>
              <a:rPr lang="es-PE" b="1" dirty="0" smtClean="0"/>
              <a:t/>
            </a:r>
            <a:br>
              <a:rPr lang="es-PE" b="1" dirty="0" smtClean="0"/>
            </a:br>
            <a:r>
              <a:rPr lang="es-PE" sz="3100" b="1" u="sng" dirty="0" smtClean="0">
                <a:solidFill>
                  <a:schemeClr val="accent6">
                    <a:lumMod val="75000"/>
                  </a:schemeClr>
                </a:solidFill>
                <a:effectLst/>
              </a:rPr>
              <a:t>LA RESPONSABILIDAD PENAL DEL EMPLEADOR POR LOS RIESGOS EN EL TRABAJO</a:t>
            </a:r>
            <a:r>
              <a:rPr lang="es-PE" u="sng" dirty="0">
                <a:solidFill>
                  <a:schemeClr val="accent6">
                    <a:lumMod val="75000"/>
                  </a:schemeClr>
                </a:solidFill>
                <a:effectLst/>
              </a:rPr>
              <a:t/>
            </a:r>
            <a:br>
              <a:rPr lang="es-PE" u="sng" dirty="0">
                <a:solidFill>
                  <a:schemeClr val="accent6">
                    <a:lumMod val="75000"/>
                  </a:schemeClr>
                </a:solidFill>
                <a:effectLst/>
              </a:rPr>
            </a:br>
            <a:endParaRPr lang="es-PE" u="sng" dirty="0">
              <a:solidFill>
                <a:schemeClr val="accent6">
                  <a:lumMod val="75000"/>
                </a:schemeClr>
              </a:solidFill>
              <a:effectLst/>
            </a:endParaRPr>
          </a:p>
        </p:txBody>
      </p:sp>
      <p:sp>
        <p:nvSpPr>
          <p:cNvPr id="3" name="2 Marcador de contenido"/>
          <p:cNvSpPr>
            <a:spLocks noGrp="1"/>
          </p:cNvSpPr>
          <p:nvPr>
            <p:ph sz="half" idx="4294967295"/>
          </p:nvPr>
        </p:nvSpPr>
        <p:spPr>
          <a:xfrm>
            <a:off x="857224" y="2143116"/>
            <a:ext cx="4000528" cy="4419600"/>
          </a:xfrm>
        </p:spPr>
        <p:txBody>
          <a:bodyPr>
            <a:normAutofit/>
          </a:bodyPr>
          <a:lstStyle/>
          <a:p>
            <a:pPr algn="just">
              <a:buNone/>
            </a:pPr>
            <a:r>
              <a:rPr lang="es-PE" sz="2200" dirty="0"/>
              <a:t>	</a:t>
            </a:r>
            <a:r>
              <a:rPr lang="es-PE" sz="2200" dirty="0" smtClean="0">
                <a:solidFill>
                  <a:schemeClr val="accent6">
                    <a:lumMod val="75000"/>
                  </a:schemeClr>
                </a:solidFill>
              </a:rPr>
              <a:t>Toda </a:t>
            </a:r>
            <a:r>
              <a:rPr lang="es-PE" sz="2200" dirty="0">
                <a:solidFill>
                  <a:schemeClr val="accent6">
                    <a:lumMod val="75000"/>
                  </a:schemeClr>
                </a:solidFill>
              </a:rPr>
              <a:t>empresa, en mayor o menor medida, es un agente generador de riesgos, capaz de afectar bienes jurídicos importantes, como son la vida o la salud física o mental de sus trabajadores o incluso de terceros; por lo tanto, cuando </a:t>
            </a:r>
            <a:r>
              <a:rPr lang="es-PE" sz="2200" dirty="0" smtClean="0">
                <a:solidFill>
                  <a:schemeClr val="accent6">
                    <a:lumMod val="75000"/>
                  </a:schemeClr>
                </a:solidFill>
              </a:rPr>
              <a:t>se presentan infortunios </a:t>
            </a:r>
            <a:r>
              <a:rPr lang="es-PE" sz="2200" dirty="0">
                <a:solidFill>
                  <a:schemeClr val="accent6">
                    <a:lumMod val="75000"/>
                  </a:schemeClr>
                </a:solidFill>
              </a:rPr>
              <a:t>laborales </a:t>
            </a:r>
            <a:r>
              <a:rPr lang="es-PE" sz="2200" dirty="0" smtClean="0">
                <a:solidFill>
                  <a:schemeClr val="accent6">
                    <a:lumMod val="75000"/>
                  </a:schemeClr>
                </a:solidFill>
              </a:rPr>
              <a:t>parece </a:t>
            </a:r>
            <a:r>
              <a:rPr lang="es-PE" sz="2200" dirty="0">
                <a:solidFill>
                  <a:schemeClr val="accent6">
                    <a:lumMod val="75000"/>
                  </a:schemeClr>
                </a:solidFill>
              </a:rPr>
              <a:t>razonable que se atribuya responsabilidad penal a sus representantes</a:t>
            </a:r>
          </a:p>
        </p:txBody>
      </p:sp>
      <p:pic>
        <p:nvPicPr>
          <p:cNvPr id="13314" name="Picture 2" descr="http://analisisrealista.com/wp-content/uploads/2011/06/photo_meeting-300x200.jpg"/>
          <p:cNvPicPr>
            <a:picLocks noChangeAspect="1" noChangeArrowheads="1"/>
          </p:cNvPicPr>
          <p:nvPr/>
        </p:nvPicPr>
        <p:blipFill>
          <a:blip r:embed="rId2"/>
          <a:srcRect/>
          <a:stretch>
            <a:fillRect/>
          </a:stretch>
        </p:blipFill>
        <p:spPr bwMode="auto">
          <a:xfrm>
            <a:off x="5357818" y="2285992"/>
            <a:ext cx="3071814" cy="3500462"/>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1142976" y="500042"/>
            <a:ext cx="7567612" cy="771525"/>
          </a:xfrm>
        </p:spPr>
        <p:txBody>
          <a:bodyPr>
            <a:normAutofit/>
          </a:bodyPr>
          <a:lstStyle/>
          <a:p>
            <a:pPr algn="ctr"/>
            <a:r>
              <a:rPr lang="es-PE" sz="2800" b="1" u="sng" dirty="0" smtClean="0">
                <a:solidFill>
                  <a:schemeClr val="accent6">
                    <a:lumMod val="75000"/>
                  </a:schemeClr>
                </a:solidFill>
                <a:effectLst/>
              </a:rPr>
              <a:t>DATOS DE CONTINGENCIAS LABORALES</a:t>
            </a:r>
            <a:endParaRPr lang="es-PE" sz="2800" b="1" u="sng" dirty="0">
              <a:solidFill>
                <a:schemeClr val="accent6">
                  <a:lumMod val="75000"/>
                </a:schemeClr>
              </a:solidFill>
              <a:effectLst/>
            </a:endParaRPr>
          </a:p>
        </p:txBody>
      </p:sp>
      <p:graphicFrame>
        <p:nvGraphicFramePr>
          <p:cNvPr id="4" name="3 Diagrama"/>
          <p:cNvGraphicFramePr/>
          <p:nvPr/>
        </p:nvGraphicFramePr>
        <p:xfrm>
          <a:off x="1571604" y="2000240"/>
          <a:ext cx="6929486" cy="29289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Rectángulo"/>
          <p:cNvSpPr/>
          <p:nvPr/>
        </p:nvSpPr>
        <p:spPr>
          <a:xfrm>
            <a:off x="500034" y="5643578"/>
            <a:ext cx="8215370" cy="10001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PE" sz="1100" b="1" dirty="0" smtClean="0">
              <a:solidFill>
                <a:srgbClr val="002060"/>
              </a:solidFill>
            </a:endParaRPr>
          </a:p>
          <a:p>
            <a:pPr algn="just"/>
            <a:endParaRPr lang="es-PE" sz="1100" b="1" dirty="0" smtClean="0">
              <a:solidFill>
                <a:srgbClr val="002060"/>
              </a:solidFill>
            </a:endParaRPr>
          </a:p>
          <a:p>
            <a:pPr algn="just"/>
            <a:r>
              <a:rPr lang="es-PE" sz="1200" b="1" dirty="0" smtClean="0">
                <a:solidFill>
                  <a:schemeClr val="accent6">
                    <a:lumMod val="75000"/>
                  </a:schemeClr>
                </a:solidFill>
              </a:rPr>
              <a:t>(*) </a:t>
            </a:r>
            <a:r>
              <a:rPr lang="es-ES" sz="1200" b="1" dirty="0" smtClean="0">
                <a:solidFill>
                  <a:schemeClr val="accent6">
                    <a:lumMod val="75000"/>
                  </a:schemeClr>
                </a:solidFill>
              </a:rPr>
              <a:t>ORGANIZACIÓN INTERNACIONAL DEL TRABAJO: LA PREVENCIÓN DE LAS ENFERMEDADES PROFESIONALES, PRIMERA EDICIÓN 2013, P.4</a:t>
            </a:r>
            <a:endParaRPr lang="es-PE" sz="1200" b="1" dirty="0" smtClean="0">
              <a:solidFill>
                <a:schemeClr val="accent6">
                  <a:lumMod val="75000"/>
                </a:schemeClr>
              </a:solidFill>
            </a:endParaRPr>
          </a:p>
          <a:p>
            <a:pPr algn="just"/>
            <a:r>
              <a:rPr lang="es-PE" sz="1200" b="1" dirty="0" smtClean="0">
                <a:solidFill>
                  <a:schemeClr val="accent6">
                    <a:lumMod val="75000"/>
                  </a:schemeClr>
                </a:solidFill>
              </a:rPr>
              <a:t>(**) BOLETIN ESTADISTICO MENSUAL DE NOTIFICACIONES  DE ACCIDENTES DE TRABAJO, INCIDENTES PELIGROSOS Y ENFERMEDADES OCUPACIONALES  (MINISTERIO DE TRABAJO Y PROMOCIÓN DEL EMPLEO, N° 03- AÑO 04, EDICIÓN MARZO 2014.</a:t>
            </a:r>
          </a:p>
          <a:p>
            <a:pPr algn="just"/>
            <a:endParaRPr lang="es-PE" sz="1200" b="1" dirty="0" smtClean="0">
              <a:solidFill>
                <a:srgbClr val="002060"/>
              </a:solidFill>
            </a:endParaRPr>
          </a:p>
          <a:p>
            <a:pPr algn="ctr"/>
            <a:endParaRPr lang="es-PE" sz="1200" b="1" dirty="0">
              <a:solidFill>
                <a:srgbClr val="00206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1142976" y="714356"/>
            <a:ext cx="7715304" cy="914400"/>
          </a:xfrm>
        </p:spPr>
        <p:txBody>
          <a:bodyPr>
            <a:noAutofit/>
          </a:bodyPr>
          <a:lstStyle/>
          <a:p>
            <a:pPr algn="ctr"/>
            <a:r>
              <a:rPr lang="es-PE" sz="2800" b="1" u="sng" dirty="0" smtClean="0">
                <a:solidFill>
                  <a:schemeClr val="accent6">
                    <a:lumMod val="75000"/>
                  </a:schemeClr>
                </a:solidFill>
                <a:effectLst/>
              </a:rPr>
              <a:t>MARCO NORMATIVO DE LA SEGURIDAD Y SALUD EN EL TRABAJO </a:t>
            </a:r>
            <a:endParaRPr lang="es-PE" sz="2800" b="1" u="sng" dirty="0">
              <a:solidFill>
                <a:schemeClr val="accent6">
                  <a:lumMod val="75000"/>
                </a:schemeClr>
              </a:solidFill>
              <a:effectLst/>
            </a:endParaRPr>
          </a:p>
        </p:txBody>
      </p:sp>
      <p:sp>
        <p:nvSpPr>
          <p:cNvPr id="3" name="2 Marcador de contenido"/>
          <p:cNvSpPr>
            <a:spLocks noGrp="1"/>
          </p:cNvSpPr>
          <p:nvPr>
            <p:ph idx="4294967295"/>
          </p:nvPr>
        </p:nvSpPr>
        <p:spPr>
          <a:xfrm>
            <a:off x="1142976" y="2000240"/>
            <a:ext cx="7429552" cy="4419600"/>
          </a:xfrm>
        </p:spPr>
        <p:txBody>
          <a:bodyPr>
            <a:normAutofit/>
          </a:bodyPr>
          <a:lstStyle/>
          <a:p>
            <a:pPr lvl="0" algn="just">
              <a:buClr>
                <a:schemeClr val="accent3">
                  <a:lumMod val="75000"/>
                </a:schemeClr>
              </a:buClr>
              <a:buSzPct val="95000"/>
              <a:buFont typeface="Wingdings" pitchFamily="2" charset="2"/>
              <a:buChar char="§"/>
            </a:pPr>
            <a:r>
              <a:rPr lang="es-ES" sz="2000" dirty="0" smtClean="0">
                <a:solidFill>
                  <a:schemeClr val="accent6">
                    <a:lumMod val="75000"/>
                  </a:schemeClr>
                </a:solidFill>
              </a:rPr>
              <a:t>La Ley de Seguridad y Salud en el Trabajo, Ley N° 29783, publicada en el Diario Oficial “El Peruano”, el 20 de agosto de 2011 (en adelante LSST).</a:t>
            </a:r>
          </a:p>
          <a:p>
            <a:pPr lvl="0" algn="just">
              <a:buClr>
                <a:schemeClr val="accent3">
                  <a:lumMod val="75000"/>
                </a:schemeClr>
              </a:buClr>
              <a:buSzPct val="95000"/>
              <a:buFont typeface="Wingdings" pitchFamily="2" charset="2"/>
              <a:buChar char="§"/>
            </a:pPr>
            <a:r>
              <a:rPr lang="es-ES" sz="2000" dirty="0" smtClean="0">
                <a:solidFill>
                  <a:schemeClr val="accent6">
                    <a:lumMod val="75000"/>
                  </a:schemeClr>
                </a:solidFill>
              </a:rPr>
              <a:t>El Decreto Supremo N° 005-2012-TR, Reglamento de la Ley de Seguridad y Salud en el Trabajo,  publicado en el Diario Oficial “El Peruano  el 25 de abril de 2013.</a:t>
            </a:r>
            <a:endParaRPr lang="es-PE" sz="2000" dirty="0" smtClean="0">
              <a:solidFill>
                <a:schemeClr val="accent6">
                  <a:lumMod val="75000"/>
                </a:schemeClr>
              </a:solidFill>
            </a:endParaRPr>
          </a:p>
          <a:p>
            <a:pPr lvl="0" algn="just">
              <a:buClr>
                <a:schemeClr val="accent3">
                  <a:lumMod val="75000"/>
                </a:schemeClr>
              </a:buClr>
              <a:buSzPct val="95000"/>
              <a:buFont typeface="Wingdings" pitchFamily="2" charset="2"/>
              <a:buChar char="§"/>
            </a:pPr>
            <a:r>
              <a:rPr lang="es-ES" sz="2000" dirty="0" smtClean="0">
                <a:solidFill>
                  <a:schemeClr val="accent6">
                    <a:lumMod val="75000"/>
                  </a:schemeClr>
                </a:solidFill>
              </a:rPr>
              <a:t>La Ley N° 30222 , Ley que modifica la Ley N° 29783, Ley de Seguridad y Salud en el Trabajo, publicada en el Diario Oficial “El Peruano” el 11 de julio de 2014.</a:t>
            </a:r>
            <a:endParaRPr lang="es-PE" sz="2000" dirty="0" smtClean="0">
              <a:solidFill>
                <a:schemeClr val="accent6">
                  <a:lumMod val="75000"/>
                </a:schemeClr>
              </a:solidFill>
            </a:endParaRPr>
          </a:p>
          <a:p>
            <a:pPr lvl="0" algn="just">
              <a:buClr>
                <a:schemeClr val="accent3">
                  <a:lumMod val="75000"/>
                </a:schemeClr>
              </a:buClr>
              <a:buSzPct val="95000"/>
              <a:buFont typeface="Wingdings" pitchFamily="2" charset="2"/>
              <a:buChar char="§"/>
            </a:pPr>
            <a:r>
              <a:rPr lang="es-ES" sz="2000" dirty="0" smtClean="0">
                <a:solidFill>
                  <a:schemeClr val="accent6">
                    <a:lumMod val="75000"/>
                  </a:schemeClr>
                </a:solidFill>
              </a:rPr>
              <a:t>El artículo 168- A del Código Penal modificado por la Cuarta Disposición Complementaria Modificatoria de la Ley N° 29783, modificado a su vez por la Ley N° 30222, que tipifica el Delito de Atentado contra las condiciones de seguridad y salud en el trabajo.</a:t>
            </a:r>
            <a:endParaRPr lang="es-PE" sz="2000" dirty="0" smtClean="0">
              <a:solidFill>
                <a:schemeClr val="accent6">
                  <a:lumMod val="75000"/>
                </a:schemeClr>
              </a:solidFill>
            </a:endParaRPr>
          </a:p>
          <a:p>
            <a:pPr algn="just">
              <a:buNone/>
            </a:pPr>
            <a:endParaRPr lang="es-PE"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nvGraphicFramePr>
        <p:xfrm>
          <a:off x="5000628" y="1714488"/>
          <a:ext cx="3429024" cy="4357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2531" name="Picture 3" descr="http://www.agu.df.gob.mx/wp-content/gallery/indemnizacion-por-baches/baches_02-640x310.jpg"/>
          <p:cNvPicPr>
            <a:picLocks noChangeAspect="1" noChangeArrowheads="1"/>
          </p:cNvPicPr>
          <p:nvPr/>
        </p:nvPicPr>
        <p:blipFill>
          <a:blip r:embed="rId6"/>
          <a:srcRect/>
          <a:stretch>
            <a:fillRect/>
          </a:stretch>
        </p:blipFill>
        <p:spPr bwMode="auto">
          <a:xfrm>
            <a:off x="1500166" y="2000240"/>
            <a:ext cx="2571768" cy="377506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7" name="6 Rectángulo redondeado"/>
          <p:cNvSpPr/>
          <p:nvPr/>
        </p:nvSpPr>
        <p:spPr>
          <a:xfrm>
            <a:off x="214282" y="357166"/>
            <a:ext cx="8715436" cy="628654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5" name="4 Título"/>
          <p:cNvSpPr>
            <a:spLocks noGrp="1"/>
          </p:cNvSpPr>
          <p:nvPr>
            <p:ph type="title" idx="4294967295"/>
          </p:nvPr>
        </p:nvSpPr>
        <p:spPr>
          <a:xfrm>
            <a:off x="571472" y="357166"/>
            <a:ext cx="8015288" cy="914400"/>
          </a:xfrm>
        </p:spPr>
        <p:txBody>
          <a:bodyPr/>
          <a:lstStyle/>
          <a:p>
            <a:pPr algn="ctr"/>
            <a:r>
              <a:rPr lang="es-PE" sz="2800" b="1" u="sng" dirty="0" smtClean="0">
                <a:solidFill>
                  <a:schemeClr val="accent6">
                    <a:lumMod val="75000"/>
                  </a:schemeClr>
                </a:solidFill>
                <a:effectLst/>
              </a:rPr>
              <a:t>RESPONSABILIDAD DEL EMPLEADOR</a:t>
            </a:r>
            <a:endParaRPr lang="es-PE" sz="2800" b="1" u="sng" dirty="0">
              <a:solidFill>
                <a:schemeClr val="accent6">
                  <a:lumMod val="75000"/>
                </a:schemeClr>
              </a:solidFill>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4294967295"/>
          </p:nvPr>
        </p:nvSpPr>
        <p:spPr>
          <a:xfrm>
            <a:off x="857224" y="1785926"/>
            <a:ext cx="3886200" cy="4419600"/>
          </a:xfrm>
        </p:spPr>
        <p:txBody>
          <a:bodyPr>
            <a:normAutofit/>
          </a:bodyPr>
          <a:lstStyle/>
          <a:p>
            <a:pPr algn="just">
              <a:buNone/>
            </a:pPr>
            <a:r>
              <a:rPr lang="es-PE" sz="2200" dirty="0" smtClean="0"/>
              <a:t>	</a:t>
            </a:r>
            <a:r>
              <a:rPr lang="es-PE" sz="2200" dirty="0" smtClean="0">
                <a:solidFill>
                  <a:schemeClr val="accent6">
                    <a:lumMod val="75000"/>
                  </a:schemeClr>
                </a:solidFill>
              </a:rPr>
              <a:t>La </a:t>
            </a:r>
            <a:r>
              <a:rPr lang="es-PE" sz="2200" dirty="0">
                <a:solidFill>
                  <a:schemeClr val="accent6">
                    <a:lumMod val="75000"/>
                  </a:schemeClr>
                </a:solidFill>
              </a:rPr>
              <a:t>LSST asigna al empleador un deber de garante de la integridad de la salud del trabajador, cuando señala en su inciso a) del artículo 49° que se encuentra dentro de las obligaciones del empleador:</a:t>
            </a:r>
            <a:r>
              <a:rPr lang="es-PE" sz="2200" i="1" dirty="0">
                <a:solidFill>
                  <a:schemeClr val="accent6">
                    <a:lumMod val="75000"/>
                  </a:schemeClr>
                </a:solidFill>
              </a:rPr>
              <a:t> </a:t>
            </a:r>
            <a:r>
              <a:rPr lang="es-PE" sz="2000" i="1" dirty="0">
                <a:solidFill>
                  <a:schemeClr val="accent6">
                    <a:lumMod val="75000"/>
                  </a:schemeClr>
                </a:solidFill>
              </a:rPr>
              <a:t>“Garantizar la seguridad y la salud de los trabajadores en el desempeño de todos los aspectos relacionados con su labor,  en el centro de trabajo o con ocasión del mismo”.</a:t>
            </a:r>
          </a:p>
          <a:p>
            <a:endParaRPr lang="es-PE" dirty="0"/>
          </a:p>
        </p:txBody>
      </p:sp>
      <p:sp>
        <p:nvSpPr>
          <p:cNvPr id="4" name="3 Título"/>
          <p:cNvSpPr>
            <a:spLocks noGrp="1"/>
          </p:cNvSpPr>
          <p:nvPr>
            <p:ph type="title" idx="4294967295"/>
          </p:nvPr>
        </p:nvSpPr>
        <p:spPr>
          <a:xfrm>
            <a:off x="928662" y="500042"/>
            <a:ext cx="8015287" cy="914400"/>
          </a:xfrm>
        </p:spPr>
        <p:txBody>
          <a:bodyPr/>
          <a:lstStyle/>
          <a:p>
            <a:pPr algn="ctr"/>
            <a:r>
              <a:rPr lang="es-PE" sz="2800" b="1" u="sng" dirty="0" smtClean="0">
                <a:solidFill>
                  <a:schemeClr val="accent6">
                    <a:lumMod val="75000"/>
                  </a:schemeClr>
                </a:solidFill>
                <a:effectLst/>
              </a:rPr>
              <a:t>DEBER DE GARANTE DEL EMPLEADOR</a:t>
            </a:r>
            <a:endParaRPr lang="es-PE" sz="2800" b="1" u="sng" dirty="0">
              <a:solidFill>
                <a:schemeClr val="accent6">
                  <a:lumMod val="75000"/>
                </a:schemeClr>
              </a:solidFill>
              <a:effectLst/>
            </a:endParaRPr>
          </a:p>
        </p:txBody>
      </p:sp>
      <p:sp>
        <p:nvSpPr>
          <p:cNvPr id="921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PE"/>
          </a:p>
        </p:txBody>
      </p:sp>
      <p:pic>
        <p:nvPicPr>
          <p:cNvPr id="9219" name="Picture 3" descr="http://www.indemnizacionporaccidente.com/blog/wp-content/uploads/2013/01/ACC-TRABALHO-4-300x207.jpg">
            <a:hlinkClick r:id="rId2"/>
          </p:cNvPr>
          <p:cNvPicPr>
            <a:picLocks noChangeAspect="1" noChangeArrowheads="1"/>
          </p:cNvPicPr>
          <p:nvPr/>
        </p:nvPicPr>
        <p:blipFill>
          <a:blip r:embed="rId3"/>
          <a:srcRect/>
          <a:stretch>
            <a:fillRect/>
          </a:stretch>
        </p:blipFill>
        <p:spPr bwMode="auto">
          <a:xfrm>
            <a:off x="5214942" y="1857364"/>
            <a:ext cx="3214710" cy="4000528"/>
          </a:xfrm>
          <a:prstGeom prst="rect">
            <a:avLst/>
          </a:prstGeom>
          <a:noFill/>
          <a:scene3d>
            <a:camera prst="orthographicFront"/>
            <a:lightRig rig="threePt" dir="t"/>
          </a:scene3d>
          <a:sp3d>
            <a:bevelT prst="angle"/>
          </a:sp3d>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idx="4294967295"/>
          </p:nvPr>
        </p:nvSpPr>
        <p:spPr>
          <a:xfrm>
            <a:off x="1142976" y="428604"/>
            <a:ext cx="7572428" cy="914400"/>
          </a:xfrm>
        </p:spPr>
        <p:txBody>
          <a:bodyPr>
            <a:noAutofit/>
          </a:bodyPr>
          <a:lstStyle/>
          <a:p>
            <a:pPr algn="ctr"/>
            <a:r>
              <a:rPr lang="es-PE" sz="2800" b="1" u="sng" dirty="0" smtClean="0">
                <a:solidFill>
                  <a:schemeClr val="accent6">
                    <a:lumMod val="75000"/>
                  </a:schemeClr>
                </a:solidFill>
                <a:effectLst/>
              </a:rPr>
              <a:t>TEXTO ORIGINAL ART. 168-A: INCORPORADO POR LA LEY N° 29783 (ACTUALMENTE DEROGADO)</a:t>
            </a:r>
            <a:endParaRPr lang="es-PE" sz="2800" b="1" u="sng" dirty="0">
              <a:solidFill>
                <a:schemeClr val="accent6">
                  <a:lumMod val="75000"/>
                </a:schemeClr>
              </a:solidFill>
              <a:effectLst/>
            </a:endParaRPr>
          </a:p>
        </p:txBody>
      </p:sp>
      <p:sp>
        <p:nvSpPr>
          <p:cNvPr id="4" name="3 Marcador de contenido"/>
          <p:cNvSpPr>
            <a:spLocks noGrp="1"/>
          </p:cNvSpPr>
          <p:nvPr>
            <p:ph idx="4294967295"/>
          </p:nvPr>
        </p:nvSpPr>
        <p:spPr>
          <a:xfrm>
            <a:off x="928662" y="2000240"/>
            <a:ext cx="7572428" cy="4419600"/>
          </a:xfrm>
        </p:spPr>
        <p:txBody>
          <a:bodyPr>
            <a:normAutofit/>
          </a:bodyPr>
          <a:lstStyle/>
          <a:p>
            <a:pPr algn="just">
              <a:buNone/>
            </a:pPr>
            <a:r>
              <a:rPr lang="es-PE" sz="2000" i="1" dirty="0" smtClean="0">
                <a:solidFill>
                  <a:srgbClr val="002060"/>
                </a:solidFill>
              </a:rPr>
              <a:t>	</a:t>
            </a:r>
            <a:r>
              <a:rPr lang="es-PE" sz="2000" b="1" i="1" dirty="0" smtClean="0">
                <a:solidFill>
                  <a:schemeClr val="accent6">
                    <a:lumMod val="75000"/>
                  </a:schemeClr>
                </a:solidFill>
              </a:rPr>
              <a:t>“Artículo 168-A. Atentado contra las condiciones de seguridad e higiene industriales</a:t>
            </a:r>
          </a:p>
          <a:p>
            <a:pPr algn="just">
              <a:buNone/>
            </a:pPr>
            <a:r>
              <a:rPr lang="es-PE" sz="2000" i="1" dirty="0" smtClean="0">
                <a:solidFill>
                  <a:schemeClr val="accent6">
                    <a:lumMod val="75000"/>
                  </a:schemeClr>
                </a:solidFill>
              </a:rPr>
              <a:t>	El que, infringiendo las normas de seguridad y salud en el trabajo y estando legalmente obligado, no adopte las medidas preventivas necesarias para que los trabajadores desempeñen su actividad, poniendo en riesgo su vida, salud o integridad física, será reprimido con pena privativa de libertad no menor de dos años ni mayor de cinco años.</a:t>
            </a:r>
          </a:p>
          <a:p>
            <a:pPr algn="just"/>
            <a:endParaRPr lang="es-PE" sz="2000" i="1" dirty="0" smtClean="0">
              <a:solidFill>
                <a:schemeClr val="accent6">
                  <a:lumMod val="75000"/>
                </a:schemeClr>
              </a:solidFill>
            </a:endParaRPr>
          </a:p>
          <a:p>
            <a:pPr algn="just">
              <a:buNone/>
            </a:pPr>
            <a:r>
              <a:rPr lang="es-PE" sz="2000" i="1" dirty="0" smtClean="0">
                <a:solidFill>
                  <a:schemeClr val="accent6">
                    <a:lumMod val="75000"/>
                  </a:schemeClr>
                </a:solidFill>
              </a:rPr>
              <a:t>	Si, como consecuencia de una inobservancia de las normas de seguridad y salud en el trabajo, ocurre un accidente de trabajo con consecuencias de muerte o lesiones graves, para los trabajadores o terceros, la pena privativa de libertad será no menor de cinco años ni mayor de diez años.”</a:t>
            </a:r>
            <a:endParaRPr lang="es-PE" sz="2000" i="1"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785786" y="428604"/>
            <a:ext cx="8015287" cy="714375"/>
          </a:xfrm>
        </p:spPr>
        <p:txBody>
          <a:bodyPr>
            <a:noAutofit/>
          </a:bodyPr>
          <a:lstStyle/>
          <a:p>
            <a:pPr algn="ctr"/>
            <a:r>
              <a:rPr lang="es-ES" sz="2800" b="1" u="sng" dirty="0" smtClean="0">
                <a:solidFill>
                  <a:schemeClr val="accent6">
                    <a:lumMod val="75000"/>
                  </a:schemeClr>
                </a:solidFill>
              </a:rPr>
              <a:t>DESCRIPCIÓN TÍPICA- LEY N° 30222 (VIGENTE</a:t>
            </a:r>
            <a:r>
              <a:rPr lang="es-ES" sz="2800" b="1" u="sng" dirty="0" smtClean="0">
                <a:solidFill>
                  <a:schemeClr val="accent2">
                    <a:lumMod val="50000"/>
                  </a:schemeClr>
                </a:solidFill>
              </a:rPr>
              <a:t>)</a:t>
            </a:r>
            <a:endParaRPr lang="es-PE" sz="2800" u="sng" dirty="0">
              <a:solidFill>
                <a:schemeClr val="accent2">
                  <a:lumMod val="50000"/>
                </a:schemeClr>
              </a:solidFill>
            </a:endParaRPr>
          </a:p>
        </p:txBody>
      </p:sp>
      <p:sp>
        <p:nvSpPr>
          <p:cNvPr id="3" name="2 Marcador de contenido"/>
          <p:cNvSpPr>
            <a:spLocks noGrp="1"/>
          </p:cNvSpPr>
          <p:nvPr>
            <p:ph idx="4294967295"/>
          </p:nvPr>
        </p:nvSpPr>
        <p:spPr>
          <a:xfrm>
            <a:off x="928662" y="1428736"/>
            <a:ext cx="7643866" cy="5072062"/>
          </a:xfrm>
        </p:spPr>
        <p:txBody>
          <a:bodyPr>
            <a:normAutofit lnSpcReduction="10000"/>
          </a:bodyPr>
          <a:lstStyle/>
          <a:p>
            <a:pPr algn="just">
              <a:buNone/>
            </a:pPr>
            <a:r>
              <a:rPr lang="es-ES" sz="2200" dirty="0" smtClean="0"/>
              <a:t>	</a:t>
            </a:r>
            <a:r>
              <a:rPr lang="es-ES" sz="2000" i="1" dirty="0" smtClean="0">
                <a:solidFill>
                  <a:schemeClr val="accent6">
                    <a:lumMod val="75000"/>
                  </a:schemeClr>
                </a:solidFill>
              </a:rPr>
              <a:t>“</a:t>
            </a:r>
            <a:r>
              <a:rPr lang="es-ES" sz="2000" b="1" i="1" dirty="0" smtClean="0">
                <a:solidFill>
                  <a:schemeClr val="accent6">
                    <a:lumMod val="75000"/>
                  </a:schemeClr>
                </a:solidFill>
              </a:rPr>
              <a:t>Artículo 168-A.- Atentado contra las condiciones de seguridad y salud en el trabajo</a:t>
            </a:r>
            <a:endParaRPr lang="es-PE" sz="2000" dirty="0" smtClean="0">
              <a:solidFill>
                <a:schemeClr val="accent6">
                  <a:lumMod val="75000"/>
                </a:schemeClr>
              </a:solidFill>
            </a:endParaRPr>
          </a:p>
          <a:p>
            <a:pPr algn="just">
              <a:buNone/>
            </a:pPr>
            <a:r>
              <a:rPr lang="es-ES" sz="2000" i="1" dirty="0" smtClean="0">
                <a:solidFill>
                  <a:schemeClr val="accent6">
                    <a:lumMod val="75000"/>
                  </a:schemeClr>
                </a:solidFill>
              </a:rPr>
              <a:t>	El que, deliberadamente, infringiendo las normas de seguridad y salud en el trabajo y estando legalmente obligado, y habiendo sido notificado previamente por la autoridad competente por no adoptar las medidas previstas en éstas y como consecuencia directa de dicha inobservancia, ponga en peligro inminente la vida, salud o integridad física de sus trabajadores, será reprimido con pena privativa de libertad no menor de uno ni mayor de cuatro años. </a:t>
            </a:r>
          </a:p>
          <a:p>
            <a:pPr algn="just">
              <a:buNone/>
            </a:pPr>
            <a:r>
              <a:rPr lang="es-ES" sz="2000" i="1" dirty="0" smtClean="0">
                <a:solidFill>
                  <a:schemeClr val="accent6">
                    <a:lumMod val="75000"/>
                  </a:schemeClr>
                </a:solidFill>
              </a:rPr>
              <a:t>	Si, como consecuencia de la inobservancia deliberada de las normas de seguridad y salud en el trabajo, se causa la muerte del trabajador o terceros o le producen lesión grave, y el agente pudo prever este resultado, la pena privativa de libertad será no menor de cuatro ni mayor de ocho años en caso de muerte y, no menor de tres ni mayor de seis años en caso de lesión grave.</a:t>
            </a:r>
            <a:endParaRPr lang="es-PE" sz="2000" dirty="0" smtClean="0">
              <a:solidFill>
                <a:schemeClr val="accent6">
                  <a:lumMod val="75000"/>
                </a:schemeClr>
              </a:solidFill>
            </a:endParaRPr>
          </a:p>
          <a:p>
            <a:pPr algn="just">
              <a:buNone/>
            </a:pPr>
            <a:r>
              <a:rPr lang="es-ES" sz="2000" i="1" dirty="0" smtClean="0">
                <a:solidFill>
                  <a:schemeClr val="accent6">
                    <a:lumMod val="75000"/>
                  </a:schemeClr>
                </a:solidFill>
              </a:rPr>
              <a:t>	Se excluye la responsabilidad penal cuando la muerte o lesiones graves son producto de la inobservancia de las normas de seguridad y salud en el trabajo por parte del trabajador.”</a:t>
            </a:r>
            <a:endParaRPr lang="es-PE" sz="2000" dirty="0" smtClean="0">
              <a:solidFill>
                <a:schemeClr val="accent6">
                  <a:lumMod val="75000"/>
                </a:schemeClr>
              </a:solidFill>
            </a:endParaRPr>
          </a:p>
          <a:p>
            <a:pPr algn="just">
              <a:buNone/>
            </a:pPr>
            <a:endParaRPr lang="es-PE" sz="2000" dirty="0" smtClean="0">
              <a:solidFill>
                <a:srgbClr val="002060"/>
              </a:solidFill>
            </a:endParaRPr>
          </a:p>
          <a:p>
            <a:pPr algn="just">
              <a:buNone/>
            </a:pPr>
            <a:endParaRPr lang="es-PE" sz="2200" dirty="0"/>
          </a:p>
          <a:p>
            <a:endParaRPr lang="es-PE"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1500166" y="500042"/>
            <a:ext cx="6181725" cy="725487"/>
          </a:xfrm>
        </p:spPr>
        <p:txBody>
          <a:bodyPr/>
          <a:lstStyle/>
          <a:p>
            <a:pPr algn="ctr" eaLnBrk="1" fontAlgn="auto" hangingPunct="1">
              <a:spcAft>
                <a:spcPts val="0"/>
              </a:spcAft>
              <a:defRPr/>
            </a:pPr>
            <a:r>
              <a:rPr lang="es-PE" b="1" dirty="0" smtClean="0">
                <a:solidFill>
                  <a:schemeClr val="accent3">
                    <a:lumMod val="50000"/>
                  </a:schemeClr>
                </a:solidFill>
              </a:rPr>
              <a:t>	</a:t>
            </a:r>
            <a:r>
              <a:rPr lang="es-PE" sz="2800" b="1" u="sng" dirty="0" smtClean="0">
                <a:solidFill>
                  <a:schemeClr val="accent6">
                    <a:lumMod val="75000"/>
                  </a:schemeClr>
                </a:solidFill>
                <a:effectLst/>
              </a:rPr>
              <a:t>A.- BIEN JURÍDICO</a:t>
            </a:r>
            <a:endParaRPr lang="es-PE" sz="2800" b="1" u="sng" dirty="0">
              <a:solidFill>
                <a:schemeClr val="accent6">
                  <a:lumMod val="75000"/>
                </a:schemeClr>
              </a:solidFill>
              <a:effectLst/>
            </a:endParaRPr>
          </a:p>
        </p:txBody>
      </p:sp>
      <p:sp>
        <p:nvSpPr>
          <p:cNvPr id="4" name="3 Rectángulo redondeado"/>
          <p:cNvSpPr/>
          <p:nvPr/>
        </p:nvSpPr>
        <p:spPr>
          <a:xfrm>
            <a:off x="1214414" y="1643050"/>
            <a:ext cx="7286676" cy="500066"/>
          </a:xfrm>
          <a:prstGeom prst="roundRect">
            <a:avLst/>
          </a:prstGeom>
          <a:no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es-PE" dirty="0" smtClean="0">
                <a:solidFill>
                  <a:schemeClr val="accent6">
                    <a:lumMod val="75000"/>
                  </a:schemeClr>
                </a:solidFill>
              </a:rPr>
              <a:t>No existe unanimidad sobre cuál es el bien jurídico protegido. para algunos autores:</a:t>
            </a:r>
            <a:endParaRPr lang="es-PE" dirty="0">
              <a:solidFill>
                <a:schemeClr val="accent6">
                  <a:lumMod val="75000"/>
                </a:schemeClr>
              </a:solidFill>
            </a:endParaRPr>
          </a:p>
        </p:txBody>
      </p:sp>
      <p:graphicFrame>
        <p:nvGraphicFramePr>
          <p:cNvPr id="16" name="15 Diagrama"/>
          <p:cNvGraphicFramePr/>
          <p:nvPr/>
        </p:nvGraphicFramePr>
        <p:xfrm>
          <a:off x="1214414" y="2143116"/>
          <a:ext cx="7358114" cy="4500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857224" y="857232"/>
            <a:ext cx="7872412" cy="755650"/>
          </a:xfrm>
        </p:spPr>
        <p:txBody>
          <a:bodyPr anchorCtr="1"/>
          <a:lstStyle/>
          <a:p>
            <a:pPr eaLnBrk="1" fontAlgn="auto" hangingPunct="1">
              <a:spcAft>
                <a:spcPts val="0"/>
              </a:spcAft>
              <a:defRPr/>
            </a:pPr>
            <a:r>
              <a:rPr lang="es-PE" sz="2800" b="1" u="sng" dirty="0" smtClean="0">
                <a:solidFill>
                  <a:schemeClr val="accent6">
                    <a:lumMod val="75000"/>
                  </a:schemeClr>
                </a:solidFill>
                <a:effectLst/>
              </a:rPr>
              <a:t>CONCEPTO DE DERECHO PENAL DEL TRABAJO</a:t>
            </a:r>
          </a:p>
        </p:txBody>
      </p:sp>
      <p:sp>
        <p:nvSpPr>
          <p:cNvPr id="17410" name="WordArt 3"/>
          <p:cNvSpPr>
            <a:spLocks noChangeArrowheads="1" noChangeShapeType="1" noTextEdit="1"/>
          </p:cNvSpPr>
          <p:nvPr/>
        </p:nvSpPr>
        <p:spPr bwMode="auto">
          <a:xfrm>
            <a:off x="250825" y="2571750"/>
            <a:ext cx="2952750" cy="1577975"/>
          </a:xfrm>
          <a:prstGeom prst="rect">
            <a:avLst/>
          </a:prstGeom>
        </p:spPr>
        <p:txBody>
          <a:bodyPr wrap="none" fromWordArt="1">
            <a:prstTxWarp prst="textPlain">
              <a:avLst>
                <a:gd name="adj" fmla="val 48778"/>
              </a:avLst>
            </a:prstTxWarp>
          </a:bodyPr>
          <a:lstStyle/>
          <a:p>
            <a:pPr algn="ctr"/>
            <a:endParaRPr lang="es-PE" sz="3200" b="1" kern="10">
              <a:ln w="9525">
                <a:noFill/>
                <a:round/>
                <a:headEnd/>
                <a:tailEnd/>
              </a:ln>
              <a:solidFill>
                <a:srgbClr val="3E3F68"/>
              </a:solidFill>
              <a:latin typeface="+mj-lt"/>
              <a:ea typeface="+mj-lt"/>
              <a:cs typeface="+mj-lt"/>
            </a:endParaRPr>
          </a:p>
        </p:txBody>
      </p:sp>
      <p:graphicFrame>
        <p:nvGraphicFramePr>
          <p:cNvPr id="8" name="7 Diagrama"/>
          <p:cNvGraphicFramePr/>
          <p:nvPr/>
        </p:nvGraphicFramePr>
        <p:xfrm>
          <a:off x="1571604" y="2500306"/>
          <a:ext cx="6096000" cy="22463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928662" y="642918"/>
            <a:ext cx="8015287" cy="914400"/>
          </a:xfrm>
        </p:spPr>
        <p:txBody>
          <a:bodyPr>
            <a:noAutofit/>
          </a:bodyPr>
          <a:lstStyle/>
          <a:p>
            <a:pPr algn="ctr"/>
            <a:r>
              <a:rPr lang="es-ES" sz="2800" b="1" u="sng" dirty="0" smtClean="0">
                <a:solidFill>
                  <a:schemeClr val="accent6">
                    <a:lumMod val="75000"/>
                  </a:schemeClr>
                </a:solidFill>
                <a:effectLst/>
              </a:rPr>
              <a:t>BIEN JURÍDICO PENALMENTE TUTELADO</a:t>
            </a:r>
            <a:r>
              <a:rPr lang="es-PE" sz="2800" u="sng" dirty="0" smtClean="0">
                <a:solidFill>
                  <a:schemeClr val="accent6">
                    <a:lumMod val="75000"/>
                  </a:schemeClr>
                </a:solidFill>
                <a:effectLst/>
              </a:rPr>
              <a:t/>
            </a:r>
            <a:br>
              <a:rPr lang="es-PE" sz="2800" u="sng" dirty="0" smtClean="0">
                <a:solidFill>
                  <a:schemeClr val="accent6">
                    <a:lumMod val="75000"/>
                  </a:schemeClr>
                </a:solidFill>
                <a:effectLst/>
              </a:rPr>
            </a:br>
            <a:endParaRPr lang="es-PE" sz="2800" u="sng" dirty="0">
              <a:solidFill>
                <a:schemeClr val="accent6">
                  <a:lumMod val="75000"/>
                </a:schemeClr>
              </a:solidFill>
              <a:effectLst/>
            </a:endParaRPr>
          </a:p>
        </p:txBody>
      </p:sp>
      <p:graphicFrame>
        <p:nvGraphicFramePr>
          <p:cNvPr id="4" name="3 Marcador de contenido"/>
          <p:cNvGraphicFramePr>
            <a:graphicFrameLocks noGrp="1"/>
          </p:cNvGraphicFramePr>
          <p:nvPr>
            <p:ph idx="4294967295"/>
          </p:nvPr>
        </p:nvGraphicFramePr>
        <p:xfrm>
          <a:off x="2000232" y="1714488"/>
          <a:ext cx="5786438"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642910" y="571480"/>
            <a:ext cx="8015287" cy="628650"/>
          </a:xfrm>
        </p:spPr>
        <p:txBody>
          <a:bodyPr/>
          <a:lstStyle/>
          <a:p>
            <a:pPr algn="ctr"/>
            <a:r>
              <a:rPr lang="es-ES" sz="2800" b="1" u="sng" dirty="0" smtClean="0">
                <a:solidFill>
                  <a:schemeClr val="accent6">
                    <a:lumMod val="75000"/>
                  </a:schemeClr>
                </a:solidFill>
                <a:effectLst/>
              </a:rPr>
              <a:t>B.- TIPICIDAD OBJETIVA</a:t>
            </a:r>
            <a:endParaRPr lang="es-PE" sz="2800" u="sng" dirty="0">
              <a:solidFill>
                <a:schemeClr val="accent6">
                  <a:lumMod val="75000"/>
                </a:schemeClr>
              </a:solidFill>
              <a:effectLst/>
            </a:endParaRPr>
          </a:p>
        </p:txBody>
      </p:sp>
      <p:graphicFrame>
        <p:nvGraphicFramePr>
          <p:cNvPr id="4" name="3 Diagrama"/>
          <p:cNvGraphicFramePr/>
          <p:nvPr/>
        </p:nvGraphicFramePr>
        <p:xfrm>
          <a:off x="2357422" y="1785926"/>
          <a:ext cx="5072098" cy="4000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642910" y="428604"/>
            <a:ext cx="8229600" cy="1143000"/>
          </a:xfrm>
        </p:spPr>
        <p:txBody>
          <a:bodyPr>
            <a:normAutofit/>
          </a:bodyPr>
          <a:lstStyle/>
          <a:p>
            <a:pPr algn="ctr"/>
            <a:r>
              <a:rPr lang="es-ES" sz="2800" b="1" u="sng" dirty="0" smtClean="0">
                <a:solidFill>
                  <a:schemeClr val="accent6">
                    <a:lumMod val="75000"/>
                  </a:schemeClr>
                </a:solidFill>
                <a:effectLst/>
              </a:rPr>
              <a:t>B.1.-EL SUJETO ACTIVO</a:t>
            </a:r>
            <a:r>
              <a:rPr lang="es-PE" sz="2800" u="sng" dirty="0" smtClean="0">
                <a:solidFill>
                  <a:schemeClr val="accent6">
                    <a:lumMod val="75000"/>
                  </a:schemeClr>
                </a:solidFill>
                <a:effectLst/>
              </a:rPr>
              <a:t/>
            </a:r>
            <a:br>
              <a:rPr lang="es-PE" sz="2800" u="sng" dirty="0" smtClean="0">
                <a:solidFill>
                  <a:schemeClr val="accent6">
                    <a:lumMod val="75000"/>
                  </a:schemeClr>
                </a:solidFill>
                <a:effectLst/>
              </a:rPr>
            </a:br>
            <a:endParaRPr lang="es-PE" sz="2800" u="sng" dirty="0">
              <a:solidFill>
                <a:schemeClr val="accent6">
                  <a:lumMod val="75000"/>
                </a:schemeClr>
              </a:solidFill>
              <a:effectLst/>
            </a:endParaRPr>
          </a:p>
        </p:txBody>
      </p:sp>
      <p:graphicFrame>
        <p:nvGraphicFramePr>
          <p:cNvPr id="4" name="3 Diagrama"/>
          <p:cNvGraphicFramePr/>
          <p:nvPr/>
        </p:nvGraphicFramePr>
        <p:xfrm>
          <a:off x="1357290" y="1571612"/>
          <a:ext cx="7286676" cy="2071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5 Diagrama"/>
          <p:cNvGraphicFramePr/>
          <p:nvPr/>
        </p:nvGraphicFramePr>
        <p:xfrm>
          <a:off x="1285852" y="3929066"/>
          <a:ext cx="7358114" cy="2071702"/>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714348" y="571480"/>
            <a:ext cx="8229600" cy="725487"/>
          </a:xfrm>
        </p:spPr>
        <p:txBody>
          <a:bodyPr>
            <a:normAutofit/>
          </a:bodyPr>
          <a:lstStyle/>
          <a:p>
            <a:pPr algn="ctr"/>
            <a:r>
              <a:rPr lang="es-PE" sz="2800" b="1" u="sng" dirty="0" smtClean="0">
                <a:solidFill>
                  <a:schemeClr val="accent6">
                    <a:lumMod val="75000"/>
                  </a:schemeClr>
                </a:solidFill>
                <a:effectLst/>
              </a:rPr>
              <a:t>B.2.- EL SUJETO PASIVO</a:t>
            </a:r>
            <a:endParaRPr lang="es-PE" sz="2800" b="1" u="sng" dirty="0">
              <a:solidFill>
                <a:schemeClr val="accent6">
                  <a:lumMod val="75000"/>
                </a:schemeClr>
              </a:solidFill>
              <a:effectLst/>
            </a:endParaRPr>
          </a:p>
        </p:txBody>
      </p:sp>
      <p:graphicFrame>
        <p:nvGraphicFramePr>
          <p:cNvPr id="4" name="3 Marcador de contenido"/>
          <p:cNvGraphicFramePr>
            <a:graphicFrameLocks noGrp="1"/>
          </p:cNvGraphicFramePr>
          <p:nvPr>
            <p:ph idx="4294967295"/>
          </p:nvPr>
        </p:nvGraphicFramePr>
        <p:xfrm>
          <a:off x="1214414" y="1714488"/>
          <a:ext cx="4000497" cy="4786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descr="http://2.bp.blogspot.com/-Im4pwA-WO-Q/T8jl5Vvv_8I/AAAAAAAAADw/s58pMl6gfnA/s1600/HHHHH.jpg">
            <a:hlinkClick r:id="rId6"/>
          </p:cNvPr>
          <p:cNvPicPr>
            <a:picLocks noChangeAspect="1" noChangeArrowheads="1"/>
          </p:cNvPicPr>
          <p:nvPr/>
        </p:nvPicPr>
        <p:blipFill>
          <a:blip r:embed="rId7"/>
          <a:srcRect/>
          <a:stretch>
            <a:fillRect/>
          </a:stretch>
        </p:blipFill>
        <p:spPr bwMode="auto">
          <a:xfrm>
            <a:off x="5715008" y="1785926"/>
            <a:ext cx="2928958" cy="3857652"/>
          </a:xfrm>
          <a:prstGeom prst="round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1571604" y="428604"/>
            <a:ext cx="6872287" cy="785818"/>
          </a:xfrm>
        </p:spPr>
        <p:txBody>
          <a:bodyPr>
            <a:normAutofit fontScale="90000"/>
          </a:bodyPr>
          <a:lstStyle/>
          <a:p>
            <a:pPr lvl="2" algn="ctr" rtl="0">
              <a:spcBef>
                <a:spcPct val="0"/>
              </a:spcBef>
            </a:pPr>
            <a:r>
              <a:rPr lang="es-ES" sz="2800" b="1" dirty="0" smtClean="0">
                <a:solidFill>
                  <a:schemeClr val="tx2">
                    <a:lumMod val="75000"/>
                  </a:schemeClr>
                </a:solidFill>
                <a:latin typeface="+mn-lt"/>
              </a:rPr>
              <a:t/>
            </a:r>
            <a:br>
              <a:rPr lang="es-ES" sz="2800" b="1" dirty="0" smtClean="0">
                <a:solidFill>
                  <a:schemeClr val="tx2">
                    <a:lumMod val="75000"/>
                  </a:schemeClr>
                </a:solidFill>
                <a:latin typeface="+mn-lt"/>
              </a:rPr>
            </a:br>
            <a:r>
              <a:rPr lang="es-ES" sz="3100" b="1" u="sng" dirty="0" smtClean="0">
                <a:solidFill>
                  <a:schemeClr val="accent6">
                    <a:lumMod val="75000"/>
                  </a:schemeClr>
                </a:solidFill>
                <a:latin typeface="+mn-lt"/>
              </a:rPr>
              <a:t>B.3.- EL COMPORTAMIENTO</a:t>
            </a:r>
            <a:endParaRPr lang="es-PE" sz="3100" u="sng" dirty="0">
              <a:solidFill>
                <a:schemeClr val="accent6">
                  <a:lumMod val="75000"/>
                </a:schemeClr>
              </a:solidFill>
            </a:endParaRPr>
          </a:p>
        </p:txBody>
      </p:sp>
      <p:graphicFrame>
        <p:nvGraphicFramePr>
          <p:cNvPr id="4" name="3 Marcador de contenido"/>
          <p:cNvGraphicFramePr>
            <a:graphicFrameLocks noGrp="1"/>
          </p:cNvGraphicFramePr>
          <p:nvPr>
            <p:ph idx="4294967295"/>
          </p:nvPr>
        </p:nvGraphicFramePr>
        <p:xfrm>
          <a:off x="1214414" y="1857364"/>
          <a:ext cx="7429500" cy="4429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857224" y="642918"/>
            <a:ext cx="7800975" cy="628650"/>
          </a:xfrm>
        </p:spPr>
        <p:txBody>
          <a:bodyPr/>
          <a:lstStyle/>
          <a:p>
            <a:r>
              <a:rPr lang="es-PE" sz="2800" b="1" u="sng" dirty="0" smtClean="0">
                <a:solidFill>
                  <a:schemeClr val="accent6">
                    <a:lumMod val="75000"/>
                  </a:schemeClr>
                </a:solidFill>
                <a:effectLst/>
              </a:rPr>
              <a:t>C.- TIPICIDAD SUBJETIVA</a:t>
            </a:r>
            <a:endParaRPr lang="es-PE" sz="2800" b="1" u="sng" dirty="0">
              <a:solidFill>
                <a:schemeClr val="accent6">
                  <a:lumMod val="75000"/>
                </a:schemeClr>
              </a:solidFill>
              <a:effectLst/>
            </a:endParaRPr>
          </a:p>
        </p:txBody>
      </p:sp>
      <p:graphicFrame>
        <p:nvGraphicFramePr>
          <p:cNvPr id="4" name="3 Marcador de contenido"/>
          <p:cNvGraphicFramePr>
            <a:graphicFrameLocks noGrp="1"/>
          </p:cNvGraphicFramePr>
          <p:nvPr>
            <p:ph idx="4294967295"/>
          </p:nvPr>
        </p:nvGraphicFramePr>
        <p:xfrm>
          <a:off x="1428728" y="3071810"/>
          <a:ext cx="7115175" cy="2428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Rectángulo"/>
          <p:cNvSpPr/>
          <p:nvPr/>
        </p:nvSpPr>
        <p:spPr>
          <a:xfrm>
            <a:off x="1928794" y="1928802"/>
            <a:ext cx="5214974" cy="500066"/>
          </a:xfrm>
          <a:prstGeom prst="rect">
            <a:avLst/>
          </a:prstGeom>
          <a:no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b="1" dirty="0" smtClean="0">
                <a:solidFill>
                  <a:schemeClr val="accent6">
                    <a:lumMod val="75000"/>
                  </a:schemeClr>
                </a:solidFill>
              </a:rPr>
              <a:t>Texto original y texto modificado</a:t>
            </a:r>
            <a:endParaRPr lang="es-PE" b="1" dirty="0">
              <a:solidFill>
                <a:schemeClr val="accent6">
                  <a:lumMod val="75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642910" y="428604"/>
            <a:ext cx="8015287" cy="771525"/>
          </a:xfrm>
        </p:spPr>
        <p:txBody>
          <a:bodyPr/>
          <a:lstStyle/>
          <a:p>
            <a:pPr algn="ctr"/>
            <a:r>
              <a:rPr lang="es-PE" sz="2800" b="1" u="sng" dirty="0" smtClean="0">
                <a:solidFill>
                  <a:schemeClr val="accent6">
                    <a:lumMod val="75000"/>
                  </a:schemeClr>
                </a:solidFill>
                <a:effectLst/>
              </a:rPr>
              <a:t>D. PENALIDAD</a:t>
            </a:r>
            <a:endParaRPr lang="es-PE" sz="2800" b="1" u="sng" dirty="0">
              <a:solidFill>
                <a:schemeClr val="accent6">
                  <a:lumMod val="75000"/>
                </a:schemeClr>
              </a:solidFill>
              <a:effectLst/>
            </a:endParaRPr>
          </a:p>
        </p:txBody>
      </p:sp>
      <p:graphicFrame>
        <p:nvGraphicFramePr>
          <p:cNvPr id="4" name="3 Marcador de contenido"/>
          <p:cNvGraphicFramePr>
            <a:graphicFrameLocks noGrp="1"/>
          </p:cNvGraphicFramePr>
          <p:nvPr>
            <p:ph idx="4294967295"/>
          </p:nvPr>
        </p:nvGraphicFramePr>
        <p:xfrm>
          <a:off x="1214414" y="2428868"/>
          <a:ext cx="2214563" cy="33575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3 Marcador de contenido"/>
          <p:cNvGraphicFramePr>
            <a:graphicFrameLocks/>
          </p:cNvGraphicFramePr>
          <p:nvPr/>
        </p:nvGraphicFramePr>
        <p:xfrm>
          <a:off x="6429388" y="2143116"/>
          <a:ext cx="2357454" cy="378621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8" name="7 Rectángulo"/>
          <p:cNvSpPr/>
          <p:nvPr/>
        </p:nvSpPr>
        <p:spPr>
          <a:xfrm>
            <a:off x="1142976" y="1643050"/>
            <a:ext cx="2214578" cy="500066"/>
          </a:xfrm>
          <a:prstGeom prst="rect">
            <a:avLst/>
          </a:prstGeom>
          <a:no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b="1" dirty="0" smtClean="0">
                <a:solidFill>
                  <a:schemeClr val="accent6">
                    <a:lumMod val="75000"/>
                  </a:schemeClr>
                </a:solidFill>
              </a:rPr>
              <a:t>Texto original</a:t>
            </a:r>
            <a:endParaRPr lang="es-PE" b="1" dirty="0">
              <a:solidFill>
                <a:schemeClr val="accent6">
                  <a:lumMod val="75000"/>
                </a:schemeClr>
              </a:solidFill>
            </a:endParaRPr>
          </a:p>
        </p:txBody>
      </p:sp>
      <p:sp>
        <p:nvSpPr>
          <p:cNvPr id="9" name="8 Rectángulo"/>
          <p:cNvSpPr/>
          <p:nvPr/>
        </p:nvSpPr>
        <p:spPr>
          <a:xfrm>
            <a:off x="6357950" y="1500174"/>
            <a:ext cx="2357454" cy="500066"/>
          </a:xfrm>
          <a:prstGeom prst="rect">
            <a:avLst/>
          </a:prstGeom>
          <a:no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b="1" dirty="0" smtClean="0">
                <a:solidFill>
                  <a:schemeClr val="accent6">
                    <a:lumMod val="75000"/>
                  </a:schemeClr>
                </a:solidFill>
              </a:rPr>
              <a:t>Texto modificado</a:t>
            </a:r>
            <a:endParaRPr lang="es-PE" b="1" dirty="0">
              <a:solidFill>
                <a:schemeClr val="accent6">
                  <a:lumMod val="75000"/>
                </a:schemeClr>
              </a:solidFill>
            </a:endParaRPr>
          </a:p>
        </p:txBody>
      </p:sp>
      <p:pic>
        <p:nvPicPr>
          <p:cNvPr id="5122" name="Picture 2" descr="Joven hombre de negocios corrupto detrás de las rejas de la prisión Foto de archivo - 13232046"/>
          <p:cNvPicPr>
            <a:picLocks noChangeAspect="1" noChangeArrowheads="1"/>
          </p:cNvPicPr>
          <p:nvPr/>
        </p:nvPicPr>
        <p:blipFill>
          <a:blip r:embed="rId10"/>
          <a:srcRect/>
          <a:stretch>
            <a:fillRect/>
          </a:stretch>
        </p:blipFill>
        <p:spPr bwMode="auto">
          <a:xfrm>
            <a:off x="3643306" y="1571612"/>
            <a:ext cx="2571768" cy="4391037"/>
          </a:xfrm>
          <a:prstGeom prst="rect">
            <a:avLst/>
          </a:prstGeom>
          <a:ln>
            <a:noFill/>
          </a:ln>
          <a:effectLst>
            <a:softEdge rad="112500"/>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857224" y="571480"/>
            <a:ext cx="8015288" cy="928688"/>
          </a:xfrm>
        </p:spPr>
        <p:txBody>
          <a:bodyPr>
            <a:noAutofit/>
          </a:bodyPr>
          <a:lstStyle/>
          <a:p>
            <a:pPr algn="ctr"/>
            <a:r>
              <a:rPr lang="es-ES" sz="2800" b="1" u="sng" dirty="0" smtClean="0">
                <a:solidFill>
                  <a:schemeClr val="accent6">
                    <a:lumMod val="75000"/>
                  </a:schemeClr>
                </a:solidFill>
                <a:effectLst/>
              </a:rPr>
              <a:t>SUPUESTO EXPOSICIÓN A RIESGO DE LA PROPIA VÍCTIMA</a:t>
            </a:r>
            <a:endParaRPr lang="es-PE" sz="2800" u="sng" dirty="0">
              <a:solidFill>
                <a:schemeClr val="accent6">
                  <a:lumMod val="75000"/>
                </a:schemeClr>
              </a:solidFill>
              <a:effectLst/>
            </a:endParaRPr>
          </a:p>
        </p:txBody>
      </p:sp>
      <p:graphicFrame>
        <p:nvGraphicFramePr>
          <p:cNvPr id="4" name="3 Marcador de contenido"/>
          <p:cNvGraphicFramePr>
            <a:graphicFrameLocks noGrp="1"/>
          </p:cNvGraphicFramePr>
          <p:nvPr>
            <p:ph idx="4294967295"/>
          </p:nvPr>
        </p:nvGraphicFramePr>
        <p:xfrm>
          <a:off x="1219200" y="2071688"/>
          <a:ext cx="7424766" cy="4162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Rectángulo"/>
          <p:cNvSpPr/>
          <p:nvPr/>
        </p:nvSpPr>
        <p:spPr>
          <a:xfrm>
            <a:off x="2285984" y="2000240"/>
            <a:ext cx="4572032" cy="642942"/>
          </a:xfrm>
          <a:prstGeom prst="rect">
            <a:avLst/>
          </a:prstGeom>
          <a:no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b="1" dirty="0" smtClean="0">
                <a:solidFill>
                  <a:schemeClr val="accent6">
                    <a:lumMod val="75000"/>
                  </a:schemeClr>
                </a:solidFill>
              </a:rPr>
              <a:t>Incorporado por el texto de la Ley N° 30222</a:t>
            </a:r>
            <a:endParaRPr lang="es-PE" b="1" dirty="0">
              <a:solidFill>
                <a:schemeClr val="accent6">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1214414" y="642918"/>
            <a:ext cx="7500990" cy="1143000"/>
          </a:xfrm>
        </p:spPr>
        <p:txBody>
          <a:bodyPr>
            <a:noAutofit/>
          </a:bodyPr>
          <a:lstStyle/>
          <a:p>
            <a:pPr algn="just" eaLnBrk="1" fontAlgn="auto" hangingPunct="1">
              <a:spcAft>
                <a:spcPts val="0"/>
              </a:spcAft>
              <a:defRPr/>
            </a:pPr>
            <a:r>
              <a:rPr lang="es-PE" sz="2800" b="1" u="sng" dirty="0" smtClean="0">
                <a:solidFill>
                  <a:schemeClr val="accent6">
                    <a:lumMod val="75000"/>
                  </a:schemeClr>
                </a:solidFill>
                <a:effectLst/>
              </a:rPr>
              <a:t>CRIMINALIZACIÓN DE LAS CONDUCTAS LESIVAS A </a:t>
            </a:r>
            <a:br>
              <a:rPr lang="es-PE" sz="2800" b="1" u="sng" dirty="0" smtClean="0">
                <a:solidFill>
                  <a:schemeClr val="accent6">
                    <a:lumMod val="75000"/>
                  </a:schemeClr>
                </a:solidFill>
                <a:effectLst/>
              </a:rPr>
            </a:br>
            <a:r>
              <a:rPr lang="es-PE" sz="2800" b="1" u="sng" dirty="0" smtClean="0">
                <a:solidFill>
                  <a:schemeClr val="accent6">
                    <a:lumMod val="75000"/>
                  </a:schemeClr>
                </a:solidFill>
                <a:effectLst/>
              </a:rPr>
              <a:t>LOS DERECHOS LABORALES</a:t>
            </a:r>
            <a:endParaRPr lang="es-PE" sz="2800" b="1" u="sng" dirty="0">
              <a:solidFill>
                <a:schemeClr val="accent6">
                  <a:lumMod val="75000"/>
                </a:schemeClr>
              </a:solidFill>
              <a:effectLst/>
            </a:endParaRPr>
          </a:p>
        </p:txBody>
      </p:sp>
      <p:graphicFrame>
        <p:nvGraphicFramePr>
          <p:cNvPr id="10" name="9 Diagrama"/>
          <p:cNvGraphicFramePr/>
          <p:nvPr/>
        </p:nvGraphicFramePr>
        <p:xfrm>
          <a:off x="857224" y="2357430"/>
          <a:ext cx="8072494" cy="35004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1000100" y="500042"/>
            <a:ext cx="7943848" cy="969963"/>
          </a:xfrm>
        </p:spPr>
        <p:txBody>
          <a:bodyPr anchorCtr="1"/>
          <a:lstStyle/>
          <a:p>
            <a:pPr eaLnBrk="1" fontAlgn="auto" hangingPunct="1">
              <a:spcAft>
                <a:spcPts val="0"/>
              </a:spcAft>
              <a:defRPr/>
            </a:pPr>
            <a:r>
              <a:rPr lang="es-PE" sz="2800" b="1" u="sng" dirty="0" smtClean="0">
                <a:solidFill>
                  <a:schemeClr val="accent6">
                    <a:lumMod val="75000"/>
                  </a:schemeClr>
                </a:solidFill>
                <a:effectLst/>
              </a:rPr>
              <a:t>INTERESES TUTELADOS POR EL DERECHO PENAL DEL TRABAJO</a:t>
            </a:r>
          </a:p>
        </p:txBody>
      </p:sp>
      <p:graphicFrame>
        <p:nvGraphicFramePr>
          <p:cNvPr id="13" name="12 Diagrama"/>
          <p:cNvGraphicFramePr/>
          <p:nvPr/>
        </p:nvGraphicFramePr>
        <p:xfrm>
          <a:off x="1428728" y="1714488"/>
          <a:ext cx="7358114" cy="2603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5" name="14 Conector recto"/>
          <p:cNvCxnSpPr/>
          <p:nvPr/>
        </p:nvCxnSpPr>
        <p:spPr>
          <a:xfrm>
            <a:off x="4929190" y="2285992"/>
            <a:ext cx="785818" cy="714380"/>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6" name="15 Flecha abajo"/>
          <p:cNvSpPr/>
          <p:nvPr/>
        </p:nvSpPr>
        <p:spPr>
          <a:xfrm>
            <a:off x="7072330" y="4000504"/>
            <a:ext cx="500066" cy="500066"/>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7" name="16 Rectángulo redondeado"/>
          <p:cNvSpPr/>
          <p:nvPr/>
        </p:nvSpPr>
        <p:spPr>
          <a:xfrm>
            <a:off x="6215074" y="4929198"/>
            <a:ext cx="2214578" cy="1214446"/>
          </a:xfrm>
          <a:prstGeom prst="roundRect">
            <a:avLst/>
          </a:prstGeom>
          <a:no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ct val="50000"/>
              </a:spcBef>
              <a:spcAft>
                <a:spcPts val="0"/>
              </a:spcAft>
              <a:defRPr/>
            </a:pPr>
            <a:r>
              <a:rPr lang="es-PE" sz="1600" dirty="0" smtClean="0">
                <a:solidFill>
                  <a:schemeClr val="accent6">
                    <a:lumMod val="75000"/>
                  </a:schemeClr>
                </a:solidFill>
              </a:rPr>
              <a:t>Reconocidos por la Constitución Política y los Convenios Internacionales</a:t>
            </a:r>
            <a:endParaRPr lang="es-ES" sz="16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785786" y="642918"/>
            <a:ext cx="8072437" cy="1089025"/>
          </a:xfrm>
        </p:spPr>
        <p:txBody>
          <a:bodyPr anchorCtr="1">
            <a:noAutofit/>
          </a:bodyPr>
          <a:lstStyle/>
          <a:p>
            <a:pPr algn="ctr" eaLnBrk="1" fontAlgn="auto" hangingPunct="1">
              <a:spcAft>
                <a:spcPts val="0"/>
              </a:spcAft>
              <a:defRPr/>
            </a:pPr>
            <a:r>
              <a:rPr lang="es-PE" sz="2600" b="1" u="sng" dirty="0" smtClean="0">
                <a:solidFill>
                  <a:schemeClr val="accent6">
                    <a:lumMod val="75000"/>
                  </a:schemeClr>
                </a:solidFill>
                <a:effectLst/>
              </a:rPr>
              <a:t>LOS DERECHOS FUNDAMENTALES EN EL TRABAJO COMO BIENES JURÍDICOS PENALMENTE PROTEGIDOS</a:t>
            </a:r>
          </a:p>
        </p:txBody>
      </p:sp>
      <p:graphicFrame>
        <p:nvGraphicFramePr>
          <p:cNvPr id="14" name="13 Diagrama"/>
          <p:cNvGraphicFramePr/>
          <p:nvPr/>
        </p:nvGraphicFramePr>
        <p:xfrm>
          <a:off x="1000100" y="1571612"/>
          <a:ext cx="7715304" cy="4572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214282" y="571480"/>
            <a:ext cx="8686800" cy="685800"/>
          </a:xfrm>
        </p:spPr>
        <p:txBody>
          <a:bodyPr>
            <a:noAutofit/>
          </a:bodyPr>
          <a:lstStyle/>
          <a:p>
            <a:pPr algn="ctr" eaLnBrk="1" fontAlgn="auto" hangingPunct="1">
              <a:spcAft>
                <a:spcPts val="0"/>
              </a:spcAft>
              <a:defRPr/>
            </a:pPr>
            <a:r>
              <a:rPr lang="es-PE" sz="2800" b="1" u="sng" dirty="0" smtClean="0">
                <a:solidFill>
                  <a:schemeClr val="accent6">
                    <a:lumMod val="75000"/>
                  </a:schemeClr>
                </a:solidFill>
                <a:effectLst/>
              </a:rPr>
              <a:t>UBICACIÓN DEL BIEN JURÍDICO</a:t>
            </a:r>
            <a:endParaRPr lang="es-PE" sz="2800" b="1" u="sng" dirty="0">
              <a:solidFill>
                <a:schemeClr val="accent6">
                  <a:lumMod val="75000"/>
                </a:schemeClr>
              </a:solidFill>
              <a:effectLst/>
            </a:endParaRPr>
          </a:p>
        </p:txBody>
      </p:sp>
      <p:graphicFrame>
        <p:nvGraphicFramePr>
          <p:cNvPr id="9" name="8 Diagrama"/>
          <p:cNvGraphicFramePr/>
          <p:nvPr/>
        </p:nvGraphicFramePr>
        <p:xfrm>
          <a:off x="857224" y="1643050"/>
          <a:ext cx="7715304" cy="4318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1142976" y="428604"/>
            <a:ext cx="7658100" cy="1000125"/>
          </a:xfrm>
        </p:spPr>
        <p:txBody>
          <a:bodyPr>
            <a:noAutofit/>
          </a:bodyPr>
          <a:lstStyle/>
          <a:p>
            <a:pPr lvl="0"/>
            <a:r>
              <a:rPr lang="es-ES" sz="2800" b="1" dirty="0" smtClean="0">
                <a:solidFill>
                  <a:schemeClr val="tx2">
                    <a:lumMod val="85000"/>
                  </a:schemeClr>
                </a:solidFill>
                <a:latin typeface="Arial Narrow" pitchFamily="34" charset="0"/>
              </a:rPr>
              <a:t/>
            </a:r>
            <a:br>
              <a:rPr lang="es-ES" sz="2800" b="1" dirty="0" smtClean="0">
                <a:solidFill>
                  <a:schemeClr val="tx2">
                    <a:lumMod val="85000"/>
                  </a:schemeClr>
                </a:solidFill>
                <a:latin typeface="Arial Narrow" pitchFamily="34" charset="0"/>
              </a:rPr>
            </a:br>
            <a:r>
              <a:rPr lang="es-ES" sz="2800" b="1" u="sng" dirty="0" smtClean="0">
                <a:solidFill>
                  <a:schemeClr val="accent6">
                    <a:lumMod val="75000"/>
                  </a:schemeClr>
                </a:solidFill>
                <a:effectLst/>
                <a:latin typeface="+mn-lt"/>
              </a:rPr>
              <a:t>MEDIOS DE CONTROL SOCIAL </a:t>
            </a:r>
            <a:r>
              <a:rPr lang="es-PE" sz="2800" u="sng" dirty="0">
                <a:solidFill>
                  <a:schemeClr val="accent6">
                    <a:lumMod val="75000"/>
                  </a:schemeClr>
                </a:solidFill>
                <a:effectLst/>
                <a:latin typeface="+mn-lt"/>
              </a:rPr>
              <a:t/>
            </a:r>
            <a:br>
              <a:rPr lang="es-PE" sz="2800" u="sng" dirty="0">
                <a:solidFill>
                  <a:schemeClr val="accent6">
                    <a:lumMod val="75000"/>
                  </a:schemeClr>
                </a:solidFill>
                <a:effectLst/>
                <a:latin typeface="+mn-lt"/>
              </a:rPr>
            </a:br>
            <a:endParaRPr lang="es-PE" sz="2800" u="sng" dirty="0">
              <a:solidFill>
                <a:schemeClr val="accent6">
                  <a:lumMod val="75000"/>
                </a:schemeClr>
              </a:solidFill>
              <a:effectLst/>
              <a:latin typeface="+mn-lt"/>
            </a:endParaRPr>
          </a:p>
        </p:txBody>
      </p:sp>
      <p:graphicFrame>
        <p:nvGraphicFramePr>
          <p:cNvPr id="4" name="3 Diagrama"/>
          <p:cNvGraphicFramePr/>
          <p:nvPr/>
        </p:nvGraphicFramePr>
        <p:xfrm>
          <a:off x="1214414" y="1142984"/>
          <a:ext cx="7500990" cy="5000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Flecha abajo"/>
          <p:cNvSpPr/>
          <p:nvPr/>
        </p:nvSpPr>
        <p:spPr>
          <a:xfrm>
            <a:off x="2071670" y="4286256"/>
            <a:ext cx="500066" cy="500066"/>
          </a:xfrm>
          <a:prstGeom prst="down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idx="4294967295"/>
          </p:nvPr>
        </p:nvSpPr>
        <p:spPr>
          <a:xfrm>
            <a:off x="642910" y="357166"/>
            <a:ext cx="8229600" cy="1143000"/>
          </a:xfrm>
        </p:spPr>
        <p:txBody>
          <a:bodyPr>
            <a:normAutofit/>
          </a:bodyPr>
          <a:lstStyle/>
          <a:p>
            <a:pPr algn="ctr"/>
            <a:r>
              <a:rPr lang="es-PE" sz="2800" b="1" u="sng" dirty="0" smtClean="0">
                <a:solidFill>
                  <a:schemeClr val="accent6">
                    <a:lumMod val="75000"/>
                  </a:schemeClr>
                </a:solidFill>
                <a:effectLst/>
              </a:rPr>
              <a:t>EL CONTROL SOCIAL NO PENAL EN EL ÁMBITO DE LAS RELACIONES LABORALES</a:t>
            </a:r>
            <a:endParaRPr lang="es-PE" sz="2800" b="1" u="sng" dirty="0">
              <a:solidFill>
                <a:schemeClr val="accent6">
                  <a:lumMod val="75000"/>
                </a:schemeClr>
              </a:solidFill>
              <a:effectLst/>
            </a:endParaRPr>
          </a:p>
        </p:txBody>
      </p:sp>
      <p:graphicFrame>
        <p:nvGraphicFramePr>
          <p:cNvPr id="5" name="4 Marcador de contenido"/>
          <p:cNvGraphicFramePr>
            <a:graphicFrameLocks noGrp="1"/>
          </p:cNvGraphicFramePr>
          <p:nvPr>
            <p:ph idx="4294967295"/>
          </p:nvPr>
        </p:nvGraphicFramePr>
        <p:xfrm>
          <a:off x="1500166" y="1857364"/>
          <a:ext cx="7072312" cy="45720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785786" y="428604"/>
            <a:ext cx="8183562" cy="766763"/>
          </a:xfrm>
        </p:spPr>
        <p:txBody>
          <a:bodyPr>
            <a:normAutofit/>
          </a:bodyPr>
          <a:lstStyle/>
          <a:p>
            <a:pPr algn="ctr"/>
            <a:r>
              <a:rPr lang="es-PE" sz="2800" b="1" u="sng" dirty="0" smtClean="0">
                <a:solidFill>
                  <a:schemeClr val="accent6">
                    <a:lumMod val="75000"/>
                  </a:schemeClr>
                </a:solidFill>
                <a:effectLst/>
              </a:rPr>
              <a:t>CONTROL SOCIAL FORMAL EN EL ÁMBITO PENAL</a:t>
            </a:r>
            <a:endParaRPr lang="es-PE" sz="2800" b="1" u="sng" dirty="0">
              <a:solidFill>
                <a:schemeClr val="accent6">
                  <a:lumMod val="75000"/>
                </a:schemeClr>
              </a:solidFill>
              <a:effectLst/>
            </a:endParaRPr>
          </a:p>
        </p:txBody>
      </p:sp>
      <p:graphicFrame>
        <p:nvGraphicFramePr>
          <p:cNvPr id="4" name="3 Marcador de contenido"/>
          <p:cNvGraphicFramePr>
            <a:graphicFrameLocks noGrp="1"/>
          </p:cNvGraphicFramePr>
          <p:nvPr>
            <p:ph idx="4294967295"/>
          </p:nvPr>
        </p:nvGraphicFramePr>
        <p:xfrm>
          <a:off x="4000496" y="1571612"/>
          <a:ext cx="4429125" cy="4714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2290" name="Picture 2" descr="http://2.bp.blogspot.com/-1tWktLhe5xY/UWXtQ-52C-I/AAAAAAAADXs/Usnt5Z_QQsQ/s320/Ministerio+P%C3%BAblico+de+La+Libertad.jpg">
            <a:hlinkClick r:id="rId6"/>
          </p:cNvPr>
          <p:cNvPicPr>
            <a:picLocks noChangeAspect="1" noChangeArrowheads="1"/>
          </p:cNvPicPr>
          <p:nvPr/>
        </p:nvPicPr>
        <p:blipFill>
          <a:blip r:embed="rId7"/>
          <a:srcRect/>
          <a:stretch>
            <a:fillRect/>
          </a:stretch>
        </p:blipFill>
        <p:spPr bwMode="auto">
          <a:xfrm>
            <a:off x="1142976" y="1714488"/>
            <a:ext cx="2500330" cy="2071702"/>
          </a:xfrm>
          <a:prstGeom prst="ellipse">
            <a:avLst/>
          </a:prstGeom>
          <a:noFill/>
          <a:scene3d>
            <a:camera prst="obliqueTopLeft"/>
            <a:lightRig rig="threePt" dir="t"/>
          </a:scene3d>
          <a:sp3d>
            <a:bevelT prst="angle"/>
          </a:sp3d>
        </p:spPr>
      </p:pic>
      <p:pic>
        <p:nvPicPr>
          <p:cNvPr id="12292" name="Picture 4" descr="Poder Judicial destinó dos ambientes como anexos de ‘Maranguita’ "/>
          <p:cNvPicPr>
            <a:picLocks noChangeAspect="1" noChangeArrowheads="1"/>
          </p:cNvPicPr>
          <p:nvPr/>
        </p:nvPicPr>
        <p:blipFill>
          <a:blip r:embed="rId8"/>
          <a:srcRect/>
          <a:stretch>
            <a:fillRect/>
          </a:stretch>
        </p:blipFill>
        <p:spPr bwMode="auto">
          <a:xfrm>
            <a:off x="1000100" y="4214818"/>
            <a:ext cx="2643174" cy="2071702"/>
          </a:xfrm>
          <a:prstGeom prst="ellipse">
            <a:avLst/>
          </a:prstGeom>
          <a:noFill/>
          <a:scene3d>
            <a:camera prst="obliqueTopLeft"/>
            <a:lightRig rig="threePt" dir="t"/>
          </a:scene3d>
          <a:sp3d>
            <a:bevelT prst="angle"/>
          </a:sp3d>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26">
  <a:themeElements>
    <a:clrScheme name="Personalizado 14">
      <a:dk1>
        <a:srgbClr val="FADA7A"/>
      </a:dk1>
      <a:lt1>
        <a:srgbClr val="BBC737"/>
      </a:lt1>
      <a:dk2>
        <a:srgbClr val="FFFFFF"/>
      </a:dk2>
      <a:lt2>
        <a:srgbClr val="FFFF00"/>
      </a:lt2>
      <a:accent1>
        <a:srgbClr val="BBC737"/>
      </a:accent1>
      <a:accent2>
        <a:srgbClr val="FF0000"/>
      </a:accent2>
      <a:accent3>
        <a:srgbClr val="D2DA7A"/>
      </a:accent3>
      <a:accent4>
        <a:srgbClr val="FADA7A"/>
      </a:accent4>
      <a:accent5>
        <a:srgbClr val="B88472"/>
      </a:accent5>
      <a:accent6>
        <a:srgbClr val="8E736A"/>
      </a:accent6>
      <a:hlink>
        <a:srgbClr val="B292CA"/>
      </a:hlink>
      <a:folHlink>
        <a:srgbClr val="6B5680"/>
      </a:folHlink>
    </a:clrScheme>
    <a:fontScheme name="Personalizado 7">
      <a:majorFont>
        <a:latin typeface="Abadi MT Condensed Light"/>
        <a:ea typeface=""/>
        <a:cs typeface=""/>
      </a:majorFont>
      <a:minorFont>
        <a:latin typeface="Abadi MT Condensed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RNGWAV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RNGWAV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RNGWAV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RNGWAV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RNGWAV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RNGWAV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NGWAV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RNGWAV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RNGWAV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RNGWAV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RNGWAV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RNGWAV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Tema26</Template>
  <TotalTime>1609</TotalTime>
  <Words>1346</Words>
  <Application>Microsoft Office PowerPoint</Application>
  <PresentationFormat>Presentación en pantalla (4:3)</PresentationFormat>
  <Paragraphs>155</Paragraphs>
  <Slides>27</Slides>
  <Notes>1</Notes>
  <HiddenSlides>0</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Tema26</vt:lpstr>
      <vt:lpstr>LA PROTECCIÓN DE LA SEGURIDAD Y SALUD EN EL TRABAJO EN EL ORDENAMIENTO JURÍDICO PENAL PERUANO</vt:lpstr>
      <vt:lpstr>CONCEPTO DE DERECHO PENAL DEL TRABAJO</vt:lpstr>
      <vt:lpstr>CRIMINALIZACIÓN DE LAS CONDUCTAS LESIVAS A  LOS DERECHOS LABORALES</vt:lpstr>
      <vt:lpstr>INTERESES TUTELADOS POR EL DERECHO PENAL DEL TRABAJO</vt:lpstr>
      <vt:lpstr>LOS DERECHOS FUNDAMENTALES EN EL TRABAJO COMO BIENES JURÍDICOS PENALMENTE PROTEGIDOS</vt:lpstr>
      <vt:lpstr>UBICACIÓN DEL BIEN JURÍDICO</vt:lpstr>
      <vt:lpstr> MEDIOS DE CONTROL SOCIAL  </vt:lpstr>
      <vt:lpstr>EL CONTROL SOCIAL NO PENAL EN EL ÁMBITO DE LAS RELACIONES LABORALES</vt:lpstr>
      <vt:lpstr>CONTROL SOCIAL FORMAL EN EL ÁMBITO PENAL</vt:lpstr>
      <vt:lpstr>CONTINGENCIAS LABORALES</vt:lpstr>
      <vt:lpstr>RESPONSABILIDAD POR CONTINGENCIAS LABORALES</vt:lpstr>
      <vt:lpstr> LA RESPONSABILIDAD PENAL DEL EMPLEADOR POR LOS RIESGOS EN EL TRABAJO </vt:lpstr>
      <vt:lpstr>DATOS DE CONTINGENCIAS LABORALES</vt:lpstr>
      <vt:lpstr>MARCO NORMATIVO DE LA SEGURIDAD Y SALUD EN EL TRABAJO </vt:lpstr>
      <vt:lpstr>RESPONSABILIDAD DEL EMPLEADOR</vt:lpstr>
      <vt:lpstr>DEBER DE GARANTE DEL EMPLEADOR</vt:lpstr>
      <vt:lpstr>TEXTO ORIGINAL ART. 168-A: INCORPORADO POR LA LEY N° 29783 (ACTUALMENTE DEROGADO)</vt:lpstr>
      <vt:lpstr>DESCRIPCIÓN TÍPICA- LEY N° 30222 (VIGENTE)</vt:lpstr>
      <vt:lpstr> A.- BIEN JURÍDICO</vt:lpstr>
      <vt:lpstr>BIEN JURÍDICO PENALMENTE TUTELADO </vt:lpstr>
      <vt:lpstr>B.- TIPICIDAD OBJETIVA</vt:lpstr>
      <vt:lpstr>B.1.-EL SUJETO ACTIVO </vt:lpstr>
      <vt:lpstr>B.2.- EL SUJETO PASIVO</vt:lpstr>
      <vt:lpstr> B.3.- EL COMPORTAMIENTO</vt:lpstr>
      <vt:lpstr>C.- TIPICIDAD SUBJETIVA</vt:lpstr>
      <vt:lpstr>D. PENALIDAD</vt:lpstr>
      <vt:lpstr>SUPUESTO EXPOSICIÓN A RIESGO DE LA PROPIA VÍCTIMA</vt:lpstr>
    </vt:vector>
  </TitlesOfParts>
  <Company>PODER JUDICIAL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Poder Judicial</dc:creator>
  <cp:lastModifiedBy>Poder Judicial</cp:lastModifiedBy>
  <cp:revision>161</cp:revision>
  <dcterms:created xsi:type="dcterms:W3CDTF">2014-07-14T16:14:01Z</dcterms:created>
  <dcterms:modified xsi:type="dcterms:W3CDTF">2015-04-23T18:23:46Z</dcterms:modified>
</cp:coreProperties>
</file>