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1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6" r:id="rId3"/>
    <p:sldId id="276" r:id="rId4"/>
    <p:sldId id="277" r:id="rId5"/>
    <p:sldId id="308" r:id="rId6"/>
    <p:sldId id="326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07" r:id="rId23"/>
    <p:sldId id="259" r:id="rId24"/>
    <p:sldId id="260" r:id="rId25"/>
    <p:sldId id="264" r:id="rId26"/>
    <p:sldId id="265" r:id="rId27"/>
    <p:sldId id="278" r:id="rId28"/>
    <p:sldId id="279" r:id="rId29"/>
    <p:sldId id="324" r:id="rId30"/>
    <p:sldId id="266" r:id="rId31"/>
    <p:sldId id="267" r:id="rId32"/>
    <p:sldId id="280" r:id="rId33"/>
    <p:sldId id="327" r:id="rId34"/>
    <p:sldId id="261" r:id="rId35"/>
    <p:sldId id="262" r:id="rId36"/>
    <p:sldId id="281" r:id="rId37"/>
    <p:sldId id="263" r:id="rId38"/>
    <p:sldId id="268" r:id="rId39"/>
    <p:sldId id="270" r:id="rId40"/>
    <p:sldId id="275" r:id="rId41"/>
    <p:sldId id="271" r:id="rId42"/>
    <p:sldId id="302" r:id="rId43"/>
    <p:sldId id="303" r:id="rId44"/>
    <p:sldId id="304" r:id="rId45"/>
    <p:sldId id="305" r:id="rId46"/>
    <p:sldId id="272" r:id="rId47"/>
    <p:sldId id="273" r:id="rId48"/>
    <p:sldId id="274" r:id="rId49"/>
  </p:sldIdLst>
  <p:sldSz cx="9144000" cy="6858000" type="screen4x3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56338-9F76-4B17-A8CE-452DB27E56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DAD3310-D6D5-4355-BB16-A5A0246C2261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a) Garantizar la seguridad y la salud de los trabajadores en el desempeño de todos los aspectos relacionados con su labor, en el centro de trabajo o con ocasión del mismo.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C5015E76-79F2-4BB3-8761-751518B91ACF}" type="parTrans" cxnId="{601C7669-8127-40B6-BA63-9936C404CE65}">
      <dgm:prSet/>
      <dgm:spPr/>
      <dgm:t>
        <a:bodyPr/>
        <a:lstStyle/>
        <a:p>
          <a:endParaRPr lang="es-PE"/>
        </a:p>
      </dgm:t>
    </dgm:pt>
    <dgm:pt modelId="{BB6887E4-5F9F-478E-84F1-52CA31797666}" type="sibTrans" cxnId="{601C7669-8127-40B6-BA63-9936C404CE6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5C923B33-D1D1-40F9-85B4-91A5F8DEB60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c) Identificar las modificaciones que puedan darse en las condiciones de trabajo y disponer lo necesario para la adopción de medidas de prevención de los riesgos laborales.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DE719BD4-0D1C-4913-A1F5-CBF30DCC5213}" type="parTrans" cxnId="{50FD81C5-75D8-45F6-B065-51FEACDD63B3}">
      <dgm:prSet/>
      <dgm:spPr/>
      <dgm:t>
        <a:bodyPr/>
        <a:lstStyle/>
        <a:p>
          <a:endParaRPr lang="es-PE"/>
        </a:p>
      </dgm:t>
    </dgm:pt>
    <dgm:pt modelId="{1197B888-5180-48A5-9BD3-6DDB8398AE60}" type="sibTrans" cxnId="{50FD81C5-75D8-45F6-B065-51FEACDD63B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8F26988F-EEC1-4E3F-B717-68ABC4C6C50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b) Desarrollar acciones permanentes con el fin de perfeccionar los niveles de protección existentes.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E94CD770-56E2-467D-B2C2-F558D2B02E56}" type="sibTrans" cxnId="{DC61EA27-9210-4EFB-BC3D-ACC156AFFB6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217FB1A7-FCCC-48CD-A1D9-D0BE0C2336AC}" type="parTrans" cxnId="{DC61EA27-9210-4EFB-BC3D-ACC156AFFB62}">
      <dgm:prSet/>
      <dgm:spPr/>
      <dgm:t>
        <a:bodyPr/>
        <a:lstStyle/>
        <a:p>
          <a:endParaRPr lang="es-PE"/>
        </a:p>
      </dgm:t>
    </dgm:pt>
    <dgm:pt modelId="{7CB257E7-CB02-452A-9F41-7A42B92170A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d) Practicar exámenes médicos antes, durante y al término de la relación laboral a los trabajadores, acordes con los riesgos a los que están expuestos en sus labores, a cargo del empleador.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36EA5120-7A38-4D0C-AECC-BA1C62589A13}" type="parTrans" cxnId="{B553CA19-8787-4167-8CF0-77A65C0BD072}">
      <dgm:prSet/>
      <dgm:spPr/>
      <dgm:t>
        <a:bodyPr/>
        <a:lstStyle/>
        <a:p>
          <a:endParaRPr lang="es-PE"/>
        </a:p>
      </dgm:t>
    </dgm:pt>
    <dgm:pt modelId="{BB5CDF2C-040C-422C-8F22-0B41B44D8DED}" type="sibTrans" cxnId="{B553CA19-8787-4167-8CF0-77A65C0BD072}">
      <dgm:prSet/>
      <dgm:spPr/>
      <dgm:t>
        <a:bodyPr/>
        <a:lstStyle/>
        <a:p>
          <a:endParaRPr lang="es-PE"/>
        </a:p>
      </dgm:t>
    </dgm:pt>
    <dgm:pt modelId="{3749FF47-7EF9-41BE-B163-1D329A8589D3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e) Garantizar que las elecciones de los representantes de los trabajadores se realicen a través de las organizaciones sindicales; y en su defecto, a través de elecciones democráticas de los trabajadores.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2655202D-F7A9-4FA7-9E97-939174242ADB}" type="parTrans" cxnId="{01A51AF9-CBFA-44B7-95D6-E4C6B5FE6C66}">
      <dgm:prSet/>
      <dgm:spPr/>
      <dgm:t>
        <a:bodyPr/>
        <a:lstStyle/>
        <a:p>
          <a:endParaRPr lang="es-PE"/>
        </a:p>
      </dgm:t>
    </dgm:pt>
    <dgm:pt modelId="{4AE30285-DC37-45A0-BB1F-15C9462EF25B}" type="sibTrans" cxnId="{01A51AF9-CBFA-44B7-95D6-E4C6B5FE6C66}">
      <dgm:prSet/>
      <dgm:spPr/>
      <dgm:t>
        <a:bodyPr/>
        <a:lstStyle/>
        <a:p>
          <a:endParaRPr lang="es-PE"/>
        </a:p>
      </dgm:t>
    </dgm:pt>
    <dgm:pt modelId="{238EC99E-25D7-4A97-886F-285D1C3CB91D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f) Garantizar el real y efectivo trabajo del comité paritario de seguridad y salud en el trabajo, asignando los recursos necesarios.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4D40D085-26A8-4C09-9C6F-AAEE1BA6B576}" type="parTrans" cxnId="{92A75009-4CBA-45DE-A94F-80DF6D5867C9}">
      <dgm:prSet/>
      <dgm:spPr/>
      <dgm:t>
        <a:bodyPr/>
        <a:lstStyle/>
        <a:p>
          <a:endParaRPr lang="es-PE"/>
        </a:p>
      </dgm:t>
    </dgm:pt>
    <dgm:pt modelId="{602E99F4-3DD6-4217-A842-27886DC2E825}" type="sibTrans" cxnId="{92A75009-4CBA-45DE-A94F-80DF6D5867C9}">
      <dgm:prSet/>
      <dgm:spPr/>
      <dgm:t>
        <a:bodyPr/>
        <a:lstStyle/>
        <a:p>
          <a:endParaRPr lang="es-PE"/>
        </a:p>
      </dgm:t>
    </dgm:pt>
    <dgm:pt modelId="{1787C286-B02C-45A9-9738-801ED824EDC7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g) Garantizar, oportuna y apropiadamente, capacitación y entrenamiento en seguridad y salud en el centro y puesto de trabajo o función específica, tal como se señala a continuación: 1. Al momento de la contratación, cualquiera sea la modalidad o duración; 2. Durante el desempeño de la labor; 3. Cuando se produzcan cambios en la función o puesto de trabajo o en la tecnología.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DD43D357-4FF2-458D-889C-327262FD9836}" type="parTrans" cxnId="{A6C49265-DCC8-4FCE-9B2A-19D4738D770A}">
      <dgm:prSet/>
      <dgm:spPr/>
      <dgm:t>
        <a:bodyPr/>
        <a:lstStyle/>
        <a:p>
          <a:endParaRPr lang="es-PE"/>
        </a:p>
      </dgm:t>
    </dgm:pt>
    <dgm:pt modelId="{41B934AA-A5F2-4020-9A33-E849561C17F7}" type="sibTrans" cxnId="{A6C49265-DCC8-4FCE-9B2A-19D4738D770A}">
      <dgm:prSet/>
      <dgm:spPr/>
      <dgm:t>
        <a:bodyPr/>
        <a:lstStyle/>
        <a:p>
          <a:endParaRPr lang="es-PE"/>
        </a:p>
      </dgm:t>
    </dgm:pt>
    <dgm:pt modelId="{87783E95-AC27-43AC-8726-7C682150E3B5}" type="pres">
      <dgm:prSet presAssocID="{E1856338-9F76-4B17-A8CE-452DB27E56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976BD63-3756-4920-B69A-D6C0052935D5}" type="pres">
      <dgm:prSet presAssocID="{0DAD3310-D6D5-4355-BB16-A5A0246C2261}" presName="node" presStyleLbl="node1" presStyleIdx="0" presStyleCnt="7" custScaleY="843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DA4AC3-EDEE-4E18-91CE-CFC2492A0057}" type="pres">
      <dgm:prSet presAssocID="{BB6887E4-5F9F-478E-84F1-52CA31797666}" presName="sibTrans" presStyleCnt="0"/>
      <dgm:spPr/>
    </dgm:pt>
    <dgm:pt modelId="{C0B3647F-D600-46F2-B4C2-0C4158D1FA49}" type="pres">
      <dgm:prSet presAssocID="{8F26988F-EEC1-4E3F-B717-68ABC4C6C504}" presName="node" presStyleLbl="node1" presStyleIdx="1" presStyleCnt="7" custScaleY="8553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91796DB-5635-42A1-8447-0F4B8115F0D5}" type="pres">
      <dgm:prSet presAssocID="{E94CD770-56E2-467D-B2C2-F558D2B02E56}" presName="sibTrans" presStyleCnt="0"/>
      <dgm:spPr/>
    </dgm:pt>
    <dgm:pt modelId="{9702639E-EA9D-4D69-A4AB-3FB9A7C8E10A}" type="pres">
      <dgm:prSet presAssocID="{5C923B33-D1D1-40F9-85B4-91A5F8DEB604}" presName="node" presStyleLbl="node1" presStyleIdx="2" presStyleCnt="7" custScaleY="855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D619D3-0BCB-4316-8E06-B361F35C51FE}" type="pres">
      <dgm:prSet presAssocID="{1197B888-5180-48A5-9BD3-6DDB8398AE60}" presName="sibTrans" presStyleCnt="0"/>
      <dgm:spPr/>
    </dgm:pt>
    <dgm:pt modelId="{8D48B381-FECD-4A4C-B64B-14C45B074ED3}" type="pres">
      <dgm:prSet presAssocID="{7CB257E7-CB02-452A-9F41-7A42B92170A0}" presName="node" presStyleLbl="node1" presStyleIdx="3" presStyleCnt="7" custScaleY="94082" custLinFactNeighborY="-728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361FAD-6549-4D78-80A5-353EADE257C3}" type="pres">
      <dgm:prSet presAssocID="{BB5CDF2C-040C-422C-8F22-0B41B44D8DED}" presName="sibTrans" presStyleCnt="0"/>
      <dgm:spPr/>
    </dgm:pt>
    <dgm:pt modelId="{E82CB8E9-05B2-4D38-8F27-6C738EE6C1A5}" type="pres">
      <dgm:prSet presAssocID="{3749FF47-7EF9-41BE-B163-1D329A8589D3}" presName="node" presStyleLbl="node1" presStyleIdx="4" presStyleCnt="7" custScaleY="94082" custLinFactNeighborX="164" custLinFactNeighborY="-728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1C9904-043D-4D45-BDBC-D32BE91751B4}" type="pres">
      <dgm:prSet presAssocID="{4AE30285-DC37-45A0-BB1F-15C9462EF25B}" presName="sibTrans" presStyleCnt="0"/>
      <dgm:spPr/>
    </dgm:pt>
    <dgm:pt modelId="{40D46362-3BD3-4087-8441-1CBFBA312054}" type="pres">
      <dgm:prSet presAssocID="{238EC99E-25D7-4A97-886F-285D1C3CB91D}" presName="node" presStyleLbl="node1" presStyleIdx="5" presStyleCnt="7" custScaleY="91288" custLinFactNeighborX="328" custLinFactNeighborY="-81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746D3A-3DAA-4B31-876E-9EF21D51A683}" type="pres">
      <dgm:prSet presAssocID="{602E99F4-3DD6-4217-A842-27886DC2E825}" presName="sibTrans" presStyleCnt="0"/>
      <dgm:spPr/>
    </dgm:pt>
    <dgm:pt modelId="{48C2AE4C-B115-4915-BFCF-A961DBDD4715}" type="pres">
      <dgm:prSet presAssocID="{1787C286-B02C-45A9-9738-801ED824EDC7}" presName="node" presStyleLbl="node1" presStyleIdx="6" presStyleCnt="7" custScaleX="202979" custScaleY="90538" custLinFactNeighborX="-806" custLinFactNeighborY="-874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2A75009-4CBA-45DE-A94F-80DF6D5867C9}" srcId="{E1856338-9F76-4B17-A8CE-452DB27E56B5}" destId="{238EC99E-25D7-4A97-886F-285D1C3CB91D}" srcOrd="5" destOrd="0" parTransId="{4D40D085-26A8-4C09-9C6F-AAEE1BA6B576}" sibTransId="{602E99F4-3DD6-4217-A842-27886DC2E825}"/>
    <dgm:cxn modelId="{601C7669-8127-40B6-BA63-9936C404CE65}" srcId="{E1856338-9F76-4B17-A8CE-452DB27E56B5}" destId="{0DAD3310-D6D5-4355-BB16-A5A0246C2261}" srcOrd="0" destOrd="0" parTransId="{C5015E76-79F2-4BB3-8761-751518B91ACF}" sibTransId="{BB6887E4-5F9F-478E-84F1-52CA31797666}"/>
    <dgm:cxn modelId="{6961E708-55DD-4064-B17B-3217F3634919}" type="presOf" srcId="{5C923B33-D1D1-40F9-85B4-91A5F8DEB604}" destId="{9702639E-EA9D-4D69-A4AB-3FB9A7C8E10A}" srcOrd="0" destOrd="0" presId="urn:microsoft.com/office/officeart/2005/8/layout/default"/>
    <dgm:cxn modelId="{02084314-D2FD-498F-A647-D49DD41893C8}" type="presOf" srcId="{0DAD3310-D6D5-4355-BB16-A5A0246C2261}" destId="{D976BD63-3756-4920-B69A-D6C0052935D5}" srcOrd="0" destOrd="0" presId="urn:microsoft.com/office/officeart/2005/8/layout/default"/>
    <dgm:cxn modelId="{03F5234C-2B69-45DC-989D-37429CCCEBD9}" type="presOf" srcId="{3749FF47-7EF9-41BE-B163-1D329A8589D3}" destId="{E82CB8E9-05B2-4D38-8F27-6C738EE6C1A5}" srcOrd="0" destOrd="0" presId="urn:microsoft.com/office/officeart/2005/8/layout/default"/>
    <dgm:cxn modelId="{FB7EDA1E-A28E-4532-8575-67690738CA4C}" type="presOf" srcId="{7CB257E7-CB02-452A-9F41-7A42B92170A0}" destId="{8D48B381-FECD-4A4C-B64B-14C45B074ED3}" srcOrd="0" destOrd="0" presId="urn:microsoft.com/office/officeart/2005/8/layout/default"/>
    <dgm:cxn modelId="{A45E087A-BF60-4AE7-8024-3FAA8DEAF876}" type="presOf" srcId="{E1856338-9F76-4B17-A8CE-452DB27E56B5}" destId="{87783E95-AC27-43AC-8726-7C682150E3B5}" srcOrd="0" destOrd="0" presId="urn:microsoft.com/office/officeart/2005/8/layout/default"/>
    <dgm:cxn modelId="{01A51AF9-CBFA-44B7-95D6-E4C6B5FE6C66}" srcId="{E1856338-9F76-4B17-A8CE-452DB27E56B5}" destId="{3749FF47-7EF9-41BE-B163-1D329A8589D3}" srcOrd="4" destOrd="0" parTransId="{2655202D-F7A9-4FA7-9E97-939174242ADB}" sibTransId="{4AE30285-DC37-45A0-BB1F-15C9462EF25B}"/>
    <dgm:cxn modelId="{DC61EA27-9210-4EFB-BC3D-ACC156AFFB62}" srcId="{E1856338-9F76-4B17-A8CE-452DB27E56B5}" destId="{8F26988F-EEC1-4E3F-B717-68ABC4C6C504}" srcOrd="1" destOrd="0" parTransId="{217FB1A7-FCCC-48CD-A1D9-D0BE0C2336AC}" sibTransId="{E94CD770-56E2-467D-B2C2-F558D2B02E56}"/>
    <dgm:cxn modelId="{50FD81C5-75D8-45F6-B065-51FEACDD63B3}" srcId="{E1856338-9F76-4B17-A8CE-452DB27E56B5}" destId="{5C923B33-D1D1-40F9-85B4-91A5F8DEB604}" srcOrd="2" destOrd="0" parTransId="{DE719BD4-0D1C-4913-A1F5-CBF30DCC5213}" sibTransId="{1197B888-5180-48A5-9BD3-6DDB8398AE60}"/>
    <dgm:cxn modelId="{5F676F87-C2BC-4BB3-934B-FB4B50F91238}" type="presOf" srcId="{1787C286-B02C-45A9-9738-801ED824EDC7}" destId="{48C2AE4C-B115-4915-BFCF-A961DBDD4715}" srcOrd="0" destOrd="0" presId="urn:microsoft.com/office/officeart/2005/8/layout/default"/>
    <dgm:cxn modelId="{C10C6AD7-C446-4529-B799-236F667F6065}" type="presOf" srcId="{238EC99E-25D7-4A97-886F-285D1C3CB91D}" destId="{40D46362-3BD3-4087-8441-1CBFBA312054}" srcOrd="0" destOrd="0" presId="urn:microsoft.com/office/officeart/2005/8/layout/default"/>
    <dgm:cxn modelId="{A6C49265-DCC8-4FCE-9B2A-19D4738D770A}" srcId="{E1856338-9F76-4B17-A8CE-452DB27E56B5}" destId="{1787C286-B02C-45A9-9738-801ED824EDC7}" srcOrd="6" destOrd="0" parTransId="{DD43D357-4FF2-458D-889C-327262FD9836}" sibTransId="{41B934AA-A5F2-4020-9A33-E849561C17F7}"/>
    <dgm:cxn modelId="{B553CA19-8787-4167-8CF0-77A65C0BD072}" srcId="{E1856338-9F76-4B17-A8CE-452DB27E56B5}" destId="{7CB257E7-CB02-452A-9F41-7A42B92170A0}" srcOrd="3" destOrd="0" parTransId="{36EA5120-7A38-4D0C-AECC-BA1C62589A13}" sibTransId="{BB5CDF2C-040C-422C-8F22-0B41B44D8DED}"/>
    <dgm:cxn modelId="{A5C882F8-45DA-4034-B2E7-B6FFF9ECFA1D}" type="presOf" srcId="{8F26988F-EEC1-4E3F-B717-68ABC4C6C504}" destId="{C0B3647F-D600-46F2-B4C2-0C4158D1FA49}" srcOrd="0" destOrd="0" presId="urn:microsoft.com/office/officeart/2005/8/layout/default"/>
    <dgm:cxn modelId="{034DCA51-4E0F-4560-8BFC-A49E09BB1EB1}" type="presParOf" srcId="{87783E95-AC27-43AC-8726-7C682150E3B5}" destId="{D976BD63-3756-4920-B69A-D6C0052935D5}" srcOrd="0" destOrd="0" presId="urn:microsoft.com/office/officeart/2005/8/layout/default"/>
    <dgm:cxn modelId="{6E29CA3E-311A-45F4-90B0-45B1F0E7333E}" type="presParOf" srcId="{87783E95-AC27-43AC-8726-7C682150E3B5}" destId="{2EDA4AC3-EDEE-4E18-91CE-CFC2492A0057}" srcOrd="1" destOrd="0" presId="urn:microsoft.com/office/officeart/2005/8/layout/default"/>
    <dgm:cxn modelId="{DB620E11-F2DD-468D-A07B-6E270F85AE4D}" type="presParOf" srcId="{87783E95-AC27-43AC-8726-7C682150E3B5}" destId="{C0B3647F-D600-46F2-B4C2-0C4158D1FA49}" srcOrd="2" destOrd="0" presId="urn:microsoft.com/office/officeart/2005/8/layout/default"/>
    <dgm:cxn modelId="{9C3D114B-AF48-4079-B8FE-ABBD0B0F2081}" type="presParOf" srcId="{87783E95-AC27-43AC-8726-7C682150E3B5}" destId="{691796DB-5635-42A1-8447-0F4B8115F0D5}" srcOrd="3" destOrd="0" presId="urn:microsoft.com/office/officeart/2005/8/layout/default"/>
    <dgm:cxn modelId="{2E782ED5-0017-4710-972D-19637BF0F5E0}" type="presParOf" srcId="{87783E95-AC27-43AC-8726-7C682150E3B5}" destId="{9702639E-EA9D-4D69-A4AB-3FB9A7C8E10A}" srcOrd="4" destOrd="0" presId="urn:microsoft.com/office/officeart/2005/8/layout/default"/>
    <dgm:cxn modelId="{C6CBC0F4-534B-4074-8C95-59A3E8073E4E}" type="presParOf" srcId="{87783E95-AC27-43AC-8726-7C682150E3B5}" destId="{A0D619D3-0BCB-4316-8E06-B361F35C51FE}" srcOrd="5" destOrd="0" presId="urn:microsoft.com/office/officeart/2005/8/layout/default"/>
    <dgm:cxn modelId="{7BBDAA29-1F45-480E-A087-158686C61127}" type="presParOf" srcId="{87783E95-AC27-43AC-8726-7C682150E3B5}" destId="{8D48B381-FECD-4A4C-B64B-14C45B074ED3}" srcOrd="6" destOrd="0" presId="urn:microsoft.com/office/officeart/2005/8/layout/default"/>
    <dgm:cxn modelId="{D7DB8BE7-9C2F-4A99-920E-8E80B9E48136}" type="presParOf" srcId="{87783E95-AC27-43AC-8726-7C682150E3B5}" destId="{DB361FAD-6549-4D78-80A5-353EADE257C3}" srcOrd="7" destOrd="0" presId="urn:microsoft.com/office/officeart/2005/8/layout/default"/>
    <dgm:cxn modelId="{5F3E6642-1C0D-4984-8646-B0A4004E57B9}" type="presParOf" srcId="{87783E95-AC27-43AC-8726-7C682150E3B5}" destId="{E82CB8E9-05B2-4D38-8F27-6C738EE6C1A5}" srcOrd="8" destOrd="0" presId="urn:microsoft.com/office/officeart/2005/8/layout/default"/>
    <dgm:cxn modelId="{67754193-E654-42D8-9F68-40219074C994}" type="presParOf" srcId="{87783E95-AC27-43AC-8726-7C682150E3B5}" destId="{BC1C9904-043D-4D45-BDBC-D32BE91751B4}" srcOrd="9" destOrd="0" presId="urn:microsoft.com/office/officeart/2005/8/layout/default"/>
    <dgm:cxn modelId="{ACC29299-E2C4-4CEE-A2B7-D0A9FA5C2F46}" type="presParOf" srcId="{87783E95-AC27-43AC-8726-7C682150E3B5}" destId="{40D46362-3BD3-4087-8441-1CBFBA312054}" srcOrd="10" destOrd="0" presId="urn:microsoft.com/office/officeart/2005/8/layout/default"/>
    <dgm:cxn modelId="{1EBA45AB-E88F-4208-98D2-C1A1886E9DCC}" type="presParOf" srcId="{87783E95-AC27-43AC-8726-7C682150E3B5}" destId="{28746D3A-3DAA-4B31-876E-9EF21D51A683}" srcOrd="11" destOrd="0" presId="urn:microsoft.com/office/officeart/2005/8/layout/default"/>
    <dgm:cxn modelId="{F7153888-801B-4952-9DE3-54DCDCE14FC0}" type="presParOf" srcId="{87783E95-AC27-43AC-8726-7C682150E3B5}" destId="{48C2AE4C-B115-4915-BFCF-A961DBDD4715}" srcOrd="12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94A238-BCAD-4D57-937A-18A18C78CA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760F3C-0FBA-4D5F-892A-85FBEBB808F7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500" b="0" dirty="0" smtClean="0">
              <a:solidFill>
                <a:schemeClr val="accent6">
                  <a:lumMod val="75000"/>
                </a:schemeClr>
              </a:solidFill>
            </a:rPr>
            <a:t>Todo suceso repentino que sobrevenga por causa o con ocasión del trabajo y que produzca en el trabajador una lesión orgánica, una perturbación funcional, una invalidez o la muerte.</a:t>
          </a:r>
          <a:endParaRPr lang="es-PE" sz="1500" b="0" dirty="0">
            <a:solidFill>
              <a:schemeClr val="accent6">
                <a:lumMod val="75000"/>
              </a:schemeClr>
            </a:solidFill>
          </a:endParaRPr>
        </a:p>
      </dgm:t>
    </dgm:pt>
    <dgm:pt modelId="{53D3ECB8-7753-4632-97A1-A1A15182DE2A}" type="parTrans" cxnId="{0D809129-4576-45BF-893C-655C1631797D}">
      <dgm:prSet/>
      <dgm:spPr/>
      <dgm:t>
        <a:bodyPr/>
        <a:lstStyle/>
        <a:p>
          <a:endParaRPr lang="es-PE"/>
        </a:p>
      </dgm:t>
    </dgm:pt>
    <dgm:pt modelId="{C5621B25-3976-4A04-9DBB-057D58AA7265}" type="sibTrans" cxnId="{0D809129-4576-45BF-893C-655C1631797D}">
      <dgm:prSet/>
      <dgm:spPr/>
      <dgm:t>
        <a:bodyPr/>
        <a:lstStyle/>
        <a:p>
          <a:endParaRPr lang="es-PE"/>
        </a:p>
      </dgm:t>
    </dgm:pt>
    <dgm:pt modelId="{7D5790D9-8A82-4224-B286-4C5582F7E80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500" b="0" dirty="0" smtClean="0">
              <a:solidFill>
                <a:schemeClr val="accent6">
                  <a:lumMod val="75000"/>
                </a:schemeClr>
              </a:solidFill>
            </a:rPr>
            <a:t>Es también accidente de trabajo aquel que se produce durante la ejecución de órdenes del empleador, o durante la ejecución de una labor bajo su autoridad, y aún fuera del lugar y horas de trabajo.</a:t>
          </a:r>
          <a:endParaRPr lang="es-PE" sz="1500" b="0" dirty="0">
            <a:solidFill>
              <a:schemeClr val="accent6">
                <a:lumMod val="75000"/>
              </a:schemeClr>
            </a:solidFill>
          </a:endParaRPr>
        </a:p>
      </dgm:t>
    </dgm:pt>
    <dgm:pt modelId="{B02ADD50-6B68-4038-847B-2021A1130421}" type="parTrans" cxnId="{763A4A87-6700-4CB6-8631-A86774949DBC}">
      <dgm:prSet/>
      <dgm:spPr/>
      <dgm:t>
        <a:bodyPr/>
        <a:lstStyle/>
        <a:p>
          <a:endParaRPr lang="es-PE"/>
        </a:p>
      </dgm:t>
    </dgm:pt>
    <dgm:pt modelId="{91FC7862-CED8-4EE5-8370-0B891FE1FB30}" type="sibTrans" cxnId="{763A4A87-6700-4CB6-8631-A86774949DBC}">
      <dgm:prSet/>
      <dgm:spPr/>
      <dgm:t>
        <a:bodyPr/>
        <a:lstStyle/>
        <a:p>
          <a:endParaRPr lang="es-PE"/>
        </a:p>
      </dgm:t>
    </dgm:pt>
    <dgm:pt modelId="{13C2C20E-2490-4D40-9E9C-1564D632EE03}" type="pres">
      <dgm:prSet presAssocID="{D294A238-BCAD-4D57-937A-18A18C78CAB8}" presName="linearFlow" presStyleCnt="0">
        <dgm:presLayoutVars>
          <dgm:dir/>
          <dgm:resizeHandles val="exact"/>
        </dgm:presLayoutVars>
      </dgm:prSet>
      <dgm:spPr/>
    </dgm:pt>
    <dgm:pt modelId="{A42CE2BE-B5E6-4AA5-9034-30A202CF0B05}" type="pres">
      <dgm:prSet presAssocID="{9E760F3C-0FBA-4D5F-892A-85FBEBB808F7}" presName="composite" presStyleCnt="0"/>
      <dgm:spPr/>
    </dgm:pt>
    <dgm:pt modelId="{49FF8FB7-67F4-4D6F-A629-0AD14FC63FDC}" type="pres">
      <dgm:prSet presAssocID="{9E760F3C-0FBA-4D5F-892A-85FBEBB808F7}" presName="imgShp" presStyleLbl="fgImgPlace1" presStyleIdx="0" presStyleCnt="2" custLinFactNeighborX="3069" custLinFactNeighborY="-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BF9D82C1-2C45-432C-9959-0B788BD43E97}" type="pres">
      <dgm:prSet presAssocID="{9E760F3C-0FBA-4D5F-892A-85FBEBB808F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CD6EA9-6C40-4D7E-BF11-9C4ED70EDC83}" type="pres">
      <dgm:prSet presAssocID="{C5621B25-3976-4A04-9DBB-057D58AA7265}" presName="spacing" presStyleCnt="0"/>
      <dgm:spPr/>
    </dgm:pt>
    <dgm:pt modelId="{DD6EB24B-0A68-418E-8484-1D02E406DB9C}" type="pres">
      <dgm:prSet presAssocID="{7D5790D9-8A82-4224-B286-4C5582F7E80F}" presName="composite" presStyleCnt="0"/>
      <dgm:spPr/>
    </dgm:pt>
    <dgm:pt modelId="{B42BDB71-7302-431D-85AD-F41A6497977D}" type="pres">
      <dgm:prSet presAssocID="{7D5790D9-8A82-4224-B286-4C5582F7E80F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B17F960D-330B-4384-B610-C327F6C1CD3B}" type="pres">
      <dgm:prSet presAssocID="{7D5790D9-8A82-4224-B286-4C5582F7E80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0AB7976-688C-4195-9A29-8CB1F769DFAA}" type="presOf" srcId="{7D5790D9-8A82-4224-B286-4C5582F7E80F}" destId="{B17F960D-330B-4384-B610-C327F6C1CD3B}" srcOrd="0" destOrd="0" presId="urn:microsoft.com/office/officeart/2005/8/layout/vList3"/>
    <dgm:cxn modelId="{0D809129-4576-45BF-893C-655C1631797D}" srcId="{D294A238-BCAD-4D57-937A-18A18C78CAB8}" destId="{9E760F3C-0FBA-4D5F-892A-85FBEBB808F7}" srcOrd="0" destOrd="0" parTransId="{53D3ECB8-7753-4632-97A1-A1A15182DE2A}" sibTransId="{C5621B25-3976-4A04-9DBB-057D58AA7265}"/>
    <dgm:cxn modelId="{F6083B94-B2FB-4C1D-8FD9-0670A5EF437C}" type="presOf" srcId="{9E760F3C-0FBA-4D5F-892A-85FBEBB808F7}" destId="{BF9D82C1-2C45-432C-9959-0B788BD43E97}" srcOrd="0" destOrd="0" presId="urn:microsoft.com/office/officeart/2005/8/layout/vList3"/>
    <dgm:cxn modelId="{763A4A87-6700-4CB6-8631-A86774949DBC}" srcId="{D294A238-BCAD-4D57-937A-18A18C78CAB8}" destId="{7D5790D9-8A82-4224-B286-4C5582F7E80F}" srcOrd="1" destOrd="0" parTransId="{B02ADD50-6B68-4038-847B-2021A1130421}" sibTransId="{91FC7862-CED8-4EE5-8370-0B891FE1FB30}"/>
    <dgm:cxn modelId="{45B94EBF-7E0F-451B-8829-8A5049A47A26}" type="presOf" srcId="{D294A238-BCAD-4D57-937A-18A18C78CAB8}" destId="{13C2C20E-2490-4D40-9E9C-1564D632EE03}" srcOrd="0" destOrd="0" presId="urn:microsoft.com/office/officeart/2005/8/layout/vList3"/>
    <dgm:cxn modelId="{A1F1E3E4-887D-4EFF-BE37-4C35A603805B}" type="presParOf" srcId="{13C2C20E-2490-4D40-9E9C-1564D632EE03}" destId="{A42CE2BE-B5E6-4AA5-9034-30A202CF0B05}" srcOrd="0" destOrd="0" presId="urn:microsoft.com/office/officeart/2005/8/layout/vList3"/>
    <dgm:cxn modelId="{8CBB8184-9C3C-4B2E-9E19-110340CC0DCF}" type="presParOf" srcId="{A42CE2BE-B5E6-4AA5-9034-30A202CF0B05}" destId="{49FF8FB7-67F4-4D6F-A629-0AD14FC63FDC}" srcOrd="0" destOrd="0" presId="urn:microsoft.com/office/officeart/2005/8/layout/vList3"/>
    <dgm:cxn modelId="{45211B1A-36BF-4C99-B841-54DBC03467A1}" type="presParOf" srcId="{A42CE2BE-B5E6-4AA5-9034-30A202CF0B05}" destId="{BF9D82C1-2C45-432C-9959-0B788BD43E97}" srcOrd="1" destOrd="0" presId="urn:microsoft.com/office/officeart/2005/8/layout/vList3"/>
    <dgm:cxn modelId="{BE8D79AF-7EE6-4F05-9EF6-75CC7714A4A0}" type="presParOf" srcId="{13C2C20E-2490-4D40-9E9C-1564D632EE03}" destId="{1ECD6EA9-6C40-4D7E-BF11-9C4ED70EDC83}" srcOrd="1" destOrd="0" presId="urn:microsoft.com/office/officeart/2005/8/layout/vList3"/>
    <dgm:cxn modelId="{92E706B5-1DA2-40B5-BCB9-43A46E6F6037}" type="presParOf" srcId="{13C2C20E-2490-4D40-9E9C-1564D632EE03}" destId="{DD6EB24B-0A68-418E-8484-1D02E406DB9C}" srcOrd="2" destOrd="0" presId="urn:microsoft.com/office/officeart/2005/8/layout/vList3"/>
    <dgm:cxn modelId="{50253389-F6B8-4CE1-9DCE-02B5B495A777}" type="presParOf" srcId="{DD6EB24B-0A68-418E-8484-1D02E406DB9C}" destId="{B42BDB71-7302-431D-85AD-F41A6497977D}" srcOrd="0" destOrd="0" presId="urn:microsoft.com/office/officeart/2005/8/layout/vList3"/>
    <dgm:cxn modelId="{EFD56596-2926-413A-AC97-90615CEA42D6}" type="presParOf" srcId="{DD6EB24B-0A68-418E-8484-1D02E406DB9C}" destId="{B17F960D-330B-4384-B610-C327F6C1CD3B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D1E3F1-175F-4F1B-B8F3-141B09F9FE4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A3B2C9A-9E90-4365-9A40-AD176AFA670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endParaRPr lang="es-PE" sz="1600" b="0" dirty="0" smtClean="0">
            <a:solidFill>
              <a:schemeClr val="accent2">
                <a:lumMod val="50000"/>
              </a:schemeClr>
            </a:solidFill>
          </a:endParaRPr>
        </a:p>
        <a:p>
          <a:pPr algn="ctr"/>
          <a:r>
            <a:rPr lang="es-PE" sz="1600" b="1" dirty="0" smtClean="0">
              <a:solidFill>
                <a:schemeClr val="accent2">
                  <a:lumMod val="50000"/>
                </a:schemeClr>
              </a:solidFill>
            </a:rPr>
            <a:t>CAUSA EXTERNA</a:t>
          </a:r>
        </a:p>
        <a:p>
          <a:pPr algn="ctr"/>
          <a:r>
            <a:rPr lang="es-PE" sz="1600" b="0" dirty="0" smtClean="0">
              <a:solidFill>
                <a:schemeClr val="accent2">
                  <a:lumMod val="50000"/>
                </a:schemeClr>
              </a:solidFill>
            </a:rPr>
            <a:t>Agente productor extraño a la víctima</a:t>
          </a:r>
          <a:endParaRPr lang="es-PE" sz="1600" b="0" dirty="0">
            <a:solidFill>
              <a:schemeClr val="accent2">
                <a:lumMod val="50000"/>
              </a:schemeClr>
            </a:solidFill>
          </a:endParaRPr>
        </a:p>
      </dgm:t>
    </dgm:pt>
    <dgm:pt modelId="{90149A48-E83A-4121-A906-D37D760EA78B}" type="parTrans" cxnId="{C2C6415D-6D73-418C-9064-3C7183D1E391}">
      <dgm:prSet/>
      <dgm:spPr/>
      <dgm:t>
        <a:bodyPr/>
        <a:lstStyle/>
        <a:p>
          <a:endParaRPr lang="es-PE"/>
        </a:p>
      </dgm:t>
    </dgm:pt>
    <dgm:pt modelId="{2ABB7228-2427-4EAD-85CA-05031C5612E2}" type="sibTrans" cxnId="{C2C6415D-6D73-418C-9064-3C7183D1E391}">
      <dgm:prSet/>
      <dgm:spPr/>
      <dgm:t>
        <a:bodyPr/>
        <a:lstStyle/>
        <a:p>
          <a:endParaRPr lang="es-PE"/>
        </a:p>
      </dgm:t>
    </dgm:pt>
    <dgm:pt modelId="{5813B7C4-9992-48A3-92F1-AF2FF1E26E8E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endParaRPr lang="es-PE" sz="1600" b="0" dirty="0" smtClean="0">
            <a:solidFill>
              <a:schemeClr val="accent2">
                <a:lumMod val="50000"/>
              </a:schemeClr>
            </a:solidFill>
          </a:endParaRPr>
        </a:p>
        <a:p>
          <a:pPr algn="ctr"/>
          <a:r>
            <a:rPr lang="es-PE" sz="1600" b="1" dirty="0" smtClean="0">
              <a:solidFill>
                <a:schemeClr val="accent2">
                  <a:lumMod val="50000"/>
                </a:schemeClr>
              </a:solidFill>
            </a:rPr>
            <a:t>INSTANTANEIDAD</a:t>
          </a:r>
        </a:p>
        <a:p>
          <a:pPr algn="ctr"/>
          <a:r>
            <a:rPr lang="es-PE" sz="1600" b="0" dirty="0" smtClean="0">
              <a:solidFill>
                <a:schemeClr val="accent2">
                  <a:lumMod val="50000"/>
                </a:schemeClr>
              </a:solidFill>
            </a:rPr>
            <a:t>Tiempo breve de duración del hecho generador</a:t>
          </a:r>
          <a:endParaRPr lang="es-PE" sz="1600" b="0" dirty="0">
            <a:solidFill>
              <a:schemeClr val="accent2">
                <a:lumMod val="50000"/>
              </a:schemeClr>
            </a:solidFill>
          </a:endParaRPr>
        </a:p>
      </dgm:t>
    </dgm:pt>
    <dgm:pt modelId="{30D5386A-B1A8-4560-BE6E-4C07719E798D}" type="parTrans" cxnId="{73ACDFE6-D79D-4807-AC1C-473EFD069793}">
      <dgm:prSet/>
      <dgm:spPr/>
      <dgm:t>
        <a:bodyPr/>
        <a:lstStyle/>
        <a:p>
          <a:endParaRPr lang="es-PE"/>
        </a:p>
      </dgm:t>
    </dgm:pt>
    <dgm:pt modelId="{AE155701-979D-4595-8F2A-35F4E49CDBAF}" type="sibTrans" cxnId="{73ACDFE6-D79D-4807-AC1C-473EFD069793}">
      <dgm:prSet/>
      <dgm:spPr/>
      <dgm:t>
        <a:bodyPr/>
        <a:lstStyle/>
        <a:p>
          <a:endParaRPr lang="es-PE"/>
        </a:p>
      </dgm:t>
    </dgm:pt>
    <dgm:pt modelId="{5E9A76CD-D8F9-40C6-AAA9-045609C491FA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endParaRPr lang="es-PE" sz="1600" b="0" dirty="0" smtClean="0">
            <a:solidFill>
              <a:schemeClr val="accent2">
                <a:lumMod val="50000"/>
              </a:schemeClr>
            </a:solidFill>
          </a:endParaRPr>
        </a:p>
        <a:p>
          <a:pPr algn="ctr"/>
          <a:r>
            <a:rPr lang="es-PE" sz="1600" b="1" dirty="0" smtClean="0">
              <a:solidFill>
                <a:schemeClr val="accent2">
                  <a:lumMod val="50000"/>
                </a:schemeClr>
              </a:solidFill>
            </a:rPr>
            <a:t>LESIÓN</a:t>
          </a:r>
        </a:p>
        <a:p>
          <a:pPr algn="ctr"/>
          <a:r>
            <a:rPr lang="es-PE" sz="1600" b="0" dirty="0" smtClean="0">
              <a:solidFill>
                <a:schemeClr val="accent2">
                  <a:lumMod val="50000"/>
                </a:schemeClr>
              </a:solidFill>
            </a:rPr>
            <a:t>El trabajador debe sufrir lesiones externas e internas como consecuencia del hecho</a:t>
          </a:r>
          <a:endParaRPr lang="es-PE" sz="1600" b="0" dirty="0">
            <a:solidFill>
              <a:schemeClr val="accent2">
                <a:lumMod val="50000"/>
              </a:schemeClr>
            </a:solidFill>
          </a:endParaRPr>
        </a:p>
      </dgm:t>
    </dgm:pt>
    <dgm:pt modelId="{94552F11-E6F0-4D8B-9718-F11AC6DE898D}" type="parTrans" cxnId="{6C3A72DA-C413-411A-BB79-FB0893FC1615}">
      <dgm:prSet/>
      <dgm:spPr/>
      <dgm:t>
        <a:bodyPr/>
        <a:lstStyle/>
        <a:p>
          <a:endParaRPr lang="es-PE"/>
        </a:p>
      </dgm:t>
    </dgm:pt>
    <dgm:pt modelId="{54A3881F-C51D-4A82-AFA2-C06C82FACCE8}" type="sibTrans" cxnId="{6C3A72DA-C413-411A-BB79-FB0893FC1615}">
      <dgm:prSet/>
      <dgm:spPr/>
      <dgm:t>
        <a:bodyPr/>
        <a:lstStyle/>
        <a:p>
          <a:endParaRPr lang="es-PE"/>
        </a:p>
      </dgm:t>
    </dgm:pt>
    <dgm:pt modelId="{41F90EAD-2467-4EC4-9726-84EBE78608F4}" type="pres">
      <dgm:prSet presAssocID="{FCD1E3F1-175F-4F1B-B8F3-141B09F9FE47}" presName="Name0" presStyleCnt="0">
        <dgm:presLayoutVars>
          <dgm:dir/>
          <dgm:resizeHandles val="exact"/>
        </dgm:presLayoutVars>
      </dgm:prSet>
      <dgm:spPr/>
    </dgm:pt>
    <dgm:pt modelId="{EFC24F95-1A08-40F5-8BDE-D3BDB8BF0B8C}" type="pres">
      <dgm:prSet presAssocID="{FCD1E3F1-175F-4F1B-B8F3-141B09F9FE47}" presName="bkgdShp" presStyleLbl="alignAccFollowNode1" presStyleIdx="0" presStyleCnt="1"/>
      <dgm:spPr>
        <a:ln>
          <a:solidFill>
            <a:schemeClr val="accent1">
              <a:lumMod val="50000"/>
              <a:alpha val="90000"/>
            </a:schemeClr>
          </a:solidFill>
        </a:ln>
      </dgm:spPr>
    </dgm:pt>
    <dgm:pt modelId="{5568FC68-A88E-432B-B605-7A9B30FBA41F}" type="pres">
      <dgm:prSet presAssocID="{FCD1E3F1-175F-4F1B-B8F3-141B09F9FE47}" presName="linComp" presStyleCnt="0"/>
      <dgm:spPr/>
    </dgm:pt>
    <dgm:pt modelId="{A76203C8-F739-46EF-9899-7ED3A6BA24DE}" type="pres">
      <dgm:prSet presAssocID="{FA3B2C9A-9E90-4365-9A40-AD176AFA6709}" presName="compNode" presStyleCnt="0"/>
      <dgm:spPr/>
    </dgm:pt>
    <dgm:pt modelId="{FF8E648E-247A-4C4A-B682-516F773BC085}" type="pres">
      <dgm:prSet presAssocID="{FA3B2C9A-9E90-4365-9A40-AD176AFA67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7B678E-AD6F-4E38-8A08-D001DE4D9C2A}" type="pres">
      <dgm:prSet presAssocID="{FA3B2C9A-9E90-4365-9A40-AD176AFA6709}" presName="invisiNode" presStyleLbl="node1" presStyleIdx="0" presStyleCnt="3"/>
      <dgm:spPr/>
    </dgm:pt>
    <dgm:pt modelId="{4938F9AD-23E8-4BD2-8E47-8229537A85A5}" type="pres">
      <dgm:prSet presAssocID="{FA3B2C9A-9E90-4365-9A40-AD176AFA670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0EAC3C8-5A48-4689-8D97-03276DDDEDF2}" type="pres">
      <dgm:prSet presAssocID="{2ABB7228-2427-4EAD-85CA-05031C5612E2}" presName="sibTrans" presStyleLbl="sibTrans2D1" presStyleIdx="0" presStyleCnt="0"/>
      <dgm:spPr/>
      <dgm:t>
        <a:bodyPr/>
        <a:lstStyle/>
        <a:p>
          <a:endParaRPr lang="es-PE"/>
        </a:p>
      </dgm:t>
    </dgm:pt>
    <dgm:pt modelId="{D90DACEC-5096-4EC5-8837-66CB14AA3D97}" type="pres">
      <dgm:prSet presAssocID="{5813B7C4-9992-48A3-92F1-AF2FF1E26E8E}" presName="compNode" presStyleCnt="0"/>
      <dgm:spPr/>
    </dgm:pt>
    <dgm:pt modelId="{12781516-DACA-4BE4-81EC-29B5B8FAEF7A}" type="pres">
      <dgm:prSet presAssocID="{5813B7C4-9992-48A3-92F1-AF2FF1E26E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6F8985-6DD2-4EDF-9A7C-4006215CE71A}" type="pres">
      <dgm:prSet presAssocID="{5813B7C4-9992-48A3-92F1-AF2FF1E26E8E}" presName="invisiNode" presStyleLbl="node1" presStyleIdx="1" presStyleCnt="3"/>
      <dgm:spPr/>
    </dgm:pt>
    <dgm:pt modelId="{451C16C9-174E-4BF3-B98B-910C13FE80B2}" type="pres">
      <dgm:prSet presAssocID="{5813B7C4-9992-48A3-92F1-AF2FF1E26E8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DFEA87D-05B1-4A45-8221-292031006CB9}" type="pres">
      <dgm:prSet presAssocID="{AE155701-979D-4595-8F2A-35F4E49CDBAF}" presName="sibTrans" presStyleLbl="sibTrans2D1" presStyleIdx="0" presStyleCnt="0"/>
      <dgm:spPr/>
      <dgm:t>
        <a:bodyPr/>
        <a:lstStyle/>
        <a:p>
          <a:endParaRPr lang="es-PE"/>
        </a:p>
      </dgm:t>
    </dgm:pt>
    <dgm:pt modelId="{B9053330-6214-48FF-977C-BD3FC6491F33}" type="pres">
      <dgm:prSet presAssocID="{5E9A76CD-D8F9-40C6-AAA9-045609C491FA}" presName="compNode" presStyleCnt="0"/>
      <dgm:spPr/>
    </dgm:pt>
    <dgm:pt modelId="{0A7D57E9-91FC-4A1A-A804-1FB90640E03F}" type="pres">
      <dgm:prSet presAssocID="{5E9A76CD-D8F9-40C6-AAA9-045609C491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1AEF3E-5560-44F9-8C9C-BDA0C6DCA2BD}" type="pres">
      <dgm:prSet presAssocID="{5E9A76CD-D8F9-40C6-AAA9-045609C491FA}" presName="invisiNode" presStyleLbl="node1" presStyleIdx="2" presStyleCnt="3"/>
      <dgm:spPr/>
    </dgm:pt>
    <dgm:pt modelId="{23FD628D-6262-4008-B582-38562CBE0165}" type="pres">
      <dgm:prSet presAssocID="{5E9A76CD-D8F9-40C6-AAA9-045609C491F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</dgm:ptLst>
  <dgm:cxnLst>
    <dgm:cxn modelId="{73ACDFE6-D79D-4807-AC1C-473EFD069793}" srcId="{FCD1E3F1-175F-4F1B-B8F3-141B09F9FE47}" destId="{5813B7C4-9992-48A3-92F1-AF2FF1E26E8E}" srcOrd="1" destOrd="0" parTransId="{30D5386A-B1A8-4560-BE6E-4C07719E798D}" sibTransId="{AE155701-979D-4595-8F2A-35F4E49CDBAF}"/>
    <dgm:cxn modelId="{372071B8-4685-4FE8-B81B-D1FC9F981251}" type="presOf" srcId="{FCD1E3F1-175F-4F1B-B8F3-141B09F9FE47}" destId="{41F90EAD-2467-4EC4-9726-84EBE78608F4}" srcOrd="0" destOrd="0" presId="urn:microsoft.com/office/officeart/2005/8/layout/pList2"/>
    <dgm:cxn modelId="{29B7BAF1-F433-41B9-9722-E05E29A536B2}" type="presOf" srcId="{FA3B2C9A-9E90-4365-9A40-AD176AFA6709}" destId="{FF8E648E-247A-4C4A-B682-516F773BC085}" srcOrd="0" destOrd="0" presId="urn:microsoft.com/office/officeart/2005/8/layout/pList2"/>
    <dgm:cxn modelId="{80460973-C4AF-4BBC-949B-043AECD70C9C}" type="presOf" srcId="{2ABB7228-2427-4EAD-85CA-05031C5612E2}" destId="{90EAC3C8-5A48-4689-8D97-03276DDDEDF2}" srcOrd="0" destOrd="0" presId="urn:microsoft.com/office/officeart/2005/8/layout/pList2"/>
    <dgm:cxn modelId="{6C3A72DA-C413-411A-BB79-FB0893FC1615}" srcId="{FCD1E3F1-175F-4F1B-B8F3-141B09F9FE47}" destId="{5E9A76CD-D8F9-40C6-AAA9-045609C491FA}" srcOrd="2" destOrd="0" parTransId="{94552F11-E6F0-4D8B-9718-F11AC6DE898D}" sibTransId="{54A3881F-C51D-4A82-AFA2-C06C82FACCE8}"/>
    <dgm:cxn modelId="{C2C6415D-6D73-418C-9064-3C7183D1E391}" srcId="{FCD1E3F1-175F-4F1B-B8F3-141B09F9FE47}" destId="{FA3B2C9A-9E90-4365-9A40-AD176AFA6709}" srcOrd="0" destOrd="0" parTransId="{90149A48-E83A-4121-A906-D37D760EA78B}" sibTransId="{2ABB7228-2427-4EAD-85CA-05031C5612E2}"/>
    <dgm:cxn modelId="{09FDD08E-C24B-467D-97B5-F48C1625D17F}" type="presOf" srcId="{5813B7C4-9992-48A3-92F1-AF2FF1E26E8E}" destId="{12781516-DACA-4BE4-81EC-29B5B8FAEF7A}" srcOrd="0" destOrd="0" presId="urn:microsoft.com/office/officeart/2005/8/layout/pList2"/>
    <dgm:cxn modelId="{30AAB7C5-4CFB-47F5-A514-2E138903AB4A}" type="presOf" srcId="{AE155701-979D-4595-8F2A-35F4E49CDBAF}" destId="{9DFEA87D-05B1-4A45-8221-292031006CB9}" srcOrd="0" destOrd="0" presId="urn:microsoft.com/office/officeart/2005/8/layout/pList2"/>
    <dgm:cxn modelId="{928B9701-D287-4BC5-A598-ED8BF845C001}" type="presOf" srcId="{5E9A76CD-D8F9-40C6-AAA9-045609C491FA}" destId="{0A7D57E9-91FC-4A1A-A804-1FB90640E03F}" srcOrd="0" destOrd="0" presId="urn:microsoft.com/office/officeart/2005/8/layout/pList2"/>
    <dgm:cxn modelId="{49CBCB41-74E3-4CD9-9F10-FBA9C7C171A3}" type="presParOf" srcId="{41F90EAD-2467-4EC4-9726-84EBE78608F4}" destId="{EFC24F95-1A08-40F5-8BDE-D3BDB8BF0B8C}" srcOrd="0" destOrd="0" presId="urn:microsoft.com/office/officeart/2005/8/layout/pList2"/>
    <dgm:cxn modelId="{536D4D54-27F1-4FAE-A82B-7570BFCCB06B}" type="presParOf" srcId="{41F90EAD-2467-4EC4-9726-84EBE78608F4}" destId="{5568FC68-A88E-432B-B605-7A9B30FBA41F}" srcOrd="1" destOrd="0" presId="urn:microsoft.com/office/officeart/2005/8/layout/pList2"/>
    <dgm:cxn modelId="{6A3EF6E7-7B79-47A3-8619-3C331506C498}" type="presParOf" srcId="{5568FC68-A88E-432B-B605-7A9B30FBA41F}" destId="{A76203C8-F739-46EF-9899-7ED3A6BA24DE}" srcOrd="0" destOrd="0" presId="urn:microsoft.com/office/officeart/2005/8/layout/pList2"/>
    <dgm:cxn modelId="{41C47CBB-7EA6-47EE-BB37-68E8CD7F8DBB}" type="presParOf" srcId="{A76203C8-F739-46EF-9899-7ED3A6BA24DE}" destId="{FF8E648E-247A-4C4A-B682-516F773BC085}" srcOrd="0" destOrd="0" presId="urn:microsoft.com/office/officeart/2005/8/layout/pList2"/>
    <dgm:cxn modelId="{4E3488CC-06DD-488A-AADC-B4AC8155EEF6}" type="presParOf" srcId="{A76203C8-F739-46EF-9899-7ED3A6BA24DE}" destId="{F97B678E-AD6F-4E38-8A08-D001DE4D9C2A}" srcOrd="1" destOrd="0" presId="urn:microsoft.com/office/officeart/2005/8/layout/pList2"/>
    <dgm:cxn modelId="{22FE959E-7738-4F38-98E1-077DC49A6E13}" type="presParOf" srcId="{A76203C8-F739-46EF-9899-7ED3A6BA24DE}" destId="{4938F9AD-23E8-4BD2-8E47-8229537A85A5}" srcOrd="2" destOrd="0" presId="urn:microsoft.com/office/officeart/2005/8/layout/pList2"/>
    <dgm:cxn modelId="{8B1F2340-4A12-49AE-9513-A5F70F67A578}" type="presParOf" srcId="{5568FC68-A88E-432B-B605-7A9B30FBA41F}" destId="{90EAC3C8-5A48-4689-8D97-03276DDDEDF2}" srcOrd="1" destOrd="0" presId="urn:microsoft.com/office/officeart/2005/8/layout/pList2"/>
    <dgm:cxn modelId="{50E70B74-F61B-4737-A039-2BA892EA4BC2}" type="presParOf" srcId="{5568FC68-A88E-432B-B605-7A9B30FBA41F}" destId="{D90DACEC-5096-4EC5-8837-66CB14AA3D97}" srcOrd="2" destOrd="0" presId="urn:microsoft.com/office/officeart/2005/8/layout/pList2"/>
    <dgm:cxn modelId="{5DC1B000-5254-4D0A-BB2D-2E25E4914F82}" type="presParOf" srcId="{D90DACEC-5096-4EC5-8837-66CB14AA3D97}" destId="{12781516-DACA-4BE4-81EC-29B5B8FAEF7A}" srcOrd="0" destOrd="0" presId="urn:microsoft.com/office/officeart/2005/8/layout/pList2"/>
    <dgm:cxn modelId="{310228B9-2FF4-4127-AC6E-DC8842919DD4}" type="presParOf" srcId="{D90DACEC-5096-4EC5-8837-66CB14AA3D97}" destId="{2D6F8985-6DD2-4EDF-9A7C-4006215CE71A}" srcOrd="1" destOrd="0" presId="urn:microsoft.com/office/officeart/2005/8/layout/pList2"/>
    <dgm:cxn modelId="{622BC344-D1E3-4154-AB22-2F095339E961}" type="presParOf" srcId="{D90DACEC-5096-4EC5-8837-66CB14AA3D97}" destId="{451C16C9-174E-4BF3-B98B-910C13FE80B2}" srcOrd="2" destOrd="0" presId="urn:microsoft.com/office/officeart/2005/8/layout/pList2"/>
    <dgm:cxn modelId="{2BBCA03D-3105-40C6-96AB-DEF0F24D8929}" type="presParOf" srcId="{5568FC68-A88E-432B-B605-7A9B30FBA41F}" destId="{9DFEA87D-05B1-4A45-8221-292031006CB9}" srcOrd="3" destOrd="0" presId="urn:microsoft.com/office/officeart/2005/8/layout/pList2"/>
    <dgm:cxn modelId="{875CABF8-A613-47CC-8F60-AC6E57141979}" type="presParOf" srcId="{5568FC68-A88E-432B-B605-7A9B30FBA41F}" destId="{B9053330-6214-48FF-977C-BD3FC6491F33}" srcOrd="4" destOrd="0" presId="urn:microsoft.com/office/officeart/2005/8/layout/pList2"/>
    <dgm:cxn modelId="{667CB288-D2E0-4CE2-9FFF-1BCF9147E4B6}" type="presParOf" srcId="{B9053330-6214-48FF-977C-BD3FC6491F33}" destId="{0A7D57E9-91FC-4A1A-A804-1FB90640E03F}" srcOrd="0" destOrd="0" presId="urn:microsoft.com/office/officeart/2005/8/layout/pList2"/>
    <dgm:cxn modelId="{CB8781C4-337E-48DB-B0E8-CCF9CDC2089B}" type="presParOf" srcId="{B9053330-6214-48FF-977C-BD3FC6491F33}" destId="{6D1AEF3E-5560-44F9-8C9C-BDA0C6DCA2BD}" srcOrd="1" destOrd="0" presId="urn:microsoft.com/office/officeart/2005/8/layout/pList2"/>
    <dgm:cxn modelId="{03778571-0817-4F14-B18E-1F156E34907C}" type="presParOf" srcId="{B9053330-6214-48FF-977C-BD3FC6491F33}" destId="{23FD628D-6262-4008-B582-38562CBE0165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965168-8371-470E-871B-114C24CB7C6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34D9AC4-2188-4257-9B50-B023D4E90FA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1" dirty="0" smtClean="0">
              <a:solidFill>
                <a:schemeClr val="accent2">
                  <a:lumMod val="50000"/>
                </a:schemeClr>
              </a:solidFill>
            </a:rPr>
            <a:t>CLASES DE ACCIDENTE DE TRABAJO</a:t>
          </a:r>
          <a:endParaRPr lang="es-PE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421388F0-D91B-41BC-BE83-588E2BEA70F5}" type="parTrans" cxnId="{52411057-1C4E-4051-B434-7CE2C85649A2}">
      <dgm:prSet/>
      <dgm:spPr/>
      <dgm:t>
        <a:bodyPr/>
        <a:lstStyle/>
        <a:p>
          <a:endParaRPr lang="es-PE"/>
        </a:p>
      </dgm:t>
    </dgm:pt>
    <dgm:pt modelId="{DA1B2894-3B25-4D44-AC27-78A0E1CEC648}" type="sibTrans" cxnId="{52411057-1C4E-4051-B434-7CE2C85649A2}">
      <dgm:prSet/>
      <dgm:spPr/>
      <dgm:t>
        <a:bodyPr/>
        <a:lstStyle/>
        <a:p>
          <a:endParaRPr lang="es-PE"/>
        </a:p>
      </dgm:t>
    </dgm:pt>
    <dgm:pt modelId="{E767D88A-9219-4678-9767-667AE1138AE6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chemeClr val="accent2">
                  <a:lumMod val="50000"/>
                </a:schemeClr>
              </a:solidFill>
            </a:rPr>
            <a:t>Accidente leve</a:t>
          </a:r>
          <a:endParaRPr lang="es-PE" sz="1800" b="0" dirty="0">
            <a:solidFill>
              <a:schemeClr val="accent2">
                <a:lumMod val="50000"/>
              </a:schemeClr>
            </a:solidFill>
          </a:endParaRPr>
        </a:p>
      </dgm:t>
    </dgm:pt>
    <dgm:pt modelId="{8A2E190C-49C5-4D0D-8546-4B981EB92362}" type="parTrans" cxnId="{2365E244-7D9E-4656-AEE6-E85F28B6C66F}">
      <dgm:prSet/>
      <dgm:spPr/>
      <dgm:t>
        <a:bodyPr/>
        <a:lstStyle/>
        <a:p>
          <a:endParaRPr lang="es-PE"/>
        </a:p>
      </dgm:t>
    </dgm:pt>
    <dgm:pt modelId="{66A78783-1A4D-4F3B-B320-67D9714D5230}" type="sibTrans" cxnId="{2365E244-7D9E-4656-AEE6-E85F28B6C66F}">
      <dgm:prSet/>
      <dgm:spPr/>
      <dgm:t>
        <a:bodyPr/>
        <a:lstStyle/>
        <a:p>
          <a:endParaRPr lang="es-PE"/>
        </a:p>
      </dgm:t>
    </dgm:pt>
    <dgm:pt modelId="{71CAD8D6-DF2C-4CA9-89C0-1BACCE7A764E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chemeClr val="accent2">
                  <a:lumMod val="50000"/>
                </a:schemeClr>
              </a:solidFill>
            </a:rPr>
            <a:t>Accidente incapacitante</a:t>
          </a:r>
          <a:endParaRPr lang="es-PE" sz="1800" b="0" dirty="0">
            <a:solidFill>
              <a:schemeClr val="accent2">
                <a:lumMod val="50000"/>
              </a:schemeClr>
            </a:solidFill>
          </a:endParaRPr>
        </a:p>
      </dgm:t>
    </dgm:pt>
    <dgm:pt modelId="{6CD894F7-01E8-41B0-A293-DBF9D9446ED6}" type="parTrans" cxnId="{EC7BD16E-BD1E-4862-931D-06142AEDF422}">
      <dgm:prSet/>
      <dgm:spPr/>
      <dgm:t>
        <a:bodyPr/>
        <a:lstStyle/>
        <a:p>
          <a:endParaRPr lang="es-PE"/>
        </a:p>
      </dgm:t>
    </dgm:pt>
    <dgm:pt modelId="{78CCCD35-A77B-45F4-9464-73D6B8E925BB}" type="sibTrans" cxnId="{EC7BD16E-BD1E-4862-931D-06142AEDF422}">
      <dgm:prSet/>
      <dgm:spPr/>
      <dgm:t>
        <a:bodyPr/>
        <a:lstStyle/>
        <a:p>
          <a:endParaRPr lang="es-PE"/>
        </a:p>
      </dgm:t>
    </dgm:pt>
    <dgm:pt modelId="{50E2FD53-6ADD-49C3-9081-DAAF48CE202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chemeClr val="accent2">
                  <a:lumMod val="50000"/>
                </a:schemeClr>
              </a:solidFill>
            </a:rPr>
            <a:t>Total temporal</a:t>
          </a:r>
          <a:endParaRPr lang="es-PE" sz="1800" b="0" dirty="0">
            <a:solidFill>
              <a:schemeClr val="accent2">
                <a:lumMod val="50000"/>
              </a:schemeClr>
            </a:solidFill>
          </a:endParaRPr>
        </a:p>
      </dgm:t>
    </dgm:pt>
    <dgm:pt modelId="{5BD44D96-4BE5-4021-8E36-99044F521231}" type="parTrans" cxnId="{883C23D2-281B-4C36-B448-BB487D0A610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5762E5CC-25FA-437D-A9C6-FB83AEAA4BE0}" type="sibTrans" cxnId="{883C23D2-281B-4C36-B448-BB487D0A610D}">
      <dgm:prSet/>
      <dgm:spPr/>
      <dgm:t>
        <a:bodyPr/>
        <a:lstStyle/>
        <a:p>
          <a:endParaRPr lang="es-PE"/>
        </a:p>
      </dgm:t>
    </dgm:pt>
    <dgm:pt modelId="{5C360A40-5DA4-451C-9C7E-42235DFDE438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chemeClr val="accent2">
                  <a:lumMod val="50000"/>
                </a:schemeClr>
              </a:solidFill>
            </a:rPr>
            <a:t>Total permanente</a:t>
          </a:r>
          <a:endParaRPr lang="es-PE" sz="1800" b="0" dirty="0">
            <a:solidFill>
              <a:schemeClr val="accent2">
                <a:lumMod val="50000"/>
              </a:schemeClr>
            </a:solidFill>
          </a:endParaRPr>
        </a:p>
      </dgm:t>
    </dgm:pt>
    <dgm:pt modelId="{6AF5AD5A-BD75-46EE-AFA9-FF3363C242FD}" type="parTrans" cxnId="{70E2DE56-EA34-443B-8BB2-A98666B729E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F6207110-3EBE-49A2-B908-DB49F50A3485}" type="sibTrans" cxnId="{70E2DE56-EA34-443B-8BB2-A98666B729EC}">
      <dgm:prSet/>
      <dgm:spPr/>
      <dgm:t>
        <a:bodyPr/>
        <a:lstStyle/>
        <a:p>
          <a:endParaRPr lang="es-PE"/>
        </a:p>
      </dgm:t>
    </dgm:pt>
    <dgm:pt modelId="{D27141E8-86C9-4F2D-9D8C-37F66A781A0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chemeClr val="accent2">
                  <a:lumMod val="50000"/>
                </a:schemeClr>
              </a:solidFill>
            </a:rPr>
            <a:t>Accidente  mortal</a:t>
          </a:r>
          <a:endParaRPr lang="es-PE" sz="1800" b="0" dirty="0">
            <a:solidFill>
              <a:schemeClr val="accent2">
                <a:lumMod val="50000"/>
              </a:schemeClr>
            </a:solidFill>
          </a:endParaRPr>
        </a:p>
      </dgm:t>
    </dgm:pt>
    <dgm:pt modelId="{9E6FE69D-46B4-4F86-A2A4-589D55F848A2}" type="parTrans" cxnId="{0FAA58D4-DE1E-4D53-8A66-EA525666840C}">
      <dgm:prSet/>
      <dgm:spPr/>
      <dgm:t>
        <a:bodyPr/>
        <a:lstStyle/>
        <a:p>
          <a:endParaRPr lang="es-PE"/>
        </a:p>
      </dgm:t>
    </dgm:pt>
    <dgm:pt modelId="{5AE198B3-E3B0-4427-BA6E-E9E1081E3398}" type="sibTrans" cxnId="{0FAA58D4-DE1E-4D53-8A66-EA525666840C}">
      <dgm:prSet/>
      <dgm:spPr/>
      <dgm:t>
        <a:bodyPr/>
        <a:lstStyle/>
        <a:p>
          <a:endParaRPr lang="es-PE"/>
        </a:p>
      </dgm:t>
    </dgm:pt>
    <dgm:pt modelId="{81EC6FA0-A172-4FA8-B95B-ED69A9FC72B8}" type="pres">
      <dgm:prSet presAssocID="{8D965168-8371-470E-871B-114C24CB7C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3A08FEA-3DD5-4C06-9078-EE8D64F0F0F5}" type="pres">
      <dgm:prSet presAssocID="{634D9AC4-2188-4257-9B50-B023D4E90FA0}" presName="root1" presStyleCnt="0"/>
      <dgm:spPr/>
    </dgm:pt>
    <dgm:pt modelId="{3A03E55E-107E-4417-83B1-78D6E306F692}" type="pres">
      <dgm:prSet presAssocID="{634D9AC4-2188-4257-9B50-B023D4E90FA0}" presName="LevelOneTextNode" presStyleLbl="node0" presStyleIdx="0" presStyleCnt="4" custLinFactY="86932" custLinFactNeighborX="-86824" custLinFactNeighborY="10000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647A4A7-ED3A-4D5F-A393-701E8CCD52BD}" type="pres">
      <dgm:prSet presAssocID="{634D9AC4-2188-4257-9B50-B023D4E90FA0}" presName="level2hierChild" presStyleCnt="0"/>
      <dgm:spPr/>
    </dgm:pt>
    <dgm:pt modelId="{8D08BB5B-402C-445D-A4BE-2E3330BC4379}" type="pres">
      <dgm:prSet presAssocID="{E767D88A-9219-4678-9767-667AE1138AE6}" presName="root1" presStyleCnt="0"/>
      <dgm:spPr/>
    </dgm:pt>
    <dgm:pt modelId="{944AE784-5744-480C-AE19-F9AB4E8C9FE0}" type="pres">
      <dgm:prSet presAssocID="{E767D88A-9219-4678-9767-667AE1138AE6}" presName="LevelOneTextNode" presStyleLbl="node0" presStyleIdx="1" presStyleCnt="4" custLinFactNeighborX="53457" custLinFactNeighborY="-6475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AAD40CB-C151-4D79-89C8-A2DF7B6F51E0}" type="pres">
      <dgm:prSet presAssocID="{E767D88A-9219-4678-9767-667AE1138AE6}" presName="level2hierChild" presStyleCnt="0"/>
      <dgm:spPr/>
    </dgm:pt>
    <dgm:pt modelId="{0AC59E18-CAB9-46ED-B72A-45EB480621A7}" type="pres">
      <dgm:prSet presAssocID="{71CAD8D6-DF2C-4CA9-89C0-1BACCE7A764E}" presName="root1" presStyleCnt="0"/>
      <dgm:spPr/>
    </dgm:pt>
    <dgm:pt modelId="{7619FECF-895F-4BDF-8C6F-5722614361A7}" type="pres">
      <dgm:prSet presAssocID="{71CAD8D6-DF2C-4CA9-89C0-1BACCE7A764E}" presName="LevelOneTextNode" presStyleLbl="node0" presStyleIdx="2" presStyleCnt="4" custLinFactNeighborX="53457" custLinFactNeighborY="-4306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46853A3-F832-48AE-AEE3-BF508CBDC881}" type="pres">
      <dgm:prSet presAssocID="{71CAD8D6-DF2C-4CA9-89C0-1BACCE7A764E}" presName="level2hierChild" presStyleCnt="0"/>
      <dgm:spPr/>
    </dgm:pt>
    <dgm:pt modelId="{0B4F535D-E8E8-4234-8C4E-66350E72C224}" type="pres">
      <dgm:prSet presAssocID="{5BD44D96-4BE5-4021-8E36-99044F521231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FC9AB25F-19B9-42FC-AC6C-2B9C276A1255}" type="pres">
      <dgm:prSet presAssocID="{5BD44D96-4BE5-4021-8E36-99044F521231}" presName="connTx" presStyleLbl="parChTrans1D2" presStyleIdx="0" presStyleCnt="2"/>
      <dgm:spPr/>
      <dgm:t>
        <a:bodyPr/>
        <a:lstStyle/>
        <a:p>
          <a:endParaRPr lang="es-PE"/>
        </a:p>
      </dgm:t>
    </dgm:pt>
    <dgm:pt modelId="{0CD6FFAD-654D-4504-B178-269DDDFC9DD2}" type="pres">
      <dgm:prSet presAssocID="{50E2FD53-6ADD-49C3-9081-DAAF48CE2022}" presName="root2" presStyleCnt="0"/>
      <dgm:spPr/>
    </dgm:pt>
    <dgm:pt modelId="{B6CA6DDF-2099-4776-BE54-7DD526A8F3B0}" type="pres">
      <dgm:prSet presAssocID="{50E2FD53-6ADD-49C3-9081-DAAF48CE2022}" presName="LevelTwoTextNode" presStyleLbl="node2" presStyleIdx="0" presStyleCnt="2" custLinFactNeighborX="64528" custLinFactNeighborY="-7908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088BFB3-9F16-4024-A976-1FF30C27F972}" type="pres">
      <dgm:prSet presAssocID="{50E2FD53-6ADD-49C3-9081-DAAF48CE2022}" presName="level3hierChild" presStyleCnt="0"/>
      <dgm:spPr/>
    </dgm:pt>
    <dgm:pt modelId="{DD4DE95B-6A94-40BD-96C2-B4AFCFFF4D25}" type="pres">
      <dgm:prSet presAssocID="{6AF5AD5A-BD75-46EE-AFA9-FF3363C242FD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5FDEC02D-6B4C-417F-BF10-81519402BC06}" type="pres">
      <dgm:prSet presAssocID="{6AF5AD5A-BD75-46EE-AFA9-FF3363C242FD}" presName="connTx" presStyleLbl="parChTrans1D2" presStyleIdx="1" presStyleCnt="2"/>
      <dgm:spPr/>
      <dgm:t>
        <a:bodyPr/>
        <a:lstStyle/>
        <a:p>
          <a:endParaRPr lang="es-PE"/>
        </a:p>
      </dgm:t>
    </dgm:pt>
    <dgm:pt modelId="{74068E3D-2DE5-47C8-80E0-C11E67D108CA}" type="pres">
      <dgm:prSet presAssocID="{5C360A40-5DA4-451C-9C7E-42235DFDE438}" presName="root2" presStyleCnt="0"/>
      <dgm:spPr/>
    </dgm:pt>
    <dgm:pt modelId="{71E8FB25-6B07-40E0-8BE7-76884CF5C0BA}" type="pres">
      <dgm:prSet presAssocID="{5C360A40-5DA4-451C-9C7E-42235DFDE438}" presName="LevelTwoTextNode" presStyleLbl="node2" presStyleIdx="1" presStyleCnt="2" custLinFactNeighborX="64528" custLinFactNeighborY="-2143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32D0AF38-6D38-43F1-837D-554C15835B91}" type="pres">
      <dgm:prSet presAssocID="{5C360A40-5DA4-451C-9C7E-42235DFDE438}" presName="level3hierChild" presStyleCnt="0"/>
      <dgm:spPr/>
    </dgm:pt>
    <dgm:pt modelId="{508096F6-683F-447C-AC2F-AA5B0996A84D}" type="pres">
      <dgm:prSet presAssocID="{D27141E8-86C9-4F2D-9D8C-37F66A781A09}" presName="root1" presStyleCnt="0"/>
      <dgm:spPr/>
    </dgm:pt>
    <dgm:pt modelId="{BF452A86-6415-4771-AE92-04C2EECC046D}" type="pres">
      <dgm:prSet presAssocID="{D27141E8-86C9-4F2D-9D8C-37F66A781A09}" presName="LevelOneTextNode" presStyleLbl="node0" presStyleIdx="3" presStyleCnt="4" custLinFactNeighborX="53457" custLinFactNeighborY="-2138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E1798F7-FBF8-47F5-B251-EDD2B0B3D853}" type="pres">
      <dgm:prSet presAssocID="{D27141E8-86C9-4F2D-9D8C-37F66A781A09}" presName="level2hierChild" presStyleCnt="0"/>
      <dgm:spPr/>
    </dgm:pt>
  </dgm:ptLst>
  <dgm:cxnLst>
    <dgm:cxn modelId="{4972BBF1-FE3A-46F0-82F6-663EC98F173B}" type="presOf" srcId="{D27141E8-86C9-4F2D-9D8C-37F66A781A09}" destId="{BF452A86-6415-4771-AE92-04C2EECC046D}" srcOrd="0" destOrd="0" presId="urn:microsoft.com/office/officeart/2005/8/layout/hierarchy2"/>
    <dgm:cxn modelId="{4AA60F44-D9E9-4A78-A9FF-AB2DE992F08A}" type="presOf" srcId="{634D9AC4-2188-4257-9B50-B023D4E90FA0}" destId="{3A03E55E-107E-4417-83B1-78D6E306F692}" srcOrd="0" destOrd="0" presId="urn:microsoft.com/office/officeart/2005/8/layout/hierarchy2"/>
    <dgm:cxn modelId="{883C23D2-281B-4C36-B448-BB487D0A610D}" srcId="{71CAD8D6-DF2C-4CA9-89C0-1BACCE7A764E}" destId="{50E2FD53-6ADD-49C3-9081-DAAF48CE2022}" srcOrd="0" destOrd="0" parTransId="{5BD44D96-4BE5-4021-8E36-99044F521231}" sibTransId="{5762E5CC-25FA-437D-A9C6-FB83AEAA4BE0}"/>
    <dgm:cxn modelId="{0FAA58D4-DE1E-4D53-8A66-EA525666840C}" srcId="{8D965168-8371-470E-871B-114C24CB7C6E}" destId="{D27141E8-86C9-4F2D-9D8C-37F66A781A09}" srcOrd="3" destOrd="0" parTransId="{9E6FE69D-46B4-4F86-A2A4-589D55F848A2}" sibTransId="{5AE198B3-E3B0-4427-BA6E-E9E1081E3398}"/>
    <dgm:cxn modelId="{70E2DE56-EA34-443B-8BB2-A98666B729EC}" srcId="{71CAD8D6-DF2C-4CA9-89C0-1BACCE7A764E}" destId="{5C360A40-5DA4-451C-9C7E-42235DFDE438}" srcOrd="1" destOrd="0" parTransId="{6AF5AD5A-BD75-46EE-AFA9-FF3363C242FD}" sibTransId="{F6207110-3EBE-49A2-B908-DB49F50A3485}"/>
    <dgm:cxn modelId="{97387FEB-7831-4A45-AA8D-46C78E64852E}" type="presOf" srcId="{5BD44D96-4BE5-4021-8E36-99044F521231}" destId="{0B4F535D-E8E8-4234-8C4E-66350E72C224}" srcOrd="0" destOrd="0" presId="urn:microsoft.com/office/officeart/2005/8/layout/hierarchy2"/>
    <dgm:cxn modelId="{01C631A3-8D69-46E0-97B4-4F018030886C}" type="presOf" srcId="{71CAD8D6-DF2C-4CA9-89C0-1BACCE7A764E}" destId="{7619FECF-895F-4BDF-8C6F-5722614361A7}" srcOrd="0" destOrd="0" presId="urn:microsoft.com/office/officeart/2005/8/layout/hierarchy2"/>
    <dgm:cxn modelId="{BFDEBD0A-3060-4613-BAFE-A66709B35ECF}" type="presOf" srcId="{6AF5AD5A-BD75-46EE-AFA9-FF3363C242FD}" destId="{5FDEC02D-6B4C-417F-BF10-81519402BC06}" srcOrd="1" destOrd="0" presId="urn:microsoft.com/office/officeart/2005/8/layout/hierarchy2"/>
    <dgm:cxn modelId="{16FA8B58-EC8A-4BDF-B73F-DE55A556C7BE}" type="presOf" srcId="{E767D88A-9219-4678-9767-667AE1138AE6}" destId="{944AE784-5744-480C-AE19-F9AB4E8C9FE0}" srcOrd="0" destOrd="0" presId="urn:microsoft.com/office/officeart/2005/8/layout/hierarchy2"/>
    <dgm:cxn modelId="{52411057-1C4E-4051-B434-7CE2C85649A2}" srcId="{8D965168-8371-470E-871B-114C24CB7C6E}" destId="{634D9AC4-2188-4257-9B50-B023D4E90FA0}" srcOrd="0" destOrd="0" parTransId="{421388F0-D91B-41BC-BE83-588E2BEA70F5}" sibTransId="{DA1B2894-3B25-4D44-AC27-78A0E1CEC648}"/>
    <dgm:cxn modelId="{2DA0A5BA-3A42-4E76-B989-D35E77414472}" type="presOf" srcId="{5BD44D96-4BE5-4021-8E36-99044F521231}" destId="{FC9AB25F-19B9-42FC-AC6C-2B9C276A1255}" srcOrd="1" destOrd="0" presId="urn:microsoft.com/office/officeart/2005/8/layout/hierarchy2"/>
    <dgm:cxn modelId="{591CA8C0-323F-4FDD-9DCC-0CC59DD183CF}" type="presOf" srcId="{8D965168-8371-470E-871B-114C24CB7C6E}" destId="{81EC6FA0-A172-4FA8-B95B-ED69A9FC72B8}" srcOrd="0" destOrd="0" presId="urn:microsoft.com/office/officeart/2005/8/layout/hierarchy2"/>
    <dgm:cxn modelId="{52ACEE82-7E01-4159-BC7F-CB089070A4B8}" type="presOf" srcId="{50E2FD53-6ADD-49C3-9081-DAAF48CE2022}" destId="{B6CA6DDF-2099-4776-BE54-7DD526A8F3B0}" srcOrd="0" destOrd="0" presId="urn:microsoft.com/office/officeart/2005/8/layout/hierarchy2"/>
    <dgm:cxn modelId="{EC7BD16E-BD1E-4862-931D-06142AEDF422}" srcId="{8D965168-8371-470E-871B-114C24CB7C6E}" destId="{71CAD8D6-DF2C-4CA9-89C0-1BACCE7A764E}" srcOrd="2" destOrd="0" parTransId="{6CD894F7-01E8-41B0-A293-DBF9D9446ED6}" sibTransId="{78CCCD35-A77B-45F4-9464-73D6B8E925BB}"/>
    <dgm:cxn modelId="{2365E244-7D9E-4656-AEE6-E85F28B6C66F}" srcId="{8D965168-8371-470E-871B-114C24CB7C6E}" destId="{E767D88A-9219-4678-9767-667AE1138AE6}" srcOrd="1" destOrd="0" parTransId="{8A2E190C-49C5-4D0D-8546-4B981EB92362}" sibTransId="{66A78783-1A4D-4F3B-B320-67D9714D5230}"/>
    <dgm:cxn modelId="{9392167D-CA88-4772-97C4-9F79307D61BE}" type="presOf" srcId="{6AF5AD5A-BD75-46EE-AFA9-FF3363C242FD}" destId="{DD4DE95B-6A94-40BD-96C2-B4AFCFFF4D25}" srcOrd="0" destOrd="0" presId="urn:microsoft.com/office/officeart/2005/8/layout/hierarchy2"/>
    <dgm:cxn modelId="{5E808A38-CC4E-4921-B079-D350075E874E}" type="presOf" srcId="{5C360A40-5DA4-451C-9C7E-42235DFDE438}" destId="{71E8FB25-6B07-40E0-8BE7-76884CF5C0BA}" srcOrd="0" destOrd="0" presId="urn:microsoft.com/office/officeart/2005/8/layout/hierarchy2"/>
    <dgm:cxn modelId="{652D0758-6338-4A93-81B7-248850C94FA7}" type="presParOf" srcId="{81EC6FA0-A172-4FA8-B95B-ED69A9FC72B8}" destId="{C3A08FEA-3DD5-4C06-9078-EE8D64F0F0F5}" srcOrd="0" destOrd="0" presId="urn:microsoft.com/office/officeart/2005/8/layout/hierarchy2"/>
    <dgm:cxn modelId="{651ACB9C-4BFE-4CF7-B1E0-D0FD47447B75}" type="presParOf" srcId="{C3A08FEA-3DD5-4C06-9078-EE8D64F0F0F5}" destId="{3A03E55E-107E-4417-83B1-78D6E306F692}" srcOrd="0" destOrd="0" presId="urn:microsoft.com/office/officeart/2005/8/layout/hierarchy2"/>
    <dgm:cxn modelId="{18319179-7861-4A79-AF16-DF243005AE5E}" type="presParOf" srcId="{C3A08FEA-3DD5-4C06-9078-EE8D64F0F0F5}" destId="{1647A4A7-ED3A-4D5F-A393-701E8CCD52BD}" srcOrd="1" destOrd="0" presId="urn:microsoft.com/office/officeart/2005/8/layout/hierarchy2"/>
    <dgm:cxn modelId="{B4EE2E08-500D-4A01-B2CD-FB7BB87E96C3}" type="presParOf" srcId="{81EC6FA0-A172-4FA8-B95B-ED69A9FC72B8}" destId="{8D08BB5B-402C-445D-A4BE-2E3330BC4379}" srcOrd="1" destOrd="0" presId="urn:microsoft.com/office/officeart/2005/8/layout/hierarchy2"/>
    <dgm:cxn modelId="{0DDDEF02-351C-465E-99AE-883361AD6D70}" type="presParOf" srcId="{8D08BB5B-402C-445D-A4BE-2E3330BC4379}" destId="{944AE784-5744-480C-AE19-F9AB4E8C9FE0}" srcOrd="0" destOrd="0" presId="urn:microsoft.com/office/officeart/2005/8/layout/hierarchy2"/>
    <dgm:cxn modelId="{BAACD457-721C-4603-ACAF-CBE4C895F634}" type="presParOf" srcId="{8D08BB5B-402C-445D-A4BE-2E3330BC4379}" destId="{9AAD40CB-C151-4D79-89C8-A2DF7B6F51E0}" srcOrd="1" destOrd="0" presId="urn:microsoft.com/office/officeart/2005/8/layout/hierarchy2"/>
    <dgm:cxn modelId="{26E0A0AF-7ABD-4F46-8EFB-F05E96AABE48}" type="presParOf" srcId="{81EC6FA0-A172-4FA8-B95B-ED69A9FC72B8}" destId="{0AC59E18-CAB9-46ED-B72A-45EB480621A7}" srcOrd="2" destOrd="0" presId="urn:microsoft.com/office/officeart/2005/8/layout/hierarchy2"/>
    <dgm:cxn modelId="{03F23EB6-F4DD-4F99-A99B-F9C9E55E3DF6}" type="presParOf" srcId="{0AC59E18-CAB9-46ED-B72A-45EB480621A7}" destId="{7619FECF-895F-4BDF-8C6F-5722614361A7}" srcOrd="0" destOrd="0" presId="urn:microsoft.com/office/officeart/2005/8/layout/hierarchy2"/>
    <dgm:cxn modelId="{FA20D02C-3AF8-4DFD-949C-B8C168D3FF3C}" type="presParOf" srcId="{0AC59E18-CAB9-46ED-B72A-45EB480621A7}" destId="{D46853A3-F832-48AE-AEE3-BF508CBDC881}" srcOrd="1" destOrd="0" presId="urn:microsoft.com/office/officeart/2005/8/layout/hierarchy2"/>
    <dgm:cxn modelId="{67659510-712B-4F01-992D-6412CB80CF41}" type="presParOf" srcId="{D46853A3-F832-48AE-AEE3-BF508CBDC881}" destId="{0B4F535D-E8E8-4234-8C4E-66350E72C224}" srcOrd="0" destOrd="0" presId="urn:microsoft.com/office/officeart/2005/8/layout/hierarchy2"/>
    <dgm:cxn modelId="{87405DAF-5C79-42BC-B65B-89FCE289EF19}" type="presParOf" srcId="{0B4F535D-E8E8-4234-8C4E-66350E72C224}" destId="{FC9AB25F-19B9-42FC-AC6C-2B9C276A1255}" srcOrd="0" destOrd="0" presId="urn:microsoft.com/office/officeart/2005/8/layout/hierarchy2"/>
    <dgm:cxn modelId="{6389C88E-6F43-474D-BFE3-9CB869CE8D3E}" type="presParOf" srcId="{D46853A3-F832-48AE-AEE3-BF508CBDC881}" destId="{0CD6FFAD-654D-4504-B178-269DDDFC9DD2}" srcOrd="1" destOrd="0" presId="urn:microsoft.com/office/officeart/2005/8/layout/hierarchy2"/>
    <dgm:cxn modelId="{C16DC024-41DD-4DEB-B51D-5B65C3010943}" type="presParOf" srcId="{0CD6FFAD-654D-4504-B178-269DDDFC9DD2}" destId="{B6CA6DDF-2099-4776-BE54-7DD526A8F3B0}" srcOrd="0" destOrd="0" presId="urn:microsoft.com/office/officeart/2005/8/layout/hierarchy2"/>
    <dgm:cxn modelId="{4E436095-57FE-4270-8C66-ACDAAD91F3E6}" type="presParOf" srcId="{0CD6FFAD-654D-4504-B178-269DDDFC9DD2}" destId="{1088BFB3-9F16-4024-A976-1FF30C27F972}" srcOrd="1" destOrd="0" presId="urn:microsoft.com/office/officeart/2005/8/layout/hierarchy2"/>
    <dgm:cxn modelId="{803F0691-BC9E-47A2-9999-DB46D9E93545}" type="presParOf" srcId="{D46853A3-F832-48AE-AEE3-BF508CBDC881}" destId="{DD4DE95B-6A94-40BD-96C2-B4AFCFFF4D25}" srcOrd="2" destOrd="0" presId="urn:microsoft.com/office/officeart/2005/8/layout/hierarchy2"/>
    <dgm:cxn modelId="{D16A4E7C-ADF9-4341-ACF3-D0460192CDA4}" type="presParOf" srcId="{DD4DE95B-6A94-40BD-96C2-B4AFCFFF4D25}" destId="{5FDEC02D-6B4C-417F-BF10-81519402BC06}" srcOrd="0" destOrd="0" presId="urn:microsoft.com/office/officeart/2005/8/layout/hierarchy2"/>
    <dgm:cxn modelId="{325A7024-E81C-4759-BA27-BE0B7E941C39}" type="presParOf" srcId="{D46853A3-F832-48AE-AEE3-BF508CBDC881}" destId="{74068E3D-2DE5-47C8-80E0-C11E67D108CA}" srcOrd="3" destOrd="0" presId="urn:microsoft.com/office/officeart/2005/8/layout/hierarchy2"/>
    <dgm:cxn modelId="{0B364297-82D9-4530-AF2F-CF4F5520C6B1}" type="presParOf" srcId="{74068E3D-2DE5-47C8-80E0-C11E67D108CA}" destId="{71E8FB25-6B07-40E0-8BE7-76884CF5C0BA}" srcOrd="0" destOrd="0" presId="urn:microsoft.com/office/officeart/2005/8/layout/hierarchy2"/>
    <dgm:cxn modelId="{1E775085-99BC-476E-906A-AEF4E309171E}" type="presParOf" srcId="{74068E3D-2DE5-47C8-80E0-C11E67D108CA}" destId="{32D0AF38-6D38-43F1-837D-554C15835B91}" srcOrd="1" destOrd="0" presId="urn:microsoft.com/office/officeart/2005/8/layout/hierarchy2"/>
    <dgm:cxn modelId="{D58370B7-E708-4ED1-925C-2D4CD3203BD2}" type="presParOf" srcId="{81EC6FA0-A172-4FA8-B95B-ED69A9FC72B8}" destId="{508096F6-683F-447C-AC2F-AA5B0996A84D}" srcOrd="3" destOrd="0" presId="urn:microsoft.com/office/officeart/2005/8/layout/hierarchy2"/>
    <dgm:cxn modelId="{70B54448-4FF6-42B1-B29D-62839EA5320E}" type="presParOf" srcId="{508096F6-683F-447C-AC2F-AA5B0996A84D}" destId="{BF452A86-6415-4771-AE92-04C2EECC046D}" srcOrd="0" destOrd="0" presId="urn:microsoft.com/office/officeart/2005/8/layout/hierarchy2"/>
    <dgm:cxn modelId="{8F93D02C-5DD1-4E62-A971-827EA1C43D11}" type="presParOf" srcId="{508096F6-683F-447C-AC2F-AA5B0996A84D}" destId="{4E1798F7-FBF8-47F5-B251-EDD2B0B3D853}" srcOrd="1" destOrd="0" presId="urn:microsoft.com/office/officeart/2005/8/layout/hierarchy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D3E3D8-5EBA-499F-B672-9A8F50E4545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A0B55BA-3A7A-45C4-8555-E8EC9F5BBC9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GRUPO 1:</a:t>
          </a:r>
          <a:endParaRPr lang="es-PE" sz="2000" b="1" dirty="0">
            <a:solidFill>
              <a:srgbClr val="002060"/>
            </a:solidFill>
          </a:endParaRPr>
        </a:p>
      </dgm:t>
    </dgm:pt>
    <dgm:pt modelId="{4704FC0A-71EC-45E2-98CE-2734A914AED0}" type="parTrans" cxnId="{70543659-DA7B-4AAB-841E-04D74A63BD14}">
      <dgm:prSet/>
      <dgm:spPr/>
      <dgm:t>
        <a:bodyPr/>
        <a:lstStyle/>
        <a:p>
          <a:endParaRPr lang="es-PE"/>
        </a:p>
      </dgm:t>
    </dgm:pt>
    <dgm:pt modelId="{53FDBA18-3A69-414E-BE64-F1E62F4FECA1}" type="sibTrans" cxnId="{70543659-DA7B-4AAB-841E-04D74A63BD14}">
      <dgm:prSet/>
      <dgm:spPr/>
      <dgm:t>
        <a:bodyPr/>
        <a:lstStyle/>
        <a:p>
          <a:endParaRPr lang="es-PE"/>
        </a:p>
      </dgm:t>
    </dgm:pt>
    <dgm:pt modelId="{B0894A27-5484-48F0-AA7B-69C4334F9267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rgbClr val="002060"/>
              </a:solidFill>
            </a:rPr>
            <a:t>Enfermedades profesionales causadas por agentes químicos.</a:t>
          </a:r>
          <a:endParaRPr lang="es-PE" dirty="0">
            <a:solidFill>
              <a:srgbClr val="002060"/>
            </a:solidFill>
          </a:endParaRPr>
        </a:p>
      </dgm:t>
    </dgm:pt>
    <dgm:pt modelId="{29F454A6-D6C7-4E6F-BC8C-E426C1770EA1}" type="parTrans" cxnId="{EFA9A87D-4129-4E7E-BAD4-BAD9EADBC0B6}">
      <dgm:prSet/>
      <dgm:spPr/>
      <dgm:t>
        <a:bodyPr/>
        <a:lstStyle/>
        <a:p>
          <a:endParaRPr lang="es-PE"/>
        </a:p>
      </dgm:t>
    </dgm:pt>
    <dgm:pt modelId="{5EA368BA-6248-4D08-8DCB-5D3EC91508D4}" type="sibTrans" cxnId="{EFA9A87D-4129-4E7E-BAD4-BAD9EADBC0B6}">
      <dgm:prSet/>
      <dgm:spPr/>
      <dgm:t>
        <a:bodyPr/>
        <a:lstStyle/>
        <a:p>
          <a:endParaRPr lang="es-PE"/>
        </a:p>
      </dgm:t>
    </dgm:pt>
    <dgm:pt modelId="{1477DCB2-7C19-4166-94D4-BC8FC1EC7CBE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GRUPO 2:</a:t>
          </a:r>
          <a:endParaRPr lang="es-PE" sz="2000" b="1" dirty="0">
            <a:solidFill>
              <a:srgbClr val="002060"/>
            </a:solidFill>
          </a:endParaRPr>
        </a:p>
      </dgm:t>
    </dgm:pt>
    <dgm:pt modelId="{C802D75F-23ED-4EC1-AA21-EFB3BB2AB6D8}" type="parTrans" cxnId="{3DA40FA8-C2AD-4591-84E3-41FE5A65FA9A}">
      <dgm:prSet/>
      <dgm:spPr/>
      <dgm:t>
        <a:bodyPr/>
        <a:lstStyle/>
        <a:p>
          <a:endParaRPr lang="es-PE"/>
        </a:p>
      </dgm:t>
    </dgm:pt>
    <dgm:pt modelId="{9F264794-E4AE-4694-B2A6-8AF5606778E8}" type="sibTrans" cxnId="{3DA40FA8-C2AD-4591-84E3-41FE5A65FA9A}">
      <dgm:prSet/>
      <dgm:spPr/>
      <dgm:t>
        <a:bodyPr/>
        <a:lstStyle/>
        <a:p>
          <a:endParaRPr lang="es-PE"/>
        </a:p>
      </dgm:t>
    </dgm:pt>
    <dgm:pt modelId="{818324B4-D89C-45C5-9D4E-2786FD40547D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500" dirty="0" smtClean="0">
              <a:solidFill>
                <a:srgbClr val="002060"/>
              </a:solidFill>
            </a:rPr>
            <a:t>Enfermedades profesionales causadas por agentes físicos.</a:t>
          </a:r>
          <a:endParaRPr lang="es-PE" sz="1500" dirty="0">
            <a:solidFill>
              <a:srgbClr val="002060"/>
            </a:solidFill>
          </a:endParaRPr>
        </a:p>
      </dgm:t>
    </dgm:pt>
    <dgm:pt modelId="{15727318-CFB9-4B76-8CDF-2FEFF7D19CC2}" type="parTrans" cxnId="{E9E432A5-E8DC-4069-8376-B07F7D48CDCD}">
      <dgm:prSet/>
      <dgm:spPr/>
      <dgm:t>
        <a:bodyPr/>
        <a:lstStyle/>
        <a:p>
          <a:endParaRPr lang="es-PE"/>
        </a:p>
      </dgm:t>
    </dgm:pt>
    <dgm:pt modelId="{D8843DA4-EC83-442F-9544-2753D4B53E11}" type="sibTrans" cxnId="{E9E432A5-E8DC-4069-8376-B07F7D48CDCD}">
      <dgm:prSet/>
      <dgm:spPr/>
      <dgm:t>
        <a:bodyPr/>
        <a:lstStyle/>
        <a:p>
          <a:endParaRPr lang="es-PE"/>
        </a:p>
      </dgm:t>
    </dgm:pt>
    <dgm:pt modelId="{A381672F-AAA5-4AF5-8BBD-FC1A6AB378AB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GRUPO 3: </a:t>
          </a:r>
          <a:endParaRPr lang="es-PE" sz="2000" b="1" dirty="0">
            <a:solidFill>
              <a:srgbClr val="002060"/>
            </a:solidFill>
          </a:endParaRPr>
        </a:p>
      </dgm:t>
    </dgm:pt>
    <dgm:pt modelId="{9207F001-288E-4FA1-9C47-D5D3C4E4AFC6}" type="parTrans" cxnId="{D7A70B40-9874-4B4E-B2EC-7CA8CDF8A833}">
      <dgm:prSet/>
      <dgm:spPr/>
      <dgm:t>
        <a:bodyPr/>
        <a:lstStyle/>
        <a:p>
          <a:endParaRPr lang="es-PE"/>
        </a:p>
      </dgm:t>
    </dgm:pt>
    <dgm:pt modelId="{BF98D51F-0F82-4CE3-91C3-1A1E86DF5521}" type="sibTrans" cxnId="{D7A70B40-9874-4B4E-B2EC-7CA8CDF8A833}">
      <dgm:prSet/>
      <dgm:spPr/>
      <dgm:t>
        <a:bodyPr/>
        <a:lstStyle/>
        <a:p>
          <a:endParaRPr lang="es-PE"/>
        </a:p>
      </dgm:t>
    </dgm:pt>
    <dgm:pt modelId="{E1C9D723-59C5-4166-9641-7A46F7B6F406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500" dirty="0" smtClean="0">
              <a:solidFill>
                <a:srgbClr val="002060"/>
              </a:solidFill>
            </a:rPr>
            <a:t>Enfermedades profesionales causadas por agentes biológicos.</a:t>
          </a:r>
          <a:endParaRPr lang="es-PE" sz="1500" dirty="0">
            <a:solidFill>
              <a:srgbClr val="002060"/>
            </a:solidFill>
          </a:endParaRPr>
        </a:p>
      </dgm:t>
    </dgm:pt>
    <dgm:pt modelId="{48851551-957C-4F96-A926-6598F52E01D2}" type="parTrans" cxnId="{C17A822D-D43B-4B70-ADCA-D00CBC70ED03}">
      <dgm:prSet/>
      <dgm:spPr/>
      <dgm:t>
        <a:bodyPr/>
        <a:lstStyle/>
        <a:p>
          <a:endParaRPr lang="es-PE"/>
        </a:p>
      </dgm:t>
    </dgm:pt>
    <dgm:pt modelId="{D251F58F-849B-4854-8854-B3AF569A5DE5}" type="sibTrans" cxnId="{C17A822D-D43B-4B70-ADCA-D00CBC70ED03}">
      <dgm:prSet/>
      <dgm:spPr/>
      <dgm:t>
        <a:bodyPr/>
        <a:lstStyle/>
        <a:p>
          <a:endParaRPr lang="es-PE"/>
        </a:p>
      </dgm:t>
    </dgm:pt>
    <dgm:pt modelId="{7206CACB-C6DE-4D17-81C0-F958BF17E4E7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GRUPO 4:</a:t>
          </a:r>
          <a:endParaRPr lang="es-PE" sz="2000" b="1" dirty="0">
            <a:solidFill>
              <a:srgbClr val="002060"/>
            </a:solidFill>
          </a:endParaRPr>
        </a:p>
      </dgm:t>
    </dgm:pt>
    <dgm:pt modelId="{30AE7DB7-7E58-47B5-B077-6864B9CF4898}" type="parTrans" cxnId="{C65CD9DB-D86A-4D52-8DA0-E6D2E877575A}">
      <dgm:prSet/>
      <dgm:spPr/>
      <dgm:t>
        <a:bodyPr/>
        <a:lstStyle/>
        <a:p>
          <a:endParaRPr lang="es-PE"/>
        </a:p>
      </dgm:t>
    </dgm:pt>
    <dgm:pt modelId="{B5A602F3-C525-41B8-996B-188DE021C49C}" type="sibTrans" cxnId="{C65CD9DB-D86A-4D52-8DA0-E6D2E877575A}">
      <dgm:prSet/>
      <dgm:spPr/>
      <dgm:t>
        <a:bodyPr/>
        <a:lstStyle/>
        <a:p>
          <a:endParaRPr lang="es-PE"/>
        </a:p>
      </dgm:t>
    </dgm:pt>
    <dgm:pt modelId="{A96D9FB7-6D9E-4C1C-942B-5118CFF95F6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500" dirty="0" smtClean="0">
              <a:solidFill>
                <a:srgbClr val="002060"/>
              </a:solidFill>
            </a:rPr>
            <a:t>Enfermedades profesionales causadas por inhalación de sustancias y agentes no comprendidas en otros apartados.</a:t>
          </a:r>
          <a:endParaRPr lang="es-PE" sz="1500" dirty="0">
            <a:solidFill>
              <a:srgbClr val="002060"/>
            </a:solidFill>
          </a:endParaRPr>
        </a:p>
      </dgm:t>
    </dgm:pt>
    <dgm:pt modelId="{9B3FDAE1-2E32-4EEC-994D-A2CDE953DCCF}" type="parTrans" cxnId="{E9C184D0-BBBA-4FF1-991F-0855F8263744}">
      <dgm:prSet/>
      <dgm:spPr/>
      <dgm:t>
        <a:bodyPr/>
        <a:lstStyle/>
        <a:p>
          <a:endParaRPr lang="es-PE"/>
        </a:p>
      </dgm:t>
    </dgm:pt>
    <dgm:pt modelId="{B6085AD6-9A38-4E1B-B269-389B3CA66C4A}" type="sibTrans" cxnId="{E9C184D0-BBBA-4FF1-991F-0855F8263744}">
      <dgm:prSet/>
      <dgm:spPr/>
      <dgm:t>
        <a:bodyPr/>
        <a:lstStyle/>
        <a:p>
          <a:endParaRPr lang="es-PE"/>
        </a:p>
      </dgm:t>
    </dgm:pt>
    <dgm:pt modelId="{5B877E08-F381-49A0-B04C-AA4A8873D361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GRUPO 5:</a:t>
          </a:r>
          <a:endParaRPr lang="es-PE" sz="2000" b="1" dirty="0">
            <a:solidFill>
              <a:srgbClr val="002060"/>
            </a:solidFill>
          </a:endParaRPr>
        </a:p>
      </dgm:t>
    </dgm:pt>
    <dgm:pt modelId="{71DA63CA-CB4E-4171-8CD6-6A0B16A5E171}" type="parTrans" cxnId="{9034EDDD-DC73-4C87-B25E-E98393C281E4}">
      <dgm:prSet/>
      <dgm:spPr/>
      <dgm:t>
        <a:bodyPr/>
        <a:lstStyle/>
        <a:p>
          <a:endParaRPr lang="es-PE"/>
        </a:p>
      </dgm:t>
    </dgm:pt>
    <dgm:pt modelId="{FCB3B45B-48C3-4267-831D-6CF70A82DA0E}" type="sibTrans" cxnId="{9034EDDD-DC73-4C87-B25E-E98393C281E4}">
      <dgm:prSet/>
      <dgm:spPr/>
      <dgm:t>
        <a:bodyPr/>
        <a:lstStyle/>
        <a:p>
          <a:endParaRPr lang="es-PE"/>
        </a:p>
      </dgm:t>
    </dgm:pt>
    <dgm:pt modelId="{B453304B-F403-42FE-9B89-341A970457E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500" dirty="0" smtClean="0">
              <a:solidFill>
                <a:srgbClr val="002060"/>
              </a:solidFill>
            </a:rPr>
            <a:t>Enfermedades profesionales de la piel causadas por sustancias y agentes no comprendidos en alguno de los otros apartados.</a:t>
          </a:r>
          <a:endParaRPr lang="es-PE" sz="1500" dirty="0">
            <a:solidFill>
              <a:srgbClr val="002060"/>
            </a:solidFill>
          </a:endParaRPr>
        </a:p>
      </dgm:t>
    </dgm:pt>
    <dgm:pt modelId="{F0C82F00-D248-48E2-A1C1-19C77CCA2A4D}" type="parTrans" cxnId="{59DDED0F-A8A6-437C-B756-A0E81E3F9CBD}">
      <dgm:prSet/>
      <dgm:spPr/>
      <dgm:t>
        <a:bodyPr/>
        <a:lstStyle/>
        <a:p>
          <a:endParaRPr lang="es-PE"/>
        </a:p>
      </dgm:t>
    </dgm:pt>
    <dgm:pt modelId="{665C8A0E-9E2E-4C88-9FAD-37ECA891B4EA}" type="sibTrans" cxnId="{59DDED0F-A8A6-437C-B756-A0E81E3F9CBD}">
      <dgm:prSet/>
      <dgm:spPr/>
      <dgm:t>
        <a:bodyPr/>
        <a:lstStyle/>
        <a:p>
          <a:endParaRPr lang="es-PE"/>
        </a:p>
      </dgm:t>
    </dgm:pt>
    <dgm:pt modelId="{96CFDC56-D4BD-4579-A05B-F30E1B10ADA3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GRUPO 6:</a:t>
          </a:r>
          <a:endParaRPr lang="es-PE" sz="2000" b="1" dirty="0">
            <a:solidFill>
              <a:srgbClr val="002060"/>
            </a:solidFill>
          </a:endParaRPr>
        </a:p>
      </dgm:t>
    </dgm:pt>
    <dgm:pt modelId="{EA5D1EA2-23F2-45C0-8F19-72E308F6F08A}" type="parTrans" cxnId="{DA3A9065-5BDB-4242-BF85-68821064912E}">
      <dgm:prSet/>
      <dgm:spPr/>
      <dgm:t>
        <a:bodyPr/>
        <a:lstStyle/>
        <a:p>
          <a:endParaRPr lang="es-PE"/>
        </a:p>
      </dgm:t>
    </dgm:pt>
    <dgm:pt modelId="{D0A96496-3A9D-42F6-8E59-C2E658EBE746}" type="sibTrans" cxnId="{DA3A9065-5BDB-4242-BF85-68821064912E}">
      <dgm:prSet/>
      <dgm:spPr/>
      <dgm:t>
        <a:bodyPr/>
        <a:lstStyle/>
        <a:p>
          <a:endParaRPr lang="es-PE"/>
        </a:p>
      </dgm:t>
    </dgm:pt>
    <dgm:pt modelId="{CDD85131-83E2-4B9F-9901-8B11A48C702D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rgbClr val="002060"/>
              </a:solidFill>
            </a:rPr>
            <a:t>Enfermedades profesionales causadas por agentes carcinogénicos.</a:t>
          </a:r>
          <a:endParaRPr lang="es-PE" dirty="0">
            <a:solidFill>
              <a:srgbClr val="002060"/>
            </a:solidFill>
          </a:endParaRPr>
        </a:p>
      </dgm:t>
    </dgm:pt>
    <dgm:pt modelId="{A762CBAE-413E-42EE-BA3F-7B3C488BBED9}" type="parTrans" cxnId="{66E08CB5-0E03-4382-8D02-443B897E5008}">
      <dgm:prSet/>
      <dgm:spPr/>
      <dgm:t>
        <a:bodyPr/>
        <a:lstStyle/>
        <a:p>
          <a:endParaRPr lang="es-PE"/>
        </a:p>
      </dgm:t>
    </dgm:pt>
    <dgm:pt modelId="{A05929C3-7709-4EA8-8610-C6249B76C85E}" type="sibTrans" cxnId="{66E08CB5-0E03-4382-8D02-443B897E5008}">
      <dgm:prSet/>
      <dgm:spPr/>
      <dgm:t>
        <a:bodyPr/>
        <a:lstStyle/>
        <a:p>
          <a:endParaRPr lang="es-PE"/>
        </a:p>
      </dgm:t>
    </dgm:pt>
    <dgm:pt modelId="{9D5AE77B-57FA-4F1D-B09B-6DA90D3D4CDD}" type="pres">
      <dgm:prSet presAssocID="{02D3E3D8-5EBA-499F-B672-9A8F50E454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3CC669E2-C7EB-443D-A1D2-85830543A8C5}" type="pres">
      <dgm:prSet presAssocID="{2A0B55BA-3A7A-45C4-8555-E8EC9F5BBC92}" presName="vertOne" presStyleCnt="0"/>
      <dgm:spPr/>
    </dgm:pt>
    <dgm:pt modelId="{A13E1400-3925-4418-BCBD-38D8F5BAB50D}" type="pres">
      <dgm:prSet presAssocID="{2A0B55BA-3A7A-45C4-8555-E8EC9F5BBC92}" presName="txOne" presStyleLbl="node0" presStyleIdx="0" presStyleCnt="6" custScaleY="3148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671E975-173B-4A0C-95E6-A2597A03CFD4}" type="pres">
      <dgm:prSet presAssocID="{2A0B55BA-3A7A-45C4-8555-E8EC9F5BBC92}" presName="parTransOne" presStyleCnt="0"/>
      <dgm:spPr/>
    </dgm:pt>
    <dgm:pt modelId="{C11E5280-F62E-4454-8843-B64251845501}" type="pres">
      <dgm:prSet presAssocID="{2A0B55BA-3A7A-45C4-8555-E8EC9F5BBC92}" presName="horzOne" presStyleCnt="0"/>
      <dgm:spPr/>
    </dgm:pt>
    <dgm:pt modelId="{834A9710-EA02-4A1F-8E83-78348D3DE3A1}" type="pres">
      <dgm:prSet presAssocID="{B0894A27-5484-48F0-AA7B-69C4334F9267}" presName="vertTwo" presStyleCnt="0"/>
      <dgm:spPr/>
    </dgm:pt>
    <dgm:pt modelId="{F03EDFD2-AEAD-4686-BAF6-FF3258E7EB69}" type="pres">
      <dgm:prSet presAssocID="{B0894A27-5484-48F0-AA7B-69C4334F9267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6A23B4B-5DA8-450E-96A7-DE48313D67AE}" type="pres">
      <dgm:prSet presAssocID="{B0894A27-5484-48F0-AA7B-69C4334F9267}" presName="horzTwo" presStyleCnt="0"/>
      <dgm:spPr/>
    </dgm:pt>
    <dgm:pt modelId="{7C3329DC-53B5-42C6-81C9-AAF9B88570B2}" type="pres">
      <dgm:prSet presAssocID="{53FDBA18-3A69-414E-BE64-F1E62F4FECA1}" presName="sibSpaceOne" presStyleCnt="0"/>
      <dgm:spPr/>
    </dgm:pt>
    <dgm:pt modelId="{C065773A-1AEF-4222-BD14-10F5A1B8A5C7}" type="pres">
      <dgm:prSet presAssocID="{1477DCB2-7C19-4166-94D4-BC8FC1EC7CBE}" presName="vertOne" presStyleCnt="0"/>
      <dgm:spPr/>
    </dgm:pt>
    <dgm:pt modelId="{D285E3E3-56AF-4155-BB59-04670A8261CC}" type="pres">
      <dgm:prSet presAssocID="{1477DCB2-7C19-4166-94D4-BC8FC1EC7CBE}" presName="txOne" presStyleLbl="node0" presStyleIdx="1" presStyleCnt="6" custScaleY="3148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050366E-FC79-40D0-B58D-370661C1259A}" type="pres">
      <dgm:prSet presAssocID="{1477DCB2-7C19-4166-94D4-BC8FC1EC7CBE}" presName="parTransOne" presStyleCnt="0"/>
      <dgm:spPr/>
    </dgm:pt>
    <dgm:pt modelId="{246796EE-4C42-4DB9-9227-27627DA4EC0B}" type="pres">
      <dgm:prSet presAssocID="{1477DCB2-7C19-4166-94D4-BC8FC1EC7CBE}" presName="horzOne" presStyleCnt="0"/>
      <dgm:spPr/>
    </dgm:pt>
    <dgm:pt modelId="{BBF9C598-120E-49A5-959B-06D4DFA1122C}" type="pres">
      <dgm:prSet presAssocID="{818324B4-D89C-45C5-9D4E-2786FD40547D}" presName="vertTwo" presStyleCnt="0"/>
      <dgm:spPr/>
    </dgm:pt>
    <dgm:pt modelId="{3BBC1C59-6E74-4B7D-99E2-F234AB6AB863}" type="pres">
      <dgm:prSet presAssocID="{818324B4-D89C-45C5-9D4E-2786FD40547D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D35718E-2708-48DA-8A94-BA6F2EDEE43A}" type="pres">
      <dgm:prSet presAssocID="{818324B4-D89C-45C5-9D4E-2786FD40547D}" presName="horzTwo" presStyleCnt="0"/>
      <dgm:spPr/>
    </dgm:pt>
    <dgm:pt modelId="{1217109D-46D7-4F16-8704-1952ECFED727}" type="pres">
      <dgm:prSet presAssocID="{9F264794-E4AE-4694-B2A6-8AF5606778E8}" presName="sibSpaceOne" presStyleCnt="0"/>
      <dgm:spPr/>
    </dgm:pt>
    <dgm:pt modelId="{74CC15E1-65D2-45FC-8DE3-6D235D074359}" type="pres">
      <dgm:prSet presAssocID="{A381672F-AAA5-4AF5-8BBD-FC1A6AB378AB}" presName="vertOne" presStyleCnt="0"/>
      <dgm:spPr/>
    </dgm:pt>
    <dgm:pt modelId="{96E7BB90-67D3-4F5D-9B7F-D717C37FA3A6}" type="pres">
      <dgm:prSet presAssocID="{A381672F-AAA5-4AF5-8BBD-FC1A6AB378AB}" presName="txOne" presStyleLbl="node0" presStyleIdx="2" presStyleCnt="6" custScaleY="3148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DC9FDC2-FA33-4527-B524-5CD9A5E84EA1}" type="pres">
      <dgm:prSet presAssocID="{A381672F-AAA5-4AF5-8BBD-FC1A6AB378AB}" presName="parTransOne" presStyleCnt="0"/>
      <dgm:spPr/>
    </dgm:pt>
    <dgm:pt modelId="{63B70034-CBC9-4D6E-93C4-A4DD7A01E2AC}" type="pres">
      <dgm:prSet presAssocID="{A381672F-AAA5-4AF5-8BBD-FC1A6AB378AB}" presName="horzOne" presStyleCnt="0"/>
      <dgm:spPr/>
    </dgm:pt>
    <dgm:pt modelId="{DD6CE560-CC97-4EB6-91F3-CDA0279118EC}" type="pres">
      <dgm:prSet presAssocID="{E1C9D723-59C5-4166-9641-7A46F7B6F406}" presName="vertTwo" presStyleCnt="0"/>
      <dgm:spPr/>
    </dgm:pt>
    <dgm:pt modelId="{17FDD655-87D8-4189-A14B-84569145C705}" type="pres">
      <dgm:prSet presAssocID="{E1C9D723-59C5-4166-9641-7A46F7B6F406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030D494-6935-4299-80CA-07EC8C0AE6BD}" type="pres">
      <dgm:prSet presAssocID="{E1C9D723-59C5-4166-9641-7A46F7B6F406}" presName="horzTwo" presStyleCnt="0"/>
      <dgm:spPr/>
    </dgm:pt>
    <dgm:pt modelId="{4433B00E-C659-40A7-B3BD-EBE4146EBDD9}" type="pres">
      <dgm:prSet presAssocID="{BF98D51F-0F82-4CE3-91C3-1A1E86DF5521}" presName="sibSpaceOne" presStyleCnt="0"/>
      <dgm:spPr/>
    </dgm:pt>
    <dgm:pt modelId="{5C53D7AF-95BC-4937-B18C-2DE79FCD4771}" type="pres">
      <dgm:prSet presAssocID="{7206CACB-C6DE-4D17-81C0-F958BF17E4E7}" presName="vertOne" presStyleCnt="0"/>
      <dgm:spPr/>
    </dgm:pt>
    <dgm:pt modelId="{A1652B5D-C268-452C-BE67-8F9704044872}" type="pres">
      <dgm:prSet presAssocID="{7206CACB-C6DE-4D17-81C0-F958BF17E4E7}" presName="txOne" presStyleLbl="node0" presStyleIdx="3" presStyleCnt="6" custScaleY="3148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307DFD3-FD85-4ADA-882C-5F91FA864FEA}" type="pres">
      <dgm:prSet presAssocID="{7206CACB-C6DE-4D17-81C0-F958BF17E4E7}" presName="parTransOne" presStyleCnt="0"/>
      <dgm:spPr/>
    </dgm:pt>
    <dgm:pt modelId="{6C3EDB27-BDA7-4A3C-AA3D-D5E036B608EE}" type="pres">
      <dgm:prSet presAssocID="{7206CACB-C6DE-4D17-81C0-F958BF17E4E7}" presName="horzOne" presStyleCnt="0"/>
      <dgm:spPr/>
    </dgm:pt>
    <dgm:pt modelId="{2B8E5A06-9ED1-4463-8270-E68238E3E855}" type="pres">
      <dgm:prSet presAssocID="{A96D9FB7-6D9E-4C1C-942B-5118CFF95F6F}" presName="vertTwo" presStyleCnt="0"/>
      <dgm:spPr/>
    </dgm:pt>
    <dgm:pt modelId="{06BF3880-D7D7-4F61-B996-EE3CBEC0EC86}" type="pres">
      <dgm:prSet presAssocID="{A96D9FB7-6D9E-4C1C-942B-5118CFF95F6F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D3A3C32-FBD7-4730-B5FD-FD35EC9A206B}" type="pres">
      <dgm:prSet presAssocID="{A96D9FB7-6D9E-4C1C-942B-5118CFF95F6F}" presName="horzTwo" presStyleCnt="0"/>
      <dgm:spPr/>
    </dgm:pt>
    <dgm:pt modelId="{5045B5BE-5583-4864-8F38-DC785FEDFB3B}" type="pres">
      <dgm:prSet presAssocID="{B5A602F3-C525-41B8-996B-188DE021C49C}" presName="sibSpaceOne" presStyleCnt="0"/>
      <dgm:spPr/>
    </dgm:pt>
    <dgm:pt modelId="{5F0A5910-9247-49E9-AA2D-5A688182C251}" type="pres">
      <dgm:prSet presAssocID="{5B877E08-F381-49A0-B04C-AA4A8873D361}" presName="vertOne" presStyleCnt="0"/>
      <dgm:spPr/>
    </dgm:pt>
    <dgm:pt modelId="{7F29177A-EEEC-4EBE-B7D7-C1701DBFD84B}" type="pres">
      <dgm:prSet presAssocID="{5B877E08-F381-49A0-B04C-AA4A8873D361}" presName="txOne" presStyleLbl="node0" presStyleIdx="4" presStyleCnt="6" custScaleY="3070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08B92164-DFBA-42C9-B565-D1C343F29A40}" type="pres">
      <dgm:prSet presAssocID="{5B877E08-F381-49A0-B04C-AA4A8873D361}" presName="parTransOne" presStyleCnt="0"/>
      <dgm:spPr/>
    </dgm:pt>
    <dgm:pt modelId="{5F2545B2-61D2-4925-AAFC-EE6992530C55}" type="pres">
      <dgm:prSet presAssocID="{5B877E08-F381-49A0-B04C-AA4A8873D361}" presName="horzOne" presStyleCnt="0"/>
      <dgm:spPr/>
    </dgm:pt>
    <dgm:pt modelId="{83500C18-2C40-4A7E-B2C5-C3CFF0B609A7}" type="pres">
      <dgm:prSet presAssocID="{B453304B-F403-42FE-9B89-341A970457EF}" presName="vertTwo" presStyleCnt="0"/>
      <dgm:spPr/>
    </dgm:pt>
    <dgm:pt modelId="{1EBAD718-7063-47D3-8E61-575CF2AAF5F2}" type="pres">
      <dgm:prSet presAssocID="{B453304B-F403-42FE-9B89-341A970457EF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024B3F01-023A-43CD-924A-7F57985EC81D}" type="pres">
      <dgm:prSet presAssocID="{B453304B-F403-42FE-9B89-341A970457EF}" presName="horzTwo" presStyleCnt="0"/>
      <dgm:spPr/>
    </dgm:pt>
    <dgm:pt modelId="{73C5DA98-6C8D-4EB4-971F-ECC59DC3A700}" type="pres">
      <dgm:prSet presAssocID="{FCB3B45B-48C3-4267-831D-6CF70A82DA0E}" presName="sibSpaceOne" presStyleCnt="0"/>
      <dgm:spPr/>
    </dgm:pt>
    <dgm:pt modelId="{4CEFA444-FF37-4147-A3D7-628D85C3297C}" type="pres">
      <dgm:prSet presAssocID="{96CFDC56-D4BD-4579-A05B-F30E1B10ADA3}" presName="vertOne" presStyleCnt="0"/>
      <dgm:spPr/>
    </dgm:pt>
    <dgm:pt modelId="{3753992B-08D3-4F55-A361-0E74983FBE22}" type="pres">
      <dgm:prSet presAssocID="{96CFDC56-D4BD-4579-A05B-F30E1B10ADA3}" presName="txOne" presStyleLbl="node0" presStyleIdx="5" presStyleCnt="6" custScaleY="3148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DAF8E87-6AF7-490E-8F5A-36778303C45B}" type="pres">
      <dgm:prSet presAssocID="{96CFDC56-D4BD-4579-A05B-F30E1B10ADA3}" presName="parTransOne" presStyleCnt="0"/>
      <dgm:spPr/>
    </dgm:pt>
    <dgm:pt modelId="{2C8B0416-E783-474A-8281-FCEF9FA0C38C}" type="pres">
      <dgm:prSet presAssocID="{96CFDC56-D4BD-4579-A05B-F30E1B10ADA3}" presName="horzOne" presStyleCnt="0"/>
      <dgm:spPr/>
    </dgm:pt>
    <dgm:pt modelId="{0FAF2904-A745-4DBA-9902-3AB473F12A86}" type="pres">
      <dgm:prSet presAssocID="{CDD85131-83E2-4B9F-9901-8B11A48C702D}" presName="vertTwo" presStyleCnt="0"/>
      <dgm:spPr/>
    </dgm:pt>
    <dgm:pt modelId="{A94DA1E7-A21C-4582-ADED-96D876D237AC}" type="pres">
      <dgm:prSet presAssocID="{CDD85131-83E2-4B9F-9901-8B11A48C702D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8FE4BDE-039B-459B-9DBF-758EC77E8F1F}" type="pres">
      <dgm:prSet presAssocID="{CDD85131-83E2-4B9F-9901-8B11A48C702D}" presName="horzTwo" presStyleCnt="0"/>
      <dgm:spPr/>
    </dgm:pt>
  </dgm:ptLst>
  <dgm:cxnLst>
    <dgm:cxn modelId="{0E6ED12C-CFC5-441F-8BA7-D9FC3CEA94A6}" type="presOf" srcId="{02D3E3D8-5EBA-499F-B672-9A8F50E45457}" destId="{9D5AE77B-57FA-4F1D-B09B-6DA90D3D4CDD}" srcOrd="0" destOrd="0" presId="urn:microsoft.com/office/officeart/2005/8/layout/hierarchy4"/>
    <dgm:cxn modelId="{6DFF8C6E-730C-49E4-8B06-DF439D652015}" type="presOf" srcId="{A96D9FB7-6D9E-4C1C-942B-5118CFF95F6F}" destId="{06BF3880-D7D7-4F61-B996-EE3CBEC0EC86}" srcOrd="0" destOrd="0" presId="urn:microsoft.com/office/officeart/2005/8/layout/hierarchy4"/>
    <dgm:cxn modelId="{E9C184D0-BBBA-4FF1-991F-0855F8263744}" srcId="{7206CACB-C6DE-4D17-81C0-F958BF17E4E7}" destId="{A96D9FB7-6D9E-4C1C-942B-5118CFF95F6F}" srcOrd="0" destOrd="0" parTransId="{9B3FDAE1-2E32-4EEC-994D-A2CDE953DCCF}" sibTransId="{B6085AD6-9A38-4E1B-B269-389B3CA66C4A}"/>
    <dgm:cxn modelId="{6D5B2671-00F2-4F93-80DC-EEEAD4B4989C}" type="presOf" srcId="{B0894A27-5484-48F0-AA7B-69C4334F9267}" destId="{F03EDFD2-AEAD-4686-BAF6-FF3258E7EB69}" srcOrd="0" destOrd="0" presId="urn:microsoft.com/office/officeart/2005/8/layout/hierarchy4"/>
    <dgm:cxn modelId="{70543659-DA7B-4AAB-841E-04D74A63BD14}" srcId="{02D3E3D8-5EBA-499F-B672-9A8F50E45457}" destId="{2A0B55BA-3A7A-45C4-8555-E8EC9F5BBC92}" srcOrd="0" destOrd="0" parTransId="{4704FC0A-71EC-45E2-98CE-2734A914AED0}" sibTransId="{53FDBA18-3A69-414E-BE64-F1E62F4FECA1}"/>
    <dgm:cxn modelId="{C17A822D-D43B-4B70-ADCA-D00CBC70ED03}" srcId="{A381672F-AAA5-4AF5-8BBD-FC1A6AB378AB}" destId="{E1C9D723-59C5-4166-9641-7A46F7B6F406}" srcOrd="0" destOrd="0" parTransId="{48851551-957C-4F96-A926-6598F52E01D2}" sibTransId="{D251F58F-849B-4854-8854-B3AF569A5DE5}"/>
    <dgm:cxn modelId="{E11D1FA6-B7C2-4EE1-90BF-195DFCA55965}" type="presOf" srcId="{2A0B55BA-3A7A-45C4-8555-E8EC9F5BBC92}" destId="{A13E1400-3925-4418-BCBD-38D8F5BAB50D}" srcOrd="0" destOrd="0" presId="urn:microsoft.com/office/officeart/2005/8/layout/hierarchy4"/>
    <dgm:cxn modelId="{A4CFFDCC-2C33-437F-82A5-4DFBBDBCDC1D}" type="presOf" srcId="{96CFDC56-D4BD-4579-A05B-F30E1B10ADA3}" destId="{3753992B-08D3-4F55-A361-0E74983FBE22}" srcOrd="0" destOrd="0" presId="urn:microsoft.com/office/officeart/2005/8/layout/hierarchy4"/>
    <dgm:cxn modelId="{C65CD9DB-D86A-4D52-8DA0-E6D2E877575A}" srcId="{02D3E3D8-5EBA-499F-B672-9A8F50E45457}" destId="{7206CACB-C6DE-4D17-81C0-F958BF17E4E7}" srcOrd="3" destOrd="0" parTransId="{30AE7DB7-7E58-47B5-B077-6864B9CF4898}" sibTransId="{B5A602F3-C525-41B8-996B-188DE021C49C}"/>
    <dgm:cxn modelId="{9312BA1C-AED5-4CB6-8DEA-C417D3F2A465}" type="presOf" srcId="{5B877E08-F381-49A0-B04C-AA4A8873D361}" destId="{7F29177A-EEEC-4EBE-B7D7-C1701DBFD84B}" srcOrd="0" destOrd="0" presId="urn:microsoft.com/office/officeart/2005/8/layout/hierarchy4"/>
    <dgm:cxn modelId="{59DDED0F-A8A6-437C-B756-A0E81E3F9CBD}" srcId="{5B877E08-F381-49A0-B04C-AA4A8873D361}" destId="{B453304B-F403-42FE-9B89-341A970457EF}" srcOrd="0" destOrd="0" parTransId="{F0C82F00-D248-48E2-A1C1-19C77CCA2A4D}" sibTransId="{665C8A0E-9E2E-4C88-9FAD-37ECA891B4EA}"/>
    <dgm:cxn modelId="{DA3A9065-5BDB-4242-BF85-68821064912E}" srcId="{02D3E3D8-5EBA-499F-B672-9A8F50E45457}" destId="{96CFDC56-D4BD-4579-A05B-F30E1B10ADA3}" srcOrd="5" destOrd="0" parTransId="{EA5D1EA2-23F2-45C0-8F19-72E308F6F08A}" sibTransId="{D0A96496-3A9D-42F6-8E59-C2E658EBE746}"/>
    <dgm:cxn modelId="{3DA40FA8-C2AD-4591-84E3-41FE5A65FA9A}" srcId="{02D3E3D8-5EBA-499F-B672-9A8F50E45457}" destId="{1477DCB2-7C19-4166-94D4-BC8FC1EC7CBE}" srcOrd="1" destOrd="0" parTransId="{C802D75F-23ED-4EC1-AA21-EFB3BB2AB6D8}" sibTransId="{9F264794-E4AE-4694-B2A6-8AF5606778E8}"/>
    <dgm:cxn modelId="{DF658C39-83ED-4E5C-B91E-129E9823F794}" type="presOf" srcId="{A381672F-AAA5-4AF5-8BBD-FC1A6AB378AB}" destId="{96E7BB90-67D3-4F5D-9B7F-D717C37FA3A6}" srcOrd="0" destOrd="0" presId="urn:microsoft.com/office/officeart/2005/8/layout/hierarchy4"/>
    <dgm:cxn modelId="{CCDB7F67-EECA-446E-BEFA-39154680C53D}" type="presOf" srcId="{1477DCB2-7C19-4166-94D4-BC8FC1EC7CBE}" destId="{D285E3E3-56AF-4155-BB59-04670A8261CC}" srcOrd="0" destOrd="0" presId="urn:microsoft.com/office/officeart/2005/8/layout/hierarchy4"/>
    <dgm:cxn modelId="{D7A70B40-9874-4B4E-B2EC-7CA8CDF8A833}" srcId="{02D3E3D8-5EBA-499F-B672-9A8F50E45457}" destId="{A381672F-AAA5-4AF5-8BBD-FC1A6AB378AB}" srcOrd="2" destOrd="0" parTransId="{9207F001-288E-4FA1-9C47-D5D3C4E4AFC6}" sibTransId="{BF98D51F-0F82-4CE3-91C3-1A1E86DF5521}"/>
    <dgm:cxn modelId="{66E08CB5-0E03-4382-8D02-443B897E5008}" srcId="{96CFDC56-D4BD-4579-A05B-F30E1B10ADA3}" destId="{CDD85131-83E2-4B9F-9901-8B11A48C702D}" srcOrd="0" destOrd="0" parTransId="{A762CBAE-413E-42EE-BA3F-7B3C488BBED9}" sibTransId="{A05929C3-7709-4EA8-8610-C6249B76C85E}"/>
    <dgm:cxn modelId="{6482BB10-C5D9-4513-A34A-21991E0C79AC}" type="presOf" srcId="{7206CACB-C6DE-4D17-81C0-F958BF17E4E7}" destId="{A1652B5D-C268-452C-BE67-8F9704044872}" srcOrd="0" destOrd="0" presId="urn:microsoft.com/office/officeart/2005/8/layout/hierarchy4"/>
    <dgm:cxn modelId="{3DB1FC55-87E2-45FC-B7D0-A64978DDA6D5}" type="presOf" srcId="{E1C9D723-59C5-4166-9641-7A46F7B6F406}" destId="{17FDD655-87D8-4189-A14B-84569145C705}" srcOrd="0" destOrd="0" presId="urn:microsoft.com/office/officeart/2005/8/layout/hierarchy4"/>
    <dgm:cxn modelId="{E9E432A5-E8DC-4069-8376-B07F7D48CDCD}" srcId="{1477DCB2-7C19-4166-94D4-BC8FC1EC7CBE}" destId="{818324B4-D89C-45C5-9D4E-2786FD40547D}" srcOrd="0" destOrd="0" parTransId="{15727318-CFB9-4B76-8CDF-2FEFF7D19CC2}" sibTransId="{D8843DA4-EC83-442F-9544-2753D4B53E11}"/>
    <dgm:cxn modelId="{DDF9F157-C526-4E28-B496-66E6A6EE5896}" type="presOf" srcId="{818324B4-D89C-45C5-9D4E-2786FD40547D}" destId="{3BBC1C59-6E74-4B7D-99E2-F234AB6AB863}" srcOrd="0" destOrd="0" presId="urn:microsoft.com/office/officeart/2005/8/layout/hierarchy4"/>
    <dgm:cxn modelId="{FE8D638A-475F-4F7E-AF5F-3640F3C3DDC2}" type="presOf" srcId="{B453304B-F403-42FE-9B89-341A970457EF}" destId="{1EBAD718-7063-47D3-8E61-575CF2AAF5F2}" srcOrd="0" destOrd="0" presId="urn:microsoft.com/office/officeart/2005/8/layout/hierarchy4"/>
    <dgm:cxn modelId="{9034EDDD-DC73-4C87-B25E-E98393C281E4}" srcId="{02D3E3D8-5EBA-499F-B672-9A8F50E45457}" destId="{5B877E08-F381-49A0-B04C-AA4A8873D361}" srcOrd="4" destOrd="0" parTransId="{71DA63CA-CB4E-4171-8CD6-6A0B16A5E171}" sibTransId="{FCB3B45B-48C3-4267-831D-6CF70A82DA0E}"/>
    <dgm:cxn modelId="{EFA9A87D-4129-4E7E-BAD4-BAD9EADBC0B6}" srcId="{2A0B55BA-3A7A-45C4-8555-E8EC9F5BBC92}" destId="{B0894A27-5484-48F0-AA7B-69C4334F9267}" srcOrd="0" destOrd="0" parTransId="{29F454A6-D6C7-4E6F-BC8C-E426C1770EA1}" sibTransId="{5EA368BA-6248-4D08-8DCB-5D3EC91508D4}"/>
    <dgm:cxn modelId="{7C37D4CF-BDEF-4D31-B097-3E2AFC3B98F9}" type="presOf" srcId="{CDD85131-83E2-4B9F-9901-8B11A48C702D}" destId="{A94DA1E7-A21C-4582-ADED-96D876D237AC}" srcOrd="0" destOrd="0" presId="urn:microsoft.com/office/officeart/2005/8/layout/hierarchy4"/>
    <dgm:cxn modelId="{ABD12A90-0309-44ED-9513-0EE8D2E927F7}" type="presParOf" srcId="{9D5AE77B-57FA-4F1D-B09B-6DA90D3D4CDD}" destId="{3CC669E2-C7EB-443D-A1D2-85830543A8C5}" srcOrd="0" destOrd="0" presId="urn:microsoft.com/office/officeart/2005/8/layout/hierarchy4"/>
    <dgm:cxn modelId="{B9334189-88DD-4E55-8639-3025A4E84C46}" type="presParOf" srcId="{3CC669E2-C7EB-443D-A1D2-85830543A8C5}" destId="{A13E1400-3925-4418-BCBD-38D8F5BAB50D}" srcOrd="0" destOrd="0" presId="urn:microsoft.com/office/officeart/2005/8/layout/hierarchy4"/>
    <dgm:cxn modelId="{F2F9EE91-823D-49CF-9900-25D321EC122F}" type="presParOf" srcId="{3CC669E2-C7EB-443D-A1D2-85830543A8C5}" destId="{2671E975-173B-4A0C-95E6-A2597A03CFD4}" srcOrd="1" destOrd="0" presId="urn:microsoft.com/office/officeart/2005/8/layout/hierarchy4"/>
    <dgm:cxn modelId="{0B79A1BE-8FEF-4F0E-81D8-726E60EC8765}" type="presParOf" srcId="{3CC669E2-C7EB-443D-A1D2-85830543A8C5}" destId="{C11E5280-F62E-4454-8843-B64251845501}" srcOrd="2" destOrd="0" presId="urn:microsoft.com/office/officeart/2005/8/layout/hierarchy4"/>
    <dgm:cxn modelId="{1D0DB268-3E9E-4011-9ECD-46B699E117D3}" type="presParOf" srcId="{C11E5280-F62E-4454-8843-B64251845501}" destId="{834A9710-EA02-4A1F-8E83-78348D3DE3A1}" srcOrd="0" destOrd="0" presId="urn:microsoft.com/office/officeart/2005/8/layout/hierarchy4"/>
    <dgm:cxn modelId="{80C4308D-AB8C-4D99-BFFA-8FD26DC84D01}" type="presParOf" srcId="{834A9710-EA02-4A1F-8E83-78348D3DE3A1}" destId="{F03EDFD2-AEAD-4686-BAF6-FF3258E7EB69}" srcOrd="0" destOrd="0" presId="urn:microsoft.com/office/officeart/2005/8/layout/hierarchy4"/>
    <dgm:cxn modelId="{D9F76873-65BC-4A95-B2FB-1248BC9624F1}" type="presParOf" srcId="{834A9710-EA02-4A1F-8E83-78348D3DE3A1}" destId="{86A23B4B-5DA8-450E-96A7-DE48313D67AE}" srcOrd="1" destOrd="0" presId="urn:microsoft.com/office/officeart/2005/8/layout/hierarchy4"/>
    <dgm:cxn modelId="{868050E5-A524-4A0A-AEE0-6C59B760F744}" type="presParOf" srcId="{9D5AE77B-57FA-4F1D-B09B-6DA90D3D4CDD}" destId="{7C3329DC-53B5-42C6-81C9-AAF9B88570B2}" srcOrd="1" destOrd="0" presId="urn:microsoft.com/office/officeart/2005/8/layout/hierarchy4"/>
    <dgm:cxn modelId="{E059CACA-4A6F-4338-99FC-0524F7DA0031}" type="presParOf" srcId="{9D5AE77B-57FA-4F1D-B09B-6DA90D3D4CDD}" destId="{C065773A-1AEF-4222-BD14-10F5A1B8A5C7}" srcOrd="2" destOrd="0" presId="urn:microsoft.com/office/officeart/2005/8/layout/hierarchy4"/>
    <dgm:cxn modelId="{0979E99A-82A0-4022-B72D-6698BE1786D9}" type="presParOf" srcId="{C065773A-1AEF-4222-BD14-10F5A1B8A5C7}" destId="{D285E3E3-56AF-4155-BB59-04670A8261CC}" srcOrd="0" destOrd="0" presId="urn:microsoft.com/office/officeart/2005/8/layout/hierarchy4"/>
    <dgm:cxn modelId="{C3B48116-014A-4949-AF18-6959D6786DCE}" type="presParOf" srcId="{C065773A-1AEF-4222-BD14-10F5A1B8A5C7}" destId="{A050366E-FC79-40D0-B58D-370661C1259A}" srcOrd="1" destOrd="0" presId="urn:microsoft.com/office/officeart/2005/8/layout/hierarchy4"/>
    <dgm:cxn modelId="{99922381-B3C2-463E-8E07-BDDD4F5D7CDF}" type="presParOf" srcId="{C065773A-1AEF-4222-BD14-10F5A1B8A5C7}" destId="{246796EE-4C42-4DB9-9227-27627DA4EC0B}" srcOrd="2" destOrd="0" presId="urn:microsoft.com/office/officeart/2005/8/layout/hierarchy4"/>
    <dgm:cxn modelId="{EF5C937B-89DB-483C-8C06-A8890EAA9693}" type="presParOf" srcId="{246796EE-4C42-4DB9-9227-27627DA4EC0B}" destId="{BBF9C598-120E-49A5-959B-06D4DFA1122C}" srcOrd="0" destOrd="0" presId="urn:microsoft.com/office/officeart/2005/8/layout/hierarchy4"/>
    <dgm:cxn modelId="{606B5A07-03F9-4E5E-AA4A-D6A72A1E4F3F}" type="presParOf" srcId="{BBF9C598-120E-49A5-959B-06D4DFA1122C}" destId="{3BBC1C59-6E74-4B7D-99E2-F234AB6AB863}" srcOrd="0" destOrd="0" presId="urn:microsoft.com/office/officeart/2005/8/layout/hierarchy4"/>
    <dgm:cxn modelId="{6407D472-001E-4589-9A50-CBA8E063C360}" type="presParOf" srcId="{BBF9C598-120E-49A5-959B-06D4DFA1122C}" destId="{6D35718E-2708-48DA-8A94-BA6F2EDEE43A}" srcOrd="1" destOrd="0" presId="urn:microsoft.com/office/officeart/2005/8/layout/hierarchy4"/>
    <dgm:cxn modelId="{462B0FE1-E143-4496-91CC-54628E9EC261}" type="presParOf" srcId="{9D5AE77B-57FA-4F1D-B09B-6DA90D3D4CDD}" destId="{1217109D-46D7-4F16-8704-1952ECFED727}" srcOrd="3" destOrd="0" presId="urn:microsoft.com/office/officeart/2005/8/layout/hierarchy4"/>
    <dgm:cxn modelId="{5D7A7D1B-BEE8-43B5-9260-4D73570CAA62}" type="presParOf" srcId="{9D5AE77B-57FA-4F1D-B09B-6DA90D3D4CDD}" destId="{74CC15E1-65D2-45FC-8DE3-6D235D074359}" srcOrd="4" destOrd="0" presId="urn:microsoft.com/office/officeart/2005/8/layout/hierarchy4"/>
    <dgm:cxn modelId="{B9D6CE50-7B93-4F99-8829-766D8FF2FEC3}" type="presParOf" srcId="{74CC15E1-65D2-45FC-8DE3-6D235D074359}" destId="{96E7BB90-67D3-4F5D-9B7F-D717C37FA3A6}" srcOrd="0" destOrd="0" presId="urn:microsoft.com/office/officeart/2005/8/layout/hierarchy4"/>
    <dgm:cxn modelId="{BEDC4CA4-1C4B-442A-BF6A-78EB20742F22}" type="presParOf" srcId="{74CC15E1-65D2-45FC-8DE3-6D235D074359}" destId="{CDC9FDC2-FA33-4527-B524-5CD9A5E84EA1}" srcOrd="1" destOrd="0" presId="urn:microsoft.com/office/officeart/2005/8/layout/hierarchy4"/>
    <dgm:cxn modelId="{540A2722-AD10-42E8-9CC2-99ED3026C0DF}" type="presParOf" srcId="{74CC15E1-65D2-45FC-8DE3-6D235D074359}" destId="{63B70034-CBC9-4D6E-93C4-A4DD7A01E2AC}" srcOrd="2" destOrd="0" presId="urn:microsoft.com/office/officeart/2005/8/layout/hierarchy4"/>
    <dgm:cxn modelId="{394A52BC-6FA3-4A56-A83F-C9F58BF55690}" type="presParOf" srcId="{63B70034-CBC9-4D6E-93C4-A4DD7A01E2AC}" destId="{DD6CE560-CC97-4EB6-91F3-CDA0279118EC}" srcOrd="0" destOrd="0" presId="urn:microsoft.com/office/officeart/2005/8/layout/hierarchy4"/>
    <dgm:cxn modelId="{D7BE5C68-06FB-4B0C-BDC2-D5E7DC17529B}" type="presParOf" srcId="{DD6CE560-CC97-4EB6-91F3-CDA0279118EC}" destId="{17FDD655-87D8-4189-A14B-84569145C705}" srcOrd="0" destOrd="0" presId="urn:microsoft.com/office/officeart/2005/8/layout/hierarchy4"/>
    <dgm:cxn modelId="{1E7115F7-B922-4254-936D-847A468BD3E1}" type="presParOf" srcId="{DD6CE560-CC97-4EB6-91F3-CDA0279118EC}" destId="{4030D494-6935-4299-80CA-07EC8C0AE6BD}" srcOrd="1" destOrd="0" presId="urn:microsoft.com/office/officeart/2005/8/layout/hierarchy4"/>
    <dgm:cxn modelId="{0178890F-883C-4C41-B03E-220A851ECB8D}" type="presParOf" srcId="{9D5AE77B-57FA-4F1D-B09B-6DA90D3D4CDD}" destId="{4433B00E-C659-40A7-B3BD-EBE4146EBDD9}" srcOrd="5" destOrd="0" presId="urn:microsoft.com/office/officeart/2005/8/layout/hierarchy4"/>
    <dgm:cxn modelId="{BB698CBF-0979-48E6-B883-59E06BFF0960}" type="presParOf" srcId="{9D5AE77B-57FA-4F1D-B09B-6DA90D3D4CDD}" destId="{5C53D7AF-95BC-4937-B18C-2DE79FCD4771}" srcOrd="6" destOrd="0" presId="urn:microsoft.com/office/officeart/2005/8/layout/hierarchy4"/>
    <dgm:cxn modelId="{E922D6E7-1744-4079-A180-81FCC142A2E4}" type="presParOf" srcId="{5C53D7AF-95BC-4937-B18C-2DE79FCD4771}" destId="{A1652B5D-C268-452C-BE67-8F9704044872}" srcOrd="0" destOrd="0" presId="urn:microsoft.com/office/officeart/2005/8/layout/hierarchy4"/>
    <dgm:cxn modelId="{9856825C-5904-4778-AEEA-B7E6F5561D9F}" type="presParOf" srcId="{5C53D7AF-95BC-4937-B18C-2DE79FCD4771}" destId="{B307DFD3-FD85-4ADA-882C-5F91FA864FEA}" srcOrd="1" destOrd="0" presId="urn:microsoft.com/office/officeart/2005/8/layout/hierarchy4"/>
    <dgm:cxn modelId="{F6F11BBA-B73D-4261-967D-0CB315BD74C7}" type="presParOf" srcId="{5C53D7AF-95BC-4937-B18C-2DE79FCD4771}" destId="{6C3EDB27-BDA7-4A3C-AA3D-D5E036B608EE}" srcOrd="2" destOrd="0" presId="urn:microsoft.com/office/officeart/2005/8/layout/hierarchy4"/>
    <dgm:cxn modelId="{60632325-F616-4A8C-BC57-82210C96F18C}" type="presParOf" srcId="{6C3EDB27-BDA7-4A3C-AA3D-D5E036B608EE}" destId="{2B8E5A06-9ED1-4463-8270-E68238E3E855}" srcOrd="0" destOrd="0" presId="urn:microsoft.com/office/officeart/2005/8/layout/hierarchy4"/>
    <dgm:cxn modelId="{DA88AA66-22B4-4C1C-8FB3-90B5152368AB}" type="presParOf" srcId="{2B8E5A06-9ED1-4463-8270-E68238E3E855}" destId="{06BF3880-D7D7-4F61-B996-EE3CBEC0EC86}" srcOrd="0" destOrd="0" presId="urn:microsoft.com/office/officeart/2005/8/layout/hierarchy4"/>
    <dgm:cxn modelId="{AE9FD50E-C5DE-4961-B86A-18960AED8CF2}" type="presParOf" srcId="{2B8E5A06-9ED1-4463-8270-E68238E3E855}" destId="{6D3A3C32-FBD7-4730-B5FD-FD35EC9A206B}" srcOrd="1" destOrd="0" presId="urn:microsoft.com/office/officeart/2005/8/layout/hierarchy4"/>
    <dgm:cxn modelId="{D41943D5-5A4B-40D0-83A4-B96E80394C9B}" type="presParOf" srcId="{9D5AE77B-57FA-4F1D-B09B-6DA90D3D4CDD}" destId="{5045B5BE-5583-4864-8F38-DC785FEDFB3B}" srcOrd="7" destOrd="0" presId="urn:microsoft.com/office/officeart/2005/8/layout/hierarchy4"/>
    <dgm:cxn modelId="{EF34D62F-FED0-4D2A-8DFA-B2F06D5DE1D0}" type="presParOf" srcId="{9D5AE77B-57FA-4F1D-B09B-6DA90D3D4CDD}" destId="{5F0A5910-9247-49E9-AA2D-5A688182C251}" srcOrd="8" destOrd="0" presId="urn:microsoft.com/office/officeart/2005/8/layout/hierarchy4"/>
    <dgm:cxn modelId="{B9147726-0C35-46F2-AAE9-CB6EA0D14AC7}" type="presParOf" srcId="{5F0A5910-9247-49E9-AA2D-5A688182C251}" destId="{7F29177A-EEEC-4EBE-B7D7-C1701DBFD84B}" srcOrd="0" destOrd="0" presId="urn:microsoft.com/office/officeart/2005/8/layout/hierarchy4"/>
    <dgm:cxn modelId="{83752F05-13BA-4BA6-993D-5FFB788D2088}" type="presParOf" srcId="{5F0A5910-9247-49E9-AA2D-5A688182C251}" destId="{08B92164-DFBA-42C9-B565-D1C343F29A40}" srcOrd="1" destOrd="0" presId="urn:microsoft.com/office/officeart/2005/8/layout/hierarchy4"/>
    <dgm:cxn modelId="{1F35C196-A636-48E0-AFBD-D715B01FF216}" type="presParOf" srcId="{5F0A5910-9247-49E9-AA2D-5A688182C251}" destId="{5F2545B2-61D2-4925-AAFC-EE6992530C55}" srcOrd="2" destOrd="0" presId="urn:microsoft.com/office/officeart/2005/8/layout/hierarchy4"/>
    <dgm:cxn modelId="{36A2E882-95D6-4678-815A-C7E85B67D2E3}" type="presParOf" srcId="{5F2545B2-61D2-4925-AAFC-EE6992530C55}" destId="{83500C18-2C40-4A7E-B2C5-C3CFF0B609A7}" srcOrd="0" destOrd="0" presId="urn:microsoft.com/office/officeart/2005/8/layout/hierarchy4"/>
    <dgm:cxn modelId="{69950A91-2209-46E1-9DF5-A749B87F462A}" type="presParOf" srcId="{83500C18-2C40-4A7E-B2C5-C3CFF0B609A7}" destId="{1EBAD718-7063-47D3-8E61-575CF2AAF5F2}" srcOrd="0" destOrd="0" presId="urn:microsoft.com/office/officeart/2005/8/layout/hierarchy4"/>
    <dgm:cxn modelId="{B616ADCA-FDAF-4AD4-988D-6DC332793E7B}" type="presParOf" srcId="{83500C18-2C40-4A7E-B2C5-C3CFF0B609A7}" destId="{024B3F01-023A-43CD-924A-7F57985EC81D}" srcOrd="1" destOrd="0" presId="urn:microsoft.com/office/officeart/2005/8/layout/hierarchy4"/>
    <dgm:cxn modelId="{518F7351-61AA-46EB-AD6B-A6C253665683}" type="presParOf" srcId="{9D5AE77B-57FA-4F1D-B09B-6DA90D3D4CDD}" destId="{73C5DA98-6C8D-4EB4-971F-ECC59DC3A700}" srcOrd="9" destOrd="0" presId="urn:microsoft.com/office/officeart/2005/8/layout/hierarchy4"/>
    <dgm:cxn modelId="{2AC2ACF7-B4BE-41FD-ACDD-23973F6B9390}" type="presParOf" srcId="{9D5AE77B-57FA-4F1D-B09B-6DA90D3D4CDD}" destId="{4CEFA444-FF37-4147-A3D7-628D85C3297C}" srcOrd="10" destOrd="0" presId="urn:microsoft.com/office/officeart/2005/8/layout/hierarchy4"/>
    <dgm:cxn modelId="{7C38AD1F-4A91-4923-A231-55596A255086}" type="presParOf" srcId="{4CEFA444-FF37-4147-A3D7-628D85C3297C}" destId="{3753992B-08D3-4F55-A361-0E74983FBE22}" srcOrd="0" destOrd="0" presId="urn:microsoft.com/office/officeart/2005/8/layout/hierarchy4"/>
    <dgm:cxn modelId="{483CDCDC-D11C-46A8-85D3-3C63FF6FE421}" type="presParOf" srcId="{4CEFA444-FF37-4147-A3D7-628D85C3297C}" destId="{6DAF8E87-6AF7-490E-8F5A-36778303C45B}" srcOrd="1" destOrd="0" presId="urn:microsoft.com/office/officeart/2005/8/layout/hierarchy4"/>
    <dgm:cxn modelId="{C2F2C9F0-F09E-4443-B4C6-5878E6A871A7}" type="presParOf" srcId="{4CEFA444-FF37-4147-A3D7-628D85C3297C}" destId="{2C8B0416-E783-474A-8281-FCEF9FA0C38C}" srcOrd="2" destOrd="0" presId="urn:microsoft.com/office/officeart/2005/8/layout/hierarchy4"/>
    <dgm:cxn modelId="{36AC16B6-A543-49B7-A767-501C4D025F96}" type="presParOf" srcId="{2C8B0416-E783-474A-8281-FCEF9FA0C38C}" destId="{0FAF2904-A745-4DBA-9902-3AB473F12A86}" srcOrd="0" destOrd="0" presId="urn:microsoft.com/office/officeart/2005/8/layout/hierarchy4"/>
    <dgm:cxn modelId="{EA2B445A-08C4-4A18-94CA-BE009106852B}" type="presParOf" srcId="{0FAF2904-A745-4DBA-9902-3AB473F12A86}" destId="{A94DA1E7-A21C-4582-ADED-96D876D237AC}" srcOrd="0" destOrd="0" presId="urn:microsoft.com/office/officeart/2005/8/layout/hierarchy4"/>
    <dgm:cxn modelId="{10B86E9B-D48F-4B7F-A365-1D3EFDD19FE1}" type="presParOf" srcId="{0FAF2904-A745-4DBA-9902-3AB473F12A86}" destId="{88FE4BDE-039B-459B-9DBF-758EC77E8F1F}" srcOrd="1" destOrd="0" presId="urn:microsoft.com/office/officeart/2005/8/layout/hierarchy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30CD2E-BD25-4B94-9ED5-711DBC31223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6ACA71-E16E-4A0F-8F2B-5F27A8F63E03}">
      <dgm:prSet phldrT="[Texto]" custT="1"/>
      <dgm:spPr>
        <a:noFill/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200" b="1" dirty="0" smtClean="0">
              <a:solidFill>
                <a:srgbClr val="002060"/>
              </a:solidFill>
            </a:rPr>
            <a:t>RESPONSABILIDAD CIVIL</a:t>
          </a:r>
          <a:endParaRPr lang="es-PE" sz="2200" b="1" dirty="0">
            <a:solidFill>
              <a:srgbClr val="002060"/>
            </a:solidFill>
          </a:endParaRPr>
        </a:p>
      </dgm:t>
    </dgm:pt>
    <dgm:pt modelId="{B83F9593-697C-44E0-9345-E5D72247CDEF}" type="parTrans" cxnId="{0712C068-42D2-42C9-ADA2-7893F46B445B}">
      <dgm:prSet/>
      <dgm:spPr/>
      <dgm:t>
        <a:bodyPr/>
        <a:lstStyle/>
        <a:p>
          <a:endParaRPr lang="es-PE"/>
        </a:p>
      </dgm:t>
    </dgm:pt>
    <dgm:pt modelId="{6C9A7E7C-2C5B-4A75-A406-DC7F762924EF}" type="sibTrans" cxnId="{0712C068-42D2-42C9-ADA2-7893F46B445B}">
      <dgm:prSet/>
      <dgm:spPr/>
      <dgm:t>
        <a:bodyPr/>
        <a:lstStyle/>
        <a:p>
          <a:endParaRPr lang="es-PE"/>
        </a:p>
      </dgm:t>
    </dgm:pt>
    <dgm:pt modelId="{AAD0325D-09FA-4DAB-AA97-3A762F9B2171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CONTRACTUAL</a:t>
          </a:r>
          <a:endParaRPr lang="es-PE" sz="2000" b="1" dirty="0">
            <a:solidFill>
              <a:srgbClr val="002060"/>
            </a:solidFill>
          </a:endParaRPr>
        </a:p>
      </dgm:t>
    </dgm:pt>
    <dgm:pt modelId="{31E507A6-CB21-44ED-9531-C8EADA9068DF}" type="parTrans" cxnId="{7BA36C40-48DA-4762-85BF-ECBD4A1F12CD}">
      <dgm:prSet/>
      <dgm:spPr/>
      <dgm:t>
        <a:bodyPr/>
        <a:lstStyle/>
        <a:p>
          <a:endParaRPr lang="es-PE"/>
        </a:p>
      </dgm:t>
    </dgm:pt>
    <dgm:pt modelId="{51569DAC-9EFC-45F6-868A-74887388D4FF}" type="sibTrans" cxnId="{7BA36C40-48DA-4762-85BF-ECBD4A1F12CD}">
      <dgm:prSet/>
      <dgm:spPr/>
      <dgm:t>
        <a:bodyPr/>
        <a:lstStyle/>
        <a:p>
          <a:endParaRPr lang="es-PE"/>
        </a:p>
      </dgm:t>
    </dgm:pt>
    <dgm:pt modelId="{F46CCBFD-75E5-4005-91A3-B413C60CF5A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EXTRACONTRACTUAL</a:t>
          </a:r>
          <a:endParaRPr lang="es-PE" sz="2000" b="1" dirty="0">
            <a:solidFill>
              <a:srgbClr val="002060"/>
            </a:solidFill>
          </a:endParaRPr>
        </a:p>
      </dgm:t>
    </dgm:pt>
    <dgm:pt modelId="{D8E6D381-94B4-427A-AC6B-675A6E55CD53}" type="parTrans" cxnId="{2202E5DB-F9D2-48E4-B2AE-3F5A2A029EAE}">
      <dgm:prSet/>
      <dgm:spPr/>
      <dgm:t>
        <a:bodyPr/>
        <a:lstStyle/>
        <a:p>
          <a:endParaRPr lang="es-PE"/>
        </a:p>
      </dgm:t>
    </dgm:pt>
    <dgm:pt modelId="{8EAEB40F-89DA-4046-9F6D-0A7AEA67466B}" type="sibTrans" cxnId="{2202E5DB-F9D2-48E4-B2AE-3F5A2A029EAE}">
      <dgm:prSet/>
      <dgm:spPr/>
      <dgm:t>
        <a:bodyPr/>
        <a:lstStyle/>
        <a:p>
          <a:endParaRPr lang="es-PE"/>
        </a:p>
      </dgm:t>
    </dgm:pt>
    <dgm:pt modelId="{38A4E774-0D45-4955-97B7-5136E61EB7A6}">
      <dgm:prSet phldrT="[Texto]"/>
      <dgm:spPr/>
      <dgm:t>
        <a:bodyPr/>
        <a:lstStyle/>
        <a:p>
          <a:endParaRPr lang="es-PE" dirty="0"/>
        </a:p>
      </dgm:t>
    </dgm:pt>
    <dgm:pt modelId="{D8A5A543-3A58-4AEB-A3D1-78E6755010C6}" type="parTrans" cxnId="{63E929B9-C51A-46FE-A70E-B094BF348DFD}">
      <dgm:prSet/>
      <dgm:spPr/>
      <dgm:t>
        <a:bodyPr/>
        <a:lstStyle/>
        <a:p>
          <a:endParaRPr lang="es-PE"/>
        </a:p>
      </dgm:t>
    </dgm:pt>
    <dgm:pt modelId="{122AD44E-A119-4930-8A23-2C1A253C8FDF}" type="sibTrans" cxnId="{63E929B9-C51A-46FE-A70E-B094BF348DFD}">
      <dgm:prSet/>
      <dgm:spPr/>
      <dgm:t>
        <a:bodyPr/>
        <a:lstStyle/>
        <a:p>
          <a:endParaRPr lang="es-PE"/>
        </a:p>
      </dgm:t>
    </dgm:pt>
    <dgm:pt modelId="{B5BE76CF-9042-4E5B-AE1D-A387B69AE464}" type="pres">
      <dgm:prSet presAssocID="{DF30CD2E-BD25-4B94-9ED5-711DBC3122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5320740-8597-4C0E-9ABF-3705B24CA880}" type="pres">
      <dgm:prSet presAssocID="{6F6ACA71-E16E-4A0F-8F2B-5F27A8F63E03}" presName="roof" presStyleLbl="dkBgShp" presStyleIdx="0" presStyleCnt="2"/>
      <dgm:spPr/>
      <dgm:t>
        <a:bodyPr/>
        <a:lstStyle/>
        <a:p>
          <a:endParaRPr lang="es-PE"/>
        </a:p>
      </dgm:t>
    </dgm:pt>
    <dgm:pt modelId="{C79086B7-1C53-4FE6-B9C4-647230E5C9EB}" type="pres">
      <dgm:prSet presAssocID="{6F6ACA71-E16E-4A0F-8F2B-5F27A8F63E03}" presName="pillars" presStyleCnt="0"/>
      <dgm:spPr/>
    </dgm:pt>
    <dgm:pt modelId="{E224861A-D728-463F-8A78-97E33B6CA154}" type="pres">
      <dgm:prSet presAssocID="{6F6ACA71-E16E-4A0F-8F2B-5F27A8F63E0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EAF5C4-D96E-4F23-968F-C5F880CAE0F1}" type="pres">
      <dgm:prSet presAssocID="{F46CCBFD-75E5-4005-91A3-B413C60CF5A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F7C8AD7-3E29-464E-BF36-4A1B5C0C2172}" type="pres">
      <dgm:prSet presAssocID="{6F6ACA71-E16E-4A0F-8F2B-5F27A8F63E03}" presName="base" presStyleLbl="dkBgShp" presStyleIdx="1" presStyleCnt="2" custLinFactNeighborX="781" custLinFactNeighborY="38621"/>
      <dgm:spPr>
        <a:noFill/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</dgm:ptLst>
  <dgm:cxnLst>
    <dgm:cxn modelId="{9EF961C2-64D4-414F-8194-27610BCA3901}" type="presOf" srcId="{F46CCBFD-75E5-4005-91A3-B413C60CF5A4}" destId="{C7EAF5C4-D96E-4F23-968F-C5F880CAE0F1}" srcOrd="0" destOrd="0" presId="urn:microsoft.com/office/officeart/2005/8/layout/hList3"/>
    <dgm:cxn modelId="{7BA36C40-48DA-4762-85BF-ECBD4A1F12CD}" srcId="{6F6ACA71-E16E-4A0F-8F2B-5F27A8F63E03}" destId="{AAD0325D-09FA-4DAB-AA97-3A762F9B2171}" srcOrd="0" destOrd="0" parTransId="{31E507A6-CB21-44ED-9531-C8EADA9068DF}" sibTransId="{51569DAC-9EFC-45F6-868A-74887388D4FF}"/>
    <dgm:cxn modelId="{2202E5DB-F9D2-48E4-B2AE-3F5A2A029EAE}" srcId="{6F6ACA71-E16E-4A0F-8F2B-5F27A8F63E03}" destId="{F46CCBFD-75E5-4005-91A3-B413C60CF5A4}" srcOrd="1" destOrd="0" parTransId="{D8E6D381-94B4-427A-AC6B-675A6E55CD53}" sibTransId="{8EAEB40F-89DA-4046-9F6D-0A7AEA67466B}"/>
    <dgm:cxn modelId="{7EC488F9-A5AE-483F-A7BD-01BBAD9E40C8}" type="presOf" srcId="{DF30CD2E-BD25-4B94-9ED5-711DBC312234}" destId="{B5BE76CF-9042-4E5B-AE1D-A387B69AE464}" srcOrd="0" destOrd="0" presId="urn:microsoft.com/office/officeart/2005/8/layout/hList3"/>
    <dgm:cxn modelId="{55F91328-0A9F-4809-81A0-2568D2C76CB7}" type="presOf" srcId="{6F6ACA71-E16E-4A0F-8F2B-5F27A8F63E03}" destId="{15320740-8597-4C0E-9ABF-3705B24CA880}" srcOrd="0" destOrd="0" presId="urn:microsoft.com/office/officeart/2005/8/layout/hList3"/>
    <dgm:cxn modelId="{DBB4BA84-6E23-4CE4-89A5-122924A467CB}" type="presOf" srcId="{AAD0325D-09FA-4DAB-AA97-3A762F9B2171}" destId="{E224861A-D728-463F-8A78-97E33B6CA154}" srcOrd="0" destOrd="0" presId="urn:microsoft.com/office/officeart/2005/8/layout/hList3"/>
    <dgm:cxn modelId="{63E929B9-C51A-46FE-A70E-B094BF348DFD}" srcId="{DF30CD2E-BD25-4B94-9ED5-711DBC312234}" destId="{38A4E774-0D45-4955-97B7-5136E61EB7A6}" srcOrd="1" destOrd="0" parTransId="{D8A5A543-3A58-4AEB-A3D1-78E6755010C6}" sibTransId="{122AD44E-A119-4930-8A23-2C1A253C8FDF}"/>
    <dgm:cxn modelId="{0712C068-42D2-42C9-ADA2-7893F46B445B}" srcId="{DF30CD2E-BD25-4B94-9ED5-711DBC312234}" destId="{6F6ACA71-E16E-4A0F-8F2B-5F27A8F63E03}" srcOrd="0" destOrd="0" parTransId="{B83F9593-697C-44E0-9345-E5D72247CDEF}" sibTransId="{6C9A7E7C-2C5B-4A75-A406-DC7F762924EF}"/>
    <dgm:cxn modelId="{CE323F4A-E446-4D15-AAC5-E45FB23F669F}" type="presParOf" srcId="{B5BE76CF-9042-4E5B-AE1D-A387B69AE464}" destId="{15320740-8597-4C0E-9ABF-3705B24CA880}" srcOrd="0" destOrd="0" presId="urn:microsoft.com/office/officeart/2005/8/layout/hList3"/>
    <dgm:cxn modelId="{9EF93D12-968D-4E35-B91C-301B9FC6B989}" type="presParOf" srcId="{B5BE76CF-9042-4E5B-AE1D-A387B69AE464}" destId="{C79086B7-1C53-4FE6-B9C4-647230E5C9EB}" srcOrd="1" destOrd="0" presId="urn:microsoft.com/office/officeart/2005/8/layout/hList3"/>
    <dgm:cxn modelId="{9512E9C0-68DD-49DA-B528-EFAFF3EA280E}" type="presParOf" srcId="{C79086B7-1C53-4FE6-B9C4-647230E5C9EB}" destId="{E224861A-D728-463F-8A78-97E33B6CA154}" srcOrd="0" destOrd="0" presId="urn:microsoft.com/office/officeart/2005/8/layout/hList3"/>
    <dgm:cxn modelId="{404559BC-4846-451A-887E-F99BE2FA6EB0}" type="presParOf" srcId="{C79086B7-1C53-4FE6-B9C4-647230E5C9EB}" destId="{C7EAF5C4-D96E-4F23-968F-C5F880CAE0F1}" srcOrd="1" destOrd="0" presId="urn:microsoft.com/office/officeart/2005/8/layout/hList3"/>
    <dgm:cxn modelId="{8C3253A3-C0F3-48ED-8160-08826301A856}" type="presParOf" srcId="{B5BE76CF-9042-4E5B-AE1D-A387B69AE464}" destId="{EF7C8AD7-3E29-464E-BF36-4A1B5C0C2172}" srcOrd="2" destOrd="0" presId="urn:microsoft.com/office/officeart/2005/8/layout/hLis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1D88B3-210E-4AD3-9084-BA09209CBD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62254AA-6C57-4C7B-A7B2-22E3A5EC9CC0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1" dirty="0" smtClean="0">
              <a:solidFill>
                <a:srgbClr val="002060"/>
              </a:solidFill>
            </a:rPr>
            <a:t>ELEMENTOS DE LA RESPONSABILIDAD CIVIL</a:t>
          </a:r>
          <a:endParaRPr lang="es-PE" sz="1600" b="1" dirty="0">
            <a:solidFill>
              <a:srgbClr val="002060"/>
            </a:solidFill>
          </a:endParaRPr>
        </a:p>
      </dgm:t>
    </dgm:pt>
    <dgm:pt modelId="{7C9E09D2-0C22-4FC9-9105-927E42159E6D}" type="parTrans" cxnId="{A48FBD91-4A28-42EB-AA00-099CDBCB7608}">
      <dgm:prSet/>
      <dgm:spPr/>
      <dgm:t>
        <a:bodyPr/>
        <a:lstStyle/>
        <a:p>
          <a:endParaRPr lang="es-PE"/>
        </a:p>
      </dgm:t>
    </dgm:pt>
    <dgm:pt modelId="{3EDCF138-AB66-4B84-A3C2-EF74CF57F3AF}" type="sibTrans" cxnId="{A48FBD91-4A28-42EB-AA00-099CDBCB7608}">
      <dgm:prSet/>
      <dgm:spPr/>
      <dgm:t>
        <a:bodyPr/>
        <a:lstStyle/>
        <a:p>
          <a:endParaRPr lang="es-PE"/>
        </a:p>
      </dgm:t>
    </dgm:pt>
    <dgm:pt modelId="{3AAD8C60-9AEA-460C-ACC2-3FDFA246081A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1" dirty="0" smtClean="0">
              <a:solidFill>
                <a:srgbClr val="002060"/>
              </a:solidFill>
            </a:rPr>
            <a:t>LA ANTIJURIDICIDAD</a:t>
          </a:r>
          <a:endParaRPr lang="es-PE" sz="1600" b="1" dirty="0">
            <a:solidFill>
              <a:srgbClr val="002060"/>
            </a:solidFill>
          </a:endParaRPr>
        </a:p>
      </dgm:t>
    </dgm:pt>
    <dgm:pt modelId="{4E02C7FA-A1D7-4CEA-96FB-087A016105CC}" type="parTrans" cxnId="{413BBD8E-0B68-4140-9C89-26D015083CE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0A86BE4A-F887-4A91-BFB5-EEB60D2503E9}" type="sibTrans" cxnId="{413BBD8E-0B68-4140-9C89-26D015083CE5}">
      <dgm:prSet/>
      <dgm:spPr/>
      <dgm:t>
        <a:bodyPr/>
        <a:lstStyle/>
        <a:p>
          <a:endParaRPr lang="es-PE"/>
        </a:p>
      </dgm:t>
    </dgm:pt>
    <dgm:pt modelId="{C4EEB9D6-0C04-455B-91FC-2A80E8D0C056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1" dirty="0" smtClean="0">
              <a:solidFill>
                <a:srgbClr val="002060"/>
              </a:solidFill>
            </a:rPr>
            <a:t>EL DAÑO</a:t>
          </a:r>
          <a:endParaRPr lang="es-PE" sz="1600" b="1" dirty="0">
            <a:solidFill>
              <a:srgbClr val="002060"/>
            </a:solidFill>
          </a:endParaRPr>
        </a:p>
      </dgm:t>
    </dgm:pt>
    <dgm:pt modelId="{6DE10664-AD81-47E9-B8B0-74C1F39D5AE0}" type="parTrans" cxnId="{3B1FF43F-D442-44B1-8995-2ACADFBBB3EA}">
      <dgm:prSet/>
      <dgm:spPr/>
      <dgm:t>
        <a:bodyPr/>
        <a:lstStyle/>
        <a:p>
          <a:endParaRPr lang="es-PE" dirty="0"/>
        </a:p>
      </dgm:t>
    </dgm:pt>
    <dgm:pt modelId="{75992FB3-70DF-4F60-93B0-0898B6812E9F}" type="sibTrans" cxnId="{3B1FF43F-D442-44B1-8995-2ACADFBBB3EA}">
      <dgm:prSet/>
      <dgm:spPr/>
      <dgm:t>
        <a:bodyPr/>
        <a:lstStyle/>
        <a:p>
          <a:endParaRPr lang="es-PE"/>
        </a:p>
      </dgm:t>
    </dgm:pt>
    <dgm:pt modelId="{E9D161E6-E807-4322-ADEA-8BA655D0180C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1" dirty="0" smtClean="0">
              <a:solidFill>
                <a:srgbClr val="002060"/>
              </a:solidFill>
            </a:rPr>
            <a:t>LA RELACIÓN CAUSAL</a:t>
          </a:r>
          <a:endParaRPr lang="es-PE" sz="1600" b="1" dirty="0">
            <a:solidFill>
              <a:srgbClr val="002060"/>
            </a:solidFill>
          </a:endParaRPr>
        </a:p>
      </dgm:t>
    </dgm:pt>
    <dgm:pt modelId="{531804EC-A1A6-4DAB-AE60-F77D2B10B702}" type="parTrans" cxnId="{59E36003-6AF7-457C-A9E7-BC70A253123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759FC46A-D343-4341-A4E2-20823EB389BD}" type="sibTrans" cxnId="{59E36003-6AF7-457C-A9E7-BC70A2531234}">
      <dgm:prSet/>
      <dgm:spPr/>
      <dgm:t>
        <a:bodyPr/>
        <a:lstStyle/>
        <a:p>
          <a:endParaRPr lang="es-PE"/>
        </a:p>
      </dgm:t>
    </dgm:pt>
    <dgm:pt modelId="{16ADE201-695A-44EE-81FD-F0CA266C30D3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1" dirty="0" smtClean="0">
              <a:solidFill>
                <a:srgbClr val="002060"/>
              </a:solidFill>
            </a:rPr>
            <a:t>FACTORES DE ATRIBUCIÓN</a:t>
          </a:r>
          <a:endParaRPr lang="es-PE" sz="1600" b="1" dirty="0">
            <a:solidFill>
              <a:srgbClr val="002060"/>
            </a:solidFill>
          </a:endParaRPr>
        </a:p>
      </dgm:t>
    </dgm:pt>
    <dgm:pt modelId="{4AF58B4B-6006-4BFC-8080-B1C4B914485D}" type="parTrans" cxnId="{1489435C-3394-4AB5-89D9-7B41F718BA7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04186F6A-6916-46EB-B138-A4EBE28A03A8}" type="sibTrans" cxnId="{1489435C-3394-4AB5-89D9-7B41F718BA71}">
      <dgm:prSet/>
      <dgm:spPr/>
      <dgm:t>
        <a:bodyPr/>
        <a:lstStyle/>
        <a:p>
          <a:endParaRPr lang="es-PE"/>
        </a:p>
      </dgm:t>
    </dgm:pt>
    <dgm:pt modelId="{67B84A87-78BE-42AB-8264-1F37310F2A47}" type="pres">
      <dgm:prSet presAssocID="{691D88B3-210E-4AD3-9084-BA09209CBD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EBCBE70C-B471-4B48-BDB8-5CF153B3604F}" type="pres">
      <dgm:prSet presAssocID="{A62254AA-6C57-4C7B-A7B2-22E3A5EC9CC0}" presName="hierRoot1" presStyleCnt="0"/>
      <dgm:spPr/>
    </dgm:pt>
    <dgm:pt modelId="{FC4615D7-8726-42E5-A88E-05E2D878AB22}" type="pres">
      <dgm:prSet presAssocID="{A62254AA-6C57-4C7B-A7B2-22E3A5EC9CC0}" presName="composite" presStyleCnt="0"/>
      <dgm:spPr/>
    </dgm:pt>
    <dgm:pt modelId="{C66987AF-885A-47CE-864D-6997DB46A09F}" type="pres">
      <dgm:prSet presAssocID="{A62254AA-6C57-4C7B-A7B2-22E3A5EC9CC0}" presName="background" presStyleLbl="node0" presStyleIdx="0" presStyleCn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1750A83F-7224-44E2-8892-1723BEDABC58}" type="pres">
      <dgm:prSet presAssocID="{A62254AA-6C57-4C7B-A7B2-22E3A5EC9CC0}" presName="text" presStyleLbl="fgAcc0" presStyleIdx="0" presStyleCnt="1" custScaleX="11252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B367C21-A08A-47A6-8A6F-29651C54A2FB}" type="pres">
      <dgm:prSet presAssocID="{A62254AA-6C57-4C7B-A7B2-22E3A5EC9CC0}" presName="hierChild2" presStyleCnt="0"/>
      <dgm:spPr/>
    </dgm:pt>
    <dgm:pt modelId="{2AA26EAA-3AF2-4BBD-A52B-EB88897DFBD9}" type="pres">
      <dgm:prSet presAssocID="{4E02C7FA-A1D7-4CEA-96FB-087A016105CC}" presName="Name10" presStyleLbl="parChTrans1D2" presStyleIdx="0" presStyleCnt="4"/>
      <dgm:spPr/>
      <dgm:t>
        <a:bodyPr/>
        <a:lstStyle/>
        <a:p>
          <a:endParaRPr lang="es-PE"/>
        </a:p>
      </dgm:t>
    </dgm:pt>
    <dgm:pt modelId="{AC13EEE4-2460-44E8-8F0D-3CD3244E9B7A}" type="pres">
      <dgm:prSet presAssocID="{3AAD8C60-9AEA-460C-ACC2-3FDFA246081A}" presName="hierRoot2" presStyleCnt="0"/>
      <dgm:spPr/>
    </dgm:pt>
    <dgm:pt modelId="{1047D029-CE12-401E-875E-5640BA70720E}" type="pres">
      <dgm:prSet presAssocID="{3AAD8C60-9AEA-460C-ACC2-3FDFA246081A}" presName="composite2" presStyleCnt="0"/>
      <dgm:spPr/>
    </dgm:pt>
    <dgm:pt modelId="{2E65A087-2068-475E-A45E-81E3B7B0B76C}" type="pres">
      <dgm:prSet presAssocID="{3AAD8C60-9AEA-460C-ACC2-3FDFA246081A}" presName="background2" presStyleLbl="node2" presStyleIdx="0" presStyleCnt="4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DFD78510-DE3C-4290-A84B-55DEA2C44E4D}" type="pres">
      <dgm:prSet presAssocID="{3AAD8C60-9AEA-460C-ACC2-3FDFA246081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9B436EE-AEEA-4C17-902B-990B20A3C0DC}" type="pres">
      <dgm:prSet presAssocID="{3AAD8C60-9AEA-460C-ACC2-3FDFA246081A}" presName="hierChild3" presStyleCnt="0"/>
      <dgm:spPr/>
    </dgm:pt>
    <dgm:pt modelId="{67CAC82F-F673-46FD-8E3F-CD45FE94DB66}" type="pres">
      <dgm:prSet presAssocID="{6DE10664-AD81-47E9-B8B0-74C1F39D5AE0}" presName="Name10" presStyleLbl="parChTrans1D2" presStyleIdx="1" presStyleCnt="4"/>
      <dgm:spPr/>
      <dgm:t>
        <a:bodyPr/>
        <a:lstStyle/>
        <a:p>
          <a:endParaRPr lang="es-PE"/>
        </a:p>
      </dgm:t>
    </dgm:pt>
    <dgm:pt modelId="{3E754E61-53E2-45BC-B3C5-9CB31A050E6B}" type="pres">
      <dgm:prSet presAssocID="{C4EEB9D6-0C04-455B-91FC-2A80E8D0C056}" presName="hierRoot2" presStyleCnt="0"/>
      <dgm:spPr/>
    </dgm:pt>
    <dgm:pt modelId="{715EE88D-2D50-44EB-9D4B-CFCF60819A0D}" type="pres">
      <dgm:prSet presAssocID="{C4EEB9D6-0C04-455B-91FC-2A80E8D0C056}" presName="composite2" presStyleCnt="0"/>
      <dgm:spPr/>
    </dgm:pt>
    <dgm:pt modelId="{FA0DD070-86EB-46B0-A5ED-FE5C8EC9BF32}" type="pres">
      <dgm:prSet presAssocID="{C4EEB9D6-0C04-455B-91FC-2A80E8D0C056}" presName="background2" presStyleLbl="node2" presStyleIdx="1" presStyleCnt="4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CE81E87F-37E9-4F52-A5FB-2235A14AA76F}" type="pres">
      <dgm:prSet presAssocID="{C4EEB9D6-0C04-455B-91FC-2A80E8D0C05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2BF70C3-5998-4BD8-BFF1-72CAC59A3FDD}" type="pres">
      <dgm:prSet presAssocID="{C4EEB9D6-0C04-455B-91FC-2A80E8D0C056}" presName="hierChild3" presStyleCnt="0"/>
      <dgm:spPr/>
    </dgm:pt>
    <dgm:pt modelId="{107F7184-6076-42DA-A420-C9D3A84711ED}" type="pres">
      <dgm:prSet presAssocID="{531804EC-A1A6-4DAB-AE60-F77D2B10B702}" presName="Name10" presStyleLbl="parChTrans1D2" presStyleIdx="2" presStyleCnt="4"/>
      <dgm:spPr/>
      <dgm:t>
        <a:bodyPr/>
        <a:lstStyle/>
        <a:p>
          <a:endParaRPr lang="es-PE"/>
        </a:p>
      </dgm:t>
    </dgm:pt>
    <dgm:pt modelId="{E12F680E-5F87-477F-94EF-93A11334A7F7}" type="pres">
      <dgm:prSet presAssocID="{E9D161E6-E807-4322-ADEA-8BA655D0180C}" presName="hierRoot2" presStyleCnt="0"/>
      <dgm:spPr/>
    </dgm:pt>
    <dgm:pt modelId="{1DB2D7FD-FF53-465B-B23E-CB6E480B9DBE}" type="pres">
      <dgm:prSet presAssocID="{E9D161E6-E807-4322-ADEA-8BA655D0180C}" presName="composite2" presStyleCnt="0"/>
      <dgm:spPr/>
    </dgm:pt>
    <dgm:pt modelId="{30613061-ED01-46CD-9DE4-7312B508239C}" type="pres">
      <dgm:prSet presAssocID="{E9D161E6-E807-4322-ADEA-8BA655D0180C}" presName="background2" presStyleLbl="node2" presStyleIdx="2" presStyleCnt="4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5A3A59F8-2CF0-42F3-A2BA-55B356B302FA}" type="pres">
      <dgm:prSet presAssocID="{E9D161E6-E807-4322-ADEA-8BA655D0180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147DE69-6EBB-4733-93DD-5867C6B4C23F}" type="pres">
      <dgm:prSet presAssocID="{E9D161E6-E807-4322-ADEA-8BA655D0180C}" presName="hierChild3" presStyleCnt="0"/>
      <dgm:spPr/>
    </dgm:pt>
    <dgm:pt modelId="{7B96CA4A-8EF6-4330-B079-05F5EC273C91}" type="pres">
      <dgm:prSet presAssocID="{4AF58B4B-6006-4BFC-8080-B1C4B914485D}" presName="Name10" presStyleLbl="parChTrans1D2" presStyleIdx="3" presStyleCnt="4"/>
      <dgm:spPr/>
      <dgm:t>
        <a:bodyPr/>
        <a:lstStyle/>
        <a:p>
          <a:endParaRPr lang="es-PE"/>
        </a:p>
      </dgm:t>
    </dgm:pt>
    <dgm:pt modelId="{A949603F-A79C-4075-867B-5994D1394F0D}" type="pres">
      <dgm:prSet presAssocID="{16ADE201-695A-44EE-81FD-F0CA266C30D3}" presName="hierRoot2" presStyleCnt="0"/>
      <dgm:spPr/>
    </dgm:pt>
    <dgm:pt modelId="{E042F8A7-F952-4EA9-9CE1-E015618FF1B6}" type="pres">
      <dgm:prSet presAssocID="{16ADE201-695A-44EE-81FD-F0CA266C30D3}" presName="composite2" presStyleCnt="0"/>
      <dgm:spPr/>
    </dgm:pt>
    <dgm:pt modelId="{6156D11F-5AAC-4A59-8E85-9FED3FAF8121}" type="pres">
      <dgm:prSet presAssocID="{16ADE201-695A-44EE-81FD-F0CA266C30D3}" presName="background2" presStyleLbl="node2" presStyleIdx="3" presStyleCnt="4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A24B20DA-857F-4B85-8773-40FC8A7FD27D}" type="pres">
      <dgm:prSet presAssocID="{16ADE201-695A-44EE-81FD-F0CA266C30D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48C26DB-0597-4B66-BEEB-F0B25716FB28}" type="pres">
      <dgm:prSet presAssocID="{16ADE201-695A-44EE-81FD-F0CA266C30D3}" presName="hierChild3" presStyleCnt="0"/>
      <dgm:spPr/>
    </dgm:pt>
  </dgm:ptLst>
  <dgm:cxnLst>
    <dgm:cxn modelId="{6ABE1462-DD10-4E25-9A0F-AF6CF4910671}" type="presOf" srcId="{4AF58B4B-6006-4BFC-8080-B1C4B914485D}" destId="{7B96CA4A-8EF6-4330-B079-05F5EC273C91}" srcOrd="0" destOrd="0" presId="urn:microsoft.com/office/officeart/2005/8/layout/hierarchy1"/>
    <dgm:cxn modelId="{DDF4FB90-49C4-4DF8-AF9A-4B4E074F5268}" type="presOf" srcId="{A62254AA-6C57-4C7B-A7B2-22E3A5EC9CC0}" destId="{1750A83F-7224-44E2-8892-1723BEDABC58}" srcOrd="0" destOrd="0" presId="urn:microsoft.com/office/officeart/2005/8/layout/hierarchy1"/>
    <dgm:cxn modelId="{57CCC91D-5372-4BBF-B77C-11525F688111}" type="presOf" srcId="{E9D161E6-E807-4322-ADEA-8BA655D0180C}" destId="{5A3A59F8-2CF0-42F3-A2BA-55B356B302FA}" srcOrd="0" destOrd="0" presId="urn:microsoft.com/office/officeart/2005/8/layout/hierarchy1"/>
    <dgm:cxn modelId="{1A4C49F8-C893-48E0-93E4-B62FA4A12D7E}" type="presOf" srcId="{C4EEB9D6-0C04-455B-91FC-2A80E8D0C056}" destId="{CE81E87F-37E9-4F52-A5FB-2235A14AA76F}" srcOrd="0" destOrd="0" presId="urn:microsoft.com/office/officeart/2005/8/layout/hierarchy1"/>
    <dgm:cxn modelId="{22EF52AC-07DA-4A56-8DF1-822B263A6A64}" type="presOf" srcId="{4E02C7FA-A1D7-4CEA-96FB-087A016105CC}" destId="{2AA26EAA-3AF2-4BBD-A52B-EB88897DFBD9}" srcOrd="0" destOrd="0" presId="urn:microsoft.com/office/officeart/2005/8/layout/hierarchy1"/>
    <dgm:cxn modelId="{A48FBD91-4A28-42EB-AA00-099CDBCB7608}" srcId="{691D88B3-210E-4AD3-9084-BA09209CBDC2}" destId="{A62254AA-6C57-4C7B-A7B2-22E3A5EC9CC0}" srcOrd="0" destOrd="0" parTransId="{7C9E09D2-0C22-4FC9-9105-927E42159E6D}" sibTransId="{3EDCF138-AB66-4B84-A3C2-EF74CF57F3AF}"/>
    <dgm:cxn modelId="{1489435C-3394-4AB5-89D9-7B41F718BA71}" srcId="{A62254AA-6C57-4C7B-A7B2-22E3A5EC9CC0}" destId="{16ADE201-695A-44EE-81FD-F0CA266C30D3}" srcOrd="3" destOrd="0" parTransId="{4AF58B4B-6006-4BFC-8080-B1C4B914485D}" sibTransId="{04186F6A-6916-46EB-B138-A4EBE28A03A8}"/>
    <dgm:cxn modelId="{D8C0701D-9B4C-412B-83EC-064D1F6EDC2D}" type="presOf" srcId="{6DE10664-AD81-47E9-B8B0-74C1F39D5AE0}" destId="{67CAC82F-F673-46FD-8E3F-CD45FE94DB66}" srcOrd="0" destOrd="0" presId="urn:microsoft.com/office/officeart/2005/8/layout/hierarchy1"/>
    <dgm:cxn modelId="{974414F5-4F46-432F-BCF7-68B3315E8362}" type="presOf" srcId="{531804EC-A1A6-4DAB-AE60-F77D2B10B702}" destId="{107F7184-6076-42DA-A420-C9D3A84711ED}" srcOrd="0" destOrd="0" presId="urn:microsoft.com/office/officeart/2005/8/layout/hierarchy1"/>
    <dgm:cxn modelId="{FC2691D9-42B9-4FF1-A57D-B1D1363298DF}" type="presOf" srcId="{3AAD8C60-9AEA-460C-ACC2-3FDFA246081A}" destId="{DFD78510-DE3C-4290-A84B-55DEA2C44E4D}" srcOrd="0" destOrd="0" presId="urn:microsoft.com/office/officeart/2005/8/layout/hierarchy1"/>
    <dgm:cxn modelId="{3B1FF43F-D442-44B1-8995-2ACADFBBB3EA}" srcId="{A62254AA-6C57-4C7B-A7B2-22E3A5EC9CC0}" destId="{C4EEB9D6-0C04-455B-91FC-2A80E8D0C056}" srcOrd="1" destOrd="0" parTransId="{6DE10664-AD81-47E9-B8B0-74C1F39D5AE0}" sibTransId="{75992FB3-70DF-4F60-93B0-0898B6812E9F}"/>
    <dgm:cxn modelId="{28DA5F35-6DA4-4C6D-8708-D413A4B0B1F3}" type="presOf" srcId="{16ADE201-695A-44EE-81FD-F0CA266C30D3}" destId="{A24B20DA-857F-4B85-8773-40FC8A7FD27D}" srcOrd="0" destOrd="0" presId="urn:microsoft.com/office/officeart/2005/8/layout/hierarchy1"/>
    <dgm:cxn modelId="{F900FFB6-8D29-43AE-B300-E2DFBA63CE75}" type="presOf" srcId="{691D88B3-210E-4AD3-9084-BA09209CBDC2}" destId="{67B84A87-78BE-42AB-8264-1F37310F2A47}" srcOrd="0" destOrd="0" presId="urn:microsoft.com/office/officeart/2005/8/layout/hierarchy1"/>
    <dgm:cxn modelId="{413BBD8E-0B68-4140-9C89-26D015083CE5}" srcId="{A62254AA-6C57-4C7B-A7B2-22E3A5EC9CC0}" destId="{3AAD8C60-9AEA-460C-ACC2-3FDFA246081A}" srcOrd="0" destOrd="0" parTransId="{4E02C7FA-A1D7-4CEA-96FB-087A016105CC}" sibTransId="{0A86BE4A-F887-4A91-BFB5-EEB60D2503E9}"/>
    <dgm:cxn modelId="{59E36003-6AF7-457C-A9E7-BC70A2531234}" srcId="{A62254AA-6C57-4C7B-A7B2-22E3A5EC9CC0}" destId="{E9D161E6-E807-4322-ADEA-8BA655D0180C}" srcOrd="2" destOrd="0" parTransId="{531804EC-A1A6-4DAB-AE60-F77D2B10B702}" sibTransId="{759FC46A-D343-4341-A4E2-20823EB389BD}"/>
    <dgm:cxn modelId="{062F2BBC-32A4-41ED-BC38-159815FA89B2}" type="presParOf" srcId="{67B84A87-78BE-42AB-8264-1F37310F2A47}" destId="{EBCBE70C-B471-4B48-BDB8-5CF153B3604F}" srcOrd="0" destOrd="0" presId="urn:microsoft.com/office/officeart/2005/8/layout/hierarchy1"/>
    <dgm:cxn modelId="{616ED3F9-87E7-4CF0-B043-E28A930E68A1}" type="presParOf" srcId="{EBCBE70C-B471-4B48-BDB8-5CF153B3604F}" destId="{FC4615D7-8726-42E5-A88E-05E2D878AB22}" srcOrd="0" destOrd="0" presId="urn:microsoft.com/office/officeart/2005/8/layout/hierarchy1"/>
    <dgm:cxn modelId="{92B1B3E7-5C6C-41C5-8B08-19FC9C3747A0}" type="presParOf" srcId="{FC4615D7-8726-42E5-A88E-05E2D878AB22}" destId="{C66987AF-885A-47CE-864D-6997DB46A09F}" srcOrd="0" destOrd="0" presId="urn:microsoft.com/office/officeart/2005/8/layout/hierarchy1"/>
    <dgm:cxn modelId="{BD841BB8-C238-4C88-856B-32F23A069807}" type="presParOf" srcId="{FC4615D7-8726-42E5-A88E-05E2D878AB22}" destId="{1750A83F-7224-44E2-8892-1723BEDABC58}" srcOrd="1" destOrd="0" presId="urn:microsoft.com/office/officeart/2005/8/layout/hierarchy1"/>
    <dgm:cxn modelId="{A8C83300-6B32-4EF9-A6B4-03856B6F0F41}" type="presParOf" srcId="{EBCBE70C-B471-4B48-BDB8-5CF153B3604F}" destId="{AB367C21-A08A-47A6-8A6F-29651C54A2FB}" srcOrd="1" destOrd="0" presId="urn:microsoft.com/office/officeart/2005/8/layout/hierarchy1"/>
    <dgm:cxn modelId="{01C4051A-4163-4D98-85E8-C0C0A58913A8}" type="presParOf" srcId="{AB367C21-A08A-47A6-8A6F-29651C54A2FB}" destId="{2AA26EAA-3AF2-4BBD-A52B-EB88897DFBD9}" srcOrd="0" destOrd="0" presId="urn:microsoft.com/office/officeart/2005/8/layout/hierarchy1"/>
    <dgm:cxn modelId="{95CAEF60-B6CD-4D1A-85CE-6567039FFB7A}" type="presParOf" srcId="{AB367C21-A08A-47A6-8A6F-29651C54A2FB}" destId="{AC13EEE4-2460-44E8-8F0D-3CD3244E9B7A}" srcOrd="1" destOrd="0" presId="urn:microsoft.com/office/officeart/2005/8/layout/hierarchy1"/>
    <dgm:cxn modelId="{BA18D322-5782-4BDD-B42E-8F43449637F6}" type="presParOf" srcId="{AC13EEE4-2460-44E8-8F0D-3CD3244E9B7A}" destId="{1047D029-CE12-401E-875E-5640BA70720E}" srcOrd="0" destOrd="0" presId="urn:microsoft.com/office/officeart/2005/8/layout/hierarchy1"/>
    <dgm:cxn modelId="{E6E94138-3413-4797-BC53-37D6736297A4}" type="presParOf" srcId="{1047D029-CE12-401E-875E-5640BA70720E}" destId="{2E65A087-2068-475E-A45E-81E3B7B0B76C}" srcOrd="0" destOrd="0" presId="urn:microsoft.com/office/officeart/2005/8/layout/hierarchy1"/>
    <dgm:cxn modelId="{EA1045B1-56C1-4C8F-9254-CCAAF395365E}" type="presParOf" srcId="{1047D029-CE12-401E-875E-5640BA70720E}" destId="{DFD78510-DE3C-4290-A84B-55DEA2C44E4D}" srcOrd="1" destOrd="0" presId="urn:microsoft.com/office/officeart/2005/8/layout/hierarchy1"/>
    <dgm:cxn modelId="{176A9270-ECF5-4079-96B1-188A79487BDF}" type="presParOf" srcId="{AC13EEE4-2460-44E8-8F0D-3CD3244E9B7A}" destId="{89B436EE-AEEA-4C17-902B-990B20A3C0DC}" srcOrd="1" destOrd="0" presId="urn:microsoft.com/office/officeart/2005/8/layout/hierarchy1"/>
    <dgm:cxn modelId="{11B20296-A5D0-455B-90CE-96138A99EAB5}" type="presParOf" srcId="{AB367C21-A08A-47A6-8A6F-29651C54A2FB}" destId="{67CAC82F-F673-46FD-8E3F-CD45FE94DB66}" srcOrd="2" destOrd="0" presId="urn:microsoft.com/office/officeart/2005/8/layout/hierarchy1"/>
    <dgm:cxn modelId="{7F237DA5-5E0E-4145-85A0-EAE088F43737}" type="presParOf" srcId="{AB367C21-A08A-47A6-8A6F-29651C54A2FB}" destId="{3E754E61-53E2-45BC-B3C5-9CB31A050E6B}" srcOrd="3" destOrd="0" presId="urn:microsoft.com/office/officeart/2005/8/layout/hierarchy1"/>
    <dgm:cxn modelId="{228F931F-55B3-4794-9B53-BC7CDC4658E3}" type="presParOf" srcId="{3E754E61-53E2-45BC-B3C5-9CB31A050E6B}" destId="{715EE88D-2D50-44EB-9D4B-CFCF60819A0D}" srcOrd="0" destOrd="0" presId="urn:microsoft.com/office/officeart/2005/8/layout/hierarchy1"/>
    <dgm:cxn modelId="{A3E36ED2-DBD3-4E2F-9F7B-8A89B585D9F4}" type="presParOf" srcId="{715EE88D-2D50-44EB-9D4B-CFCF60819A0D}" destId="{FA0DD070-86EB-46B0-A5ED-FE5C8EC9BF32}" srcOrd="0" destOrd="0" presId="urn:microsoft.com/office/officeart/2005/8/layout/hierarchy1"/>
    <dgm:cxn modelId="{01B882DA-82BB-40A0-BAC3-2FD2D1C472E6}" type="presParOf" srcId="{715EE88D-2D50-44EB-9D4B-CFCF60819A0D}" destId="{CE81E87F-37E9-4F52-A5FB-2235A14AA76F}" srcOrd="1" destOrd="0" presId="urn:microsoft.com/office/officeart/2005/8/layout/hierarchy1"/>
    <dgm:cxn modelId="{49D5C96E-F421-4D0F-B2DF-3BDD4021FDA1}" type="presParOf" srcId="{3E754E61-53E2-45BC-B3C5-9CB31A050E6B}" destId="{42BF70C3-5998-4BD8-BFF1-72CAC59A3FDD}" srcOrd="1" destOrd="0" presId="urn:microsoft.com/office/officeart/2005/8/layout/hierarchy1"/>
    <dgm:cxn modelId="{FE9802BD-1151-44D1-A38D-E3559E99A419}" type="presParOf" srcId="{AB367C21-A08A-47A6-8A6F-29651C54A2FB}" destId="{107F7184-6076-42DA-A420-C9D3A84711ED}" srcOrd="4" destOrd="0" presId="urn:microsoft.com/office/officeart/2005/8/layout/hierarchy1"/>
    <dgm:cxn modelId="{44A3CC14-6648-492F-B6BC-DCD03F8ABE5F}" type="presParOf" srcId="{AB367C21-A08A-47A6-8A6F-29651C54A2FB}" destId="{E12F680E-5F87-477F-94EF-93A11334A7F7}" srcOrd="5" destOrd="0" presId="urn:microsoft.com/office/officeart/2005/8/layout/hierarchy1"/>
    <dgm:cxn modelId="{0D0F4CAB-3B3C-406D-9A70-02CA2CFBAD5F}" type="presParOf" srcId="{E12F680E-5F87-477F-94EF-93A11334A7F7}" destId="{1DB2D7FD-FF53-465B-B23E-CB6E480B9DBE}" srcOrd="0" destOrd="0" presId="urn:microsoft.com/office/officeart/2005/8/layout/hierarchy1"/>
    <dgm:cxn modelId="{A70F581C-4994-43E2-AF16-BD5858656B3C}" type="presParOf" srcId="{1DB2D7FD-FF53-465B-B23E-CB6E480B9DBE}" destId="{30613061-ED01-46CD-9DE4-7312B508239C}" srcOrd="0" destOrd="0" presId="urn:microsoft.com/office/officeart/2005/8/layout/hierarchy1"/>
    <dgm:cxn modelId="{3699A2AA-9CB5-479C-9524-7FC471666294}" type="presParOf" srcId="{1DB2D7FD-FF53-465B-B23E-CB6E480B9DBE}" destId="{5A3A59F8-2CF0-42F3-A2BA-55B356B302FA}" srcOrd="1" destOrd="0" presId="urn:microsoft.com/office/officeart/2005/8/layout/hierarchy1"/>
    <dgm:cxn modelId="{B445DBEF-E27F-4D9A-BE63-B6C5CA60ADEE}" type="presParOf" srcId="{E12F680E-5F87-477F-94EF-93A11334A7F7}" destId="{B147DE69-6EBB-4733-93DD-5867C6B4C23F}" srcOrd="1" destOrd="0" presId="urn:microsoft.com/office/officeart/2005/8/layout/hierarchy1"/>
    <dgm:cxn modelId="{0C28D2A2-4C3C-4D05-8134-58A05DA8006A}" type="presParOf" srcId="{AB367C21-A08A-47A6-8A6F-29651C54A2FB}" destId="{7B96CA4A-8EF6-4330-B079-05F5EC273C91}" srcOrd="6" destOrd="0" presId="urn:microsoft.com/office/officeart/2005/8/layout/hierarchy1"/>
    <dgm:cxn modelId="{F7AD71EF-6EC3-40C7-A46F-FB33DEB381BA}" type="presParOf" srcId="{AB367C21-A08A-47A6-8A6F-29651C54A2FB}" destId="{A949603F-A79C-4075-867B-5994D1394F0D}" srcOrd="7" destOrd="0" presId="urn:microsoft.com/office/officeart/2005/8/layout/hierarchy1"/>
    <dgm:cxn modelId="{ACCB36E5-6C5D-47F3-BDFC-01EF377D248B}" type="presParOf" srcId="{A949603F-A79C-4075-867B-5994D1394F0D}" destId="{E042F8A7-F952-4EA9-9CE1-E015618FF1B6}" srcOrd="0" destOrd="0" presId="urn:microsoft.com/office/officeart/2005/8/layout/hierarchy1"/>
    <dgm:cxn modelId="{12CB0E08-E91E-454C-826A-0F9CEE37086E}" type="presParOf" srcId="{E042F8A7-F952-4EA9-9CE1-E015618FF1B6}" destId="{6156D11F-5AAC-4A59-8E85-9FED3FAF8121}" srcOrd="0" destOrd="0" presId="urn:microsoft.com/office/officeart/2005/8/layout/hierarchy1"/>
    <dgm:cxn modelId="{4ADB07F5-A7F3-4529-A563-C9751986CB0F}" type="presParOf" srcId="{E042F8A7-F952-4EA9-9CE1-E015618FF1B6}" destId="{A24B20DA-857F-4B85-8773-40FC8A7FD27D}" srcOrd="1" destOrd="0" presId="urn:microsoft.com/office/officeart/2005/8/layout/hierarchy1"/>
    <dgm:cxn modelId="{818D1EEB-73B7-4D8A-BF54-309E1C303B3F}" type="presParOf" srcId="{A949603F-A79C-4075-867B-5994D1394F0D}" destId="{248C26DB-0597-4B66-BEEB-F0B25716FB28}" srcOrd="1" destOrd="0" presId="urn:microsoft.com/office/officeart/2005/8/layout/hierarchy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DBDF2E5-57C2-419E-9280-589A1B82643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092222F-73FF-444C-A4A6-F960EE7866A3}">
      <dgm:prSet phldrT="[Texto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ESFERA PERSONAL</a:t>
          </a:r>
          <a:endParaRPr lang="es-PE" sz="2000" b="1" dirty="0">
            <a:solidFill>
              <a:srgbClr val="002060"/>
            </a:solidFill>
          </a:endParaRPr>
        </a:p>
      </dgm:t>
    </dgm:pt>
    <dgm:pt modelId="{EDC08BB8-FFCF-4BB4-BD8D-3B9DA42EF379}" type="parTrans" cxnId="{CA40DBD7-BC4F-45F1-9C31-06FC2B4BD9D3}">
      <dgm:prSet/>
      <dgm:spPr/>
      <dgm:t>
        <a:bodyPr/>
        <a:lstStyle/>
        <a:p>
          <a:endParaRPr lang="es-PE"/>
        </a:p>
      </dgm:t>
    </dgm:pt>
    <dgm:pt modelId="{B00D48C2-4822-4D52-9817-7E89B7A030A0}" type="sibTrans" cxnId="{CA40DBD7-BC4F-45F1-9C31-06FC2B4BD9D3}">
      <dgm:prSet/>
      <dgm:spPr/>
      <dgm:t>
        <a:bodyPr/>
        <a:lstStyle/>
        <a:p>
          <a:endParaRPr lang="es-PE"/>
        </a:p>
      </dgm:t>
    </dgm:pt>
    <dgm:pt modelId="{02E4DFD2-9401-4D87-B0B2-C0CCED1E59A4}">
      <dgm:prSet phldrT="[Texto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ESFERA PATRIMONIAL</a:t>
          </a:r>
          <a:endParaRPr lang="es-PE" sz="2000" b="1" dirty="0">
            <a:solidFill>
              <a:srgbClr val="002060"/>
            </a:solidFill>
          </a:endParaRPr>
        </a:p>
      </dgm:t>
    </dgm:pt>
    <dgm:pt modelId="{999E9B1A-BEB2-40BE-9A44-E714372BF888}" type="parTrans" cxnId="{C5B20505-156C-4F0C-A62F-9CD63E93F664}">
      <dgm:prSet/>
      <dgm:spPr/>
      <dgm:t>
        <a:bodyPr/>
        <a:lstStyle/>
        <a:p>
          <a:endParaRPr lang="es-PE"/>
        </a:p>
      </dgm:t>
    </dgm:pt>
    <dgm:pt modelId="{809AD9CD-8BDB-435B-81D0-3F888065BB2C}" type="sibTrans" cxnId="{C5B20505-156C-4F0C-A62F-9CD63E93F664}">
      <dgm:prSet/>
      <dgm:spPr/>
      <dgm:t>
        <a:bodyPr/>
        <a:lstStyle/>
        <a:p>
          <a:endParaRPr lang="es-PE"/>
        </a:p>
      </dgm:t>
    </dgm:pt>
    <dgm:pt modelId="{AFF9355A-C431-4391-B71A-9CD41F1E4032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800" b="0" dirty="0" smtClean="0">
              <a:solidFill>
                <a:srgbClr val="002060"/>
              </a:solidFill>
            </a:rPr>
            <a:t>Está referida tanto al aspecto físico o mental del individuo como al entorno social dentro del cual se interrelaciona.</a:t>
          </a:r>
          <a:endParaRPr lang="es-PE" sz="1800" b="0" dirty="0">
            <a:solidFill>
              <a:srgbClr val="002060"/>
            </a:solidFill>
          </a:endParaRPr>
        </a:p>
      </dgm:t>
    </dgm:pt>
    <dgm:pt modelId="{CB590D47-D8D8-438C-B5EF-7D2943138812}" type="parTrans" cxnId="{7E065AB7-EB30-4078-9667-FDC2445B3CCB}">
      <dgm:prSet/>
      <dgm:spPr/>
      <dgm:t>
        <a:bodyPr/>
        <a:lstStyle/>
        <a:p>
          <a:endParaRPr lang="es-PE"/>
        </a:p>
      </dgm:t>
    </dgm:pt>
    <dgm:pt modelId="{2E4A92A0-9DB5-48D4-A8AD-A3EE7D7AD3E4}" type="sibTrans" cxnId="{7E065AB7-EB30-4078-9667-FDC2445B3CCB}">
      <dgm:prSet/>
      <dgm:spPr/>
      <dgm:t>
        <a:bodyPr/>
        <a:lstStyle/>
        <a:p>
          <a:endParaRPr lang="es-PE"/>
        </a:p>
      </dgm:t>
    </dgm:pt>
    <dgm:pt modelId="{6EB84FAD-9DD9-4198-AD9D-D1043AB4CDB1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800" b="0" dirty="0" smtClean="0">
              <a:solidFill>
                <a:srgbClr val="002060"/>
              </a:solidFill>
            </a:rPr>
            <a:t>Comprende los bienes materiales o inmateriales que conforman el patrimonio del sujeto afectado.</a:t>
          </a:r>
          <a:endParaRPr lang="es-PE" sz="1800" b="0" dirty="0">
            <a:solidFill>
              <a:srgbClr val="002060"/>
            </a:solidFill>
          </a:endParaRPr>
        </a:p>
      </dgm:t>
    </dgm:pt>
    <dgm:pt modelId="{BCC1B899-57CB-408C-AB43-1E6697F2F83C}" type="parTrans" cxnId="{84E1992B-2888-43D2-975C-165349E65ADD}">
      <dgm:prSet/>
      <dgm:spPr/>
      <dgm:t>
        <a:bodyPr/>
        <a:lstStyle/>
        <a:p>
          <a:endParaRPr lang="es-PE"/>
        </a:p>
      </dgm:t>
    </dgm:pt>
    <dgm:pt modelId="{59C4C3CA-A9F4-4F42-AD53-8C88A5417072}" type="sibTrans" cxnId="{84E1992B-2888-43D2-975C-165349E65ADD}">
      <dgm:prSet/>
      <dgm:spPr/>
      <dgm:t>
        <a:bodyPr/>
        <a:lstStyle/>
        <a:p>
          <a:endParaRPr lang="es-PE"/>
        </a:p>
      </dgm:t>
    </dgm:pt>
    <dgm:pt modelId="{9FDB2DF9-A742-433B-B1FD-10BF79FA002E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endParaRPr lang="es-PE" sz="1800" b="1" dirty="0">
            <a:solidFill>
              <a:srgbClr val="002060"/>
            </a:solidFill>
          </a:endParaRPr>
        </a:p>
      </dgm:t>
    </dgm:pt>
    <dgm:pt modelId="{9B9B6E82-82B5-437A-9C43-24599E136CD7}" type="parTrans" cxnId="{30CF3226-6C47-4FA9-B6BC-DC36F999E467}">
      <dgm:prSet/>
      <dgm:spPr/>
      <dgm:t>
        <a:bodyPr/>
        <a:lstStyle/>
        <a:p>
          <a:endParaRPr lang="es-PE"/>
        </a:p>
      </dgm:t>
    </dgm:pt>
    <dgm:pt modelId="{41237AB4-13E9-41E3-AFFC-7C3229EDBBED}" type="sibTrans" cxnId="{30CF3226-6C47-4FA9-B6BC-DC36F999E467}">
      <dgm:prSet/>
      <dgm:spPr/>
      <dgm:t>
        <a:bodyPr/>
        <a:lstStyle/>
        <a:p>
          <a:endParaRPr lang="es-PE"/>
        </a:p>
      </dgm:t>
    </dgm:pt>
    <dgm:pt modelId="{EB3BA77F-B23B-4DD0-8AB8-9B8B453C3849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endParaRPr lang="es-PE" sz="1800" b="1" dirty="0">
            <a:solidFill>
              <a:srgbClr val="002060"/>
            </a:solidFill>
          </a:endParaRPr>
        </a:p>
      </dgm:t>
    </dgm:pt>
    <dgm:pt modelId="{73244516-1C4F-48B7-9B1F-E186341DC5EF}" type="parTrans" cxnId="{90B384AE-C935-4B32-94D1-6C28560674D6}">
      <dgm:prSet/>
      <dgm:spPr/>
      <dgm:t>
        <a:bodyPr/>
        <a:lstStyle/>
        <a:p>
          <a:endParaRPr lang="es-PE"/>
        </a:p>
      </dgm:t>
    </dgm:pt>
    <dgm:pt modelId="{BE9AE675-3FA1-4167-8FD0-DD246A999CBD}" type="sibTrans" cxnId="{90B384AE-C935-4B32-94D1-6C28560674D6}">
      <dgm:prSet/>
      <dgm:spPr/>
      <dgm:t>
        <a:bodyPr/>
        <a:lstStyle/>
        <a:p>
          <a:endParaRPr lang="es-PE"/>
        </a:p>
      </dgm:t>
    </dgm:pt>
    <dgm:pt modelId="{F69D04FB-AA3B-4EE9-9E73-9C4838A6A17F}" type="pres">
      <dgm:prSet presAssocID="{5DBDF2E5-57C2-419E-9280-589A1B82643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557B777-946E-4856-BE43-11A67E630E8B}" type="pres">
      <dgm:prSet presAssocID="{1092222F-73FF-444C-A4A6-F960EE7866A3}" presName="compNode" presStyleCnt="0"/>
      <dgm:spPr/>
    </dgm:pt>
    <dgm:pt modelId="{4ECC473E-8D2C-4D42-9375-6838D5540F65}" type="pres">
      <dgm:prSet presAssocID="{1092222F-73FF-444C-A4A6-F960EE7866A3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287594-8501-4CA5-AE95-A9484308D121}" type="pres">
      <dgm:prSet presAssocID="{1092222F-73FF-444C-A4A6-F960EE7866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32F216-A71F-495F-A2E4-491684BD1A34}" type="pres">
      <dgm:prSet presAssocID="{1092222F-73FF-444C-A4A6-F960EE7866A3}" presName="parentRect" presStyleLbl="alignNode1" presStyleIdx="0" presStyleCnt="2"/>
      <dgm:spPr/>
      <dgm:t>
        <a:bodyPr/>
        <a:lstStyle/>
        <a:p>
          <a:endParaRPr lang="es-PE"/>
        </a:p>
      </dgm:t>
    </dgm:pt>
    <dgm:pt modelId="{D4A2D666-3119-4F54-9656-EE56741C9EF4}" type="pres">
      <dgm:prSet presAssocID="{1092222F-73FF-444C-A4A6-F960EE7866A3}" presName="adorn" presStyleLbl="fgAccFollowNode1" presStyleIdx="0" presStyleCnt="2" custScaleX="184656" custScaleY="202121" custLinFactNeighborX="9938" custLinFactNeighborY="-277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endParaRPr lang="es-PE"/>
        </a:p>
      </dgm:t>
    </dgm:pt>
    <dgm:pt modelId="{2F057C02-197B-42B2-899E-0505A0A6E6C3}" type="pres">
      <dgm:prSet presAssocID="{B00D48C2-4822-4D52-9817-7E89B7A030A0}" presName="sibTrans" presStyleLbl="sibTrans2D1" presStyleIdx="0" presStyleCnt="0"/>
      <dgm:spPr/>
      <dgm:t>
        <a:bodyPr/>
        <a:lstStyle/>
        <a:p>
          <a:endParaRPr lang="es-PE"/>
        </a:p>
      </dgm:t>
    </dgm:pt>
    <dgm:pt modelId="{13342DD9-072E-4856-97E9-EF1E1D2421F5}" type="pres">
      <dgm:prSet presAssocID="{02E4DFD2-9401-4D87-B0B2-C0CCED1E59A4}" presName="compNode" presStyleCnt="0"/>
      <dgm:spPr/>
    </dgm:pt>
    <dgm:pt modelId="{9D51F5E6-6925-422D-BCD1-C69522589D84}" type="pres">
      <dgm:prSet presAssocID="{02E4DFD2-9401-4D87-B0B2-C0CCED1E59A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9455CAE-7FE6-4AF8-A63C-FB4021D7F32B}" type="pres">
      <dgm:prSet presAssocID="{02E4DFD2-9401-4D87-B0B2-C0CCED1E59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8CB0EC0-9ECB-474B-BF67-3D20799197C1}" type="pres">
      <dgm:prSet presAssocID="{02E4DFD2-9401-4D87-B0B2-C0CCED1E59A4}" presName="parentRect" presStyleLbl="alignNode1" presStyleIdx="1" presStyleCnt="2"/>
      <dgm:spPr/>
      <dgm:t>
        <a:bodyPr/>
        <a:lstStyle/>
        <a:p>
          <a:endParaRPr lang="es-PE"/>
        </a:p>
      </dgm:t>
    </dgm:pt>
    <dgm:pt modelId="{6F4CAC68-C85A-4DE3-AE78-9C5D86EC90D8}" type="pres">
      <dgm:prSet presAssocID="{02E4DFD2-9401-4D87-B0B2-C0CCED1E59A4}" presName="adorn" presStyleLbl="fgAccFollowNode1" presStyleIdx="1" presStyleCnt="2" custScaleX="165378" custScaleY="20482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endParaRPr lang="es-PE"/>
        </a:p>
      </dgm:t>
    </dgm:pt>
  </dgm:ptLst>
  <dgm:cxnLst>
    <dgm:cxn modelId="{90B384AE-C935-4B32-94D1-6C28560674D6}" srcId="{1092222F-73FF-444C-A4A6-F960EE7866A3}" destId="{EB3BA77F-B23B-4DD0-8AB8-9B8B453C3849}" srcOrd="0" destOrd="0" parTransId="{73244516-1C4F-48B7-9B1F-E186341DC5EF}" sibTransId="{BE9AE675-3FA1-4167-8FD0-DD246A999CBD}"/>
    <dgm:cxn modelId="{7E065AB7-EB30-4078-9667-FDC2445B3CCB}" srcId="{1092222F-73FF-444C-A4A6-F960EE7866A3}" destId="{AFF9355A-C431-4391-B71A-9CD41F1E4032}" srcOrd="1" destOrd="0" parTransId="{CB590D47-D8D8-438C-B5EF-7D2943138812}" sibTransId="{2E4A92A0-9DB5-48D4-A8AD-A3EE7D7AD3E4}"/>
    <dgm:cxn modelId="{C5B20505-156C-4F0C-A62F-9CD63E93F664}" srcId="{5DBDF2E5-57C2-419E-9280-589A1B82643E}" destId="{02E4DFD2-9401-4D87-B0B2-C0CCED1E59A4}" srcOrd="1" destOrd="0" parTransId="{999E9B1A-BEB2-40BE-9A44-E714372BF888}" sibTransId="{809AD9CD-8BDB-435B-81D0-3F888065BB2C}"/>
    <dgm:cxn modelId="{98E1A9D2-A75E-4D04-9D83-FEB95170A226}" type="presOf" srcId="{02E4DFD2-9401-4D87-B0B2-C0CCED1E59A4}" destId="{69455CAE-7FE6-4AF8-A63C-FB4021D7F32B}" srcOrd="0" destOrd="0" presId="urn:microsoft.com/office/officeart/2005/8/layout/bList2"/>
    <dgm:cxn modelId="{80E40BC2-BD2A-476E-A4ED-5CE641F99541}" type="presOf" srcId="{6EB84FAD-9DD9-4198-AD9D-D1043AB4CDB1}" destId="{9D51F5E6-6925-422D-BCD1-C69522589D84}" srcOrd="0" destOrd="1" presId="urn:microsoft.com/office/officeart/2005/8/layout/bList2"/>
    <dgm:cxn modelId="{CA40DBD7-BC4F-45F1-9C31-06FC2B4BD9D3}" srcId="{5DBDF2E5-57C2-419E-9280-589A1B82643E}" destId="{1092222F-73FF-444C-A4A6-F960EE7866A3}" srcOrd="0" destOrd="0" parTransId="{EDC08BB8-FFCF-4BB4-BD8D-3B9DA42EF379}" sibTransId="{B00D48C2-4822-4D52-9817-7E89B7A030A0}"/>
    <dgm:cxn modelId="{62B450C7-026F-4349-8364-53262D56976C}" type="presOf" srcId="{AFF9355A-C431-4391-B71A-9CD41F1E4032}" destId="{4ECC473E-8D2C-4D42-9375-6838D5540F65}" srcOrd="0" destOrd="1" presId="urn:microsoft.com/office/officeart/2005/8/layout/bList2"/>
    <dgm:cxn modelId="{818FEDC1-3B77-4016-95AA-957AA5D1D8B2}" type="presOf" srcId="{1092222F-73FF-444C-A4A6-F960EE7866A3}" destId="{3132F216-A71F-495F-A2E4-491684BD1A34}" srcOrd="1" destOrd="0" presId="urn:microsoft.com/office/officeart/2005/8/layout/bList2"/>
    <dgm:cxn modelId="{5907CF38-6FB8-44E1-B92B-F3464F525D35}" type="presOf" srcId="{B00D48C2-4822-4D52-9817-7E89B7A030A0}" destId="{2F057C02-197B-42B2-899E-0505A0A6E6C3}" srcOrd="0" destOrd="0" presId="urn:microsoft.com/office/officeart/2005/8/layout/bList2"/>
    <dgm:cxn modelId="{84E1992B-2888-43D2-975C-165349E65ADD}" srcId="{02E4DFD2-9401-4D87-B0B2-C0CCED1E59A4}" destId="{6EB84FAD-9DD9-4198-AD9D-D1043AB4CDB1}" srcOrd="1" destOrd="0" parTransId="{BCC1B899-57CB-408C-AB43-1E6697F2F83C}" sibTransId="{59C4C3CA-A9F4-4F42-AD53-8C88A5417072}"/>
    <dgm:cxn modelId="{30CF3226-6C47-4FA9-B6BC-DC36F999E467}" srcId="{02E4DFD2-9401-4D87-B0B2-C0CCED1E59A4}" destId="{9FDB2DF9-A742-433B-B1FD-10BF79FA002E}" srcOrd="0" destOrd="0" parTransId="{9B9B6E82-82B5-437A-9C43-24599E136CD7}" sibTransId="{41237AB4-13E9-41E3-AFFC-7C3229EDBBED}"/>
    <dgm:cxn modelId="{143FFA5F-5E68-4426-9E92-6A9900CC90B8}" type="presOf" srcId="{EB3BA77F-B23B-4DD0-8AB8-9B8B453C3849}" destId="{4ECC473E-8D2C-4D42-9375-6838D5540F65}" srcOrd="0" destOrd="0" presId="urn:microsoft.com/office/officeart/2005/8/layout/bList2"/>
    <dgm:cxn modelId="{B4357A90-148D-4C29-905D-F0BE36DE3F99}" type="presOf" srcId="{02E4DFD2-9401-4D87-B0B2-C0CCED1E59A4}" destId="{68CB0EC0-9ECB-474B-BF67-3D20799197C1}" srcOrd="1" destOrd="0" presId="urn:microsoft.com/office/officeart/2005/8/layout/bList2"/>
    <dgm:cxn modelId="{4DFC9549-78D2-4AF4-8114-87BFEE8B4217}" type="presOf" srcId="{1092222F-73FF-444C-A4A6-F960EE7866A3}" destId="{94287594-8501-4CA5-AE95-A9484308D121}" srcOrd="0" destOrd="0" presId="urn:microsoft.com/office/officeart/2005/8/layout/bList2"/>
    <dgm:cxn modelId="{28C51022-884A-4777-9994-BE65EA73A4C7}" type="presOf" srcId="{5DBDF2E5-57C2-419E-9280-589A1B82643E}" destId="{F69D04FB-AA3B-4EE9-9E73-9C4838A6A17F}" srcOrd="0" destOrd="0" presId="urn:microsoft.com/office/officeart/2005/8/layout/bList2"/>
    <dgm:cxn modelId="{56597A40-FF82-4A28-BA46-D88C0F9AEFC5}" type="presOf" srcId="{9FDB2DF9-A742-433B-B1FD-10BF79FA002E}" destId="{9D51F5E6-6925-422D-BCD1-C69522589D84}" srcOrd="0" destOrd="0" presId="urn:microsoft.com/office/officeart/2005/8/layout/bList2"/>
    <dgm:cxn modelId="{17FE8D4F-8276-4883-9980-3EC078611B05}" type="presParOf" srcId="{F69D04FB-AA3B-4EE9-9E73-9C4838A6A17F}" destId="{5557B777-946E-4856-BE43-11A67E630E8B}" srcOrd="0" destOrd="0" presId="urn:microsoft.com/office/officeart/2005/8/layout/bList2"/>
    <dgm:cxn modelId="{587A37BD-F6DB-48E8-A5CC-961EC7CDE00C}" type="presParOf" srcId="{5557B777-946E-4856-BE43-11A67E630E8B}" destId="{4ECC473E-8D2C-4D42-9375-6838D5540F65}" srcOrd="0" destOrd="0" presId="urn:microsoft.com/office/officeart/2005/8/layout/bList2"/>
    <dgm:cxn modelId="{05832930-32E6-423C-A784-61CD06BAE784}" type="presParOf" srcId="{5557B777-946E-4856-BE43-11A67E630E8B}" destId="{94287594-8501-4CA5-AE95-A9484308D121}" srcOrd="1" destOrd="0" presId="urn:microsoft.com/office/officeart/2005/8/layout/bList2"/>
    <dgm:cxn modelId="{56D482C3-29EC-47D9-9254-97FEE1B05121}" type="presParOf" srcId="{5557B777-946E-4856-BE43-11A67E630E8B}" destId="{3132F216-A71F-495F-A2E4-491684BD1A34}" srcOrd="2" destOrd="0" presId="urn:microsoft.com/office/officeart/2005/8/layout/bList2"/>
    <dgm:cxn modelId="{290E09D3-7D06-4CC6-8556-8BC38DB54158}" type="presParOf" srcId="{5557B777-946E-4856-BE43-11A67E630E8B}" destId="{D4A2D666-3119-4F54-9656-EE56741C9EF4}" srcOrd="3" destOrd="0" presId="urn:microsoft.com/office/officeart/2005/8/layout/bList2"/>
    <dgm:cxn modelId="{CB0F578D-CCEF-4ACA-8B0B-67B15A1783C1}" type="presParOf" srcId="{F69D04FB-AA3B-4EE9-9E73-9C4838A6A17F}" destId="{2F057C02-197B-42B2-899E-0505A0A6E6C3}" srcOrd="1" destOrd="0" presId="urn:microsoft.com/office/officeart/2005/8/layout/bList2"/>
    <dgm:cxn modelId="{EEE63C93-1C1E-495B-8C11-0AC6AA30D9B9}" type="presParOf" srcId="{F69D04FB-AA3B-4EE9-9E73-9C4838A6A17F}" destId="{13342DD9-072E-4856-97E9-EF1E1D2421F5}" srcOrd="2" destOrd="0" presId="urn:microsoft.com/office/officeart/2005/8/layout/bList2"/>
    <dgm:cxn modelId="{07F72E2D-D79C-4550-9C73-0C2528439827}" type="presParOf" srcId="{13342DD9-072E-4856-97E9-EF1E1D2421F5}" destId="{9D51F5E6-6925-422D-BCD1-C69522589D84}" srcOrd="0" destOrd="0" presId="urn:microsoft.com/office/officeart/2005/8/layout/bList2"/>
    <dgm:cxn modelId="{5EE24A94-76E7-4A94-A816-1E45E5862AA3}" type="presParOf" srcId="{13342DD9-072E-4856-97E9-EF1E1D2421F5}" destId="{69455CAE-7FE6-4AF8-A63C-FB4021D7F32B}" srcOrd="1" destOrd="0" presId="urn:microsoft.com/office/officeart/2005/8/layout/bList2"/>
    <dgm:cxn modelId="{2D3BE35E-3B4C-4FE5-8F5E-FDE8513C32DB}" type="presParOf" srcId="{13342DD9-072E-4856-97E9-EF1E1D2421F5}" destId="{68CB0EC0-9ECB-474B-BF67-3D20799197C1}" srcOrd="2" destOrd="0" presId="urn:microsoft.com/office/officeart/2005/8/layout/bList2"/>
    <dgm:cxn modelId="{0FBA9C7F-6F41-491A-8B8D-43F74CE18F29}" type="presParOf" srcId="{13342DD9-072E-4856-97E9-EF1E1D2421F5}" destId="{6F4CAC68-C85A-4DE3-AE78-9C5D86EC90D8}" srcOrd="3" destOrd="0" presId="urn:microsoft.com/office/officeart/2005/8/layout/b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0AD3D5-C8BC-4B4D-A198-9C133D996ED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6B3FA46-9DCC-47E0-AA9F-B0FB9D9413C3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1" dirty="0" smtClean="0">
              <a:solidFill>
                <a:srgbClr val="002060"/>
              </a:solidFill>
            </a:rPr>
            <a:t>CLASES DE DAÑO</a:t>
          </a:r>
          <a:endParaRPr lang="es-PE" sz="1600" b="1" dirty="0">
            <a:solidFill>
              <a:srgbClr val="002060"/>
            </a:solidFill>
          </a:endParaRPr>
        </a:p>
      </dgm:t>
    </dgm:pt>
    <dgm:pt modelId="{7F277DB4-C55A-420E-9039-16B27B49258F}" type="parTrans" cxnId="{CC128085-52CE-49C4-A6A3-A3AC25FCBA49}">
      <dgm:prSet/>
      <dgm:spPr/>
      <dgm:t>
        <a:bodyPr/>
        <a:lstStyle/>
        <a:p>
          <a:endParaRPr lang="es-PE"/>
        </a:p>
      </dgm:t>
    </dgm:pt>
    <dgm:pt modelId="{0B49212D-66D9-4BA7-AE00-BD4FAF1AB3FB}" type="sibTrans" cxnId="{CC128085-52CE-49C4-A6A3-A3AC25FCBA49}">
      <dgm:prSet/>
      <dgm:spPr/>
      <dgm:t>
        <a:bodyPr/>
        <a:lstStyle/>
        <a:p>
          <a:endParaRPr lang="es-PE"/>
        </a:p>
      </dgm:t>
    </dgm:pt>
    <dgm:pt modelId="{DBD817AF-07C1-403C-ACED-C8BFD9306FF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b="0" dirty="0" smtClean="0">
              <a:solidFill>
                <a:srgbClr val="002060"/>
              </a:solidFill>
            </a:rPr>
            <a:t>Tratándose de responsabilidad contractual el código civil regula los daños en la forma siguiente:</a:t>
          </a:r>
          <a:endParaRPr lang="es-PE" sz="1400" b="0" dirty="0">
            <a:solidFill>
              <a:srgbClr val="002060"/>
            </a:solidFill>
          </a:endParaRPr>
        </a:p>
      </dgm:t>
    </dgm:pt>
    <dgm:pt modelId="{31D84F28-4848-4EBB-8951-5C13D46196F8}" type="parTrans" cxnId="{596CC193-62DC-48FC-BFFF-3CF3725EE2A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AD9B636A-C868-435F-A01E-BF1E76851207}" type="sibTrans" cxnId="{596CC193-62DC-48FC-BFFF-3CF3725EE2A8}">
      <dgm:prSet/>
      <dgm:spPr/>
      <dgm:t>
        <a:bodyPr/>
        <a:lstStyle/>
        <a:p>
          <a:endParaRPr lang="es-PE"/>
        </a:p>
      </dgm:t>
    </dgm:pt>
    <dgm:pt modelId="{B65D38AB-B693-4255-98C7-189500E9CEC8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b="1" dirty="0" smtClean="0">
              <a:solidFill>
                <a:srgbClr val="002060"/>
              </a:solidFill>
            </a:rPr>
            <a:t>Daño Emergente y Lucro Cesante: </a:t>
          </a:r>
          <a:r>
            <a:rPr lang="es-PE" sz="1400" i="1" dirty="0" smtClean="0">
              <a:solidFill>
                <a:srgbClr val="002060"/>
              </a:solidFill>
            </a:rPr>
            <a:t>“</a:t>
          </a:r>
          <a:r>
            <a:rPr lang="es-PE" sz="1400" b="1" i="1" dirty="0" smtClean="0">
              <a:solidFill>
                <a:srgbClr val="002060"/>
              </a:solidFill>
            </a:rPr>
            <a:t>Artículo 1321</a:t>
          </a:r>
          <a:r>
            <a:rPr lang="es-PE" sz="1400" i="1" dirty="0" smtClean="0">
              <a:solidFill>
                <a:srgbClr val="002060"/>
              </a:solidFill>
            </a:rPr>
            <a:t>.- Queda sujeto a la indemnización de daños y perjuicios quien no ejecuta sus obligaciones por dolo, culpa inexcusable o culpa leve. El resarcimiento por la inejecución de la obligación o por su cumplimiento parcial, tardío o defectuoso, comprende tanto el daño emergente como el lucro cesante, en cuanto sean consecuencia inmediata y directa de tal inejecución.	Si la inejecución o el cumplimiento parcial, tardío o defectuosos de la obligación, obedecieron a la culpa leve, el resarcimiento se limita al daño que podía preverse al tiempo en que fue contraída”.</a:t>
          </a:r>
          <a:endParaRPr lang="es-PE" sz="1400" i="1" dirty="0">
            <a:solidFill>
              <a:srgbClr val="002060"/>
            </a:solidFill>
          </a:endParaRPr>
        </a:p>
      </dgm:t>
    </dgm:pt>
    <dgm:pt modelId="{96B0A8E5-ECD4-4C39-85D6-DEC3236AD639}" type="parTrans" cxnId="{16247CC9-DD4E-4867-93CC-716CD13223F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93D45199-F331-402A-AB29-ABB3317D3315}" type="sibTrans" cxnId="{16247CC9-DD4E-4867-93CC-716CD13223F5}">
      <dgm:prSet/>
      <dgm:spPr/>
      <dgm:t>
        <a:bodyPr/>
        <a:lstStyle/>
        <a:p>
          <a:endParaRPr lang="es-PE"/>
        </a:p>
      </dgm:t>
    </dgm:pt>
    <dgm:pt modelId="{06F59A67-7B1E-404E-A729-C371B76783E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b="1" dirty="0" smtClean="0">
              <a:solidFill>
                <a:srgbClr val="002060"/>
              </a:solidFill>
            </a:rPr>
            <a:t>Daño Moral: </a:t>
          </a:r>
          <a:r>
            <a:rPr lang="es-PE" sz="1400" i="1" dirty="0" smtClean="0">
              <a:solidFill>
                <a:srgbClr val="002060"/>
              </a:solidFill>
            </a:rPr>
            <a:t>“</a:t>
          </a:r>
          <a:r>
            <a:rPr lang="es-PE" sz="1400" b="1" i="1" dirty="0" smtClean="0">
              <a:solidFill>
                <a:srgbClr val="002060"/>
              </a:solidFill>
            </a:rPr>
            <a:t>Artículo 1322</a:t>
          </a:r>
          <a:r>
            <a:rPr lang="es-PE" sz="1400" i="1" dirty="0" smtClean="0">
              <a:solidFill>
                <a:srgbClr val="002060"/>
              </a:solidFill>
            </a:rPr>
            <a:t>.- El  daño moral , cuando él se hubiera irrogado, también es susceptible de resarcimiento”.</a:t>
          </a:r>
          <a:endParaRPr lang="es-PE" sz="1400" i="1" dirty="0">
            <a:solidFill>
              <a:srgbClr val="002060"/>
            </a:solidFill>
          </a:endParaRPr>
        </a:p>
      </dgm:t>
    </dgm:pt>
    <dgm:pt modelId="{3B77DE1D-6ADA-40D9-A5B0-9D7C185A8DF5}" type="parTrans" cxnId="{FD5FF1C3-FF56-4728-A731-ADA06E9463F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95A16F45-B548-4A53-9FDA-AA16B2B5D6F6}" type="sibTrans" cxnId="{FD5FF1C3-FF56-4728-A731-ADA06E9463F8}">
      <dgm:prSet/>
      <dgm:spPr/>
      <dgm:t>
        <a:bodyPr/>
        <a:lstStyle/>
        <a:p>
          <a:endParaRPr lang="es-PE"/>
        </a:p>
      </dgm:t>
    </dgm:pt>
    <dgm:pt modelId="{A61C36CA-8DCC-4D39-97FF-841B180330EE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b="0" dirty="0" smtClean="0">
              <a:solidFill>
                <a:srgbClr val="002060"/>
              </a:solidFill>
            </a:rPr>
            <a:t>Tratándose de responsabilidad extracontractual el código civil contiene la regulación siguiente:</a:t>
          </a:r>
          <a:endParaRPr lang="es-PE" sz="1400" b="0" dirty="0">
            <a:solidFill>
              <a:srgbClr val="002060"/>
            </a:solidFill>
          </a:endParaRPr>
        </a:p>
      </dgm:t>
    </dgm:pt>
    <dgm:pt modelId="{9D24E528-5BDE-4E88-BD34-CDBA6B7F4A49}" type="parTrans" cxnId="{150E4C7D-AF0A-4F11-B46B-174C9EB1E58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AA0ADAAE-9129-4610-83CD-E8DF86C600AD}" type="sibTrans" cxnId="{150E4C7D-AF0A-4F11-B46B-174C9EB1E580}">
      <dgm:prSet/>
      <dgm:spPr/>
      <dgm:t>
        <a:bodyPr/>
        <a:lstStyle/>
        <a:p>
          <a:endParaRPr lang="es-PE"/>
        </a:p>
      </dgm:t>
    </dgm:pt>
    <dgm:pt modelId="{6EC99D6C-73E9-4199-8AC7-C093AF08F89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b="1" dirty="0" smtClean="0">
              <a:solidFill>
                <a:srgbClr val="002060"/>
              </a:solidFill>
            </a:rPr>
            <a:t>Daño, emergente, lucro cesante, daño a la persona y daño moral</a:t>
          </a:r>
          <a:r>
            <a:rPr lang="es-PE" sz="1400" b="1" i="1" dirty="0" smtClean="0">
              <a:solidFill>
                <a:srgbClr val="002060"/>
              </a:solidFill>
            </a:rPr>
            <a:t>: </a:t>
          </a:r>
          <a:r>
            <a:rPr lang="es-PE" sz="1400" i="1" dirty="0" smtClean="0">
              <a:solidFill>
                <a:srgbClr val="002060"/>
              </a:solidFill>
            </a:rPr>
            <a:t>“</a:t>
          </a:r>
          <a:r>
            <a:rPr lang="es-PE" sz="1400" b="1" i="1" dirty="0" smtClean="0">
              <a:solidFill>
                <a:srgbClr val="002060"/>
              </a:solidFill>
            </a:rPr>
            <a:t>Artículo 1985</a:t>
          </a:r>
          <a:r>
            <a:rPr lang="es-PE" sz="1400" i="1" dirty="0" smtClean="0">
              <a:solidFill>
                <a:srgbClr val="002060"/>
              </a:solidFill>
            </a:rPr>
            <a:t>.- La indemnización comprende las consecuencias que deriven de la acción u omisión generadora del daño, incluyendo el lucro cesante, daño a la persona y el daño moral, debiendo existir una relación de causalidad entre el hecho y el daño producido. El monto de la indemnización devenga intereses legales desde la fecha en que se produjo el daño”</a:t>
          </a:r>
          <a:endParaRPr lang="es-PE" sz="1400" i="1" dirty="0">
            <a:solidFill>
              <a:srgbClr val="002060"/>
            </a:solidFill>
          </a:endParaRPr>
        </a:p>
      </dgm:t>
    </dgm:pt>
    <dgm:pt modelId="{3EF88385-9F41-4E5F-A932-016318BAB6C5}" type="parTrans" cxnId="{3E6B62A7-358B-4194-AE0D-65A157A0E88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0B4B6349-7513-4774-95A9-D37518E3A49C}" type="sibTrans" cxnId="{3E6B62A7-358B-4194-AE0D-65A157A0E88E}">
      <dgm:prSet/>
      <dgm:spPr/>
      <dgm:t>
        <a:bodyPr/>
        <a:lstStyle/>
        <a:p>
          <a:endParaRPr lang="es-PE"/>
        </a:p>
      </dgm:t>
    </dgm:pt>
    <dgm:pt modelId="{02D9292D-8F37-4889-B0F2-B5E1AD1E725D}" type="pres">
      <dgm:prSet presAssocID="{9C0AD3D5-C8BC-4B4D-A198-9C133D996E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CC3A56A-A702-469A-ACB7-CE8A192698AE}" type="pres">
      <dgm:prSet presAssocID="{C6B3FA46-9DCC-47E0-AA9F-B0FB9D9413C3}" presName="root1" presStyleCnt="0"/>
      <dgm:spPr/>
    </dgm:pt>
    <dgm:pt modelId="{46A7BED5-D499-4E93-BF32-2A8622C770CB}" type="pres">
      <dgm:prSet presAssocID="{C6B3FA46-9DCC-47E0-AA9F-B0FB9D9413C3}" presName="LevelOneTextNode" presStyleLbl="node0" presStyleIdx="0" presStyleCnt="1" custScaleX="6659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10BA3F4-50BC-4821-9FB0-C41887EA5AFB}" type="pres">
      <dgm:prSet presAssocID="{C6B3FA46-9DCC-47E0-AA9F-B0FB9D9413C3}" presName="level2hierChild" presStyleCnt="0"/>
      <dgm:spPr/>
    </dgm:pt>
    <dgm:pt modelId="{177336DC-12A0-4B80-A0FE-76707C25E7A5}" type="pres">
      <dgm:prSet presAssocID="{31D84F28-4848-4EBB-8951-5C13D46196F8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510C7BD0-1831-42FE-80C0-AC808A213ACF}" type="pres">
      <dgm:prSet presAssocID="{31D84F28-4848-4EBB-8951-5C13D46196F8}" presName="connTx" presStyleLbl="parChTrans1D2" presStyleIdx="0" presStyleCnt="2"/>
      <dgm:spPr/>
      <dgm:t>
        <a:bodyPr/>
        <a:lstStyle/>
        <a:p>
          <a:endParaRPr lang="es-PE"/>
        </a:p>
      </dgm:t>
    </dgm:pt>
    <dgm:pt modelId="{F79A1FA4-0582-4E10-9DCD-B2127FB5A3A0}" type="pres">
      <dgm:prSet presAssocID="{DBD817AF-07C1-403C-ACED-C8BFD9306FF9}" presName="root2" presStyleCnt="0"/>
      <dgm:spPr/>
    </dgm:pt>
    <dgm:pt modelId="{277444DF-3DCD-4A8A-9198-E267678D23C4}" type="pres">
      <dgm:prSet presAssocID="{DBD817AF-07C1-403C-ACED-C8BFD9306FF9}" presName="LevelTwoTextNode" presStyleLbl="node2" presStyleIdx="0" presStyleCnt="2" custScaleX="86898" custScaleY="159990" custLinFactNeighborX="-19133" custLinFactNeighborY="125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D883F17-875F-4233-B570-253ABAC2082B}" type="pres">
      <dgm:prSet presAssocID="{DBD817AF-07C1-403C-ACED-C8BFD9306FF9}" presName="level3hierChild" presStyleCnt="0"/>
      <dgm:spPr/>
    </dgm:pt>
    <dgm:pt modelId="{73B3E4FD-D01C-4FB1-B953-7ED58C213491}" type="pres">
      <dgm:prSet presAssocID="{96B0A8E5-ECD4-4C39-85D6-DEC3236AD639}" presName="conn2-1" presStyleLbl="parChTrans1D3" presStyleIdx="0" presStyleCnt="3"/>
      <dgm:spPr/>
      <dgm:t>
        <a:bodyPr/>
        <a:lstStyle/>
        <a:p>
          <a:endParaRPr lang="es-PE"/>
        </a:p>
      </dgm:t>
    </dgm:pt>
    <dgm:pt modelId="{8275495A-DF3A-47B6-B3F4-4BF9C335CAE6}" type="pres">
      <dgm:prSet presAssocID="{96B0A8E5-ECD4-4C39-85D6-DEC3236AD639}" presName="connTx" presStyleLbl="parChTrans1D3" presStyleIdx="0" presStyleCnt="3"/>
      <dgm:spPr/>
      <dgm:t>
        <a:bodyPr/>
        <a:lstStyle/>
        <a:p>
          <a:endParaRPr lang="es-PE"/>
        </a:p>
      </dgm:t>
    </dgm:pt>
    <dgm:pt modelId="{F5D3881E-B91E-495E-9843-F5F70E5E357F}" type="pres">
      <dgm:prSet presAssocID="{B65D38AB-B693-4255-98C7-189500E9CEC8}" presName="root2" presStyleCnt="0"/>
      <dgm:spPr/>
    </dgm:pt>
    <dgm:pt modelId="{E43B7B1D-282E-49DD-9AEC-A29A30942EAD}" type="pres">
      <dgm:prSet presAssocID="{B65D38AB-B693-4255-98C7-189500E9CEC8}" presName="LevelTwoTextNode" presStyleLbl="node3" presStyleIdx="0" presStyleCnt="3" custScaleX="257956" custScaleY="221813" custLinFactNeighborX="-17102" custLinFactNeighborY="-1975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5F76D87D-0679-4D26-9623-16575B7743CF}" type="pres">
      <dgm:prSet presAssocID="{B65D38AB-B693-4255-98C7-189500E9CEC8}" presName="level3hierChild" presStyleCnt="0"/>
      <dgm:spPr/>
    </dgm:pt>
    <dgm:pt modelId="{F7B18F96-4AD3-4C56-8507-F81133786FF7}" type="pres">
      <dgm:prSet presAssocID="{3B77DE1D-6ADA-40D9-A5B0-9D7C185A8DF5}" presName="conn2-1" presStyleLbl="parChTrans1D3" presStyleIdx="1" presStyleCnt="3"/>
      <dgm:spPr/>
      <dgm:t>
        <a:bodyPr/>
        <a:lstStyle/>
        <a:p>
          <a:endParaRPr lang="es-PE"/>
        </a:p>
      </dgm:t>
    </dgm:pt>
    <dgm:pt modelId="{B48456A4-C7D5-43C8-8C2D-55D9A30CA460}" type="pres">
      <dgm:prSet presAssocID="{3B77DE1D-6ADA-40D9-A5B0-9D7C185A8DF5}" presName="connTx" presStyleLbl="parChTrans1D3" presStyleIdx="1" presStyleCnt="3"/>
      <dgm:spPr/>
      <dgm:t>
        <a:bodyPr/>
        <a:lstStyle/>
        <a:p>
          <a:endParaRPr lang="es-PE"/>
        </a:p>
      </dgm:t>
    </dgm:pt>
    <dgm:pt modelId="{698A3362-40DF-42A4-933A-7EEC75689020}" type="pres">
      <dgm:prSet presAssocID="{06F59A67-7B1E-404E-A729-C371B76783E2}" presName="root2" presStyleCnt="0"/>
      <dgm:spPr/>
    </dgm:pt>
    <dgm:pt modelId="{F7D955FC-3E96-4CB8-BD6F-7918C0E5A78F}" type="pres">
      <dgm:prSet presAssocID="{06F59A67-7B1E-404E-A729-C371B76783E2}" presName="LevelTwoTextNode" presStyleLbl="node3" presStyleIdx="1" presStyleCnt="3" custScaleX="255502" custScaleY="47127" custLinFactNeighborX="-14588" custLinFactNeighborY="-89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7F0B4E0-8A0B-4590-8855-E78C6862A27C}" type="pres">
      <dgm:prSet presAssocID="{06F59A67-7B1E-404E-A729-C371B76783E2}" presName="level3hierChild" presStyleCnt="0"/>
      <dgm:spPr/>
    </dgm:pt>
    <dgm:pt modelId="{C200AB29-CC34-4DA9-94CB-4B1372DF971C}" type="pres">
      <dgm:prSet presAssocID="{9D24E528-5BDE-4E88-BD34-CDBA6B7F4A49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C93BDCF9-0ECE-4F5E-A229-373ADD29FA2B}" type="pres">
      <dgm:prSet presAssocID="{9D24E528-5BDE-4E88-BD34-CDBA6B7F4A49}" presName="connTx" presStyleLbl="parChTrans1D2" presStyleIdx="1" presStyleCnt="2"/>
      <dgm:spPr/>
      <dgm:t>
        <a:bodyPr/>
        <a:lstStyle/>
        <a:p>
          <a:endParaRPr lang="es-PE"/>
        </a:p>
      </dgm:t>
    </dgm:pt>
    <dgm:pt modelId="{19CC504C-39AA-4506-BD1B-4DF462BDBB1A}" type="pres">
      <dgm:prSet presAssocID="{A61C36CA-8DCC-4D39-97FF-841B180330EE}" presName="root2" presStyleCnt="0"/>
      <dgm:spPr/>
    </dgm:pt>
    <dgm:pt modelId="{7315FA57-8FB9-4268-81E9-0EAE72B5FD69}" type="pres">
      <dgm:prSet presAssocID="{A61C36CA-8DCC-4D39-97FF-841B180330EE}" presName="LevelTwoTextNode" presStyleLbl="node2" presStyleIdx="1" presStyleCnt="2" custScaleX="92745" custScaleY="149787" custLinFactNeighborX="-16425" custLinFactNeighborY="-567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86EFC09-1BA2-41A2-9ACC-34A039A63175}" type="pres">
      <dgm:prSet presAssocID="{A61C36CA-8DCC-4D39-97FF-841B180330EE}" presName="level3hierChild" presStyleCnt="0"/>
      <dgm:spPr/>
    </dgm:pt>
    <dgm:pt modelId="{42B5176F-09BD-4CD3-8AB5-A1007277015D}" type="pres">
      <dgm:prSet presAssocID="{3EF88385-9F41-4E5F-A932-016318BAB6C5}" presName="conn2-1" presStyleLbl="parChTrans1D3" presStyleIdx="2" presStyleCnt="3"/>
      <dgm:spPr/>
      <dgm:t>
        <a:bodyPr/>
        <a:lstStyle/>
        <a:p>
          <a:endParaRPr lang="es-PE"/>
        </a:p>
      </dgm:t>
    </dgm:pt>
    <dgm:pt modelId="{01585215-2ED1-46E4-9103-17B010DB41D1}" type="pres">
      <dgm:prSet presAssocID="{3EF88385-9F41-4E5F-A932-016318BAB6C5}" presName="connTx" presStyleLbl="parChTrans1D3" presStyleIdx="2" presStyleCnt="3"/>
      <dgm:spPr/>
      <dgm:t>
        <a:bodyPr/>
        <a:lstStyle/>
        <a:p>
          <a:endParaRPr lang="es-PE"/>
        </a:p>
      </dgm:t>
    </dgm:pt>
    <dgm:pt modelId="{0B5C21E0-6D3B-4A9B-BA1D-930DE810EB62}" type="pres">
      <dgm:prSet presAssocID="{6EC99D6C-73E9-4199-8AC7-C093AF08F89F}" presName="root2" presStyleCnt="0"/>
      <dgm:spPr/>
    </dgm:pt>
    <dgm:pt modelId="{C2E5B9CF-5687-4E71-8865-193A84E6FCDC}" type="pres">
      <dgm:prSet presAssocID="{6EC99D6C-73E9-4199-8AC7-C093AF08F89F}" presName="LevelTwoTextNode" presStyleLbl="node3" presStyleIdx="2" presStyleCnt="3" custScaleX="254590" custScaleY="171705" custLinFactNeighborX="-16723" custLinFactNeighborY="-274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6ADDE33-A7EA-4052-BF1E-EA1DB14222FD}" type="pres">
      <dgm:prSet presAssocID="{6EC99D6C-73E9-4199-8AC7-C093AF08F89F}" presName="level3hierChild" presStyleCnt="0"/>
      <dgm:spPr/>
    </dgm:pt>
  </dgm:ptLst>
  <dgm:cxnLst>
    <dgm:cxn modelId="{C99C2A00-9CF4-4E3F-9F5F-DF93FB961F6C}" type="presOf" srcId="{9D24E528-5BDE-4E88-BD34-CDBA6B7F4A49}" destId="{C93BDCF9-0ECE-4F5E-A229-373ADD29FA2B}" srcOrd="1" destOrd="0" presId="urn:microsoft.com/office/officeart/2005/8/layout/hierarchy2"/>
    <dgm:cxn modelId="{98A452FE-A991-4C06-96AF-A9186A7E52BF}" type="presOf" srcId="{3EF88385-9F41-4E5F-A932-016318BAB6C5}" destId="{42B5176F-09BD-4CD3-8AB5-A1007277015D}" srcOrd="0" destOrd="0" presId="urn:microsoft.com/office/officeart/2005/8/layout/hierarchy2"/>
    <dgm:cxn modelId="{FD5FF1C3-FF56-4728-A731-ADA06E9463F8}" srcId="{DBD817AF-07C1-403C-ACED-C8BFD9306FF9}" destId="{06F59A67-7B1E-404E-A729-C371B76783E2}" srcOrd="1" destOrd="0" parTransId="{3B77DE1D-6ADA-40D9-A5B0-9D7C185A8DF5}" sibTransId="{95A16F45-B548-4A53-9FDA-AA16B2B5D6F6}"/>
    <dgm:cxn modelId="{DF595D3C-D03A-43DB-B800-7C2A3F3A2D4B}" type="presOf" srcId="{A61C36CA-8DCC-4D39-97FF-841B180330EE}" destId="{7315FA57-8FB9-4268-81E9-0EAE72B5FD69}" srcOrd="0" destOrd="0" presId="urn:microsoft.com/office/officeart/2005/8/layout/hierarchy2"/>
    <dgm:cxn modelId="{3E6B62A7-358B-4194-AE0D-65A157A0E88E}" srcId="{A61C36CA-8DCC-4D39-97FF-841B180330EE}" destId="{6EC99D6C-73E9-4199-8AC7-C093AF08F89F}" srcOrd="0" destOrd="0" parTransId="{3EF88385-9F41-4E5F-A932-016318BAB6C5}" sibTransId="{0B4B6349-7513-4774-95A9-D37518E3A49C}"/>
    <dgm:cxn modelId="{150E4C7D-AF0A-4F11-B46B-174C9EB1E580}" srcId="{C6B3FA46-9DCC-47E0-AA9F-B0FB9D9413C3}" destId="{A61C36CA-8DCC-4D39-97FF-841B180330EE}" srcOrd="1" destOrd="0" parTransId="{9D24E528-5BDE-4E88-BD34-CDBA6B7F4A49}" sibTransId="{AA0ADAAE-9129-4610-83CD-E8DF86C600AD}"/>
    <dgm:cxn modelId="{3C2D830D-46C2-4C60-A39F-57AED3FB8B33}" type="presOf" srcId="{96B0A8E5-ECD4-4C39-85D6-DEC3236AD639}" destId="{73B3E4FD-D01C-4FB1-B953-7ED58C213491}" srcOrd="0" destOrd="0" presId="urn:microsoft.com/office/officeart/2005/8/layout/hierarchy2"/>
    <dgm:cxn modelId="{B5E3DD3D-726A-40D0-AE1F-8B2E04BBDE75}" type="presOf" srcId="{96B0A8E5-ECD4-4C39-85D6-DEC3236AD639}" destId="{8275495A-DF3A-47B6-B3F4-4BF9C335CAE6}" srcOrd="1" destOrd="0" presId="urn:microsoft.com/office/officeart/2005/8/layout/hierarchy2"/>
    <dgm:cxn modelId="{B7E9058F-AC58-4C92-9664-32653C9FD92D}" type="presOf" srcId="{31D84F28-4848-4EBB-8951-5C13D46196F8}" destId="{177336DC-12A0-4B80-A0FE-76707C25E7A5}" srcOrd="0" destOrd="0" presId="urn:microsoft.com/office/officeart/2005/8/layout/hierarchy2"/>
    <dgm:cxn modelId="{859BF896-9CE9-4533-8631-254A708327AD}" type="presOf" srcId="{3B77DE1D-6ADA-40D9-A5B0-9D7C185A8DF5}" destId="{F7B18F96-4AD3-4C56-8507-F81133786FF7}" srcOrd="0" destOrd="0" presId="urn:microsoft.com/office/officeart/2005/8/layout/hierarchy2"/>
    <dgm:cxn modelId="{04A06D88-A49C-4075-A4BD-87FA9BC89CB3}" type="presOf" srcId="{3B77DE1D-6ADA-40D9-A5B0-9D7C185A8DF5}" destId="{B48456A4-C7D5-43C8-8C2D-55D9A30CA460}" srcOrd="1" destOrd="0" presId="urn:microsoft.com/office/officeart/2005/8/layout/hierarchy2"/>
    <dgm:cxn modelId="{D050DB17-9A76-4C09-931F-9BDF134BF51E}" type="presOf" srcId="{6EC99D6C-73E9-4199-8AC7-C093AF08F89F}" destId="{C2E5B9CF-5687-4E71-8865-193A84E6FCDC}" srcOrd="0" destOrd="0" presId="urn:microsoft.com/office/officeart/2005/8/layout/hierarchy2"/>
    <dgm:cxn modelId="{22962743-323C-47B2-B4DE-3B314F469609}" type="presOf" srcId="{B65D38AB-B693-4255-98C7-189500E9CEC8}" destId="{E43B7B1D-282E-49DD-9AEC-A29A30942EAD}" srcOrd="0" destOrd="0" presId="urn:microsoft.com/office/officeart/2005/8/layout/hierarchy2"/>
    <dgm:cxn modelId="{E1420235-851B-47F6-8F2E-A1C75B3EBC7E}" type="presOf" srcId="{3EF88385-9F41-4E5F-A932-016318BAB6C5}" destId="{01585215-2ED1-46E4-9103-17B010DB41D1}" srcOrd="1" destOrd="0" presId="urn:microsoft.com/office/officeart/2005/8/layout/hierarchy2"/>
    <dgm:cxn modelId="{D5867202-DA22-4B3C-B30E-EECE55305AE7}" type="presOf" srcId="{DBD817AF-07C1-403C-ACED-C8BFD9306FF9}" destId="{277444DF-3DCD-4A8A-9198-E267678D23C4}" srcOrd="0" destOrd="0" presId="urn:microsoft.com/office/officeart/2005/8/layout/hierarchy2"/>
    <dgm:cxn modelId="{16247CC9-DD4E-4867-93CC-716CD13223F5}" srcId="{DBD817AF-07C1-403C-ACED-C8BFD9306FF9}" destId="{B65D38AB-B693-4255-98C7-189500E9CEC8}" srcOrd="0" destOrd="0" parTransId="{96B0A8E5-ECD4-4C39-85D6-DEC3236AD639}" sibTransId="{93D45199-F331-402A-AB29-ABB3317D3315}"/>
    <dgm:cxn modelId="{2B82370A-EDF6-462A-8D79-54DC795E3EDD}" type="presOf" srcId="{06F59A67-7B1E-404E-A729-C371B76783E2}" destId="{F7D955FC-3E96-4CB8-BD6F-7918C0E5A78F}" srcOrd="0" destOrd="0" presId="urn:microsoft.com/office/officeart/2005/8/layout/hierarchy2"/>
    <dgm:cxn modelId="{3A73BE48-01CD-4206-BD68-4D7A66353DE3}" type="presOf" srcId="{C6B3FA46-9DCC-47E0-AA9F-B0FB9D9413C3}" destId="{46A7BED5-D499-4E93-BF32-2A8622C770CB}" srcOrd="0" destOrd="0" presId="urn:microsoft.com/office/officeart/2005/8/layout/hierarchy2"/>
    <dgm:cxn modelId="{CC128085-52CE-49C4-A6A3-A3AC25FCBA49}" srcId="{9C0AD3D5-C8BC-4B4D-A198-9C133D996ED9}" destId="{C6B3FA46-9DCC-47E0-AA9F-B0FB9D9413C3}" srcOrd="0" destOrd="0" parTransId="{7F277DB4-C55A-420E-9039-16B27B49258F}" sibTransId="{0B49212D-66D9-4BA7-AE00-BD4FAF1AB3FB}"/>
    <dgm:cxn modelId="{11B6ECDC-B4BD-40B3-8873-AA7B942A828F}" type="presOf" srcId="{9D24E528-5BDE-4E88-BD34-CDBA6B7F4A49}" destId="{C200AB29-CC34-4DA9-94CB-4B1372DF971C}" srcOrd="0" destOrd="0" presId="urn:microsoft.com/office/officeart/2005/8/layout/hierarchy2"/>
    <dgm:cxn modelId="{D5DD8066-A964-4B7B-BF70-AD54B979E859}" type="presOf" srcId="{9C0AD3D5-C8BC-4B4D-A198-9C133D996ED9}" destId="{02D9292D-8F37-4889-B0F2-B5E1AD1E725D}" srcOrd="0" destOrd="0" presId="urn:microsoft.com/office/officeart/2005/8/layout/hierarchy2"/>
    <dgm:cxn modelId="{596CC193-62DC-48FC-BFFF-3CF3725EE2A8}" srcId="{C6B3FA46-9DCC-47E0-AA9F-B0FB9D9413C3}" destId="{DBD817AF-07C1-403C-ACED-C8BFD9306FF9}" srcOrd="0" destOrd="0" parTransId="{31D84F28-4848-4EBB-8951-5C13D46196F8}" sibTransId="{AD9B636A-C868-435F-A01E-BF1E76851207}"/>
    <dgm:cxn modelId="{06CC247D-0EED-467F-AC06-36878E213A58}" type="presOf" srcId="{31D84F28-4848-4EBB-8951-5C13D46196F8}" destId="{510C7BD0-1831-42FE-80C0-AC808A213ACF}" srcOrd="1" destOrd="0" presId="urn:microsoft.com/office/officeart/2005/8/layout/hierarchy2"/>
    <dgm:cxn modelId="{B68ACE75-3A0A-4D0A-BF7C-E206CFA3B65E}" type="presParOf" srcId="{02D9292D-8F37-4889-B0F2-B5E1AD1E725D}" destId="{9CC3A56A-A702-469A-ACB7-CE8A192698AE}" srcOrd="0" destOrd="0" presId="urn:microsoft.com/office/officeart/2005/8/layout/hierarchy2"/>
    <dgm:cxn modelId="{BE4ABE86-B731-4299-AE48-49197ED80253}" type="presParOf" srcId="{9CC3A56A-A702-469A-ACB7-CE8A192698AE}" destId="{46A7BED5-D499-4E93-BF32-2A8622C770CB}" srcOrd="0" destOrd="0" presId="urn:microsoft.com/office/officeart/2005/8/layout/hierarchy2"/>
    <dgm:cxn modelId="{02C8BC55-D87B-4CEA-B245-64FCF7EF2C84}" type="presParOf" srcId="{9CC3A56A-A702-469A-ACB7-CE8A192698AE}" destId="{410BA3F4-50BC-4821-9FB0-C41887EA5AFB}" srcOrd="1" destOrd="0" presId="urn:microsoft.com/office/officeart/2005/8/layout/hierarchy2"/>
    <dgm:cxn modelId="{55ACE5BF-24E0-42BB-B0F5-39493A17D535}" type="presParOf" srcId="{410BA3F4-50BC-4821-9FB0-C41887EA5AFB}" destId="{177336DC-12A0-4B80-A0FE-76707C25E7A5}" srcOrd="0" destOrd="0" presId="urn:microsoft.com/office/officeart/2005/8/layout/hierarchy2"/>
    <dgm:cxn modelId="{71D81BA3-D312-4A9C-8CEA-A781131406CE}" type="presParOf" srcId="{177336DC-12A0-4B80-A0FE-76707C25E7A5}" destId="{510C7BD0-1831-42FE-80C0-AC808A213ACF}" srcOrd="0" destOrd="0" presId="urn:microsoft.com/office/officeart/2005/8/layout/hierarchy2"/>
    <dgm:cxn modelId="{3BACE7E7-4D80-4A91-8B77-124FF64F843F}" type="presParOf" srcId="{410BA3F4-50BC-4821-9FB0-C41887EA5AFB}" destId="{F79A1FA4-0582-4E10-9DCD-B2127FB5A3A0}" srcOrd="1" destOrd="0" presId="urn:microsoft.com/office/officeart/2005/8/layout/hierarchy2"/>
    <dgm:cxn modelId="{597EBE27-0BA7-452D-BD7E-581E00F16E8B}" type="presParOf" srcId="{F79A1FA4-0582-4E10-9DCD-B2127FB5A3A0}" destId="{277444DF-3DCD-4A8A-9198-E267678D23C4}" srcOrd="0" destOrd="0" presId="urn:microsoft.com/office/officeart/2005/8/layout/hierarchy2"/>
    <dgm:cxn modelId="{19EC1574-D56B-4698-80EC-71D91A3837D4}" type="presParOf" srcId="{F79A1FA4-0582-4E10-9DCD-B2127FB5A3A0}" destId="{CD883F17-875F-4233-B570-253ABAC2082B}" srcOrd="1" destOrd="0" presId="urn:microsoft.com/office/officeart/2005/8/layout/hierarchy2"/>
    <dgm:cxn modelId="{4A0EBAE3-4451-4E44-B3B9-C2E8806DC637}" type="presParOf" srcId="{CD883F17-875F-4233-B570-253ABAC2082B}" destId="{73B3E4FD-D01C-4FB1-B953-7ED58C213491}" srcOrd="0" destOrd="0" presId="urn:microsoft.com/office/officeart/2005/8/layout/hierarchy2"/>
    <dgm:cxn modelId="{27BC8010-76A7-48FA-AE23-1A5D010100D2}" type="presParOf" srcId="{73B3E4FD-D01C-4FB1-B953-7ED58C213491}" destId="{8275495A-DF3A-47B6-B3F4-4BF9C335CAE6}" srcOrd="0" destOrd="0" presId="urn:microsoft.com/office/officeart/2005/8/layout/hierarchy2"/>
    <dgm:cxn modelId="{74995654-663E-4AFA-AEC2-DA40474AC8C0}" type="presParOf" srcId="{CD883F17-875F-4233-B570-253ABAC2082B}" destId="{F5D3881E-B91E-495E-9843-F5F70E5E357F}" srcOrd="1" destOrd="0" presId="urn:microsoft.com/office/officeart/2005/8/layout/hierarchy2"/>
    <dgm:cxn modelId="{6670445C-0EFB-49E2-8756-060F26FC12CF}" type="presParOf" srcId="{F5D3881E-B91E-495E-9843-F5F70E5E357F}" destId="{E43B7B1D-282E-49DD-9AEC-A29A30942EAD}" srcOrd="0" destOrd="0" presId="urn:microsoft.com/office/officeart/2005/8/layout/hierarchy2"/>
    <dgm:cxn modelId="{B6F5D2EC-54EB-49FE-B93D-84B586CDC34F}" type="presParOf" srcId="{F5D3881E-B91E-495E-9843-F5F70E5E357F}" destId="{5F76D87D-0679-4D26-9623-16575B7743CF}" srcOrd="1" destOrd="0" presId="urn:microsoft.com/office/officeart/2005/8/layout/hierarchy2"/>
    <dgm:cxn modelId="{FD758CF2-B319-44FF-A5EE-A957818ED3CD}" type="presParOf" srcId="{CD883F17-875F-4233-B570-253ABAC2082B}" destId="{F7B18F96-4AD3-4C56-8507-F81133786FF7}" srcOrd="2" destOrd="0" presId="urn:microsoft.com/office/officeart/2005/8/layout/hierarchy2"/>
    <dgm:cxn modelId="{2B3E8324-B0BF-4C5C-B930-40AEBB417F93}" type="presParOf" srcId="{F7B18F96-4AD3-4C56-8507-F81133786FF7}" destId="{B48456A4-C7D5-43C8-8C2D-55D9A30CA460}" srcOrd="0" destOrd="0" presId="urn:microsoft.com/office/officeart/2005/8/layout/hierarchy2"/>
    <dgm:cxn modelId="{E6AEC500-FC3A-4B66-B767-9D5650233125}" type="presParOf" srcId="{CD883F17-875F-4233-B570-253ABAC2082B}" destId="{698A3362-40DF-42A4-933A-7EEC75689020}" srcOrd="3" destOrd="0" presId="urn:microsoft.com/office/officeart/2005/8/layout/hierarchy2"/>
    <dgm:cxn modelId="{F0C1590B-05EC-4FD3-B4B4-1E3B05B59C59}" type="presParOf" srcId="{698A3362-40DF-42A4-933A-7EEC75689020}" destId="{F7D955FC-3E96-4CB8-BD6F-7918C0E5A78F}" srcOrd="0" destOrd="0" presId="urn:microsoft.com/office/officeart/2005/8/layout/hierarchy2"/>
    <dgm:cxn modelId="{40272AC3-B42B-475D-8533-3A4D78CD7372}" type="presParOf" srcId="{698A3362-40DF-42A4-933A-7EEC75689020}" destId="{E7F0B4E0-8A0B-4590-8855-E78C6862A27C}" srcOrd="1" destOrd="0" presId="urn:microsoft.com/office/officeart/2005/8/layout/hierarchy2"/>
    <dgm:cxn modelId="{1A921F95-2A6B-478C-92CF-D1B9BE31264C}" type="presParOf" srcId="{410BA3F4-50BC-4821-9FB0-C41887EA5AFB}" destId="{C200AB29-CC34-4DA9-94CB-4B1372DF971C}" srcOrd="2" destOrd="0" presId="urn:microsoft.com/office/officeart/2005/8/layout/hierarchy2"/>
    <dgm:cxn modelId="{3577C582-5C79-417A-9F1F-2673BC77D5D2}" type="presParOf" srcId="{C200AB29-CC34-4DA9-94CB-4B1372DF971C}" destId="{C93BDCF9-0ECE-4F5E-A229-373ADD29FA2B}" srcOrd="0" destOrd="0" presId="urn:microsoft.com/office/officeart/2005/8/layout/hierarchy2"/>
    <dgm:cxn modelId="{F8C1A6C5-6C39-4F3E-BBC6-4ABCA745093E}" type="presParOf" srcId="{410BA3F4-50BC-4821-9FB0-C41887EA5AFB}" destId="{19CC504C-39AA-4506-BD1B-4DF462BDBB1A}" srcOrd="3" destOrd="0" presId="urn:microsoft.com/office/officeart/2005/8/layout/hierarchy2"/>
    <dgm:cxn modelId="{2BCB42C7-8B85-4E47-8776-B1DE3F2C6952}" type="presParOf" srcId="{19CC504C-39AA-4506-BD1B-4DF462BDBB1A}" destId="{7315FA57-8FB9-4268-81E9-0EAE72B5FD69}" srcOrd="0" destOrd="0" presId="urn:microsoft.com/office/officeart/2005/8/layout/hierarchy2"/>
    <dgm:cxn modelId="{6933E5E3-F3C0-424E-8C6A-C82CE8F7B2A5}" type="presParOf" srcId="{19CC504C-39AA-4506-BD1B-4DF462BDBB1A}" destId="{186EFC09-1BA2-41A2-9ACC-34A039A63175}" srcOrd="1" destOrd="0" presId="urn:microsoft.com/office/officeart/2005/8/layout/hierarchy2"/>
    <dgm:cxn modelId="{DA4F6789-410B-490F-AD0B-9ACC7BC10859}" type="presParOf" srcId="{186EFC09-1BA2-41A2-9ACC-34A039A63175}" destId="{42B5176F-09BD-4CD3-8AB5-A1007277015D}" srcOrd="0" destOrd="0" presId="urn:microsoft.com/office/officeart/2005/8/layout/hierarchy2"/>
    <dgm:cxn modelId="{E21EE271-1FEC-49F1-96E0-12640ABA0C2F}" type="presParOf" srcId="{42B5176F-09BD-4CD3-8AB5-A1007277015D}" destId="{01585215-2ED1-46E4-9103-17B010DB41D1}" srcOrd="0" destOrd="0" presId="urn:microsoft.com/office/officeart/2005/8/layout/hierarchy2"/>
    <dgm:cxn modelId="{9EDA4F20-49BD-4292-83C3-9A693B834B64}" type="presParOf" srcId="{186EFC09-1BA2-41A2-9ACC-34A039A63175}" destId="{0B5C21E0-6D3B-4A9B-BA1D-930DE810EB62}" srcOrd="1" destOrd="0" presId="urn:microsoft.com/office/officeart/2005/8/layout/hierarchy2"/>
    <dgm:cxn modelId="{7E301CEF-8AC2-4411-89B4-0EC80AEB00B5}" type="presParOf" srcId="{0B5C21E0-6D3B-4A9B-BA1D-930DE810EB62}" destId="{C2E5B9CF-5687-4E71-8865-193A84E6FCDC}" srcOrd="0" destOrd="0" presId="urn:microsoft.com/office/officeart/2005/8/layout/hierarchy2"/>
    <dgm:cxn modelId="{CD88C0CF-212E-47F4-8564-030DF7CD8FD3}" type="presParOf" srcId="{0B5C21E0-6D3B-4A9B-BA1D-930DE810EB62}" destId="{16ADDE33-A7EA-4052-BF1E-EA1DB14222FD}" srcOrd="1" destOrd="0" presId="urn:microsoft.com/office/officeart/2005/8/layout/hierarchy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3FF79C-F972-4285-BF3E-8062AABC07F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7D2106FE-CFE9-42EF-85B1-5B5A7A5B4E45}">
      <dgm:prSet phldrT="[Texto]" custT="1"/>
      <dgm:spPr>
        <a:solidFill>
          <a:schemeClr val="accent5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dirty="0" smtClean="0">
              <a:solidFill>
                <a:srgbClr val="002060"/>
              </a:solidFill>
            </a:rPr>
            <a:t>A.- El daño emergente</a:t>
          </a:r>
          <a:endParaRPr lang="es-PE" sz="2000" dirty="0">
            <a:solidFill>
              <a:srgbClr val="002060"/>
            </a:solidFill>
          </a:endParaRPr>
        </a:p>
      </dgm:t>
    </dgm:pt>
    <dgm:pt modelId="{AE8FA7B2-64F3-401D-AE9B-66A5A8A05D43}" type="parTrans" cxnId="{76A94773-6A36-4FFC-AEA6-E2447F842620}">
      <dgm:prSet/>
      <dgm:spPr/>
      <dgm:t>
        <a:bodyPr/>
        <a:lstStyle/>
        <a:p>
          <a:endParaRPr lang="es-PE"/>
        </a:p>
      </dgm:t>
    </dgm:pt>
    <dgm:pt modelId="{4696E9A6-F218-4642-A077-E5AD7D066E14}" type="sibTrans" cxnId="{76A94773-6A36-4FFC-AEA6-E2447F842620}">
      <dgm:prSet/>
      <dgm:spPr/>
      <dgm:t>
        <a:bodyPr/>
        <a:lstStyle/>
        <a:p>
          <a:endParaRPr lang="es-PE"/>
        </a:p>
      </dgm:t>
    </dgm:pt>
    <dgm:pt modelId="{D24151B5-41C7-4C45-8454-694F16098F72}">
      <dgm:prSet phldrT="[Texto]" custT="1"/>
      <dgm:spPr>
        <a:solidFill>
          <a:schemeClr val="accent5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dirty="0" smtClean="0">
              <a:solidFill>
                <a:srgbClr val="002060"/>
              </a:solidFill>
            </a:rPr>
            <a:t>B.- El lucro cesante</a:t>
          </a:r>
          <a:endParaRPr lang="es-PE" sz="2000" dirty="0">
            <a:solidFill>
              <a:srgbClr val="002060"/>
            </a:solidFill>
          </a:endParaRPr>
        </a:p>
      </dgm:t>
    </dgm:pt>
    <dgm:pt modelId="{CE957C30-5F1F-44C0-91DA-AF223645A185}" type="parTrans" cxnId="{A5A38A16-6205-4F9C-A6B2-FFAF22A0F17D}">
      <dgm:prSet/>
      <dgm:spPr/>
      <dgm:t>
        <a:bodyPr/>
        <a:lstStyle/>
        <a:p>
          <a:endParaRPr lang="es-PE"/>
        </a:p>
      </dgm:t>
    </dgm:pt>
    <dgm:pt modelId="{D5C2A842-6692-40B0-98B6-852E3ACE0CAD}" type="sibTrans" cxnId="{A5A38A16-6205-4F9C-A6B2-FFAF22A0F17D}">
      <dgm:prSet/>
      <dgm:spPr/>
      <dgm:t>
        <a:bodyPr/>
        <a:lstStyle/>
        <a:p>
          <a:endParaRPr lang="es-PE"/>
        </a:p>
      </dgm:t>
    </dgm:pt>
    <dgm:pt modelId="{03A0835B-6123-4A11-B61F-87F62B05845B}">
      <dgm:prSet phldrT="[Texto]" custT="1"/>
      <dgm:spPr>
        <a:solidFill>
          <a:schemeClr val="accent5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dirty="0" smtClean="0">
              <a:solidFill>
                <a:srgbClr val="002060"/>
              </a:solidFill>
            </a:rPr>
            <a:t>   </a:t>
          </a:r>
          <a:r>
            <a:rPr lang="es-PE" sz="2000" dirty="0" smtClean="0">
              <a:solidFill>
                <a:srgbClr val="002060"/>
              </a:solidFill>
            </a:rPr>
            <a:t>C.- El daño moral</a:t>
          </a:r>
          <a:endParaRPr lang="es-PE" sz="2000" dirty="0">
            <a:solidFill>
              <a:srgbClr val="002060"/>
            </a:solidFill>
          </a:endParaRPr>
        </a:p>
      </dgm:t>
    </dgm:pt>
    <dgm:pt modelId="{A8A4C73D-40D8-4D55-9DB6-DF287231B332}" type="parTrans" cxnId="{C538288D-46C1-440A-A6F0-FD9F2448C5FA}">
      <dgm:prSet/>
      <dgm:spPr/>
      <dgm:t>
        <a:bodyPr/>
        <a:lstStyle/>
        <a:p>
          <a:endParaRPr lang="es-PE"/>
        </a:p>
      </dgm:t>
    </dgm:pt>
    <dgm:pt modelId="{9484B1A5-CA53-4AF1-9699-8873CDB7DCFA}" type="sibTrans" cxnId="{C538288D-46C1-440A-A6F0-FD9F2448C5FA}">
      <dgm:prSet/>
      <dgm:spPr/>
      <dgm:t>
        <a:bodyPr/>
        <a:lstStyle/>
        <a:p>
          <a:endParaRPr lang="es-PE"/>
        </a:p>
      </dgm:t>
    </dgm:pt>
    <dgm:pt modelId="{787B40AB-7018-47A1-95BF-E7C3CBBBBC86}" type="pres">
      <dgm:prSet presAssocID="{A53FF79C-F972-4285-BF3E-8062AABC07FC}" presName="Name0" presStyleCnt="0">
        <dgm:presLayoutVars>
          <dgm:dir/>
          <dgm:resizeHandles val="exact"/>
        </dgm:presLayoutVars>
      </dgm:prSet>
      <dgm:spPr/>
    </dgm:pt>
    <dgm:pt modelId="{38997D65-9E0E-4B59-9428-03B1EBDF966F}" type="pres">
      <dgm:prSet presAssocID="{7D2106FE-CFE9-42EF-85B1-5B5A7A5B4E4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061A6C-858F-4A60-836E-3C025DA06F9A}" type="pres">
      <dgm:prSet presAssocID="{4696E9A6-F218-4642-A077-E5AD7D066E14}" presName="space" presStyleCnt="0"/>
      <dgm:spPr/>
    </dgm:pt>
    <dgm:pt modelId="{051BDC89-7296-4C8F-9BB2-D51BECF4C06F}" type="pres">
      <dgm:prSet presAssocID="{D24151B5-41C7-4C45-8454-694F16098F7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A54D31-C7D0-4868-BE24-8C2B97078145}" type="pres">
      <dgm:prSet presAssocID="{D5C2A842-6692-40B0-98B6-852E3ACE0CAD}" presName="space" presStyleCnt="0"/>
      <dgm:spPr/>
    </dgm:pt>
    <dgm:pt modelId="{18154BAC-9980-4CE2-9ECD-865BD8F81E7D}" type="pres">
      <dgm:prSet presAssocID="{03A0835B-6123-4A11-B61F-87F62B05845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D921025-C9DB-4F44-B2D4-F0B6B7FA10C2}" type="presOf" srcId="{D24151B5-41C7-4C45-8454-694F16098F72}" destId="{051BDC89-7296-4C8F-9BB2-D51BECF4C06F}" srcOrd="0" destOrd="0" presId="urn:microsoft.com/office/officeart/2005/8/layout/venn3"/>
    <dgm:cxn modelId="{A5A38A16-6205-4F9C-A6B2-FFAF22A0F17D}" srcId="{A53FF79C-F972-4285-BF3E-8062AABC07FC}" destId="{D24151B5-41C7-4C45-8454-694F16098F72}" srcOrd="1" destOrd="0" parTransId="{CE957C30-5F1F-44C0-91DA-AF223645A185}" sibTransId="{D5C2A842-6692-40B0-98B6-852E3ACE0CAD}"/>
    <dgm:cxn modelId="{DC00A4E2-80B3-4523-B99E-4ADE341A0034}" type="presOf" srcId="{03A0835B-6123-4A11-B61F-87F62B05845B}" destId="{18154BAC-9980-4CE2-9ECD-865BD8F81E7D}" srcOrd="0" destOrd="0" presId="urn:microsoft.com/office/officeart/2005/8/layout/venn3"/>
    <dgm:cxn modelId="{C538288D-46C1-440A-A6F0-FD9F2448C5FA}" srcId="{A53FF79C-F972-4285-BF3E-8062AABC07FC}" destId="{03A0835B-6123-4A11-B61F-87F62B05845B}" srcOrd="2" destOrd="0" parTransId="{A8A4C73D-40D8-4D55-9DB6-DF287231B332}" sibTransId="{9484B1A5-CA53-4AF1-9699-8873CDB7DCFA}"/>
    <dgm:cxn modelId="{49719EEA-02C8-4869-9F7E-E526CB5D4733}" type="presOf" srcId="{7D2106FE-CFE9-42EF-85B1-5B5A7A5B4E45}" destId="{38997D65-9E0E-4B59-9428-03B1EBDF966F}" srcOrd="0" destOrd="0" presId="urn:microsoft.com/office/officeart/2005/8/layout/venn3"/>
    <dgm:cxn modelId="{9E6122E4-A5FE-418E-8D6C-EEE7DCE88409}" type="presOf" srcId="{A53FF79C-F972-4285-BF3E-8062AABC07FC}" destId="{787B40AB-7018-47A1-95BF-E7C3CBBBBC86}" srcOrd="0" destOrd="0" presId="urn:microsoft.com/office/officeart/2005/8/layout/venn3"/>
    <dgm:cxn modelId="{76A94773-6A36-4FFC-AEA6-E2447F842620}" srcId="{A53FF79C-F972-4285-BF3E-8062AABC07FC}" destId="{7D2106FE-CFE9-42EF-85B1-5B5A7A5B4E45}" srcOrd="0" destOrd="0" parTransId="{AE8FA7B2-64F3-401D-AE9B-66A5A8A05D43}" sibTransId="{4696E9A6-F218-4642-A077-E5AD7D066E14}"/>
    <dgm:cxn modelId="{50A7682D-EED0-4F7E-93A0-1DB2E7C621D1}" type="presParOf" srcId="{787B40AB-7018-47A1-95BF-E7C3CBBBBC86}" destId="{38997D65-9E0E-4B59-9428-03B1EBDF966F}" srcOrd="0" destOrd="0" presId="urn:microsoft.com/office/officeart/2005/8/layout/venn3"/>
    <dgm:cxn modelId="{3563DB4B-3788-496D-99E9-9C47B7CE48E6}" type="presParOf" srcId="{787B40AB-7018-47A1-95BF-E7C3CBBBBC86}" destId="{A2061A6C-858F-4A60-836E-3C025DA06F9A}" srcOrd="1" destOrd="0" presId="urn:microsoft.com/office/officeart/2005/8/layout/venn3"/>
    <dgm:cxn modelId="{03711568-91A0-4415-B3DB-74FE609495F0}" type="presParOf" srcId="{787B40AB-7018-47A1-95BF-E7C3CBBBBC86}" destId="{051BDC89-7296-4C8F-9BB2-D51BECF4C06F}" srcOrd="2" destOrd="0" presId="urn:microsoft.com/office/officeart/2005/8/layout/venn3"/>
    <dgm:cxn modelId="{F9744EB5-3AC7-44D6-8D04-4F938C02AFD9}" type="presParOf" srcId="{787B40AB-7018-47A1-95BF-E7C3CBBBBC86}" destId="{8AA54D31-C7D0-4868-BE24-8C2B97078145}" srcOrd="3" destOrd="0" presId="urn:microsoft.com/office/officeart/2005/8/layout/venn3"/>
    <dgm:cxn modelId="{8AA3F566-351A-4FAC-8D2B-DE65ECBF7378}" type="presParOf" srcId="{787B40AB-7018-47A1-95BF-E7C3CBBBBC86}" destId="{18154BAC-9980-4CE2-9ECD-865BD8F81E7D}" srcOrd="4" destOrd="0" presId="urn:microsoft.com/office/officeart/2005/8/layout/venn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AC25D8-80AE-4CD2-A448-F34709501F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A74B9EC-D0B5-4217-ADE2-A8B35713D31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DAÑO EMERGENTE</a:t>
          </a:r>
          <a:endParaRPr lang="es-PE" sz="2000" b="1" dirty="0">
            <a:solidFill>
              <a:srgbClr val="002060"/>
            </a:solidFill>
          </a:endParaRPr>
        </a:p>
      </dgm:t>
    </dgm:pt>
    <dgm:pt modelId="{F09EBD16-E697-435F-80E1-F079A43A3B64}" type="parTrans" cxnId="{184ED2E6-7708-4609-8F52-3990B62415A9}">
      <dgm:prSet/>
      <dgm:spPr/>
      <dgm:t>
        <a:bodyPr/>
        <a:lstStyle/>
        <a:p>
          <a:endParaRPr lang="es-PE"/>
        </a:p>
      </dgm:t>
    </dgm:pt>
    <dgm:pt modelId="{1720FCAA-3CB4-4F93-ACE2-4291A4277479}" type="sibTrans" cxnId="{184ED2E6-7708-4609-8F52-3990B62415A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6AEBBA23-F7E3-40D7-85D7-B88ABB37312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dirty="0" smtClean="0">
              <a:solidFill>
                <a:srgbClr val="002060"/>
              </a:solidFill>
            </a:rPr>
            <a:t>Gastos del trabajador como consecuencia del accidente de trabajo o enfermedad profesional que lo afectan.</a:t>
          </a:r>
          <a:endParaRPr lang="es-PE" sz="1700" dirty="0">
            <a:solidFill>
              <a:srgbClr val="002060"/>
            </a:solidFill>
          </a:endParaRPr>
        </a:p>
      </dgm:t>
    </dgm:pt>
    <dgm:pt modelId="{CA389405-8F4B-4F58-89CF-BDBFDC146D90}" type="parTrans" cxnId="{FBE340AE-51E7-4B5F-B606-2A4A6AA8E38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EA468DE0-3913-4A2A-A44C-2F8D194A016F}" type="sibTrans" cxnId="{FBE340AE-51E7-4B5F-B606-2A4A6AA8E38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DF671805-AB81-4D4C-B874-2ADC7BE36508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dirty="0" smtClean="0">
              <a:solidFill>
                <a:srgbClr val="002060"/>
              </a:solidFill>
            </a:rPr>
            <a:t>Atención médica, hospitalización, cirugía, medicinas, servicios de apoyo al diagnóstico, rehabilitación, etc.</a:t>
          </a:r>
          <a:endParaRPr lang="es-PE" sz="1800" dirty="0">
            <a:solidFill>
              <a:srgbClr val="002060"/>
            </a:solidFill>
          </a:endParaRPr>
        </a:p>
      </dgm:t>
    </dgm:pt>
    <dgm:pt modelId="{06B81CEE-DE43-4654-A01D-9B53429D9DD0}" type="parTrans" cxnId="{29D0A5FC-80AE-45D6-B65A-A8B7F7B22FE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4E9CFA42-5200-45E6-A225-0A210B4D908F}" type="sibTrans" cxnId="{29D0A5FC-80AE-45D6-B65A-A8B7F7B22FEF}">
      <dgm:prSet/>
      <dgm:spPr/>
      <dgm:t>
        <a:bodyPr/>
        <a:lstStyle/>
        <a:p>
          <a:endParaRPr lang="es-PE"/>
        </a:p>
      </dgm:t>
    </dgm:pt>
    <dgm:pt modelId="{C8DA8F39-2F5B-4272-B9E3-C3B64F50FD8D}" type="pres">
      <dgm:prSet presAssocID="{5BAC25D8-80AE-4CD2-A448-F34709501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5292955-1CD4-4C15-B981-0FB8B8E83724}" type="pres">
      <dgm:prSet presAssocID="{BA74B9EC-D0B5-4217-ADE2-A8B35713D3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B91FA6-B1EA-4C77-83C2-1A8370AE2AD4}" type="pres">
      <dgm:prSet presAssocID="{1720FCAA-3CB4-4F93-ACE2-4291A4277479}" presName="sibTrans" presStyleLbl="sibTrans2D1" presStyleIdx="0" presStyleCnt="2"/>
      <dgm:spPr/>
      <dgm:t>
        <a:bodyPr/>
        <a:lstStyle/>
        <a:p>
          <a:endParaRPr lang="es-PE"/>
        </a:p>
      </dgm:t>
    </dgm:pt>
    <dgm:pt modelId="{08B3EC3F-EEE6-4A65-A09E-BE9452921161}" type="pres">
      <dgm:prSet presAssocID="{1720FCAA-3CB4-4F93-ACE2-4291A4277479}" presName="connectorText" presStyleLbl="sibTrans2D1" presStyleIdx="0" presStyleCnt="2"/>
      <dgm:spPr/>
      <dgm:t>
        <a:bodyPr/>
        <a:lstStyle/>
        <a:p>
          <a:endParaRPr lang="es-PE"/>
        </a:p>
      </dgm:t>
    </dgm:pt>
    <dgm:pt modelId="{C4F980BC-733A-429D-B7C5-F3F5F8DDB64D}" type="pres">
      <dgm:prSet presAssocID="{6AEBBA23-F7E3-40D7-85D7-B88ABB373124}" presName="node" presStyleLbl="node1" presStyleIdx="1" presStyleCnt="3" custScaleY="1162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1729D4-27E2-4847-B517-C936705869C7}" type="pres">
      <dgm:prSet presAssocID="{EA468DE0-3913-4A2A-A44C-2F8D194A016F}" presName="sibTrans" presStyleLbl="sibTrans2D1" presStyleIdx="1" presStyleCnt="2"/>
      <dgm:spPr/>
      <dgm:t>
        <a:bodyPr/>
        <a:lstStyle/>
        <a:p>
          <a:endParaRPr lang="es-PE"/>
        </a:p>
      </dgm:t>
    </dgm:pt>
    <dgm:pt modelId="{8B934B46-D3F4-4A9B-985E-966E363FA6F6}" type="pres">
      <dgm:prSet presAssocID="{EA468DE0-3913-4A2A-A44C-2F8D194A016F}" presName="connectorText" presStyleLbl="sibTrans2D1" presStyleIdx="1" presStyleCnt="2"/>
      <dgm:spPr/>
      <dgm:t>
        <a:bodyPr/>
        <a:lstStyle/>
        <a:p>
          <a:endParaRPr lang="es-PE"/>
        </a:p>
      </dgm:t>
    </dgm:pt>
    <dgm:pt modelId="{80B21E3F-47CB-4369-BCDB-4B300AE840D7}" type="pres">
      <dgm:prSet presAssocID="{DF671805-AB81-4D4C-B874-2ADC7BE36508}" presName="node" presStyleLbl="node1" presStyleIdx="2" presStyleCnt="3" custScaleY="1162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9D0A5FC-80AE-45D6-B65A-A8B7F7B22FEF}" srcId="{5BAC25D8-80AE-4CD2-A448-F34709501F47}" destId="{DF671805-AB81-4D4C-B874-2ADC7BE36508}" srcOrd="2" destOrd="0" parTransId="{06B81CEE-DE43-4654-A01D-9B53429D9DD0}" sibTransId="{4E9CFA42-5200-45E6-A225-0A210B4D908F}"/>
    <dgm:cxn modelId="{2DEF3963-E56B-4D85-A648-C9F918789D93}" type="presOf" srcId="{DF671805-AB81-4D4C-B874-2ADC7BE36508}" destId="{80B21E3F-47CB-4369-BCDB-4B300AE840D7}" srcOrd="0" destOrd="0" presId="urn:microsoft.com/office/officeart/2005/8/layout/process1"/>
    <dgm:cxn modelId="{184ED2E6-7708-4609-8F52-3990B62415A9}" srcId="{5BAC25D8-80AE-4CD2-A448-F34709501F47}" destId="{BA74B9EC-D0B5-4217-ADE2-A8B35713D310}" srcOrd="0" destOrd="0" parTransId="{F09EBD16-E697-435F-80E1-F079A43A3B64}" sibTransId="{1720FCAA-3CB4-4F93-ACE2-4291A4277479}"/>
    <dgm:cxn modelId="{F068826D-B262-4751-82AA-EC9BC4D0FD5A}" type="presOf" srcId="{BA74B9EC-D0B5-4217-ADE2-A8B35713D310}" destId="{E5292955-1CD4-4C15-B981-0FB8B8E83724}" srcOrd="0" destOrd="0" presId="urn:microsoft.com/office/officeart/2005/8/layout/process1"/>
    <dgm:cxn modelId="{EF4D77E5-D1A3-4896-B90E-ED5EA4B4F2EC}" type="presOf" srcId="{EA468DE0-3913-4A2A-A44C-2F8D194A016F}" destId="{8B934B46-D3F4-4A9B-985E-966E363FA6F6}" srcOrd="1" destOrd="0" presId="urn:microsoft.com/office/officeart/2005/8/layout/process1"/>
    <dgm:cxn modelId="{7FA398F5-C102-417F-BB42-4C203912068D}" type="presOf" srcId="{5BAC25D8-80AE-4CD2-A448-F34709501F47}" destId="{C8DA8F39-2F5B-4272-B9E3-C3B64F50FD8D}" srcOrd="0" destOrd="0" presId="urn:microsoft.com/office/officeart/2005/8/layout/process1"/>
    <dgm:cxn modelId="{FBE340AE-51E7-4B5F-B606-2A4A6AA8E382}" srcId="{5BAC25D8-80AE-4CD2-A448-F34709501F47}" destId="{6AEBBA23-F7E3-40D7-85D7-B88ABB373124}" srcOrd="1" destOrd="0" parTransId="{CA389405-8F4B-4F58-89CF-BDBFDC146D90}" sibTransId="{EA468DE0-3913-4A2A-A44C-2F8D194A016F}"/>
    <dgm:cxn modelId="{E86E7A76-D07B-4F21-99CF-DF0B0AF74734}" type="presOf" srcId="{6AEBBA23-F7E3-40D7-85D7-B88ABB373124}" destId="{C4F980BC-733A-429D-B7C5-F3F5F8DDB64D}" srcOrd="0" destOrd="0" presId="urn:microsoft.com/office/officeart/2005/8/layout/process1"/>
    <dgm:cxn modelId="{2C343104-48E9-4CD6-AA2A-F3ED91ED7994}" type="presOf" srcId="{1720FCAA-3CB4-4F93-ACE2-4291A4277479}" destId="{08B3EC3F-EEE6-4A65-A09E-BE9452921161}" srcOrd="1" destOrd="0" presId="urn:microsoft.com/office/officeart/2005/8/layout/process1"/>
    <dgm:cxn modelId="{71192A3E-AE2D-494A-B395-03BB35024065}" type="presOf" srcId="{EA468DE0-3913-4A2A-A44C-2F8D194A016F}" destId="{DB1729D4-27E2-4847-B517-C936705869C7}" srcOrd="0" destOrd="0" presId="urn:microsoft.com/office/officeart/2005/8/layout/process1"/>
    <dgm:cxn modelId="{D2ED3AFA-352F-4D45-83EB-5A8D3EC8F659}" type="presOf" srcId="{1720FCAA-3CB4-4F93-ACE2-4291A4277479}" destId="{7DB91FA6-B1EA-4C77-83C2-1A8370AE2AD4}" srcOrd="0" destOrd="0" presId="urn:microsoft.com/office/officeart/2005/8/layout/process1"/>
    <dgm:cxn modelId="{41A30EE8-C362-41C1-AF36-F06B31EA0346}" type="presParOf" srcId="{C8DA8F39-2F5B-4272-B9E3-C3B64F50FD8D}" destId="{E5292955-1CD4-4C15-B981-0FB8B8E83724}" srcOrd="0" destOrd="0" presId="urn:microsoft.com/office/officeart/2005/8/layout/process1"/>
    <dgm:cxn modelId="{1A6E895F-1D61-4F36-B37D-D245BEAD52EE}" type="presParOf" srcId="{C8DA8F39-2F5B-4272-B9E3-C3B64F50FD8D}" destId="{7DB91FA6-B1EA-4C77-83C2-1A8370AE2AD4}" srcOrd="1" destOrd="0" presId="urn:microsoft.com/office/officeart/2005/8/layout/process1"/>
    <dgm:cxn modelId="{5143AE1C-A065-4D11-86D8-44A1E3EB7BF8}" type="presParOf" srcId="{7DB91FA6-B1EA-4C77-83C2-1A8370AE2AD4}" destId="{08B3EC3F-EEE6-4A65-A09E-BE9452921161}" srcOrd="0" destOrd="0" presId="urn:microsoft.com/office/officeart/2005/8/layout/process1"/>
    <dgm:cxn modelId="{1E29B1B0-DB7E-4F31-BF2F-E393EFF9E22F}" type="presParOf" srcId="{C8DA8F39-2F5B-4272-B9E3-C3B64F50FD8D}" destId="{C4F980BC-733A-429D-B7C5-F3F5F8DDB64D}" srcOrd="2" destOrd="0" presId="urn:microsoft.com/office/officeart/2005/8/layout/process1"/>
    <dgm:cxn modelId="{08C9638C-3B6A-4F1E-85A0-0E28210C8C3B}" type="presParOf" srcId="{C8DA8F39-2F5B-4272-B9E3-C3B64F50FD8D}" destId="{DB1729D4-27E2-4847-B517-C936705869C7}" srcOrd="3" destOrd="0" presId="urn:microsoft.com/office/officeart/2005/8/layout/process1"/>
    <dgm:cxn modelId="{B8CB1468-C8E6-4E30-ADC1-BA741A10E8A6}" type="presParOf" srcId="{DB1729D4-27E2-4847-B517-C936705869C7}" destId="{8B934B46-D3F4-4A9B-985E-966E363FA6F6}" srcOrd="0" destOrd="0" presId="urn:microsoft.com/office/officeart/2005/8/layout/process1"/>
    <dgm:cxn modelId="{0F9A5C16-3913-468D-A460-7BF6C9E5CE9B}" type="presParOf" srcId="{C8DA8F39-2F5B-4272-B9E3-C3B64F50FD8D}" destId="{80B21E3F-47CB-4369-BCDB-4B300AE840D7}" srcOrd="4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E98BA-EDD2-4F39-BBE6-7EEF82A761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2017389-F290-48BA-891D-B41FAC38BD0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a) Gestionar los riesgos, sin excepción, eliminándolos en su origen y aplicando sistemas de control a aquellos que no se puedan eliminar.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62745427-D74E-45CF-A568-211D239FD7B5}" type="parTrans" cxnId="{61636BE0-5D18-4002-ABEE-67421443533C}">
      <dgm:prSet/>
      <dgm:spPr/>
      <dgm:t>
        <a:bodyPr/>
        <a:lstStyle/>
        <a:p>
          <a:endParaRPr lang="es-PE"/>
        </a:p>
      </dgm:t>
    </dgm:pt>
    <dgm:pt modelId="{44341585-FDEB-4B9D-9789-F70D576A474F}" type="sibTrans" cxnId="{61636BE0-5D18-4002-ABEE-67421443533C}">
      <dgm:prSet/>
      <dgm:spPr/>
      <dgm:t>
        <a:bodyPr/>
        <a:lstStyle/>
        <a:p>
          <a:endParaRPr lang="es-PE"/>
        </a:p>
      </dgm:t>
    </dgm:pt>
    <dgm:pt modelId="{E458BE26-395D-4E6C-ACE2-4D2E810A0AD1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b) El diseño de los puestos de trabajo, ambientes de trabajo, la selección de equipos y métodos de trabajo, la atenuación del trabajo monótono y repetitivo, todos estos deben estar orientados a garantizar la salud y seguridad del trabajador.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BBE2D44C-AEEE-4B5C-8EB4-C12CB215BB0C}" type="parTrans" cxnId="{7CCA33BF-D41E-4981-B34D-0F9902717CDF}">
      <dgm:prSet/>
      <dgm:spPr/>
      <dgm:t>
        <a:bodyPr/>
        <a:lstStyle/>
        <a:p>
          <a:endParaRPr lang="es-PE"/>
        </a:p>
      </dgm:t>
    </dgm:pt>
    <dgm:pt modelId="{71623967-6A75-49AB-9024-D1CD67C4F22B}" type="sibTrans" cxnId="{7CCA33BF-D41E-4981-B34D-0F9902717CDF}">
      <dgm:prSet/>
      <dgm:spPr/>
      <dgm:t>
        <a:bodyPr/>
        <a:lstStyle/>
        <a:p>
          <a:endParaRPr lang="es-PE"/>
        </a:p>
      </dgm:t>
    </dgm:pt>
    <dgm:pt modelId="{75D36EAD-5ED2-4AC2-9084-92C5FDD8C6ED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f) Capacitar y entrenar anticipada y debidamente a los trabajadores.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09ABC028-0CAF-459D-9C91-0B1DD2F56EE5}" type="parTrans" cxnId="{D1FA8FB5-7E3F-496D-B6E9-9E5C5B96D10D}">
      <dgm:prSet/>
      <dgm:spPr/>
      <dgm:t>
        <a:bodyPr/>
        <a:lstStyle/>
        <a:p>
          <a:endParaRPr lang="es-PE"/>
        </a:p>
      </dgm:t>
    </dgm:pt>
    <dgm:pt modelId="{55943215-13BB-4034-BD70-652E8B185AA4}" type="sibTrans" cxnId="{D1FA8FB5-7E3F-496D-B6E9-9E5C5B96D10D}">
      <dgm:prSet/>
      <dgm:spPr/>
      <dgm:t>
        <a:bodyPr/>
        <a:lstStyle/>
        <a:p>
          <a:endParaRPr lang="es-PE"/>
        </a:p>
      </dgm:t>
    </dgm:pt>
    <dgm:pt modelId="{7F8CB065-874D-4B96-86AB-0561D84DAB59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c) Eliminar las situaciones y agentes peligrosos en el centro de trabajo o con ocasión del mismo y, si no fuera posible, sustituirlas por otras que entrañen menor peligro.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039F892C-DA71-4EC6-916E-256FA8E8696B}" type="parTrans" cxnId="{814F2AF9-FE10-4B44-BB52-E865D4CBD5BB}">
      <dgm:prSet/>
      <dgm:spPr/>
      <dgm:t>
        <a:bodyPr/>
        <a:lstStyle/>
        <a:p>
          <a:endParaRPr lang="es-PE"/>
        </a:p>
      </dgm:t>
    </dgm:pt>
    <dgm:pt modelId="{C5500FA4-BAC7-4AC0-AEF8-57E8A90E60FA}" type="sibTrans" cxnId="{814F2AF9-FE10-4B44-BB52-E865D4CBD5BB}">
      <dgm:prSet/>
      <dgm:spPr/>
      <dgm:t>
        <a:bodyPr/>
        <a:lstStyle/>
        <a:p>
          <a:endParaRPr lang="es-PE"/>
        </a:p>
      </dgm:t>
    </dgm:pt>
    <dgm:pt modelId="{74B79009-E5DD-4FB0-BABC-AFA245979604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d) Integrar los planes y programas de prevención de riesgos laborales a los nuevos conocimientos de las ciencias, tecnologías, medio ambiente, organización del trabajo y evaluación de desempeño en base a condiciones de trabajo..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85E70455-19AB-4009-AD7D-F4F28B71A32B}" type="parTrans" cxnId="{2D7BA8B1-B5A6-400A-9087-D0AE1F2B353F}">
      <dgm:prSet/>
      <dgm:spPr/>
      <dgm:t>
        <a:bodyPr/>
        <a:lstStyle/>
        <a:p>
          <a:endParaRPr lang="es-PE"/>
        </a:p>
      </dgm:t>
    </dgm:pt>
    <dgm:pt modelId="{B661674C-022B-4F1E-BEC4-4BB91DB44A65}" type="sibTrans" cxnId="{2D7BA8B1-B5A6-400A-9087-D0AE1F2B353F}">
      <dgm:prSet/>
      <dgm:spPr/>
      <dgm:t>
        <a:bodyPr/>
        <a:lstStyle/>
        <a:p>
          <a:endParaRPr lang="es-PE"/>
        </a:p>
      </dgm:t>
    </dgm:pt>
    <dgm:pt modelId="{106287C3-22CB-436F-B689-8B664F56CC3D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chemeClr val="accent6">
                  <a:lumMod val="75000"/>
                </a:schemeClr>
              </a:solidFill>
            </a:rPr>
            <a:t>e) Mantener políticas de protección colectiva e individual.</a:t>
          </a:r>
          <a:endParaRPr lang="es-PE" sz="1400" dirty="0">
            <a:solidFill>
              <a:schemeClr val="accent6">
                <a:lumMod val="75000"/>
              </a:schemeClr>
            </a:solidFill>
          </a:endParaRPr>
        </a:p>
      </dgm:t>
    </dgm:pt>
    <dgm:pt modelId="{D1E0D6FE-B229-4962-8B87-A6DDE65DCDA0}" type="parTrans" cxnId="{8DB446D9-904E-40CE-BF03-FAA32EE2AEF3}">
      <dgm:prSet/>
      <dgm:spPr/>
      <dgm:t>
        <a:bodyPr/>
        <a:lstStyle/>
        <a:p>
          <a:endParaRPr lang="es-PE"/>
        </a:p>
      </dgm:t>
    </dgm:pt>
    <dgm:pt modelId="{F7C37DF5-5041-4FFE-AA0C-EE1F3912FD27}" type="sibTrans" cxnId="{8DB446D9-904E-40CE-BF03-FAA32EE2AEF3}">
      <dgm:prSet/>
      <dgm:spPr/>
      <dgm:t>
        <a:bodyPr/>
        <a:lstStyle/>
        <a:p>
          <a:endParaRPr lang="es-PE"/>
        </a:p>
      </dgm:t>
    </dgm:pt>
    <dgm:pt modelId="{13569AFE-2B66-497B-8EF7-0389260AAF04}" type="pres">
      <dgm:prSet presAssocID="{974E98BA-EDD2-4F39-BBE6-7EEF82A761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F8274DE-15F4-4875-BDC2-134BBB5A373D}" type="pres">
      <dgm:prSet presAssocID="{C2017389-F290-48BA-891D-B41FAC38BD0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BA1BB1-7A61-4AA4-9C9F-86AD41BBA976}" type="pres">
      <dgm:prSet presAssocID="{44341585-FDEB-4B9D-9789-F70D576A474F}" presName="sibTrans" presStyleCnt="0"/>
      <dgm:spPr/>
    </dgm:pt>
    <dgm:pt modelId="{0220CBE9-08DD-4D74-B603-98F45A23B5BB}" type="pres">
      <dgm:prSet presAssocID="{E458BE26-395D-4E6C-ACE2-4D2E810A0A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751519-1202-4621-9EC0-10EFB6390A07}" type="pres">
      <dgm:prSet presAssocID="{71623967-6A75-49AB-9024-D1CD67C4F22B}" presName="sibTrans" presStyleCnt="0"/>
      <dgm:spPr/>
    </dgm:pt>
    <dgm:pt modelId="{545A34A5-6615-4D15-9884-FB6AFCA505ED}" type="pres">
      <dgm:prSet presAssocID="{7F8CB065-874D-4B96-86AB-0561D84DAB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D3762B-8EB2-4C77-B031-9B33A204B831}" type="pres">
      <dgm:prSet presAssocID="{C5500FA4-BAC7-4AC0-AEF8-57E8A90E60FA}" presName="sibTrans" presStyleCnt="0"/>
      <dgm:spPr/>
    </dgm:pt>
    <dgm:pt modelId="{7032403F-73AD-43DF-B5AC-AC1C539A5CA8}" type="pres">
      <dgm:prSet presAssocID="{74B79009-E5DD-4FB0-BABC-AFA2459796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D8731B-4F9A-495C-A1CD-AB941ED8D3E5}" type="pres">
      <dgm:prSet presAssocID="{B661674C-022B-4F1E-BEC4-4BB91DB44A65}" presName="sibTrans" presStyleCnt="0"/>
      <dgm:spPr/>
    </dgm:pt>
    <dgm:pt modelId="{455B03D7-60D2-4F36-A0B6-092B0AEDE1A3}" type="pres">
      <dgm:prSet presAssocID="{106287C3-22CB-436F-B689-8B664F56CC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28B0CF-0707-4D01-A12E-1F66E2E549F5}" type="pres">
      <dgm:prSet presAssocID="{F7C37DF5-5041-4FFE-AA0C-EE1F3912FD27}" presName="sibTrans" presStyleCnt="0"/>
      <dgm:spPr/>
    </dgm:pt>
    <dgm:pt modelId="{877C968C-3FB2-47F5-AF31-C96755DC932B}" type="pres">
      <dgm:prSet presAssocID="{75D36EAD-5ED2-4AC2-9084-92C5FDD8C6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AE1C622-78D2-41AE-9748-0EB94332F0C7}" type="presOf" srcId="{974E98BA-EDD2-4F39-BBE6-7EEF82A76198}" destId="{13569AFE-2B66-497B-8EF7-0389260AAF04}" srcOrd="0" destOrd="0" presId="urn:microsoft.com/office/officeart/2005/8/layout/default"/>
    <dgm:cxn modelId="{15CF2948-7E79-4A8E-A68C-24732BE61CF1}" type="presOf" srcId="{7F8CB065-874D-4B96-86AB-0561D84DAB59}" destId="{545A34A5-6615-4D15-9884-FB6AFCA505ED}" srcOrd="0" destOrd="0" presId="urn:microsoft.com/office/officeart/2005/8/layout/default"/>
    <dgm:cxn modelId="{BA69AD78-2A1A-4468-9BDE-5E7B2130690F}" type="presOf" srcId="{75D36EAD-5ED2-4AC2-9084-92C5FDD8C6ED}" destId="{877C968C-3FB2-47F5-AF31-C96755DC932B}" srcOrd="0" destOrd="0" presId="urn:microsoft.com/office/officeart/2005/8/layout/default"/>
    <dgm:cxn modelId="{61636BE0-5D18-4002-ABEE-67421443533C}" srcId="{974E98BA-EDD2-4F39-BBE6-7EEF82A76198}" destId="{C2017389-F290-48BA-891D-B41FAC38BD09}" srcOrd="0" destOrd="0" parTransId="{62745427-D74E-45CF-A568-211D239FD7B5}" sibTransId="{44341585-FDEB-4B9D-9789-F70D576A474F}"/>
    <dgm:cxn modelId="{2E5DEDE8-2D1B-4787-9542-E51E9CF851F9}" type="presOf" srcId="{74B79009-E5DD-4FB0-BABC-AFA245979604}" destId="{7032403F-73AD-43DF-B5AC-AC1C539A5CA8}" srcOrd="0" destOrd="0" presId="urn:microsoft.com/office/officeart/2005/8/layout/default"/>
    <dgm:cxn modelId="{8DB446D9-904E-40CE-BF03-FAA32EE2AEF3}" srcId="{974E98BA-EDD2-4F39-BBE6-7EEF82A76198}" destId="{106287C3-22CB-436F-B689-8B664F56CC3D}" srcOrd="4" destOrd="0" parTransId="{D1E0D6FE-B229-4962-8B87-A6DDE65DCDA0}" sibTransId="{F7C37DF5-5041-4FFE-AA0C-EE1F3912FD27}"/>
    <dgm:cxn modelId="{7CCA33BF-D41E-4981-B34D-0F9902717CDF}" srcId="{974E98BA-EDD2-4F39-BBE6-7EEF82A76198}" destId="{E458BE26-395D-4E6C-ACE2-4D2E810A0AD1}" srcOrd="1" destOrd="0" parTransId="{BBE2D44C-AEEE-4B5C-8EB4-C12CB215BB0C}" sibTransId="{71623967-6A75-49AB-9024-D1CD67C4F22B}"/>
    <dgm:cxn modelId="{AC42805F-FCE0-4EBF-87A1-64F660F23E42}" type="presOf" srcId="{C2017389-F290-48BA-891D-B41FAC38BD09}" destId="{3F8274DE-15F4-4875-BDC2-134BBB5A373D}" srcOrd="0" destOrd="0" presId="urn:microsoft.com/office/officeart/2005/8/layout/default"/>
    <dgm:cxn modelId="{2D7BA8B1-B5A6-400A-9087-D0AE1F2B353F}" srcId="{974E98BA-EDD2-4F39-BBE6-7EEF82A76198}" destId="{74B79009-E5DD-4FB0-BABC-AFA245979604}" srcOrd="3" destOrd="0" parTransId="{85E70455-19AB-4009-AD7D-F4F28B71A32B}" sibTransId="{B661674C-022B-4F1E-BEC4-4BB91DB44A65}"/>
    <dgm:cxn modelId="{814F2AF9-FE10-4B44-BB52-E865D4CBD5BB}" srcId="{974E98BA-EDD2-4F39-BBE6-7EEF82A76198}" destId="{7F8CB065-874D-4B96-86AB-0561D84DAB59}" srcOrd="2" destOrd="0" parTransId="{039F892C-DA71-4EC6-916E-256FA8E8696B}" sibTransId="{C5500FA4-BAC7-4AC0-AEF8-57E8A90E60FA}"/>
    <dgm:cxn modelId="{D1FA8FB5-7E3F-496D-B6E9-9E5C5B96D10D}" srcId="{974E98BA-EDD2-4F39-BBE6-7EEF82A76198}" destId="{75D36EAD-5ED2-4AC2-9084-92C5FDD8C6ED}" srcOrd="5" destOrd="0" parTransId="{09ABC028-0CAF-459D-9C91-0B1DD2F56EE5}" sibTransId="{55943215-13BB-4034-BD70-652E8B185AA4}"/>
    <dgm:cxn modelId="{3211B291-AEFE-4B84-8691-A68692A35D8E}" type="presOf" srcId="{106287C3-22CB-436F-B689-8B664F56CC3D}" destId="{455B03D7-60D2-4F36-A0B6-092B0AEDE1A3}" srcOrd="0" destOrd="0" presId="urn:microsoft.com/office/officeart/2005/8/layout/default"/>
    <dgm:cxn modelId="{0B6E6E82-3B84-470F-A88D-4C5B103E7FB4}" type="presOf" srcId="{E458BE26-395D-4E6C-ACE2-4D2E810A0AD1}" destId="{0220CBE9-08DD-4D74-B603-98F45A23B5BB}" srcOrd="0" destOrd="0" presId="urn:microsoft.com/office/officeart/2005/8/layout/default"/>
    <dgm:cxn modelId="{661DA841-C3B2-474F-9018-3452E13FBBA7}" type="presParOf" srcId="{13569AFE-2B66-497B-8EF7-0389260AAF04}" destId="{3F8274DE-15F4-4875-BDC2-134BBB5A373D}" srcOrd="0" destOrd="0" presId="urn:microsoft.com/office/officeart/2005/8/layout/default"/>
    <dgm:cxn modelId="{A7355A94-2284-48DC-BCFC-B30972EAAFD7}" type="presParOf" srcId="{13569AFE-2B66-497B-8EF7-0389260AAF04}" destId="{E3BA1BB1-7A61-4AA4-9C9F-86AD41BBA976}" srcOrd="1" destOrd="0" presId="urn:microsoft.com/office/officeart/2005/8/layout/default"/>
    <dgm:cxn modelId="{4D4DDA1B-B69E-45BF-937A-822AAD734678}" type="presParOf" srcId="{13569AFE-2B66-497B-8EF7-0389260AAF04}" destId="{0220CBE9-08DD-4D74-B603-98F45A23B5BB}" srcOrd="2" destOrd="0" presId="urn:microsoft.com/office/officeart/2005/8/layout/default"/>
    <dgm:cxn modelId="{C8EDB5FA-A000-4ACF-B601-0CFEE50521C3}" type="presParOf" srcId="{13569AFE-2B66-497B-8EF7-0389260AAF04}" destId="{5C751519-1202-4621-9EC0-10EFB6390A07}" srcOrd="3" destOrd="0" presId="urn:microsoft.com/office/officeart/2005/8/layout/default"/>
    <dgm:cxn modelId="{8259C72A-E42B-4EB7-97D9-82F18669DA0E}" type="presParOf" srcId="{13569AFE-2B66-497B-8EF7-0389260AAF04}" destId="{545A34A5-6615-4D15-9884-FB6AFCA505ED}" srcOrd="4" destOrd="0" presId="urn:microsoft.com/office/officeart/2005/8/layout/default"/>
    <dgm:cxn modelId="{D5FEDA5D-B3F3-4D77-8E5A-15A4E037909B}" type="presParOf" srcId="{13569AFE-2B66-497B-8EF7-0389260AAF04}" destId="{98D3762B-8EB2-4C77-B031-9B33A204B831}" srcOrd="5" destOrd="0" presId="urn:microsoft.com/office/officeart/2005/8/layout/default"/>
    <dgm:cxn modelId="{08E98535-0AA2-4408-9272-DCBCAA8D8182}" type="presParOf" srcId="{13569AFE-2B66-497B-8EF7-0389260AAF04}" destId="{7032403F-73AD-43DF-B5AC-AC1C539A5CA8}" srcOrd="6" destOrd="0" presId="urn:microsoft.com/office/officeart/2005/8/layout/default"/>
    <dgm:cxn modelId="{E5C47572-5DBD-4B95-B4F9-92AB106CA403}" type="presParOf" srcId="{13569AFE-2B66-497B-8EF7-0389260AAF04}" destId="{49D8731B-4F9A-495C-A1CD-AB941ED8D3E5}" srcOrd="7" destOrd="0" presId="urn:microsoft.com/office/officeart/2005/8/layout/default"/>
    <dgm:cxn modelId="{0BCC6B97-2CCE-4113-AD9B-EE2A6A4E493D}" type="presParOf" srcId="{13569AFE-2B66-497B-8EF7-0389260AAF04}" destId="{455B03D7-60D2-4F36-A0B6-092B0AEDE1A3}" srcOrd="8" destOrd="0" presId="urn:microsoft.com/office/officeart/2005/8/layout/default"/>
    <dgm:cxn modelId="{EBFEC7E4-0421-48FC-8D4C-03D30DB64327}" type="presParOf" srcId="{13569AFE-2B66-497B-8EF7-0389260AAF04}" destId="{9028B0CF-0707-4D01-A12E-1F66E2E549F5}" srcOrd="9" destOrd="0" presId="urn:microsoft.com/office/officeart/2005/8/layout/default"/>
    <dgm:cxn modelId="{1044F0A3-9CD7-49F3-9AF7-5425E6595FC0}" type="presParOf" srcId="{13569AFE-2B66-497B-8EF7-0389260AAF04}" destId="{877C968C-3FB2-47F5-AF31-C96755DC932B}" srcOrd="10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878C99F-A248-4607-93C9-0AB9B9C55F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08EB6D3-C63D-4D3F-A544-604DF3AC5CD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LUCRO CESANTE</a:t>
          </a:r>
          <a:endParaRPr lang="es-PE" sz="2000" b="1" dirty="0">
            <a:solidFill>
              <a:srgbClr val="002060"/>
            </a:solidFill>
          </a:endParaRPr>
        </a:p>
      </dgm:t>
    </dgm:pt>
    <dgm:pt modelId="{2E9F922F-4F59-4450-BB6B-6FFC26847AC9}" type="parTrans" cxnId="{18A03B9A-FA44-4343-8D54-BF49F102252D}">
      <dgm:prSet/>
      <dgm:spPr/>
      <dgm:t>
        <a:bodyPr/>
        <a:lstStyle/>
        <a:p>
          <a:endParaRPr lang="es-PE"/>
        </a:p>
      </dgm:t>
    </dgm:pt>
    <dgm:pt modelId="{8255B03F-FD14-418B-9C43-45514F0BB81F}" type="sibTrans" cxnId="{18A03B9A-FA44-4343-8D54-BF49F102252D}">
      <dgm:prSet/>
      <dgm:spPr/>
      <dgm:t>
        <a:bodyPr/>
        <a:lstStyle/>
        <a:p>
          <a:endParaRPr lang="es-PE"/>
        </a:p>
      </dgm:t>
    </dgm:pt>
    <dgm:pt modelId="{E0C67345-047D-4DD0-9BEA-0EBB7D03F672}" type="asst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dirty="0" smtClean="0">
              <a:solidFill>
                <a:srgbClr val="002060"/>
              </a:solidFill>
            </a:rPr>
            <a:t>Ingresos dejados de percibir por el trabajador  como consecuencia de la incapacidad para el trabajo que le produjo el infortunio laboral que lo afectó</a:t>
          </a:r>
          <a:endParaRPr lang="es-PE" sz="1800" dirty="0">
            <a:solidFill>
              <a:srgbClr val="002060"/>
            </a:solidFill>
          </a:endParaRPr>
        </a:p>
      </dgm:t>
    </dgm:pt>
    <dgm:pt modelId="{CAFF241C-D60B-4D8C-A4B3-0FEC78650455}" type="parTrans" cxnId="{C180CA01-7ADE-41A4-899C-A29ABC7AF7E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13F9AF71-9996-49BB-8538-5E4C063E8BDA}" type="sibTrans" cxnId="{C180CA01-7ADE-41A4-899C-A29ABC7AF7EE}">
      <dgm:prSet/>
      <dgm:spPr/>
      <dgm:t>
        <a:bodyPr/>
        <a:lstStyle/>
        <a:p>
          <a:endParaRPr lang="es-PE"/>
        </a:p>
      </dgm:t>
    </dgm:pt>
    <dgm:pt modelId="{AE3D76B4-BDBA-4972-AB4D-D47C9CF02D0A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dirty="0" smtClean="0">
              <a:solidFill>
                <a:srgbClr val="002060"/>
              </a:solidFill>
            </a:rPr>
            <a:t>Temporal</a:t>
          </a:r>
          <a:endParaRPr lang="es-PE" sz="2000" dirty="0">
            <a:solidFill>
              <a:srgbClr val="002060"/>
            </a:solidFill>
          </a:endParaRPr>
        </a:p>
      </dgm:t>
    </dgm:pt>
    <dgm:pt modelId="{19247BB6-16AC-444C-B8F4-209E54B8EE21}" type="parTrans" cxnId="{4494F063-9EAD-42B6-B923-16737101169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D26D7A08-6D91-425E-9DFC-028AF60F207F}" type="sibTrans" cxnId="{4494F063-9EAD-42B6-B923-167371011694}">
      <dgm:prSet/>
      <dgm:spPr/>
      <dgm:t>
        <a:bodyPr/>
        <a:lstStyle/>
        <a:p>
          <a:endParaRPr lang="es-PE"/>
        </a:p>
      </dgm:t>
    </dgm:pt>
    <dgm:pt modelId="{457F3F98-ECBE-4BBB-B500-91F924C3CEB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dirty="0" smtClean="0">
              <a:solidFill>
                <a:srgbClr val="002060"/>
              </a:solidFill>
            </a:rPr>
            <a:t>Permanente</a:t>
          </a:r>
          <a:endParaRPr lang="es-PE" sz="2000" dirty="0">
            <a:solidFill>
              <a:srgbClr val="002060"/>
            </a:solidFill>
          </a:endParaRPr>
        </a:p>
      </dgm:t>
    </dgm:pt>
    <dgm:pt modelId="{2C54EB58-3891-4C30-8A85-D981D6B578C8}" type="parTrans" cxnId="{0E62F9A2-D4E0-4943-B0BF-4279D1E8848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9BAD6616-24BC-4524-B14F-08115173D2C9}" type="sibTrans" cxnId="{0E62F9A2-D4E0-4943-B0BF-4279D1E88484}">
      <dgm:prSet/>
      <dgm:spPr/>
      <dgm:t>
        <a:bodyPr/>
        <a:lstStyle/>
        <a:p>
          <a:endParaRPr lang="es-PE"/>
        </a:p>
      </dgm:t>
    </dgm:pt>
    <dgm:pt modelId="{9472FFE7-E8EC-4825-8179-D7885776E114}" type="pres">
      <dgm:prSet presAssocID="{7878C99F-A248-4607-93C9-0AB9B9C55F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0C4D0BCB-F135-41D2-B945-A1C3C1D1E073}" type="pres">
      <dgm:prSet presAssocID="{108EB6D3-C63D-4D3F-A544-604DF3AC5CD2}" presName="hierRoot1" presStyleCnt="0">
        <dgm:presLayoutVars>
          <dgm:hierBranch val="init"/>
        </dgm:presLayoutVars>
      </dgm:prSet>
      <dgm:spPr/>
    </dgm:pt>
    <dgm:pt modelId="{51CA8965-A501-434D-B083-9F42FF2F3DF5}" type="pres">
      <dgm:prSet presAssocID="{108EB6D3-C63D-4D3F-A544-604DF3AC5CD2}" presName="rootComposite1" presStyleCnt="0"/>
      <dgm:spPr/>
    </dgm:pt>
    <dgm:pt modelId="{F5045BC5-5358-4A64-B5C5-DACA2F932A66}" type="pres">
      <dgm:prSet presAssocID="{108EB6D3-C63D-4D3F-A544-604DF3AC5CD2}" presName="rootText1" presStyleLbl="node0" presStyleIdx="0" presStyleCnt="1" custScaleY="7503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E4C2F33-A49D-49FE-AC1D-A1D37CC09CB5}" type="pres">
      <dgm:prSet presAssocID="{108EB6D3-C63D-4D3F-A544-604DF3AC5CD2}" presName="rootConnector1" presStyleLbl="node1" presStyleIdx="0" presStyleCnt="0"/>
      <dgm:spPr/>
      <dgm:t>
        <a:bodyPr/>
        <a:lstStyle/>
        <a:p>
          <a:endParaRPr lang="es-PE"/>
        </a:p>
      </dgm:t>
    </dgm:pt>
    <dgm:pt modelId="{1FCB8898-E2F2-4667-B3B4-728CE2228763}" type="pres">
      <dgm:prSet presAssocID="{108EB6D3-C63D-4D3F-A544-604DF3AC5CD2}" presName="hierChild2" presStyleCnt="0"/>
      <dgm:spPr/>
    </dgm:pt>
    <dgm:pt modelId="{D1DFC8F6-4E21-49A2-8D45-CA2677465B7A}" type="pres">
      <dgm:prSet presAssocID="{19247BB6-16AC-444C-B8F4-209E54B8EE21}" presName="Name37" presStyleLbl="parChTrans1D2" presStyleIdx="0" presStyleCnt="3"/>
      <dgm:spPr/>
      <dgm:t>
        <a:bodyPr/>
        <a:lstStyle/>
        <a:p>
          <a:endParaRPr lang="es-PE"/>
        </a:p>
      </dgm:t>
    </dgm:pt>
    <dgm:pt modelId="{8C34A1A6-3966-4FBC-9D1C-CD6BAB02B20D}" type="pres">
      <dgm:prSet presAssocID="{AE3D76B4-BDBA-4972-AB4D-D47C9CF02D0A}" presName="hierRoot2" presStyleCnt="0">
        <dgm:presLayoutVars>
          <dgm:hierBranch val="init"/>
        </dgm:presLayoutVars>
      </dgm:prSet>
      <dgm:spPr/>
    </dgm:pt>
    <dgm:pt modelId="{18958A85-9CC1-4E18-B505-532A22481DEB}" type="pres">
      <dgm:prSet presAssocID="{AE3D76B4-BDBA-4972-AB4D-D47C9CF02D0A}" presName="rootComposite" presStyleCnt="0"/>
      <dgm:spPr/>
    </dgm:pt>
    <dgm:pt modelId="{A722EB38-63DB-4FE6-8656-D6230EEFC26C}" type="pres">
      <dgm:prSet presAssocID="{AE3D76B4-BDBA-4972-AB4D-D47C9CF02D0A}" presName="rootText" presStyleLbl="node2" presStyleIdx="0" presStyleCnt="2" custScaleY="7976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8FAE96A-9E4E-48EA-91BE-1EF06885E053}" type="pres">
      <dgm:prSet presAssocID="{AE3D76B4-BDBA-4972-AB4D-D47C9CF02D0A}" presName="rootConnector" presStyleLbl="node2" presStyleIdx="0" presStyleCnt="2"/>
      <dgm:spPr/>
      <dgm:t>
        <a:bodyPr/>
        <a:lstStyle/>
        <a:p>
          <a:endParaRPr lang="es-PE"/>
        </a:p>
      </dgm:t>
    </dgm:pt>
    <dgm:pt modelId="{7783BAF6-4CA7-4D29-8880-A4792679163B}" type="pres">
      <dgm:prSet presAssocID="{AE3D76B4-BDBA-4972-AB4D-D47C9CF02D0A}" presName="hierChild4" presStyleCnt="0"/>
      <dgm:spPr/>
    </dgm:pt>
    <dgm:pt modelId="{6F924355-FA52-477A-92C5-B25381AE27F7}" type="pres">
      <dgm:prSet presAssocID="{AE3D76B4-BDBA-4972-AB4D-D47C9CF02D0A}" presName="hierChild5" presStyleCnt="0"/>
      <dgm:spPr/>
    </dgm:pt>
    <dgm:pt modelId="{9F8D3166-F52C-46CB-B5BF-C9DE2488B6AF}" type="pres">
      <dgm:prSet presAssocID="{2C54EB58-3891-4C30-8A85-D981D6B578C8}" presName="Name37" presStyleLbl="parChTrans1D2" presStyleIdx="1" presStyleCnt="3"/>
      <dgm:spPr/>
      <dgm:t>
        <a:bodyPr/>
        <a:lstStyle/>
        <a:p>
          <a:endParaRPr lang="es-PE"/>
        </a:p>
      </dgm:t>
    </dgm:pt>
    <dgm:pt modelId="{6985DD34-8B68-43DC-A609-AEDA3B16058A}" type="pres">
      <dgm:prSet presAssocID="{457F3F98-ECBE-4BBB-B500-91F924C3CEB9}" presName="hierRoot2" presStyleCnt="0">
        <dgm:presLayoutVars>
          <dgm:hierBranch val="init"/>
        </dgm:presLayoutVars>
      </dgm:prSet>
      <dgm:spPr/>
    </dgm:pt>
    <dgm:pt modelId="{CD548D66-7C22-454A-908D-C30B06741B5B}" type="pres">
      <dgm:prSet presAssocID="{457F3F98-ECBE-4BBB-B500-91F924C3CEB9}" presName="rootComposite" presStyleCnt="0"/>
      <dgm:spPr/>
    </dgm:pt>
    <dgm:pt modelId="{41B7C996-800A-4E44-8AF8-E7EEE4ED50A4}" type="pres">
      <dgm:prSet presAssocID="{457F3F98-ECBE-4BBB-B500-91F924C3CEB9}" presName="rootText" presStyleLbl="node2" presStyleIdx="1" presStyleCnt="2" custScaleY="7774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862827C-312B-4CAF-B7CB-78133AE9408F}" type="pres">
      <dgm:prSet presAssocID="{457F3F98-ECBE-4BBB-B500-91F924C3CEB9}" presName="rootConnector" presStyleLbl="node2" presStyleIdx="1" presStyleCnt="2"/>
      <dgm:spPr/>
      <dgm:t>
        <a:bodyPr/>
        <a:lstStyle/>
        <a:p>
          <a:endParaRPr lang="es-PE"/>
        </a:p>
      </dgm:t>
    </dgm:pt>
    <dgm:pt modelId="{0E09EBE6-B690-4D8A-A92C-172527475633}" type="pres">
      <dgm:prSet presAssocID="{457F3F98-ECBE-4BBB-B500-91F924C3CEB9}" presName="hierChild4" presStyleCnt="0"/>
      <dgm:spPr/>
    </dgm:pt>
    <dgm:pt modelId="{1817CD32-5BC8-4919-B93D-2CB77F4B2C6D}" type="pres">
      <dgm:prSet presAssocID="{457F3F98-ECBE-4BBB-B500-91F924C3CEB9}" presName="hierChild5" presStyleCnt="0"/>
      <dgm:spPr/>
    </dgm:pt>
    <dgm:pt modelId="{38EB0C67-7BD4-4EF4-90D4-279C0310DD4F}" type="pres">
      <dgm:prSet presAssocID="{108EB6D3-C63D-4D3F-A544-604DF3AC5CD2}" presName="hierChild3" presStyleCnt="0"/>
      <dgm:spPr/>
    </dgm:pt>
    <dgm:pt modelId="{0B19342F-8744-4D47-BF02-C54CF6488058}" type="pres">
      <dgm:prSet presAssocID="{CAFF241C-D60B-4D8C-A4B3-0FEC78650455}" presName="Name111" presStyleLbl="parChTrans1D2" presStyleIdx="2" presStyleCnt="3"/>
      <dgm:spPr/>
      <dgm:t>
        <a:bodyPr/>
        <a:lstStyle/>
        <a:p>
          <a:endParaRPr lang="es-PE"/>
        </a:p>
      </dgm:t>
    </dgm:pt>
    <dgm:pt modelId="{6FA72909-787E-4476-9376-BFEE143066FA}" type="pres">
      <dgm:prSet presAssocID="{E0C67345-047D-4DD0-9BEA-0EBB7D03F672}" presName="hierRoot3" presStyleCnt="0">
        <dgm:presLayoutVars>
          <dgm:hierBranch val="init"/>
        </dgm:presLayoutVars>
      </dgm:prSet>
      <dgm:spPr/>
    </dgm:pt>
    <dgm:pt modelId="{F8405B1A-1F4B-4B74-BEE6-54C341A9BA44}" type="pres">
      <dgm:prSet presAssocID="{E0C67345-047D-4DD0-9BEA-0EBB7D03F672}" presName="rootComposite3" presStyleCnt="0"/>
      <dgm:spPr/>
    </dgm:pt>
    <dgm:pt modelId="{94B54C9E-060C-4231-88F7-82ECE52F33E3}" type="pres">
      <dgm:prSet presAssocID="{E0C67345-047D-4DD0-9BEA-0EBB7D03F672}" presName="rootText3" presStyleLbl="asst1" presStyleIdx="0" presStyleCnt="1" custScaleX="142800" custScaleY="14155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130022D-0CB7-422E-8098-8ABD9BEB897E}" type="pres">
      <dgm:prSet presAssocID="{E0C67345-047D-4DD0-9BEA-0EBB7D03F672}" presName="rootConnector3" presStyleLbl="asst1" presStyleIdx="0" presStyleCnt="1"/>
      <dgm:spPr/>
      <dgm:t>
        <a:bodyPr/>
        <a:lstStyle/>
        <a:p>
          <a:endParaRPr lang="es-PE"/>
        </a:p>
      </dgm:t>
    </dgm:pt>
    <dgm:pt modelId="{50EDE734-D727-49C1-9BCA-D7A9CFF6988F}" type="pres">
      <dgm:prSet presAssocID="{E0C67345-047D-4DD0-9BEA-0EBB7D03F672}" presName="hierChild6" presStyleCnt="0"/>
      <dgm:spPr/>
    </dgm:pt>
    <dgm:pt modelId="{82C7ABA9-38EC-4A6E-B52A-CA8736131DCD}" type="pres">
      <dgm:prSet presAssocID="{E0C67345-047D-4DD0-9BEA-0EBB7D03F672}" presName="hierChild7" presStyleCnt="0"/>
      <dgm:spPr/>
    </dgm:pt>
  </dgm:ptLst>
  <dgm:cxnLst>
    <dgm:cxn modelId="{0E62F9A2-D4E0-4943-B0BF-4279D1E88484}" srcId="{108EB6D3-C63D-4D3F-A544-604DF3AC5CD2}" destId="{457F3F98-ECBE-4BBB-B500-91F924C3CEB9}" srcOrd="2" destOrd="0" parTransId="{2C54EB58-3891-4C30-8A85-D981D6B578C8}" sibTransId="{9BAD6616-24BC-4524-B14F-08115173D2C9}"/>
    <dgm:cxn modelId="{F83FA7A4-443D-4DB4-AD00-81FC6F64FAD4}" type="presOf" srcId="{AE3D76B4-BDBA-4972-AB4D-D47C9CF02D0A}" destId="{48FAE96A-9E4E-48EA-91BE-1EF06885E053}" srcOrd="1" destOrd="0" presId="urn:microsoft.com/office/officeart/2005/8/layout/orgChart1"/>
    <dgm:cxn modelId="{0FDF6DCB-7F92-4358-8AFF-15BEA7B31D0E}" type="presOf" srcId="{AE3D76B4-BDBA-4972-AB4D-D47C9CF02D0A}" destId="{A722EB38-63DB-4FE6-8656-D6230EEFC26C}" srcOrd="0" destOrd="0" presId="urn:microsoft.com/office/officeart/2005/8/layout/orgChart1"/>
    <dgm:cxn modelId="{8DDA5CFC-9149-492C-B360-FAF9FF06AF8D}" type="presOf" srcId="{108EB6D3-C63D-4D3F-A544-604DF3AC5CD2}" destId="{F5045BC5-5358-4A64-B5C5-DACA2F932A66}" srcOrd="0" destOrd="0" presId="urn:microsoft.com/office/officeart/2005/8/layout/orgChart1"/>
    <dgm:cxn modelId="{9C3307DC-DF67-46B2-8AC6-3C9F5E1490D3}" type="presOf" srcId="{E0C67345-047D-4DD0-9BEA-0EBB7D03F672}" destId="{9130022D-0CB7-422E-8098-8ABD9BEB897E}" srcOrd="1" destOrd="0" presId="urn:microsoft.com/office/officeart/2005/8/layout/orgChart1"/>
    <dgm:cxn modelId="{BB30CFF0-44CA-4333-B6D7-2FDAC6D78D0F}" type="presOf" srcId="{457F3F98-ECBE-4BBB-B500-91F924C3CEB9}" destId="{9862827C-312B-4CAF-B7CB-78133AE9408F}" srcOrd="1" destOrd="0" presId="urn:microsoft.com/office/officeart/2005/8/layout/orgChart1"/>
    <dgm:cxn modelId="{4494F063-9EAD-42B6-B923-167371011694}" srcId="{108EB6D3-C63D-4D3F-A544-604DF3AC5CD2}" destId="{AE3D76B4-BDBA-4972-AB4D-D47C9CF02D0A}" srcOrd="1" destOrd="0" parTransId="{19247BB6-16AC-444C-B8F4-209E54B8EE21}" sibTransId="{D26D7A08-6D91-425E-9DFC-028AF60F207F}"/>
    <dgm:cxn modelId="{E9D58AB5-B669-4D81-9404-7FFD5BC52A7E}" type="presOf" srcId="{108EB6D3-C63D-4D3F-A544-604DF3AC5CD2}" destId="{AE4C2F33-A49D-49FE-AC1D-A1D37CC09CB5}" srcOrd="1" destOrd="0" presId="urn:microsoft.com/office/officeart/2005/8/layout/orgChart1"/>
    <dgm:cxn modelId="{0B4000D4-C1FC-4CE3-BD73-746AF8525A00}" type="presOf" srcId="{CAFF241C-D60B-4D8C-A4B3-0FEC78650455}" destId="{0B19342F-8744-4D47-BF02-C54CF6488058}" srcOrd="0" destOrd="0" presId="urn:microsoft.com/office/officeart/2005/8/layout/orgChart1"/>
    <dgm:cxn modelId="{068DC50D-5A92-4FAC-B705-45B1DD7111DC}" type="presOf" srcId="{2C54EB58-3891-4C30-8A85-D981D6B578C8}" destId="{9F8D3166-F52C-46CB-B5BF-C9DE2488B6AF}" srcOrd="0" destOrd="0" presId="urn:microsoft.com/office/officeart/2005/8/layout/orgChart1"/>
    <dgm:cxn modelId="{CE149CB4-3641-4BD1-8F28-903C9F34E040}" type="presOf" srcId="{19247BB6-16AC-444C-B8F4-209E54B8EE21}" destId="{D1DFC8F6-4E21-49A2-8D45-CA2677465B7A}" srcOrd="0" destOrd="0" presId="urn:microsoft.com/office/officeart/2005/8/layout/orgChart1"/>
    <dgm:cxn modelId="{A974EB8E-FCF8-4698-BE56-9317F4E9A4B0}" type="presOf" srcId="{457F3F98-ECBE-4BBB-B500-91F924C3CEB9}" destId="{41B7C996-800A-4E44-8AF8-E7EEE4ED50A4}" srcOrd="0" destOrd="0" presId="urn:microsoft.com/office/officeart/2005/8/layout/orgChart1"/>
    <dgm:cxn modelId="{18A03B9A-FA44-4343-8D54-BF49F102252D}" srcId="{7878C99F-A248-4607-93C9-0AB9B9C55F4D}" destId="{108EB6D3-C63D-4D3F-A544-604DF3AC5CD2}" srcOrd="0" destOrd="0" parTransId="{2E9F922F-4F59-4450-BB6B-6FFC26847AC9}" sibTransId="{8255B03F-FD14-418B-9C43-45514F0BB81F}"/>
    <dgm:cxn modelId="{C180CA01-7ADE-41A4-899C-A29ABC7AF7EE}" srcId="{108EB6D3-C63D-4D3F-A544-604DF3AC5CD2}" destId="{E0C67345-047D-4DD0-9BEA-0EBB7D03F672}" srcOrd="0" destOrd="0" parTransId="{CAFF241C-D60B-4D8C-A4B3-0FEC78650455}" sibTransId="{13F9AF71-9996-49BB-8538-5E4C063E8BDA}"/>
    <dgm:cxn modelId="{93453B49-5689-432C-B555-7B53868BA4B9}" type="presOf" srcId="{E0C67345-047D-4DD0-9BEA-0EBB7D03F672}" destId="{94B54C9E-060C-4231-88F7-82ECE52F33E3}" srcOrd="0" destOrd="0" presId="urn:microsoft.com/office/officeart/2005/8/layout/orgChart1"/>
    <dgm:cxn modelId="{C6B46715-6C67-4D10-AC8C-2DF7788DF614}" type="presOf" srcId="{7878C99F-A248-4607-93C9-0AB9B9C55F4D}" destId="{9472FFE7-E8EC-4825-8179-D7885776E114}" srcOrd="0" destOrd="0" presId="urn:microsoft.com/office/officeart/2005/8/layout/orgChart1"/>
    <dgm:cxn modelId="{59391CE8-0D0C-4FDE-B35B-1DD40A4AB999}" type="presParOf" srcId="{9472FFE7-E8EC-4825-8179-D7885776E114}" destId="{0C4D0BCB-F135-41D2-B945-A1C3C1D1E073}" srcOrd="0" destOrd="0" presId="urn:microsoft.com/office/officeart/2005/8/layout/orgChart1"/>
    <dgm:cxn modelId="{EF9354C1-8B64-44E4-AA6C-0365AF48EAAB}" type="presParOf" srcId="{0C4D0BCB-F135-41D2-B945-A1C3C1D1E073}" destId="{51CA8965-A501-434D-B083-9F42FF2F3DF5}" srcOrd="0" destOrd="0" presId="urn:microsoft.com/office/officeart/2005/8/layout/orgChart1"/>
    <dgm:cxn modelId="{EFD142D3-47C0-4E86-A3C6-42E9F77E78D8}" type="presParOf" srcId="{51CA8965-A501-434D-B083-9F42FF2F3DF5}" destId="{F5045BC5-5358-4A64-B5C5-DACA2F932A66}" srcOrd="0" destOrd="0" presId="urn:microsoft.com/office/officeart/2005/8/layout/orgChart1"/>
    <dgm:cxn modelId="{17E5ABF1-8556-4C00-8FDC-C4C457E34E7C}" type="presParOf" srcId="{51CA8965-A501-434D-B083-9F42FF2F3DF5}" destId="{AE4C2F33-A49D-49FE-AC1D-A1D37CC09CB5}" srcOrd="1" destOrd="0" presId="urn:microsoft.com/office/officeart/2005/8/layout/orgChart1"/>
    <dgm:cxn modelId="{79328D64-EF01-43DC-9A75-32F26ECBF3A4}" type="presParOf" srcId="{0C4D0BCB-F135-41D2-B945-A1C3C1D1E073}" destId="{1FCB8898-E2F2-4667-B3B4-728CE2228763}" srcOrd="1" destOrd="0" presId="urn:microsoft.com/office/officeart/2005/8/layout/orgChart1"/>
    <dgm:cxn modelId="{3C5B7DE2-4E3E-4620-BD7C-3D514967E503}" type="presParOf" srcId="{1FCB8898-E2F2-4667-B3B4-728CE2228763}" destId="{D1DFC8F6-4E21-49A2-8D45-CA2677465B7A}" srcOrd="0" destOrd="0" presId="urn:microsoft.com/office/officeart/2005/8/layout/orgChart1"/>
    <dgm:cxn modelId="{EB5876D4-3154-4B6E-9591-0630AD28ED8A}" type="presParOf" srcId="{1FCB8898-E2F2-4667-B3B4-728CE2228763}" destId="{8C34A1A6-3966-4FBC-9D1C-CD6BAB02B20D}" srcOrd="1" destOrd="0" presId="urn:microsoft.com/office/officeart/2005/8/layout/orgChart1"/>
    <dgm:cxn modelId="{4483EF59-BA1F-44A1-BE3B-BB2E6C16469F}" type="presParOf" srcId="{8C34A1A6-3966-4FBC-9D1C-CD6BAB02B20D}" destId="{18958A85-9CC1-4E18-B505-532A22481DEB}" srcOrd="0" destOrd="0" presId="urn:microsoft.com/office/officeart/2005/8/layout/orgChart1"/>
    <dgm:cxn modelId="{68D7460F-8FC3-4274-8ACB-1935FFD6E3DE}" type="presParOf" srcId="{18958A85-9CC1-4E18-B505-532A22481DEB}" destId="{A722EB38-63DB-4FE6-8656-D6230EEFC26C}" srcOrd="0" destOrd="0" presId="urn:microsoft.com/office/officeart/2005/8/layout/orgChart1"/>
    <dgm:cxn modelId="{B86BAF77-C9A9-4161-A709-FF7AC2D46D78}" type="presParOf" srcId="{18958A85-9CC1-4E18-B505-532A22481DEB}" destId="{48FAE96A-9E4E-48EA-91BE-1EF06885E053}" srcOrd="1" destOrd="0" presId="urn:microsoft.com/office/officeart/2005/8/layout/orgChart1"/>
    <dgm:cxn modelId="{F8EF22DB-75A6-44C5-A7C0-9E8CCCFB094D}" type="presParOf" srcId="{8C34A1A6-3966-4FBC-9D1C-CD6BAB02B20D}" destId="{7783BAF6-4CA7-4D29-8880-A4792679163B}" srcOrd="1" destOrd="0" presId="urn:microsoft.com/office/officeart/2005/8/layout/orgChart1"/>
    <dgm:cxn modelId="{FE205EC7-4F13-4FCC-8B6F-892F873AE916}" type="presParOf" srcId="{8C34A1A6-3966-4FBC-9D1C-CD6BAB02B20D}" destId="{6F924355-FA52-477A-92C5-B25381AE27F7}" srcOrd="2" destOrd="0" presId="urn:microsoft.com/office/officeart/2005/8/layout/orgChart1"/>
    <dgm:cxn modelId="{79DC5A4B-4EA0-4A99-8B8D-B777C702817A}" type="presParOf" srcId="{1FCB8898-E2F2-4667-B3B4-728CE2228763}" destId="{9F8D3166-F52C-46CB-B5BF-C9DE2488B6AF}" srcOrd="2" destOrd="0" presId="urn:microsoft.com/office/officeart/2005/8/layout/orgChart1"/>
    <dgm:cxn modelId="{E4155A64-E4B8-4D06-B200-EF9D7D488634}" type="presParOf" srcId="{1FCB8898-E2F2-4667-B3B4-728CE2228763}" destId="{6985DD34-8B68-43DC-A609-AEDA3B16058A}" srcOrd="3" destOrd="0" presId="urn:microsoft.com/office/officeart/2005/8/layout/orgChart1"/>
    <dgm:cxn modelId="{6CFC12AE-11BE-432C-9085-6C041F95311E}" type="presParOf" srcId="{6985DD34-8B68-43DC-A609-AEDA3B16058A}" destId="{CD548D66-7C22-454A-908D-C30B06741B5B}" srcOrd="0" destOrd="0" presId="urn:microsoft.com/office/officeart/2005/8/layout/orgChart1"/>
    <dgm:cxn modelId="{BFA7760F-B2AE-4622-8D47-207B265428D1}" type="presParOf" srcId="{CD548D66-7C22-454A-908D-C30B06741B5B}" destId="{41B7C996-800A-4E44-8AF8-E7EEE4ED50A4}" srcOrd="0" destOrd="0" presId="urn:microsoft.com/office/officeart/2005/8/layout/orgChart1"/>
    <dgm:cxn modelId="{C66F3C4A-CAD1-4241-A706-24E2B76367D5}" type="presParOf" srcId="{CD548D66-7C22-454A-908D-C30B06741B5B}" destId="{9862827C-312B-4CAF-B7CB-78133AE9408F}" srcOrd="1" destOrd="0" presId="urn:microsoft.com/office/officeart/2005/8/layout/orgChart1"/>
    <dgm:cxn modelId="{7AAF2A06-17B7-4DC3-BFFA-A85DC0E5082D}" type="presParOf" srcId="{6985DD34-8B68-43DC-A609-AEDA3B16058A}" destId="{0E09EBE6-B690-4D8A-A92C-172527475633}" srcOrd="1" destOrd="0" presId="urn:microsoft.com/office/officeart/2005/8/layout/orgChart1"/>
    <dgm:cxn modelId="{83D21007-D680-47BB-B2F1-8A343199E40B}" type="presParOf" srcId="{6985DD34-8B68-43DC-A609-AEDA3B16058A}" destId="{1817CD32-5BC8-4919-B93D-2CB77F4B2C6D}" srcOrd="2" destOrd="0" presId="urn:microsoft.com/office/officeart/2005/8/layout/orgChart1"/>
    <dgm:cxn modelId="{C311D1AE-7AAB-4C36-B921-0650E6F87913}" type="presParOf" srcId="{0C4D0BCB-F135-41D2-B945-A1C3C1D1E073}" destId="{38EB0C67-7BD4-4EF4-90D4-279C0310DD4F}" srcOrd="2" destOrd="0" presId="urn:microsoft.com/office/officeart/2005/8/layout/orgChart1"/>
    <dgm:cxn modelId="{AB76F4B9-FFD9-4E72-849E-92132574A8EC}" type="presParOf" srcId="{38EB0C67-7BD4-4EF4-90D4-279C0310DD4F}" destId="{0B19342F-8744-4D47-BF02-C54CF6488058}" srcOrd="0" destOrd="0" presId="urn:microsoft.com/office/officeart/2005/8/layout/orgChart1"/>
    <dgm:cxn modelId="{7FF48866-7E23-44CE-A12E-232D38EF9EE9}" type="presParOf" srcId="{38EB0C67-7BD4-4EF4-90D4-279C0310DD4F}" destId="{6FA72909-787E-4476-9376-BFEE143066FA}" srcOrd="1" destOrd="0" presId="urn:microsoft.com/office/officeart/2005/8/layout/orgChart1"/>
    <dgm:cxn modelId="{7DB6C67B-59C7-4838-8677-C5E15ED2BA0A}" type="presParOf" srcId="{6FA72909-787E-4476-9376-BFEE143066FA}" destId="{F8405B1A-1F4B-4B74-BEE6-54C341A9BA44}" srcOrd="0" destOrd="0" presId="urn:microsoft.com/office/officeart/2005/8/layout/orgChart1"/>
    <dgm:cxn modelId="{EEC9DE3D-4986-4098-BFDE-4DCC98C4DF7A}" type="presParOf" srcId="{F8405B1A-1F4B-4B74-BEE6-54C341A9BA44}" destId="{94B54C9E-060C-4231-88F7-82ECE52F33E3}" srcOrd="0" destOrd="0" presId="urn:microsoft.com/office/officeart/2005/8/layout/orgChart1"/>
    <dgm:cxn modelId="{C1ACCAA5-8573-40BA-B2C1-798D5F35BD0F}" type="presParOf" srcId="{F8405B1A-1F4B-4B74-BEE6-54C341A9BA44}" destId="{9130022D-0CB7-422E-8098-8ABD9BEB897E}" srcOrd="1" destOrd="0" presId="urn:microsoft.com/office/officeart/2005/8/layout/orgChart1"/>
    <dgm:cxn modelId="{DE3D6AD1-836A-494A-AB98-1F530F6DF091}" type="presParOf" srcId="{6FA72909-787E-4476-9376-BFEE143066FA}" destId="{50EDE734-D727-49C1-9BCA-D7A9CFF6988F}" srcOrd="1" destOrd="0" presId="urn:microsoft.com/office/officeart/2005/8/layout/orgChart1"/>
    <dgm:cxn modelId="{8FDBD939-A3F7-4986-87E2-0D2CBD857A8E}" type="presParOf" srcId="{6FA72909-787E-4476-9376-BFEE143066FA}" destId="{82C7ABA9-38EC-4A6E-B52A-CA8736131DCD}" srcOrd="2" destOrd="0" presId="urn:microsoft.com/office/officeart/2005/8/layout/orgChart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484ED5A-E8FC-4425-8A9F-99C9123F2C9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76688E1-A0B2-4A18-B3DF-B5D2249DB117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DAÑO MORAL</a:t>
          </a:r>
          <a:endParaRPr lang="es-PE" sz="2000" b="1" dirty="0">
            <a:solidFill>
              <a:srgbClr val="002060"/>
            </a:solidFill>
          </a:endParaRPr>
        </a:p>
      </dgm:t>
    </dgm:pt>
    <dgm:pt modelId="{6F30583E-06D8-40BA-8F6F-A9ED9518A1C7}" type="parTrans" cxnId="{D41C41FD-BFA8-4F32-BDE3-B36E8A576D77}">
      <dgm:prSet/>
      <dgm:spPr/>
      <dgm:t>
        <a:bodyPr/>
        <a:lstStyle/>
        <a:p>
          <a:endParaRPr lang="es-PE"/>
        </a:p>
      </dgm:t>
    </dgm:pt>
    <dgm:pt modelId="{A2DDE51B-F30E-4D64-8B17-73BE4A5D1186}" type="sibTrans" cxnId="{D41C41FD-BFA8-4F32-BDE3-B36E8A576D7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35D774DD-D4D7-473A-A7B5-5AE8109ECA8C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dirty="0" smtClean="0">
              <a:solidFill>
                <a:srgbClr val="002060"/>
              </a:solidFill>
            </a:rPr>
            <a:t>Es indemnizable en el caso de infortunios laborales, pues dicho resarcimiento de acuerdo con el artículo 1322° del C.C. es procedente en los casos de responsabilidad contractual.  </a:t>
          </a:r>
          <a:endParaRPr lang="es-PE" sz="1800" dirty="0">
            <a:solidFill>
              <a:srgbClr val="002060"/>
            </a:solidFill>
          </a:endParaRPr>
        </a:p>
      </dgm:t>
    </dgm:pt>
    <dgm:pt modelId="{A1D2AD3D-F67E-4D03-9A2D-9AFDF525D482}" type="parTrans" cxnId="{0304B99E-76B2-4569-9C3E-5E82D7381CC8}">
      <dgm:prSet/>
      <dgm:spPr/>
      <dgm:t>
        <a:bodyPr/>
        <a:lstStyle/>
        <a:p>
          <a:endParaRPr lang="es-PE"/>
        </a:p>
      </dgm:t>
    </dgm:pt>
    <dgm:pt modelId="{E4B040A2-D4BA-430E-9ECF-2339FD7D98A9}" type="sibTrans" cxnId="{0304B99E-76B2-4569-9C3E-5E82D7381CC8}">
      <dgm:prSet/>
      <dgm:spPr/>
      <dgm:t>
        <a:bodyPr/>
        <a:lstStyle/>
        <a:p>
          <a:endParaRPr lang="es-PE"/>
        </a:p>
      </dgm:t>
    </dgm:pt>
    <dgm:pt modelId="{AAE584AF-CD85-4BA0-BAC0-0927728480EA}" type="pres">
      <dgm:prSet presAssocID="{B484ED5A-E8FC-4425-8A9F-99C9123F2C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F4B2D55-98ED-401C-8024-B5874D291964}" type="pres">
      <dgm:prSet presAssocID="{176688E1-A0B2-4A18-B3DF-B5D2249DB117}" presName="node" presStyleLbl="node1" presStyleIdx="0" presStyleCnt="2" custScaleX="48351" custScaleY="39288" custLinFactNeighborX="3886" custLinFactNeighborY="73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CB205D-5267-4296-AEB8-D49028B56D80}" type="pres">
      <dgm:prSet presAssocID="{A2DDE51B-F30E-4D64-8B17-73BE4A5D1186}" presName="sibTrans" presStyleLbl="sibTrans2D1" presStyleIdx="0" presStyleCnt="1" custScaleX="88101" custScaleY="81728" custLinFactNeighborX="21863" custLinFactNeighborY="1195"/>
      <dgm:spPr/>
      <dgm:t>
        <a:bodyPr/>
        <a:lstStyle/>
        <a:p>
          <a:endParaRPr lang="es-PE"/>
        </a:p>
      </dgm:t>
    </dgm:pt>
    <dgm:pt modelId="{2A0BA28C-6899-4FE3-8301-2045131737C4}" type="pres">
      <dgm:prSet presAssocID="{A2DDE51B-F30E-4D64-8B17-73BE4A5D1186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3F5CE08A-0D31-47F0-B8CA-E5E51B2B98A6}" type="pres">
      <dgm:prSet presAssocID="{35D774DD-D4D7-473A-A7B5-5AE8109ECA8C}" presName="node" presStyleLbl="node1" presStyleIdx="1" presStyleCnt="2" custScaleY="66954" custLinFactNeighborX="-3502" custLinFactNeighborY="79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8CAAA5B-C90B-4204-988B-E388ACE71BB3}" type="presOf" srcId="{A2DDE51B-F30E-4D64-8B17-73BE4A5D1186}" destId="{E3CB205D-5267-4296-AEB8-D49028B56D80}" srcOrd="0" destOrd="0" presId="urn:microsoft.com/office/officeart/2005/8/layout/process5"/>
    <dgm:cxn modelId="{0304B99E-76B2-4569-9C3E-5E82D7381CC8}" srcId="{B484ED5A-E8FC-4425-8A9F-99C9123F2C9C}" destId="{35D774DD-D4D7-473A-A7B5-5AE8109ECA8C}" srcOrd="1" destOrd="0" parTransId="{A1D2AD3D-F67E-4D03-9A2D-9AFDF525D482}" sibTransId="{E4B040A2-D4BA-430E-9ECF-2339FD7D98A9}"/>
    <dgm:cxn modelId="{88B1E439-FC08-4006-A1B6-9339EF09CE8B}" type="presOf" srcId="{35D774DD-D4D7-473A-A7B5-5AE8109ECA8C}" destId="{3F5CE08A-0D31-47F0-B8CA-E5E51B2B98A6}" srcOrd="0" destOrd="0" presId="urn:microsoft.com/office/officeart/2005/8/layout/process5"/>
    <dgm:cxn modelId="{655EB3F2-77A6-45CD-9285-8177ABF69193}" type="presOf" srcId="{176688E1-A0B2-4A18-B3DF-B5D2249DB117}" destId="{2F4B2D55-98ED-401C-8024-B5874D291964}" srcOrd="0" destOrd="0" presId="urn:microsoft.com/office/officeart/2005/8/layout/process5"/>
    <dgm:cxn modelId="{D41C41FD-BFA8-4F32-BDE3-B36E8A576D77}" srcId="{B484ED5A-E8FC-4425-8A9F-99C9123F2C9C}" destId="{176688E1-A0B2-4A18-B3DF-B5D2249DB117}" srcOrd="0" destOrd="0" parTransId="{6F30583E-06D8-40BA-8F6F-A9ED9518A1C7}" sibTransId="{A2DDE51B-F30E-4D64-8B17-73BE4A5D1186}"/>
    <dgm:cxn modelId="{E5981F93-8BC5-4091-8260-913E29CD6449}" type="presOf" srcId="{B484ED5A-E8FC-4425-8A9F-99C9123F2C9C}" destId="{AAE584AF-CD85-4BA0-BAC0-0927728480EA}" srcOrd="0" destOrd="0" presId="urn:microsoft.com/office/officeart/2005/8/layout/process5"/>
    <dgm:cxn modelId="{A2AD9B6D-0549-4EBA-9465-CFDF7F00F47C}" type="presOf" srcId="{A2DDE51B-F30E-4D64-8B17-73BE4A5D1186}" destId="{2A0BA28C-6899-4FE3-8301-2045131737C4}" srcOrd="1" destOrd="0" presId="urn:microsoft.com/office/officeart/2005/8/layout/process5"/>
    <dgm:cxn modelId="{87C9FE86-FD18-4A2C-9B80-55A51D718C53}" type="presParOf" srcId="{AAE584AF-CD85-4BA0-BAC0-0927728480EA}" destId="{2F4B2D55-98ED-401C-8024-B5874D291964}" srcOrd="0" destOrd="0" presId="urn:microsoft.com/office/officeart/2005/8/layout/process5"/>
    <dgm:cxn modelId="{38980B92-DD20-4EA5-B997-DA384A6ACA8F}" type="presParOf" srcId="{AAE584AF-CD85-4BA0-BAC0-0927728480EA}" destId="{E3CB205D-5267-4296-AEB8-D49028B56D80}" srcOrd="1" destOrd="0" presId="urn:microsoft.com/office/officeart/2005/8/layout/process5"/>
    <dgm:cxn modelId="{378E291E-34FE-4AD4-8DE4-2330849BC842}" type="presParOf" srcId="{E3CB205D-5267-4296-AEB8-D49028B56D80}" destId="{2A0BA28C-6899-4FE3-8301-2045131737C4}" srcOrd="0" destOrd="0" presId="urn:microsoft.com/office/officeart/2005/8/layout/process5"/>
    <dgm:cxn modelId="{6867F11A-CBBE-4FD0-B8D7-465F9E2D7D65}" type="presParOf" srcId="{AAE584AF-CD85-4BA0-BAC0-0927728480EA}" destId="{3F5CE08A-0D31-47F0-B8CA-E5E51B2B98A6}" srcOrd="2" destOrd="0" presId="urn:microsoft.com/office/officeart/2005/8/layout/process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C140FE7-C64C-465C-99E9-B5730E4FFA4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8C6D969-1FC2-424C-9458-58BB2E9FF697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b="1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RELACIÓN DE CAUSALIDAD</a:t>
          </a:r>
          <a:endParaRPr lang="es-PE" dirty="0"/>
        </a:p>
      </dgm:t>
    </dgm:pt>
    <dgm:pt modelId="{BB157FE8-DA56-4B1B-B4B7-0EE50F24ACCB}" type="parTrans" cxnId="{0CEA3317-330E-42C1-8885-5515E3358E11}">
      <dgm:prSet/>
      <dgm:spPr/>
      <dgm:t>
        <a:bodyPr/>
        <a:lstStyle/>
        <a:p>
          <a:endParaRPr lang="es-PE"/>
        </a:p>
      </dgm:t>
    </dgm:pt>
    <dgm:pt modelId="{3F44235A-C244-4FCC-80CF-C18D0CF5F438}" type="sibTrans" cxnId="{0CEA3317-330E-42C1-8885-5515E3358E11}">
      <dgm:prSet/>
      <dgm:spPr/>
      <dgm:t>
        <a:bodyPr/>
        <a:lstStyle/>
        <a:p>
          <a:endParaRPr lang="es-PE"/>
        </a:p>
      </dgm:t>
    </dgm:pt>
    <dgm:pt modelId="{CD58D231-1EEA-4D48-93FD-71B0466B6194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rgbClr val="002060"/>
              </a:solidFill>
            </a:rPr>
            <a:t>Está constituida por el nexo entre la conducta antijurídica con el daño causado. La relación causal permite determinar cuáles son los hechos determinantes del daño.</a:t>
          </a:r>
          <a:endParaRPr lang="es-PE" dirty="0">
            <a:solidFill>
              <a:srgbClr val="002060"/>
            </a:solidFill>
          </a:endParaRPr>
        </a:p>
      </dgm:t>
    </dgm:pt>
    <dgm:pt modelId="{2090761A-1BD7-4481-BCD6-1A061CC7B658}" type="parTrans" cxnId="{C883718F-D058-4C63-A0E4-22ED29B46162}">
      <dgm:prSet/>
      <dgm:spPr/>
      <dgm:t>
        <a:bodyPr/>
        <a:lstStyle/>
        <a:p>
          <a:endParaRPr lang="es-PE"/>
        </a:p>
      </dgm:t>
    </dgm:pt>
    <dgm:pt modelId="{2CD526ED-59EA-478B-A94B-AC20980AE165}" type="sibTrans" cxnId="{C883718F-D058-4C63-A0E4-22ED29B46162}">
      <dgm:prSet/>
      <dgm:spPr/>
      <dgm:t>
        <a:bodyPr/>
        <a:lstStyle/>
        <a:p>
          <a:endParaRPr lang="es-PE"/>
        </a:p>
      </dgm:t>
    </dgm:pt>
    <dgm:pt modelId="{1366B1E3-DE89-40AD-A6CA-D11486A9B68D}">
      <dgm:prSet phldrT="[Texto]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rgbClr val="002060"/>
              </a:solidFill>
            </a:rPr>
            <a:t>En el campo laboral la relación causal exige en primer lugar la existencia de vínculo laboral y en segundo lugar que el infortunio que causa daño se produzca como consecuencia de la ejecución del trabajo.</a:t>
          </a:r>
          <a:endParaRPr lang="es-PE" dirty="0">
            <a:solidFill>
              <a:srgbClr val="002060"/>
            </a:solidFill>
          </a:endParaRPr>
        </a:p>
      </dgm:t>
    </dgm:pt>
    <dgm:pt modelId="{9D0281BB-6DF0-4A50-9158-BBFEE477C40C}" type="parTrans" cxnId="{938154C6-18A3-46CC-89CC-C191B883CC53}">
      <dgm:prSet/>
      <dgm:spPr/>
      <dgm:t>
        <a:bodyPr/>
        <a:lstStyle/>
        <a:p>
          <a:endParaRPr lang="es-PE"/>
        </a:p>
      </dgm:t>
    </dgm:pt>
    <dgm:pt modelId="{6A83C34A-5363-4F0F-BE99-5EAEC9306873}" type="sibTrans" cxnId="{938154C6-18A3-46CC-89CC-C191B883CC53}">
      <dgm:prSet/>
      <dgm:spPr/>
      <dgm:t>
        <a:bodyPr/>
        <a:lstStyle/>
        <a:p>
          <a:endParaRPr lang="es-PE"/>
        </a:p>
      </dgm:t>
    </dgm:pt>
    <dgm:pt modelId="{BF29F52C-90FC-409D-AABD-0F42D38CB40E}" type="pres">
      <dgm:prSet presAssocID="{7C140FE7-C64C-465C-99E9-B5730E4FFA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EF7671B-7C61-45DF-8137-82D8CA0B65B8}" type="pres">
      <dgm:prSet presAssocID="{18C6D969-1FC2-424C-9458-58BB2E9FF697}" presName="comp" presStyleCnt="0"/>
      <dgm:spPr/>
    </dgm:pt>
    <dgm:pt modelId="{AC9AC053-1083-463A-BB6F-AE48916BBB3A}" type="pres">
      <dgm:prSet presAssocID="{18C6D969-1FC2-424C-9458-58BB2E9FF697}" presName="box" presStyleLbl="node1" presStyleIdx="0" presStyleCnt="1" custScaleX="74531" custScaleY="70568" custLinFactNeighborX="197" custLinFactNeighborY="-1563"/>
      <dgm:spPr/>
      <dgm:t>
        <a:bodyPr/>
        <a:lstStyle/>
        <a:p>
          <a:endParaRPr lang="es-PE"/>
        </a:p>
      </dgm:t>
    </dgm:pt>
    <dgm:pt modelId="{ECE52476-5EFB-4CAD-BCAE-7F1FB9A1979D}" type="pres">
      <dgm:prSet presAssocID="{18C6D969-1FC2-424C-9458-58BB2E9FF697}" presName="img" presStyleLbl="fgImgPlace1" presStyleIdx="0" presStyleCnt="1" custScaleX="163136" custScaleY="125000" custLinFactNeighborX="-12258" custLinFactNeighborY="-2907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75000"/>
              <a:lumOff val="25000"/>
            </a:schemeClr>
          </a:solidFill>
        </a:ln>
      </dgm:spPr>
    </dgm:pt>
    <dgm:pt modelId="{851E1F4B-61E0-4834-9773-E910068AE636}" type="pres">
      <dgm:prSet presAssocID="{18C6D969-1FC2-424C-9458-58BB2E9FF69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883718F-D058-4C63-A0E4-22ED29B46162}" srcId="{18C6D969-1FC2-424C-9458-58BB2E9FF697}" destId="{CD58D231-1EEA-4D48-93FD-71B0466B6194}" srcOrd="0" destOrd="0" parTransId="{2090761A-1BD7-4481-BCD6-1A061CC7B658}" sibTransId="{2CD526ED-59EA-478B-A94B-AC20980AE165}"/>
    <dgm:cxn modelId="{2809E11F-9696-494B-A25C-CAFD999E2921}" type="presOf" srcId="{CD58D231-1EEA-4D48-93FD-71B0466B6194}" destId="{851E1F4B-61E0-4834-9773-E910068AE636}" srcOrd="1" destOrd="1" presId="urn:microsoft.com/office/officeart/2005/8/layout/vList4"/>
    <dgm:cxn modelId="{ECEBA343-5FAE-44EC-8655-CCF342249407}" type="presOf" srcId="{CD58D231-1EEA-4D48-93FD-71B0466B6194}" destId="{AC9AC053-1083-463A-BB6F-AE48916BBB3A}" srcOrd="0" destOrd="1" presId="urn:microsoft.com/office/officeart/2005/8/layout/vList4"/>
    <dgm:cxn modelId="{0CEA3317-330E-42C1-8885-5515E3358E11}" srcId="{7C140FE7-C64C-465C-99E9-B5730E4FFA4C}" destId="{18C6D969-1FC2-424C-9458-58BB2E9FF697}" srcOrd="0" destOrd="0" parTransId="{BB157FE8-DA56-4B1B-B4B7-0EE50F24ACCB}" sibTransId="{3F44235A-C244-4FCC-80CF-C18D0CF5F438}"/>
    <dgm:cxn modelId="{96D689E1-86F6-47FE-BAE7-9106EE4871B0}" type="presOf" srcId="{7C140FE7-C64C-465C-99E9-B5730E4FFA4C}" destId="{BF29F52C-90FC-409D-AABD-0F42D38CB40E}" srcOrd="0" destOrd="0" presId="urn:microsoft.com/office/officeart/2005/8/layout/vList4"/>
    <dgm:cxn modelId="{938154C6-18A3-46CC-89CC-C191B883CC53}" srcId="{18C6D969-1FC2-424C-9458-58BB2E9FF697}" destId="{1366B1E3-DE89-40AD-A6CA-D11486A9B68D}" srcOrd="1" destOrd="0" parTransId="{9D0281BB-6DF0-4A50-9158-BBFEE477C40C}" sibTransId="{6A83C34A-5363-4F0F-BE99-5EAEC9306873}"/>
    <dgm:cxn modelId="{3D6F01AC-BCF7-41F9-B621-521EDAE9B73F}" type="presOf" srcId="{18C6D969-1FC2-424C-9458-58BB2E9FF697}" destId="{AC9AC053-1083-463A-BB6F-AE48916BBB3A}" srcOrd="0" destOrd="0" presId="urn:microsoft.com/office/officeart/2005/8/layout/vList4"/>
    <dgm:cxn modelId="{F8F80894-9EC1-42C6-96B5-702ACB056531}" type="presOf" srcId="{1366B1E3-DE89-40AD-A6CA-D11486A9B68D}" destId="{AC9AC053-1083-463A-BB6F-AE48916BBB3A}" srcOrd="0" destOrd="2" presId="urn:microsoft.com/office/officeart/2005/8/layout/vList4"/>
    <dgm:cxn modelId="{F325638B-A1B1-4883-AF0C-1B90AAC4AD1D}" type="presOf" srcId="{1366B1E3-DE89-40AD-A6CA-D11486A9B68D}" destId="{851E1F4B-61E0-4834-9773-E910068AE636}" srcOrd="1" destOrd="2" presId="urn:microsoft.com/office/officeart/2005/8/layout/vList4"/>
    <dgm:cxn modelId="{CCED4179-F989-4365-8B01-0003A2223A11}" type="presOf" srcId="{18C6D969-1FC2-424C-9458-58BB2E9FF697}" destId="{851E1F4B-61E0-4834-9773-E910068AE636}" srcOrd="1" destOrd="0" presId="urn:microsoft.com/office/officeart/2005/8/layout/vList4"/>
    <dgm:cxn modelId="{628F4C23-0925-4195-BB1E-DE278EB0AE22}" type="presParOf" srcId="{BF29F52C-90FC-409D-AABD-0F42D38CB40E}" destId="{3EF7671B-7C61-45DF-8137-82D8CA0B65B8}" srcOrd="0" destOrd="0" presId="urn:microsoft.com/office/officeart/2005/8/layout/vList4"/>
    <dgm:cxn modelId="{403D5560-7B1E-4D88-A056-0B5799B92D01}" type="presParOf" srcId="{3EF7671B-7C61-45DF-8137-82D8CA0B65B8}" destId="{AC9AC053-1083-463A-BB6F-AE48916BBB3A}" srcOrd="0" destOrd="0" presId="urn:microsoft.com/office/officeart/2005/8/layout/vList4"/>
    <dgm:cxn modelId="{AC824C03-587C-422B-8258-517076948FA2}" type="presParOf" srcId="{3EF7671B-7C61-45DF-8137-82D8CA0B65B8}" destId="{ECE52476-5EFB-4CAD-BCAE-7F1FB9A1979D}" srcOrd="1" destOrd="0" presId="urn:microsoft.com/office/officeart/2005/8/layout/vList4"/>
    <dgm:cxn modelId="{61809D2C-1D5F-4122-8274-292BEF0A3E84}" type="presParOf" srcId="{3EF7671B-7C61-45DF-8137-82D8CA0B65B8}" destId="{851E1F4B-61E0-4834-9773-E910068AE636}" srcOrd="2" destOrd="0" presId="urn:microsoft.com/office/officeart/2005/8/layout/vList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1F45C12-B97C-44AD-A4D7-DFDBC3EFCB9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4909F74-1BFD-45B6-BFB0-2EF43CE346A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800" b="1" dirty="0" smtClean="0">
              <a:solidFill>
                <a:srgbClr val="002060"/>
              </a:solidFill>
            </a:rPr>
            <a:t>DOLO</a:t>
          </a:r>
          <a:endParaRPr lang="es-PE" sz="1800" b="1" dirty="0">
            <a:solidFill>
              <a:srgbClr val="002060"/>
            </a:solidFill>
          </a:endParaRPr>
        </a:p>
      </dgm:t>
    </dgm:pt>
    <dgm:pt modelId="{4BB0660B-56B7-4BFB-A020-10493FA0624E}" type="parTrans" cxnId="{88D0D747-B17A-4F2B-97C3-C85ACCDF287D}">
      <dgm:prSet/>
      <dgm:spPr/>
      <dgm:t>
        <a:bodyPr/>
        <a:lstStyle/>
        <a:p>
          <a:endParaRPr lang="es-PE"/>
        </a:p>
      </dgm:t>
    </dgm:pt>
    <dgm:pt modelId="{39890175-72D8-4860-92FA-132E5D09B36C}" type="sibTrans" cxnId="{88D0D747-B17A-4F2B-97C3-C85ACCDF287D}">
      <dgm:prSet/>
      <dgm:spPr/>
      <dgm:t>
        <a:bodyPr/>
        <a:lstStyle/>
        <a:p>
          <a:endParaRPr lang="es-PE"/>
        </a:p>
      </dgm:t>
    </dgm:pt>
    <dgm:pt modelId="{67B64A5C-C83B-48D2-BBC2-8A870559C46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800" b="1" dirty="0" smtClean="0">
              <a:solidFill>
                <a:srgbClr val="002060"/>
              </a:solidFill>
            </a:rPr>
            <a:t>CULPA INEXCUSABLE</a:t>
          </a:r>
          <a:endParaRPr lang="es-PE" sz="1800" b="1" dirty="0">
            <a:solidFill>
              <a:srgbClr val="002060"/>
            </a:solidFill>
          </a:endParaRPr>
        </a:p>
      </dgm:t>
    </dgm:pt>
    <dgm:pt modelId="{3F16785B-3CF2-4921-A7D7-86DC3E85705E}" type="parTrans" cxnId="{FA3F1A4E-2D89-47A7-94B5-93C07B35E79A}">
      <dgm:prSet/>
      <dgm:spPr/>
      <dgm:t>
        <a:bodyPr/>
        <a:lstStyle/>
        <a:p>
          <a:endParaRPr lang="es-PE"/>
        </a:p>
      </dgm:t>
    </dgm:pt>
    <dgm:pt modelId="{CE2D0941-C5ED-4A06-8990-81F2D7A7AC66}" type="sibTrans" cxnId="{FA3F1A4E-2D89-47A7-94B5-93C07B35E79A}">
      <dgm:prSet/>
      <dgm:spPr/>
      <dgm:t>
        <a:bodyPr/>
        <a:lstStyle/>
        <a:p>
          <a:endParaRPr lang="es-PE"/>
        </a:p>
      </dgm:t>
    </dgm:pt>
    <dgm:pt modelId="{8D5CFF77-A9E9-4A73-B3ED-B4E0DBF3B18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800" b="1" dirty="0" smtClean="0">
              <a:solidFill>
                <a:srgbClr val="002060"/>
              </a:solidFill>
            </a:rPr>
            <a:t>CULPA LEVE</a:t>
          </a:r>
          <a:endParaRPr lang="es-PE" sz="1800" b="1" dirty="0">
            <a:solidFill>
              <a:srgbClr val="002060"/>
            </a:solidFill>
          </a:endParaRPr>
        </a:p>
      </dgm:t>
    </dgm:pt>
    <dgm:pt modelId="{AEDC7162-3A3C-40A5-85EE-59ECAD872096}" type="parTrans" cxnId="{38F8904B-72C2-4759-8404-40B0EAD16CFA}">
      <dgm:prSet/>
      <dgm:spPr/>
      <dgm:t>
        <a:bodyPr/>
        <a:lstStyle/>
        <a:p>
          <a:endParaRPr lang="es-PE"/>
        </a:p>
      </dgm:t>
    </dgm:pt>
    <dgm:pt modelId="{9AAF193E-B982-491C-B838-03D08078EA6B}" type="sibTrans" cxnId="{38F8904B-72C2-4759-8404-40B0EAD16CFA}">
      <dgm:prSet/>
      <dgm:spPr/>
      <dgm:t>
        <a:bodyPr/>
        <a:lstStyle/>
        <a:p>
          <a:endParaRPr lang="es-PE"/>
        </a:p>
      </dgm:t>
    </dgm:pt>
    <dgm:pt modelId="{255DC2DF-28E7-417B-BEE8-7660F6EF358D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600" b="0" i="1" dirty="0" smtClean="0">
              <a:solidFill>
                <a:srgbClr val="002060"/>
              </a:solidFill>
            </a:rPr>
            <a:t>“Artículo 1318.-Procede con dolo quien deliberadamente no ejecuta la obligación”.</a:t>
          </a:r>
          <a:endParaRPr lang="es-PE" sz="1600" b="0" i="1" dirty="0">
            <a:solidFill>
              <a:srgbClr val="002060"/>
            </a:solidFill>
          </a:endParaRPr>
        </a:p>
      </dgm:t>
    </dgm:pt>
    <dgm:pt modelId="{E9B23864-FE7B-45E4-9671-50776B775626}" type="parTrans" cxnId="{AAC40FEF-D780-495A-A6FB-9CFB9D175E5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0EEF60F7-95EA-4616-8DC6-15C457A66004}" type="sibTrans" cxnId="{AAC40FEF-D780-495A-A6FB-9CFB9D175E56}">
      <dgm:prSet/>
      <dgm:spPr/>
      <dgm:t>
        <a:bodyPr/>
        <a:lstStyle/>
        <a:p>
          <a:endParaRPr lang="es-PE"/>
        </a:p>
      </dgm:t>
    </dgm:pt>
    <dgm:pt modelId="{79BF5EB4-9C92-4109-8B51-B6B239DF1302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600" b="0" i="1" dirty="0" smtClean="0">
              <a:solidFill>
                <a:srgbClr val="002060"/>
              </a:solidFill>
            </a:rPr>
            <a:t>“Artículo 1319.- Incurre en culpa inexcusable quien por negligencia grave no ejecuta la obligación”</a:t>
          </a:r>
          <a:endParaRPr lang="es-PE" sz="1600" b="0" i="1" dirty="0">
            <a:solidFill>
              <a:srgbClr val="002060"/>
            </a:solidFill>
          </a:endParaRPr>
        </a:p>
      </dgm:t>
    </dgm:pt>
    <dgm:pt modelId="{5C3F14F3-BA9B-4564-A694-6A813B95C65B}" type="parTrans" cxnId="{595D9786-9809-46C5-9B3C-26602C4173C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9ACBA645-8935-42AA-8F72-E94FE5D82562}" type="sibTrans" cxnId="{595D9786-9809-46C5-9B3C-26602C4173C5}">
      <dgm:prSet/>
      <dgm:spPr/>
      <dgm:t>
        <a:bodyPr/>
        <a:lstStyle/>
        <a:p>
          <a:endParaRPr lang="es-PE"/>
        </a:p>
      </dgm:t>
    </dgm:pt>
    <dgm:pt modelId="{27A6D25D-FBBE-45AC-BE9C-965D60105DD6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1600" b="0" i="1" dirty="0" smtClean="0">
              <a:solidFill>
                <a:srgbClr val="002060"/>
              </a:solidFill>
            </a:rPr>
            <a:t>“ Artículo 1320.-Actúa con culpa leve quien omite aquella diligencia ordinaria exigida por la naturaleza de la obligación y que corresponda a las circunstancias de las personas, del tiempo y de lugar. En el caso de la responsabilidad extracontractual los factores de atribución son la culpa y el riesgo creado.</a:t>
          </a:r>
          <a:endParaRPr lang="es-PE" sz="1600" b="0" i="1" dirty="0">
            <a:solidFill>
              <a:srgbClr val="002060"/>
            </a:solidFill>
          </a:endParaRPr>
        </a:p>
      </dgm:t>
    </dgm:pt>
    <dgm:pt modelId="{E59263FD-1E82-4838-B059-B711FD517251}" type="parTrans" cxnId="{30F9D5CA-EC89-453D-A3A6-1D6B8179B1F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B474FAAF-F276-4645-982C-17569781E84D}" type="sibTrans" cxnId="{30F9D5CA-EC89-453D-A3A6-1D6B8179B1F1}">
      <dgm:prSet/>
      <dgm:spPr/>
      <dgm:t>
        <a:bodyPr/>
        <a:lstStyle/>
        <a:p>
          <a:endParaRPr lang="es-PE"/>
        </a:p>
      </dgm:t>
    </dgm:pt>
    <dgm:pt modelId="{19F2614B-CDD1-44A7-AB6D-5D44CC282D02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1" dirty="0" smtClean="0">
              <a:solidFill>
                <a:srgbClr val="002060"/>
              </a:solidFill>
            </a:rPr>
            <a:t>CULPA</a:t>
          </a:r>
        </a:p>
      </dgm:t>
    </dgm:pt>
    <dgm:pt modelId="{8029EB8D-3771-4D62-8063-CA467E795DC8}" type="parTrans" cxnId="{B991DB1C-B9F7-4D36-A229-E9C0512606B9}">
      <dgm:prSet/>
      <dgm:spPr/>
      <dgm:t>
        <a:bodyPr/>
        <a:lstStyle/>
        <a:p>
          <a:endParaRPr lang="es-PE"/>
        </a:p>
      </dgm:t>
    </dgm:pt>
    <dgm:pt modelId="{B5360F3D-9AF5-4356-925A-5EEF70BDDDF4}" type="sibTrans" cxnId="{B991DB1C-B9F7-4D36-A229-E9C0512606B9}">
      <dgm:prSet/>
      <dgm:spPr/>
      <dgm:t>
        <a:bodyPr/>
        <a:lstStyle/>
        <a:p>
          <a:endParaRPr lang="es-PE"/>
        </a:p>
      </dgm:t>
    </dgm:pt>
    <dgm:pt modelId="{7CFF604E-5079-41C7-9D93-5D64ECA3C262}">
      <dgm:prSet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i="1" dirty="0" smtClean="0">
              <a:solidFill>
                <a:srgbClr val="002060"/>
              </a:solidFill>
            </a:rPr>
            <a:t>“Artículo1969.- Aquél que por dolo o culpa causa un perjuicio a otro  está obligado a indemnizarlo. El descargo por falta de dolo o culpa corresponde a su autor”</a:t>
          </a:r>
          <a:endParaRPr lang="es-PE" sz="1600" b="0" i="1" dirty="0">
            <a:solidFill>
              <a:srgbClr val="002060"/>
            </a:solidFill>
          </a:endParaRPr>
        </a:p>
      </dgm:t>
    </dgm:pt>
    <dgm:pt modelId="{38BFFB04-9F93-45AF-9AFD-3323874D382D}" type="parTrans" cxnId="{3D9AB07B-2127-42F3-984C-715DCF3AE26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A4F7084A-8A23-4F9E-8B0E-ACDED4F83CDA}" type="sibTrans" cxnId="{3D9AB07B-2127-42F3-984C-715DCF3AE264}">
      <dgm:prSet/>
      <dgm:spPr/>
      <dgm:t>
        <a:bodyPr/>
        <a:lstStyle/>
        <a:p>
          <a:endParaRPr lang="es-PE"/>
        </a:p>
      </dgm:t>
    </dgm:pt>
    <dgm:pt modelId="{5DF5D47B-DFAE-45DE-B879-095E7C27FDA5}" type="pres">
      <dgm:prSet presAssocID="{C1F45C12-B97C-44AD-A4D7-DFDBC3EFCB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0F63F15E-640F-45E8-AB9C-D94C639CFDEE}" type="pres">
      <dgm:prSet presAssocID="{34909F74-1BFD-45B6-BFB0-2EF43CE346A9}" presName="root" presStyleCnt="0"/>
      <dgm:spPr/>
    </dgm:pt>
    <dgm:pt modelId="{5807FDDB-6CAD-4BF8-B08C-1EDE82B948E4}" type="pres">
      <dgm:prSet presAssocID="{34909F74-1BFD-45B6-BFB0-2EF43CE346A9}" presName="rootComposite" presStyleCnt="0"/>
      <dgm:spPr/>
    </dgm:pt>
    <dgm:pt modelId="{53A2D5B7-BA30-40F0-8937-56AD02F554E8}" type="pres">
      <dgm:prSet presAssocID="{34909F74-1BFD-45B6-BFB0-2EF43CE346A9}" presName="rootText" presStyleLbl="node1" presStyleIdx="0" presStyleCnt="4" custScaleY="118780"/>
      <dgm:spPr/>
      <dgm:t>
        <a:bodyPr/>
        <a:lstStyle/>
        <a:p>
          <a:endParaRPr lang="es-PE"/>
        </a:p>
      </dgm:t>
    </dgm:pt>
    <dgm:pt modelId="{1D069D99-CF15-4787-9C8A-27DA2D0EDA65}" type="pres">
      <dgm:prSet presAssocID="{34909F74-1BFD-45B6-BFB0-2EF43CE346A9}" presName="rootConnector" presStyleLbl="node1" presStyleIdx="0" presStyleCnt="4"/>
      <dgm:spPr/>
      <dgm:t>
        <a:bodyPr/>
        <a:lstStyle/>
        <a:p>
          <a:endParaRPr lang="es-PE"/>
        </a:p>
      </dgm:t>
    </dgm:pt>
    <dgm:pt modelId="{F8BA9F9D-4EFE-4AD0-959B-857BB6063CC3}" type="pres">
      <dgm:prSet presAssocID="{34909F74-1BFD-45B6-BFB0-2EF43CE346A9}" presName="childShape" presStyleCnt="0"/>
      <dgm:spPr/>
    </dgm:pt>
    <dgm:pt modelId="{F8444C78-D9CB-4BCE-A625-C20BDD0E5340}" type="pres">
      <dgm:prSet presAssocID="{E9B23864-FE7B-45E4-9671-50776B775626}" presName="Name13" presStyleLbl="parChTrans1D2" presStyleIdx="0" presStyleCnt="4"/>
      <dgm:spPr/>
      <dgm:t>
        <a:bodyPr/>
        <a:lstStyle/>
        <a:p>
          <a:endParaRPr lang="es-PE"/>
        </a:p>
      </dgm:t>
    </dgm:pt>
    <dgm:pt modelId="{84149D6E-6CEB-484D-A864-67D5B439E15E}" type="pres">
      <dgm:prSet presAssocID="{255DC2DF-28E7-417B-BEE8-7660F6EF358D}" presName="childText" presStyleLbl="bgAcc1" presStyleIdx="0" presStyleCnt="4" custScaleX="124403" custScaleY="3652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AD0C90-76DD-4BEF-967F-9C6A55DEB1EF}" type="pres">
      <dgm:prSet presAssocID="{67B64A5C-C83B-48D2-BBC2-8A870559C462}" presName="root" presStyleCnt="0"/>
      <dgm:spPr/>
    </dgm:pt>
    <dgm:pt modelId="{F6E5161B-AFAA-48F0-8F20-CFA34C926E01}" type="pres">
      <dgm:prSet presAssocID="{67B64A5C-C83B-48D2-BBC2-8A870559C462}" presName="rootComposite" presStyleCnt="0"/>
      <dgm:spPr/>
    </dgm:pt>
    <dgm:pt modelId="{AB1AF6C8-45D8-4C98-9E4D-0986A7D51556}" type="pres">
      <dgm:prSet presAssocID="{67B64A5C-C83B-48D2-BBC2-8A870559C462}" presName="rootText" presStyleLbl="node1" presStyleIdx="1" presStyleCnt="4" custScaleX="116484" custScaleY="118294"/>
      <dgm:spPr/>
      <dgm:t>
        <a:bodyPr/>
        <a:lstStyle/>
        <a:p>
          <a:endParaRPr lang="es-PE"/>
        </a:p>
      </dgm:t>
    </dgm:pt>
    <dgm:pt modelId="{25639878-200F-44BC-8F2A-31B0771608F8}" type="pres">
      <dgm:prSet presAssocID="{67B64A5C-C83B-48D2-BBC2-8A870559C462}" presName="rootConnector" presStyleLbl="node1" presStyleIdx="1" presStyleCnt="4"/>
      <dgm:spPr/>
      <dgm:t>
        <a:bodyPr/>
        <a:lstStyle/>
        <a:p>
          <a:endParaRPr lang="es-PE"/>
        </a:p>
      </dgm:t>
    </dgm:pt>
    <dgm:pt modelId="{6274EC24-79D5-4180-A11B-A2375CA18722}" type="pres">
      <dgm:prSet presAssocID="{67B64A5C-C83B-48D2-BBC2-8A870559C462}" presName="childShape" presStyleCnt="0"/>
      <dgm:spPr/>
    </dgm:pt>
    <dgm:pt modelId="{BD8021F0-2A1F-4A74-9814-C9E23EAE3684}" type="pres">
      <dgm:prSet presAssocID="{5C3F14F3-BA9B-4564-A694-6A813B95C65B}" presName="Name13" presStyleLbl="parChTrans1D2" presStyleIdx="1" presStyleCnt="4"/>
      <dgm:spPr/>
      <dgm:t>
        <a:bodyPr/>
        <a:lstStyle/>
        <a:p>
          <a:endParaRPr lang="es-PE"/>
        </a:p>
      </dgm:t>
    </dgm:pt>
    <dgm:pt modelId="{E1D2C989-6716-4E36-A338-80F312ECD568}" type="pres">
      <dgm:prSet presAssocID="{79BF5EB4-9C92-4109-8B51-B6B239DF1302}" presName="childText" presStyleLbl="bgAcc1" presStyleIdx="1" presStyleCnt="4" custScaleX="120605" custScaleY="36865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58901B-94D9-4E55-A35C-7AFC35CF8893}" type="pres">
      <dgm:prSet presAssocID="{8D5CFF77-A9E9-4A73-B3ED-B4E0DBF3B182}" presName="root" presStyleCnt="0"/>
      <dgm:spPr/>
    </dgm:pt>
    <dgm:pt modelId="{C6A32C84-C859-4289-AFE5-086374F109FD}" type="pres">
      <dgm:prSet presAssocID="{8D5CFF77-A9E9-4A73-B3ED-B4E0DBF3B182}" presName="rootComposite" presStyleCnt="0"/>
      <dgm:spPr/>
    </dgm:pt>
    <dgm:pt modelId="{B675F6EF-9CCF-4781-999F-EED3A85C96B9}" type="pres">
      <dgm:prSet presAssocID="{8D5CFF77-A9E9-4A73-B3ED-B4E0DBF3B182}" presName="rootText" presStyleLbl="node1" presStyleIdx="2" presStyleCnt="4"/>
      <dgm:spPr/>
      <dgm:t>
        <a:bodyPr/>
        <a:lstStyle/>
        <a:p>
          <a:endParaRPr lang="es-PE"/>
        </a:p>
      </dgm:t>
    </dgm:pt>
    <dgm:pt modelId="{AEF398BC-CC19-4DF1-90A1-9F7703485B8F}" type="pres">
      <dgm:prSet presAssocID="{8D5CFF77-A9E9-4A73-B3ED-B4E0DBF3B182}" presName="rootConnector" presStyleLbl="node1" presStyleIdx="2" presStyleCnt="4"/>
      <dgm:spPr/>
      <dgm:t>
        <a:bodyPr/>
        <a:lstStyle/>
        <a:p>
          <a:endParaRPr lang="es-PE"/>
        </a:p>
      </dgm:t>
    </dgm:pt>
    <dgm:pt modelId="{76413DF1-61D2-462C-99D9-89391A17FE8B}" type="pres">
      <dgm:prSet presAssocID="{8D5CFF77-A9E9-4A73-B3ED-B4E0DBF3B182}" presName="childShape" presStyleCnt="0"/>
      <dgm:spPr/>
    </dgm:pt>
    <dgm:pt modelId="{B8C408C0-14BD-4F9B-BC71-81CC8C3B2943}" type="pres">
      <dgm:prSet presAssocID="{E59263FD-1E82-4838-B059-B711FD517251}" presName="Name13" presStyleLbl="parChTrans1D2" presStyleIdx="2" presStyleCnt="4"/>
      <dgm:spPr/>
      <dgm:t>
        <a:bodyPr/>
        <a:lstStyle/>
        <a:p>
          <a:endParaRPr lang="es-PE"/>
        </a:p>
      </dgm:t>
    </dgm:pt>
    <dgm:pt modelId="{26ADFDF3-CDBD-4A60-8A64-F5AA9DC103B2}" type="pres">
      <dgm:prSet presAssocID="{27A6D25D-FBBE-45AC-BE9C-965D60105DD6}" presName="childText" presStyleLbl="bgAcc1" presStyleIdx="2" presStyleCnt="4" custScaleX="148186" custScaleY="50612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A72991E-E983-4365-943C-2F9A4C2074DC}" type="pres">
      <dgm:prSet presAssocID="{19F2614B-CDD1-44A7-AB6D-5D44CC282D02}" presName="root" presStyleCnt="0"/>
      <dgm:spPr/>
    </dgm:pt>
    <dgm:pt modelId="{ECE42913-0913-473E-939F-31B25E146759}" type="pres">
      <dgm:prSet presAssocID="{19F2614B-CDD1-44A7-AB6D-5D44CC282D02}" presName="rootComposite" presStyleCnt="0"/>
      <dgm:spPr/>
    </dgm:pt>
    <dgm:pt modelId="{18E10D60-499E-4FDB-9EFE-DE645D6838D1}" type="pres">
      <dgm:prSet presAssocID="{19F2614B-CDD1-44A7-AB6D-5D44CC282D02}" presName="rootText" presStyleLbl="node1" presStyleIdx="3" presStyleCnt="4"/>
      <dgm:spPr/>
      <dgm:t>
        <a:bodyPr/>
        <a:lstStyle/>
        <a:p>
          <a:endParaRPr lang="es-PE"/>
        </a:p>
      </dgm:t>
    </dgm:pt>
    <dgm:pt modelId="{F98EADFB-72B6-41DE-B9B1-5AB46DB05304}" type="pres">
      <dgm:prSet presAssocID="{19F2614B-CDD1-44A7-AB6D-5D44CC282D02}" presName="rootConnector" presStyleLbl="node1" presStyleIdx="3" presStyleCnt="4"/>
      <dgm:spPr/>
      <dgm:t>
        <a:bodyPr/>
        <a:lstStyle/>
        <a:p>
          <a:endParaRPr lang="es-PE"/>
        </a:p>
      </dgm:t>
    </dgm:pt>
    <dgm:pt modelId="{A70EF8E1-732C-42D3-8DF3-EF842D2A9A50}" type="pres">
      <dgm:prSet presAssocID="{19F2614B-CDD1-44A7-AB6D-5D44CC282D02}" presName="childShape" presStyleCnt="0"/>
      <dgm:spPr/>
    </dgm:pt>
    <dgm:pt modelId="{10D24A09-6AE6-49EB-BCB9-C365700BD468}" type="pres">
      <dgm:prSet presAssocID="{38BFFB04-9F93-45AF-9AFD-3323874D382D}" presName="Name13" presStyleLbl="parChTrans1D2" presStyleIdx="3" presStyleCnt="4"/>
      <dgm:spPr/>
      <dgm:t>
        <a:bodyPr/>
        <a:lstStyle/>
        <a:p>
          <a:endParaRPr lang="es-PE"/>
        </a:p>
      </dgm:t>
    </dgm:pt>
    <dgm:pt modelId="{8180B252-61CB-4A99-96B2-BC5BA9961166}" type="pres">
      <dgm:prSet presAssocID="{7CFF604E-5079-41C7-9D93-5D64ECA3C262}" presName="childText" presStyleLbl="bgAcc1" presStyleIdx="3" presStyleCnt="4" custScaleX="123336" custScaleY="3809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D9AB07B-2127-42F3-984C-715DCF3AE264}" srcId="{19F2614B-CDD1-44A7-AB6D-5D44CC282D02}" destId="{7CFF604E-5079-41C7-9D93-5D64ECA3C262}" srcOrd="0" destOrd="0" parTransId="{38BFFB04-9F93-45AF-9AFD-3323874D382D}" sibTransId="{A4F7084A-8A23-4F9E-8B0E-ACDED4F83CDA}"/>
    <dgm:cxn modelId="{F7429DE4-4EE2-4A9D-A2F1-8EEB1B922F7E}" type="presOf" srcId="{E59263FD-1E82-4838-B059-B711FD517251}" destId="{B8C408C0-14BD-4F9B-BC71-81CC8C3B2943}" srcOrd="0" destOrd="0" presId="urn:microsoft.com/office/officeart/2005/8/layout/hierarchy3"/>
    <dgm:cxn modelId="{388B1640-1663-41EC-B0B1-B5DB9E79D1F1}" type="presOf" srcId="{8D5CFF77-A9E9-4A73-B3ED-B4E0DBF3B182}" destId="{AEF398BC-CC19-4DF1-90A1-9F7703485B8F}" srcOrd="1" destOrd="0" presId="urn:microsoft.com/office/officeart/2005/8/layout/hierarchy3"/>
    <dgm:cxn modelId="{973D44EB-603A-45F6-B38C-7229A10A1544}" type="presOf" srcId="{79BF5EB4-9C92-4109-8B51-B6B239DF1302}" destId="{E1D2C989-6716-4E36-A338-80F312ECD568}" srcOrd="0" destOrd="0" presId="urn:microsoft.com/office/officeart/2005/8/layout/hierarchy3"/>
    <dgm:cxn modelId="{78EC520D-A63B-4EB3-AF01-834C3C53E93D}" type="presOf" srcId="{67B64A5C-C83B-48D2-BBC2-8A870559C462}" destId="{25639878-200F-44BC-8F2A-31B0771608F8}" srcOrd="1" destOrd="0" presId="urn:microsoft.com/office/officeart/2005/8/layout/hierarchy3"/>
    <dgm:cxn modelId="{30F9D5CA-EC89-453D-A3A6-1D6B8179B1F1}" srcId="{8D5CFF77-A9E9-4A73-B3ED-B4E0DBF3B182}" destId="{27A6D25D-FBBE-45AC-BE9C-965D60105DD6}" srcOrd="0" destOrd="0" parTransId="{E59263FD-1E82-4838-B059-B711FD517251}" sibTransId="{B474FAAF-F276-4645-982C-17569781E84D}"/>
    <dgm:cxn modelId="{C1795AED-C355-4AE1-B6BA-A33772F0381E}" type="presOf" srcId="{C1F45C12-B97C-44AD-A4D7-DFDBC3EFCB92}" destId="{5DF5D47B-DFAE-45DE-B879-095E7C27FDA5}" srcOrd="0" destOrd="0" presId="urn:microsoft.com/office/officeart/2005/8/layout/hierarchy3"/>
    <dgm:cxn modelId="{B8A2C757-C4DC-4F28-A051-5DC2961B2BEC}" type="presOf" srcId="{8D5CFF77-A9E9-4A73-B3ED-B4E0DBF3B182}" destId="{B675F6EF-9CCF-4781-999F-EED3A85C96B9}" srcOrd="0" destOrd="0" presId="urn:microsoft.com/office/officeart/2005/8/layout/hierarchy3"/>
    <dgm:cxn modelId="{37EE6065-FE1A-4423-8559-222936093526}" type="presOf" srcId="{67B64A5C-C83B-48D2-BBC2-8A870559C462}" destId="{AB1AF6C8-45D8-4C98-9E4D-0986A7D51556}" srcOrd="0" destOrd="0" presId="urn:microsoft.com/office/officeart/2005/8/layout/hierarchy3"/>
    <dgm:cxn modelId="{FF55F745-338F-4693-94F1-364E51B523FB}" type="presOf" srcId="{7CFF604E-5079-41C7-9D93-5D64ECA3C262}" destId="{8180B252-61CB-4A99-96B2-BC5BA9961166}" srcOrd="0" destOrd="0" presId="urn:microsoft.com/office/officeart/2005/8/layout/hierarchy3"/>
    <dgm:cxn modelId="{C44F7A10-502D-4F9E-BB74-FEE455507DEF}" type="presOf" srcId="{27A6D25D-FBBE-45AC-BE9C-965D60105DD6}" destId="{26ADFDF3-CDBD-4A60-8A64-F5AA9DC103B2}" srcOrd="0" destOrd="0" presId="urn:microsoft.com/office/officeart/2005/8/layout/hierarchy3"/>
    <dgm:cxn modelId="{B991DB1C-B9F7-4D36-A229-E9C0512606B9}" srcId="{C1F45C12-B97C-44AD-A4D7-DFDBC3EFCB92}" destId="{19F2614B-CDD1-44A7-AB6D-5D44CC282D02}" srcOrd="3" destOrd="0" parTransId="{8029EB8D-3771-4D62-8063-CA467E795DC8}" sibTransId="{B5360F3D-9AF5-4356-925A-5EEF70BDDDF4}"/>
    <dgm:cxn modelId="{FA3F1A4E-2D89-47A7-94B5-93C07B35E79A}" srcId="{C1F45C12-B97C-44AD-A4D7-DFDBC3EFCB92}" destId="{67B64A5C-C83B-48D2-BBC2-8A870559C462}" srcOrd="1" destOrd="0" parTransId="{3F16785B-3CF2-4921-A7D7-86DC3E85705E}" sibTransId="{CE2D0941-C5ED-4A06-8990-81F2D7A7AC66}"/>
    <dgm:cxn modelId="{CE187B01-80AE-455C-BC8F-DF70E406D80F}" type="presOf" srcId="{34909F74-1BFD-45B6-BFB0-2EF43CE346A9}" destId="{53A2D5B7-BA30-40F0-8937-56AD02F554E8}" srcOrd="0" destOrd="0" presId="urn:microsoft.com/office/officeart/2005/8/layout/hierarchy3"/>
    <dgm:cxn modelId="{BDD66DDC-093D-46D6-B89C-A168132092A3}" type="presOf" srcId="{34909F74-1BFD-45B6-BFB0-2EF43CE346A9}" destId="{1D069D99-CF15-4787-9C8A-27DA2D0EDA65}" srcOrd="1" destOrd="0" presId="urn:microsoft.com/office/officeart/2005/8/layout/hierarchy3"/>
    <dgm:cxn modelId="{38F8904B-72C2-4759-8404-40B0EAD16CFA}" srcId="{C1F45C12-B97C-44AD-A4D7-DFDBC3EFCB92}" destId="{8D5CFF77-A9E9-4A73-B3ED-B4E0DBF3B182}" srcOrd="2" destOrd="0" parTransId="{AEDC7162-3A3C-40A5-85EE-59ECAD872096}" sibTransId="{9AAF193E-B982-491C-B838-03D08078EA6B}"/>
    <dgm:cxn modelId="{6DF616A2-22C0-476B-B207-EEFF3AB4F2DC}" type="presOf" srcId="{255DC2DF-28E7-417B-BEE8-7660F6EF358D}" destId="{84149D6E-6CEB-484D-A864-67D5B439E15E}" srcOrd="0" destOrd="0" presId="urn:microsoft.com/office/officeart/2005/8/layout/hierarchy3"/>
    <dgm:cxn modelId="{7ADE95A1-963B-4094-BCE9-A2F3FCC6D272}" type="presOf" srcId="{5C3F14F3-BA9B-4564-A694-6A813B95C65B}" destId="{BD8021F0-2A1F-4A74-9814-C9E23EAE3684}" srcOrd="0" destOrd="0" presId="urn:microsoft.com/office/officeart/2005/8/layout/hierarchy3"/>
    <dgm:cxn modelId="{1C15A5A6-51B3-49C5-8D2C-8B6C035DCF3D}" type="presOf" srcId="{E9B23864-FE7B-45E4-9671-50776B775626}" destId="{F8444C78-D9CB-4BCE-A625-C20BDD0E5340}" srcOrd="0" destOrd="0" presId="urn:microsoft.com/office/officeart/2005/8/layout/hierarchy3"/>
    <dgm:cxn modelId="{595D9786-9809-46C5-9B3C-26602C4173C5}" srcId="{67B64A5C-C83B-48D2-BBC2-8A870559C462}" destId="{79BF5EB4-9C92-4109-8B51-B6B239DF1302}" srcOrd="0" destOrd="0" parTransId="{5C3F14F3-BA9B-4564-A694-6A813B95C65B}" sibTransId="{9ACBA645-8935-42AA-8F72-E94FE5D82562}"/>
    <dgm:cxn modelId="{AAC40FEF-D780-495A-A6FB-9CFB9D175E56}" srcId="{34909F74-1BFD-45B6-BFB0-2EF43CE346A9}" destId="{255DC2DF-28E7-417B-BEE8-7660F6EF358D}" srcOrd="0" destOrd="0" parTransId="{E9B23864-FE7B-45E4-9671-50776B775626}" sibTransId="{0EEF60F7-95EA-4616-8DC6-15C457A66004}"/>
    <dgm:cxn modelId="{F5036A81-2E34-42F4-ABFA-D46D402084C0}" type="presOf" srcId="{19F2614B-CDD1-44A7-AB6D-5D44CC282D02}" destId="{18E10D60-499E-4FDB-9EFE-DE645D6838D1}" srcOrd="0" destOrd="0" presId="urn:microsoft.com/office/officeart/2005/8/layout/hierarchy3"/>
    <dgm:cxn modelId="{AA064785-AF8B-4E36-9193-1962B7152E52}" type="presOf" srcId="{19F2614B-CDD1-44A7-AB6D-5D44CC282D02}" destId="{F98EADFB-72B6-41DE-B9B1-5AB46DB05304}" srcOrd="1" destOrd="0" presId="urn:microsoft.com/office/officeart/2005/8/layout/hierarchy3"/>
    <dgm:cxn modelId="{88D0D747-B17A-4F2B-97C3-C85ACCDF287D}" srcId="{C1F45C12-B97C-44AD-A4D7-DFDBC3EFCB92}" destId="{34909F74-1BFD-45B6-BFB0-2EF43CE346A9}" srcOrd="0" destOrd="0" parTransId="{4BB0660B-56B7-4BFB-A020-10493FA0624E}" sibTransId="{39890175-72D8-4860-92FA-132E5D09B36C}"/>
    <dgm:cxn modelId="{1911D1EE-556A-4572-B916-6B1674B030C7}" type="presOf" srcId="{38BFFB04-9F93-45AF-9AFD-3323874D382D}" destId="{10D24A09-6AE6-49EB-BCB9-C365700BD468}" srcOrd="0" destOrd="0" presId="urn:microsoft.com/office/officeart/2005/8/layout/hierarchy3"/>
    <dgm:cxn modelId="{73DE4C10-459B-4F7C-8554-8A156F85D905}" type="presParOf" srcId="{5DF5D47B-DFAE-45DE-B879-095E7C27FDA5}" destId="{0F63F15E-640F-45E8-AB9C-D94C639CFDEE}" srcOrd="0" destOrd="0" presId="urn:microsoft.com/office/officeart/2005/8/layout/hierarchy3"/>
    <dgm:cxn modelId="{FE389E33-7678-43D2-B736-AF6E8CCCA302}" type="presParOf" srcId="{0F63F15E-640F-45E8-AB9C-D94C639CFDEE}" destId="{5807FDDB-6CAD-4BF8-B08C-1EDE82B948E4}" srcOrd="0" destOrd="0" presId="urn:microsoft.com/office/officeart/2005/8/layout/hierarchy3"/>
    <dgm:cxn modelId="{697D972B-0578-48C1-9E7F-26C786008983}" type="presParOf" srcId="{5807FDDB-6CAD-4BF8-B08C-1EDE82B948E4}" destId="{53A2D5B7-BA30-40F0-8937-56AD02F554E8}" srcOrd="0" destOrd="0" presId="urn:microsoft.com/office/officeart/2005/8/layout/hierarchy3"/>
    <dgm:cxn modelId="{A9E0FD8B-2FC4-4714-A669-0537CA870FF3}" type="presParOf" srcId="{5807FDDB-6CAD-4BF8-B08C-1EDE82B948E4}" destId="{1D069D99-CF15-4787-9C8A-27DA2D0EDA65}" srcOrd="1" destOrd="0" presId="urn:microsoft.com/office/officeart/2005/8/layout/hierarchy3"/>
    <dgm:cxn modelId="{24634AB0-4F9A-4B3A-A720-A720F4CF69E7}" type="presParOf" srcId="{0F63F15E-640F-45E8-AB9C-D94C639CFDEE}" destId="{F8BA9F9D-4EFE-4AD0-959B-857BB6063CC3}" srcOrd="1" destOrd="0" presId="urn:microsoft.com/office/officeart/2005/8/layout/hierarchy3"/>
    <dgm:cxn modelId="{7A4CA453-33A5-49A1-9034-CFE4040B6615}" type="presParOf" srcId="{F8BA9F9D-4EFE-4AD0-959B-857BB6063CC3}" destId="{F8444C78-D9CB-4BCE-A625-C20BDD0E5340}" srcOrd="0" destOrd="0" presId="urn:microsoft.com/office/officeart/2005/8/layout/hierarchy3"/>
    <dgm:cxn modelId="{156650D3-4332-44BF-BFBE-0213CC32DBEB}" type="presParOf" srcId="{F8BA9F9D-4EFE-4AD0-959B-857BB6063CC3}" destId="{84149D6E-6CEB-484D-A864-67D5B439E15E}" srcOrd="1" destOrd="0" presId="urn:microsoft.com/office/officeart/2005/8/layout/hierarchy3"/>
    <dgm:cxn modelId="{A40F4865-77FF-42F6-A600-7BE10DE7C335}" type="presParOf" srcId="{5DF5D47B-DFAE-45DE-B879-095E7C27FDA5}" destId="{1CAD0C90-76DD-4BEF-967F-9C6A55DEB1EF}" srcOrd="1" destOrd="0" presId="urn:microsoft.com/office/officeart/2005/8/layout/hierarchy3"/>
    <dgm:cxn modelId="{9EC74CCE-FE9D-4B7E-A018-BFA70015B469}" type="presParOf" srcId="{1CAD0C90-76DD-4BEF-967F-9C6A55DEB1EF}" destId="{F6E5161B-AFAA-48F0-8F20-CFA34C926E01}" srcOrd="0" destOrd="0" presId="urn:microsoft.com/office/officeart/2005/8/layout/hierarchy3"/>
    <dgm:cxn modelId="{3EAF5EE7-011C-416A-B095-435B04B9DAB6}" type="presParOf" srcId="{F6E5161B-AFAA-48F0-8F20-CFA34C926E01}" destId="{AB1AF6C8-45D8-4C98-9E4D-0986A7D51556}" srcOrd="0" destOrd="0" presId="urn:microsoft.com/office/officeart/2005/8/layout/hierarchy3"/>
    <dgm:cxn modelId="{1D042DAA-4C64-40E5-AA11-30DAAAF90043}" type="presParOf" srcId="{F6E5161B-AFAA-48F0-8F20-CFA34C926E01}" destId="{25639878-200F-44BC-8F2A-31B0771608F8}" srcOrd="1" destOrd="0" presId="urn:microsoft.com/office/officeart/2005/8/layout/hierarchy3"/>
    <dgm:cxn modelId="{1FB8A6F3-881F-4141-927F-D874566342A7}" type="presParOf" srcId="{1CAD0C90-76DD-4BEF-967F-9C6A55DEB1EF}" destId="{6274EC24-79D5-4180-A11B-A2375CA18722}" srcOrd="1" destOrd="0" presId="urn:microsoft.com/office/officeart/2005/8/layout/hierarchy3"/>
    <dgm:cxn modelId="{081627C4-8972-411F-9748-C7B4363CA597}" type="presParOf" srcId="{6274EC24-79D5-4180-A11B-A2375CA18722}" destId="{BD8021F0-2A1F-4A74-9814-C9E23EAE3684}" srcOrd="0" destOrd="0" presId="urn:microsoft.com/office/officeart/2005/8/layout/hierarchy3"/>
    <dgm:cxn modelId="{D34BA806-9047-4DE7-8AEC-F98892574123}" type="presParOf" srcId="{6274EC24-79D5-4180-A11B-A2375CA18722}" destId="{E1D2C989-6716-4E36-A338-80F312ECD568}" srcOrd="1" destOrd="0" presId="urn:microsoft.com/office/officeart/2005/8/layout/hierarchy3"/>
    <dgm:cxn modelId="{C73767F3-1327-4F32-9865-5F62A2EA713A}" type="presParOf" srcId="{5DF5D47B-DFAE-45DE-B879-095E7C27FDA5}" destId="{6758901B-94D9-4E55-A35C-7AFC35CF8893}" srcOrd="2" destOrd="0" presId="urn:microsoft.com/office/officeart/2005/8/layout/hierarchy3"/>
    <dgm:cxn modelId="{5A8F884B-5019-41C3-A58D-70952982D61A}" type="presParOf" srcId="{6758901B-94D9-4E55-A35C-7AFC35CF8893}" destId="{C6A32C84-C859-4289-AFE5-086374F109FD}" srcOrd="0" destOrd="0" presId="urn:microsoft.com/office/officeart/2005/8/layout/hierarchy3"/>
    <dgm:cxn modelId="{D8EBD632-C442-4DBA-9B97-3C3AB3650954}" type="presParOf" srcId="{C6A32C84-C859-4289-AFE5-086374F109FD}" destId="{B675F6EF-9CCF-4781-999F-EED3A85C96B9}" srcOrd="0" destOrd="0" presId="urn:microsoft.com/office/officeart/2005/8/layout/hierarchy3"/>
    <dgm:cxn modelId="{3277B695-C82E-4DD5-8FC9-122889AE3775}" type="presParOf" srcId="{C6A32C84-C859-4289-AFE5-086374F109FD}" destId="{AEF398BC-CC19-4DF1-90A1-9F7703485B8F}" srcOrd="1" destOrd="0" presId="urn:microsoft.com/office/officeart/2005/8/layout/hierarchy3"/>
    <dgm:cxn modelId="{6889945A-9171-49F1-91CE-46D970D4ACF1}" type="presParOf" srcId="{6758901B-94D9-4E55-A35C-7AFC35CF8893}" destId="{76413DF1-61D2-462C-99D9-89391A17FE8B}" srcOrd="1" destOrd="0" presId="urn:microsoft.com/office/officeart/2005/8/layout/hierarchy3"/>
    <dgm:cxn modelId="{35498608-958B-4487-AA8D-67471F46EA47}" type="presParOf" srcId="{76413DF1-61D2-462C-99D9-89391A17FE8B}" destId="{B8C408C0-14BD-4F9B-BC71-81CC8C3B2943}" srcOrd="0" destOrd="0" presId="urn:microsoft.com/office/officeart/2005/8/layout/hierarchy3"/>
    <dgm:cxn modelId="{2F7B3812-A4B1-40D6-AA78-38A1A73C2EBF}" type="presParOf" srcId="{76413DF1-61D2-462C-99D9-89391A17FE8B}" destId="{26ADFDF3-CDBD-4A60-8A64-F5AA9DC103B2}" srcOrd="1" destOrd="0" presId="urn:microsoft.com/office/officeart/2005/8/layout/hierarchy3"/>
    <dgm:cxn modelId="{3486296D-E73C-4C6A-AEB8-3E66CC39230D}" type="presParOf" srcId="{5DF5D47B-DFAE-45DE-B879-095E7C27FDA5}" destId="{3A72991E-E983-4365-943C-2F9A4C2074DC}" srcOrd="3" destOrd="0" presId="urn:microsoft.com/office/officeart/2005/8/layout/hierarchy3"/>
    <dgm:cxn modelId="{3422D7F9-B1D5-4BC4-97EC-B3722A458A71}" type="presParOf" srcId="{3A72991E-E983-4365-943C-2F9A4C2074DC}" destId="{ECE42913-0913-473E-939F-31B25E146759}" srcOrd="0" destOrd="0" presId="urn:microsoft.com/office/officeart/2005/8/layout/hierarchy3"/>
    <dgm:cxn modelId="{AD0119DD-83F5-4CFE-9B4A-BD17D39E4579}" type="presParOf" srcId="{ECE42913-0913-473E-939F-31B25E146759}" destId="{18E10D60-499E-4FDB-9EFE-DE645D6838D1}" srcOrd="0" destOrd="0" presId="urn:microsoft.com/office/officeart/2005/8/layout/hierarchy3"/>
    <dgm:cxn modelId="{090F5991-E667-4A03-882D-966FADD95713}" type="presParOf" srcId="{ECE42913-0913-473E-939F-31B25E146759}" destId="{F98EADFB-72B6-41DE-B9B1-5AB46DB05304}" srcOrd="1" destOrd="0" presId="urn:microsoft.com/office/officeart/2005/8/layout/hierarchy3"/>
    <dgm:cxn modelId="{6A75515C-C5F4-4516-94E9-1C4A34CFE10D}" type="presParOf" srcId="{3A72991E-E983-4365-943C-2F9A4C2074DC}" destId="{A70EF8E1-732C-42D3-8DF3-EF842D2A9A50}" srcOrd="1" destOrd="0" presId="urn:microsoft.com/office/officeart/2005/8/layout/hierarchy3"/>
    <dgm:cxn modelId="{AAD5A93C-0E32-49E7-819D-611FB907DB8F}" type="presParOf" srcId="{A70EF8E1-732C-42D3-8DF3-EF842D2A9A50}" destId="{10D24A09-6AE6-49EB-BCB9-C365700BD468}" srcOrd="0" destOrd="0" presId="urn:microsoft.com/office/officeart/2005/8/layout/hierarchy3"/>
    <dgm:cxn modelId="{27EB5F56-77E5-42EC-B61A-71AA5C293573}" type="presParOf" srcId="{A70EF8E1-732C-42D3-8DF3-EF842D2A9A50}" destId="{8180B252-61CB-4A99-96B2-BC5BA9961166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06217-D661-4F38-A95E-F7538341B8B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FEE36ED-EFE9-4E6B-8404-802E2055E951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1" dirty="0" smtClean="0">
              <a:solidFill>
                <a:srgbClr val="002060"/>
              </a:solidFill>
            </a:rPr>
            <a:t>MEDIDAS DE PREVENCIÓN</a:t>
          </a:r>
          <a:endParaRPr lang="es-PE" sz="1800" b="1" dirty="0">
            <a:solidFill>
              <a:srgbClr val="002060"/>
            </a:solidFill>
          </a:endParaRPr>
        </a:p>
      </dgm:t>
    </dgm:pt>
    <dgm:pt modelId="{D2BF261A-A939-478E-B070-3CC2268BE133}" type="parTrans" cxnId="{FBDCDDE7-A4FC-4567-9DE5-9AFCB1DD8E66}">
      <dgm:prSet/>
      <dgm:spPr/>
      <dgm:t>
        <a:bodyPr/>
        <a:lstStyle/>
        <a:p>
          <a:endParaRPr lang="es-PE"/>
        </a:p>
      </dgm:t>
    </dgm:pt>
    <dgm:pt modelId="{8EE57AFA-4DE3-4122-A88F-27A80BC240B9}" type="sibTrans" cxnId="{FBDCDDE7-A4FC-4567-9DE5-9AFCB1DD8E66}">
      <dgm:prSet/>
      <dgm:spPr/>
      <dgm:t>
        <a:bodyPr/>
        <a:lstStyle/>
        <a:p>
          <a:endParaRPr lang="es-PE"/>
        </a:p>
      </dgm:t>
    </dgm:pt>
    <dgm:pt modelId="{7F3A22B8-2E2B-4B16-8B9B-35625FC7FCB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b="0" dirty="0" smtClean="0">
              <a:solidFill>
                <a:srgbClr val="002060"/>
              </a:solidFill>
              <a:latin typeface="Arial Narrow" pitchFamily="34" charset="0"/>
            </a:rPr>
            <a:t>Eliminación de los peligros y riesgos.</a:t>
          </a:r>
          <a:endParaRPr lang="es-PE" sz="14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6A8A6C1C-6D6B-4890-B59A-83F600DB3CAF}" type="parTrans" cxnId="{1A571E87-7092-46D8-9BBD-AC2629E50285}">
      <dgm:prSet/>
      <dgm:spPr/>
      <dgm:t>
        <a:bodyPr/>
        <a:lstStyle/>
        <a:p>
          <a:endParaRPr lang="es-PE"/>
        </a:p>
      </dgm:t>
    </dgm:pt>
    <dgm:pt modelId="{513F33D1-F5F0-4452-B7FD-314EB834D3D5}" type="sibTrans" cxnId="{1A571E87-7092-46D8-9BBD-AC2629E50285}">
      <dgm:prSet/>
      <dgm:spPr/>
      <dgm:t>
        <a:bodyPr/>
        <a:lstStyle/>
        <a:p>
          <a:endParaRPr lang="es-PE"/>
        </a:p>
      </dgm:t>
    </dgm:pt>
    <dgm:pt modelId="{5BA37224-9D3F-485A-86F7-C6BD99C9C9A3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rgbClr val="002060"/>
              </a:solidFill>
              <a:latin typeface="Arial Narrow" pitchFamily="34" charset="0"/>
            </a:rPr>
            <a:t>Tratamiento, control o aislamiento de los peligros y riesgos.</a:t>
          </a:r>
          <a:endParaRPr lang="es-PE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155288AF-2124-4337-815E-1BC8A0B6A32F}" type="parTrans" cxnId="{FB897A41-0B94-46AF-82EC-600E7C5DAAD3}">
      <dgm:prSet/>
      <dgm:spPr/>
      <dgm:t>
        <a:bodyPr/>
        <a:lstStyle/>
        <a:p>
          <a:endParaRPr lang="es-PE"/>
        </a:p>
      </dgm:t>
    </dgm:pt>
    <dgm:pt modelId="{18EDCFED-E489-40BE-9C69-4C30313AE4AF}" type="sibTrans" cxnId="{FB897A41-0B94-46AF-82EC-600E7C5DAAD3}">
      <dgm:prSet/>
      <dgm:spPr/>
      <dgm:t>
        <a:bodyPr/>
        <a:lstStyle/>
        <a:p>
          <a:endParaRPr lang="es-PE"/>
        </a:p>
      </dgm:t>
    </dgm:pt>
    <dgm:pt modelId="{1987ABBC-BF56-4824-A2DE-F75DFD642C75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rgbClr val="002060"/>
              </a:solidFill>
              <a:latin typeface="Arial Narrow" pitchFamily="34" charset="0"/>
            </a:rPr>
            <a:t>Programar la sustitución progresiva de los procedimientos, técnicas, medios, sustancias y productos peligrosos por aquellos que produzcan un menor o ningún riesgo para el trabajador.</a:t>
          </a:r>
          <a:endParaRPr lang="es-PE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0F07AC99-4275-4DE7-B013-B7DFF227B8A7}" type="parTrans" cxnId="{6797C2FE-DD36-4DB2-869A-92CEF2083178}">
      <dgm:prSet/>
      <dgm:spPr/>
      <dgm:t>
        <a:bodyPr/>
        <a:lstStyle/>
        <a:p>
          <a:endParaRPr lang="es-PE"/>
        </a:p>
      </dgm:t>
    </dgm:pt>
    <dgm:pt modelId="{4A3316E1-1D03-43C0-AE3A-AA3CA3FEFA4A}" type="sibTrans" cxnId="{6797C2FE-DD36-4DB2-869A-92CEF2083178}">
      <dgm:prSet/>
      <dgm:spPr/>
      <dgm:t>
        <a:bodyPr/>
        <a:lstStyle/>
        <a:p>
          <a:endParaRPr lang="es-PE"/>
        </a:p>
      </dgm:t>
    </dgm:pt>
    <dgm:pt modelId="{AEA96073-A183-4DF5-887D-122757BBB735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rgbClr val="002060"/>
              </a:solidFill>
              <a:latin typeface="Arial Narrow" pitchFamily="34" charset="0"/>
            </a:rPr>
            <a:t>Minimizar los peligros y riesgos</a:t>
          </a:r>
          <a:endParaRPr lang="es-PE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60D9747D-C0B2-419C-9231-B1B24692878B}" type="parTrans" cxnId="{F269F390-5880-4EC1-B55A-AB5304B6F8EC}">
      <dgm:prSet/>
      <dgm:spPr/>
      <dgm:t>
        <a:bodyPr/>
        <a:lstStyle/>
        <a:p>
          <a:endParaRPr lang="es-PE"/>
        </a:p>
      </dgm:t>
    </dgm:pt>
    <dgm:pt modelId="{72E08D95-58C0-4BB6-A8B4-8AFE48C4D07A}" type="sibTrans" cxnId="{F269F390-5880-4EC1-B55A-AB5304B6F8EC}">
      <dgm:prSet/>
      <dgm:spPr/>
      <dgm:t>
        <a:bodyPr/>
        <a:lstStyle/>
        <a:p>
          <a:endParaRPr lang="es-PE"/>
        </a:p>
      </dgm:t>
    </dgm:pt>
    <dgm:pt modelId="{1D744ADF-F1AF-40E7-8939-6B61036F9C4B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400" dirty="0" smtClean="0">
              <a:solidFill>
                <a:srgbClr val="002060"/>
              </a:solidFill>
              <a:latin typeface="Arial Narrow" pitchFamily="34" charset="0"/>
            </a:rPr>
            <a:t>Facilitar equipos de protección personal adecuados.</a:t>
          </a:r>
          <a:endParaRPr lang="es-PE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B3F105FF-ABB0-48C0-A78F-036E2FCB7F66}" type="parTrans" cxnId="{EFB453D6-9EE8-4636-B2D3-363C5A415592}">
      <dgm:prSet/>
      <dgm:spPr/>
      <dgm:t>
        <a:bodyPr/>
        <a:lstStyle/>
        <a:p>
          <a:endParaRPr lang="es-PE"/>
        </a:p>
      </dgm:t>
    </dgm:pt>
    <dgm:pt modelId="{688EBEC3-4DA1-4E38-B0A5-246AF6BEB1E1}" type="sibTrans" cxnId="{EFB453D6-9EE8-4636-B2D3-363C5A415592}">
      <dgm:prSet/>
      <dgm:spPr/>
      <dgm:t>
        <a:bodyPr/>
        <a:lstStyle/>
        <a:p>
          <a:endParaRPr lang="es-PE"/>
        </a:p>
      </dgm:t>
    </dgm:pt>
    <dgm:pt modelId="{6C10AD9B-1CCA-4D43-AF7D-39753E1C8F66}" type="pres">
      <dgm:prSet presAssocID="{D5606217-D661-4F38-A95E-F7538341B8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F1D98AEE-B892-4545-A100-E0C5251D4F22}" type="pres">
      <dgm:prSet presAssocID="{1FEE36ED-EFE9-4E6B-8404-802E2055E951}" presName="vertOne" presStyleCnt="0"/>
      <dgm:spPr/>
    </dgm:pt>
    <dgm:pt modelId="{EF143579-F2C7-4A03-92C3-A5776BAD6193}" type="pres">
      <dgm:prSet presAssocID="{1FEE36ED-EFE9-4E6B-8404-802E2055E951}" presName="txOne" presStyleLbl="node0" presStyleIdx="0" presStyleCnt="1" custScaleX="40032" custScaleY="2505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A8CFCB2-3021-4DA4-9280-43E3B6FBD7E4}" type="pres">
      <dgm:prSet presAssocID="{1FEE36ED-EFE9-4E6B-8404-802E2055E951}" presName="parTransOne" presStyleCnt="0"/>
      <dgm:spPr/>
    </dgm:pt>
    <dgm:pt modelId="{9519E048-198A-49E4-BFA6-F0B7D6E3EA2C}" type="pres">
      <dgm:prSet presAssocID="{1FEE36ED-EFE9-4E6B-8404-802E2055E951}" presName="horzOne" presStyleCnt="0"/>
      <dgm:spPr/>
    </dgm:pt>
    <dgm:pt modelId="{1EC85FE2-BC30-465D-A32F-9D4358857500}" type="pres">
      <dgm:prSet presAssocID="{7F3A22B8-2E2B-4B16-8B9B-35625FC7FCB9}" presName="vertTwo" presStyleCnt="0"/>
      <dgm:spPr/>
    </dgm:pt>
    <dgm:pt modelId="{8C5B0147-A98B-46BD-9820-D9F70C140E6B}" type="pres">
      <dgm:prSet presAssocID="{7F3A22B8-2E2B-4B16-8B9B-35625FC7FCB9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AB926B5-696B-43DF-A463-D8996430B915}" type="pres">
      <dgm:prSet presAssocID="{7F3A22B8-2E2B-4B16-8B9B-35625FC7FCB9}" presName="horzTwo" presStyleCnt="0"/>
      <dgm:spPr/>
    </dgm:pt>
    <dgm:pt modelId="{C0429E8F-A986-4902-8C09-C6A037113B1A}" type="pres">
      <dgm:prSet presAssocID="{513F33D1-F5F0-4452-B7FD-314EB834D3D5}" presName="sibSpaceTwo" presStyleCnt="0"/>
      <dgm:spPr/>
    </dgm:pt>
    <dgm:pt modelId="{3C2ED5B5-4587-47FB-A103-9CBA5057155A}" type="pres">
      <dgm:prSet presAssocID="{5BA37224-9D3F-485A-86F7-C6BD99C9C9A3}" presName="vertTwo" presStyleCnt="0"/>
      <dgm:spPr/>
    </dgm:pt>
    <dgm:pt modelId="{25C42972-07BD-4C93-A153-2D5B90F0FF4C}" type="pres">
      <dgm:prSet presAssocID="{5BA37224-9D3F-485A-86F7-C6BD99C9C9A3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72412CB-5B2A-4091-9243-039B0E0502A0}" type="pres">
      <dgm:prSet presAssocID="{5BA37224-9D3F-485A-86F7-C6BD99C9C9A3}" presName="horzTwo" presStyleCnt="0"/>
      <dgm:spPr/>
    </dgm:pt>
    <dgm:pt modelId="{7CD068A3-5A65-4F79-B6EB-957E3B6D8DF6}" type="pres">
      <dgm:prSet presAssocID="{18EDCFED-E489-40BE-9C69-4C30313AE4AF}" presName="sibSpaceTwo" presStyleCnt="0"/>
      <dgm:spPr/>
    </dgm:pt>
    <dgm:pt modelId="{FE3C01C8-321C-4C62-844D-E4E6ABBB609D}" type="pres">
      <dgm:prSet presAssocID="{1987ABBC-BF56-4824-A2DE-F75DFD642C75}" presName="vertTwo" presStyleCnt="0"/>
      <dgm:spPr/>
    </dgm:pt>
    <dgm:pt modelId="{CE0085A9-7251-4306-A246-E42AD9E25C7E}" type="pres">
      <dgm:prSet presAssocID="{1987ABBC-BF56-4824-A2DE-F75DFD642C75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971CEA5-4487-4F2A-9967-E10F411E9E3F}" type="pres">
      <dgm:prSet presAssocID="{1987ABBC-BF56-4824-A2DE-F75DFD642C75}" presName="horzTwo" presStyleCnt="0"/>
      <dgm:spPr/>
    </dgm:pt>
    <dgm:pt modelId="{FF47C172-DE7F-430E-BB0C-1B7977B7EC02}" type="pres">
      <dgm:prSet presAssocID="{4A3316E1-1D03-43C0-AE3A-AA3CA3FEFA4A}" presName="sibSpaceTwo" presStyleCnt="0"/>
      <dgm:spPr/>
    </dgm:pt>
    <dgm:pt modelId="{B1C2DACB-3D00-4904-B488-833D49642FF4}" type="pres">
      <dgm:prSet presAssocID="{AEA96073-A183-4DF5-887D-122757BBB735}" presName="vertTwo" presStyleCnt="0"/>
      <dgm:spPr/>
    </dgm:pt>
    <dgm:pt modelId="{3C1492BD-4FAE-4CDA-BF5A-63A9D173D665}" type="pres">
      <dgm:prSet presAssocID="{AEA96073-A183-4DF5-887D-122757BBB735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92CDB27-8C78-4AB6-A81F-C63DB4432254}" type="pres">
      <dgm:prSet presAssocID="{AEA96073-A183-4DF5-887D-122757BBB735}" presName="horzTwo" presStyleCnt="0"/>
      <dgm:spPr/>
    </dgm:pt>
    <dgm:pt modelId="{7C4D97E7-ED3E-49A7-8022-3C12A4502F18}" type="pres">
      <dgm:prSet presAssocID="{72E08D95-58C0-4BB6-A8B4-8AFE48C4D07A}" presName="sibSpaceTwo" presStyleCnt="0"/>
      <dgm:spPr/>
    </dgm:pt>
    <dgm:pt modelId="{D91BF212-C776-42D5-B819-AFD689DDA2CE}" type="pres">
      <dgm:prSet presAssocID="{1D744ADF-F1AF-40E7-8939-6B61036F9C4B}" presName="vertTwo" presStyleCnt="0"/>
      <dgm:spPr/>
    </dgm:pt>
    <dgm:pt modelId="{2051391C-5454-4255-B975-4566CB2C8B7E}" type="pres">
      <dgm:prSet presAssocID="{1D744ADF-F1AF-40E7-8939-6B61036F9C4B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D65A1CF-330F-420A-8556-9524D9D609CB}" type="pres">
      <dgm:prSet presAssocID="{1D744ADF-F1AF-40E7-8939-6B61036F9C4B}" presName="horzTwo" presStyleCnt="0"/>
      <dgm:spPr/>
    </dgm:pt>
  </dgm:ptLst>
  <dgm:cxnLst>
    <dgm:cxn modelId="{6797C2FE-DD36-4DB2-869A-92CEF2083178}" srcId="{1FEE36ED-EFE9-4E6B-8404-802E2055E951}" destId="{1987ABBC-BF56-4824-A2DE-F75DFD642C75}" srcOrd="2" destOrd="0" parTransId="{0F07AC99-4275-4DE7-B013-B7DFF227B8A7}" sibTransId="{4A3316E1-1D03-43C0-AE3A-AA3CA3FEFA4A}"/>
    <dgm:cxn modelId="{FBDCDDE7-A4FC-4567-9DE5-9AFCB1DD8E66}" srcId="{D5606217-D661-4F38-A95E-F7538341B8BA}" destId="{1FEE36ED-EFE9-4E6B-8404-802E2055E951}" srcOrd="0" destOrd="0" parTransId="{D2BF261A-A939-478E-B070-3CC2268BE133}" sibTransId="{8EE57AFA-4DE3-4122-A88F-27A80BC240B9}"/>
    <dgm:cxn modelId="{4A8E6C16-B6F6-4878-8359-36C0C57B2F32}" type="presOf" srcId="{7F3A22B8-2E2B-4B16-8B9B-35625FC7FCB9}" destId="{8C5B0147-A98B-46BD-9820-D9F70C140E6B}" srcOrd="0" destOrd="0" presId="urn:microsoft.com/office/officeart/2005/8/layout/hierarchy4"/>
    <dgm:cxn modelId="{66448DD2-51A4-4FC1-849A-0D31923CC482}" type="presOf" srcId="{1987ABBC-BF56-4824-A2DE-F75DFD642C75}" destId="{CE0085A9-7251-4306-A246-E42AD9E25C7E}" srcOrd="0" destOrd="0" presId="urn:microsoft.com/office/officeart/2005/8/layout/hierarchy4"/>
    <dgm:cxn modelId="{AB38B1EB-ABB3-4509-92B0-85CEC2F5873E}" type="presOf" srcId="{1FEE36ED-EFE9-4E6B-8404-802E2055E951}" destId="{EF143579-F2C7-4A03-92C3-A5776BAD6193}" srcOrd="0" destOrd="0" presId="urn:microsoft.com/office/officeart/2005/8/layout/hierarchy4"/>
    <dgm:cxn modelId="{F269F390-5880-4EC1-B55A-AB5304B6F8EC}" srcId="{1FEE36ED-EFE9-4E6B-8404-802E2055E951}" destId="{AEA96073-A183-4DF5-887D-122757BBB735}" srcOrd="3" destOrd="0" parTransId="{60D9747D-C0B2-419C-9231-B1B24692878B}" sibTransId="{72E08D95-58C0-4BB6-A8B4-8AFE48C4D07A}"/>
    <dgm:cxn modelId="{FB897A41-0B94-46AF-82EC-600E7C5DAAD3}" srcId="{1FEE36ED-EFE9-4E6B-8404-802E2055E951}" destId="{5BA37224-9D3F-485A-86F7-C6BD99C9C9A3}" srcOrd="1" destOrd="0" parTransId="{155288AF-2124-4337-815E-1BC8A0B6A32F}" sibTransId="{18EDCFED-E489-40BE-9C69-4C30313AE4AF}"/>
    <dgm:cxn modelId="{DA96D6DB-B051-4941-9532-CC9AF06ED4C6}" type="presOf" srcId="{5BA37224-9D3F-485A-86F7-C6BD99C9C9A3}" destId="{25C42972-07BD-4C93-A153-2D5B90F0FF4C}" srcOrd="0" destOrd="0" presId="urn:microsoft.com/office/officeart/2005/8/layout/hierarchy4"/>
    <dgm:cxn modelId="{6B0DC9CD-343E-49A2-A1A3-451849187DCB}" type="presOf" srcId="{AEA96073-A183-4DF5-887D-122757BBB735}" destId="{3C1492BD-4FAE-4CDA-BF5A-63A9D173D665}" srcOrd="0" destOrd="0" presId="urn:microsoft.com/office/officeart/2005/8/layout/hierarchy4"/>
    <dgm:cxn modelId="{DA5D3C2F-BAA9-40D0-9B64-0FFB5E64650E}" type="presOf" srcId="{1D744ADF-F1AF-40E7-8939-6B61036F9C4B}" destId="{2051391C-5454-4255-B975-4566CB2C8B7E}" srcOrd="0" destOrd="0" presId="urn:microsoft.com/office/officeart/2005/8/layout/hierarchy4"/>
    <dgm:cxn modelId="{EFB453D6-9EE8-4636-B2D3-363C5A415592}" srcId="{1FEE36ED-EFE9-4E6B-8404-802E2055E951}" destId="{1D744ADF-F1AF-40E7-8939-6B61036F9C4B}" srcOrd="4" destOrd="0" parTransId="{B3F105FF-ABB0-48C0-A78F-036E2FCB7F66}" sibTransId="{688EBEC3-4DA1-4E38-B0A5-246AF6BEB1E1}"/>
    <dgm:cxn modelId="{1A571E87-7092-46D8-9BBD-AC2629E50285}" srcId="{1FEE36ED-EFE9-4E6B-8404-802E2055E951}" destId="{7F3A22B8-2E2B-4B16-8B9B-35625FC7FCB9}" srcOrd="0" destOrd="0" parTransId="{6A8A6C1C-6D6B-4890-B59A-83F600DB3CAF}" sibTransId="{513F33D1-F5F0-4452-B7FD-314EB834D3D5}"/>
    <dgm:cxn modelId="{D429255B-86AA-45FA-9110-173901E01904}" type="presOf" srcId="{D5606217-D661-4F38-A95E-F7538341B8BA}" destId="{6C10AD9B-1CCA-4D43-AF7D-39753E1C8F66}" srcOrd="0" destOrd="0" presId="urn:microsoft.com/office/officeart/2005/8/layout/hierarchy4"/>
    <dgm:cxn modelId="{6014D18D-688E-4A18-B64E-FF3F8390DC5E}" type="presParOf" srcId="{6C10AD9B-1CCA-4D43-AF7D-39753E1C8F66}" destId="{F1D98AEE-B892-4545-A100-E0C5251D4F22}" srcOrd="0" destOrd="0" presId="urn:microsoft.com/office/officeart/2005/8/layout/hierarchy4"/>
    <dgm:cxn modelId="{F8BF2746-70EC-4F7E-A8E8-F0196243415A}" type="presParOf" srcId="{F1D98AEE-B892-4545-A100-E0C5251D4F22}" destId="{EF143579-F2C7-4A03-92C3-A5776BAD6193}" srcOrd="0" destOrd="0" presId="urn:microsoft.com/office/officeart/2005/8/layout/hierarchy4"/>
    <dgm:cxn modelId="{FD7A19CE-256F-4C65-9F11-5FD66179770B}" type="presParOf" srcId="{F1D98AEE-B892-4545-A100-E0C5251D4F22}" destId="{8A8CFCB2-3021-4DA4-9280-43E3B6FBD7E4}" srcOrd="1" destOrd="0" presId="urn:microsoft.com/office/officeart/2005/8/layout/hierarchy4"/>
    <dgm:cxn modelId="{61B7C4D7-E712-42FC-8AF7-CC13D48CF49D}" type="presParOf" srcId="{F1D98AEE-B892-4545-A100-E0C5251D4F22}" destId="{9519E048-198A-49E4-BFA6-F0B7D6E3EA2C}" srcOrd="2" destOrd="0" presId="urn:microsoft.com/office/officeart/2005/8/layout/hierarchy4"/>
    <dgm:cxn modelId="{1BCE6B34-29E2-4F4D-B829-CAFA9CFDD563}" type="presParOf" srcId="{9519E048-198A-49E4-BFA6-F0B7D6E3EA2C}" destId="{1EC85FE2-BC30-465D-A32F-9D4358857500}" srcOrd="0" destOrd="0" presId="urn:microsoft.com/office/officeart/2005/8/layout/hierarchy4"/>
    <dgm:cxn modelId="{FCE1BC84-AFE7-4828-8D8B-92DA5AAFA980}" type="presParOf" srcId="{1EC85FE2-BC30-465D-A32F-9D4358857500}" destId="{8C5B0147-A98B-46BD-9820-D9F70C140E6B}" srcOrd="0" destOrd="0" presId="urn:microsoft.com/office/officeart/2005/8/layout/hierarchy4"/>
    <dgm:cxn modelId="{503FAF73-AD12-4970-9C3D-3ED9B347635C}" type="presParOf" srcId="{1EC85FE2-BC30-465D-A32F-9D4358857500}" destId="{CAB926B5-696B-43DF-A463-D8996430B915}" srcOrd="1" destOrd="0" presId="urn:microsoft.com/office/officeart/2005/8/layout/hierarchy4"/>
    <dgm:cxn modelId="{218E5A0F-0D8D-4ED6-9421-1EB6F9629232}" type="presParOf" srcId="{9519E048-198A-49E4-BFA6-F0B7D6E3EA2C}" destId="{C0429E8F-A986-4902-8C09-C6A037113B1A}" srcOrd="1" destOrd="0" presId="urn:microsoft.com/office/officeart/2005/8/layout/hierarchy4"/>
    <dgm:cxn modelId="{A9274994-6637-4DFF-9CB2-6C7ECE18311D}" type="presParOf" srcId="{9519E048-198A-49E4-BFA6-F0B7D6E3EA2C}" destId="{3C2ED5B5-4587-47FB-A103-9CBA5057155A}" srcOrd="2" destOrd="0" presId="urn:microsoft.com/office/officeart/2005/8/layout/hierarchy4"/>
    <dgm:cxn modelId="{BFFDD2BA-6BDD-440D-92EB-5E4FC9D15AE6}" type="presParOf" srcId="{3C2ED5B5-4587-47FB-A103-9CBA5057155A}" destId="{25C42972-07BD-4C93-A153-2D5B90F0FF4C}" srcOrd="0" destOrd="0" presId="urn:microsoft.com/office/officeart/2005/8/layout/hierarchy4"/>
    <dgm:cxn modelId="{61BA69AD-7E91-4183-AB00-43384FF8B818}" type="presParOf" srcId="{3C2ED5B5-4587-47FB-A103-9CBA5057155A}" destId="{172412CB-5B2A-4091-9243-039B0E0502A0}" srcOrd="1" destOrd="0" presId="urn:microsoft.com/office/officeart/2005/8/layout/hierarchy4"/>
    <dgm:cxn modelId="{22040256-A54F-4203-A6F1-93E81C51D8D6}" type="presParOf" srcId="{9519E048-198A-49E4-BFA6-F0B7D6E3EA2C}" destId="{7CD068A3-5A65-4F79-B6EB-957E3B6D8DF6}" srcOrd="3" destOrd="0" presId="urn:microsoft.com/office/officeart/2005/8/layout/hierarchy4"/>
    <dgm:cxn modelId="{AD492616-2799-4626-833C-4CD0AD24F0BE}" type="presParOf" srcId="{9519E048-198A-49E4-BFA6-F0B7D6E3EA2C}" destId="{FE3C01C8-321C-4C62-844D-E4E6ABBB609D}" srcOrd="4" destOrd="0" presId="urn:microsoft.com/office/officeart/2005/8/layout/hierarchy4"/>
    <dgm:cxn modelId="{320DBCF1-619A-450E-AFB7-A8F5A6A36533}" type="presParOf" srcId="{FE3C01C8-321C-4C62-844D-E4E6ABBB609D}" destId="{CE0085A9-7251-4306-A246-E42AD9E25C7E}" srcOrd="0" destOrd="0" presId="urn:microsoft.com/office/officeart/2005/8/layout/hierarchy4"/>
    <dgm:cxn modelId="{9ED430AE-00A4-4E80-8DB2-14590E276281}" type="presParOf" srcId="{FE3C01C8-321C-4C62-844D-E4E6ABBB609D}" destId="{B971CEA5-4487-4F2A-9967-E10F411E9E3F}" srcOrd="1" destOrd="0" presId="urn:microsoft.com/office/officeart/2005/8/layout/hierarchy4"/>
    <dgm:cxn modelId="{B5A3BF21-F2AC-4633-9262-430088A3306C}" type="presParOf" srcId="{9519E048-198A-49E4-BFA6-F0B7D6E3EA2C}" destId="{FF47C172-DE7F-430E-BB0C-1B7977B7EC02}" srcOrd="5" destOrd="0" presId="urn:microsoft.com/office/officeart/2005/8/layout/hierarchy4"/>
    <dgm:cxn modelId="{526BAA50-9E66-481C-991B-83B738F79844}" type="presParOf" srcId="{9519E048-198A-49E4-BFA6-F0B7D6E3EA2C}" destId="{B1C2DACB-3D00-4904-B488-833D49642FF4}" srcOrd="6" destOrd="0" presId="urn:microsoft.com/office/officeart/2005/8/layout/hierarchy4"/>
    <dgm:cxn modelId="{715DDC73-3DEF-4D19-A539-D60EE726B9BE}" type="presParOf" srcId="{B1C2DACB-3D00-4904-B488-833D49642FF4}" destId="{3C1492BD-4FAE-4CDA-BF5A-63A9D173D665}" srcOrd="0" destOrd="0" presId="urn:microsoft.com/office/officeart/2005/8/layout/hierarchy4"/>
    <dgm:cxn modelId="{26AA7D43-EC9A-4C56-9616-7C961CF6F0AD}" type="presParOf" srcId="{B1C2DACB-3D00-4904-B488-833D49642FF4}" destId="{192CDB27-8C78-4AB6-A81F-C63DB4432254}" srcOrd="1" destOrd="0" presId="urn:microsoft.com/office/officeart/2005/8/layout/hierarchy4"/>
    <dgm:cxn modelId="{4FF23929-8AB3-430F-8D38-723B371FB375}" type="presParOf" srcId="{9519E048-198A-49E4-BFA6-F0B7D6E3EA2C}" destId="{7C4D97E7-ED3E-49A7-8022-3C12A4502F18}" srcOrd="7" destOrd="0" presId="urn:microsoft.com/office/officeart/2005/8/layout/hierarchy4"/>
    <dgm:cxn modelId="{AC3CBCBB-E073-4349-8E8D-DEC0965102C0}" type="presParOf" srcId="{9519E048-198A-49E4-BFA6-F0B7D6E3EA2C}" destId="{D91BF212-C776-42D5-B819-AFD689DDA2CE}" srcOrd="8" destOrd="0" presId="urn:microsoft.com/office/officeart/2005/8/layout/hierarchy4"/>
    <dgm:cxn modelId="{0D4D301E-B179-42FC-B1DD-16C31FE50979}" type="presParOf" srcId="{D91BF212-C776-42D5-B819-AFD689DDA2CE}" destId="{2051391C-5454-4255-B975-4566CB2C8B7E}" srcOrd="0" destOrd="0" presId="urn:microsoft.com/office/officeart/2005/8/layout/hierarchy4"/>
    <dgm:cxn modelId="{62BA7697-1872-410A-A222-962FBCA92C68}" type="presParOf" srcId="{D91BF212-C776-42D5-B819-AFD689DDA2CE}" destId="{BD65A1CF-330F-420A-8556-9524D9D609CB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A77827-695D-4D5D-BFE3-15CA0030F43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979E3C2-3A7B-4E2A-910C-15C7BFC45FDE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PRINCIPIOS</a:t>
          </a:r>
          <a:endParaRPr lang="es-PE" sz="2000" b="1" dirty="0">
            <a:solidFill>
              <a:srgbClr val="002060"/>
            </a:solidFill>
          </a:endParaRPr>
        </a:p>
      </dgm:t>
    </dgm:pt>
    <dgm:pt modelId="{A6CC6BB2-697C-4AF4-9E06-82C1510FE983}" type="parTrans" cxnId="{9DD28EAE-A9BD-40D3-A548-23E74E1EF572}">
      <dgm:prSet/>
      <dgm:spPr/>
      <dgm:t>
        <a:bodyPr/>
        <a:lstStyle/>
        <a:p>
          <a:endParaRPr lang="es-PE"/>
        </a:p>
      </dgm:t>
    </dgm:pt>
    <dgm:pt modelId="{25C10F6F-08AE-4E45-8E40-7A91AA764542}" type="sibTrans" cxnId="{9DD28EAE-A9BD-40D3-A548-23E74E1EF572}">
      <dgm:prSet/>
      <dgm:spPr/>
      <dgm:t>
        <a:bodyPr/>
        <a:lstStyle/>
        <a:p>
          <a:endParaRPr lang="es-PE"/>
        </a:p>
      </dgm:t>
    </dgm:pt>
    <dgm:pt modelId="{64A63633-10A3-41CE-923D-8E778980FFEB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PRINCIPIO DE PREVENCIÓN</a:t>
          </a:r>
          <a:endParaRPr lang="es-PE" sz="1600" dirty="0">
            <a:solidFill>
              <a:srgbClr val="002060"/>
            </a:solidFill>
          </a:endParaRPr>
        </a:p>
      </dgm:t>
    </dgm:pt>
    <dgm:pt modelId="{8B748C05-A352-406C-B832-DB910C35480A}" type="parTrans" cxnId="{2320D9A3-15D4-4628-8A97-509320835EF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6EB686EE-DC55-44E4-9B99-2B79C189FCFD}" type="sibTrans" cxnId="{2320D9A3-15D4-4628-8A97-509320835EF1}">
      <dgm:prSet/>
      <dgm:spPr/>
      <dgm:t>
        <a:bodyPr/>
        <a:lstStyle/>
        <a:p>
          <a:endParaRPr lang="es-PE"/>
        </a:p>
      </dgm:t>
    </dgm:pt>
    <dgm:pt modelId="{A8FD3B88-1341-4BCE-BE40-E1C67687CAB5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PRINCIPIO DE PRIMACÍA DE LA REALIDAD</a:t>
          </a:r>
          <a:endParaRPr lang="es-PE" sz="1600" dirty="0">
            <a:solidFill>
              <a:srgbClr val="002060"/>
            </a:solidFill>
          </a:endParaRPr>
        </a:p>
      </dgm:t>
    </dgm:pt>
    <dgm:pt modelId="{A66E145D-872E-4E98-8B8C-376452856F7D}" type="parTrans" cxnId="{09D787F3-A4BD-418A-BEA4-F3E2A23EE31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D44CB938-372B-4DB2-8F8F-9F8D79B1A4B4}" type="sibTrans" cxnId="{09D787F3-A4BD-418A-BEA4-F3E2A23EE313}">
      <dgm:prSet/>
      <dgm:spPr/>
      <dgm:t>
        <a:bodyPr/>
        <a:lstStyle/>
        <a:p>
          <a:endParaRPr lang="es-PE"/>
        </a:p>
      </dgm:t>
    </dgm:pt>
    <dgm:pt modelId="{4DA669EC-FF32-4EA5-959A-EBD41AF9985E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PRINCIPIO DE RESPONSABILIDAD</a:t>
          </a:r>
          <a:endParaRPr lang="es-PE" sz="1600" dirty="0">
            <a:solidFill>
              <a:srgbClr val="002060"/>
            </a:solidFill>
          </a:endParaRPr>
        </a:p>
      </dgm:t>
    </dgm:pt>
    <dgm:pt modelId="{ADD6E12F-86B9-4FC5-AB20-A6F816563024}" type="parTrans" cxnId="{77706C13-EB93-4B61-ABD2-10ED2F54858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C13D025C-1024-4301-8C31-90977CE282A7}" type="sibTrans" cxnId="{77706C13-EB93-4B61-ABD2-10ED2F54858E}">
      <dgm:prSet/>
      <dgm:spPr/>
      <dgm:t>
        <a:bodyPr/>
        <a:lstStyle/>
        <a:p>
          <a:endParaRPr lang="es-PE"/>
        </a:p>
      </dgm:t>
    </dgm:pt>
    <dgm:pt modelId="{F7F640C7-7326-4FBB-B4A0-B6E4D39572E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PRINCIPIO DE GESTIÓN INTEGRAL</a:t>
          </a:r>
          <a:endParaRPr lang="es-PE" sz="1600" dirty="0">
            <a:solidFill>
              <a:srgbClr val="002060"/>
            </a:solidFill>
          </a:endParaRPr>
        </a:p>
      </dgm:t>
    </dgm:pt>
    <dgm:pt modelId="{73834C33-BC3A-45F3-AC08-D396EA6BAA71}" type="parTrans" cxnId="{4576B99E-E5AB-43C5-81B3-93CFF14D499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E686995F-200F-4F77-AD4F-723508ADED4D}" type="sibTrans" cxnId="{4576B99E-E5AB-43C5-81B3-93CFF14D499A}">
      <dgm:prSet/>
      <dgm:spPr/>
      <dgm:t>
        <a:bodyPr/>
        <a:lstStyle/>
        <a:p>
          <a:endParaRPr lang="es-PE"/>
        </a:p>
      </dgm:t>
    </dgm:pt>
    <dgm:pt modelId="{DA2B1983-DF69-4BE5-BDA7-C568AFE41DB6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500" dirty="0" smtClean="0">
              <a:solidFill>
                <a:srgbClr val="002060"/>
              </a:solidFill>
            </a:rPr>
            <a:t>PRINCIPIO DE CONSULTA  Y PARTICIPACIÓN</a:t>
          </a:r>
          <a:endParaRPr lang="es-PE" sz="1500" dirty="0">
            <a:solidFill>
              <a:srgbClr val="002060"/>
            </a:solidFill>
          </a:endParaRPr>
        </a:p>
      </dgm:t>
    </dgm:pt>
    <dgm:pt modelId="{7D1E50D1-DDB0-46EA-98AF-F26472D9CC61}" type="parTrans" cxnId="{166E9354-E478-4B9E-AF58-0302954F4C9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BB0E65E1-F2A9-4877-9DA5-F96AFD6D15FC}" type="sibTrans" cxnId="{166E9354-E478-4B9E-AF58-0302954F4C9A}">
      <dgm:prSet/>
      <dgm:spPr/>
      <dgm:t>
        <a:bodyPr/>
        <a:lstStyle/>
        <a:p>
          <a:endParaRPr lang="es-PE"/>
        </a:p>
      </dgm:t>
    </dgm:pt>
    <dgm:pt modelId="{5B60C673-ED46-459E-9D3B-C37C852C2858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PRINCIPIO DE PROTECCIÓN</a:t>
          </a:r>
          <a:endParaRPr lang="es-PE" sz="1600" dirty="0">
            <a:solidFill>
              <a:srgbClr val="002060"/>
            </a:solidFill>
          </a:endParaRPr>
        </a:p>
      </dgm:t>
    </dgm:pt>
    <dgm:pt modelId="{BE841A95-613E-42D5-B3D7-83FE89E977D0}" type="parTrans" cxnId="{F3277269-FFDA-4A28-ABB9-F5D86B77734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7D73B204-2502-41AD-B1FB-FE1D48B6D325}" type="sibTrans" cxnId="{F3277269-FFDA-4A28-ABB9-F5D86B777343}">
      <dgm:prSet/>
      <dgm:spPr/>
      <dgm:t>
        <a:bodyPr/>
        <a:lstStyle/>
        <a:p>
          <a:endParaRPr lang="es-PE"/>
        </a:p>
      </dgm:t>
    </dgm:pt>
    <dgm:pt modelId="{08B612FE-2448-492F-ACBA-FE1E3209129B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PRINCIPIO DE COOPERACIÓN</a:t>
          </a:r>
          <a:endParaRPr lang="es-PE" sz="1600" dirty="0">
            <a:solidFill>
              <a:srgbClr val="002060"/>
            </a:solidFill>
          </a:endParaRPr>
        </a:p>
      </dgm:t>
    </dgm:pt>
    <dgm:pt modelId="{63E98BC1-CB4A-47EA-9C90-20FBBD5998EE}" type="parTrans" cxnId="{8B6781BC-E32B-4B87-9B27-36BD9988EA2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501017BA-9F4A-4887-8E0E-FCA3D3ADEA88}" type="sibTrans" cxnId="{8B6781BC-E32B-4B87-9B27-36BD9988EA21}">
      <dgm:prSet/>
      <dgm:spPr/>
      <dgm:t>
        <a:bodyPr/>
        <a:lstStyle/>
        <a:p>
          <a:endParaRPr lang="es-PE"/>
        </a:p>
      </dgm:t>
    </dgm:pt>
    <dgm:pt modelId="{37321C8B-C66F-44A7-A031-B2A37706E5DA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500" dirty="0" smtClean="0">
              <a:solidFill>
                <a:srgbClr val="002060"/>
              </a:solidFill>
            </a:rPr>
            <a:t>PRINCIPIO DE INFORMACIÓN Y CAPACITACIÓN</a:t>
          </a:r>
          <a:endParaRPr lang="es-PE" sz="1500" dirty="0">
            <a:solidFill>
              <a:srgbClr val="002060"/>
            </a:solidFill>
          </a:endParaRPr>
        </a:p>
      </dgm:t>
    </dgm:pt>
    <dgm:pt modelId="{C934B31B-0A5F-4865-A752-EAD9146A563E}" type="parTrans" cxnId="{E8424741-8818-4AE1-82AF-9183CD2439F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364C835B-8592-46FD-8690-DD4D42FC7E72}" type="sibTrans" cxnId="{E8424741-8818-4AE1-82AF-9183CD2439F0}">
      <dgm:prSet/>
      <dgm:spPr/>
      <dgm:t>
        <a:bodyPr/>
        <a:lstStyle/>
        <a:p>
          <a:endParaRPr lang="es-PE"/>
        </a:p>
      </dgm:t>
    </dgm:pt>
    <dgm:pt modelId="{C81B773B-17B0-439F-A091-341CE9467942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500" dirty="0" smtClean="0">
              <a:solidFill>
                <a:srgbClr val="002060"/>
              </a:solidFill>
            </a:rPr>
            <a:t>PRINCIPIO DE ATENCIÓN INTEGRAL DE LA SALUD</a:t>
          </a:r>
          <a:endParaRPr lang="es-PE" sz="1500" dirty="0">
            <a:solidFill>
              <a:srgbClr val="002060"/>
            </a:solidFill>
          </a:endParaRPr>
        </a:p>
      </dgm:t>
    </dgm:pt>
    <dgm:pt modelId="{198B9A6C-CA32-42D4-A5E8-06C59203B3AA}" type="parTrans" cxnId="{78209994-7116-4B73-AC7E-8706419A331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762EEA81-C37E-4B23-B8B4-D83CDF3EDE14}" type="sibTrans" cxnId="{78209994-7116-4B73-AC7E-8706419A331F}">
      <dgm:prSet/>
      <dgm:spPr/>
      <dgm:t>
        <a:bodyPr/>
        <a:lstStyle/>
        <a:p>
          <a:endParaRPr lang="es-PE"/>
        </a:p>
      </dgm:t>
    </dgm:pt>
    <dgm:pt modelId="{B7802880-7793-4184-B931-B27F51791C43}" type="pres">
      <dgm:prSet presAssocID="{41A77827-695D-4D5D-BFE3-15CA0030F4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416B5DF-3229-4D4A-86CF-C93F13156D57}" type="pres">
      <dgm:prSet presAssocID="{A979E3C2-3A7B-4E2A-910C-15C7BFC45FDE}" presName="root1" presStyleCnt="0"/>
      <dgm:spPr/>
    </dgm:pt>
    <dgm:pt modelId="{3DAA920B-87F3-4014-BD5E-37332D2FF4DA}" type="pres">
      <dgm:prSet presAssocID="{A979E3C2-3A7B-4E2A-910C-15C7BFC45FDE}" presName="LevelOneTextNode" presStyleLbl="node0" presStyleIdx="0" presStyleCnt="1" custScaleX="191480" custScaleY="220628" custLinFactNeighborX="-63563" custLinFactNeighborY="-829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6FD847B-17A1-4E13-8560-5D4D4F316A51}" type="pres">
      <dgm:prSet presAssocID="{A979E3C2-3A7B-4E2A-910C-15C7BFC45FDE}" presName="level2hierChild" presStyleCnt="0"/>
      <dgm:spPr/>
    </dgm:pt>
    <dgm:pt modelId="{BD8B8B1E-7945-4E0F-932C-EA8EF7F71947}" type="pres">
      <dgm:prSet presAssocID="{8B748C05-A352-406C-B832-DB910C35480A}" presName="conn2-1" presStyleLbl="parChTrans1D2" presStyleIdx="0" presStyleCnt="9"/>
      <dgm:spPr/>
      <dgm:t>
        <a:bodyPr/>
        <a:lstStyle/>
        <a:p>
          <a:endParaRPr lang="es-PE"/>
        </a:p>
      </dgm:t>
    </dgm:pt>
    <dgm:pt modelId="{520FDBB0-C52B-467A-93E2-EA46B674F977}" type="pres">
      <dgm:prSet presAssocID="{8B748C05-A352-406C-B832-DB910C35480A}" presName="connTx" presStyleLbl="parChTrans1D2" presStyleIdx="0" presStyleCnt="9"/>
      <dgm:spPr/>
      <dgm:t>
        <a:bodyPr/>
        <a:lstStyle/>
        <a:p>
          <a:endParaRPr lang="es-PE"/>
        </a:p>
      </dgm:t>
    </dgm:pt>
    <dgm:pt modelId="{8E0C705A-789C-4789-9B5D-660E8193AA0F}" type="pres">
      <dgm:prSet presAssocID="{64A63633-10A3-41CE-923D-8E778980FFEB}" presName="root2" presStyleCnt="0"/>
      <dgm:spPr/>
    </dgm:pt>
    <dgm:pt modelId="{0F133047-2B27-4315-9DA6-1392434EF04A}" type="pres">
      <dgm:prSet presAssocID="{64A63633-10A3-41CE-923D-8E778980FFEB}" presName="LevelTwoTextNode" presStyleLbl="node2" presStyleIdx="0" presStyleCnt="9" custScaleX="35551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A810BAB-DA2B-4EB0-B76A-B9F7E00519D9}" type="pres">
      <dgm:prSet presAssocID="{64A63633-10A3-41CE-923D-8E778980FFEB}" presName="level3hierChild" presStyleCnt="0"/>
      <dgm:spPr/>
    </dgm:pt>
    <dgm:pt modelId="{627106CC-015C-4C71-8618-1C7C17BEA747}" type="pres">
      <dgm:prSet presAssocID="{ADD6E12F-86B9-4FC5-AB20-A6F816563024}" presName="conn2-1" presStyleLbl="parChTrans1D2" presStyleIdx="1" presStyleCnt="9"/>
      <dgm:spPr/>
      <dgm:t>
        <a:bodyPr/>
        <a:lstStyle/>
        <a:p>
          <a:endParaRPr lang="es-PE"/>
        </a:p>
      </dgm:t>
    </dgm:pt>
    <dgm:pt modelId="{8892877D-FE8D-48D3-8A1E-8C437A33CD3F}" type="pres">
      <dgm:prSet presAssocID="{ADD6E12F-86B9-4FC5-AB20-A6F816563024}" presName="connTx" presStyleLbl="parChTrans1D2" presStyleIdx="1" presStyleCnt="9"/>
      <dgm:spPr/>
      <dgm:t>
        <a:bodyPr/>
        <a:lstStyle/>
        <a:p>
          <a:endParaRPr lang="es-PE"/>
        </a:p>
      </dgm:t>
    </dgm:pt>
    <dgm:pt modelId="{3A431A39-2F96-4F4B-95E5-7D9F4951B2A5}" type="pres">
      <dgm:prSet presAssocID="{4DA669EC-FF32-4EA5-959A-EBD41AF9985E}" presName="root2" presStyleCnt="0"/>
      <dgm:spPr/>
    </dgm:pt>
    <dgm:pt modelId="{BF8ECDEA-0A28-4FDF-8658-01EDB98BE284}" type="pres">
      <dgm:prSet presAssocID="{4DA669EC-FF32-4EA5-959A-EBD41AF9985E}" presName="LevelTwoTextNode" presStyleLbl="node2" presStyleIdx="1" presStyleCnt="9" custScaleX="35551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AEB92AD-5724-4D8C-AF31-BA104A612FFF}" type="pres">
      <dgm:prSet presAssocID="{4DA669EC-FF32-4EA5-959A-EBD41AF9985E}" presName="level3hierChild" presStyleCnt="0"/>
      <dgm:spPr/>
    </dgm:pt>
    <dgm:pt modelId="{3F588853-3253-463F-B46B-BEA80A59AC38}" type="pres">
      <dgm:prSet presAssocID="{73834C33-BC3A-45F3-AC08-D396EA6BAA71}" presName="conn2-1" presStyleLbl="parChTrans1D2" presStyleIdx="2" presStyleCnt="9"/>
      <dgm:spPr/>
      <dgm:t>
        <a:bodyPr/>
        <a:lstStyle/>
        <a:p>
          <a:endParaRPr lang="es-PE"/>
        </a:p>
      </dgm:t>
    </dgm:pt>
    <dgm:pt modelId="{23B80DB7-40A6-4B4D-9586-30994034CCFD}" type="pres">
      <dgm:prSet presAssocID="{73834C33-BC3A-45F3-AC08-D396EA6BAA71}" presName="connTx" presStyleLbl="parChTrans1D2" presStyleIdx="2" presStyleCnt="9"/>
      <dgm:spPr/>
      <dgm:t>
        <a:bodyPr/>
        <a:lstStyle/>
        <a:p>
          <a:endParaRPr lang="es-PE"/>
        </a:p>
      </dgm:t>
    </dgm:pt>
    <dgm:pt modelId="{409C32C9-E28D-4F56-AFE9-A98D260135FC}" type="pres">
      <dgm:prSet presAssocID="{F7F640C7-7326-4FBB-B4A0-B6E4D39572E0}" presName="root2" presStyleCnt="0"/>
      <dgm:spPr/>
    </dgm:pt>
    <dgm:pt modelId="{9B5263DD-80B6-4BA0-9CD7-A9151617F137}" type="pres">
      <dgm:prSet presAssocID="{F7F640C7-7326-4FBB-B4A0-B6E4D39572E0}" presName="LevelTwoTextNode" presStyleLbl="node2" presStyleIdx="2" presStyleCnt="9" custScaleX="35551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01A66E3-D9C9-4213-A411-0698DD9B5308}" type="pres">
      <dgm:prSet presAssocID="{F7F640C7-7326-4FBB-B4A0-B6E4D39572E0}" presName="level3hierChild" presStyleCnt="0"/>
      <dgm:spPr/>
    </dgm:pt>
    <dgm:pt modelId="{50C2ADD3-0983-4E80-935C-EBB6F6C97C56}" type="pres">
      <dgm:prSet presAssocID="{7D1E50D1-DDB0-46EA-98AF-F26472D9CC61}" presName="conn2-1" presStyleLbl="parChTrans1D2" presStyleIdx="3" presStyleCnt="9"/>
      <dgm:spPr/>
      <dgm:t>
        <a:bodyPr/>
        <a:lstStyle/>
        <a:p>
          <a:endParaRPr lang="es-PE"/>
        </a:p>
      </dgm:t>
    </dgm:pt>
    <dgm:pt modelId="{10096E8A-C2DD-48CE-9C93-A7F6E33165F0}" type="pres">
      <dgm:prSet presAssocID="{7D1E50D1-DDB0-46EA-98AF-F26472D9CC61}" presName="connTx" presStyleLbl="parChTrans1D2" presStyleIdx="3" presStyleCnt="9"/>
      <dgm:spPr/>
      <dgm:t>
        <a:bodyPr/>
        <a:lstStyle/>
        <a:p>
          <a:endParaRPr lang="es-PE"/>
        </a:p>
      </dgm:t>
    </dgm:pt>
    <dgm:pt modelId="{F7033634-D3E4-4E63-93CF-3B72EE0D6787}" type="pres">
      <dgm:prSet presAssocID="{DA2B1983-DF69-4BE5-BDA7-C568AFE41DB6}" presName="root2" presStyleCnt="0"/>
      <dgm:spPr/>
    </dgm:pt>
    <dgm:pt modelId="{AD6CE3A7-6200-47CA-9F96-0ADEF90B7D6F}" type="pres">
      <dgm:prSet presAssocID="{DA2B1983-DF69-4BE5-BDA7-C568AFE41DB6}" presName="LevelTwoTextNode" presStyleLbl="node2" presStyleIdx="3" presStyleCnt="9" custScaleX="35551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6428094-1B4A-4FB8-B6C2-EEC14DA0AAAD}" type="pres">
      <dgm:prSet presAssocID="{DA2B1983-DF69-4BE5-BDA7-C568AFE41DB6}" presName="level3hierChild" presStyleCnt="0"/>
      <dgm:spPr/>
    </dgm:pt>
    <dgm:pt modelId="{A5267B63-2E14-462F-B264-5A6E0AD28D53}" type="pres">
      <dgm:prSet presAssocID="{BE841A95-613E-42D5-B3D7-83FE89E977D0}" presName="conn2-1" presStyleLbl="parChTrans1D2" presStyleIdx="4" presStyleCnt="9"/>
      <dgm:spPr/>
      <dgm:t>
        <a:bodyPr/>
        <a:lstStyle/>
        <a:p>
          <a:endParaRPr lang="es-PE"/>
        </a:p>
      </dgm:t>
    </dgm:pt>
    <dgm:pt modelId="{19EBE88F-69AC-4DD5-A4CC-D557895C4F62}" type="pres">
      <dgm:prSet presAssocID="{BE841A95-613E-42D5-B3D7-83FE89E977D0}" presName="connTx" presStyleLbl="parChTrans1D2" presStyleIdx="4" presStyleCnt="9"/>
      <dgm:spPr/>
      <dgm:t>
        <a:bodyPr/>
        <a:lstStyle/>
        <a:p>
          <a:endParaRPr lang="es-PE"/>
        </a:p>
      </dgm:t>
    </dgm:pt>
    <dgm:pt modelId="{F610E906-B5BE-4D21-81BB-4F25E651EC4B}" type="pres">
      <dgm:prSet presAssocID="{5B60C673-ED46-459E-9D3B-C37C852C2858}" presName="root2" presStyleCnt="0"/>
      <dgm:spPr/>
    </dgm:pt>
    <dgm:pt modelId="{5AA52014-6DB6-4E16-86F5-FF708DDD181F}" type="pres">
      <dgm:prSet presAssocID="{5B60C673-ED46-459E-9D3B-C37C852C2858}" presName="LevelTwoTextNode" presStyleLbl="node2" presStyleIdx="4" presStyleCnt="9" custScaleX="35551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61FAD6F-AA64-41E7-9B2B-39ACC7BA4339}" type="pres">
      <dgm:prSet presAssocID="{5B60C673-ED46-459E-9D3B-C37C852C2858}" presName="level3hierChild" presStyleCnt="0"/>
      <dgm:spPr/>
    </dgm:pt>
    <dgm:pt modelId="{C73810A5-B67E-4CE6-B8A6-09CD1F0850B6}" type="pres">
      <dgm:prSet presAssocID="{63E98BC1-CB4A-47EA-9C90-20FBBD5998EE}" presName="conn2-1" presStyleLbl="parChTrans1D2" presStyleIdx="5" presStyleCnt="9"/>
      <dgm:spPr/>
      <dgm:t>
        <a:bodyPr/>
        <a:lstStyle/>
        <a:p>
          <a:endParaRPr lang="es-PE"/>
        </a:p>
      </dgm:t>
    </dgm:pt>
    <dgm:pt modelId="{389C90E9-2473-4FCD-AFF2-F4DC8C71C4BE}" type="pres">
      <dgm:prSet presAssocID="{63E98BC1-CB4A-47EA-9C90-20FBBD5998EE}" presName="connTx" presStyleLbl="parChTrans1D2" presStyleIdx="5" presStyleCnt="9"/>
      <dgm:spPr/>
      <dgm:t>
        <a:bodyPr/>
        <a:lstStyle/>
        <a:p>
          <a:endParaRPr lang="es-PE"/>
        </a:p>
      </dgm:t>
    </dgm:pt>
    <dgm:pt modelId="{6A5E7588-2699-49C9-BDAB-156856FA5769}" type="pres">
      <dgm:prSet presAssocID="{08B612FE-2448-492F-ACBA-FE1E3209129B}" presName="root2" presStyleCnt="0"/>
      <dgm:spPr/>
    </dgm:pt>
    <dgm:pt modelId="{9B7AA31E-0934-4512-A56B-8950571844C5}" type="pres">
      <dgm:prSet presAssocID="{08B612FE-2448-492F-ACBA-FE1E3209129B}" presName="LevelTwoTextNode" presStyleLbl="node2" presStyleIdx="5" presStyleCnt="9" custScaleX="35551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030C445-2C12-4CA7-B6A7-1E7076F7F9AA}" type="pres">
      <dgm:prSet presAssocID="{08B612FE-2448-492F-ACBA-FE1E3209129B}" presName="level3hierChild" presStyleCnt="0"/>
      <dgm:spPr/>
    </dgm:pt>
    <dgm:pt modelId="{70491004-90DD-4DEE-A96B-F3F476E5D2E5}" type="pres">
      <dgm:prSet presAssocID="{C934B31B-0A5F-4865-A752-EAD9146A563E}" presName="conn2-1" presStyleLbl="parChTrans1D2" presStyleIdx="6" presStyleCnt="9"/>
      <dgm:spPr/>
      <dgm:t>
        <a:bodyPr/>
        <a:lstStyle/>
        <a:p>
          <a:endParaRPr lang="es-PE"/>
        </a:p>
      </dgm:t>
    </dgm:pt>
    <dgm:pt modelId="{DFB6A50D-6E65-4082-81D7-4340B876195A}" type="pres">
      <dgm:prSet presAssocID="{C934B31B-0A5F-4865-A752-EAD9146A563E}" presName="connTx" presStyleLbl="parChTrans1D2" presStyleIdx="6" presStyleCnt="9"/>
      <dgm:spPr/>
      <dgm:t>
        <a:bodyPr/>
        <a:lstStyle/>
        <a:p>
          <a:endParaRPr lang="es-PE"/>
        </a:p>
      </dgm:t>
    </dgm:pt>
    <dgm:pt modelId="{D23B9385-1A31-4270-B2B2-C747BEE92F59}" type="pres">
      <dgm:prSet presAssocID="{37321C8B-C66F-44A7-A031-B2A37706E5DA}" presName="root2" presStyleCnt="0"/>
      <dgm:spPr/>
    </dgm:pt>
    <dgm:pt modelId="{B73B4514-86EF-4644-A2D5-6D2028FED0BB}" type="pres">
      <dgm:prSet presAssocID="{37321C8B-C66F-44A7-A031-B2A37706E5DA}" presName="LevelTwoTextNode" presStyleLbl="node2" presStyleIdx="6" presStyleCnt="9" custScaleX="35551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7FA50FA-251D-42DA-B737-87B70F9F82FF}" type="pres">
      <dgm:prSet presAssocID="{37321C8B-C66F-44A7-A031-B2A37706E5DA}" presName="level3hierChild" presStyleCnt="0"/>
      <dgm:spPr/>
    </dgm:pt>
    <dgm:pt modelId="{12EA42FF-E308-4237-BE63-579C916200D7}" type="pres">
      <dgm:prSet presAssocID="{198B9A6C-CA32-42D4-A5E8-06C59203B3AA}" presName="conn2-1" presStyleLbl="parChTrans1D2" presStyleIdx="7" presStyleCnt="9"/>
      <dgm:spPr/>
      <dgm:t>
        <a:bodyPr/>
        <a:lstStyle/>
        <a:p>
          <a:endParaRPr lang="es-PE"/>
        </a:p>
      </dgm:t>
    </dgm:pt>
    <dgm:pt modelId="{64B00EF8-AEDF-48A4-851F-BCD1E5E27B71}" type="pres">
      <dgm:prSet presAssocID="{198B9A6C-CA32-42D4-A5E8-06C59203B3AA}" presName="connTx" presStyleLbl="parChTrans1D2" presStyleIdx="7" presStyleCnt="9"/>
      <dgm:spPr/>
      <dgm:t>
        <a:bodyPr/>
        <a:lstStyle/>
        <a:p>
          <a:endParaRPr lang="es-PE"/>
        </a:p>
      </dgm:t>
    </dgm:pt>
    <dgm:pt modelId="{8A9C46FD-906F-44B6-97BF-3895C5FD663C}" type="pres">
      <dgm:prSet presAssocID="{C81B773B-17B0-439F-A091-341CE9467942}" presName="root2" presStyleCnt="0"/>
      <dgm:spPr/>
    </dgm:pt>
    <dgm:pt modelId="{D2038B8D-C819-4D05-90AE-D377CD1B1FF2}" type="pres">
      <dgm:prSet presAssocID="{C81B773B-17B0-439F-A091-341CE9467942}" presName="LevelTwoTextNode" presStyleLbl="node2" presStyleIdx="7" presStyleCnt="9" custScaleX="35551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2C92051-4792-4575-A0C4-CF75AF97FAF3}" type="pres">
      <dgm:prSet presAssocID="{C81B773B-17B0-439F-A091-341CE9467942}" presName="level3hierChild" presStyleCnt="0"/>
      <dgm:spPr/>
    </dgm:pt>
    <dgm:pt modelId="{4CE016CD-2F58-4073-9F35-B990CBEB9FF3}" type="pres">
      <dgm:prSet presAssocID="{A66E145D-872E-4E98-8B8C-376452856F7D}" presName="conn2-1" presStyleLbl="parChTrans1D2" presStyleIdx="8" presStyleCnt="9"/>
      <dgm:spPr/>
      <dgm:t>
        <a:bodyPr/>
        <a:lstStyle/>
        <a:p>
          <a:endParaRPr lang="es-PE"/>
        </a:p>
      </dgm:t>
    </dgm:pt>
    <dgm:pt modelId="{CA3CF1BD-6666-4A46-8D22-A5F4C2BA6F70}" type="pres">
      <dgm:prSet presAssocID="{A66E145D-872E-4E98-8B8C-376452856F7D}" presName="connTx" presStyleLbl="parChTrans1D2" presStyleIdx="8" presStyleCnt="9"/>
      <dgm:spPr/>
      <dgm:t>
        <a:bodyPr/>
        <a:lstStyle/>
        <a:p>
          <a:endParaRPr lang="es-PE"/>
        </a:p>
      </dgm:t>
    </dgm:pt>
    <dgm:pt modelId="{0341D5C2-C1A6-48CF-8005-BC24ADB2B2A7}" type="pres">
      <dgm:prSet presAssocID="{A8FD3B88-1341-4BCE-BE40-E1C67687CAB5}" presName="root2" presStyleCnt="0"/>
      <dgm:spPr/>
    </dgm:pt>
    <dgm:pt modelId="{D3799E83-62E0-48ED-9CB2-2C522DCC5127}" type="pres">
      <dgm:prSet presAssocID="{A8FD3B88-1341-4BCE-BE40-E1C67687CAB5}" presName="LevelTwoTextNode" presStyleLbl="node2" presStyleIdx="8" presStyleCnt="9" custScaleX="355515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AACD443-0C67-4FB5-92F1-0E73E0C03B00}" type="pres">
      <dgm:prSet presAssocID="{A8FD3B88-1341-4BCE-BE40-E1C67687CAB5}" presName="level3hierChild" presStyleCnt="0"/>
      <dgm:spPr/>
    </dgm:pt>
  </dgm:ptLst>
  <dgm:cxnLst>
    <dgm:cxn modelId="{9DD28EAE-A9BD-40D3-A548-23E74E1EF572}" srcId="{41A77827-695D-4D5D-BFE3-15CA0030F436}" destId="{A979E3C2-3A7B-4E2A-910C-15C7BFC45FDE}" srcOrd="0" destOrd="0" parTransId="{A6CC6BB2-697C-4AF4-9E06-82C1510FE983}" sibTransId="{25C10F6F-08AE-4E45-8E40-7A91AA764542}"/>
    <dgm:cxn modelId="{FBCEA299-23B5-4339-9A31-2172A7B37CBE}" type="presOf" srcId="{BE841A95-613E-42D5-B3D7-83FE89E977D0}" destId="{19EBE88F-69AC-4DD5-A4CC-D557895C4F62}" srcOrd="1" destOrd="0" presId="urn:microsoft.com/office/officeart/2005/8/layout/hierarchy2"/>
    <dgm:cxn modelId="{E820CCC2-A31C-433E-BCDC-1DC11E9C87F0}" type="presOf" srcId="{64A63633-10A3-41CE-923D-8E778980FFEB}" destId="{0F133047-2B27-4315-9DA6-1392434EF04A}" srcOrd="0" destOrd="0" presId="urn:microsoft.com/office/officeart/2005/8/layout/hierarchy2"/>
    <dgm:cxn modelId="{21BEC200-A83D-4BAB-9800-76D774A6A59E}" type="presOf" srcId="{A8FD3B88-1341-4BCE-BE40-E1C67687CAB5}" destId="{D3799E83-62E0-48ED-9CB2-2C522DCC5127}" srcOrd="0" destOrd="0" presId="urn:microsoft.com/office/officeart/2005/8/layout/hierarchy2"/>
    <dgm:cxn modelId="{2320D9A3-15D4-4628-8A97-509320835EF1}" srcId="{A979E3C2-3A7B-4E2A-910C-15C7BFC45FDE}" destId="{64A63633-10A3-41CE-923D-8E778980FFEB}" srcOrd="0" destOrd="0" parTransId="{8B748C05-A352-406C-B832-DB910C35480A}" sibTransId="{6EB686EE-DC55-44E4-9B99-2B79C189FCFD}"/>
    <dgm:cxn modelId="{CF98890D-8BCA-4E8D-86AC-67F7B752DBE6}" type="presOf" srcId="{A979E3C2-3A7B-4E2A-910C-15C7BFC45FDE}" destId="{3DAA920B-87F3-4014-BD5E-37332D2FF4DA}" srcOrd="0" destOrd="0" presId="urn:microsoft.com/office/officeart/2005/8/layout/hierarchy2"/>
    <dgm:cxn modelId="{E8424741-8818-4AE1-82AF-9183CD2439F0}" srcId="{A979E3C2-3A7B-4E2A-910C-15C7BFC45FDE}" destId="{37321C8B-C66F-44A7-A031-B2A37706E5DA}" srcOrd="6" destOrd="0" parTransId="{C934B31B-0A5F-4865-A752-EAD9146A563E}" sibTransId="{364C835B-8592-46FD-8690-DD4D42FC7E72}"/>
    <dgm:cxn modelId="{61B7C75A-562D-4816-9969-F7CCD7611DDA}" type="presOf" srcId="{4DA669EC-FF32-4EA5-959A-EBD41AF9985E}" destId="{BF8ECDEA-0A28-4FDF-8658-01EDB98BE284}" srcOrd="0" destOrd="0" presId="urn:microsoft.com/office/officeart/2005/8/layout/hierarchy2"/>
    <dgm:cxn modelId="{78209994-7116-4B73-AC7E-8706419A331F}" srcId="{A979E3C2-3A7B-4E2A-910C-15C7BFC45FDE}" destId="{C81B773B-17B0-439F-A091-341CE9467942}" srcOrd="7" destOrd="0" parTransId="{198B9A6C-CA32-42D4-A5E8-06C59203B3AA}" sibTransId="{762EEA81-C37E-4B23-B8B4-D83CDF3EDE14}"/>
    <dgm:cxn modelId="{FFB544F7-AEA6-4216-8473-085ED5B7E46F}" type="presOf" srcId="{63E98BC1-CB4A-47EA-9C90-20FBBD5998EE}" destId="{C73810A5-B67E-4CE6-B8A6-09CD1F0850B6}" srcOrd="0" destOrd="0" presId="urn:microsoft.com/office/officeart/2005/8/layout/hierarchy2"/>
    <dgm:cxn modelId="{842F338B-BEA8-4282-A166-4979898DA8B7}" type="presOf" srcId="{C81B773B-17B0-439F-A091-341CE9467942}" destId="{D2038B8D-C819-4D05-90AE-D377CD1B1FF2}" srcOrd="0" destOrd="0" presId="urn:microsoft.com/office/officeart/2005/8/layout/hierarchy2"/>
    <dgm:cxn modelId="{00EAA111-58FC-4A9B-9B4E-4BEC285E830C}" type="presOf" srcId="{73834C33-BC3A-45F3-AC08-D396EA6BAA71}" destId="{23B80DB7-40A6-4B4D-9586-30994034CCFD}" srcOrd="1" destOrd="0" presId="urn:microsoft.com/office/officeart/2005/8/layout/hierarchy2"/>
    <dgm:cxn modelId="{C12A4F84-090E-4D39-AD5F-124811491F08}" type="presOf" srcId="{5B60C673-ED46-459E-9D3B-C37C852C2858}" destId="{5AA52014-6DB6-4E16-86F5-FF708DDD181F}" srcOrd="0" destOrd="0" presId="urn:microsoft.com/office/officeart/2005/8/layout/hierarchy2"/>
    <dgm:cxn modelId="{5D32743F-2374-4D44-BB1E-01310A49259A}" type="presOf" srcId="{8B748C05-A352-406C-B832-DB910C35480A}" destId="{BD8B8B1E-7945-4E0F-932C-EA8EF7F71947}" srcOrd="0" destOrd="0" presId="urn:microsoft.com/office/officeart/2005/8/layout/hierarchy2"/>
    <dgm:cxn modelId="{4576B99E-E5AB-43C5-81B3-93CFF14D499A}" srcId="{A979E3C2-3A7B-4E2A-910C-15C7BFC45FDE}" destId="{F7F640C7-7326-4FBB-B4A0-B6E4D39572E0}" srcOrd="2" destOrd="0" parTransId="{73834C33-BC3A-45F3-AC08-D396EA6BAA71}" sibTransId="{E686995F-200F-4F77-AD4F-723508ADED4D}"/>
    <dgm:cxn modelId="{E5140620-BAD8-4596-8C43-3413527237D3}" type="presOf" srcId="{73834C33-BC3A-45F3-AC08-D396EA6BAA71}" destId="{3F588853-3253-463F-B46B-BEA80A59AC38}" srcOrd="0" destOrd="0" presId="urn:microsoft.com/office/officeart/2005/8/layout/hierarchy2"/>
    <dgm:cxn modelId="{C83C0F72-CD9F-4816-8E73-BB217F260616}" type="presOf" srcId="{BE841A95-613E-42D5-B3D7-83FE89E977D0}" destId="{A5267B63-2E14-462F-B264-5A6E0AD28D53}" srcOrd="0" destOrd="0" presId="urn:microsoft.com/office/officeart/2005/8/layout/hierarchy2"/>
    <dgm:cxn modelId="{77706C13-EB93-4B61-ABD2-10ED2F54858E}" srcId="{A979E3C2-3A7B-4E2A-910C-15C7BFC45FDE}" destId="{4DA669EC-FF32-4EA5-959A-EBD41AF9985E}" srcOrd="1" destOrd="0" parTransId="{ADD6E12F-86B9-4FC5-AB20-A6F816563024}" sibTransId="{C13D025C-1024-4301-8C31-90977CE282A7}"/>
    <dgm:cxn modelId="{88276A37-811D-4242-8B01-E2C80E20AF3E}" type="presOf" srcId="{198B9A6C-CA32-42D4-A5E8-06C59203B3AA}" destId="{12EA42FF-E308-4237-BE63-579C916200D7}" srcOrd="0" destOrd="0" presId="urn:microsoft.com/office/officeart/2005/8/layout/hierarchy2"/>
    <dgm:cxn modelId="{8A5FC51B-687A-4F30-93D4-A8F5AE50E879}" type="presOf" srcId="{ADD6E12F-86B9-4FC5-AB20-A6F816563024}" destId="{8892877D-FE8D-48D3-8A1E-8C437A33CD3F}" srcOrd="1" destOrd="0" presId="urn:microsoft.com/office/officeart/2005/8/layout/hierarchy2"/>
    <dgm:cxn modelId="{34444A66-77D6-49C4-B272-26CC2047EB31}" type="presOf" srcId="{08B612FE-2448-492F-ACBA-FE1E3209129B}" destId="{9B7AA31E-0934-4512-A56B-8950571844C5}" srcOrd="0" destOrd="0" presId="urn:microsoft.com/office/officeart/2005/8/layout/hierarchy2"/>
    <dgm:cxn modelId="{F9FC56A9-C025-4129-8AA2-E4187F2DDBEA}" type="presOf" srcId="{C934B31B-0A5F-4865-A752-EAD9146A563E}" destId="{70491004-90DD-4DEE-A96B-F3F476E5D2E5}" srcOrd="0" destOrd="0" presId="urn:microsoft.com/office/officeart/2005/8/layout/hierarchy2"/>
    <dgm:cxn modelId="{32627AFB-A1F6-420B-81A3-20B310026281}" type="presOf" srcId="{DA2B1983-DF69-4BE5-BDA7-C568AFE41DB6}" destId="{AD6CE3A7-6200-47CA-9F96-0ADEF90B7D6F}" srcOrd="0" destOrd="0" presId="urn:microsoft.com/office/officeart/2005/8/layout/hierarchy2"/>
    <dgm:cxn modelId="{211D8F27-7023-440F-8A09-098E75FC4610}" type="presOf" srcId="{C934B31B-0A5F-4865-A752-EAD9146A563E}" destId="{DFB6A50D-6E65-4082-81D7-4340B876195A}" srcOrd="1" destOrd="0" presId="urn:microsoft.com/office/officeart/2005/8/layout/hierarchy2"/>
    <dgm:cxn modelId="{8B6781BC-E32B-4B87-9B27-36BD9988EA21}" srcId="{A979E3C2-3A7B-4E2A-910C-15C7BFC45FDE}" destId="{08B612FE-2448-492F-ACBA-FE1E3209129B}" srcOrd="5" destOrd="0" parTransId="{63E98BC1-CB4A-47EA-9C90-20FBBD5998EE}" sibTransId="{501017BA-9F4A-4887-8E0E-FCA3D3ADEA88}"/>
    <dgm:cxn modelId="{A5F4E234-4012-41C4-8A0F-E554E68B04A9}" type="presOf" srcId="{7D1E50D1-DDB0-46EA-98AF-F26472D9CC61}" destId="{10096E8A-C2DD-48CE-9C93-A7F6E33165F0}" srcOrd="1" destOrd="0" presId="urn:microsoft.com/office/officeart/2005/8/layout/hierarchy2"/>
    <dgm:cxn modelId="{3EE716C7-5D05-4F33-ACBB-F61B2BF037C6}" type="presOf" srcId="{7D1E50D1-DDB0-46EA-98AF-F26472D9CC61}" destId="{50C2ADD3-0983-4E80-935C-EBB6F6C97C56}" srcOrd="0" destOrd="0" presId="urn:microsoft.com/office/officeart/2005/8/layout/hierarchy2"/>
    <dgm:cxn modelId="{FA4C8594-FF3A-4E72-89A5-7E94C18EDC0E}" type="presOf" srcId="{63E98BC1-CB4A-47EA-9C90-20FBBD5998EE}" destId="{389C90E9-2473-4FCD-AFF2-F4DC8C71C4BE}" srcOrd="1" destOrd="0" presId="urn:microsoft.com/office/officeart/2005/8/layout/hierarchy2"/>
    <dgm:cxn modelId="{166E9354-E478-4B9E-AF58-0302954F4C9A}" srcId="{A979E3C2-3A7B-4E2A-910C-15C7BFC45FDE}" destId="{DA2B1983-DF69-4BE5-BDA7-C568AFE41DB6}" srcOrd="3" destOrd="0" parTransId="{7D1E50D1-DDB0-46EA-98AF-F26472D9CC61}" sibTransId="{BB0E65E1-F2A9-4877-9DA5-F96AFD6D15FC}"/>
    <dgm:cxn modelId="{2FC3A454-30BC-4FB1-BB12-66ACCDB7BA01}" type="presOf" srcId="{8B748C05-A352-406C-B832-DB910C35480A}" destId="{520FDBB0-C52B-467A-93E2-EA46B674F977}" srcOrd="1" destOrd="0" presId="urn:microsoft.com/office/officeart/2005/8/layout/hierarchy2"/>
    <dgm:cxn modelId="{DDF09926-BC14-4EBA-82E0-0C1A911B7E3A}" type="presOf" srcId="{ADD6E12F-86B9-4FC5-AB20-A6F816563024}" destId="{627106CC-015C-4C71-8618-1C7C17BEA747}" srcOrd="0" destOrd="0" presId="urn:microsoft.com/office/officeart/2005/8/layout/hierarchy2"/>
    <dgm:cxn modelId="{95AE042D-06FA-4D89-A5BD-D62638C6AF6F}" type="presOf" srcId="{37321C8B-C66F-44A7-A031-B2A37706E5DA}" destId="{B73B4514-86EF-4644-A2D5-6D2028FED0BB}" srcOrd="0" destOrd="0" presId="urn:microsoft.com/office/officeart/2005/8/layout/hierarchy2"/>
    <dgm:cxn modelId="{09D787F3-A4BD-418A-BEA4-F3E2A23EE313}" srcId="{A979E3C2-3A7B-4E2A-910C-15C7BFC45FDE}" destId="{A8FD3B88-1341-4BCE-BE40-E1C67687CAB5}" srcOrd="8" destOrd="0" parTransId="{A66E145D-872E-4E98-8B8C-376452856F7D}" sibTransId="{D44CB938-372B-4DB2-8F8F-9F8D79B1A4B4}"/>
    <dgm:cxn modelId="{5DEA9DE7-2849-49F9-A893-2BCD1AFA7E2A}" type="presOf" srcId="{F7F640C7-7326-4FBB-B4A0-B6E4D39572E0}" destId="{9B5263DD-80B6-4BA0-9CD7-A9151617F137}" srcOrd="0" destOrd="0" presId="urn:microsoft.com/office/officeart/2005/8/layout/hierarchy2"/>
    <dgm:cxn modelId="{FA2DBF6F-A7D9-43B8-B644-42FF6DEA64E4}" type="presOf" srcId="{198B9A6C-CA32-42D4-A5E8-06C59203B3AA}" destId="{64B00EF8-AEDF-48A4-851F-BCD1E5E27B71}" srcOrd="1" destOrd="0" presId="urn:microsoft.com/office/officeart/2005/8/layout/hierarchy2"/>
    <dgm:cxn modelId="{2DA3BDCD-9C88-49F4-9524-A76E93223024}" type="presOf" srcId="{A66E145D-872E-4E98-8B8C-376452856F7D}" destId="{4CE016CD-2F58-4073-9F35-B990CBEB9FF3}" srcOrd="0" destOrd="0" presId="urn:microsoft.com/office/officeart/2005/8/layout/hierarchy2"/>
    <dgm:cxn modelId="{F3277269-FFDA-4A28-ABB9-F5D86B777343}" srcId="{A979E3C2-3A7B-4E2A-910C-15C7BFC45FDE}" destId="{5B60C673-ED46-459E-9D3B-C37C852C2858}" srcOrd="4" destOrd="0" parTransId="{BE841A95-613E-42D5-B3D7-83FE89E977D0}" sibTransId="{7D73B204-2502-41AD-B1FB-FE1D48B6D325}"/>
    <dgm:cxn modelId="{07EBAC21-95D3-4979-AFD2-6F12BFDB9EB7}" type="presOf" srcId="{41A77827-695D-4D5D-BFE3-15CA0030F436}" destId="{B7802880-7793-4184-B931-B27F51791C43}" srcOrd="0" destOrd="0" presId="urn:microsoft.com/office/officeart/2005/8/layout/hierarchy2"/>
    <dgm:cxn modelId="{6887E732-97B3-468E-87D1-5D9FAB66019F}" type="presOf" srcId="{A66E145D-872E-4E98-8B8C-376452856F7D}" destId="{CA3CF1BD-6666-4A46-8D22-A5F4C2BA6F70}" srcOrd="1" destOrd="0" presId="urn:microsoft.com/office/officeart/2005/8/layout/hierarchy2"/>
    <dgm:cxn modelId="{9F336A55-FA80-4119-B31B-E5C79C55D6DC}" type="presParOf" srcId="{B7802880-7793-4184-B931-B27F51791C43}" destId="{5416B5DF-3229-4D4A-86CF-C93F13156D57}" srcOrd="0" destOrd="0" presId="urn:microsoft.com/office/officeart/2005/8/layout/hierarchy2"/>
    <dgm:cxn modelId="{0B561E16-4B8B-4462-B95A-0018618974EB}" type="presParOf" srcId="{5416B5DF-3229-4D4A-86CF-C93F13156D57}" destId="{3DAA920B-87F3-4014-BD5E-37332D2FF4DA}" srcOrd="0" destOrd="0" presId="urn:microsoft.com/office/officeart/2005/8/layout/hierarchy2"/>
    <dgm:cxn modelId="{ED9DEFAE-EA2A-4EC9-BF06-9F03AFD3721B}" type="presParOf" srcId="{5416B5DF-3229-4D4A-86CF-C93F13156D57}" destId="{66FD847B-17A1-4E13-8560-5D4D4F316A51}" srcOrd="1" destOrd="0" presId="urn:microsoft.com/office/officeart/2005/8/layout/hierarchy2"/>
    <dgm:cxn modelId="{1BFFC5BC-4BBA-4BAB-B57D-F30F2A6BD5FD}" type="presParOf" srcId="{66FD847B-17A1-4E13-8560-5D4D4F316A51}" destId="{BD8B8B1E-7945-4E0F-932C-EA8EF7F71947}" srcOrd="0" destOrd="0" presId="urn:microsoft.com/office/officeart/2005/8/layout/hierarchy2"/>
    <dgm:cxn modelId="{A5167C27-E67E-490C-AC5C-63AFDC7CF5C1}" type="presParOf" srcId="{BD8B8B1E-7945-4E0F-932C-EA8EF7F71947}" destId="{520FDBB0-C52B-467A-93E2-EA46B674F977}" srcOrd="0" destOrd="0" presId="urn:microsoft.com/office/officeart/2005/8/layout/hierarchy2"/>
    <dgm:cxn modelId="{2146C22A-A752-4069-A973-3877EA86AE8A}" type="presParOf" srcId="{66FD847B-17A1-4E13-8560-5D4D4F316A51}" destId="{8E0C705A-789C-4789-9B5D-660E8193AA0F}" srcOrd="1" destOrd="0" presId="urn:microsoft.com/office/officeart/2005/8/layout/hierarchy2"/>
    <dgm:cxn modelId="{D45E5DBA-83D4-4E3D-915C-5DE1F9820DBC}" type="presParOf" srcId="{8E0C705A-789C-4789-9B5D-660E8193AA0F}" destId="{0F133047-2B27-4315-9DA6-1392434EF04A}" srcOrd="0" destOrd="0" presId="urn:microsoft.com/office/officeart/2005/8/layout/hierarchy2"/>
    <dgm:cxn modelId="{7C38EA21-CD66-435C-93F7-020FBAC1A8D6}" type="presParOf" srcId="{8E0C705A-789C-4789-9B5D-660E8193AA0F}" destId="{EA810BAB-DA2B-4EB0-B76A-B9F7E00519D9}" srcOrd="1" destOrd="0" presId="urn:microsoft.com/office/officeart/2005/8/layout/hierarchy2"/>
    <dgm:cxn modelId="{CE4ACF5B-B0E6-4DA0-95E0-C260C3BAD49B}" type="presParOf" srcId="{66FD847B-17A1-4E13-8560-5D4D4F316A51}" destId="{627106CC-015C-4C71-8618-1C7C17BEA747}" srcOrd="2" destOrd="0" presId="urn:microsoft.com/office/officeart/2005/8/layout/hierarchy2"/>
    <dgm:cxn modelId="{174112F8-CC13-471A-8DAD-5DA82910CAF7}" type="presParOf" srcId="{627106CC-015C-4C71-8618-1C7C17BEA747}" destId="{8892877D-FE8D-48D3-8A1E-8C437A33CD3F}" srcOrd="0" destOrd="0" presId="urn:microsoft.com/office/officeart/2005/8/layout/hierarchy2"/>
    <dgm:cxn modelId="{E521AAA9-AA43-4F47-8954-023D1BF55155}" type="presParOf" srcId="{66FD847B-17A1-4E13-8560-5D4D4F316A51}" destId="{3A431A39-2F96-4F4B-95E5-7D9F4951B2A5}" srcOrd="3" destOrd="0" presId="urn:microsoft.com/office/officeart/2005/8/layout/hierarchy2"/>
    <dgm:cxn modelId="{8ACDB721-C6B3-4B02-A6FA-09C25730776B}" type="presParOf" srcId="{3A431A39-2F96-4F4B-95E5-7D9F4951B2A5}" destId="{BF8ECDEA-0A28-4FDF-8658-01EDB98BE284}" srcOrd="0" destOrd="0" presId="urn:microsoft.com/office/officeart/2005/8/layout/hierarchy2"/>
    <dgm:cxn modelId="{496DD863-8B7D-4FD1-BC47-32A6B7BC32CA}" type="presParOf" srcId="{3A431A39-2F96-4F4B-95E5-7D9F4951B2A5}" destId="{FAEB92AD-5724-4D8C-AF31-BA104A612FFF}" srcOrd="1" destOrd="0" presId="urn:microsoft.com/office/officeart/2005/8/layout/hierarchy2"/>
    <dgm:cxn modelId="{F6EFBBCF-0F69-45B0-8182-A835FED54297}" type="presParOf" srcId="{66FD847B-17A1-4E13-8560-5D4D4F316A51}" destId="{3F588853-3253-463F-B46B-BEA80A59AC38}" srcOrd="4" destOrd="0" presId="urn:microsoft.com/office/officeart/2005/8/layout/hierarchy2"/>
    <dgm:cxn modelId="{89C71D51-985E-40AC-824C-12EE9908162F}" type="presParOf" srcId="{3F588853-3253-463F-B46B-BEA80A59AC38}" destId="{23B80DB7-40A6-4B4D-9586-30994034CCFD}" srcOrd="0" destOrd="0" presId="urn:microsoft.com/office/officeart/2005/8/layout/hierarchy2"/>
    <dgm:cxn modelId="{1910112E-A71C-4815-9F9C-8CB749BF4E66}" type="presParOf" srcId="{66FD847B-17A1-4E13-8560-5D4D4F316A51}" destId="{409C32C9-E28D-4F56-AFE9-A98D260135FC}" srcOrd="5" destOrd="0" presId="urn:microsoft.com/office/officeart/2005/8/layout/hierarchy2"/>
    <dgm:cxn modelId="{C629A219-3588-4E9F-ABAA-A0A908CD5F82}" type="presParOf" srcId="{409C32C9-E28D-4F56-AFE9-A98D260135FC}" destId="{9B5263DD-80B6-4BA0-9CD7-A9151617F137}" srcOrd="0" destOrd="0" presId="urn:microsoft.com/office/officeart/2005/8/layout/hierarchy2"/>
    <dgm:cxn modelId="{49214C67-3841-4693-B8AA-46FDA021BE0B}" type="presParOf" srcId="{409C32C9-E28D-4F56-AFE9-A98D260135FC}" destId="{B01A66E3-D9C9-4213-A411-0698DD9B5308}" srcOrd="1" destOrd="0" presId="urn:microsoft.com/office/officeart/2005/8/layout/hierarchy2"/>
    <dgm:cxn modelId="{DF2CD78B-9C5D-486C-A6E6-7BD69192D0B7}" type="presParOf" srcId="{66FD847B-17A1-4E13-8560-5D4D4F316A51}" destId="{50C2ADD3-0983-4E80-935C-EBB6F6C97C56}" srcOrd="6" destOrd="0" presId="urn:microsoft.com/office/officeart/2005/8/layout/hierarchy2"/>
    <dgm:cxn modelId="{AC5924BE-025E-42D6-9FE1-6EEC615A74AC}" type="presParOf" srcId="{50C2ADD3-0983-4E80-935C-EBB6F6C97C56}" destId="{10096E8A-C2DD-48CE-9C93-A7F6E33165F0}" srcOrd="0" destOrd="0" presId="urn:microsoft.com/office/officeart/2005/8/layout/hierarchy2"/>
    <dgm:cxn modelId="{C978A8D5-DFA9-4F1C-9B23-77C042B4CFA2}" type="presParOf" srcId="{66FD847B-17A1-4E13-8560-5D4D4F316A51}" destId="{F7033634-D3E4-4E63-93CF-3B72EE0D6787}" srcOrd="7" destOrd="0" presId="urn:microsoft.com/office/officeart/2005/8/layout/hierarchy2"/>
    <dgm:cxn modelId="{E17A0199-5E05-4B43-9BEE-AA8CA78DB1A8}" type="presParOf" srcId="{F7033634-D3E4-4E63-93CF-3B72EE0D6787}" destId="{AD6CE3A7-6200-47CA-9F96-0ADEF90B7D6F}" srcOrd="0" destOrd="0" presId="urn:microsoft.com/office/officeart/2005/8/layout/hierarchy2"/>
    <dgm:cxn modelId="{00B3E6CA-B627-449B-B52C-A0C60F326A43}" type="presParOf" srcId="{F7033634-D3E4-4E63-93CF-3B72EE0D6787}" destId="{46428094-1B4A-4FB8-B6C2-EEC14DA0AAAD}" srcOrd="1" destOrd="0" presId="urn:microsoft.com/office/officeart/2005/8/layout/hierarchy2"/>
    <dgm:cxn modelId="{0676B58F-20E7-4A24-A214-AE9F40245A3E}" type="presParOf" srcId="{66FD847B-17A1-4E13-8560-5D4D4F316A51}" destId="{A5267B63-2E14-462F-B264-5A6E0AD28D53}" srcOrd="8" destOrd="0" presId="urn:microsoft.com/office/officeart/2005/8/layout/hierarchy2"/>
    <dgm:cxn modelId="{AB1A9CCE-2617-44C3-80FA-A0030B7CC8D9}" type="presParOf" srcId="{A5267B63-2E14-462F-B264-5A6E0AD28D53}" destId="{19EBE88F-69AC-4DD5-A4CC-D557895C4F62}" srcOrd="0" destOrd="0" presId="urn:microsoft.com/office/officeart/2005/8/layout/hierarchy2"/>
    <dgm:cxn modelId="{0A7BA1EF-589A-4B41-ACCE-AADB3503AF16}" type="presParOf" srcId="{66FD847B-17A1-4E13-8560-5D4D4F316A51}" destId="{F610E906-B5BE-4D21-81BB-4F25E651EC4B}" srcOrd="9" destOrd="0" presId="urn:microsoft.com/office/officeart/2005/8/layout/hierarchy2"/>
    <dgm:cxn modelId="{2582E195-0F80-4422-A1CF-5082AEF59B5C}" type="presParOf" srcId="{F610E906-B5BE-4D21-81BB-4F25E651EC4B}" destId="{5AA52014-6DB6-4E16-86F5-FF708DDD181F}" srcOrd="0" destOrd="0" presId="urn:microsoft.com/office/officeart/2005/8/layout/hierarchy2"/>
    <dgm:cxn modelId="{9EB94BA0-CF2B-4E25-B467-9ED396A7B156}" type="presParOf" srcId="{F610E906-B5BE-4D21-81BB-4F25E651EC4B}" destId="{861FAD6F-AA64-41E7-9B2B-39ACC7BA4339}" srcOrd="1" destOrd="0" presId="urn:microsoft.com/office/officeart/2005/8/layout/hierarchy2"/>
    <dgm:cxn modelId="{570DADF3-9506-4954-931C-CF53DE91D4E4}" type="presParOf" srcId="{66FD847B-17A1-4E13-8560-5D4D4F316A51}" destId="{C73810A5-B67E-4CE6-B8A6-09CD1F0850B6}" srcOrd="10" destOrd="0" presId="urn:microsoft.com/office/officeart/2005/8/layout/hierarchy2"/>
    <dgm:cxn modelId="{8C591DF0-411F-4D57-BF18-F41AACEC5E8A}" type="presParOf" srcId="{C73810A5-B67E-4CE6-B8A6-09CD1F0850B6}" destId="{389C90E9-2473-4FCD-AFF2-F4DC8C71C4BE}" srcOrd="0" destOrd="0" presId="urn:microsoft.com/office/officeart/2005/8/layout/hierarchy2"/>
    <dgm:cxn modelId="{74AAF273-825A-440B-B28D-9F5FA2968560}" type="presParOf" srcId="{66FD847B-17A1-4E13-8560-5D4D4F316A51}" destId="{6A5E7588-2699-49C9-BDAB-156856FA5769}" srcOrd="11" destOrd="0" presId="urn:microsoft.com/office/officeart/2005/8/layout/hierarchy2"/>
    <dgm:cxn modelId="{3C61D3CB-63F8-487A-8747-357D57190032}" type="presParOf" srcId="{6A5E7588-2699-49C9-BDAB-156856FA5769}" destId="{9B7AA31E-0934-4512-A56B-8950571844C5}" srcOrd="0" destOrd="0" presId="urn:microsoft.com/office/officeart/2005/8/layout/hierarchy2"/>
    <dgm:cxn modelId="{34C721D0-9CC6-4D0D-AD2B-932B37E7DDC4}" type="presParOf" srcId="{6A5E7588-2699-49C9-BDAB-156856FA5769}" destId="{7030C445-2C12-4CA7-B6A7-1E7076F7F9AA}" srcOrd="1" destOrd="0" presId="urn:microsoft.com/office/officeart/2005/8/layout/hierarchy2"/>
    <dgm:cxn modelId="{BA23B5CD-D3BF-40C6-B4FC-56D19DE04F47}" type="presParOf" srcId="{66FD847B-17A1-4E13-8560-5D4D4F316A51}" destId="{70491004-90DD-4DEE-A96B-F3F476E5D2E5}" srcOrd="12" destOrd="0" presId="urn:microsoft.com/office/officeart/2005/8/layout/hierarchy2"/>
    <dgm:cxn modelId="{DC6699DF-72FE-4F56-B8FD-C5ED3A4B399E}" type="presParOf" srcId="{70491004-90DD-4DEE-A96B-F3F476E5D2E5}" destId="{DFB6A50D-6E65-4082-81D7-4340B876195A}" srcOrd="0" destOrd="0" presId="urn:microsoft.com/office/officeart/2005/8/layout/hierarchy2"/>
    <dgm:cxn modelId="{CB9734FE-5A29-4712-9719-9B1424A48B4A}" type="presParOf" srcId="{66FD847B-17A1-4E13-8560-5D4D4F316A51}" destId="{D23B9385-1A31-4270-B2B2-C747BEE92F59}" srcOrd="13" destOrd="0" presId="urn:microsoft.com/office/officeart/2005/8/layout/hierarchy2"/>
    <dgm:cxn modelId="{777C06CF-7587-427B-B3BA-E147D03EB207}" type="presParOf" srcId="{D23B9385-1A31-4270-B2B2-C747BEE92F59}" destId="{B73B4514-86EF-4644-A2D5-6D2028FED0BB}" srcOrd="0" destOrd="0" presId="urn:microsoft.com/office/officeart/2005/8/layout/hierarchy2"/>
    <dgm:cxn modelId="{C9FF1152-A071-42BF-9169-E4824F9E7C60}" type="presParOf" srcId="{D23B9385-1A31-4270-B2B2-C747BEE92F59}" destId="{A7FA50FA-251D-42DA-B737-87B70F9F82FF}" srcOrd="1" destOrd="0" presId="urn:microsoft.com/office/officeart/2005/8/layout/hierarchy2"/>
    <dgm:cxn modelId="{DFC22486-84C1-437B-96F1-66DFCD5BD0AC}" type="presParOf" srcId="{66FD847B-17A1-4E13-8560-5D4D4F316A51}" destId="{12EA42FF-E308-4237-BE63-579C916200D7}" srcOrd="14" destOrd="0" presId="urn:microsoft.com/office/officeart/2005/8/layout/hierarchy2"/>
    <dgm:cxn modelId="{37961DA6-6A8A-4E04-84B2-274115914FF0}" type="presParOf" srcId="{12EA42FF-E308-4237-BE63-579C916200D7}" destId="{64B00EF8-AEDF-48A4-851F-BCD1E5E27B71}" srcOrd="0" destOrd="0" presId="urn:microsoft.com/office/officeart/2005/8/layout/hierarchy2"/>
    <dgm:cxn modelId="{A04E870A-9C1B-4C70-9150-6906F0AAF159}" type="presParOf" srcId="{66FD847B-17A1-4E13-8560-5D4D4F316A51}" destId="{8A9C46FD-906F-44B6-97BF-3895C5FD663C}" srcOrd="15" destOrd="0" presId="urn:microsoft.com/office/officeart/2005/8/layout/hierarchy2"/>
    <dgm:cxn modelId="{80171958-4AB4-41E2-80D2-23F946A55F58}" type="presParOf" srcId="{8A9C46FD-906F-44B6-97BF-3895C5FD663C}" destId="{D2038B8D-C819-4D05-90AE-D377CD1B1FF2}" srcOrd="0" destOrd="0" presId="urn:microsoft.com/office/officeart/2005/8/layout/hierarchy2"/>
    <dgm:cxn modelId="{B9E2D3F3-8267-4E77-BA04-FCB6B7555126}" type="presParOf" srcId="{8A9C46FD-906F-44B6-97BF-3895C5FD663C}" destId="{D2C92051-4792-4575-A0C4-CF75AF97FAF3}" srcOrd="1" destOrd="0" presId="urn:microsoft.com/office/officeart/2005/8/layout/hierarchy2"/>
    <dgm:cxn modelId="{A47B3C68-F4F5-4471-8BA6-A29D5386DB9F}" type="presParOf" srcId="{66FD847B-17A1-4E13-8560-5D4D4F316A51}" destId="{4CE016CD-2F58-4073-9F35-B990CBEB9FF3}" srcOrd="16" destOrd="0" presId="urn:microsoft.com/office/officeart/2005/8/layout/hierarchy2"/>
    <dgm:cxn modelId="{AF5F3351-35A3-4C79-80B6-76F7821FBBDA}" type="presParOf" srcId="{4CE016CD-2F58-4073-9F35-B990CBEB9FF3}" destId="{CA3CF1BD-6666-4A46-8D22-A5F4C2BA6F70}" srcOrd="0" destOrd="0" presId="urn:microsoft.com/office/officeart/2005/8/layout/hierarchy2"/>
    <dgm:cxn modelId="{B18310F1-740F-4EE2-9DBC-B140F7DAACDF}" type="presParOf" srcId="{66FD847B-17A1-4E13-8560-5D4D4F316A51}" destId="{0341D5C2-C1A6-48CF-8005-BC24ADB2B2A7}" srcOrd="17" destOrd="0" presId="urn:microsoft.com/office/officeart/2005/8/layout/hierarchy2"/>
    <dgm:cxn modelId="{20771282-C494-407D-88E2-43B5FA05D45D}" type="presParOf" srcId="{0341D5C2-C1A6-48CF-8005-BC24ADB2B2A7}" destId="{D3799E83-62E0-48ED-9CB2-2C522DCC5127}" srcOrd="0" destOrd="0" presId="urn:microsoft.com/office/officeart/2005/8/layout/hierarchy2"/>
    <dgm:cxn modelId="{AB9F974D-572E-4269-BC36-9B0E1814866E}" type="presParOf" srcId="{0341D5C2-C1A6-48CF-8005-BC24ADB2B2A7}" destId="{FAACD443-0C67-4FB5-92F1-0E73E0C03B00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67276-7257-42EA-8CC3-006A45A9E7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1DCC15C-A7CB-4946-8920-8884A84031F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dirty="0" smtClean="0">
              <a:solidFill>
                <a:srgbClr val="002060"/>
              </a:solidFill>
              <a:latin typeface="Arial Narrow" pitchFamily="34" charset="0"/>
            </a:rPr>
            <a:t>El empleador asume las implicancias económicas legales y de cualquier otra índole a consecuencia de un accidente o enfermedad que sufra el trabajador en el desempeño de sus funciones o a consecuencia de él.</a:t>
          </a:r>
          <a:endParaRPr lang="es-PE" sz="1800" dirty="0">
            <a:solidFill>
              <a:srgbClr val="002060"/>
            </a:solidFill>
          </a:endParaRPr>
        </a:p>
      </dgm:t>
    </dgm:pt>
    <dgm:pt modelId="{288A0A41-2527-4FE9-9CD3-24A1AFCDB376}" type="parTrans" cxnId="{F07D11DB-BACE-4432-8B5D-1E71ADDC7043}">
      <dgm:prSet/>
      <dgm:spPr/>
      <dgm:t>
        <a:bodyPr/>
        <a:lstStyle/>
        <a:p>
          <a:endParaRPr lang="es-PE"/>
        </a:p>
      </dgm:t>
    </dgm:pt>
    <dgm:pt modelId="{50EBA622-99AE-4738-95C6-40801D3073A6}" type="sibTrans" cxnId="{F07D11DB-BACE-4432-8B5D-1E71ADDC7043}">
      <dgm:prSet/>
      <dgm:spPr/>
      <dgm:t>
        <a:bodyPr/>
        <a:lstStyle/>
        <a:p>
          <a:endParaRPr lang="es-PE"/>
        </a:p>
      </dgm:t>
    </dgm:pt>
    <dgm:pt modelId="{FD133F0C-2720-4997-8CA2-A15EBD56C5A6}" type="pres">
      <dgm:prSet presAssocID="{11E67276-7257-42EA-8CC3-006A45A9E7EF}" presName="linearFlow" presStyleCnt="0">
        <dgm:presLayoutVars>
          <dgm:dir/>
          <dgm:resizeHandles val="exact"/>
        </dgm:presLayoutVars>
      </dgm:prSet>
      <dgm:spPr/>
    </dgm:pt>
    <dgm:pt modelId="{A0400DC7-61F8-43B2-98BA-DF34E0CA6DAC}" type="pres">
      <dgm:prSet presAssocID="{B1DCC15C-A7CB-4946-8920-8884A84031F4}" presName="composite" presStyleCnt="0"/>
      <dgm:spPr/>
    </dgm:pt>
    <dgm:pt modelId="{4AA6CE57-4795-4E6C-B30A-ABFF3F4AA968}" type="pres">
      <dgm:prSet presAssocID="{B1DCC15C-A7CB-4946-8920-8884A84031F4}" presName="imgShp" presStyleLbl="fgImgPlace1" presStyleIdx="0" presStyleCnt="1" custScaleY="115850" custLinFactNeighborX="-9954" custLinFactNeighborY="-77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563E3E39-0583-4548-94B0-CF683AAB45B8}" type="pres">
      <dgm:prSet presAssocID="{B1DCC15C-A7CB-4946-8920-8884A84031F4}" presName="txShp" presStyleLbl="node1" presStyleIdx="0" presStyleCnt="1" custScaleX="109026" custScaleY="80423" custLinFactNeighborX="5728" custLinFactNeighborY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07D11DB-BACE-4432-8B5D-1E71ADDC7043}" srcId="{11E67276-7257-42EA-8CC3-006A45A9E7EF}" destId="{B1DCC15C-A7CB-4946-8920-8884A84031F4}" srcOrd="0" destOrd="0" parTransId="{288A0A41-2527-4FE9-9CD3-24A1AFCDB376}" sibTransId="{50EBA622-99AE-4738-95C6-40801D3073A6}"/>
    <dgm:cxn modelId="{BA987A99-D135-4FA6-9A03-FAC7AD4536E3}" type="presOf" srcId="{B1DCC15C-A7CB-4946-8920-8884A84031F4}" destId="{563E3E39-0583-4548-94B0-CF683AAB45B8}" srcOrd="0" destOrd="0" presId="urn:microsoft.com/office/officeart/2005/8/layout/vList3"/>
    <dgm:cxn modelId="{DD723FCF-1D30-4CFD-A203-2747B2428F6C}" type="presOf" srcId="{11E67276-7257-42EA-8CC3-006A45A9E7EF}" destId="{FD133F0C-2720-4997-8CA2-A15EBD56C5A6}" srcOrd="0" destOrd="0" presId="urn:microsoft.com/office/officeart/2005/8/layout/vList3"/>
    <dgm:cxn modelId="{E71B6884-F20E-4784-8187-6CD2BEFB29F9}" type="presParOf" srcId="{FD133F0C-2720-4997-8CA2-A15EBD56C5A6}" destId="{A0400DC7-61F8-43B2-98BA-DF34E0CA6DAC}" srcOrd="0" destOrd="0" presId="urn:microsoft.com/office/officeart/2005/8/layout/vList3"/>
    <dgm:cxn modelId="{0DFE10FB-F4B0-49E5-B851-9975D0AEA00D}" type="presParOf" srcId="{A0400DC7-61F8-43B2-98BA-DF34E0CA6DAC}" destId="{4AA6CE57-4795-4E6C-B30A-ABFF3F4AA968}" srcOrd="0" destOrd="0" presId="urn:microsoft.com/office/officeart/2005/8/layout/vList3"/>
    <dgm:cxn modelId="{5EA44264-1F6B-4ACF-B377-43DC1FAD282E}" type="presParOf" srcId="{A0400DC7-61F8-43B2-98BA-DF34E0CA6DAC}" destId="{563E3E39-0583-4548-94B0-CF683AAB45B8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9EEDF-CB1D-44EA-AF67-FFB669B49ED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3D6EE64-1F8F-4F00-BA64-00416FC0A04C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  <a:latin typeface="Arial Narrow" pitchFamily="34" charset="0"/>
            </a:rPr>
            <a:t>Establece mecanismos que garanticen una permanente colaboración y coordinación en materia de seguridad y salud en el trabajo.</a:t>
          </a:r>
          <a:endParaRPr lang="es-PE" sz="16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6115C2E2-22FA-4C42-A343-AE1239AA8CFF}" type="parTrans" cxnId="{9A6246E4-DC15-4EF4-A2B2-AF0A4EEBAAEC}">
      <dgm:prSet/>
      <dgm:spPr/>
      <dgm:t>
        <a:bodyPr/>
        <a:lstStyle/>
        <a:p>
          <a:endParaRPr lang="es-PE"/>
        </a:p>
      </dgm:t>
    </dgm:pt>
    <dgm:pt modelId="{93DD94A3-B3D9-4029-955C-4F29123486B7}" type="sibTrans" cxnId="{9A6246E4-DC15-4EF4-A2B2-AF0A4EEBAAEC}">
      <dgm:prSet/>
      <dgm:spPr/>
      <dgm:t>
        <a:bodyPr/>
        <a:lstStyle/>
        <a:p>
          <a:endParaRPr lang="es-PE"/>
        </a:p>
      </dgm:t>
    </dgm:pt>
    <dgm:pt modelId="{782ED612-A14E-41C9-9027-A7389D380133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El Estado</a:t>
          </a:r>
          <a:endParaRPr lang="es-PE" sz="1600" dirty="0">
            <a:solidFill>
              <a:srgbClr val="002060"/>
            </a:solidFill>
          </a:endParaRPr>
        </a:p>
      </dgm:t>
    </dgm:pt>
    <dgm:pt modelId="{06E2130B-20F6-41A5-B076-A4794FC1C215}" type="parTrans" cxnId="{7F807181-C541-4D65-9B78-4DAD44688A1E}">
      <dgm:prSet/>
      <dgm:spPr/>
      <dgm:t>
        <a:bodyPr/>
        <a:lstStyle/>
        <a:p>
          <a:endParaRPr lang="es-PE"/>
        </a:p>
      </dgm:t>
    </dgm:pt>
    <dgm:pt modelId="{3ACBDD58-9178-4B1B-865C-3504012A4D94}" type="sibTrans" cxnId="{7F807181-C541-4D65-9B78-4DAD44688A1E}">
      <dgm:prSet/>
      <dgm:spPr/>
      <dgm:t>
        <a:bodyPr/>
        <a:lstStyle/>
        <a:p>
          <a:endParaRPr lang="es-PE"/>
        </a:p>
      </dgm:t>
    </dgm:pt>
    <dgm:pt modelId="{8D69431E-4207-434E-BD7A-816B0B1E6EAC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Los empleadores</a:t>
          </a:r>
          <a:endParaRPr lang="es-PE" sz="1600" dirty="0">
            <a:solidFill>
              <a:srgbClr val="002060"/>
            </a:solidFill>
          </a:endParaRPr>
        </a:p>
      </dgm:t>
    </dgm:pt>
    <dgm:pt modelId="{1121E1C9-CBFC-4156-A013-B23DD9EA6180}" type="parTrans" cxnId="{B7D91459-E0F2-4D27-9E01-866B3AAB19EB}">
      <dgm:prSet/>
      <dgm:spPr/>
      <dgm:t>
        <a:bodyPr/>
        <a:lstStyle/>
        <a:p>
          <a:endParaRPr lang="es-PE"/>
        </a:p>
      </dgm:t>
    </dgm:pt>
    <dgm:pt modelId="{8F32E854-6C05-4A32-BFEA-B816C5426546}" type="sibTrans" cxnId="{B7D91459-E0F2-4D27-9E01-866B3AAB19EB}">
      <dgm:prSet/>
      <dgm:spPr/>
      <dgm:t>
        <a:bodyPr/>
        <a:lstStyle/>
        <a:p>
          <a:endParaRPr lang="es-PE"/>
        </a:p>
      </dgm:t>
    </dgm:pt>
    <dgm:pt modelId="{01DB0A9B-DD4D-430C-B7FA-0A427D0A5CA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Los trabajadores</a:t>
          </a:r>
          <a:endParaRPr lang="es-PE" sz="1600" dirty="0">
            <a:solidFill>
              <a:srgbClr val="002060"/>
            </a:solidFill>
          </a:endParaRPr>
        </a:p>
      </dgm:t>
    </dgm:pt>
    <dgm:pt modelId="{729E9D11-20BA-47CA-BC86-976CEBB807D5}" type="parTrans" cxnId="{386AF7E0-97BA-4B0A-86A6-C0078544DA55}">
      <dgm:prSet/>
      <dgm:spPr/>
      <dgm:t>
        <a:bodyPr/>
        <a:lstStyle/>
        <a:p>
          <a:endParaRPr lang="es-PE"/>
        </a:p>
      </dgm:t>
    </dgm:pt>
    <dgm:pt modelId="{5E797605-3C22-403C-9997-8D6F17E66D76}" type="sibTrans" cxnId="{386AF7E0-97BA-4B0A-86A6-C0078544DA55}">
      <dgm:prSet/>
      <dgm:spPr/>
      <dgm:t>
        <a:bodyPr/>
        <a:lstStyle/>
        <a:p>
          <a:endParaRPr lang="es-PE"/>
        </a:p>
      </dgm:t>
    </dgm:pt>
    <dgm:pt modelId="{CFB241EA-8B9D-439E-8081-F4B23740CC5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dirty="0" smtClean="0">
              <a:solidFill>
                <a:srgbClr val="002060"/>
              </a:solidFill>
            </a:rPr>
            <a:t>Las organizaciones sindicales</a:t>
          </a:r>
          <a:endParaRPr lang="es-PE" sz="1600" dirty="0">
            <a:solidFill>
              <a:srgbClr val="002060"/>
            </a:solidFill>
          </a:endParaRPr>
        </a:p>
      </dgm:t>
    </dgm:pt>
    <dgm:pt modelId="{BCC0E3AC-8D87-4578-B74C-BD918C745709}" type="parTrans" cxnId="{6A90E956-5EFB-4D70-96EF-F167BEB2C48B}">
      <dgm:prSet/>
      <dgm:spPr/>
      <dgm:t>
        <a:bodyPr/>
        <a:lstStyle/>
        <a:p>
          <a:endParaRPr lang="es-PE"/>
        </a:p>
      </dgm:t>
    </dgm:pt>
    <dgm:pt modelId="{C188A353-36EC-4DCF-9A63-0E77CD8F6F05}" type="sibTrans" cxnId="{6A90E956-5EFB-4D70-96EF-F167BEB2C48B}">
      <dgm:prSet/>
      <dgm:spPr/>
      <dgm:t>
        <a:bodyPr/>
        <a:lstStyle/>
        <a:p>
          <a:endParaRPr lang="es-PE"/>
        </a:p>
      </dgm:t>
    </dgm:pt>
    <dgm:pt modelId="{5EDD1A1B-9682-4B11-BD42-77DBDBD3EB2C}" type="pres">
      <dgm:prSet presAssocID="{8DB9EEDF-CB1D-44EA-AF67-FFB669B49E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523984BB-12A8-4EFC-AB50-9B6AE3CFA212}" type="pres">
      <dgm:prSet presAssocID="{13D6EE64-1F8F-4F00-BA64-00416FC0A04C}" presName="vertOne" presStyleCnt="0"/>
      <dgm:spPr/>
    </dgm:pt>
    <dgm:pt modelId="{A6FB700D-B74A-425B-B664-BCDF04EEA6DE}" type="pres">
      <dgm:prSet presAssocID="{13D6EE64-1F8F-4F00-BA64-00416FC0A04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8C37F12-8D24-42B1-A4C4-5941DF5D08AA}" type="pres">
      <dgm:prSet presAssocID="{13D6EE64-1F8F-4F00-BA64-00416FC0A04C}" presName="parTransOne" presStyleCnt="0"/>
      <dgm:spPr/>
    </dgm:pt>
    <dgm:pt modelId="{D21910FB-B184-41CB-A7B0-A0BD18112B31}" type="pres">
      <dgm:prSet presAssocID="{13D6EE64-1F8F-4F00-BA64-00416FC0A04C}" presName="horzOne" presStyleCnt="0"/>
      <dgm:spPr/>
    </dgm:pt>
    <dgm:pt modelId="{0A63CD23-3387-480B-B565-64216FA58527}" type="pres">
      <dgm:prSet presAssocID="{782ED612-A14E-41C9-9027-A7389D380133}" presName="vertTwo" presStyleCnt="0"/>
      <dgm:spPr/>
    </dgm:pt>
    <dgm:pt modelId="{76F56C91-0945-466D-9934-9F8EF83B223E}" type="pres">
      <dgm:prSet presAssocID="{782ED612-A14E-41C9-9027-A7389D38013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3FB5D92-9CA1-43E2-AF8C-9F8BAED2D198}" type="pres">
      <dgm:prSet presAssocID="{782ED612-A14E-41C9-9027-A7389D380133}" presName="horzTwo" presStyleCnt="0"/>
      <dgm:spPr/>
    </dgm:pt>
    <dgm:pt modelId="{6F768166-0CD8-47A1-A385-6FA82BB19486}" type="pres">
      <dgm:prSet presAssocID="{3ACBDD58-9178-4B1B-865C-3504012A4D94}" presName="sibSpaceTwo" presStyleCnt="0"/>
      <dgm:spPr/>
    </dgm:pt>
    <dgm:pt modelId="{2997F176-4314-4296-86CA-4D75563F4095}" type="pres">
      <dgm:prSet presAssocID="{8D69431E-4207-434E-BD7A-816B0B1E6EAC}" presName="vertTwo" presStyleCnt="0"/>
      <dgm:spPr/>
    </dgm:pt>
    <dgm:pt modelId="{B7153D14-84EA-4D54-84EC-B51627813491}" type="pres">
      <dgm:prSet presAssocID="{8D69431E-4207-434E-BD7A-816B0B1E6EA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22D96B5-CD34-496C-83F8-602084A95075}" type="pres">
      <dgm:prSet presAssocID="{8D69431E-4207-434E-BD7A-816B0B1E6EAC}" presName="horzTwo" presStyleCnt="0"/>
      <dgm:spPr/>
    </dgm:pt>
    <dgm:pt modelId="{AC204A26-AC8D-4722-8895-2D13E6224D87}" type="pres">
      <dgm:prSet presAssocID="{8F32E854-6C05-4A32-BFEA-B816C5426546}" presName="sibSpaceTwo" presStyleCnt="0"/>
      <dgm:spPr/>
    </dgm:pt>
    <dgm:pt modelId="{D0AB29FD-2DE0-4A03-8C1B-F7BF743234AF}" type="pres">
      <dgm:prSet presAssocID="{01DB0A9B-DD4D-430C-B7FA-0A427D0A5CA4}" presName="vertTwo" presStyleCnt="0"/>
      <dgm:spPr/>
    </dgm:pt>
    <dgm:pt modelId="{10E29D9A-E1E3-420C-BF65-808A9686B1E6}" type="pres">
      <dgm:prSet presAssocID="{01DB0A9B-DD4D-430C-B7FA-0A427D0A5CA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E56C3FF-DEEC-4796-8E2E-6222A8A54567}" type="pres">
      <dgm:prSet presAssocID="{01DB0A9B-DD4D-430C-B7FA-0A427D0A5CA4}" presName="horzTwo" presStyleCnt="0"/>
      <dgm:spPr/>
    </dgm:pt>
    <dgm:pt modelId="{B47EFEAA-15C6-4E09-96EB-6D2CC01A7547}" type="pres">
      <dgm:prSet presAssocID="{5E797605-3C22-403C-9997-8D6F17E66D76}" presName="sibSpaceTwo" presStyleCnt="0"/>
      <dgm:spPr/>
    </dgm:pt>
    <dgm:pt modelId="{A0466C5E-01A8-4A62-BF21-402FBEC43E5A}" type="pres">
      <dgm:prSet presAssocID="{CFB241EA-8B9D-439E-8081-F4B23740CC50}" presName="vertTwo" presStyleCnt="0"/>
      <dgm:spPr/>
    </dgm:pt>
    <dgm:pt modelId="{D583293C-F192-4F25-A5B1-CA828F9A9C07}" type="pres">
      <dgm:prSet presAssocID="{CFB241EA-8B9D-439E-8081-F4B23740CC5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D91A93C-4336-4CCE-B5BF-EEFE10D52C18}" type="pres">
      <dgm:prSet presAssocID="{CFB241EA-8B9D-439E-8081-F4B23740CC50}" presName="horzTwo" presStyleCnt="0"/>
      <dgm:spPr/>
    </dgm:pt>
  </dgm:ptLst>
  <dgm:cxnLst>
    <dgm:cxn modelId="{386AF7E0-97BA-4B0A-86A6-C0078544DA55}" srcId="{13D6EE64-1F8F-4F00-BA64-00416FC0A04C}" destId="{01DB0A9B-DD4D-430C-B7FA-0A427D0A5CA4}" srcOrd="2" destOrd="0" parTransId="{729E9D11-20BA-47CA-BC86-976CEBB807D5}" sibTransId="{5E797605-3C22-403C-9997-8D6F17E66D76}"/>
    <dgm:cxn modelId="{83CB793B-381F-4DAE-B797-AC02CD2DF198}" type="presOf" srcId="{782ED612-A14E-41C9-9027-A7389D380133}" destId="{76F56C91-0945-466D-9934-9F8EF83B223E}" srcOrd="0" destOrd="0" presId="urn:microsoft.com/office/officeart/2005/8/layout/hierarchy4"/>
    <dgm:cxn modelId="{7F807181-C541-4D65-9B78-4DAD44688A1E}" srcId="{13D6EE64-1F8F-4F00-BA64-00416FC0A04C}" destId="{782ED612-A14E-41C9-9027-A7389D380133}" srcOrd="0" destOrd="0" parTransId="{06E2130B-20F6-41A5-B076-A4794FC1C215}" sibTransId="{3ACBDD58-9178-4B1B-865C-3504012A4D94}"/>
    <dgm:cxn modelId="{C13DF758-C080-49D3-90B5-1F32897F575A}" type="presOf" srcId="{01DB0A9B-DD4D-430C-B7FA-0A427D0A5CA4}" destId="{10E29D9A-E1E3-420C-BF65-808A9686B1E6}" srcOrd="0" destOrd="0" presId="urn:microsoft.com/office/officeart/2005/8/layout/hierarchy4"/>
    <dgm:cxn modelId="{3940C76B-65F1-4D77-8E85-656FF1D0C1D7}" type="presOf" srcId="{13D6EE64-1F8F-4F00-BA64-00416FC0A04C}" destId="{A6FB700D-B74A-425B-B664-BCDF04EEA6DE}" srcOrd="0" destOrd="0" presId="urn:microsoft.com/office/officeart/2005/8/layout/hierarchy4"/>
    <dgm:cxn modelId="{6A90E956-5EFB-4D70-96EF-F167BEB2C48B}" srcId="{13D6EE64-1F8F-4F00-BA64-00416FC0A04C}" destId="{CFB241EA-8B9D-439E-8081-F4B23740CC50}" srcOrd="3" destOrd="0" parTransId="{BCC0E3AC-8D87-4578-B74C-BD918C745709}" sibTransId="{C188A353-36EC-4DCF-9A63-0E77CD8F6F05}"/>
    <dgm:cxn modelId="{0403A25C-1847-49F7-8043-DE9515A6706B}" type="presOf" srcId="{8DB9EEDF-CB1D-44EA-AF67-FFB669B49EDC}" destId="{5EDD1A1B-9682-4B11-BD42-77DBDBD3EB2C}" srcOrd="0" destOrd="0" presId="urn:microsoft.com/office/officeart/2005/8/layout/hierarchy4"/>
    <dgm:cxn modelId="{05D3BE71-A0CD-4193-B3B2-F7462F71C6DF}" type="presOf" srcId="{8D69431E-4207-434E-BD7A-816B0B1E6EAC}" destId="{B7153D14-84EA-4D54-84EC-B51627813491}" srcOrd="0" destOrd="0" presId="urn:microsoft.com/office/officeart/2005/8/layout/hierarchy4"/>
    <dgm:cxn modelId="{B7D91459-E0F2-4D27-9E01-866B3AAB19EB}" srcId="{13D6EE64-1F8F-4F00-BA64-00416FC0A04C}" destId="{8D69431E-4207-434E-BD7A-816B0B1E6EAC}" srcOrd="1" destOrd="0" parTransId="{1121E1C9-CBFC-4156-A013-B23DD9EA6180}" sibTransId="{8F32E854-6C05-4A32-BFEA-B816C5426546}"/>
    <dgm:cxn modelId="{9A6246E4-DC15-4EF4-A2B2-AF0A4EEBAAEC}" srcId="{8DB9EEDF-CB1D-44EA-AF67-FFB669B49EDC}" destId="{13D6EE64-1F8F-4F00-BA64-00416FC0A04C}" srcOrd="0" destOrd="0" parTransId="{6115C2E2-22FA-4C42-A343-AE1239AA8CFF}" sibTransId="{93DD94A3-B3D9-4029-955C-4F29123486B7}"/>
    <dgm:cxn modelId="{B437F2BB-8C65-4D6D-9EE6-C5D554AF3995}" type="presOf" srcId="{CFB241EA-8B9D-439E-8081-F4B23740CC50}" destId="{D583293C-F192-4F25-A5B1-CA828F9A9C07}" srcOrd="0" destOrd="0" presId="urn:microsoft.com/office/officeart/2005/8/layout/hierarchy4"/>
    <dgm:cxn modelId="{FB667114-2922-49C7-8260-7C1A63E15950}" type="presParOf" srcId="{5EDD1A1B-9682-4B11-BD42-77DBDBD3EB2C}" destId="{523984BB-12A8-4EFC-AB50-9B6AE3CFA212}" srcOrd="0" destOrd="0" presId="urn:microsoft.com/office/officeart/2005/8/layout/hierarchy4"/>
    <dgm:cxn modelId="{ECC40608-2651-4872-9CA7-3F39543604E1}" type="presParOf" srcId="{523984BB-12A8-4EFC-AB50-9B6AE3CFA212}" destId="{A6FB700D-B74A-425B-B664-BCDF04EEA6DE}" srcOrd="0" destOrd="0" presId="urn:microsoft.com/office/officeart/2005/8/layout/hierarchy4"/>
    <dgm:cxn modelId="{AED2FECC-47F0-473D-A2B9-7D0C06F341C3}" type="presParOf" srcId="{523984BB-12A8-4EFC-AB50-9B6AE3CFA212}" destId="{48C37F12-8D24-42B1-A4C4-5941DF5D08AA}" srcOrd="1" destOrd="0" presId="urn:microsoft.com/office/officeart/2005/8/layout/hierarchy4"/>
    <dgm:cxn modelId="{592A95EB-2BFB-4B32-BC5D-6F5CFDD43C93}" type="presParOf" srcId="{523984BB-12A8-4EFC-AB50-9B6AE3CFA212}" destId="{D21910FB-B184-41CB-A7B0-A0BD18112B31}" srcOrd="2" destOrd="0" presId="urn:microsoft.com/office/officeart/2005/8/layout/hierarchy4"/>
    <dgm:cxn modelId="{D7EDB079-AE7D-4E8A-9376-9925FB979DE5}" type="presParOf" srcId="{D21910FB-B184-41CB-A7B0-A0BD18112B31}" destId="{0A63CD23-3387-480B-B565-64216FA58527}" srcOrd="0" destOrd="0" presId="urn:microsoft.com/office/officeart/2005/8/layout/hierarchy4"/>
    <dgm:cxn modelId="{5C2B3EB1-5D6F-4B75-BF13-E6163A59D9FE}" type="presParOf" srcId="{0A63CD23-3387-480B-B565-64216FA58527}" destId="{76F56C91-0945-466D-9934-9F8EF83B223E}" srcOrd="0" destOrd="0" presId="urn:microsoft.com/office/officeart/2005/8/layout/hierarchy4"/>
    <dgm:cxn modelId="{8E05166B-A651-44FC-8533-43A3D5F88696}" type="presParOf" srcId="{0A63CD23-3387-480B-B565-64216FA58527}" destId="{23FB5D92-9CA1-43E2-AF8C-9F8BAED2D198}" srcOrd="1" destOrd="0" presId="urn:microsoft.com/office/officeart/2005/8/layout/hierarchy4"/>
    <dgm:cxn modelId="{4D211AC2-5DD7-4C3E-B03C-70AD6FC269AD}" type="presParOf" srcId="{D21910FB-B184-41CB-A7B0-A0BD18112B31}" destId="{6F768166-0CD8-47A1-A385-6FA82BB19486}" srcOrd="1" destOrd="0" presId="urn:microsoft.com/office/officeart/2005/8/layout/hierarchy4"/>
    <dgm:cxn modelId="{E2B7A3E0-E385-41C5-AADA-726009F2B060}" type="presParOf" srcId="{D21910FB-B184-41CB-A7B0-A0BD18112B31}" destId="{2997F176-4314-4296-86CA-4D75563F4095}" srcOrd="2" destOrd="0" presId="urn:microsoft.com/office/officeart/2005/8/layout/hierarchy4"/>
    <dgm:cxn modelId="{2BE6884E-7E9F-4B16-86A8-AC4BD665A4DD}" type="presParOf" srcId="{2997F176-4314-4296-86CA-4D75563F4095}" destId="{B7153D14-84EA-4D54-84EC-B51627813491}" srcOrd="0" destOrd="0" presId="urn:microsoft.com/office/officeart/2005/8/layout/hierarchy4"/>
    <dgm:cxn modelId="{2C892E7A-FA84-43C9-8787-4467D3C0B3BF}" type="presParOf" srcId="{2997F176-4314-4296-86CA-4D75563F4095}" destId="{922D96B5-CD34-496C-83F8-602084A95075}" srcOrd="1" destOrd="0" presId="urn:microsoft.com/office/officeart/2005/8/layout/hierarchy4"/>
    <dgm:cxn modelId="{C64D8AC2-572B-42F4-B362-E4A676B1A6D8}" type="presParOf" srcId="{D21910FB-B184-41CB-A7B0-A0BD18112B31}" destId="{AC204A26-AC8D-4722-8895-2D13E6224D87}" srcOrd="3" destOrd="0" presId="urn:microsoft.com/office/officeart/2005/8/layout/hierarchy4"/>
    <dgm:cxn modelId="{E354C9A0-1090-4588-8F2B-163BF9D9CA96}" type="presParOf" srcId="{D21910FB-B184-41CB-A7B0-A0BD18112B31}" destId="{D0AB29FD-2DE0-4A03-8C1B-F7BF743234AF}" srcOrd="4" destOrd="0" presId="urn:microsoft.com/office/officeart/2005/8/layout/hierarchy4"/>
    <dgm:cxn modelId="{2BDFA8BF-E5F8-4EFD-A43C-18832C931074}" type="presParOf" srcId="{D0AB29FD-2DE0-4A03-8C1B-F7BF743234AF}" destId="{10E29D9A-E1E3-420C-BF65-808A9686B1E6}" srcOrd="0" destOrd="0" presId="urn:microsoft.com/office/officeart/2005/8/layout/hierarchy4"/>
    <dgm:cxn modelId="{A587DD26-FF66-42B1-ACE6-8215B7572921}" type="presParOf" srcId="{D0AB29FD-2DE0-4A03-8C1B-F7BF743234AF}" destId="{CE56C3FF-DEEC-4796-8E2E-6222A8A54567}" srcOrd="1" destOrd="0" presId="urn:microsoft.com/office/officeart/2005/8/layout/hierarchy4"/>
    <dgm:cxn modelId="{6CD80DEA-31A9-45BE-9301-12C1361B079E}" type="presParOf" srcId="{D21910FB-B184-41CB-A7B0-A0BD18112B31}" destId="{B47EFEAA-15C6-4E09-96EB-6D2CC01A7547}" srcOrd="5" destOrd="0" presId="urn:microsoft.com/office/officeart/2005/8/layout/hierarchy4"/>
    <dgm:cxn modelId="{E3D7D653-ABC1-460C-A6CB-429C7B4451EC}" type="presParOf" srcId="{D21910FB-B184-41CB-A7B0-A0BD18112B31}" destId="{A0466C5E-01A8-4A62-BF21-402FBEC43E5A}" srcOrd="6" destOrd="0" presId="urn:microsoft.com/office/officeart/2005/8/layout/hierarchy4"/>
    <dgm:cxn modelId="{ACEBF4AC-B4AB-46AD-8C66-D0CB5452381C}" type="presParOf" srcId="{A0466C5E-01A8-4A62-BF21-402FBEC43E5A}" destId="{D583293C-F192-4F25-A5B1-CA828F9A9C07}" srcOrd="0" destOrd="0" presId="urn:microsoft.com/office/officeart/2005/8/layout/hierarchy4"/>
    <dgm:cxn modelId="{4793CB2B-5E2B-4696-9DF9-1FC08C2EABD6}" type="presParOf" srcId="{A0466C5E-01A8-4A62-BF21-402FBEC43E5A}" destId="{2D91A93C-4336-4CCE-B5BF-EEFE10D52C18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64960E-ABAA-442E-A94F-73F09331AF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830F05E1-F9E7-4A02-89E2-0DA04C39457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PE" sz="2000" b="1" dirty="0" smtClean="0">
              <a:solidFill>
                <a:srgbClr val="002060"/>
              </a:solidFill>
            </a:rPr>
            <a:t>LOS TRABAJADAORES</a:t>
          </a:r>
          <a:endParaRPr lang="es-PE" sz="2000" b="1" dirty="0">
            <a:solidFill>
              <a:srgbClr val="002060"/>
            </a:solidFill>
          </a:endParaRPr>
        </a:p>
      </dgm:t>
    </dgm:pt>
    <dgm:pt modelId="{1D094BAC-5896-43F9-A230-A15EE7675BAD}" type="parTrans" cxnId="{CB75941C-5C1B-4DC5-ABE3-FF60C7F8B49E}">
      <dgm:prSet/>
      <dgm:spPr/>
      <dgm:t>
        <a:bodyPr/>
        <a:lstStyle/>
        <a:p>
          <a:endParaRPr lang="es-PE"/>
        </a:p>
      </dgm:t>
    </dgm:pt>
    <dgm:pt modelId="{4EB324AC-555D-4F68-8CA4-D6465227D918}" type="sibTrans" cxnId="{CB75941C-5C1B-4DC5-ABE3-FF60C7F8B49E}">
      <dgm:prSet/>
      <dgm:spPr>
        <a:solidFill>
          <a:schemeClr val="accent1">
            <a:lumMod val="5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s-PE" dirty="0"/>
        </a:p>
      </dgm:t>
    </dgm:pt>
    <dgm:pt modelId="{4BC20678-6876-44A0-B89F-37D46EC26856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es-PE" sz="1500" b="0" dirty="0" smtClean="0">
              <a:solidFill>
                <a:srgbClr val="002060"/>
              </a:solidFill>
              <a:latin typeface="+mj-lt"/>
            </a:rPr>
            <a:t>Tienen derecho a que el Estado y los empleadores aseguren condiciones de trabajo dignas que les garanticen un estado de vida saludable, física, mental y socialmente, en forma continua. </a:t>
          </a:r>
          <a:endParaRPr lang="es-PE" sz="1500" b="0" dirty="0">
            <a:solidFill>
              <a:srgbClr val="002060"/>
            </a:solidFill>
            <a:latin typeface="+mj-lt"/>
          </a:endParaRPr>
        </a:p>
      </dgm:t>
    </dgm:pt>
    <dgm:pt modelId="{9255BD32-4353-4938-83A9-8155A2E6B3C5}" type="parTrans" cxnId="{4623BD18-7611-418D-9488-682CBCAA84B8}">
      <dgm:prSet/>
      <dgm:spPr/>
      <dgm:t>
        <a:bodyPr/>
        <a:lstStyle/>
        <a:p>
          <a:endParaRPr lang="es-PE"/>
        </a:p>
      </dgm:t>
    </dgm:pt>
    <dgm:pt modelId="{8B0FFA6A-685D-4466-8663-FE02D2C90B60}" type="sibTrans" cxnId="{4623BD18-7611-418D-9488-682CBCAA84B8}">
      <dgm:prSet/>
      <dgm:spPr>
        <a:solidFill>
          <a:schemeClr val="accent1">
            <a:lumMod val="5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s-PE" dirty="0"/>
        </a:p>
      </dgm:t>
    </dgm:pt>
    <dgm:pt modelId="{5BF96C98-3113-400F-B595-6A4234D54EB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es-PE" sz="1500" b="0" dirty="0" smtClean="0">
              <a:solidFill>
                <a:srgbClr val="002060"/>
              </a:solidFill>
              <a:latin typeface="+mj-lt"/>
            </a:rPr>
            <a:t>Dichas condiciones deben propender a: i) Que el trabajo se desarrolle en un ambiente seguro y saludable; </a:t>
          </a:r>
          <a:r>
            <a:rPr lang="es-PE" sz="1500" b="0" dirty="0" err="1" smtClean="0">
              <a:solidFill>
                <a:srgbClr val="002060"/>
              </a:solidFill>
              <a:latin typeface="+mj-lt"/>
            </a:rPr>
            <a:t>ii</a:t>
          </a:r>
          <a:r>
            <a:rPr lang="es-PE" sz="1500" b="0" dirty="0" smtClean="0">
              <a:solidFill>
                <a:srgbClr val="002060"/>
              </a:solidFill>
              <a:latin typeface="+mj-lt"/>
            </a:rPr>
            <a:t>) Que las condiciones de trabajo sean compatibles con el bienestar y la dignidad de los trabajadores y ofrezcan posibilidades reales para el logro de objetivos personales de los trabajadores.</a:t>
          </a:r>
          <a:endParaRPr lang="es-PE" sz="1500" b="0" dirty="0">
            <a:solidFill>
              <a:srgbClr val="002060"/>
            </a:solidFill>
            <a:latin typeface="+mj-lt"/>
          </a:endParaRPr>
        </a:p>
      </dgm:t>
    </dgm:pt>
    <dgm:pt modelId="{C6F6ACBC-5F2D-485D-A27C-3A1E40BD934E}" type="parTrans" cxnId="{A09F65AA-C6FF-4EC9-9BBF-6C2227AC30D6}">
      <dgm:prSet/>
      <dgm:spPr/>
      <dgm:t>
        <a:bodyPr/>
        <a:lstStyle/>
        <a:p>
          <a:endParaRPr lang="es-PE"/>
        </a:p>
      </dgm:t>
    </dgm:pt>
    <dgm:pt modelId="{17FC23EA-06E6-429D-AAA1-617C8FE2F80C}" type="sibTrans" cxnId="{A09F65AA-C6FF-4EC9-9BBF-6C2227AC30D6}">
      <dgm:prSet/>
      <dgm:spPr/>
      <dgm:t>
        <a:bodyPr/>
        <a:lstStyle/>
        <a:p>
          <a:endParaRPr lang="es-PE"/>
        </a:p>
      </dgm:t>
    </dgm:pt>
    <dgm:pt modelId="{3E2D80CC-78A8-473A-AFAB-4766111D5C04}" type="pres">
      <dgm:prSet presAssocID="{4564960E-ABAA-442E-A94F-73F09331AF73}" presName="outerComposite" presStyleCnt="0">
        <dgm:presLayoutVars>
          <dgm:chMax val="5"/>
          <dgm:dir/>
          <dgm:resizeHandles val="exact"/>
        </dgm:presLayoutVars>
      </dgm:prSet>
      <dgm:spPr/>
    </dgm:pt>
    <dgm:pt modelId="{F2185E2A-47CB-4D0F-B986-139A83E6A72C}" type="pres">
      <dgm:prSet presAssocID="{4564960E-ABAA-442E-A94F-73F09331AF73}" presName="dummyMaxCanvas" presStyleCnt="0">
        <dgm:presLayoutVars/>
      </dgm:prSet>
      <dgm:spPr/>
    </dgm:pt>
    <dgm:pt modelId="{315D8B98-6665-4FFA-941A-12951134857B}" type="pres">
      <dgm:prSet presAssocID="{4564960E-ABAA-442E-A94F-73F09331AF73}" presName="ThreeNodes_1" presStyleLbl="node1" presStyleIdx="0" presStyleCnt="3" custScaleY="886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744A60-5B5A-45E1-B415-5C98330DF386}" type="pres">
      <dgm:prSet presAssocID="{4564960E-ABAA-442E-A94F-73F09331AF73}" presName="ThreeNodes_2" presStyleLbl="node1" presStyleIdx="1" presStyleCnt="3" custLinFactNeighborX="186" custLinFactNeighborY="-974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2976BF-5A33-40C9-9EB4-A85B5FE4EF58}" type="pres">
      <dgm:prSet presAssocID="{4564960E-ABAA-442E-A94F-73F09331AF73}" presName="ThreeNodes_3" presStyleLbl="node1" presStyleIdx="2" presStyleCnt="3" custScaleX="105009" custLinFactNeighborX="-938" custLinFactNeighborY="-111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83C23EA-839E-478D-8DCC-598CF7AC2FA2}" type="pres">
      <dgm:prSet presAssocID="{4564960E-ABAA-442E-A94F-73F09331AF7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5FB76D-1466-4496-98C9-6965EBFFE816}" type="pres">
      <dgm:prSet presAssocID="{4564960E-ABAA-442E-A94F-73F09331AF7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DF5B51-2A63-4F4E-9566-61BDAD793019}" type="pres">
      <dgm:prSet presAssocID="{4564960E-ABAA-442E-A94F-73F09331AF7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6B49D24-84F6-4FD5-ADA0-E7F0AA805E0D}" type="pres">
      <dgm:prSet presAssocID="{4564960E-ABAA-442E-A94F-73F09331AF7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09AEC1B-ADE0-4F28-93FB-FC692D4F94F8}" type="pres">
      <dgm:prSet presAssocID="{4564960E-ABAA-442E-A94F-73F09331AF7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05526BA-0465-483D-9DB7-6131D12F4E8E}" type="presOf" srcId="{4BC20678-6876-44A0-B89F-37D46EC26856}" destId="{F6B49D24-84F6-4FD5-ADA0-E7F0AA805E0D}" srcOrd="1" destOrd="0" presId="urn:microsoft.com/office/officeart/2005/8/layout/vProcess5"/>
    <dgm:cxn modelId="{2C1449BA-117C-45D6-8567-12042B8199B0}" type="presOf" srcId="{5BF96C98-3113-400F-B595-6A4234D54EBF}" destId="{309AEC1B-ADE0-4F28-93FB-FC692D4F94F8}" srcOrd="1" destOrd="0" presId="urn:microsoft.com/office/officeart/2005/8/layout/vProcess5"/>
    <dgm:cxn modelId="{C76F7CE3-9065-48A5-AA91-AC98D98601CC}" type="presOf" srcId="{8B0FFA6A-685D-4466-8663-FE02D2C90B60}" destId="{BF5FB76D-1466-4496-98C9-6965EBFFE816}" srcOrd="0" destOrd="0" presId="urn:microsoft.com/office/officeart/2005/8/layout/vProcess5"/>
    <dgm:cxn modelId="{CAB1C460-B4DE-41C6-BE7E-3188120EB299}" type="presOf" srcId="{4BC20678-6876-44A0-B89F-37D46EC26856}" destId="{E7744A60-5B5A-45E1-B415-5C98330DF386}" srcOrd="0" destOrd="0" presId="urn:microsoft.com/office/officeart/2005/8/layout/vProcess5"/>
    <dgm:cxn modelId="{FE06CF81-6EE4-4F56-9B17-D5CBE11959DA}" type="presOf" srcId="{830F05E1-F9E7-4A02-89E2-0DA04C394570}" destId="{92DF5B51-2A63-4F4E-9566-61BDAD793019}" srcOrd="1" destOrd="0" presId="urn:microsoft.com/office/officeart/2005/8/layout/vProcess5"/>
    <dgm:cxn modelId="{DF604B2E-1570-4A72-9E80-182228CDC8AE}" type="presOf" srcId="{5BF96C98-3113-400F-B595-6A4234D54EBF}" destId="{D42976BF-5A33-40C9-9EB4-A85B5FE4EF58}" srcOrd="0" destOrd="0" presId="urn:microsoft.com/office/officeart/2005/8/layout/vProcess5"/>
    <dgm:cxn modelId="{EA29E0A7-32CA-4645-9607-9B0535178296}" type="presOf" srcId="{830F05E1-F9E7-4A02-89E2-0DA04C394570}" destId="{315D8B98-6665-4FFA-941A-12951134857B}" srcOrd="0" destOrd="0" presId="urn:microsoft.com/office/officeart/2005/8/layout/vProcess5"/>
    <dgm:cxn modelId="{08AEECA3-8430-42A2-966C-7BFA00276237}" type="presOf" srcId="{4EB324AC-555D-4F68-8CA4-D6465227D918}" destId="{C83C23EA-839E-478D-8DCC-598CF7AC2FA2}" srcOrd="0" destOrd="0" presId="urn:microsoft.com/office/officeart/2005/8/layout/vProcess5"/>
    <dgm:cxn modelId="{4623BD18-7611-418D-9488-682CBCAA84B8}" srcId="{4564960E-ABAA-442E-A94F-73F09331AF73}" destId="{4BC20678-6876-44A0-B89F-37D46EC26856}" srcOrd="1" destOrd="0" parTransId="{9255BD32-4353-4938-83A9-8155A2E6B3C5}" sibTransId="{8B0FFA6A-685D-4466-8663-FE02D2C90B60}"/>
    <dgm:cxn modelId="{CB75941C-5C1B-4DC5-ABE3-FF60C7F8B49E}" srcId="{4564960E-ABAA-442E-A94F-73F09331AF73}" destId="{830F05E1-F9E7-4A02-89E2-0DA04C394570}" srcOrd="0" destOrd="0" parTransId="{1D094BAC-5896-43F9-A230-A15EE7675BAD}" sibTransId="{4EB324AC-555D-4F68-8CA4-D6465227D918}"/>
    <dgm:cxn modelId="{A09F65AA-C6FF-4EC9-9BBF-6C2227AC30D6}" srcId="{4564960E-ABAA-442E-A94F-73F09331AF73}" destId="{5BF96C98-3113-400F-B595-6A4234D54EBF}" srcOrd="2" destOrd="0" parTransId="{C6F6ACBC-5F2D-485D-A27C-3A1E40BD934E}" sibTransId="{17FC23EA-06E6-429D-AAA1-617C8FE2F80C}"/>
    <dgm:cxn modelId="{69C5B56E-4536-4C60-9AD9-A89659B83FDF}" type="presOf" srcId="{4564960E-ABAA-442E-A94F-73F09331AF73}" destId="{3E2D80CC-78A8-473A-AFAB-4766111D5C04}" srcOrd="0" destOrd="0" presId="urn:microsoft.com/office/officeart/2005/8/layout/vProcess5"/>
    <dgm:cxn modelId="{B475BC7F-D47B-4560-93F9-7E4CCC740D6A}" type="presParOf" srcId="{3E2D80CC-78A8-473A-AFAB-4766111D5C04}" destId="{F2185E2A-47CB-4D0F-B986-139A83E6A72C}" srcOrd="0" destOrd="0" presId="urn:microsoft.com/office/officeart/2005/8/layout/vProcess5"/>
    <dgm:cxn modelId="{1969EFD7-75A4-4295-A3E8-2C1535E93351}" type="presParOf" srcId="{3E2D80CC-78A8-473A-AFAB-4766111D5C04}" destId="{315D8B98-6665-4FFA-941A-12951134857B}" srcOrd="1" destOrd="0" presId="urn:microsoft.com/office/officeart/2005/8/layout/vProcess5"/>
    <dgm:cxn modelId="{6D3B67CD-6713-4C6B-992B-DE17C787F274}" type="presParOf" srcId="{3E2D80CC-78A8-473A-AFAB-4766111D5C04}" destId="{E7744A60-5B5A-45E1-B415-5C98330DF386}" srcOrd="2" destOrd="0" presId="urn:microsoft.com/office/officeart/2005/8/layout/vProcess5"/>
    <dgm:cxn modelId="{432CB317-A0ED-4A51-9315-A5F682C4F4FA}" type="presParOf" srcId="{3E2D80CC-78A8-473A-AFAB-4766111D5C04}" destId="{D42976BF-5A33-40C9-9EB4-A85B5FE4EF58}" srcOrd="3" destOrd="0" presId="urn:microsoft.com/office/officeart/2005/8/layout/vProcess5"/>
    <dgm:cxn modelId="{674C1D48-E761-43DC-A16C-AAEC7F7B0CB3}" type="presParOf" srcId="{3E2D80CC-78A8-473A-AFAB-4766111D5C04}" destId="{C83C23EA-839E-478D-8DCC-598CF7AC2FA2}" srcOrd="4" destOrd="0" presId="urn:microsoft.com/office/officeart/2005/8/layout/vProcess5"/>
    <dgm:cxn modelId="{D351181B-9B6D-4A54-A628-3BDA5848B78A}" type="presParOf" srcId="{3E2D80CC-78A8-473A-AFAB-4766111D5C04}" destId="{BF5FB76D-1466-4496-98C9-6965EBFFE816}" srcOrd="5" destOrd="0" presId="urn:microsoft.com/office/officeart/2005/8/layout/vProcess5"/>
    <dgm:cxn modelId="{843240A7-6406-477C-A702-5F7284529C2C}" type="presParOf" srcId="{3E2D80CC-78A8-473A-AFAB-4766111D5C04}" destId="{92DF5B51-2A63-4F4E-9566-61BDAD793019}" srcOrd="6" destOrd="0" presId="urn:microsoft.com/office/officeart/2005/8/layout/vProcess5"/>
    <dgm:cxn modelId="{08AAA63F-5FBA-49A0-81BB-3B9D1700A283}" type="presParOf" srcId="{3E2D80CC-78A8-473A-AFAB-4766111D5C04}" destId="{F6B49D24-84F6-4FD5-ADA0-E7F0AA805E0D}" srcOrd="7" destOrd="0" presId="urn:microsoft.com/office/officeart/2005/8/layout/vProcess5"/>
    <dgm:cxn modelId="{E9DB0486-4EEA-4DDF-9D0D-E2E35AC95C35}" type="presParOf" srcId="{3E2D80CC-78A8-473A-AFAB-4766111D5C04}" destId="{309AEC1B-ADE0-4F28-93FB-FC692D4F94F8}" srcOrd="8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932EEB-857D-4247-88AA-7FEE3BF4064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1405CBE-F231-4361-9F4F-50CC85B8F36A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1" dirty="0" smtClean="0">
              <a:solidFill>
                <a:srgbClr val="002060"/>
              </a:solidFill>
            </a:rPr>
            <a:t>ÁMBITO DE APLICACIÓN</a:t>
          </a:r>
          <a:endParaRPr lang="es-PE" sz="1800" b="1" dirty="0">
            <a:solidFill>
              <a:srgbClr val="002060"/>
            </a:solidFill>
          </a:endParaRPr>
        </a:p>
      </dgm:t>
    </dgm:pt>
    <dgm:pt modelId="{B73C6B28-5B75-4C42-881A-6A9469F3DD94}" type="parTrans" cxnId="{8CA58CF2-A519-4E69-8D07-CD9037EC27D7}">
      <dgm:prSet/>
      <dgm:spPr/>
      <dgm:t>
        <a:bodyPr/>
        <a:lstStyle/>
        <a:p>
          <a:endParaRPr lang="es-PE"/>
        </a:p>
      </dgm:t>
    </dgm:pt>
    <dgm:pt modelId="{C3308080-86E3-48D0-A02E-26A964F36100}" type="sibTrans" cxnId="{8CA58CF2-A519-4E69-8D07-CD9037EC27D7}">
      <dgm:prSet/>
      <dgm:spPr/>
      <dgm:t>
        <a:bodyPr/>
        <a:lstStyle/>
        <a:p>
          <a:endParaRPr lang="es-PE"/>
        </a:p>
      </dgm:t>
    </dgm:pt>
    <dgm:pt modelId="{0C189E40-2472-4825-8F1C-F3718C38860C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  <a:latin typeface="Arial Narrow" pitchFamily="34" charset="0"/>
            </a:rPr>
            <a:t>SECTORES</a:t>
          </a:r>
          <a:endParaRPr lang="es-PE" sz="16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267B96E4-8973-4BDF-BF05-3BAE3231587C}" type="parTrans" cxnId="{6E8C2BF9-413E-488D-851F-CAF851D1A0E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3E067A11-DF4F-4DF9-911B-C0230E08A77C}" type="sibTrans" cxnId="{6E8C2BF9-413E-488D-851F-CAF851D1A0E7}">
      <dgm:prSet/>
      <dgm:spPr/>
      <dgm:t>
        <a:bodyPr/>
        <a:lstStyle/>
        <a:p>
          <a:endParaRPr lang="es-PE"/>
        </a:p>
      </dgm:t>
    </dgm:pt>
    <dgm:pt modelId="{5B63BD43-B293-4003-88BE-55436FC4C56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ECONÓMICOS</a:t>
          </a:r>
          <a:endParaRPr lang="es-PE" sz="1600" b="0" dirty="0">
            <a:solidFill>
              <a:srgbClr val="002060"/>
            </a:solidFill>
          </a:endParaRPr>
        </a:p>
      </dgm:t>
    </dgm:pt>
    <dgm:pt modelId="{5D64E544-CE9F-4901-AADF-9AF9CE062389}" type="parTrans" cxnId="{07386939-607B-4C01-968D-F3B3F2B3D0BC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DEE46F48-BDE8-48E1-AB0E-0E16A41AA64F}" type="sibTrans" cxnId="{07386939-607B-4C01-968D-F3B3F2B3D0BC}">
      <dgm:prSet/>
      <dgm:spPr/>
      <dgm:t>
        <a:bodyPr/>
        <a:lstStyle/>
        <a:p>
          <a:endParaRPr lang="es-PE"/>
        </a:p>
      </dgm:t>
    </dgm:pt>
    <dgm:pt modelId="{4BE001CF-9687-4F36-AF17-612DFACCD8B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SERVICIOS</a:t>
          </a:r>
          <a:endParaRPr lang="es-PE" sz="1600" b="0" dirty="0">
            <a:solidFill>
              <a:srgbClr val="002060"/>
            </a:solidFill>
          </a:endParaRPr>
        </a:p>
      </dgm:t>
    </dgm:pt>
    <dgm:pt modelId="{022A7B82-0820-420E-8E0E-B79E6381FF7C}" type="parTrans" cxnId="{A9F15DEA-0CAA-4915-9804-C5315DBAE0E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9B4124F9-977D-4C5B-822D-3CF04E9A9D73}" type="sibTrans" cxnId="{A9F15DEA-0CAA-4915-9804-C5315DBAE0E9}">
      <dgm:prSet/>
      <dgm:spPr/>
      <dgm:t>
        <a:bodyPr/>
        <a:lstStyle/>
        <a:p>
          <a:endParaRPr lang="es-PE"/>
        </a:p>
      </dgm:t>
    </dgm:pt>
    <dgm:pt modelId="{8C3568D2-3FBD-403C-9ECA-A67942C65C3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  <a:latin typeface="Arial Narrow" pitchFamily="34" charset="0"/>
            </a:rPr>
            <a:t>RÉGIMEN LABORAL</a:t>
          </a:r>
          <a:endParaRPr lang="es-PE" sz="16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86D660C9-44AE-44F3-A34E-0FC68A0D3FD0}" type="parTrans" cxnId="{B33C69B4-9B6F-4E9A-83C3-D70ED9ABF14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C9CA7E80-CEE8-438B-A7F3-5FC68686EE35}" type="sibTrans" cxnId="{B33C69B4-9B6F-4E9A-83C3-D70ED9ABF14D}">
      <dgm:prSet/>
      <dgm:spPr/>
      <dgm:t>
        <a:bodyPr/>
        <a:lstStyle/>
        <a:p>
          <a:endParaRPr lang="es-PE"/>
        </a:p>
      </dgm:t>
    </dgm:pt>
    <dgm:pt modelId="{87E60469-31C2-405B-8CAB-49F304C2540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  <a:latin typeface="Arial Narrow" pitchFamily="34" charset="0"/>
            </a:rPr>
            <a:t>TRABAJADORES</a:t>
          </a:r>
          <a:endParaRPr lang="es-PE" sz="16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1FCFB0E4-E935-41B2-8ED4-CC1A0A7B1815}" type="parTrans" cxnId="{393ADA13-5FB4-418F-9DB9-84621447AC1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C12DAB5E-5856-41A7-AD0A-188C55F2922B}" type="sibTrans" cxnId="{393ADA13-5FB4-418F-9DB9-84621447AC11}">
      <dgm:prSet/>
      <dgm:spPr/>
      <dgm:t>
        <a:bodyPr/>
        <a:lstStyle/>
        <a:p>
          <a:endParaRPr lang="es-PE"/>
        </a:p>
      </dgm:t>
    </dgm:pt>
    <dgm:pt modelId="{D29E414D-250D-47BA-ABFF-2DA66F00C2BF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PÚBLICO</a:t>
          </a:r>
          <a:endParaRPr lang="es-PE" sz="1600" b="0" dirty="0">
            <a:solidFill>
              <a:srgbClr val="002060"/>
            </a:solidFill>
          </a:endParaRPr>
        </a:p>
      </dgm:t>
    </dgm:pt>
    <dgm:pt modelId="{108D7659-1B06-4E32-BAD0-BDE7F33AD4B9}" type="parTrans" cxnId="{11727CDE-2865-4342-BFA0-3C7120B1083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FB71DED5-27E9-41D7-B871-A3484F0A3C70}" type="sibTrans" cxnId="{11727CDE-2865-4342-BFA0-3C7120B1083E}">
      <dgm:prSet/>
      <dgm:spPr/>
      <dgm:t>
        <a:bodyPr/>
        <a:lstStyle/>
        <a:p>
          <a:endParaRPr lang="es-PE"/>
        </a:p>
      </dgm:t>
    </dgm:pt>
    <dgm:pt modelId="{E7BF503A-4E88-4DE7-AF03-94297DC979FA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PRIVADO</a:t>
          </a:r>
          <a:endParaRPr lang="es-PE" sz="1600" b="0" dirty="0">
            <a:solidFill>
              <a:srgbClr val="002060"/>
            </a:solidFill>
          </a:endParaRPr>
        </a:p>
      </dgm:t>
    </dgm:pt>
    <dgm:pt modelId="{129B58E7-722A-4554-BDC9-1C4055E10131}" type="parTrans" cxnId="{9440539F-D311-4A67-8ED6-D2D6479874D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E186253C-103D-4F5D-BA5F-0D380A8AD32F}" type="sibTrans" cxnId="{9440539F-D311-4A67-8ED6-D2D6479874D9}">
      <dgm:prSet/>
      <dgm:spPr/>
      <dgm:t>
        <a:bodyPr/>
        <a:lstStyle/>
        <a:p>
          <a:endParaRPr lang="es-PE"/>
        </a:p>
      </dgm:t>
    </dgm:pt>
    <dgm:pt modelId="{C4D84298-664F-475E-8CFB-2B06C907C47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FUNCIONARIOS</a:t>
          </a:r>
          <a:endParaRPr lang="es-PE" sz="1600" b="0" dirty="0">
            <a:solidFill>
              <a:srgbClr val="002060"/>
            </a:solidFill>
          </a:endParaRPr>
        </a:p>
      </dgm:t>
    </dgm:pt>
    <dgm:pt modelId="{CAF5B667-2690-4F2E-883F-285E24720683}" type="parTrans" cxnId="{67AFF6FF-9BA4-4C1D-8082-92151D13361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FB69753A-F5B3-4439-BB6D-DE5CB2142F33}" type="sibTrans" cxnId="{67AFF6FF-9BA4-4C1D-8082-92151D13361F}">
      <dgm:prSet/>
      <dgm:spPr/>
      <dgm:t>
        <a:bodyPr/>
        <a:lstStyle/>
        <a:p>
          <a:endParaRPr lang="es-PE"/>
        </a:p>
      </dgm:t>
    </dgm:pt>
    <dgm:pt modelId="{49F9958C-A3FA-4549-8162-CD7092C1CD09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F.F.A.A. Y P.N.P.</a:t>
          </a:r>
          <a:endParaRPr lang="es-PE" sz="1600" b="0" dirty="0">
            <a:solidFill>
              <a:srgbClr val="002060"/>
            </a:solidFill>
          </a:endParaRPr>
        </a:p>
      </dgm:t>
    </dgm:pt>
    <dgm:pt modelId="{C4870D41-8196-423D-998A-5257CDC08657}" type="parTrans" cxnId="{4D97CE82-6475-4277-8CA9-F34FEF27CB4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5E96778E-1E63-40A6-ADD6-CA8598AD7B3D}" type="sibTrans" cxnId="{4D97CE82-6475-4277-8CA9-F34FEF27CB48}">
      <dgm:prSet/>
      <dgm:spPr/>
      <dgm:t>
        <a:bodyPr/>
        <a:lstStyle/>
        <a:p>
          <a:endParaRPr lang="es-PE"/>
        </a:p>
      </dgm:t>
    </dgm:pt>
    <dgm:pt modelId="{52D1F4E2-89B1-48E1-B2C7-61B4EDEA9B66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INDEPENDIENTES</a:t>
          </a:r>
          <a:endParaRPr lang="es-PE" sz="1600" b="0" dirty="0">
            <a:solidFill>
              <a:srgbClr val="002060"/>
            </a:solidFill>
          </a:endParaRPr>
        </a:p>
      </dgm:t>
    </dgm:pt>
    <dgm:pt modelId="{DDA49263-E335-4032-AE2C-C28051C8F5E7}" type="parTrans" cxnId="{C69584E1-60BD-47BB-8397-D25D07034958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6B07B1EB-DC3D-4353-9941-C530704E14E5}" type="sibTrans" cxnId="{C69584E1-60BD-47BB-8397-D25D07034958}">
      <dgm:prSet/>
      <dgm:spPr/>
      <dgm:t>
        <a:bodyPr/>
        <a:lstStyle/>
        <a:p>
          <a:endParaRPr lang="es-PE"/>
        </a:p>
      </dgm:t>
    </dgm:pt>
    <dgm:pt modelId="{F569A883-3687-4F1A-878A-5FD01611836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600" b="0" dirty="0" smtClean="0">
              <a:solidFill>
                <a:srgbClr val="002060"/>
              </a:solidFill>
            </a:rPr>
            <a:t>SERVIDORES</a:t>
          </a:r>
          <a:endParaRPr lang="es-PE" sz="1600" b="0" dirty="0">
            <a:solidFill>
              <a:srgbClr val="002060"/>
            </a:solidFill>
          </a:endParaRPr>
        </a:p>
      </dgm:t>
    </dgm:pt>
    <dgm:pt modelId="{02BF4248-C4AC-4B0E-B900-4D63892FEFE3}" type="parTrans" cxnId="{B27FC3AD-035D-4E37-9433-C363FE4DAAC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013DF930-C795-4484-A716-4F7FEDB87247}" type="sibTrans" cxnId="{B27FC3AD-035D-4E37-9433-C363FE4DAAC1}">
      <dgm:prSet/>
      <dgm:spPr/>
      <dgm:t>
        <a:bodyPr/>
        <a:lstStyle/>
        <a:p>
          <a:endParaRPr lang="es-PE"/>
        </a:p>
      </dgm:t>
    </dgm:pt>
    <dgm:pt modelId="{22862A33-18C1-4B7E-8EDF-5CD07CC6F16E}" type="pres">
      <dgm:prSet presAssocID="{93932EEB-857D-4247-88AA-7FEE3BF406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323BC7C-32F9-424C-92AA-A711ED528F57}" type="pres">
      <dgm:prSet presAssocID="{51405CBE-F231-4361-9F4F-50CC85B8F36A}" presName="root1" presStyleCnt="0"/>
      <dgm:spPr/>
    </dgm:pt>
    <dgm:pt modelId="{F161308C-7DED-487D-AD0C-506CFE83D6A8}" type="pres">
      <dgm:prSet presAssocID="{51405CBE-F231-4361-9F4F-50CC85B8F36A}" presName="LevelOneTextNode" presStyleLbl="node0" presStyleIdx="0" presStyleCnt="1" custScaleX="113927" custScaleY="179237" custLinFactNeighborX="-58781" custLinFactNeighborY="-418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A8C3BF5-5B56-40D8-911D-62BEAB943EA0}" type="pres">
      <dgm:prSet presAssocID="{51405CBE-F231-4361-9F4F-50CC85B8F36A}" presName="level2hierChild" presStyleCnt="0"/>
      <dgm:spPr/>
    </dgm:pt>
    <dgm:pt modelId="{EF546FD2-A1BE-4179-AD89-CA474447E5D8}" type="pres">
      <dgm:prSet presAssocID="{267B96E4-8973-4BDF-BF05-3BAE3231587C}" presName="conn2-1" presStyleLbl="parChTrans1D2" presStyleIdx="0" presStyleCnt="3"/>
      <dgm:spPr/>
      <dgm:t>
        <a:bodyPr/>
        <a:lstStyle/>
        <a:p>
          <a:endParaRPr lang="es-PE"/>
        </a:p>
      </dgm:t>
    </dgm:pt>
    <dgm:pt modelId="{5D4F4C1D-8A23-4F15-B82E-3DD2E6F591FB}" type="pres">
      <dgm:prSet presAssocID="{267B96E4-8973-4BDF-BF05-3BAE3231587C}" presName="connTx" presStyleLbl="parChTrans1D2" presStyleIdx="0" presStyleCnt="3"/>
      <dgm:spPr/>
      <dgm:t>
        <a:bodyPr/>
        <a:lstStyle/>
        <a:p>
          <a:endParaRPr lang="es-PE"/>
        </a:p>
      </dgm:t>
    </dgm:pt>
    <dgm:pt modelId="{FCB32B81-A660-47AC-BEA1-868575959C3A}" type="pres">
      <dgm:prSet presAssocID="{0C189E40-2472-4825-8F1C-F3718C38860C}" presName="root2" presStyleCnt="0"/>
      <dgm:spPr/>
    </dgm:pt>
    <dgm:pt modelId="{D94A0A58-21A0-4871-8B18-918A5B322C74}" type="pres">
      <dgm:prSet presAssocID="{0C189E40-2472-4825-8F1C-F3718C38860C}" presName="LevelTwoTextNode" presStyleLbl="node2" presStyleIdx="0" presStyleCnt="3" custScaleX="147024" custLinFactNeighborX="-10689" custLinFactNeighborY="118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8896EE9-6739-4A25-8BD9-AB41F5919802}" type="pres">
      <dgm:prSet presAssocID="{0C189E40-2472-4825-8F1C-F3718C38860C}" presName="level3hierChild" presStyleCnt="0"/>
      <dgm:spPr/>
    </dgm:pt>
    <dgm:pt modelId="{B6C3A309-3CB6-449E-BD25-A6789421877B}" type="pres">
      <dgm:prSet presAssocID="{5D64E544-CE9F-4901-AADF-9AF9CE062389}" presName="conn2-1" presStyleLbl="parChTrans1D3" presStyleIdx="0" presStyleCnt="8"/>
      <dgm:spPr/>
      <dgm:t>
        <a:bodyPr/>
        <a:lstStyle/>
        <a:p>
          <a:endParaRPr lang="es-PE"/>
        </a:p>
      </dgm:t>
    </dgm:pt>
    <dgm:pt modelId="{8179BBF1-5A5A-4C79-BE96-B08CC78A9723}" type="pres">
      <dgm:prSet presAssocID="{5D64E544-CE9F-4901-AADF-9AF9CE062389}" presName="connTx" presStyleLbl="parChTrans1D3" presStyleIdx="0" presStyleCnt="8"/>
      <dgm:spPr/>
      <dgm:t>
        <a:bodyPr/>
        <a:lstStyle/>
        <a:p>
          <a:endParaRPr lang="es-PE"/>
        </a:p>
      </dgm:t>
    </dgm:pt>
    <dgm:pt modelId="{319B0851-12CD-49DC-8C70-38B2BE5DD8D2}" type="pres">
      <dgm:prSet presAssocID="{5B63BD43-B293-4003-88BE-55436FC4C564}" presName="root2" presStyleCnt="0"/>
      <dgm:spPr/>
    </dgm:pt>
    <dgm:pt modelId="{5ACAFCDA-16A6-4993-BE25-EE0498CE681E}" type="pres">
      <dgm:prSet presAssocID="{5B63BD43-B293-4003-88BE-55436FC4C564}" presName="LevelTwoTextNode" presStyleLbl="node3" presStyleIdx="0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F28BDF7-933B-424F-AAFA-3A7B77A534FD}" type="pres">
      <dgm:prSet presAssocID="{5B63BD43-B293-4003-88BE-55436FC4C564}" presName="level3hierChild" presStyleCnt="0"/>
      <dgm:spPr/>
    </dgm:pt>
    <dgm:pt modelId="{CD813874-83AA-412F-B2B1-690497A61E4F}" type="pres">
      <dgm:prSet presAssocID="{022A7B82-0820-420E-8E0E-B79E6381FF7C}" presName="conn2-1" presStyleLbl="parChTrans1D3" presStyleIdx="1" presStyleCnt="8"/>
      <dgm:spPr/>
      <dgm:t>
        <a:bodyPr/>
        <a:lstStyle/>
        <a:p>
          <a:endParaRPr lang="es-PE"/>
        </a:p>
      </dgm:t>
    </dgm:pt>
    <dgm:pt modelId="{309C5022-7701-463F-8866-1B63ED667F10}" type="pres">
      <dgm:prSet presAssocID="{022A7B82-0820-420E-8E0E-B79E6381FF7C}" presName="connTx" presStyleLbl="parChTrans1D3" presStyleIdx="1" presStyleCnt="8"/>
      <dgm:spPr/>
      <dgm:t>
        <a:bodyPr/>
        <a:lstStyle/>
        <a:p>
          <a:endParaRPr lang="es-PE"/>
        </a:p>
      </dgm:t>
    </dgm:pt>
    <dgm:pt modelId="{FAEA12B7-9675-4319-82F5-E802F4D4EEEF}" type="pres">
      <dgm:prSet presAssocID="{4BE001CF-9687-4F36-AF17-612DFACCD8B9}" presName="root2" presStyleCnt="0"/>
      <dgm:spPr/>
    </dgm:pt>
    <dgm:pt modelId="{B5971EA5-EB72-4221-93E3-E29E1CE6CFBF}" type="pres">
      <dgm:prSet presAssocID="{4BE001CF-9687-4F36-AF17-612DFACCD8B9}" presName="LevelTwoTextNode" presStyleLbl="node3" presStyleIdx="1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8868609-41B0-4882-8E3F-27DB0420CDD4}" type="pres">
      <dgm:prSet presAssocID="{4BE001CF-9687-4F36-AF17-612DFACCD8B9}" presName="level3hierChild" presStyleCnt="0"/>
      <dgm:spPr/>
    </dgm:pt>
    <dgm:pt modelId="{CE86E23E-982C-4F08-B0CF-3CF33E504DB2}" type="pres">
      <dgm:prSet presAssocID="{86D660C9-44AE-44F3-A34E-0FC68A0D3FD0}" presName="conn2-1" presStyleLbl="parChTrans1D2" presStyleIdx="1" presStyleCnt="3"/>
      <dgm:spPr/>
      <dgm:t>
        <a:bodyPr/>
        <a:lstStyle/>
        <a:p>
          <a:endParaRPr lang="es-PE"/>
        </a:p>
      </dgm:t>
    </dgm:pt>
    <dgm:pt modelId="{2FCDA57C-7E9D-4FA3-AFF8-BC1BF06DD5F5}" type="pres">
      <dgm:prSet presAssocID="{86D660C9-44AE-44F3-A34E-0FC68A0D3FD0}" presName="connTx" presStyleLbl="parChTrans1D2" presStyleIdx="1" presStyleCnt="3"/>
      <dgm:spPr/>
      <dgm:t>
        <a:bodyPr/>
        <a:lstStyle/>
        <a:p>
          <a:endParaRPr lang="es-PE"/>
        </a:p>
      </dgm:t>
    </dgm:pt>
    <dgm:pt modelId="{9FBCE801-9A3D-4B6F-8DD4-9A8CA4B94AF2}" type="pres">
      <dgm:prSet presAssocID="{8C3568D2-3FBD-403C-9ECA-A67942C65C3F}" presName="root2" presStyleCnt="0"/>
      <dgm:spPr/>
    </dgm:pt>
    <dgm:pt modelId="{360A9307-F387-4054-B4BE-97A3A08DB1FA}" type="pres">
      <dgm:prSet presAssocID="{8C3568D2-3FBD-403C-9ECA-A67942C65C3F}" presName="LevelTwoTextNode" presStyleLbl="node2" presStyleIdx="1" presStyleCnt="3" custScaleX="146876" custScaleY="112185" custLinFactNeighborX="-16564" custLinFactNeighborY="5332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EA75100-F7F0-409C-9FA7-22B0A3A8D468}" type="pres">
      <dgm:prSet presAssocID="{8C3568D2-3FBD-403C-9ECA-A67942C65C3F}" presName="level3hierChild" presStyleCnt="0"/>
      <dgm:spPr/>
    </dgm:pt>
    <dgm:pt modelId="{B9B463F1-4E4B-47D7-AC8E-01352BA1B4D7}" type="pres">
      <dgm:prSet presAssocID="{108D7659-1B06-4E32-BAD0-BDE7F33AD4B9}" presName="conn2-1" presStyleLbl="parChTrans1D3" presStyleIdx="2" presStyleCnt="8"/>
      <dgm:spPr/>
      <dgm:t>
        <a:bodyPr/>
        <a:lstStyle/>
        <a:p>
          <a:endParaRPr lang="es-PE"/>
        </a:p>
      </dgm:t>
    </dgm:pt>
    <dgm:pt modelId="{E5151D10-A5CB-44F6-8C35-E38ADD116FAB}" type="pres">
      <dgm:prSet presAssocID="{108D7659-1B06-4E32-BAD0-BDE7F33AD4B9}" presName="connTx" presStyleLbl="parChTrans1D3" presStyleIdx="2" presStyleCnt="8"/>
      <dgm:spPr/>
      <dgm:t>
        <a:bodyPr/>
        <a:lstStyle/>
        <a:p>
          <a:endParaRPr lang="es-PE"/>
        </a:p>
      </dgm:t>
    </dgm:pt>
    <dgm:pt modelId="{224B5D36-4326-4225-AEA7-D76B1D2EBFA5}" type="pres">
      <dgm:prSet presAssocID="{D29E414D-250D-47BA-ABFF-2DA66F00C2BF}" presName="root2" presStyleCnt="0"/>
      <dgm:spPr/>
    </dgm:pt>
    <dgm:pt modelId="{0CF112D7-8C32-4EA3-9472-80CCD8EE2930}" type="pres">
      <dgm:prSet presAssocID="{D29E414D-250D-47BA-ABFF-2DA66F00C2BF}" presName="LevelTwoTextNode" presStyleLbl="node3" presStyleIdx="2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F3D46E4-E159-4C3C-A9EB-8DFB55617AAC}" type="pres">
      <dgm:prSet presAssocID="{D29E414D-250D-47BA-ABFF-2DA66F00C2BF}" presName="level3hierChild" presStyleCnt="0"/>
      <dgm:spPr/>
    </dgm:pt>
    <dgm:pt modelId="{69AFE537-9FEB-4207-A7CD-EC211CF1C251}" type="pres">
      <dgm:prSet presAssocID="{129B58E7-722A-4554-BDC9-1C4055E10131}" presName="conn2-1" presStyleLbl="parChTrans1D3" presStyleIdx="3" presStyleCnt="8"/>
      <dgm:spPr/>
      <dgm:t>
        <a:bodyPr/>
        <a:lstStyle/>
        <a:p>
          <a:endParaRPr lang="es-PE"/>
        </a:p>
      </dgm:t>
    </dgm:pt>
    <dgm:pt modelId="{B6A3AF38-D4BF-4D45-8751-2882E1D2C6B9}" type="pres">
      <dgm:prSet presAssocID="{129B58E7-722A-4554-BDC9-1C4055E10131}" presName="connTx" presStyleLbl="parChTrans1D3" presStyleIdx="3" presStyleCnt="8"/>
      <dgm:spPr/>
      <dgm:t>
        <a:bodyPr/>
        <a:lstStyle/>
        <a:p>
          <a:endParaRPr lang="es-PE"/>
        </a:p>
      </dgm:t>
    </dgm:pt>
    <dgm:pt modelId="{7DCB85BB-9909-4DCA-B193-EBFBF092E896}" type="pres">
      <dgm:prSet presAssocID="{E7BF503A-4E88-4DE7-AF03-94297DC979FA}" presName="root2" presStyleCnt="0"/>
      <dgm:spPr/>
    </dgm:pt>
    <dgm:pt modelId="{787EB4A2-9D77-4B3B-A515-754AA04C7E4E}" type="pres">
      <dgm:prSet presAssocID="{E7BF503A-4E88-4DE7-AF03-94297DC979FA}" presName="LevelTwoTextNode" presStyleLbl="node3" presStyleIdx="3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3045E09B-1403-4D06-9BE5-47049C2A428D}" type="pres">
      <dgm:prSet presAssocID="{E7BF503A-4E88-4DE7-AF03-94297DC979FA}" presName="level3hierChild" presStyleCnt="0"/>
      <dgm:spPr/>
    </dgm:pt>
    <dgm:pt modelId="{1B4C5F38-4468-4211-A7DB-B87E36816E40}" type="pres">
      <dgm:prSet presAssocID="{1FCFB0E4-E935-41B2-8ED4-CC1A0A7B1815}" presName="conn2-1" presStyleLbl="parChTrans1D2" presStyleIdx="2" presStyleCnt="3"/>
      <dgm:spPr/>
      <dgm:t>
        <a:bodyPr/>
        <a:lstStyle/>
        <a:p>
          <a:endParaRPr lang="es-PE"/>
        </a:p>
      </dgm:t>
    </dgm:pt>
    <dgm:pt modelId="{A18D96EF-4212-4E3D-B249-6609D3C57D05}" type="pres">
      <dgm:prSet presAssocID="{1FCFB0E4-E935-41B2-8ED4-CC1A0A7B1815}" presName="connTx" presStyleLbl="parChTrans1D2" presStyleIdx="2" presStyleCnt="3"/>
      <dgm:spPr/>
      <dgm:t>
        <a:bodyPr/>
        <a:lstStyle/>
        <a:p>
          <a:endParaRPr lang="es-PE"/>
        </a:p>
      </dgm:t>
    </dgm:pt>
    <dgm:pt modelId="{E7E4BD1F-AEDE-4577-9634-834B501AB013}" type="pres">
      <dgm:prSet presAssocID="{87E60469-31C2-405B-8CAB-49F304C25400}" presName="root2" presStyleCnt="0"/>
      <dgm:spPr/>
    </dgm:pt>
    <dgm:pt modelId="{56AA2766-C7B3-44F4-ABDC-0C96DBB1E171}" type="pres">
      <dgm:prSet presAssocID="{87E60469-31C2-405B-8CAB-49F304C25400}" presName="LevelTwoTextNode" presStyleLbl="node2" presStyleIdx="2" presStyleCnt="3" custScaleX="147024" custLinFactNeighborX="-16564" custLinFactNeighborY="221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A2E4A8D-5790-4B1A-93F6-8EEFDF96C94A}" type="pres">
      <dgm:prSet presAssocID="{87E60469-31C2-405B-8CAB-49F304C25400}" presName="level3hierChild" presStyleCnt="0"/>
      <dgm:spPr/>
    </dgm:pt>
    <dgm:pt modelId="{84741DE1-C560-4FB5-81EE-9E024E99CD69}" type="pres">
      <dgm:prSet presAssocID="{02BF4248-C4AC-4B0E-B900-4D63892FEFE3}" presName="conn2-1" presStyleLbl="parChTrans1D3" presStyleIdx="4" presStyleCnt="8"/>
      <dgm:spPr/>
      <dgm:t>
        <a:bodyPr/>
        <a:lstStyle/>
        <a:p>
          <a:endParaRPr lang="es-PE"/>
        </a:p>
      </dgm:t>
    </dgm:pt>
    <dgm:pt modelId="{B24F0968-1CF5-4772-9D15-4838FEFEB76A}" type="pres">
      <dgm:prSet presAssocID="{02BF4248-C4AC-4B0E-B900-4D63892FEFE3}" presName="connTx" presStyleLbl="parChTrans1D3" presStyleIdx="4" presStyleCnt="8"/>
      <dgm:spPr/>
      <dgm:t>
        <a:bodyPr/>
        <a:lstStyle/>
        <a:p>
          <a:endParaRPr lang="es-PE"/>
        </a:p>
      </dgm:t>
    </dgm:pt>
    <dgm:pt modelId="{A4EA34D6-11DE-4026-BB23-2EDC406A7523}" type="pres">
      <dgm:prSet presAssocID="{F569A883-3687-4F1A-878A-5FD016118364}" presName="root2" presStyleCnt="0"/>
      <dgm:spPr/>
    </dgm:pt>
    <dgm:pt modelId="{9387B8BF-D9A4-4DDB-8470-D9876F52198E}" type="pres">
      <dgm:prSet presAssocID="{F569A883-3687-4F1A-878A-5FD016118364}" presName="LevelTwoTextNode" presStyleLbl="node3" presStyleIdx="4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3D786E9-6689-454A-A2B1-2F176FCF4E5D}" type="pres">
      <dgm:prSet presAssocID="{F569A883-3687-4F1A-878A-5FD016118364}" presName="level3hierChild" presStyleCnt="0"/>
      <dgm:spPr/>
    </dgm:pt>
    <dgm:pt modelId="{88D05557-6B60-4276-842D-319DE2FFF8DF}" type="pres">
      <dgm:prSet presAssocID="{CAF5B667-2690-4F2E-883F-285E24720683}" presName="conn2-1" presStyleLbl="parChTrans1D3" presStyleIdx="5" presStyleCnt="8"/>
      <dgm:spPr/>
      <dgm:t>
        <a:bodyPr/>
        <a:lstStyle/>
        <a:p>
          <a:endParaRPr lang="es-PE"/>
        </a:p>
      </dgm:t>
    </dgm:pt>
    <dgm:pt modelId="{7975E0F2-5D79-4819-A7F3-7D7FDF82DCC6}" type="pres">
      <dgm:prSet presAssocID="{CAF5B667-2690-4F2E-883F-285E24720683}" presName="connTx" presStyleLbl="parChTrans1D3" presStyleIdx="5" presStyleCnt="8"/>
      <dgm:spPr/>
      <dgm:t>
        <a:bodyPr/>
        <a:lstStyle/>
        <a:p>
          <a:endParaRPr lang="es-PE"/>
        </a:p>
      </dgm:t>
    </dgm:pt>
    <dgm:pt modelId="{9FFE5EF6-54A3-439F-AA2E-81128B216FA9}" type="pres">
      <dgm:prSet presAssocID="{C4D84298-664F-475E-8CFB-2B06C907C470}" presName="root2" presStyleCnt="0"/>
      <dgm:spPr/>
    </dgm:pt>
    <dgm:pt modelId="{124FFD3C-7780-48C0-8C7C-7C54CCD1C293}" type="pres">
      <dgm:prSet presAssocID="{C4D84298-664F-475E-8CFB-2B06C907C470}" presName="LevelTwoTextNode" presStyleLbl="node3" presStyleIdx="5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D07F2EB-217C-4107-96E0-0E1E07F57394}" type="pres">
      <dgm:prSet presAssocID="{C4D84298-664F-475E-8CFB-2B06C907C470}" presName="level3hierChild" presStyleCnt="0"/>
      <dgm:spPr/>
    </dgm:pt>
    <dgm:pt modelId="{F93531C3-9F73-450A-B206-5093097F2776}" type="pres">
      <dgm:prSet presAssocID="{C4870D41-8196-423D-998A-5257CDC08657}" presName="conn2-1" presStyleLbl="parChTrans1D3" presStyleIdx="6" presStyleCnt="8"/>
      <dgm:spPr/>
      <dgm:t>
        <a:bodyPr/>
        <a:lstStyle/>
        <a:p>
          <a:endParaRPr lang="es-PE"/>
        </a:p>
      </dgm:t>
    </dgm:pt>
    <dgm:pt modelId="{E338C304-DE78-4F06-8EC3-01ABE41C1A59}" type="pres">
      <dgm:prSet presAssocID="{C4870D41-8196-423D-998A-5257CDC08657}" presName="connTx" presStyleLbl="parChTrans1D3" presStyleIdx="6" presStyleCnt="8"/>
      <dgm:spPr/>
      <dgm:t>
        <a:bodyPr/>
        <a:lstStyle/>
        <a:p>
          <a:endParaRPr lang="es-PE"/>
        </a:p>
      </dgm:t>
    </dgm:pt>
    <dgm:pt modelId="{BA3A142B-5DDF-42A2-B559-EDEB4F19B9C0}" type="pres">
      <dgm:prSet presAssocID="{49F9958C-A3FA-4549-8162-CD7092C1CD09}" presName="root2" presStyleCnt="0"/>
      <dgm:spPr/>
    </dgm:pt>
    <dgm:pt modelId="{E9DA61F4-E0E9-4E14-BAFC-F73D9B4DB8F4}" type="pres">
      <dgm:prSet presAssocID="{49F9958C-A3FA-4549-8162-CD7092C1CD09}" presName="LevelTwoTextNode" presStyleLbl="node3" presStyleIdx="6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45792BA-925B-4EE1-87E9-2D65DC088500}" type="pres">
      <dgm:prSet presAssocID="{49F9958C-A3FA-4549-8162-CD7092C1CD09}" presName="level3hierChild" presStyleCnt="0"/>
      <dgm:spPr/>
    </dgm:pt>
    <dgm:pt modelId="{9AC5A9D5-B94B-46E1-AE56-295CD90EB17A}" type="pres">
      <dgm:prSet presAssocID="{DDA49263-E335-4032-AE2C-C28051C8F5E7}" presName="conn2-1" presStyleLbl="parChTrans1D3" presStyleIdx="7" presStyleCnt="8"/>
      <dgm:spPr/>
      <dgm:t>
        <a:bodyPr/>
        <a:lstStyle/>
        <a:p>
          <a:endParaRPr lang="es-PE"/>
        </a:p>
      </dgm:t>
    </dgm:pt>
    <dgm:pt modelId="{6B945FF7-16C0-4FAA-91A3-8A0AEFBE93A1}" type="pres">
      <dgm:prSet presAssocID="{DDA49263-E335-4032-AE2C-C28051C8F5E7}" presName="connTx" presStyleLbl="parChTrans1D3" presStyleIdx="7" presStyleCnt="8"/>
      <dgm:spPr/>
      <dgm:t>
        <a:bodyPr/>
        <a:lstStyle/>
        <a:p>
          <a:endParaRPr lang="es-PE"/>
        </a:p>
      </dgm:t>
    </dgm:pt>
    <dgm:pt modelId="{9C3C0281-BFA1-4001-97C0-F79EAD345D37}" type="pres">
      <dgm:prSet presAssocID="{52D1F4E2-89B1-48E1-B2C7-61B4EDEA9B66}" presName="root2" presStyleCnt="0"/>
      <dgm:spPr/>
    </dgm:pt>
    <dgm:pt modelId="{C9DC1F1D-3C8D-4629-BB17-1FF191DF3979}" type="pres">
      <dgm:prSet presAssocID="{52D1F4E2-89B1-48E1-B2C7-61B4EDEA9B66}" presName="LevelTwoTextNode" presStyleLbl="node3" presStyleIdx="7" presStyleCnt="8" custScaleX="17847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20C3C76-8EDB-4D40-A2BD-57B2F6DD83E1}" type="pres">
      <dgm:prSet presAssocID="{52D1F4E2-89B1-48E1-B2C7-61B4EDEA9B66}" presName="level3hierChild" presStyleCnt="0"/>
      <dgm:spPr/>
    </dgm:pt>
  </dgm:ptLst>
  <dgm:cxnLst>
    <dgm:cxn modelId="{169057C5-34C7-4DAA-8C9B-0BC139434287}" type="presOf" srcId="{8C3568D2-3FBD-403C-9ECA-A67942C65C3F}" destId="{360A9307-F387-4054-B4BE-97A3A08DB1FA}" srcOrd="0" destOrd="0" presId="urn:microsoft.com/office/officeart/2005/8/layout/hierarchy2"/>
    <dgm:cxn modelId="{8DB628CA-F445-427A-9E12-E1B4BA9AE9FF}" type="presOf" srcId="{C4870D41-8196-423D-998A-5257CDC08657}" destId="{E338C304-DE78-4F06-8EC3-01ABE41C1A59}" srcOrd="1" destOrd="0" presId="urn:microsoft.com/office/officeart/2005/8/layout/hierarchy2"/>
    <dgm:cxn modelId="{9440539F-D311-4A67-8ED6-D2D6479874D9}" srcId="{8C3568D2-3FBD-403C-9ECA-A67942C65C3F}" destId="{E7BF503A-4E88-4DE7-AF03-94297DC979FA}" srcOrd="1" destOrd="0" parTransId="{129B58E7-722A-4554-BDC9-1C4055E10131}" sibTransId="{E186253C-103D-4F5D-BA5F-0D380A8AD32F}"/>
    <dgm:cxn modelId="{B92BFE28-AEF8-489D-94AF-01499B6A3526}" type="presOf" srcId="{4BE001CF-9687-4F36-AF17-612DFACCD8B9}" destId="{B5971EA5-EB72-4221-93E3-E29E1CE6CFBF}" srcOrd="0" destOrd="0" presId="urn:microsoft.com/office/officeart/2005/8/layout/hierarchy2"/>
    <dgm:cxn modelId="{B27FC3AD-035D-4E37-9433-C363FE4DAAC1}" srcId="{87E60469-31C2-405B-8CAB-49F304C25400}" destId="{F569A883-3687-4F1A-878A-5FD016118364}" srcOrd="0" destOrd="0" parTransId="{02BF4248-C4AC-4B0E-B900-4D63892FEFE3}" sibTransId="{013DF930-C795-4484-A716-4F7FEDB87247}"/>
    <dgm:cxn modelId="{F875E23A-322E-4ABB-9665-3A452C863644}" type="presOf" srcId="{02BF4248-C4AC-4B0E-B900-4D63892FEFE3}" destId="{84741DE1-C560-4FB5-81EE-9E024E99CD69}" srcOrd="0" destOrd="0" presId="urn:microsoft.com/office/officeart/2005/8/layout/hierarchy2"/>
    <dgm:cxn modelId="{4D97CE82-6475-4277-8CA9-F34FEF27CB48}" srcId="{87E60469-31C2-405B-8CAB-49F304C25400}" destId="{49F9958C-A3FA-4549-8162-CD7092C1CD09}" srcOrd="2" destOrd="0" parTransId="{C4870D41-8196-423D-998A-5257CDC08657}" sibTransId="{5E96778E-1E63-40A6-ADD6-CA8598AD7B3D}"/>
    <dgm:cxn modelId="{DC74A38D-42E0-41EF-B70C-31D1678921D8}" type="presOf" srcId="{108D7659-1B06-4E32-BAD0-BDE7F33AD4B9}" destId="{B9B463F1-4E4B-47D7-AC8E-01352BA1B4D7}" srcOrd="0" destOrd="0" presId="urn:microsoft.com/office/officeart/2005/8/layout/hierarchy2"/>
    <dgm:cxn modelId="{11727CDE-2865-4342-BFA0-3C7120B1083E}" srcId="{8C3568D2-3FBD-403C-9ECA-A67942C65C3F}" destId="{D29E414D-250D-47BA-ABFF-2DA66F00C2BF}" srcOrd="0" destOrd="0" parTransId="{108D7659-1B06-4E32-BAD0-BDE7F33AD4B9}" sibTransId="{FB71DED5-27E9-41D7-B871-A3484F0A3C70}"/>
    <dgm:cxn modelId="{CD692DE9-E406-42B4-949D-0E410DD61811}" type="presOf" srcId="{86D660C9-44AE-44F3-A34E-0FC68A0D3FD0}" destId="{2FCDA57C-7E9D-4FA3-AFF8-BC1BF06DD5F5}" srcOrd="1" destOrd="0" presId="urn:microsoft.com/office/officeart/2005/8/layout/hierarchy2"/>
    <dgm:cxn modelId="{BDDB238A-49B3-4EB3-8CCF-D3816D20E653}" type="presOf" srcId="{CAF5B667-2690-4F2E-883F-285E24720683}" destId="{88D05557-6B60-4276-842D-319DE2FFF8DF}" srcOrd="0" destOrd="0" presId="urn:microsoft.com/office/officeart/2005/8/layout/hierarchy2"/>
    <dgm:cxn modelId="{AA435A9C-53B9-481E-8261-90F97E0D125A}" type="presOf" srcId="{C4D84298-664F-475E-8CFB-2B06C907C470}" destId="{124FFD3C-7780-48C0-8C7C-7C54CCD1C293}" srcOrd="0" destOrd="0" presId="urn:microsoft.com/office/officeart/2005/8/layout/hierarchy2"/>
    <dgm:cxn modelId="{43A5FF9D-E971-42E4-BFFB-2CA45A674A08}" type="presOf" srcId="{5D64E544-CE9F-4901-AADF-9AF9CE062389}" destId="{B6C3A309-3CB6-449E-BD25-A6789421877B}" srcOrd="0" destOrd="0" presId="urn:microsoft.com/office/officeart/2005/8/layout/hierarchy2"/>
    <dgm:cxn modelId="{A9F15DEA-0CAA-4915-9804-C5315DBAE0E9}" srcId="{0C189E40-2472-4825-8F1C-F3718C38860C}" destId="{4BE001CF-9687-4F36-AF17-612DFACCD8B9}" srcOrd="1" destOrd="0" parTransId="{022A7B82-0820-420E-8E0E-B79E6381FF7C}" sibTransId="{9B4124F9-977D-4C5B-822D-3CF04E9A9D73}"/>
    <dgm:cxn modelId="{F7362065-33B6-4536-BB04-E78F946212CB}" type="presOf" srcId="{CAF5B667-2690-4F2E-883F-285E24720683}" destId="{7975E0F2-5D79-4819-A7F3-7D7FDF82DCC6}" srcOrd="1" destOrd="0" presId="urn:microsoft.com/office/officeart/2005/8/layout/hierarchy2"/>
    <dgm:cxn modelId="{67AFF6FF-9BA4-4C1D-8082-92151D13361F}" srcId="{87E60469-31C2-405B-8CAB-49F304C25400}" destId="{C4D84298-664F-475E-8CFB-2B06C907C470}" srcOrd="1" destOrd="0" parTransId="{CAF5B667-2690-4F2E-883F-285E24720683}" sibTransId="{FB69753A-F5B3-4439-BB6D-DE5CB2142F33}"/>
    <dgm:cxn modelId="{C1837315-39BC-48F3-ADE8-BCCF31EE79AD}" type="presOf" srcId="{86D660C9-44AE-44F3-A34E-0FC68A0D3FD0}" destId="{CE86E23E-982C-4F08-B0CF-3CF33E504DB2}" srcOrd="0" destOrd="0" presId="urn:microsoft.com/office/officeart/2005/8/layout/hierarchy2"/>
    <dgm:cxn modelId="{393ADA13-5FB4-418F-9DB9-84621447AC11}" srcId="{51405CBE-F231-4361-9F4F-50CC85B8F36A}" destId="{87E60469-31C2-405B-8CAB-49F304C25400}" srcOrd="2" destOrd="0" parTransId="{1FCFB0E4-E935-41B2-8ED4-CC1A0A7B1815}" sibTransId="{C12DAB5E-5856-41A7-AD0A-188C55F2922B}"/>
    <dgm:cxn modelId="{B3E50826-9BBE-4BC5-824C-2877B82E475F}" type="presOf" srcId="{5B63BD43-B293-4003-88BE-55436FC4C564}" destId="{5ACAFCDA-16A6-4993-BE25-EE0498CE681E}" srcOrd="0" destOrd="0" presId="urn:microsoft.com/office/officeart/2005/8/layout/hierarchy2"/>
    <dgm:cxn modelId="{368F9F1E-170B-4A94-9B3C-F19B8A4078FE}" type="presOf" srcId="{5D64E544-CE9F-4901-AADF-9AF9CE062389}" destId="{8179BBF1-5A5A-4C79-BE96-B08CC78A9723}" srcOrd="1" destOrd="0" presId="urn:microsoft.com/office/officeart/2005/8/layout/hierarchy2"/>
    <dgm:cxn modelId="{EF7D654F-5CA6-446C-95E2-A0ED4C399FC7}" type="presOf" srcId="{108D7659-1B06-4E32-BAD0-BDE7F33AD4B9}" destId="{E5151D10-A5CB-44F6-8C35-E38ADD116FAB}" srcOrd="1" destOrd="0" presId="urn:microsoft.com/office/officeart/2005/8/layout/hierarchy2"/>
    <dgm:cxn modelId="{B81D06F8-A8C5-4387-B97A-8618F90949D1}" type="presOf" srcId="{51405CBE-F231-4361-9F4F-50CC85B8F36A}" destId="{F161308C-7DED-487D-AD0C-506CFE83D6A8}" srcOrd="0" destOrd="0" presId="urn:microsoft.com/office/officeart/2005/8/layout/hierarchy2"/>
    <dgm:cxn modelId="{6F07AE0A-8965-42C6-8AC7-BBA8EC5742FE}" type="presOf" srcId="{1FCFB0E4-E935-41B2-8ED4-CC1A0A7B1815}" destId="{1B4C5F38-4468-4211-A7DB-B87E36816E40}" srcOrd="0" destOrd="0" presId="urn:microsoft.com/office/officeart/2005/8/layout/hierarchy2"/>
    <dgm:cxn modelId="{35CD5DA4-59F0-4D90-8AB7-4B34621D1942}" type="presOf" srcId="{C4870D41-8196-423D-998A-5257CDC08657}" destId="{F93531C3-9F73-450A-B206-5093097F2776}" srcOrd="0" destOrd="0" presId="urn:microsoft.com/office/officeart/2005/8/layout/hierarchy2"/>
    <dgm:cxn modelId="{F9C1F50B-2963-4AEE-95CC-03F5E738466A}" type="presOf" srcId="{129B58E7-722A-4554-BDC9-1C4055E10131}" destId="{69AFE537-9FEB-4207-A7CD-EC211CF1C251}" srcOrd="0" destOrd="0" presId="urn:microsoft.com/office/officeart/2005/8/layout/hierarchy2"/>
    <dgm:cxn modelId="{6E8C2BF9-413E-488D-851F-CAF851D1A0E7}" srcId="{51405CBE-F231-4361-9F4F-50CC85B8F36A}" destId="{0C189E40-2472-4825-8F1C-F3718C38860C}" srcOrd="0" destOrd="0" parTransId="{267B96E4-8973-4BDF-BF05-3BAE3231587C}" sibTransId="{3E067A11-DF4F-4DF9-911B-C0230E08A77C}"/>
    <dgm:cxn modelId="{1C184805-D250-4ECA-AC42-C2E462A1979B}" type="presOf" srcId="{49F9958C-A3FA-4549-8162-CD7092C1CD09}" destId="{E9DA61F4-E0E9-4E14-BAFC-F73D9B4DB8F4}" srcOrd="0" destOrd="0" presId="urn:microsoft.com/office/officeart/2005/8/layout/hierarchy2"/>
    <dgm:cxn modelId="{69D4C490-46B0-4603-B89D-43D13F899CF7}" type="presOf" srcId="{F569A883-3687-4F1A-878A-5FD016118364}" destId="{9387B8BF-D9A4-4DDB-8470-D9876F52198E}" srcOrd="0" destOrd="0" presId="urn:microsoft.com/office/officeart/2005/8/layout/hierarchy2"/>
    <dgm:cxn modelId="{70A5C6A4-24AD-420E-A969-420D79FC6C31}" type="presOf" srcId="{267B96E4-8973-4BDF-BF05-3BAE3231587C}" destId="{5D4F4C1D-8A23-4F15-B82E-3DD2E6F591FB}" srcOrd="1" destOrd="0" presId="urn:microsoft.com/office/officeart/2005/8/layout/hierarchy2"/>
    <dgm:cxn modelId="{B4F6D6D5-F06D-4AE5-B6A3-062E09E8DC44}" type="presOf" srcId="{87E60469-31C2-405B-8CAB-49F304C25400}" destId="{56AA2766-C7B3-44F4-ABDC-0C96DBB1E171}" srcOrd="0" destOrd="0" presId="urn:microsoft.com/office/officeart/2005/8/layout/hierarchy2"/>
    <dgm:cxn modelId="{0DF7610E-28A8-406B-8AD5-996C06EE8330}" type="presOf" srcId="{022A7B82-0820-420E-8E0E-B79E6381FF7C}" destId="{CD813874-83AA-412F-B2B1-690497A61E4F}" srcOrd="0" destOrd="0" presId="urn:microsoft.com/office/officeart/2005/8/layout/hierarchy2"/>
    <dgm:cxn modelId="{9C8729BB-AC54-435D-BFCC-C7BFFF787AC2}" type="presOf" srcId="{1FCFB0E4-E935-41B2-8ED4-CC1A0A7B1815}" destId="{A18D96EF-4212-4E3D-B249-6609D3C57D05}" srcOrd="1" destOrd="0" presId="urn:microsoft.com/office/officeart/2005/8/layout/hierarchy2"/>
    <dgm:cxn modelId="{8AB17990-0494-4B65-8B1F-4B0BD4D62440}" type="presOf" srcId="{E7BF503A-4E88-4DE7-AF03-94297DC979FA}" destId="{787EB4A2-9D77-4B3B-A515-754AA04C7E4E}" srcOrd="0" destOrd="0" presId="urn:microsoft.com/office/officeart/2005/8/layout/hierarchy2"/>
    <dgm:cxn modelId="{B33C69B4-9B6F-4E9A-83C3-D70ED9ABF14D}" srcId="{51405CBE-F231-4361-9F4F-50CC85B8F36A}" destId="{8C3568D2-3FBD-403C-9ECA-A67942C65C3F}" srcOrd="1" destOrd="0" parTransId="{86D660C9-44AE-44F3-A34E-0FC68A0D3FD0}" sibTransId="{C9CA7E80-CEE8-438B-A7F3-5FC68686EE35}"/>
    <dgm:cxn modelId="{4C2B90D6-E912-42E6-8720-5EB5FD6C7A5C}" type="presOf" srcId="{022A7B82-0820-420E-8E0E-B79E6381FF7C}" destId="{309C5022-7701-463F-8866-1B63ED667F10}" srcOrd="1" destOrd="0" presId="urn:microsoft.com/office/officeart/2005/8/layout/hierarchy2"/>
    <dgm:cxn modelId="{070F6CE3-D21A-4ED3-8B22-E04BABA08595}" type="presOf" srcId="{02BF4248-C4AC-4B0E-B900-4D63892FEFE3}" destId="{B24F0968-1CF5-4772-9D15-4838FEFEB76A}" srcOrd="1" destOrd="0" presId="urn:microsoft.com/office/officeart/2005/8/layout/hierarchy2"/>
    <dgm:cxn modelId="{939FFA59-42B5-4EF6-9A4F-BF1FBE9AEBDD}" type="presOf" srcId="{D29E414D-250D-47BA-ABFF-2DA66F00C2BF}" destId="{0CF112D7-8C32-4EA3-9472-80CCD8EE2930}" srcOrd="0" destOrd="0" presId="urn:microsoft.com/office/officeart/2005/8/layout/hierarchy2"/>
    <dgm:cxn modelId="{C7013FAF-8BB4-41A1-A7EC-05A1E7D3800C}" type="presOf" srcId="{DDA49263-E335-4032-AE2C-C28051C8F5E7}" destId="{6B945FF7-16C0-4FAA-91A3-8A0AEFBE93A1}" srcOrd="1" destOrd="0" presId="urn:microsoft.com/office/officeart/2005/8/layout/hierarchy2"/>
    <dgm:cxn modelId="{4CAFD705-2FCE-4FC8-936C-D35CCE107C59}" type="presOf" srcId="{129B58E7-722A-4554-BDC9-1C4055E10131}" destId="{B6A3AF38-D4BF-4D45-8751-2882E1D2C6B9}" srcOrd="1" destOrd="0" presId="urn:microsoft.com/office/officeart/2005/8/layout/hierarchy2"/>
    <dgm:cxn modelId="{C69584E1-60BD-47BB-8397-D25D07034958}" srcId="{87E60469-31C2-405B-8CAB-49F304C25400}" destId="{52D1F4E2-89B1-48E1-B2C7-61B4EDEA9B66}" srcOrd="3" destOrd="0" parTransId="{DDA49263-E335-4032-AE2C-C28051C8F5E7}" sibTransId="{6B07B1EB-DC3D-4353-9941-C530704E14E5}"/>
    <dgm:cxn modelId="{809A6547-8813-41D0-A595-1C7FA7913E53}" type="presOf" srcId="{93932EEB-857D-4247-88AA-7FEE3BF4064A}" destId="{22862A33-18C1-4B7E-8EDF-5CD07CC6F16E}" srcOrd="0" destOrd="0" presId="urn:microsoft.com/office/officeart/2005/8/layout/hierarchy2"/>
    <dgm:cxn modelId="{00E977C5-DC4C-400C-B81B-D9F5C4D17FAD}" type="presOf" srcId="{DDA49263-E335-4032-AE2C-C28051C8F5E7}" destId="{9AC5A9D5-B94B-46E1-AE56-295CD90EB17A}" srcOrd="0" destOrd="0" presId="urn:microsoft.com/office/officeart/2005/8/layout/hierarchy2"/>
    <dgm:cxn modelId="{4B7341AB-19A4-4D25-8AC0-6AA52F9FECBB}" type="presOf" srcId="{0C189E40-2472-4825-8F1C-F3718C38860C}" destId="{D94A0A58-21A0-4871-8B18-918A5B322C74}" srcOrd="0" destOrd="0" presId="urn:microsoft.com/office/officeart/2005/8/layout/hierarchy2"/>
    <dgm:cxn modelId="{07386939-607B-4C01-968D-F3B3F2B3D0BC}" srcId="{0C189E40-2472-4825-8F1C-F3718C38860C}" destId="{5B63BD43-B293-4003-88BE-55436FC4C564}" srcOrd="0" destOrd="0" parTransId="{5D64E544-CE9F-4901-AADF-9AF9CE062389}" sibTransId="{DEE46F48-BDE8-48E1-AB0E-0E16A41AA64F}"/>
    <dgm:cxn modelId="{0C5C381B-C059-4756-BE84-772EB68B291D}" type="presOf" srcId="{267B96E4-8973-4BDF-BF05-3BAE3231587C}" destId="{EF546FD2-A1BE-4179-AD89-CA474447E5D8}" srcOrd="0" destOrd="0" presId="urn:microsoft.com/office/officeart/2005/8/layout/hierarchy2"/>
    <dgm:cxn modelId="{DCFD6C0C-A074-466D-8884-2195797C5A95}" type="presOf" srcId="{52D1F4E2-89B1-48E1-B2C7-61B4EDEA9B66}" destId="{C9DC1F1D-3C8D-4629-BB17-1FF191DF3979}" srcOrd="0" destOrd="0" presId="urn:microsoft.com/office/officeart/2005/8/layout/hierarchy2"/>
    <dgm:cxn modelId="{8CA58CF2-A519-4E69-8D07-CD9037EC27D7}" srcId="{93932EEB-857D-4247-88AA-7FEE3BF4064A}" destId="{51405CBE-F231-4361-9F4F-50CC85B8F36A}" srcOrd="0" destOrd="0" parTransId="{B73C6B28-5B75-4C42-881A-6A9469F3DD94}" sibTransId="{C3308080-86E3-48D0-A02E-26A964F36100}"/>
    <dgm:cxn modelId="{13D5FDB4-7AD8-4F0E-99C5-40696888D24C}" type="presParOf" srcId="{22862A33-18C1-4B7E-8EDF-5CD07CC6F16E}" destId="{2323BC7C-32F9-424C-92AA-A711ED528F57}" srcOrd="0" destOrd="0" presId="urn:microsoft.com/office/officeart/2005/8/layout/hierarchy2"/>
    <dgm:cxn modelId="{D705D48E-F283-4DD1-88C2-9BCF6D4473E7}" type="presParOf" srcId="{2323BC7C-32F9-424C-92AA-A711ED528F57}" destId="{F161308C-7DED-487D-AD0C-506CFE83D6A8}" srcOrd="0" destOrd="0" presId="urn:microsoft.com/office/officeart/2005/8/layout/hierarchy2"/>
    <dgm:cxn modelId="{DF4C5441-69CC-46B9-B221-5E0EF0EE8550}" type="presParOf" srcId="{2323BC7C-32F9-424C-92AA-A711ED528F57}" destId="{EA8C3BF5-5B56-40D8-911D-62BEAB943EA0}" srcOrd="1" destOrd="0" presId="urn:microsoft.com/office/officeart/2005/8/layout/hierarchy2"/>
    <dgm:cxn modelId="{2D1A6932-0DC3-456B-B557-008ED4F11758}" type="presParOf" srcId="{EA8C3BF5-5B56-40D8-911D-62BEAB943EA0}" destId="{EF546FD2-A1BE-4179-AD89-CA474447E5D8}" srcOrd="0" destOrd="0" presId="urn:microsoft.com/office/officeart/2005/8/layout/hierarchy2"/>
    <dgm:cxn modelId="{09E2F820-1DA0-402C-8C09-8F0DB4E134F5}" type="presParOf" srcId="{EF546FD2-A1BE-4179-AD89-CA474447E5D8}" destId="{5D4F4C1D-8A23-4F15-B82E-3DD2E6F591FB}" srcOrd="0" destOrd="0" presId="urn:microsoft.com/office/officeart/2005/8/layout/hierarchy2"/>
    <dgm:cxn modelId="{551DAB92-D944-492A-9100-CB73833C0934}" type="presParOf" srcId="{EA8C3BF5-5B56-40D8-911D-62BEAB943EA0}" destId="{FCB32B81-A660-47AC-BEA1-868575959C3A}" srcOrd="1" destOrd="0" presId="urn:microsoft.com/office/officeart/2005/8/layout/hierarchy2"/>
    <dgm:cxn modelId="{10FBDD04-60CC-48EC-889C-112539F1ABDF}" type="presParOf" srcId="{FCB32B81-A660-47AC-BEA1-868575959C3A}" destId="{D94A0A58-21A0-4871-8B18-918A5B322C74}" srcOrd="0" destOrd="0" presId="urn:microsoft.com/office/officeart/2005/8/layout/hierarchy2"/>
    <dgm:cxn modelId="{CEB511CD-2C11-482B-A87F-BC2E9D6AEEB5}" type="presParOf" srcId="{FCB32B81-A660-47AC-BEA1-868575959C3A}" destId="{88896EE9-6739-4A25-8BD9-AB41F5919802}" srcOrd="1" destOrd="0" presId="urn:microsoft.com/office/officeart/2005/8/layout/hierarchy2"/>
    <dgm:cxn modelId="{DA106933-E7F3-4D72-8225-3BC851B41984}" type="presParOf" srcId="{88896EE9-6739-4A25-8BD9-AB41F5919802}" destId="{B6C3A309-3CB6-449E-BD25-A6789421877B}" srcOrd="0" destOrd="0" presId="urn:microsoft.com/office/officeart/2005/8/layout/hierarchy2"/>
    <dgm:cxn modelId="{771D905D-8486-4F81-8C0E-BAD8DD6C6025}" type="presParOf" srcId="{B6C3A309-3CB6-449E-BD25-A6789421877B}" destId="{8179BBF1-5A5A-4C79-BE96-B08CC78A9723}" srcOrd="0" destOrd="0" presId="urn:microsoft.com/office/officeart/2005/8/layout/hierarchy2"/>
    <dgm:cxn modelId="{D2DD13C6-8F07-4E52-924D-7070300E3FB4}" type="presParOf" srcId="{88896EE9-6739-4A25-8BD9-AB41F5919802}" destId="{319B0851-12CD-49DC-8C70-38B2BE5DD8D2}" srcOrd="1" destOrd="0" presId="urn:microsoft.com/office/officeart/2005/8/layout/hierarchy2"/>
    <dgm:cxn modelId="{30B61F3B-5700-4147-825C-499951C01876}" type="presParOf" srcId="{319B0851-12CD-49DC-8C70-38B2BE5DD8D2}" destId="{5ACAFCDA-16A6-4993-BE25-EE0498CE681E}" srcOrd="0" destOrd="0" presId="urn:microsoft.com/office/officeart/2005/8/layout/hierarchy2"/>
    <dgm:cxn modelId="{3950D12E-9A38-4C47-B05D-338570A52F27}" type="presParOf" srcId="{319B0851-12CD-49DC-8C70-38B2BE5DD8D2}" destId="{1F28BDF7-933B-424F-AAFA-3A7B77A534FD}" srcOrd="1" destOrd="0" presId="urn:microsoft.com/office/officeart/2005/8/layout/hierarchy2"/>
    <dgm:cxn modelId="{73A53C0C-BF66-48AB-A600-C36285795E85}" type="presParOf" srcId="{88896EE9-6739-4A25-8BD9-AB41F5919802}" destId="{CD813874-83AA-412F-B2B1-690497A61E4F}" srcOrd="2" destOrd="0" presId="urn:microsoft.com/office/officeart/2005/8/layout/hierarchy2"/>
    <dgm:cxn modelId="{5956164A-AC8F-4528-8E6E-220D985B077F}" type="presParOf" srcId="{CD813874-83AA-412F-B2B1-690497A61E4F}" destId="{309C5022-7701-463F-8866-1B63ED667F10}" srcOrd="0" destOrd="0" presId="urn:microsoft.com/office/officeart/2005/8/layout/hierarchy2"/>
    <dgm:cxn modelId="{B3440D0D-FBF9-400B-8D20-7A4EDE710469}" type="presParOf" srcId="{88896EE9-6739-4A25-8BD9-AB41F5919802}" destId="{FAEA12B7-9675-4319-82F5-E802F4D4EEEF}" srcOrd="3" destOrd="0" presId="urn:microsoft.com/office/officeart/2005/8/layout/hierarchy2"/>
    <dgm:cxn modelId="{80B52486-9625-4475-9458-D987E39DE346}" type="presParOf" srcId="{FAEA12B7-9675-4319-82F5-E802F4D4EEEF}" destId="{B5971EA5-EB72-4221-93E3-E29E1CE6CFBF}" srcOrd="0" destOrd="0" presId="urn:microsoft.com/office/officeart/2005/8/layout/hierarchy2"/>
    <dgm:cxn modelId="{869E24CA-D73D-477E-8E3F-44141A38F743}" type="presParOf" srcId="{FAEA12B7-9675-4319-82F5-E802F4D4EEEF}" destId="{E8868609-41B0-4882-8E3F-27DB0420CDD4}" srcOrd="1" destOrd="0" presId="urn:microsoft.com/office/officeart/2005/8/layout/hierarchy2"/>
    <dgm:cxn modelId="{807F9E56-7582-45BD-8124-10E4C51925DF}" type="presParOf" srcId="{EA8C3BF5-5B56-40D8-911D-62BEAB943EA0}" destId="{CE86E23E-982C-4F08-B0CF-3CF33E504DB2}" srcOrd="2" destOrd="0" presId="urn:microsoft.com/office/officeart/2005/8/layout/hierarchy2"/>
    <dgm:cxn modelId="{10AC537D-72BB-4E4F-A7CB-149B3135408E}" type="presParOf" srcId="{CE86E23E-982C-4F08-B0CF-3CF33E504DB2}" destId="{2FCDA57C-7E9D-4FA3-AFF8-BC1BF06DD5F5}" srcOrd="0" destOrd="0" presId="urn:microsoft.com/office/officeart/2005/8/layout/hierarchy2"/>
    <dgm:cxn modelId="{EE806C66-F3B7-446D-9AA1-D6A35F20961C}" type="presParOf" srcId="{EA8C3BF5-5B56-40D8-911D-62BEAB943EA0}" destId="{9FBCE801-9A3D-4B6F-8DD4-9A8CA4B94AF2}" srcOrd="3" destOrd="0" presId="urn:microsoft.com/office/officeart/2005/8/layout/hierarchy2"/>
    <dgm:cxn modelId="{75F24857-3F85-4A3B-BB45-B43DC6FE5E50}" type="presParOf" srcId="{9FBCE801-9A3D-4B6F-8DD4-9A8CA4B94AF2}" destId="{360A9307-F387-4054-B4BE-97A3A08DB1FA}" srcOrd="0" destOrd="0" presId="urn:microsoft.com/office/officeart/2005/8/layout/hierarchy2"/>
    <dgm:cxn modelId="{20E7104B-93D0-4A87-A74C-355859CDDCFF}" type="presParOf" srcId="{9FBCE801-9A3D-4B6F-8DD4-9A8CA4B94AF2}" destId="{6EA75100-F7F0-409C-9FA7-22B0A3A8D468}" srcOrd="1" destOrd="0" presId="urn:microsoft.com/office/officeart/2005/8/layout/hierarchy2"/>
    <dgm:cxn modelId="{3DC0D732-0F15-414A-9095-DA7BA18EEDAD}" type="presParOf" srcId="{6EA75100-F7F0-409C-9FA7-22B0A3A8D468}" destId="{B9B463F1-4E4B-47D7-AC8E-01352BA1B4D7}" srcOrd="0" destOrd="0" presId="urn:microsoft.com/office/officeart/2005/8/layout/hierarchy2"/>
    <dgm:cxn modelId="{B497F66F-84EB-4114-BC03-B338E1CFA365}" type="presParOf" srcId="{B9B463F1-4E4B-47D7-AC8E-01352BA1B4D7}" destId="{E5151D10-A5CB-44F6-8C35-E38ADD116FAB}" srcOrd="0" destOrd="0" presId="urn:microsoft.com/office/officeart/2005/8/layout/hierarchy2"/>
    <dgm:cxn modelId="{D0D50AD5-F2E6-40A4-A727-2A8D7A20863A}" type="presParOf" srcId="{6EA75100-F7F0-409C-9FA7-22B0A3A8D468}" destId="{224B5D36-4326-4225-AEA7-D76B1D2EBFA5}" srcOrd="1" destOrd="0" presId="urn:microsoft.com/office/officeart/2005/8/layout/hierarchy2"/>
    <dgm:cxn modelId="{6D72960E-ECEB-4DA2-B98D-9536518E9BA2}" type="presParOf" srcId="{224B5D36-4326-4225-AEA7-D76B1D2EBFA5}" destId="{0CF112D7-8C32-4EA3-9472-80CCD8EE2930}" srcOrd="0" destOrd="0" presId="urn:microsoft.com/office/officeart/2005/8/layout/hierarchy2"/>
    <dgm:cxn modelId="{E19350F6-DD81-4672-A56B-71ED44107BE1}" type="presParOf" srcId="{224B5D36-4326-4225-AEA7-D76B1D2EBFA5}" destId="{9F3D46E4-E159-4C3C-A9EB-8DFB55617AAC}" srcOrd="1" destOrd="0" presId="urn:microsoft.com/office/officeart/2005/8/layout/hierarchy2"/>
    <dgm:cxn modelId="{8AE73FDE-C7BB-45DF-A8B9-5B4E7F03E364}" type="presParOf" srcId="{6EA75100-F7F0-409C-9FA7-22B0A3A8D468}" destId="{69AFE537-9FEB-4207-A7CD-EC211CF1C251}" srcOrd="2" destOrd="0" presId="urn:microsoft.com/office/officeart/2005/8/layout/hierarchy2"/>
    <dgm:cxn modelId="{617F882D-D478-4441-B030-9DE11AAE1E66}" type="presParOf" srcId="{69AFE537-9FEB-4207-A7CD-EC211CF1C251}" destId="{B6A3AF38-D4BF-4D45-8751-2882E1D2C6B9}" srcOrd="0" destOrd="0" presId="urn:microsoft.com/office/officeart/2005/8/layout/hierarchy2"/>
    <dgm:cxn modelId="{E44C483B-E176-4B86-98DD-8C4A39E2AF03}" type="presParOf" srcId="{6EA75100-F7F0-409C-9FA7-22B0A3A8D468}" destId="{7DCB85BB-9909-4DCA-B193-EBFBF092E896}" srcOrd="3" destOrd="0" presId="urn:microsoft.com/office/officeart/2005/8/layout/hierarchy2"/>
    <dgm:cxn modelId="{045029FF-E9B0-4B0B-A53B-9B30D2C5B417}" type="presParOf" srcId="{7DCB85BB-9909-4DCA-B193-EBFBF092E896}" destId="{787EB4A2-9D77-4B3B-A515-754AA04C7E4E}" srcOrd="0" destOrd="0" presId="urn:microsoft.com/office/officeart/2005/8/layout/hierarchy2"/>
    <dgm:cxn modelId="{AB228587-A4B2-4B5B-88F0-FD359E5FE93A}" type="presParOf" srcId="{7DCB85BB-9909-4DCA-B193-EBFBF092E896}" destId="{3045E09B-1403-4D06-9BE5-47049C2A428D}" srcOrd="1" destOrd="0" presId="urn:microsoft.com/office/officeart/2005/8/layout/hierarchy2"/>
    <dgm:cxn modelId="{44BA45A7-FE54-42FF-86A8-9F95AC8E0661}" type="presParOf" srcId="{EA8C3BF5-5B56-40D8-911D-62BEAB943EA0}" destId="{1B4C5F38-4468-4211-A7DB-B87E36816E40}" srcOrd="4" destOrd="0" presId="urn:microsoft.com/office/officeart/2005/8/layout/hierarchy2"/>
    <dgm:cxn modelId="{1302B5B7-D39A-4F93-8F83-C3E2365BDBDC}" type="presParOf" srcId="{1B4C5F38-4468-4211-A7DB-B87E36816E40}" destId="{A18D96EF-4212-4E3D-B249-6609D3C57D05}" srcOrd="0" destOrd="0" presId="urn:microsoft.com/office/officeart/2005/8/layout/hierarchy2"/>
    <dgm:cxn modelId="{94BE6E74-EC67-44B7-8445-014FF7CACEC1}" type="presParOf" srcId="{EA8C3BF5-5B56-40D8-911D-62BEAB943EA0}" destId="{E7E4BD1F-AEDE-4577-9634-834B501AB013}" srcOrd="5" destOrd="0" presId="urn:microsoft.com/office/officeart/2005/8/layout/hierarchy2"/>
    <dgm:cxn modelId="{77FD3A6A-CA71-4C94-A460-B6CC3A884A9A}" type="presParOf" srcId="{E7E4BD1F-AEDE-4577-9634-834B501AB013}" destId="{56AA2766-C7B3-44F4-ABDC-0C96DBB1E171}" srcOrd="0" destOrd="0" presId="urn:microsoft.com/office/officeart/2005/8/layout/hierarchy2"/>
    <dgm:cxn modelId="{084BD58F-6038-47D5-8FBF-A4844ADB4004}" type="presParOf" srcId="{E7E4BD1F-AEDE-4577-9634-834B501AB013}" destId="{EA2E4A8D-5790-4B1A-93F6-8EEFDF96C94A}" srcOrd="1" destOrd="0" presId="urn:microsoft.com/office/officeart/2005/8/layout/hierarchy2"/>
    <dgm:cxn modelId="{17D70D3D-9344-44D1-9E5A-0D49F9C86E89}" type="presParOf" srcId="{EA2E4A8D-5790-4B1A-93F6-8EEFDF96C94A}" destId="{84741DE1-C560-4FB5-81EE-9E024E99CD69}" srcOrd="0" destOrd="0" presId="urn:microsoft.com/office/officeart/2005/8/layout/hierarchy2"/>
    <dgm:cxn modelId="{E8A0A660-4FE4-4452-9AC3-DE75A334AD5C}" type="presParOf" srcId="{84741DE1-C560-4FB5-81EE-9E024E99CD69}" destId="{B24F0968-1CF5-4772-9D15-4838FEFEB76A}" srcOrd="0" destOrd="0" presId="urn:microsoft.com/office/officeart/2005/8/layout/hierarchy2"/>
    <dgm:cxn modelId="{15B857E4-B584-4876-9D30-D4724FC8CAFD}" type="presParOf" srcId="{EA2E4A8D-5790-4B1A-93F6-8EEFDF96C94A}" destId="{A4EA34D6-11DE-4026-BB23-2EDC406A7523}" srcOrd="1" destOrd="0" presId="urn:microsoft.com/office/officeart/2005/8/layout/hierarchy2"/>
    <dgm:cxn modelId="{EAE5828D-3EE4-402D-9FE8-2D90E467F8F2}" type="presParOf" srcId="{A4EA34D6-11DE-4026-BB23-2EDC406A7523}" destId="{9387B8BF-D9A4-4DDB-8470-D9876F52198E}" srcOrd="0" destOrd="0" presId="urn:microsoft.com/office/officeart/2005/8/layout/hierarchy2"/>
    <dgm:cxn modelId="{B10BDF22-3A57-429D-8A8E-D56646889471}" type="presParOf" srcId="{A4EA34D6-11DE-4026-BB23-2EDC406A7523}" destId="{83D786E9-6689-454A-A2B1-2F176FCF4E5D}" srcOrd="1" destOrd="0" presId="urn:microsoft.com/office/officeart/2005/8/layout/hierarchy2"/>
    <dgm:cxn modelId="{20ED1D06-B1B4-4E52-BBFB-B052FB2CC8B0}" type="presParOf" srcId="{EA2E4A8D-5790-4B1A-93F6-8EEFDF96C94A}" destId="{88D05557-6B60-4276-842D-319DE2FFF8DF}" srcOrd="2" destOrd="0" presId="urn:microsoft.com/office/officeart/2005/8/layout/hierarchy2"/>
    <dgm:cxn modelId="{D98D46DE-C87C-437A-A739-09F61C5DFF25}" type="presParOf" srcId="{88D05557-6B60-4276-842D-319DE2FFF8DF}" destId="{7975E0F2-5D79-4819-A7F3-7D7FDF82DCC6}" srcOrd="0" destOrd="0" presId="urn:microsoft.com/office/officeart/2005/8/layout/hierarchy2"/>
    <dgm:cxn modelId="{62CF19A3-AA80-4D1C-B975-D63C2F061C61}" type="presParOf" srcId="{EA2E4A8D-5790-4B1A-93F6-8EEFDF96C94A}" destId="{9FFE5EF6-54A3-439F-AA2E-81128B216FA9}" srcOrd="3" destOrd="0" presId="urn:microsoft.com/office/officeart/2005/8/layout/hierarchy2"/>
    <dgm:cxn modelId="{BA3893DC-9F70-4291-8FE3-6FD559051D74}" type="presParOf" srcId="{9FFE5EF6-54A3-439F-AA2E-81128B216FA9}" destId="{124FFD3C-7780-48C0-8C7C-7C54CCD1C293}" srcOrd="0" destOrd="0" presId="urn:microsoft.com/office/officeart/2005/8/layout/hierarchy2"/>
    <dgm:cxn modelId="{2B63C6C8-AEC2-47C4-84C1-89A94E237020}" type="presParOf" srcId="{9FFE5EF6-54A3-439F-AA2E-81128B216FA9}" destId="{FD07F2EB-217C-4107-96E0-0E1E07F57394}" srcOrd="1" destOrd="0" presId="urn:microsoft.com/office/officeart/2005/8/layout/hierarchy2"/>
    <dgm:cxn modelId="{A4FE1F4D-48FD-467C-A747-917253B1C25B}" type="presParOf" srcId="{EA2E4A8D-5790-4B1A-93F6-8EEFDF96C94A}" destId="{F93531C3-9F73-450A-B206-5093097F2776}" srcOrd="4" destOrd="0" presId="urn:microsoft.com/office/officeart/2005/8/layout/hierarchy2"/>
    <dgm:cxn modelId="{00F46C75-F472-4F8D-A102-B8FCB78DD1F5}" type="presParOf" srcId="{F93531C3-9F73-450A-B206-5093097F2776}" destId="{E338C304-DE78-4F06-8EC3-01ABE41C1A59}" srcOrd="0" destOrd="0" presId="urn:microsoft.com/office/officeart/2005/8/layout/hierarchy2"/>
    <dgm:cxn modelId="{E8B821FD-6793-4B08-BD87-D6D8131C74FA}" type="presParOf" srcId="{EA2E4A8D-5790-4B1A-93F6-8EEFDF96C94A}" destId="{BA3A142B-5DDF-42A2-B559-EDEB4F19B9C0}" srcOrd="5" destOrd="0" presId="urn:microsoft.com/office/officeart/2005/8/layout/hierarchy2"/>
    <dgm:cxn modelId="{0445F790-98EA-45C2-BBD3-CAE6F7DB83AF}" type="presParOf" srcId="{BA3A142B-5DDF-42A2-B559-EDEB4F19B9C0}" destId="{E9DA61F4-E0E9-4E14-BAFC-F73D9B4DB8F4}" srcOrd="0" destOrd="0" presId="urn:microsoft.com/office/officeart/2005/8/layout/hierarchy2"/>
    <dgm:cxn modelId="{BF716B8B-45D1-4EF2-BB6B-5206FA3FAB44}" type="presParOf" srcId="{BA3A142B-5DDF-42A2-B559-EDEB4F19B9C0}" destId="{645792BA-925B-4EE1-87E9-2D65DC088500}" srcOrd="1" destOrd="0" presId="urn:microsoft.com/office/officeart/2005/8/layout/hierarchy2"/>
    <dgm:cxn modelId="{5132CE76-ADAC-4F71-AB8E-1ECC7C079884}" type="presParOf" srcId="{EA2E4A8D-5790-4B1A-93F6-8EEFDF96C94A}" destId="{9AC5A9D5-B94B-46E1-AE56-295CD90EB17A}" srcOrd="6" destOrd="0" presId="urn:microsoft.com/office/officeart/2005/8/layout/hierarchy2"/>
    <dgm:cxn modelId="{EE6DE898-7BFD-49F7-A723-ACF00F48A28F}" type="presParOf" srcId="{9AC5A9D5-B94B-46E1-AE56-295CD90EB17A}" destId="{6B945FF7-16C0-4FAA-91A3-8A0AEFBE93A1}" srcOrd="0" destOrd="0" presId="urn:microsoft.com/office/officeart/2005/8/layout/hierarchy2"/>
    <dgm:cxn modelId="{02957336-7ADB-44E7-BC2F-1ED62564DA3C}" type="presParOf" srcId="{EA2E4A8D-5790-4B1A-93F6-8EEFDF96C94A}" destId="{9C3C0281-BFA1-4001-97C0-F79EAD345D37}" srcOrd="7" destOrd="0" presId="urn:microsoft.com/office/officeart/2005/8/layout/hierarchy2"/>
    <dgm:cxn modelId="{3AD2DD01-06B9-44C0-8D63-28F8C23535D4}" type="presParOf" srcId="{9C3C0281-BFA1-4001-97C0-F79EAD345D37}" destId="{C9DC1F1D-3C8D-4629-BB17-1FF191DF3979}" srcOrd="0" destOrd="0" presId="urn:microsoft.com/office/officeart/2005/8/layout/hierarchy2"/>
    <dgm:cxn modelId="{9D8F3B1F-76D3-4D1D-A380-52144E3FA705}" type="presParOf" srcId="{9C3C0281-BFA1-4001-97C0-F79EAD345D37}" destId="{C20C3C76-8EDB-4D40-A2BD-57B2F6DD83E1}" srcOrd="1" destOrd="0" presId="urn:microsoft.com/office/officeart/2005/8/layout/hierarchy2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38151-5DEC-47BE-92AF-CEAF51879CB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7277827-0BED-4636-A1D5-6D7786DF6E85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200" b="1" dirty="0" smtClean="0">
              <a:solidFill>
                <a:srgbClr val="002060"/>
              </a:solidFill>
              <a:latin typeface="+mn-lt"/>
            </a:rPr>
            <a:t>LEYES</a:t>
          </a:r>
          <a:endParaRPr lang="es-PE" sz="2200" b="1" dirty="0">
            <a:solidFill>
              <a:srgbClr val="002060"/>
            </a:solidFill>
            <a:latin typeface="+mn-lt"/>
          </a:endParaRPr>
        </a:p>
      </dgm:t>
    </dgm:pt>
    <dgm:pt modelId="{5F80590E-AC0C-4291-919A-6A48F4D3750E}" type="parTrans" cxnId="{ADF5A9FD-CC86-4EF1-8220-D1AAC1C18D1B}">
      <dgm:prSet/>
      <dgm:spPr/>
      <dgm:t>
        <a:bodyPr/>
        <a:lstStyle/>
        <a:p>
          <a:endParaRPr lang="es-PE"/>
        </a:p>
      </dgm:t>
    </dgm:pt>
    <dgm:pt modelId="{3264D1BE-6805-4E4A-B36C-BB82D6DB6C9F}" type="sibTrans" cxnId="{ADF5A9FD-CC86-4EF1-8220-D1AAC1C18D1B}">
      <dgm:prSet/>
      <dgm:spPr/>
      <dgm:t>
        <a:bodyPr/>
        <a:lstStyle/>
        <a:p>
          <a:endParaRPr lang="es-PE"/>
        </a:p>
      </dgm:t>
    </dgm:pt>
    <dgm:pt modelId="{5A8EA755-DFF5-4F02-9F00-44673335DA88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rgbClr val="002060"/>
              </a:solidFill>
              <a:latin typeface="+mn-lt"/>
            </a:rPr>
            <a:t>Establece normas mínimas</a:t>
          </a:r>
          <a:endParaRPr lang="es-PE" sz="1800" b="0" dirty="0">
            <a:solidFill>
              <a:srgbClr val="002060"/>
            </a:solidFill>
            <a:latin typeface="+mn-lt"/>
          </a:endParaRPr>
        </a:p>
      </dgm:t>
    </dgm:pt>
    <dgm:pt modelId="{F0EC9AF4-ECC7-4439-A022-AF779CE6CFED}" type="parTrans" cxnId="{D0F285BC-EA87-476D-90A1-A8AA172F75F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2F228EF6-6A42-464E-AA65-3BF308B9F2F6}" type="sibTrans" cxnId="{D0F285BC-EA87-476D-90A1-A8AA172F75F1}">
      <dgm:prSet/>
      <dgm:spPr/>
      <dgm:t>
        <a:bodyPr/>
        <a:lstStyle/>
        <a:p>
          <a:endParaRPr lang="es-PE"/>
        </a:p>
      </dgm:t>
    </dgm:pt>
    <dgm:pt modelId="{3AA067FD-42E4-4EB1-AF1B-3C611BF1F614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2200" b="1" dirty="0" smtClean="0">
              <a:solidFill>
                <a:srgbClr val="002060"/>
              </a:solidFill>
              <a:latin typeface="+mn-lt"/>
            </a:rPr>
            <a:t>CONVENIOS</a:t>
          </a:r>
          <a:endParaRPr lang="es-PE" sz="2200" b="1" dirty="0">
            <a:solidFill>
              <a:srgbClr val="002060"/>
            </a:solidFill>
            <a:latin typeface="+mn-lt"/>
          </a:endParaRPr>
        </a:p>
      </dgm:t>
    </dgm:pt>
    <dgm:pt modelId="{534F630B-E749-47B6-BEBE-F14374D0AE17}" type="parTrans" cxnId="{F3FB82DF-176B-4442-BF84-FE4067EF37BF}">
      <dgm:prSet/>
      <dgm:spPr/>
      <dgm:t>
        <a:bodyPr/>
        <a:lstStyle/>
        <a:p>
          <a:endParaRPr lang="es-PE"/>
        </a:p>
      </dgm:t>
    </dgm:pt>
    <dgm:pt modelId="{3FF698EC-F91B-4D6C-9334-97A138D0F26D}" type="sibTrans" cxnId="{F3FB82DF-176B-4442-BF84-FE4067EF37BF}">
      <dgm:prSet/>
      <dgm:spPr/>
      <dgm:t>
        <a:bodyPr/>
        <a:lstStyle/>
        <a:p>
          <a:endParaRPr lang="es-PE"/>
        </a:p>
      </dgm:t>
    </dgm:pt>
    <dgm:pt modelId="{0D3F537B-C431-4CC7-B197-018209BCE9C0}">
      <dgm:prSet phldrT="[Texto]" custT="1"/>
      <dgm:spPr>
        <a:noFill/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PE" sz="1800" b="0" dirty="0" smtClean="0">
              <a:solidFill>
                <a:srgbClr val="002060"/>
              </a:solidFill>
              <a:latin typeface="+mn-lt"/>
            </a:rPr>
            <a:t>Puede establecerse niveles de protección mayores</a:t>
          </a:r>
          <a:endParaRPr lang="es-PE" sz="1800" b="0" dirty="0">
            <a:solidFill>
              <a:srgbClr val="002060"/>
            </a:solidFill>
            <a:latin typeface="+mn-lt"/>
          </a:endParaRPr>
        </a:p>
      </dgm:t>
    </dgm:pt>
    <dgm:pt modelId="{9B72BEBD-FE6E-4001-B1EA-6A8268694799}" type="parTrans" cxnId="{33FB8FED-D99A-44DD-91CB-52F8B457818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PE" dirty="0"/>
        </a:p>
      </dgm:t>
    </dgm:pt>
    <dgm:pt modelId="{EDCF73B5-DD8B-4861-88D7-1788941FE962}" type="sibTrans" cxnId="{33FB8FED-D99A-44DD-91CB-52F8B457818F}">
      <dgm:prSet/>
      <dgm:spPr/>
      <dgm:t>
        <a:bodyPr/>
        <a:lstStyle/>
        <a:p>
          <a:endParaRPr lang="es-PE"/>
        </a:p>
      </dgm:t>
    </dgm:pt>
    <dgm:pt modelId="{81A6B250-2AE8-4D8E-B553-3970FD6AEC87}" type="pres">
      <dgm:prSet presAssocID="{8F438151-5DEC-47BE-92AF-CEAF51879C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C1D03596-C081-44CF-A4E9-C991E338D15F}" type="pres">
      <dgm:prSet presAssocID="{77277827-0BED-4636-A1D5-6D7786DF6E85}" presName="root" presStyleCnt="0"/>
      <dgm:spPr/>
    </dgm:pt>
    <dgm:pt modelId="{84353526-7864-490D-BFF3-B873BBA6A71B}" type="pres">
      <dgm:prSet presAssocID="{77277827-0BED-4636-A1D5-6D7786DF6E85}" presName="rootComposite" presStyleCnt="0"/>
      <dgm:spPr/>
    </dgm:pt>
    <dgm:pt modelId="{57C02ED9-C7F0-4B2B-A04E-F372026EC394}" type="pres">
      <dgm:prSet presAssocID="{77277827-0BED-4636-A1D5-6D7786DF6E85}" presName="rootText" presStyleLbl="node1" presStyleIdx="0" presStyleCnt="2" custScaleY="79694"/>
      <dgm:spPr/>
      <dgm:t>
        <a:bodyPr/>
        <a:lstStyle/>
        <a:p>
          <a:endParaRPr lang="es-PE"/>
        </a:p>
      </dgm:t>
    </dgm:pt>
    <dgm:pt modelId="{D0988722-E67E-4AB2-8089-A1A5E9A76F74}" type="pres">
      <dgm:prSet presAssocID="{77277827-0BED-4636-A1D5-6D7786DF6E85}" presName="rootConnector" presStyleLbl="node1" presStyleIdx="0" presStyleCnt="2"/>
      <dgm:spPr/>
      <dgm:t>
        <a:bodyPr/>
        <a:lstStyle/>
        <a:p>
          <a:endParaRPr lang="es-PE"/>
        </a:p>
      </dgm:t>
    </dgm:pt>
    <dgm:pt modelId="{7FB05A27-338A-4C5E-8DDF-9FA9DDA34E07}" type="pres">
      <dgm:prSet presAssocID="{77277827-0BED-4636-A1D5-6D7786DF6E85}" presName="childShape" presStyleCnt="0"/>
      <dgm:spPr/>
    </dgm:pt>
    <dgm:pt modelId="{A1E88DB8-3D25-4655-9115-17A7AA987B3B}" type="pres">
      <dgm:prSet presAssocID="{F0EC9AF4-ECC7-4439-A022-AF779CE6CFED}" presName="Name13" presStyleLbl="parChTrans1D2" presStyleIdx="0" presStyleCnt="2"/>
      <dgm:spPr/>
      <dgm:t>
        <a:bodyPr/>
        <a:lstStyle/>
        <a:p>
          <a:endParaRPr lang="es-PE"/>
        </a:p>
      </dgm:t>
    </dgm:pt>
    <dgm:pt modelId="{5F048FEE-4841-4EFD-B279-0353D5F02F03}" type="pres">
      <dgm:prSet presAssocID="{5A8EA755-DFF5-4F02-9F00-44673335DA88}" presName="childText" presStyleLbl="bgAcc1" presStyleIdx="0" presStyleCnt="2" custLinFactNeighborX="348" custLinFactNeighborY="331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E85EA0-6708-4D81-9755-DC9A6E68CC07}" type="pres">
      <dgm:prSet presAssocID="{3AA067FD-42E4-4EB1-AF1B-3C611BF1F614}" presName="root" presStyleCnt="0"/>
      <dgm:spPr/>
    </dgm:pt>
    <dgm:pt modelId="{46C03C2E-650C-4745-9311-0B901410FE4E}" type="pres">
      <dgm:prSet presAssocID="{3AA067FD-42E4-4EB1-AF1B-3C611BF1F614}" presName="rootComposite" presStyleCnt="0"/>
      <dgm:spPr/>
    </dgm:pt>
    <dgm:pt modelId="{B0BA03A8-3A3F-41FB-B428-AD5212D6A73D}" type="pres">
      <dgm:prSet presAssocID="{3AA067FD-42E4-4EB1-AF1B-3C611BF1F614}" presName="rootText" presStyleLbl="node1" presStyleIdx="1" presStyleCnt="2" custScaleY="79694"/>
      <dgm:spPr/>
      <dgm:t>
        <a:bodyPr/>
        <a:lstStyle/>
        <a:p>
          <a:endParaRPr lang="es-PE"/>
        </a:p>
      </dgm:t>
    </dgm:pt>
    <dgm:pt modelId="{7A93AA4F-54AF-4DAB-AEDB-2F85A436993E}" type="pres">
      <dgm:prSet presAssocID="{3AA067FD-42E4-4EB1-AF1B-3C611BF1F614}" presName="rootConnector" presStyleLbl="node1" presStyleIdx="1" presStyleCnt="2"/>
      <dgm:spPr/>
      <dgm:t>
        <a:bodyPr/>
        <a:lstStyle/>
        <a:p>
          <a:endParaRPr lang="es-PE"/>
        </a:p>
      </dgm:t>
    </dgm:pt>
    <dgm:pt modelId="{58AB2165-6C68-4018-96B8-AB2E0C54EFE3}" type="pres">
      <dgm:prSet presAssocID="{3AA067FD-42E4-4EB1-AF1B-3C611BF1F614}" presName="childShape" presStyleCnt="0"/>
      <dgm:spPr/>
    </dgm:pt>
    <dgm:pt modelId="{AC7A6608-27FE-4029-8E2A-C4FE74A66C9F}" type="pres">
      <dgm:prSet presAssocID="{9B72BEBD-FE6E-4001-B1EA-6A8268694799}" presName="Name13" presStyleLbl="parChTrans1D2" presStyleIdx="1" presStyleCnt="2"/>
      <dgm:spPr/>
      <dgm:t>
        <a:bodyPr/>
        <a:lstStyle/>
        <a:p>
          <a:endParaRPr lang="es-PE"/>
        </a:p>
      </dgm:t>
    </dgm:pt>
    <dgm:pt modelId="{2534D4DF-464A-4B99-91A3-7C3DC498CFAA}" type="pres">
      <dgm:prSet presAssocID="{0D3F537B-C431-4CC7-B197-018209BCE9C0}" presName="childText" presStyleLbl="bgAcc1" presStyleIdx="1" presStyleCnt="2" custLinFactNeighborX="-436" custLinFactNeighborY="331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13777BD-8684-4816-B8C3-CFCCDD84CEA1}" type="presOf" srcId="{3AA067FD-42E4-4EB1-AF1B-3C611BF1F614}" destId="{B0BA03A8-3A3F-41FB-B428-AD5212D6A73D}" srcOrd="0" destOrd="0" presId="urn:microsoft.com/office/officeart/2005/8/layout/hierarchy3"/>
    <dgm:cxn modelId="{F3FB82DF-176B-4442-BF84-FE4067EF37BF}" srcId="{8F438151-5DEC-47BE-92AF-CEAF51879CB2}" destId="{3AA067FD-42E4-4EB1-AF1B-3C611BF1F614}" srcOrd="1" destOrd="0" parTransId="{534F630B-E749-47B6-BEBE-F14374D0AE17}" sibTransId="{3FF698EC-F91B-4D6C-9334-97A138D0F26D}"/>
    <dgm:cxn modelId="{961E6A1A-D67C-4774-A9E8-77AD8E86DAFE}" type="presOf" srcId="{F0EC9AF4-ECC7-4439-A022-AF779CE6CFED}" destId="{A1E88DB8-3D25-4655-9115-17A7AA987B3B}" srcOrd="0" destOrd="0" presId="urn:microsoft.com/office/officeart/2005/8/layout/hierarchy3"/>
    <dgm:cxn modelId="{AB92048D-77AE-46FB-A662-0270EC6F13CB}" type="presOf" srcId="{5A8EA755-DFF5-4F02-9F00-44673335DA88}" destId="{5F048FEE-4841-4EFD-B279-0353D5F02F03}" srcOrd="0" destOrd="0" presId="urn:microsoft.com/office/officeart/2005/8/layout/hierarchy3"/>
    <dgm:cxn modelId="{EB9407A4-773A-43D8-A69B-D4467DE9477E}" type="presOf" srcId="{3AA067FD-42E4-4EB1-AF1B-3C611BF1F614}" destId="{7A93AA4F-54AF-4DAB-AEDB-2F85A436993E}" srcOrd="1" destOrd="0" presId="urn:microsoft.com/office/officeart/2005/8/layout/hierarchy3"/>
    <dgm:cxn modelId="{D0F285BC-EA87-476D-90A1-A8AA172F75F1}" srcId="{77277827-0BED-4636-A1D5-6D7786DF6E85}" destId="{5A8EA755-DFF5-4F02-9F00-44673335DA88}" srcOrd="0" destOrd="0" parTransId="{F0EC9AF4-ECC7-4439-A022-AF779CE6CFED}" sibTransId="{2F228EF6-6A42-464E-AA65-3BF308B9F2F6}"/>
    <dgm:cxn modelId="{ADF5A9FD-CC86-4EF1-8220-D1AAC1C18D1B}" srcId="{8F438151-5DEC-47BE-92AF-CEAF51879CB2}" destId="{77277827-0BED-4636-A1D5-6D7786DF6E85}" srcOrd="0" destOrd="0" parTransId="{5F80590E-AC0C-4291-919A-6A48F4D3750E}" sibTransId="{3264D1BE-6805-4E4A-B36C-BB82D6DB6C9F}"/>
    <dgm:cxn modelId="{6462840B-1FDB-432A-B4E4-3811D5C9CCB2}" type="presOf" srcId="{8F438151-5DEC-47BE-92AF-CEAF51879CB2}" destId="{81A6B250-2AE8-4D8E-B553-3970FD6AEC87}" srcOrd="0" destOrd="0" presId="urn:microsoft.com/office/officeart/2005/8/layout/hierarchy3"/>
    <dgm:cxn modelId="{9D000CDF-0198-49C7-AA91-8209E1409E73}" type="presOf" srcId="{0D3F537B-C431-4CC7-B197-018209BCE9C0}" destId="{2534D4DF-464A-4B99-91A3-7C3DC498CFAA}" srcOrd="0" destOrd="0" presId="urn:microsoft.com/office/officeart/2005/8/layout/hierarchy3"/>
    <dgm:cxn modelId="{925771A2-8B4B-4E76-B3A3-FE336BC0A691}" type="presOf" srcId="{77277827-0BED-4636-A1D5-6D7786DF6E85}" destId="{57C02ED9-C7F0-4B2B-A04E-F372026EC394}" srcOrd="0" destOrd="0" presId="urn:microsoft.com/office/officeart/2005/8/layout/hierarchy3"/>
    <dgm:cxn modelId="{352BAE47-FA8D-40D6-901C-F3FA07814B93}" type="presOf" srcId="{77277827-0BED-4636-A1D5-6D7786DF6E85}" destId="{D0988722-E67E-4AB2-8089-A1A5E9A76F74}" srcOrd="1" destOrd="0" presId="urn:microsoft.com/office/officeart/2005/8/layout/hierarchy3"/>
    <dgm:cxn modelId="{33FB8FED-D99A-44DD-91CB-52F8B457818F}" srcId="{3AA067FD-42E4-4EB1-AF1B-3C611BF1F614}" destId="{0D3F537B-C431-4CC7-B197-018209BCE9C0}" srcOrd="0" destOrd="0" parTransId="{9B72BEBD-FE6E-4001-B1EA-6A8268694799}" sibTransId="{EDCF73B5-DD8B-4861-88D7-1788941FE962}"/>
    <dgm:cxn modelId="{705B3C42-53BD-419A-9BEC-1F9E380E61C6}" type="presOf" srcId="{9B72BEBD-FE6E-4001-B1EA-6A8268694799}" destId="{AC7A6608-27FE-4029-8E2A-C4FE74A66C9F}" srcOrd="0" destOrd="0" presId="urn:microsoft.com/office/officeart/2005/8/layout/hierarchy3"/>
    <dgm:cxn modelId="{18310FDC-91A8-47C6-990B-ABDA0B85DB35}" type="presParOf" srcId="{81A6B250-2AE8-4D8E-B553-3970FD6AEC87}" destId="{C1D03596-C081-44CF-A4E9-C991E338D15F}" srcOrd="0" destOrd="0" presId="urn:microsoft.com/office/officeart/2005/8/layout/hierarchy3"/>
    <dgm:cxn modelId="{E34B51D2-DADC-4695-BBD9-6C0E16351826}" type="presParOf" srcId="{C1D03596-C081-44CF-A4E9-C991E338D15F}" destId="{84353526-7864-490D-BFF3-B873BBA6A71B}" srcOrd="0" destOrd="0" presId="urn:microsoft.com/office/officeart/2005/8/layout/hierarchy3"/>
    <dgm:cxn modelId="{9FF13EB5-3ABD-45FD-92B4-71876BC6DA6A}" type="presParOf" srcId="{84353526-7864-490D-BFF3-B873BBA6A71B}" destId="{57C02ED9-C7F0-4B2B-A04E-F372026EC394}" srcOrd="0" destOrd="0" presId="urn:microsoft.com/office/officeart/2005/8/layout/hierarchy3"/>
    <dgm:cxn modelId="{7B762969-89F2-4964-AB53-380AC34D8F3D}" type="presParOf" srcId="{84353526-7864-490D-BFF3-B873BBA6A71B}" destId="{D0988722-E67E-4AB2-8089-A1A5E9A76F74}" srcOrd="1" destOrd="0" presId="urn:microsoft.com/office/officeart/2005/8/layout/hierarchy3"/>
    <dgm:cxn modelId="{FAD9C055-23E1-4F10-A8AF-3C2E0F7B7B66}" type="presParOf" srcId="{C1D03596-C081-44CF-A4E9-C991E338D15F}" destId="{7FB05A27-338A-4C5E-8DDF-9FA9DDA34E07}" srcOrd="1" destOrd="0" presId="urn:microsoft.com/office/officeart/2005/8/layout/hierarchy3"/>
    <dgm:cxn modelId="{C7A31152-6D59-4915-AD7D-9428313BDE43}" type="presParOf" srcId="{7FB05A27-338A-4C5E-8DDF-9FA9DDA34E07}" destId="{A1E88DB8-3D25-4655-9115-17A7AA987B3B}" srcOrd="0" destOrd="0" presId="urn:microsoft.com/office/officeart/2005/8/layout/hierarchy3"/>
    <dgm:cxn modelId="{4C1613B5-FF67-499E-ACA0-9CD5B4B13EBC}" type="presParOf" srcId="{7FB05A27-338A-4C5E-8DDF-9FA9DDA34E07}" destId="{5F048FEE-4841-4EFD-B279-0353D5F02F03}" srcOrd="1" destOrd="0" presId="urn:microsoft.com/office/officeart/2005/8/layout/hierarchy3"/>
    <dgm:cxn modelId="{F0DFEB9A-4230-448A-BB56-794603C6F7E6}" type="presParOf" srcId="{81A6B250-2AE8-4D8E-B553-3970FD6AEC87}" destId="{EEE85EA0-6708-4D81-9755-DC9A6E68CC07}" srcOrd="1" destOrd="0" presId="urn:microsoft.com/office/officeart/2005/8/layout/hierarchy3"/>
    <dgm:cxn modelId="{5E48ED7C-AF96-4B8B-9237-CF4DDFE2DA23}" type="presParOf" srcId="{EEE85EA0-6708-4D81-9755-DC9A6E68CC07}" destId="{46C03C2E-650C-4745-9311-0B901410FE4E}" srcOrd="0" destOrd="0" presId="urn:microsoft.com/office/officeart/2005/8/layout/hierarchy3"/>
    <dgm:cxn modelId="{50B81CC5-0108-4AD6-ABF9-F2A5663A44FB}" type="presParOf" srcId="{46C03C2E-650C-4745-9311-0B901410FE4E}" destId="{B0BA03A8-3A3F-41FB-B428-AD5212D6A73D}" srcOrd="0" destOrd="0" presId="urn:microsoft.com/office/officeart/2005/8/layout/hierarchy3"/>
    <dgm:cxn modelId="{086E49A7-C0DA-4F4C-BE99-2DFA3DBC0E22}" type="presParOf" srcId="{46C03C2E-650C-4745-9311-0B901410FE4E}" destId="{7A93AA4F-54AF-4DAB-AEDB-2F85A436993E}" srcOrd="1" destOrd="0" presId="urn:microsoft.com/office/officeart/2005/8/layout/hierarchy3"/>
    <dgm:cxn modelId="{828C5C82-9133-4287-9E96-242D5C4DF6D4}" type="presParOf" srcId="{EEE85EA0-6708-4D81-9755-DC9A6E68CC07}" destId="{58AB2165-6C68-4018-96B8-AB2E0C54EFE3}" srcOrd="1" destOrd="0" presId="urn:microsoft.com/office/officeart/2005/8/layout/hierarchy3"/>
    <dgm:cxn modelId="{C91CBFEA-10BE-4A96-9ECB-3CE94A1AC292}" type="presParOf" srcId="{58AB2165-6C68-4018-96B8-AB2E0C54EFE3}" destId="{AC7A6608-27FE-4029-8E2A-C4FE74A66C9F}" srcOrd="0" destOrd="0" presId="urn:microsoft.com/office/officeart/2005/8/layout/hierarchy3"/>
    <dgm:cxn modelId="{6C4EB3DC-70A2-4A03-9F65-7ADA35460BBD}" type="presParOf" srcId="{58AB2165-6C68-4018-96B8-AB2E0C54EFE3}" destId="{2534D4DF-464A-4B99-91A3-7C3DC498CFAA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A655-CBCE-4E54-AEC8-2F752D957998}" type="datetimeFigureOut">
              <a:rPr lang="es-PE" smtClean="0"/>
              <a:pPr/>
              <a:t>28/04/2015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57C51-B156-43AE-9116-85BCB800EE88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D9ED-3B03-49AB-96AE-B518E0071691}" type="datetimeFigureOut">
              <a:rPr lang="es-PE" smtClean="0"/>
              <a:pPr/>
              <a:t>28/04/2015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7A72-FC20-4E88-96B9-6FBFBB3E0781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600" y="685800"/>
            <a:ext cx="7992533" cy="1143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1867" y="609600"/>
            <a:ext cx="7992533" cy="1143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etsprevent.com/2010/04/higiene-industrial-amianto-comun-peligros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.pe/url?q=http://listas.20minutos.es/lista/tienes-o-no-tienes-tinaco-o-laminas-de-asbesto-cancerigeno-en-tu-casa-o-propiedad-68225/&amp;sa=U&amp;ei=9qxaU8WPKsiI8gG4ioDgCA&amp;ved=0CEgQ9QEwDjgU&amp;usg=AFQjCNH9Yqg1pn9HMXgHqCykIIqPIxAgAg" TargetMode="Externa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diagramColors" Target="../diagrams/colors22.xml"/><Relationship Id="rId2" Type="http://schemas.openxmlformats.org/officeDocument/2006/relationships/hyperlink" Target="http://redesanticaidas.files.wordpress.com/2013/02/20130119_1315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72494" cy="1143008"/>
          </a:xfrm>
        </p:spPr>
        <p:txBody>
          <a:bodyPr>
            <a:noAutofit/>
          </a:bodyPr>
          <a:lstStyle/>
          <a:p>
            <a:pPr algn="ctr"/>
            <a:r>
              <a:rPr lang="es-PE" sz="3000" b="1" dirty="0" smtClean="0">
                <a:solidFill>
                  <a:schemeClr val="accent6">
                    <a:lumMod val="75000"/>
                  </a:schemeClr>
                </a:solidFill>
              </a:rPr>
              <a:t>LA RESPONSABILIDAD CIVIL POR CONTINGENCIAS LABORALES</a:t>
            </a:r>
            <a:endParaRPr lang="es-PE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571472" y="5572140"/>
            <a:ext cx="2857520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PE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JAVIER ARÉVALO VELA</a:t>
            </a:r>
          </a:p>
          <a:p>
            <a:pPr algn="ctr">
              <a:buNone/>
            </a:pPr>
            <a:r>
              <a:rPr lang="es-PE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MAGISTER EN DERECHO</a:t>
            </a:r>
            <a:endParaRPr lang="es-PE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una casa de trabajo pintor que cae de la escalera Foto de archivo - 14959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714644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Detectan 33 proyectos inmobiliarios que no garantizan seguridad de obre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2643206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Indemniza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143248"/>
            <a:ext cx="2571768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8 Rectángulo"/>
          <p:cNvSpPr/>
          <p:nvPr/>
        </p:nvSpPr>
        <p:spPr>
          <a:xfrm rot="16200000">
            <a:off x="-500086" y="785806"/>
            <a:ext cx="192880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accent1">
                    <a:lumMod val="50000"/>
                  </a:schemeClr>
                </a:solidFill>
              </a:rPr>
              <a:t>SETIMA UNIDAD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8670"/>
            <a:ext cx="7772400" cy="82393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PREVENCIÓN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7929618" cy="408782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PE" sz="2200" dirty="0" smtClean="0">
                <a:solidFill>
                  <a:srgbClr val="002060"/>
                </a:solidFill>
              </a:rPr>
              <a:t>El empleador garantiza, en el centro de trabajo, el establecimiento de los medios y condiciones que protejan la vida, la salud y el bienestar de los trabajadores, y de aquellos que, no teniendo vínculo laboral prestan servicios o se encuentran dentro del ámbito del centro de labores. Debe considerar factores sociales, laborales y biológicos, diferenciados en función del sexo, incorporando la dimensión de género en la evaluación y prevención de riesgos en la salud laboral.</a:t>
            </a:r>
            <a:endParaRPr lang="es-ES" sz="2200" dirty="0" smtClean="0">
              <a:solidFill>
                <a:srgbClr val="00206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I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142984"/>
            <a:ext cx="7158038" cy="48262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RESPONSABILIDAD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II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571472" y="2357430"/>
          <a:ext cx="8072494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0108"/>
            <a:ext cx="7772400" cy="752492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PRINCIPIO DE COOPERACIÓN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III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928662" y="2571744"/>
          <a:ext cx="7429552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928670"/>
            <a:ext cx="7772400" cy="819136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INFORMACIÓN Y CAPACITACIÓN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143116"/>
            <a:ext cx="7929618" cy="4495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s-PE" sz="2200" dirty="0" smtClean="0">
                <a:solidFill>
                  <a:schemeClr val="accent2">
                    <a:lumMod val="50000"/>
                  </a:schemeClr>
                </a:solidFill>
              </a:rPr>
              <a:t>Las organizaciones sindicales y los trabajadores reciben del empleador una oportuna y adecuada información y capacitación preventiva en la tarea a desarrollar, con énfasis en lo potencialmente riesgoso para la vida y la salud de los trabajadores y su familia.</a:t>
            </a:r>
            <a:endParaRPr lang="es-ES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3311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</a:rPr>
              <a:t>Ley N° 29783, Art. IV T. P.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000108"/>
            <a:ext cx="8153400" cy="719158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GESTIÓN INTEGRAL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s-PE" sz="2200" dirty="0" smtClean="0">
                <a:solidFill>
                  <a:srgbClr val="002060"/>
                </a:solidFill>
              </a:rPr>
              <a:t>Todo empleador promueve e integra la gestión de la seguridad y salud en el trabajo a la gestión general de la empresa.</a:t>
            </a:r>
            <a:endParaRPr lang="es-ES" sz="2200" dirty="0" smtClean="0">
              <a:solidFill>
                <a:srgbClr val="00206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V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ATENCIÓN INTEGRAL DE LA SALUD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1" name="Picture 3" descr="en m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571900" cy="251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14678" y="5072074"/>
            <a:ext cx="2808287" cy="576262"/>
          </a:xfrm>
          <a:prstGeom prst="curvedUpArrow">
            <a:avLst>
              <a:gd name="adj1" fmla="val 97466"/>
              <a:gd name="adj2" fmla="val 194931"/>
              <a:gd name="adj3" fmla="val 33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flipV="1">
            <a:off x="3167063" y="2133600"/>
            <a:ext cx="2808287" cy="431800"/>
          </a:xfrm>
          <a:prstGeom prst="curvedUpArrow">
            <a:avLst>
              <a:gd name="adj1" fmla="val 130074"/>
              <a:gd name="adj2" fmla="val 260147"/>
              <a:gd name="adj3" fmla="val 3345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14876" y="2714620"/>
            <a:ext cx="3929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PE" sz="2000" dirty="0">
                <a:solidFill>
                  <a:srgbClr val="002060"/>
                </a:solidFill>
              </a:rPr>
              <a:t>Los trabajadores que sufran algún accidente de trabajo o enfermedad ocupacional tienen derecho a las prestaciones de salud necesarias y suficientes hasta su recuperación y rehabilitación, procurando su reinserción laboral.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VI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CONSULTA Y PARTICIPACIÓN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000240"/>
            <a:ext cx="7786742" cy="4495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s-PE" sz="2200" dirty="0" smtClean="0">
                <a:solidFill>
                  <a:srgbClr val="002060"/>
                </a:solidFill>
                <a:latin typeface="+mj-lt"/>
              </a:rPr>
              <a:t>El Estado promueve mecanismos de consulta y participación de las organizaciones de empleadores y trabajadores más representativos y de los actores sociales para la adopción de mejoras en materia de seguridad y salud en el trabajo.</a:t>
            </a:r>
            <a:endParaRPr lang="es-ES" sz="22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VII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857232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 DE PRIMACÍA DE LA REALIDAD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7929618" cy="44958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PE" sz="2200" dirty="0" smtClean="0">
                <a:solidFill>
                  <a:srgbClr val="002060"/>
                </a:solidFill>
                <a:latin typeface="+mj-lt"/>
              </a:rPr>
              <a:t>Los empleadores, los trabajadores y los representantes de ambos, y demás entidades públicas y privadas responsables del cumplimiento de la legislación en seguridad y salud en el trabajo brindan información completa y veraz sobre la materia. De existir discrepancia entre el soporte documental y la realidad, las autoridades optan por lo constatado en la realidad.</a:t>
            </a:r>
            <a:endParaRPr lang="es-ES" sz="22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VIII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7158037" cy="785818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PRINCIPIO DE PROTECCIÓN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85720" y="628652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IX T. P.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714480" y="2214554"/>
          <a:ext cx="650085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1071546"/>
            <a:ext cx="7800979" cy="554057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ÁMBITO DE APLICACIÓN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214282" y="6286520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2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4" name="23 Diagrama"/>
          <p:cNvGraphicFramePr/>
          <p:nvPr/>
        </p:nvGraphicFramePr>
        <p:xfrm>
          <a:off x="642910" y="1928802"/>
          <a:ext cx="800102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85786" y="2643182"/>
            <a:ext cx="7772400" cy="1143000"/>
          </a:xfrm>
        </p:spPr>
        <p:txBody>
          <a:bodyPr/>
          <a:lstStyle/>
          <a:p>
            <a:r>
              <a:rPr lang="es-PE" sz="3600" b="1" dirty="0" smtClean="0">
                <a:solidFill>
                  <a:schemeClr val="accent6">
                    <a:lumMod val="75000"/>
                  </a:schemeClr>
                </a:solidFill>
              </a:rPr>
              <a:t>I.- LA SEGURIDAD Y SALUD EN EL TRABAJO</a:t>
            </a:r>
            <a:endParaRPr lang="es-P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071546"/>
            <a:ext cx="7158038" cy="625475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NORMAS MÍNIMAS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42910" y="6286520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3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357290" y="1928802"/>
          <a:ext cx="633414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8072494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INVESTIGACIÓN DE LOS ACCIDENTES, ENFERMEDADES E INCIDENTES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00240"/>
            <a:ext cx="7858180" cy="44958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PE" sz="2200" dirty="0" smtClean="0">
                <a:solidFill>
                  <a:srgbClr val="002060"/>
                </a:solidFill>
              </a:rPr>
              <a:t>La investigación de los accidentes, enfermedades e incidentes relacionados con el trabajo y sus efectos en la seguridad y salud permite identificar los factores de riesgo en la organización, las causas inmediatas (actos y condiciones sub estándares), las causas básicas (factores personales y factores del trabajo) y cualquier diferencia del Sistema de Gestión de la Seguridad y Salud en el Trabajo, para la planificación de la acción correctiva pertinente.</a:t>
            </a:r>
            <a:endParaRPr lang="es-ES" sz="2200" dirty="0" smtClean="0">
              <a:solidFill>
                <a:srgbClr val="00206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472" y="6143644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42</a:t>
            </a:r>
            <a:endParaRPr lang="es-E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2571744"/>
            <a:ext cx="7772400" cy="1143000"/>
          </a:xfrm>
        </p:spPr>
        <p:txBody>
          <a:bodyPr/>
          <a:lstStyle/>
          <a:p>
            <a:r>
              <a:rPr lang="es-PE" sz="3600" b="1" dirty="0" smtClean="0">
                <a:solidFill>
                  <a:schemeClr val="accent6">
                    <a:lumMod val="75000"/>
                  </a:schemeClr>
                </a:solidFill>
              </a:rPr>
              <a:t>II.- ACCIDENTES DE TRABAJO</a:t>
            </a:r>
            <a:endParaRPr lang="es-P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64291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DEFINICIÓN DE ACCIDENTE DE TRABAJO EN LA LEY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286520"/>
            <a:ext cx="35719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accent6">
                    <a:lumMod val="75000"/>
                  </a:schemeClr>
                </a:solidFill>
              </a:rPr>
              <a:t>D.S. N° 005-2012-TR, Glosario de términos.</a:t>
            </a:r>
            <a:endParaRPr lang="es-PE" sz="14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071538" y="2285992"/>
          <a:ext cx="742955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28596" y="64291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DEFINICIÓN DE ACCIDENTE DE TRABAJO EN LA DOCTRINA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71472" y="2286000"/>
            <a:ext cx="3886200" cy="4572000"/>
          </a:xfrm>
        </p:spPr>
        <p:txBody>
          <a:bodyPr/>
          <a:lstStyle/>
          <a:p>
            <a:pPr algn="just">
              <a:buClr>
                <a:schemeClr val="bg2">
                  <a:lumMod val="75000"/>
                </a:schemeClr>
              </a:buClr>
              <a:buSzPct val="65000"/>
              <a:buFont typeface="Wingdings" pitchFamily="2" charset="2"/>
              <a:buChar char="v"/>
            </a:pPr>
            <a:r>
              <a:rPr lang="es-PE" sz="2100" dirty="0" smtClean="0">
                <a:solidFill>
                  <a:schemeClr val="accent6">
                    <a:lumMod val="75000"/>
                  </a:schemeClr>
                </a:solidFill>
              </a:rPr>
              <a:t>Es todo acontecimiento imprevisto, fortuito u ocasional que origina daño orgánico o funcional sobre la persona del trabajador, ocurrido en el centro de trabajo o con ocasión del trabajo.</a:t>
            </a:r>
            <a:endParaRPr lang="es-PE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4" name="Picture 4" descr="Los accidentes mortales en el trabajo se redujeron el 13,1 por ciento hasta noviem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2071702" cy="2071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6" name="Picture 6" descr="Detectan 33 proyectos inmobiliarios que no garantizan seguridad de obre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14818"/>
            <a:ext cx="2000264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1472" y="71435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ELEMENTOS DEL ACCIDENTE DE TRABAJO</a:t>
            </a:r>
            <a:endParaRPr lang="es-PE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14348" y="2143116"/>
          <a:ext cx="77153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58" y="785794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CLASES DE ACCIDENTE DE TRABAJO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57158" y="1857364"/>
          <a:ext cx="8215370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7 Conector recto"/>
          <p:cNvCxnSpPr/>
          <p:nvPr/>
        </p:nvCxnSpPr>
        <p:spPr>
          <a:xfrm rot="5400000" flipH="1" flipV="1">
            <a:off x="2250265" y="2821777"/>
            <a:ext cx="928694" cy="85725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285984" y="4714884"/>
            <a:ext cx="857256" cy="7858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357422" y="4143380"/>
            <a:ext cx="785818" cy="1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ACCIDENTES NO CONSIDERADOS COMO DE TRABAJO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001056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PE" sz="1400" dirty="0" smtClean="0"/>
              <a:t>	</a:t>
            </a:r>
            <a:endParaRPr lang="es-PE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lphaLcParenR"/>
            </a:pPr>
            <a:r>
              <a:rPr lang="es-PE" sz="2200" dirty="0" smtClean="0">
                <a:solidFill>
                  <a:srgbClr val="002060"/>
                </a:solidFill>
              </a:rPr>
              <a:t>El que se produce en el trayecto de ida y retorno a centro de trabajo, aunque el transporte sea realizado por cuenta de la Entidad Empleadora en vehículos propios contratados para el efecto.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lphaLcParenR"/>
            </a:pPr>
            <a:r>
              <a:rPr lang="es-PE" sz="2200" dirty="0" smtClean="0">
                <a:solidFill>
                  <a:srgbClr val="002060"/>
                </a:solidFill>
              </a:rPr>
              <a:t>El provocado intencionalmente por el propio trabajador o por su  participación en riñas o peleas u otra acción ilegal.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lphaLcParenR"/>
            </a:pPr>
            <a:r>
              <a:rPr lang="es-PE" sz="2200" dirty="0" smtClean="0">
                <a:solidFill>
                  <a:srgbClr val="002060"/>
                </a:solidFill>
              </a:rPr>
              <a:t>El que se produzca como consecuencia del incumplimiento del trabajador de una orden escrita específica impartida por el empleador.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lphaLcParenR"/>
            </a:pPr>
            <a:r>
              <a:rPr lang="es-PE" sz="2200" dirty="0" smtClean="0">
                <a:solidFill>
                  <a:srgbClr val="002060"/>
                </a:solidFill>
              </a:rPr>
              <a:t>El que se produzca con ocasión de actividades recreativas, deportivas o culturales, aunque se produzcan dentro de la jornada laboral o en el centro de trabajo.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lphaLcParenR"/>
            </a:pPr>
            <a:r>
              <a:rPr lang="es-PE" sz="2200" dirty="0" smtClean="0">
                <a:solidFill>
                  <a:srgbClr val="002060"/>
                </a:solidFill>
              </a:rPr>
              <a:t>El que sobrevenga durante los permisos, licencias, vacaciones o cualquier otra forma de suspensión del contrato de trabajo.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lphaLcParenR"/>
            </a:pPr>
            <a:endParaRPr lang="es-PE" sz="22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s-PE" sz="21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s-PE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71472" y="2071678"/>
            <a:ext cx="8001056" cy="4329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PE" sz="2200" dirty="0" smtClean="0">
                <a:solidFill>
                  <a:schemeClr val="accent1">
                    <a:lumMod val="50000"/>
                  </a:schemeClr>
                </a:solidFill>
              </a:rPr>
              <a:t>f)	</a:t>
            </a:r>
            <a:r>
              <a:rPr lang="es-PE" sz="2200" dirty="0" smtClean="0">
                <a:solidFill>
                  <a:srgbClr val="002060"/>
                </a:solidFill>
              </a:rPr>
              <a:t>Los que se produzcan como consecuencia del uso de sustancias alcohólicas o estupefacientes por parte de el asegurado.</a:t>
            </a:r>
          </a:p>
          <a:p>
            <a:pPr algn="just">
              <a:buNone/>
            </a:pPr>
            <a:r>
              <a:rPr lang="es-PE" sz="2200" dirty="0" smtClean="0">
                <a:solidFill>
                  <a:schemeClr val="accent1">
                    <a:lumMod val="50000"/>
                  </a:schemeClr>
                </a:solidFill>
              </a:rPr>
              <a:t>g)	</a:t>
            </a:r>
            <a:r>
              <a:rPr lang="es-PE" sz="2200" dirty="0" smtClean="0">
                <a:solidFill>
                  <a:srgbClr val="002060"/>
                </a:solidFill>
              </a:rPr>
              <a:t>Los que se produzcan en caso de guerra civil o internacional, declarada o no, dentro o fuera del Perú; motín conmoción contra el orden público o terrorismo.</a:t>
            </a:r>
          </a:p>
          <a:p>
            <a:pPr algn="just">
              <a:buNone/>
            </a:pPr>
            <a:r>
              <a:rPr lang="es-PE" sz="2200" dirty="0" smtClean="0">
                <a:solidFill>
                  <a:schemeClr val="accent1">
                    <a:lumMod val="50000"/>
                  </a:schemeClr>
                </a:solidFill>
              </a:rPr>
              <a:t>h)</a:t>
            </a:r>
            <a:r>
              <a:rPr lang="es-PE" sz="2200" dirty="0" smtClean="0">
                <a:solidFill>
                  <a:srgbClr val="002060"/>
                </a:solidFill>
              </a:rPr>
              <a:t>	Los que se produzcan por efecto de terremoto, maremoto, erupción volcánica o cualquier otra convulsión de la naturaleza.</a:t>
            </a:r>
          </a:p>
          <a:p>
            <a:pPr algn="just">
              <a:buNone/>
            </a:pPr>
            <a:r>
              <a:rPr lang="es-PE" sz="2200" dirty="0" smtClean="0">
                <a:solidFill>
                  <a:schemeClr val="accent1">
                    <a:lumMod val="50000"/>
                  </a:schemeClr>
                </a:solidFill>
              </a:rPr>
              <a:t>i)</a:t>
            </a:r>
            <a:r>
              <a:rPr lang="es-PE" sz="2200" dirty="0" smtClean="0">
                <a:solidFill>
                  <a:srgbClr val="002060"/>
                </a:solidFill>
              </a:rPr>
              <a:t>	Los que se produzcan como consecuencia de fusión o fisión nuclear por efecto de la combustión de cualquier combustible nuclear, salvo obertura especial expresa.</a:t>
            </a:r>
          </a:p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6072198" y="6215082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D.S. N° 003-98-SA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143000"/>
          </a:xfrm>
        </p:spPr>
        <p:txBody>
          <a:bodyPr/>
          <a:lstStyle/>
          <a:p>
            <a:r>
              <a:rPr lang="es-PE" sz="3600" b="1" dirty="0" smtClean="0">
                <a:solidFill>
                  <a:schemeClr val="accent6">
                    <a:lumMod val="75000"/>
                  </a:schemeClr>
                </a:solidFill>
              </a:rPr>
              <a:t>III.- ENFERMEDADES PROFESIONALES</a:t>
            </a:r>
            <a:endParaRPr lang="es-P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571472" y="785794"/>
            <a:ext cx="8153400" cy="847724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OBLIGACIONES DEL EMPLEADOR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1928802"/>
          <a:ext cx="821537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6357950" y="6072206"/>
            <a:ext cx="2571768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LSST, ART. 49°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23138" cy="99060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DEFINICIÓN DE ENFERMEDAD OCUPACIONAL EN LA LEY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286808" cy="478634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200" dirty="0" smtClean="0">
                <a:solidFill>
                  <a:schemeClr val="accent2">
                    <a:lumMod val="50000"/>
                  </a:schemeClr>
                </a:solidFill>
              </a:rPr>
              <a:t>“Es una enfermedad contraída como resultado de la exposición a factores de riesgo relacionadas con el trabajo”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pPr>
              <a:buNone/>
            </a:pPr>
            <a:endParaRPr lang="es-PE" sz="2000" dirty="0" smtClean="0">
              <a:latin typeface="+mj-lt"/>
            </a:endParaRPr>
          </a:p>
          <a:p>
            <a:pPr>
              <a:buNone/>
            </a:pPr>
            <a:endParaRPr lang="es-PE" sz="2000" dirty="0" smtClean="0">
              <a:latin typeface="+mj-lt"/>
            </a:endParaRPr>
          </a:p>
          <a:p>
            <a:pPr>
              <a:buNone/>
            </a:pPr>
            <a:r>
              <a:rPr lang="es-PE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D.S. N° 005-2012-TR, Glosario de términos</a:t>
            </a:r>
            <a:endParaRPr lang="es-PE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monografias.com/trabajos40/enfermedades-profesionales/Image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3071834" cy="242889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292" name="Picture 4" descr="Enfermedades profesion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357562"/>
            <a:ext cx="3286148" cy="2000264"/>
          </a:xfrm>
          <a:prstGeom prst="homePlat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15402" cy="642934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DEFINICIÓN DE ENFERMEDAD OCUPACIONAL  EN LA DOCTRINA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928802"/>
            <a:ext cx="8153400" cy="4495800"/>
          </a:xfrm>
        </p:spPr>
        <p:txBody>
          <a:bodyPr/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400" dirty="0" smtClean="0">
                <a:solidFill>
                  <a:schemeClr val="accent2">
                    <a:lumMod val="50000"/>
                  </a:schemeClr>
                </a:solidFill>
              </a:rPr>
              <a:t>Es todo estado patológico permanente o temporal que afecta al trabajador como consecuencia directa del trabajo que ejecuta o del medio ambiente donde labora.</a:t>
            </a:r>
            <a:endParaRPr lang="es-PE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70" name="Picture 6" descr="riesgos trabajos con amiant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857628"/>
            <a:ext cx="228600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Asbestos Can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857628"/>
            <a:ext cx="250033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https://encrypted-tbn0.gstatic.com/images?q=tbn:ANd9GcQCoe8ub23Pn7ZzcHai-6mGPUrrsxN9030PL0EpASfgHeDjseDfhHuZEaFbx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857628"/>
            <a:ext cx="221457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CLASES DE ENFERMEDADES PROFESIONALES SEGÚN LA LEGISLACIÓN VIGENTE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6143636" y="6215082"/>
            <a:ext cx="264320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NTS N° 068-MINSA/DGSP-V.1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86058"/>
            <a:ext cx="7772400" cy="1143000"/>
          </a:xfrm>
        </p:spPr>
        <p:txBody>
          <a:bodyPr/>
          <a:lstStyle/>
          <a:p>
            <a:r>
              <a:rPr lang="es-PE" sz="3600" b="1" dirty="0" smtClean="0">
                <a:solidFill>
                  <a:schemeClr val="accent6">
                    <a:lumMod val="75000"/>
                  </a:schemeClr>
                </a:solidFill>
              </a:rPr>
              <a:t>IV.- RESPONSABILIDAD CIVIL</a:t>
            </a:r>
            <a:endParaRPr lang="es-P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1000108"/>
            <a:ext cx="8153400" cy="714380"/>
          </a:xfrm>
        </p:spPr>
        <p:txBody>
          <a:bodyPr>
            <a:normAutofit/>
          </a:bodyPr>
          <a:lstStyle/>
          <a:p>
            <a:pPr algn="l"/>
            <a:r>
              <a:rPr lang="es-PE" sz="3100" b="1" dirty="0" smtClean="0">
                <a:solidFill>
                  <a:schemeClr val="accent6">
                    <a:lumMod val="75000"/>
                  </a:schemeClr>
                </a:solidFill>
              </a:rPr>
              <a:t>DEFINICIÓN DE RESPONSABILIDAD  CIVIL</a:t>
            </a:r>
            <a:endParaRPr lang="es-PE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000496" y="2000240"/>
            <a:ext cx="4214842" cy="4572000"/>
          </a:xfrm>
        </p:spPr>
        <p:txBody>
          <a:bodyPr/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200" dirty="0" smtClean="0">
                <a:solidFill>
                  <a:srgbClr val="002060"/>
                </a:solidFill>
              </a:rPr>
              <a:t>La responsabilidad civil persigue indemnizar los daños causados por el incumplimiento de una obligación nacida de un acto voluntario o por la violación del deber genérico impuesto por la ley de no dañar los bienes jurídicos de terceros con quiénes no existe relación jurídica contractual alguna.</a:t>
            </a:r>
            <a:endParaRPr lang="es-PE" sz="2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indemnizacion gran invalid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357694"/>
            <a:ext cx="2500330" cy="171451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244" name="Picture 4" descr="Indemniz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2428892" cy="2143140"/>
          </a:xfrm>
          <a:prstGeom prst="downArrowCallout">
            <a:avLst>
              <a:gd name="adj1" fmla="val 21326"/>
              <a:gd name="adj2" fmla="val 20437"/>
              <a:gd name="adj3" fmla="val 19234"/>
              <a:gd name="adj4" fmla="val 70219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857232"/>
            <a:ext cx="8715375" cy="99060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CLASES DE RESPONSABILIDAD CIVIL</a:t>
            </a:r>
            <a:endParaRPr lang="es-PE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57224" y="2357430"/>
          <a:ext cx="742955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929718" cy="785818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INDEMNIZACIÓN POR DAÑOS A LA SALUD EN EL TRABAJO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928802"/>
            <a:ext cx="8286808" cy="3071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PE" sz="2400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PE" sz="2200" i="1" dirty="0" smtClean="0">
                <a:solidFill>
                  <a:srgbClr val="002060"/>
                </a:solidFill>
              </a:rPr>
              <a:t>“El incumplimiento del empleador del deber de prevención genera la obligación de pagar las indemnizaciones a las víctimas, o a sus derechohabientes, de los accidentes de trabajo y de las enfermedades profesionales. En el caso en que producto de la vía inspectiva se haya comprobado fehacientemente el daño al trabajador, el Ministerio de Trabajo y Promoción del Empleo determina el pago de la indemnización respectiva.”</a:t>
            </a:r>
            <a:endParaRPr lang="es-PE" sz="2200" i="1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286512" y="6143644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LSST, ART. 53°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1472" y="928670"/>
            <a:ext cx="8153400" cy="70487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ELEMENTOS DE LA RESPONSABILIDAD CIVIL</a:t>
            </a:r>
            <a:endParaRPr lang="es-PE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1071546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153400" cy="561972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LA ANTIJURIDICIDAD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00240"/>
            <a:ext cx="8153400" cy="4495800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2200" dirty="0" smtClean="0">
                <a:solidFill>
                  <a:srgbClr val="002060"/>
                </a:solidFill>
              </a:rPr>
              <a:t>Está constituida por aquellas conductas que implican una violación del ordenamiento jurídico a través de hechos ilícitos, hechos abusivos o hechos excesivos.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PE" sz="2200" dirty="0" smtClean="0">
                <a:solidFill>
                  <a:srgbClr val="002060"/>
                </a:solidFill>
              </a:rPr>
              <a:t>Debemos tener presente que tratándose de responsabilidad contractual la antijuridicidad siempre es típica, pues, implica el incumplimiento de obligaciones previamente determinadas (artículo 1321° del Código Civil).</a:t>
            </a:r>
          </a:p>
          <a:p>
            <a:pPr algn="just"/>
            <a:endParaRPr lang="es-P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153400" cy="63341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EL DAÑO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000240"/>
            <a:ext cx="8286808" cy="4495800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None/>
            </a:pP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PE" sz="2200" dirty="0" smtClean="0">
                <a:solidFill>
                  <a:srgbClr val="002060"/>
                </a:solidFill>
              </a:rPr>
              <a:t>Nos atrevemos a definir el daño como todo detrimento o lesión que en sus bienes jurídicos sufre un sujeto de derecho por acción u omisión de un tercero, pudiendo incidir ese menoscabo en su esfera personal, patrimonial o ambas.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MEDIDAS DE PREVENCIÓN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000760" y="6286520"/>
            <a:ext cx="271464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chemeClr val="accent6">
                    <a:lumMod val="75000"/>
                  </a:schemeClr>
                </a:solidFill>
              </a:rPr>
              <a:t>LSST</a:t>
            </a:r>
            <a:r>
              <a:rPr lang="es-PE" sz="1600" b="1" dirty="0" smtClean="0">
                <a:solidFill>
                  <a:schemeClr val="accent6">
                    <a:lumMod val="75000"/>
                  </a:schemeClr>
                </a:solidFill>
              </a:rPr>
              <a:t>, ART. 50</a:t>
            </a:r>
            <a:endParaRPr lang="es-P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1000108"/>
            <a:ext cx="8153400" cy="64772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ESFERAS DEL DAÑO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57224" y="1928802"/>
          <a:ext cx="800105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1071546"/>
            <a:ext cx="8010524" cy="633433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CLASES DE DAÑO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1643050"/>
          <a:ext cx="871543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107157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ELEMENTOS CONSTITUTIVOS DEL DAÑO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85852" y="2285992"/>
          <a:ext cx="657229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1472" y="1000108"/>
            <a:ext cx="8010525" cy="776287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A.- EL DAÑO EMERGENTE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428596" y="1643050"/>
          <a:ext cx="8215312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752492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B.- EL LUCRO CESANTE 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53400" cy="790596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C.- EL DAÑO MORAL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1472" y="1000108"/>
            <a:ext cx="8153400" cy="719158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RELACIÓN DE CAUSALIDAD</a:t>
            </a:r>
            <a:endParaRPr lang="es-PE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 descr="trabajo en las altur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133713" y="-9771063"/>
            <a:ext cx="2857500" cy="2143125"/>
          </a:xfrm>
          <a:prstGeom prst="rect">
            <a:avLst/>
          </a:prstGeom>
          <a:noFill/>
        </p:spPr>
      </p:pic>
      <p:pic>
        <p:nvPicPr>
          <p:cNvPr id="4100" name="Picture 4" descr="trabajo en las altur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133713" y="-9771063"/>
            <a:ext cx="2857500" cy="2143125"/>
          </a:xfrm>
          <a:prstGeom prst="rect">
            <a:avLst/>
          </a:prstGeom>
          <a:noFill/>
        </p:spPr>
      </p:pic>
      <p:pic>
        <p:nvPicPr>
          <p:cNvPr id="4102" name="Picture 6" descr="trabajo en las altur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133713" y="-9771063"/>
            <a:ext cx="2857500" cy="2143125"/>
          </a:xfrm>
          <a:prstGeom prst="rect">
            <a:avLst/>
          </a:prstGeom>
          <a:noFill/>
        </p:spPr>
      </p:pic>
      <p:pic>
        <p:nvPicPr>
          <p:cNvPr id="4104" name="Picture 8" descr="trabajo en las altur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133713" y="-9771063"/>
            <a:ext cx="2857500" cy="2143125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571472" y="2285992"/>
          <a:ext cx="800105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2984"/>
            <a:ext cx="7772400" cy="609616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FACTORES DE ATRIBUCIÓN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85926"/>
            <a:ext cx="8429684" cy="4857784"/>
          </a:xfrm>
        </p:spPr>
        <p:txBody>
          <a:bodyPr/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200" dirty="0" smtClean="0">
                <a:solidFill>
                  <a:srgbClr val="002060"/>
                </a:solidFill>
              </a:rPr>
              <a:t>Los factores de atribución son aquellas conductas que justifican la transmisión de los efectos económicos del daño de la víctima al responsable del mismo.</a:t>
            </a:r>
          </a:p>
          <a:p>
            <a:pPr algn="just">
              <a:buNone/>
            </a:pPr>
            <a:r>
              <a:rPr lang="es-PE" sz="2200" dirty="0" smtClean="0">
                <a:solidFill>
                  <a:srgbClr val="002060"/>
                </a:solidFill>
              </a:rPr>
              <a:t>	Los factores de atribución de responsabilidad son el dolo, la culpa leve y la culpa inexcusable.</a:t>
            </a:r>
            <a:endParaRPr lang="es-PE" sz="22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www.actualicese.com/_ig/img/fotos/parafisc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29066"/>
            <a:ext cx="2928958" cy="228599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6" descr="aplastado11_653803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929066"/>
            <a:ext cx="3071834" cy="2114540"/>
          </a:xfrm>
          <a:prstGeom prst="homePlat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42910" y="92867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CLASES DE FACTORES DE ATRIBUCIÓN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4282" y="2000240"/>
          <a:ext cx="842968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785794"/>
            <a:ext cx="7867648" cy="990600"/>
          </a:xfrm>
        </p:spPr>
        <p:txBody>
          <a:bodyPr anchor="ctr">
            <a:normAutofit/>
          </a:bodyPr>
          <a:lstStyle/>
          <a:p>
            <a:pPr algn="just" eaLnBrk="1" hangingPunct="1">
              <a:defRPr/>
            </a:pPr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LA SEGURIDAD Y LA SALUD OCUPACIONAL EN LA LEGISLACIÓN PERUANA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2000240"/>
            <a:ext cx="7858180" cy="4530725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ES" sz="2200" dirty="0" smtClean="0">
                <a:solidFill>
                  <a:srgbClr val="002060"/>
                </a:solidFill>
              </a:rPr>
              <a:t>La Constitución de 1993 no hace referencia alguna en forma expresa al derecho de los trabajadores a laborar en condiciones de higiene y seguridad ocupacional adecuadas, como si lo hacía su antecesora de 1979;  sin embargo, este derecho es reconocido a nivel interno en diversas normas administrativas.</a:t>
            </a:r>
            <a:endParaRPr lang="es-PE" sz="2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857232"/>
            <a:ext cx="8153400" cy="9906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NORMAS DE  SEGURIDAD EN EL TRABAJO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2000240"/>
            <a:ext cx="8229600" cy="4572032"/>
          </a:xfrm>
        </p:spPr>
        <p:txBody>
          <a:bodyPr>
            <a:normAutofit fontScale="25000" lnSpcReduction="20000"/>
          </a:bodyPr>
          <a:lstStyle/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Decreto Supremo N° 010-2009-VIVIENDA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 del 08 de mayo de 2009. Modifica Normas Técnicas del Reglamento Nacional de Edificaciones: </a:t>
            </a: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G.050 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Seguridad durante la construcción.</a:t>
            </a:r>
            <a:endParaRPr lang="es-PE" sz="8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Ley N° 29088, 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Ley de Seguridad y Salud en el Trabajo de los estibadores terrestres y transportistas manuales, publicada el 19 de setiembre de 2007.</a:t>
            </a: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 Decreto Supremo N° 055-2010-EM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, Reglamento de Seguridad y Salud Ocupacional en Minería del 21 de agosto de 2010.</a:t>
            </a: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Ley N° 29783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, Ley de Seguridad y Salud en el Trabajo del 26 de julio de 2011.</a:t>
            </a: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Decreto Supremo N° 005-2012-TR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, Reglamento de la Ley N° 29783, Ley de Seguridad y Salud en el Trabajo del 25 de abril de 2012.</a:t>
            </a:r>
          </a:p>
          <a:p>
            <a:pPr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Ley N° 30222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, Ley que modifica la ley 29783, Ley de seguridad y salud en el trabajo, publicada en el Diario Oficial “El Peruano” el 11 de julio de 2014.</a:t>
            </a: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s-PE" sz="8800" b="1" dirty="0" smtClean="0">
                <a:solidFill>
                  <a:schemeClr val="accent6">
                    <a:lumMod val="75000"/>
                  </a:schemeClr>
                </a:solidFill>
              </a:rPr>
              <a:t>Decreto Supremo N° 006-2014-TR</a:t>
            </a:r>
            <a:r>
              <a:rPr lang="es-PE" sz="8800" dirty="0" smtClean="0">
                <a:solidFill>
                  <a:schemeClr val="accent6">
                    <a:lumMod val="75000"/>
                  </a:schemeClr>
                </a:solidFill>
              </a:rPr>
              <a:t>, Modifica el Reglamento de la Ley N° 29783, Ley de Seguridad y Salud en el Trabajo, aprobado por Decreto Supremo N° 005-2012-TR, publicada en el Diario Oficial “El Peruano” el 09 de agosto de 2014.</a:t>
            </a: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s-PE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s-PE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81000" indent="-381000" algn="just" eaLnBrk="1" hangingPunct="1">
              <a:lnSpc>
                <a:spcPts val="1700"/>
              </a:lnSpc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q"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81000" indent="-381000" algn="just" eaLnBrk="1" hangingPunct="1">
              <a:lnSpc>
                <a:spcPts val="1700"/>
              </a:lnSpc>
              <a:buFont typeface="Wingdings" pitchFamily="2" charset="2"/>
              <a:buChar char="Ø"/>
            </a:pPr>
            <a:endParaRPr lang="es-PE" sz="1800" dirty="0" smtClean="0">
              <a:latin typeface="Bookman Old Style" pitchFamily="18" charset="0"/>
            </a:endParaRPr>
          </a:p>
          <a:p>
            <a:pPr marL="381000" indent="-381000" algn="just" eaLnBrk="1" hangingPunct="1">
              <a:lnSpc>
                <a:spcPts val="1700"/>
              </a:lnSpc>
              <a:buFont typeface="Wingdings" pitchFamily="2" charset="2"/>
              <a:buNone/>
            </a:pPr>
            <a:r>
              <a:rPr lang="es-PE" sz="1800" dirty="0" smtClean="0">
                <a:latin typeface="Bookman Old Style" pitchFamily="18" charset="0"/>
              </a:rPr>
              <a:t> </a:t>
            </a:r>
            <a:r>
              <a:rPr lang="es-PE" sz="1800" b="1" dirty="0" smtClean="0">
                <a:latin typeface="Bookman Old Style" pitchFamily="18" charset="0"/>
              </a:rPr>
              <a:t> </a:t>
            </a:r>
            <a:endParaRPr lang="es-ES" sz="18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642918"/>
            <a:ext cx="8153400" cy="990600"/>
          </a:xfrm>
        </p:spPr>
        <p:txBody>
          <a:bodyPr anchor="ctr">
            <a:normAutofit/>
          </a:bodyPr>
          <a:lstStyle/>
          <a:p>
            <a:pPr algn="just" eaLnBrk="1" hangingPunct="1">
              <a:defRPr/>
            </a:pPr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LA SEGURIDAD Y SALUD EN EL TRABAJO EN LOS CONVENIOS </a:t>
            </a:r>
            <a:b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DE LA O. I. T.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928802"/>
            <a:ext cx="8643998" cy="4714908"/>
          </a:xfrm>
        </p:spPr>
        <p:txBody>
          <a:bodyPr>
            <a:normAutofit/>
          </a:bodyPr>
          <a:lstStyle/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El considerar la seguridad y salud laboral como un  bien jurídico objeto de tutela penal encuentra respaldo internacional en los instrumentos siguientes: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Pacto Internacional de Derechos Económicos, Sociales y Culturales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115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 sobre Seguridad y Salud de los Trabajadores y Medio Ambiente de Trabajo. 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62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 sobre las Prescripciones de Seguridad- Edificación. 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81 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sobre la Inspección del Trabajo.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139 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sobre el Cáncer Profesional.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152 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sobre Seguridad e Higiene- Trabajos Portuarios.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155 </a:t>
            </a:r>
            <a:r>
              <a:rPr lang="es-ES" sz="2200" dirty="0" smtClean="0">
                <a:solidFill>
                  <a:schemeClr val="accent6">
                    <a:lumMod val="75000"/>
                  </a:schemeClr>
                </a:solidFill>
              </a:rPr>
              <a:t>sobre Seguridad y Salud de los Trabajadores y Salud en el Trabajo.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PE" sz="2200" b="1" dirty="0" smtClean="0">
                <a:solidFill>
                  <a:schemeClr val="accent6">
                    <a:lumMod val="75000"/>
                  </a:schemeClr>
                </a:solidFill>
              </a:rPr>
              <a:t>Convenio N° 187 </a:t>
            </a:r>
            <a:r>
              <a:rPr lang="es-PE" sz="2200" dirty="0" smtClean="0">
                <a:solidFill>
                  <a:schemeClr val="accent6">
                    <a:lumMod val="75000"/>
                  </a:schemeClr>
                </a:solidFill>
              </a:rPr>
              <a:t>sobre el Marco Promocional para la Seguridad y Salud en el Trabajo.</a:t>
            </a:r>
          </a:p>
          <a:p>
            <a:pPr marL="381000" indent="-381000" algn="just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r>
              <a:rPr lang="es-PE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Decisión 584 </a:t>
            </a:r>
            <a:r>
              <a:rPr lang="es-PE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sobre sustitución de la Decisión 547, Instrumento Andino de Seguridad y Salud en el Trabajo, aprobada en la Décimo Segunda Reunión Ordinaria del Consejo Andino de Ministros de Relaciones Exteriores el 07 de mayo de 2004 en Guayaquil- Ecuador.</a:t>
            </a:r>
          </a:p>
          <a:p>
            <a:pPr marL="381000" indent="-381000" algn="just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Char char="•"/>
              <a:defRPr/>
            </a:pPr>
            <a:endParaRPr lang="es-PE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929618" cy="990600"/>
          </a:xfrm>
        </p:spPr>
        <p:txBody>
          <a:bodyPr>
            <a:noAutofit/>
          </a:bodyPr>
          <a:lstStyle/>
          <a:p>
            <a:pPr algn="l" eaLnBrk="1" hangingPunct="1"/>
            <a:r>
              <a:rPr lang="es-PE" sz="2600" b="1" dirty="0" smtClean="0">
                <a:solidFill>
                  <a:schemeClr val="accent6">
                    <a:lumMod val="75000"/>
                  </a:schemeClr>
                </a:solidFill>
              </a:rPr>
              <a:t>LAS MEDIDAS DE PREVENCIÓN Y PROTECCIÓN DEL SISTEMA DE GESTIÓN DE LA SEGURIDAD Y SALUD EN EL TRABAJO</a:t>
            </a:r>
            <a:endParaRPr lang="es-ES" sz="2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28596" y="6357958"/>
            <a:ext cx="237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Ley N° 29783, Art. 21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500034" y="2143116"/>
          <a:ext cx="835824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000108"/>
            <a:ext cx="8086724" cy="785818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PRINCIPIOS DE SEGURIDAD Y SALUD EN EL TRABAJO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2" name="21 Diagrama"/>
          <p:cNvGraphicFramePr/>
          <p:nvPr/>
        </p:nvGraphicFramePr>
        <p:xfrm>
          <a:off x="285720" y="2071678"/>
          <a:ext cx="857256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7">
  <a:themeElements>
    <a:clrScheme name="PL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5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Tema27</Template>
  <TotalTime>1339</TotalTime>
  <Words>2607</Words>
  <Application>Microsoft Office PowerPoint</Application>
  <PresentationFormat>Presentación en pantalla (4:3)</PresentationFormat>
  <Paragraphs>253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Tema27</vt:lpstr>
      <vt:lpstr>LA RESPONSABILIDAD CIVIL POR CONTINGENCIAS LABORALES</vt:lpstr>
      <vt:lpstr>I.- LA SEGURIDAD Y SALUD EN EL TRABAJO</vt:lpstr>
      <vt:lpstr>OBLIGACIONES DEL EMPLEADOR</vt:lpstr>
      <vt:lpstr>MEDIDAS DE PREVENCIÓN</vt:lpstr>
      <vt:lpstr>LA SEGURIDAD Y LA SALUD OCUPACIONAL EN LA LEGISLACIÓN PERUANA</vt:lpstr>
      <vt:lpstr>NORMAS DE  SEGURIDAD EN EL TRABAJO</vt:lpstr>
      <vt:lpstr>LA SEGURIDAD Y SALUD EN EL TRABAJO EN LOS CONVENIOS  DE LA O. I. T.</vt:lpstr>
      <vt:lpstr>LAS MEDIDAS DE PREVENCIÓN Y PROTECCIÓN DEL SISTEMA DE GESTIÓN DE LA SEGURIDAD Y SALUD EN EL TRABAJO</vt:lpstr>
      <vt:lpstr>PRINCIPIOS DE SEGURIDAD Y SALUD EN EL TRABAJO</vt:lpstr>
      <vt:lpstr>PRINCIPIO DE PREVENCIÓN</vt:lpstr>
      <vt:lpstr>PRINCIPIO DE RESPONSABILIDAD</vt:lpstr>
      <vt:lpstr>PRINCIPIO DE COOPERACIÓN</vt:lpstr>
      <vt:lpstr>PRINCIPIO DE INFORMACIÓN Y CAPACITACIÓN</vt:lpstr>
      <vt:lpstr>PRINCIPIO DE GESTIÓN INTEGRAL</vt:lpstr>
      <vt:lpstr>PRINCIPIO DE ATENCIÓN INTEGRAL DE LA SALUD</vt:lpstr>
      <vt:lpstr>PRINCIPIO DE CONSULTA Y PARTICIPACIÓN</vt:lpstr>
      <vt:lpstr>PRINCIPIO DE PRIMACÍA DE LA REALIDAD</vt:lpstr>
      <vt:lpstr>PRINCIPIO DE PROTECCIÓN</vt:lpstr>
      <vt:lpstr>ÁMBITO DE APLICACIÓN</vt:lpstr>
      <vt:lpstr>NORMAS MÍNIMAS</vt:lpstr>
      <vt:lpstr>INVESTIGACIÓN DE LOS ACCIDENTES, ENFERMEDADES E INCIDENTES</vt:lpstr>
      <vt:lpstr>II.- ACCIDENTES DE TRABAJO</vt:lpstr>
      <vt:lpstr>DEFINICIÓN DE ACCIDENTE DE TRABAJO EN LA LEY</vt:lpstr>
      <vt:lpstr>DEFINICIÓN DE ACCIDENTE DE TRABAJO EN LA DOCTRINA</vt:lpstr>
      <vt:lpstr>ELEMENTOS DEL ACCIDENTE DE TRABAJO</vt:lpstr>
      <vt:lpstr>CLASES DE ACCIDENTE DE TRABAJO</vt:lpstr>
      <vt:lpstr>ACCIDENTES NO CONSIDERADOS COMO DE TRABAJO</vt:lpstr>
      <vt:lpstr>Diapositiva 28</vt:lpstr>
      <vt:lpstr>III.- ENFERMEDADES PROFESIONALES</vt:lpstr>
      <vt:lpstr>DEFINICIÓN DE ENFERMEDAD OCUPACIONAL EN LA LEY</vt:lpstr>
      <vt:lpstr>DEFINICIÓN DE ENFERMEDAD OCUPACIONAL  EN LA DOCTRINA</vt:lpstr>
      <vt:lpstr>CLASES DE ENFERMEDADES PROFESIONALES SEGÚN LA LEGISLACIÓN VIGENTE</vt:lpstr>
      <vt:lpstr>IV.- RESPONSABILIDAD CIVIL</vt:lpstr>
      <vt:lpstr>DEFINICIÓN DE RESPONSABILIDAD  CIVIL</vt:lpstr>
      <vt:lpstr>CLASES DE RESPONSABILIDAD CIVIL</vt:lpstr>
      <vt:lpstr>INDEMNIZACIÓN POR DAÑOS A LA SALUD EN EL TRABAJO</vt:lpstr>
      <vt:lpstr>ELEMENTOS DE LA RESPONSABILIDAD CIVIL</vt:lpstr>
      <vt:lpstr>LA ANTIJURIDICIDAD</vt:lpstr>
      <vt:lpstr>EL DAÑO</vt:lpstr>
      <vt:lpstr>ESFERAS DEL DAÑO</vt:lpstr>
      <vt:lpstr>CLASES DE DAÑO</vt:lpstr>
      <vt:lpstr>ELEMENTOS CONSTITUTIVOS DEL DAÑO</vt:lpstr>
      <vt:lpstr>A.- EL DAÑO EMERGENTE</vt:lpstr>
      <vt:lpstr>B.- EL LUCRO CESANTE </vt:lpstr>
      <vt:lpstr>C.- EL DAÑO MORAL</vt:lpstr>
      <vt:lpstr>RELACIÓN DE CAUSALIDAD</vt:lpstr>
      <vt:lpstr>FACTORES DE ATRIBUCIÓN</vt:lpstr>
      <vt:lpstr>CLASES DE FACTORES DE ATRIBUCIÓN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Poder Judicial</cp:lastModifiedBy>
  <cp:revision>190</cp:revision>
  <dcterms:created xsi:type="dcterms:W3CDTF">2013-05-13T22:01:11Z</dcterms:created>
  <dcterms:modified xsi:type="dcterms:W3CDTF">2015-04-28T21:43:20Z</dcterms:modified>
</cp:coreProperties>
</file>